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1" r:id="rId6"/>
    <p:sldId id="264" r:id="rId7"/>
    <p:sldId id="289" r:id="rId8"/>
    <p:sldId id="265" r:id="rId9"/>
    <p:sldId id="266" r:id="rId10"/>
    <p:sldId id="295" r:id="rId11"/>
    <p:sldId id="296" r:id="rId12"/>
    <p:sldId id="299" r:id="rId13"/>
    <p:sldId id="290" r:id="rId14"/>
    <p:sldId id="291" r:id="rId15"/>
    <p:sldId id="292" r:id="rId16"/>
    <p:sldId id="293" r:id="rId17"/>
    <p:sldId id="294" r:id="rId18"/>
    <p:sldId id="269" r:id="rId19"/>
    <p:sldId id="270" r:id="rId20"/>
    <p:sldId id="274" r:id="rId21"/>
    <p:sldId id="272" r:id="rId22"/>
    <p:sldId id="273" r:id="rId23"/>
    <p:sldId id="297" r:id="rId24"/>
    <p:sldId id="298" r:id="rId25"/>
    <p:sldId id="278" r:id="rId26"/>
    <p:sldId id="279" r:id="rId27"/>
    <p:sldId id="281" r:id="rId28"/>
    <p:sldId id="282" r:id="rId29"/>
    <p:sldId id="283" r:id="rId30"/>
    <p:sldId id="284" r:id="rId31"/>
    <p:sldId id="285" r:id="rId32"/>
    <p:sldId id="286" r:id="rId33"/>
    <p:sldId id="275" r:id="rId34"/>
    <p:sldId id="276" r:id="rId35"/>
    <p:sldId id="277" r:id="rId36"/>
    <p:sldId id="287" r:id="rId37"/>
    <p:sldId id="288" r:id="rId3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PREGUNTA 2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i="1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3"/>
                <c:pt idx="1">
                  <c:v>SI</c:v>
                </c:pt>
                <c:pt idx="2">
                  <c:v>NO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1">
                  <c:v>52</c:v>
                </c:pt>
                <c:pt idx="2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egendEntry>
        <c:idx val="0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3939668848164159"/>
          <c:y val="0.15712317210348706"/>
          <c:w val="0.1669483429489747"/>
          <c:h val="0.1102421572303462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s-EC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overlay val="0"/>
      <c:txPr>
        <a:bodyPr/>
        <a:lstStyle/>
        <a:p>
          <a:pPr>
            <a:defRPr sz="2400"/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PREGUNTA 5</c:v>
                </c:pt>
              </c:strCache>
            </c:strRef>
          </c:tx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18</c:v>
                </c:pt>
                <c:pt idx="1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egendEntry>
        <c:idx val="2"/>
        <c:delete val="1"/>
      </c:legendEntry>
      <c:legendEntry>
        <c:idx val="3"/>
        <c:delete val="1"/>
      </c:legendEntry>
      <c:overlay val="0"/>
      <c:txPr>
        <a:bodyPr/>
        <a:lstStyle/>
        <a:p>
          <a:pPr>
            <a:defRPr sz="1600"/>
          </a:pPr>
          <a:endParaRPr lang="es-EC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overlay val="0"/>
      <c:txPr>
        <a:bodyPr/>
        <a:lstStyle/>
        <a:p>
          <a:pPr>
            <a:defRPr sz="2400"/>
          </a:pPr>
          <a:endParaRPr lang="es-EC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PREGUNTA 1</c:v>
                </c:pt>
              </c:strCache>
            </c:strRef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3"/>
                <c:pt idx="1">
                  <c:v>SI</c:v>
                </c:pt>
                <c:pt idx="2">
                  <c:v>NO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1">
                  <c:v>17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egendEntry>
        <c:idx val="0"/>
        <c:delete val="1"/>
      </c:legendEntry>
      <c:legendEntry>
        <c:idx val="3"/>
        <c:delete val="1"/>
      </c:legendEntry>
      <c:overlay val="0"/>
      <c:txPr>
        <a:bodyPr/>
        <a:lstStyle/>
        <a:p>
          <a:pPr>
            <a:defRPr sz="1600"/>
          </a:pPr>
          <a:endParaRPr lang="es-EC"/>
        </a:p>
      </c:txPr>
    </c:legend>
    <c:plotVisOnly val="1"/>
    <c:dispBlanksAs val="zero"/>
    <c:showDLblsOverMax val="0"/>
  </c:chart>
  <c:externalData r:id="rId1">
    <c:autoUpdate val="0"/>
  </c:externalData>
</c:chartSpace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D3C34E-AB28-4C62-9F48-19217ACF5B86}" type="doc">
      <dgm:prSet loTypeId="urn:microsoft.com/office/officeart/2005/8/layout/funnel1" loCatId="relationship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289B3CA0-D2D7-42C3-859F-EB97DFC2B078}">
      <dgm:prSet phldrT="[Texto]" custT="1"/>
      <dgm:spPr/>
      <dgm:t>
        <a:bodyPr/>
        <a:lstStyle/>
        <a:p>
          <a:r>
            <a:rPr lang="es-ES" sz="2800" dirty="0" smtClean="0">
              <a:latin typeface="Times New Roman" pitchFamily="18" charset="0"/>
              <a:cs typeface="Times New Roman" pitchFamily="18" charset="0"/>
            </a:rPr>
            <a:t>¿COMO INCEDE EL HORARIO DE REGIMEN INTERNO DE LA ESMIL PARA EL RENDIMIENTO   ACADÉMICO  DE LOS CADETES EN LOS CUATRO AÑOS?</a:t>
          </a:r>
        </a:p>
      </dgm:t>
    </dgm:pt>
    <dgm:pt modelId="{D6BFF231-18E5-4982-AAE0-984B91DE08E8}" type="parTrans" cxnId="{BF4064BD-9787-45FB-9E74-DFAAAB1190D2}">
      <dgm:prSet/>
      <dgm:spPr/>
      <dgm:t>
        <a:bodyPr/>
        <a:lstStyle/>
        <a:p>
          <a:endParaRPr lang="es-ES"/>
        </a:p>
      </dgm:t>
    </dgm:pt>
    <dgm:pt modelId="{DE2EB83C-7FF9-4736-A8FC-6E3F86A4A2F4}" type="sibTrans" cxnId="{BF4064BD-9787-45FB-9E74-DFAAAB1190D2}">
      <dgm:prSet/>
      <dgm:spPr/>
      <dgm:t>
        <a:bodyPr/>
        <a:lstStyle/>
        <a:p>
          <a:endParaRPr lang="es-ES"/>
        </a:p>
      </dgm:t>
    </dgm:pt>
    <dgm:pt modelId="{ED611B8F-88EE-4AD3-A5F0-35F5A19D3DC3}">
      <dgm:prSet phldrT="[Texto]" custT="1"/>
      <dgm:spPr/>
      <dgm:t>
        <a:bodyPr/>
        <a:lstStyle/>
        <a:p>
          <a:r>
            <a:rPr lang="es-ES" sz="3200" b="1" u="sng" smtClean="0">
              <a:latin typeface="Times New Roman" pitchFamily="18" charset="0"/>
              <a:cs typeface="Times New Roman" pitchFamily="18" charset="0"/>
            </a:rPr>
            <a:t>PROBLEMA</a:t>
          </a:r>
          <a:endParaRPr lang="es-ES" sz="3200" b="1" u="sng" dirty="0">
            <a:latin typeface="Times New Roman" pitchFamily="18" charset="0"/>
            <a:cs typeface="Times New Roman" pitchFamily="18" charset="0"/>
          </a:endParaRPr>
        </a:p>
      </dgm:t>
    </dgm:pt>
    <dgm:pt modelId="{7DD46EB1-09C0-4AAA-AD53-C304DBBD95CF}" type="parTrans" cxnId="{A2C0457C-E8AE-4362-BC11-0C34BB8F831C}">
      <dgm:prSet/>
      <dgm:spPr/>
      <dgm:t>
        <a:bodyPr/>
        <a:lstStyle/>
        <a:p>
          <a:endParaRPr lang="es-ES"/>
        </a:p>
      </dgm:t>
    </dgm:pt>
    <dgm:pt modelId="{27AA0F72-D674-45EB-A1D2-F623E5BD5ADC}" type="sibTrans" cxnId="{A2C0457C-E8AE-4362-BC11-0C34BB8F831C}">
      <dgm:prSet/>
      <dgm:spPr/>
      <dgm:t>
        <a:bodyPr/>
        <a:lstStyle/>
        <a:p>
          <a:endParaRPr lang="es-ES"/>
        </a:p>
      </dgm:t>
    </dgm:pt>
    <dgm:pt modelId="{00072CD6-014C-4B95-8DB8-1CC26BA69BFF}" type="pres">
      <dgm:prSet presAssocID="{8BD3C34E-AB28-4C62-9F48-19217ACF5B86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35EEE5F-C0BE-45AD-B5ED-BB8F997F4354}" type="pres">
      <dgm:prSet presAssocID="{8BD3C34E-AB28-4C62-9F48-19217ACF5B86}" presName="ellipse" presStyleLbl="trBgShp" presStyleIdx="0" presStyleCnt="1"/>
      <dgm:spPr/>
      <dgm:t>
        <a:bodyPr/>
        <a:lstStyle/>
        <a:p>
          <a:endParaRPr lang="es-ES"/>
        </a:p>
      </dgm:t>
    </dgm:pt>
    <dgm:pt modelId="{543F7DB9-3A72-45DC-8AEE-6199DDDCE784}" type="pres">
      <dgm:prSet presAssocID="{8BD3C34E-AB28-4C62-9F48-19217ACF5B86}" presName="arrow1" presStyleLbl="fgShp" presStyleIdx="0" presStyleCnt="1"/>
      <dgm:spPr/>
      <dgm:t>
        <a:bodyPr/>
        <a:lstStyle/>
        <a:p>
          <a:endParaRPr lang="es-ES"/>
        </a:p>
      </dgm:t>
    </dgm:pt>
    <dgm:pt modelId="{093D5837-5036-4BD4-A06C-2AE36A037C4B}" type="pres">
      <dgm:prSet presAssocID="{8BD3C34E-AB28-4C62-9F48-19217ACF5B86}" presName="rectangle" presStyleLbl="revTx" presStyleIdx="0" presStyleCnt="1" custLinFactNeighborY="90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B7A4BF-F8F3-4FBA-B984-EA90237E6353}" type="pres">
      <dgm:prSet presAssocID="{ED611B8F-88EE-4AD3-A5F0-35F5A19D3DC3}" presName="item1" presStyleLbl="node1" presStyleIdx="0" presStyleCnt="1" custScaleX="209319" custScaleY="191013" custLinFactNeighborX="13101" custLinFactNeighborY="932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3AC845-50F0-44A9-AE96-0A776B240F87}" type="pres">
      <dgm:prSet presAssocID="{8BD3C34E-AB28-4C62-9F48-19217ACF5B86}" presName="funnel" presStyleLbl="trAlignAcc1" presStyleIdx="0" presStyleCnt="1" custScaleX="171429" custScaleY="142857" custLinFactNeighborX="-3089" custLinFactNeighborY="-1762"/>
      <dgm:spPr/>
      <dgm:t>
        <a:bodyPr/>
        <a:lstStyle/>
        <a:p>
          <a:endParaRPr lang="es-ES"/>
        </a:p>
      </dgm:t>
    </dgm:pt>
  </dgm:ptLst>
  <dgm:cxnLst>
    <dgm:cxn modelId="{A2C0457C-E8AE-4362-BC11-0C34BB8F831C}" srcId="{8BD3C34E-AB28-4C62-9F48-19217ACF5B86}" destId="{ED611B8F-88EE-4AD3-A5F0-35F5A19D3DC3}" srcOrd="1" destOrd="0" parTransId="{7DD46EB1-09C0-4AAA-AD53-C304DBBD95CF}" sibTransId="{27AA0F72-D674-45EB-A1D2-F623E5BD5ADC}"/>
    <dgm:cxn modelId="{37BF368C-69F7-497E-9E08-328F90DA05CE}" type="presOf" srcId="{8BD3C34E-AB28-4C62-9F48-19217ACF5B86}" destId="{00072CD6-014C-4B95-8DB8-1CC26BA69BFF}" srcOrd="0" destOrd="0" presId="urn:microsoft.com/office/officeart/2005/8/layout/funnel1"/>
    <dgm:cxn modelId="{78E4BB4F-E71F-4FF0-8703-7B2982644986}" type="presOf" srcId="{289B3CA0-D2D7-42C3-859F-EB97DFC2B078}" destId="{8DB7A4BF-F8F3-4FBA-B984-EA90237E6353}" srcOrd="0" destOrd="0" presId="urn:microsoft.com/office/officeart/2005/8/layout/funnel1"/>
    <dgm:cxn modelId="{E88BB071-8531-4B08-85FE-B00B5727EFF5}" type="presOf" srcId="{ED611B8F-88EE-4AD3-A5F0-35F5A19D3DC3}" destId="{093D5837-5036-4BD4-A06C-2AE36A037C4B}" srcOrd="0" destOrd="0" presId="urn:microsoft.com/office/officeart/2005/8/layout/funnel1"/>
    <dgm:cxn modelId="{BF4064BD-9787-45FB-9E74-DFAAAB1190D2}" srcId="{8BD3C34E-AB28-4C62-9F48-19217ACF5B86}" destId="{289B3CA0-D2D7-42C3-859F-EB97DFC2B078}" srcOrd="0" destOrd="0" parTransId="{D6BFF231-18E5-4982-AAE0-984B91DE08E8}" sibTransId="{DE2EB83C-7FF9-4736-A8FC-6E3F86A4A2F4}"/>
    <dgm:cxn modelId="{DC0588CB-3317-412B-9838-A83B7381601D}" type="presParOf" srcId="{00072CD6-014C-4B95-8DB8-1CC26BA69BFF}" destId="{E35EEE5F-C0BE-45AD-B5ED-BB8F997F4354}" srcOrd="0" destOrd="0" presId="urn:microsoft.com/office/officeart/2005/8/layout/funnel1"/>
    <dgm:cxn modelId="{02C02F6C-164A-4502-8EE8-740B6AEF2EE0}" type="presParOf" srcId="{00072CD6-014C-4B95-8DB8-1CC26BA69BFF}" destId="{543F7DB9-3A72-45DC-8AEE-6199DDDCE784}" srcOrd="1" destOrd="0" presId="urn:microsoft.com/office/officeart/2005/8/layout/funnel1"/>
    <dgm:cxn modelId="{A6F50A1F-67AB-4AC7-A83D-F8DB220A8E24}" type="presParOf" srcId="{00072CD6-014C-4B95-8DB8-1CC26BA69BFF}" destId="{093D5837-5036-4BD4-A06C-2AE36A037C4B}" srcOrd="2" destOrd="0" presId="urn:microsoft.com/office/officeart/2005/8/layout/funnel1"/>
    <dgm:cxn modelId="{17CB5E35-CAA3-4E5B-B8AB-C6F1A74E1BEA}" type="presParOf" srcId="{00072CD6-014C-4B95-8DB8-1CC26BA69BFF}" destId="{8DB7A4BF-F8F3-4FBA-B984-EA90237E6353}" srcOrd="3" destOrd="0" presId="urn:microsoft.com/office/officeart/2005/8/layout/funnel1"/>
    <dgm:cxn modelId="{AD8FBB19-681C-44C5-9204-667C3DD39B66}" type="presParOf" srcId="{00072CD6-014C-4B95-8DB8-1CC26BA69BFF}" destId="{583AC845-50F0-44A9-AE96-0A776B240F87}" srcOrd="4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D4B94E8-9674-4C9A-85E6-C9A9362DC670}" type="doc">
      <dgm:prSet loTypeId="urn:microsoft.com/office/officeart/2005/8/layout/radial1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3E183D5-7484-4204-8180-C68D32C62D9D}">
      <dgm:prSet phldrT="[Texto]" custT="1"/>
      <dgm:spPr/>
      <dgm:t>
        <a:bodyPr/>
        <a:lstStyle/>
        <a:p>
          <a:r>
            <a:rPr lang="es-ES" sz="5400" dirty="0" smtClean="0">
              <a:latin typeface="Times New Roman" pitchFamily="18" charset="0"/>
              <a:cs typeface="Times New Roman" pitchFamily="18" charset="0"/>
            </a:rPr>
            <a:t>DESCRIPTIVA</a:t>
          </a:r>
          <a:endParaRPr lang="es-ES" sz="5400" dirty="0">
            <a:latin typeface="Times New Roman" pitchFamily="18" charset="0"/>
            <a:cs typeface="Times New Roman" pitchFamily="18" charset="0"/>
          </a:endParaRPr>
        </a:p>
      </dgm:t>
    </dgm:pt>
    <dgm:pt modelId="{9F2F0024-B9C6-40AA-B172-F6DC0E126D12}" type="parTrans" cxnId="{1260EF1F-7CE0-485C-95ED-B0F8CAA175DA}">
      <dgm:prSet/>
      <dgm:spPr/>
      <dgm:t>
        <a:bodyPr/>
        <a:lstStyle/>
        <a:p>
          <a:endParaRPr lang="es-ES"/>
        </a:p>
      </dgm:t>
    </dgm:pt>
    <dgm:pt modelId="{AF8A24BD-118B-4392-AAFB-D1D3C86AA0FD}" type="sibTrans" cxnId="{1260EF1F-7CE0-485C-95ED-B0F8CAA175DA}">
      <dgm:prSet/>
      <dgm:spPr/>
      <dgm:t>
        <a:bodyPr/>
        <a:lstStyle/>
        <a:p>
          <a:endParaRPr lang="es-ES"/>
        </a:p>
      </dgm:t>
    </dgm:pt>
    <dgm:pt modelId="{29F586B2-7DE3-41EE-8570-0958890B4E92}">
      <dgm:prSet phldrT="[Texto]" custT="1"/>
      <dgm:spPr/>
      <dgm:t>
        <a:bodyPr/>
        <a:lstStyle/>
        <a:p>
          <a:endParaRPr lang="es-EC"/>
        </a:p>
      </dgm:t>
    </dgm:pt>
    <dgm:pt modelId="{BC1111E7-9381-4ED4-B904-EB4B59CE2640}" type="parTrans" cxnId="{583D166A-CCD9-4424-8619-974C53D30FD2}">
      <dgm:prSet/>
      <dgm:spPr/>
      <dgm:t>
        <a:bodyPr/>
        <a:lstStyle/>
        <a:p>
          <a:endParaRPr lang="es-ES"/>
        </a:p>
      </dgm:t>
    </dgm:pt>
    <dgm:pt modelId="{AAC71518-86CF-4816-8135-2FCBE31F72E9}" type="sibTrans" cxnId="{583D166A-CCD9-4424-8619-974C53D30FD2}">
      <dgm:prSet/>
      <dgm:spPr/>
      <dgm:t>
        <a:bodyPr/>
        <a:lstStyle/>
        <a:p>
          <a:endParaRPr lang="es-ES"/>
        </a:p>
      </dgm:t>
    </dgm:pt>
    <dgm:pt modelId="{14624603-416D-410D-8C51-D67FFE9EEB64}">
      <dgm:prSet phldrT="[Texto]" custT="1"/>
      <dgm:spPr/>
      <dgm:t>
        <a:bodyPr/>
        <a:lstStyle/>
        <a:p>
          <a:endParaRPr lang="es-EC"/>
        </a:p>
      </dgm:t>
    </dgm:pt>
    <dgm:pt modelId="{9C77CF1F-1995-4DF2-BA42-10F946E67331}" type="parTrans" cxnId="{A99D5419-B878-4A32-9BD9-589A0B869935}">
      <dgm:prSet/>
      <dgm:spPr/>
      <dgm:t>
        <a:bodyPr/>
        <a:lstStyle/>
        <a:p>
          <a:endParaRPr lang="es-EC"/>
        </a:p>
      </dgm:t>
    </dgm:pt>
    <dgm:pt modelId="{E3059D21-7392-457E-B602-EEF758EF9C86}" type="sibTrans" cxnId="{A99D5419-B878-4A32-9BD9-589A0B869935}">
      <dgm:prSet/>
      <dgm:spPr/>
      <dgm:t>
        <a:bodyPr/>
        <a:lstStyle/>
        <a:p>
          <a:endParaRPr lang="es-EC"/>
        </a:p>
      </dgm:t>
    </dgm:pt>
    <dgm:pt modelId="{7389FF4C-18E1-4844-BC43-0158854D5FAC}" type="pres">
      <dgm:prSet presAssocID="{0D4B94E8-9674-4C9A-85E6-C9A9362DC67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DA7CF9A-A764-4B99-9E75-BEB3C640D07E}" type="pres">
      <dgm:prSet presAssocID="{B3E183D5-7484-4204-8180-C68D32C62D9D}" presName="centerShape" presStyleLbl="node0" presStyleIdx="0" presStyleCnt="1" custScaleX="122810" custScaleY="22136" custLinFactNeighborX="236" custLinFactNeighborY="-6489"/>
      <dgm:spPr/>
      <dgm:t>
        <a:bodyPr/>
        <a:lstStyle/>
        <a:p>
          <a:endParaRPr lang="es-ES"/>
        </a:p>
      </dgm:t>
    </dgm:pt>
  </dgm:ptLst>
  <dgm:cxnLst>
    <dgm:cxn modelId="{1260EF1F-7CE0-485C-95ED-B0F8CAA175DA}" srcId="{0D4B94E8-9674-4C9A-85E6-C9A9362DC670}" destId="{B3E183D5-7484-4204-8180-C68D32C62D9D}" srcOrd="0" destOrd="0" parTransId="{9F2F0024-B9C6-40AA-B172-F6DC0E126D12}" sibTransId="{AF8A24BD-118B-4392-AAFB-D1D3C86AA0FD}"/>
    <dgm:cxn modelId="{691C9F49-EB44-477F-B5C1-12C751AF5DD5}" type="presOf" srcId="{0D4B94E8-9674-4C9A-85E6-C9A9362DC670}" destId="{7389FF4C-18E1-4844-BC43-0158854D5FAC}" srcOrd="0" destOrd="0" presId="urn:microsoft.com/office/officeart/2005/8/layout/radial1"/>
    <dgm:cxn modelId="{A99D5419-B878-4A32-9BD9-589A0B869935}" srcId="{0D4B94E8-9674-4C9A-85E6-C9A9362DC670}" destId="{14624603-416D-410D-8C51-D67FFE9EEB64}" srcOrd="1" destOrd="0" parTransId="{9C77CF1F-1995-4DF2-BA42-10F946E67331}" sibTransId="{E3059D21-7392-457E-B602-EEF758EF9C86}"/>
    <dgm:cxn modelId="{8B5FDF4F-C8A0-4CDE-9CFF-E32F690531F8}" type="presOf" srcId="{B3E183D5-7484-4204-8180-C68D32C62D9D}" destId="{BDA7CF9A-A764-4B99-9E75-BEB3C640D07E}" srcOrd="0" destOrd="0" presId="urn:microsoft.com/office/officeart/2005/8/layout/radial1"/>
    <dgm:cxn modelId="{583D166A-CCD9-4424-8619-974C53D30FD2}" srcId="{14624603-416D-410D-8C51-D67FFE9EEB64}" destId="{29F586B2-7DE3-41EE-8570-0958890B4E92}" srcOrd="0" destOrd="0" parTransId="{BC1111E7-9381-4ED4-B904-EB4B59CE2640}" sibTransId="{AAC71518-86CF-4816-8135-2FCBE31F72E9}"/>
    <dgm:cxn modelId="{EDD4F5DF-41F9-45DF-9406-B57A7481B94E}" type="presParOf" srcId="{7389FF4C-18E1-4844-BC43-0158854D5FAC}" destId="{BDA7CF9A-A764-4B99-9E75-BEB3C640D07E}" srcOrd="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7118F89-08AD-49AB-95F2-048791B015CB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4726A40-CEF1-4162-A5B7-20255C424090}">
      <dgm:prSet phldrT="[Texto]" custT="1"/>
      <dgm:spPr/>
      <dgm:t>
        <a:bodyPr/>
        <a:lstStyle/>
        <a:p>
          <a:r>
            <a:rPr lang="es-ES" sz="2800" dirty="0" smtClean="0">
              <a:latin typeface="Times New Roman" pitchFamily="18" charset="0"/>
              <a:cs typeface="Times New Roman" pitchFamily="18" charset="0"/>
            </a:rPr>
            <a:t>Ventajas y desventajas</a:t>
          </a:r>
          <a:endParaRPr lang="es-ES" sz="2800" dirty="0">
            <a:latin typeface="Times New Roman" pitchFamily="18" charset="0"/>
            <a:cs typeface="Times New Roman" pitchFamily="18" charset="0"/>
          </a:endParaRPr>
        </a:p>
      </dgm:t>
    </dgm:pt>
    <dgm:pt modelId="{411BE7E8-D0A6-4C06-A867-B9C828A00E7B}" type="parTrans" cxnId="{5F508E3C-334A-45F4-A686-6FC0EC385717}">
      <dgm:prSet/>
      <dgm:spPr/>
      <dgm:t>
        <a:bodyPr/>
        <a:lstStyle/>
        <a:p>
          <a:endParaRPr lang="es-ES"/>
        </a:p>
      </dgm:t>
    </dgm:pt>
    <dgm:pt modelId="{0D239DF0-EF84-41FA-899A-B464908736A0}" type="sibTrans" cxnId="{5F508E3C-334A-45F4-A686-6FC0EC385717}">
      <dgm:prSet/>
      <dgm:spPr/>
      <dgm:t>
        <a:bodyPr/>
        <a:lstStyle/>
        <a:p>
          <a:endParaRPr lang="es-ES"/>
        </a:p>
      </dgm:t>
    </dgm:pt>
    <dgm:pt modelId="{A60E51BF-68FE-484E-A2C8-B479824850C1}">
      <dgm:prSet phldrT="[Texto]" custT="1"/>
      <dgm:spPr/>
      <dgm:t>
        <a:bodyPr/>
        <a:lstStyle/>
        <a:p>
          <a:r>
            <a:rPr lang="es-ES" sz="2800" dirty="0" smtClean="0"/>
            <a:t>Causas y consecuencias</a:t>
          </a:r>
          <a:endParaRPr lang="es-ES" sz="2800" dirty="0"/>
        </a:p>
      </dgm:t>
    </dgm:pt>
    <dgm:pt modelId="{3A0A2B70-F466-40DC-B38C-2E6BD5C8B23B}" type="parTrans" cxnId="{F59FE89A-6496-4FA7-B318-19B65BEDE8F7}">
      <dgm:prSet/>
      <dgm:spPr/>
      <dgm:t>
        <a:bodyPr/>
        <a:lstStyle/>
        <a:p>
          <a:endParaRPr lang="es-ES"/>
        </a:p>
      </dgm:t>
    </dgm:pt>
    <dgm:pt modelId="{89FC1F28-2A0F-42D9-A63F-480F05D8CFE6}" type="sibTrans" cxnId="{F59FE89A-6496-4FA7-B318-19B65BEDE8F7}">
      <dgm:prSet/>
      <dgm:spPr/>
      <dgm:t>
        <a:bodyPr/>
        <a:lstStyle/>
        <a:p>
          <a:endParaRPr lang="es-ES"/>
        </a:p>
      </dgm:t>
    </dgm:pt>
    <dgm:pt modelId="{77BCBC96-CAF9-47F7-B334-1C0A1C9807C8}" type="pres">
      <dgm:prSet presAssocID="{87118F89-08AD-49AB-95F2-048791B015CB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03BE299-1E1E-4337-88EE-7ECB14EE6423}" type="pres">
      <dgm:prSet presAssocID="{87118F89-08AD-49AB-95F2-048791B015CB}" presName="ribbon" presStyleLbl="node1" presStyleIdx="0" presStyleCnt="1" custLinFactNeighborY="-9709"/>
      <dgm:spPr>
        <a:solidFill>
          <a:schemeClr val="tx2">
            <a:lumMod val="25000"/>
          </a:schemeClr>
        </a:solidFill>
      </dgm:spPr>
    </dgm:pt>
    <dgm:pt modelId="{37F13AC7-927A-46E9-87E8-623F5065196E}" type="pres">
      <dgm:prSet presAssocID="{87118F89-08AD-49AB-95F2-048791B015CB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939E67-574D-41C5-A6D9-96BA30D6CE0E}" type="pres">
      <dgm:prSet presAssocID="{87118F89-08AD-49AB-95F2-048791B015CB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59FE89A-6496-4FA7-B318-19B65BEDE8F7}" srcId="{87118F89-08AD-49AB-95F2-048791B015CB}" destId="{A60E51BF-68FE-484E-A2C8-B479824850C1}" srcOrd="1" destOrd="0" parTransId="{3A0A2B70-F466-40DC-B38C-2E6BD5C8B23B}" sibTransId="{89FC1F28-2A0F-42D9-A63F-480F05D8CFE6}"/>
    <dgm:cxn modelId="{5F508E3C-334A-45F4-A686-6FC0EC385717}" srcId="{87118F89-08AD-49AB-95F2-048791B015CB}" destId="{84726A40-CEF1-4162-A5B7-20255C424090}" srcOrd="0" destOrd="0" parTransId="{411BE7E8-D0A6-4C06-A867-B9C828A00E7B}" sibTransId="{0D239DF0-EF84-41FA-899A-B464908736A0}"/>
    <dgm:cxn modelId="{70549118-CEAA-4EC8-A8AA-E536F452EFA1}" type="presOf" srcId="{A60E51BF-68FE-484E-A2C8-B479824850C1}" destId="{A8939E67-574D-41C5-A6D9-96BA30D6CE0E}" srcOrd="0" destOrd="0" presId="urn:microsoft.com/office/officeart/2005/8/layout/arrow6"/>
    <dgm:cxn modelId="{CDC86CD4-791D-40C2-9D6D-CD453CF09BE2}" type="presOf" srcId="{87118F89-08AD-49AB-95F2-048791B015CB}" destId="{77BCBC96-CAF9-47F7-B334-1C0A1C9807C8}" srcOrd="0" destOrd="0" presId="urn:microsoft.com/office/officeart/2005/8/layout/arrow6"/>
    <dgm:cxn modelId="{14CE0F10-5837-4229-AC59-E67F4F9BD11B}" type="presOf" srcId="{84726A40-CEF1-4162-A5B7-20255C424090}" destId="{37F13AC7-927A-46E9-87E8-623F5065196E}" srcOrd="0" destOrd="0" presId="urn:microsoft.com/office/officeart/2005/8/layout/arrow6"/>
    <dgm:cxn modelId="{4EA0DC93-3842-47AC-82EE-51AACBB1343D}" type="presParOf" srcId="{77BCBC96-CAF9-47F7-B334-1C0A1C9807C8}" destId="{803BE299-1E1E-4337-88EE-7ECB14EE6423}" srcOrd="0" destOrd="0" presId="urn:microsoft.com/office/officeart/2005/8/layout/arrow6"/>
    <dgm:cxn modelId="{733771B0-07AE-4B5C-9F52-BB96995D9180}" type="presParOf" srcId="{77BCBC96-CAF9-47F7-B334-1C0A1C9807C8}" destId="{37F13AC7-927A-46E9-87E8-623F5065196E}" srcOrd="1" destOrd="0" presId="urn:microsoft.com/office/officeart/2005/8/layout/arrow6"/>
    <dgm:cxn modelId="{60C45E2B-DD62-4D05-A5E0-9982258E80D7}" type="presParOf" srcId="{77BCBC96-CAF9-47F7-B334-1C0A1C9807C8}" destId="{A8939E67-574D-41C5-A6D9-96BA30D6CE0E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8ED1CD6-9525-40FB-81E2-70E73436E4CD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51FCECD-D985-450C-96C8-C36D713DAE14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ENTREVISTA</a:t>
          </a:r>
          <a:endParaRPr lang="es-ES" b="1" dirty="0">
            <a:solidFill>
              <a:schemeClr val="tx1"/>
            </a:solidFill>
          </a:endParaRPr>
        </a:p>
      </dgm:t>
    </dgm:pt>
    <dgm:pt modelId="{A5E9B6A9-E603-419E-8527-AC17CD901064}" type="parTrans" cxnId="{F57019A5-2097-44C0-BF1E-135749E3236E}">
      <dgm:prSet/>
      <dgm:spPr/>
      <dgm:t>
        <a:bodyPr/>
        <a:lstStyle/>
        <a:p>
          <a:endParaRPr lang="es-ES"/>
        </a:p>
      </dgm:t>
    </dgm:pt>
    <dgm:pt modelId="{CA2C13A2-A271-49EE-960A-16AAC0513BCE}" type="sibTrans" cxnId="{F57019A5-2097-44C0-BF1E-135749E3236E}">
      <dgm:prSet/>
      <dgm:spPr/>
      <dgm:t>
        <a:bodyPr/>
        <a:lstStyle/>
        <a:p>
          <a:endParaRPr lang="es-ES"/>
        </a:p>
      </dgm:t>
    </dgm:pt>
    <dgm:pt modelId="{2B6F5BDB-A7E9-464A-8355-4CA87D3B6EA0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ENCUESTA</a:t>
          </a:r>
          <a:endParaRPr lang="es-ES" b="1" dirty="0">
            <a:solidFill>
              <a:schemeClr val="tx1"/>
            </a:solidFill>
          </a:endParaRPr>
        </a:p>
      </dgm:t>
    </dgm:pt>
    <dgm:pt modelId="{F4707B30-BABD-4CB8-8845-2735744064D4}" type="parTrans" cxnId="{2B2DD13F-1ECE-4D9F-82F1-765C7E983AF5}">
      <dgm:prSet/>
      <dgm:spPr/>
      <dgm:t>
        <a:bodyPr/>
        <a:lstStyle/>
        <a:p>
          <a:endParaRPr lang="es-ES"/>
        </a:p>
      </dgm:t>
    </dgm:pt>
    <dgm:pt modelId="{4C000EF9-B7E2-4853-96AD-84D90D60FC1E}" type="sibTrans" cxnId="{2B2DD13F-1ECE-4D9F-82F1-765C7E983AF5}">
      <dgm:prSet/>
      <dgm:spPr/>
      <dgm:t>
        <a:bodyPr/>
        <a:lstStyle/>
        <a:p>
          <a:endParaRPr lang="es-ES"/>
        </a:p>
      </dgm:t>
    </dgm:pt>
    <dgm:pt modelId="{537B8AA7-A30C-490F-90EB-2CBE6D3826D2}" type="pres">
      <dgm:prSet presAssocID="{D8ED1CD6-9525-40FB-81E2-70E73436E4C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F0E3B2EC-9B4E-4C88-A483-ACE24A795AAA}" type="pres">
      <dgm:prSet presAssocID="{D51FCECD-D985-450C-96C8-C36D713DAE14}" presName="composite" presStyleCnt="0"/>
      <dgm:spPr/>
    </dgm:pt>
    <dgm:pt modelId="{432ABDDE-CEF3-44BB-890F-9EFD704D5442}" type="pres">
      <dgm:prSet presAssocID="{D51FCECD-D985-450C-96C8-C36D713DAE14}" presName="LShape" presStyleLbl="alignNode1" presStyleIdx="0" presStyleCnt="3"/>
      <dgm:spPr/>
    </dgm:pt>
    <dgm:pt modelId="{5C89FBC1-F559-4BFE-84EA-C6BF00DE848E}" type="pres">
      <dgm:prSet presAssocID="{D51FCECD-D985-450C-96C8-C36D713DAE14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0CEB77-FC9F-4FAA-974E-B7A11BC7DB88}" type="pres">
      <dgm:prSet presAssocID="{D51FCECD-D985-450C-96C8-C36D713DAE14}" presName="Triangle" presStyleLbl="alignNode1" presStyleIdx="1" presStyleCnt="3"/>
      <dgm:spPr/>
    </dgm:pt>
    <dgm:pt modelId="{FCC67D4A-8E88-4654-85E5-07461357B31A}" type="pres">
      <dgm:prSet presAssocID="{CA2C13A2-A271-49EE-960A-16AAC0513BCE}" presName="sibTrans" presStyleCnt="0"/>
      <dgm:spPr/>
    </dgm:pt>
    <dgm:pt modelId="{9E86FECA-DA4E-405A-BB3C-D88152A85F41}" type="pres">
      <dgm:prSet presAssocID="{CA2C13A2-A271-49EE-960A-16AAC0513BCE}" presName="space" presStyleCnt="0"/>
      <dgm:spPr/>
    </dgm:pt>
    <dgm:pt modelId="{B0B4F021-DC44-48F5-8C35-A622BD1EC1E9}" type="pres">
      <dgm:prSet presAssocID="{2B6F5BDB-A7E9-464A-8355-4CA87D3B6EA0}" presName="composite" presStyleCnt="0"/>
      <dgm:spPr/>
    </dgm:pt>
    <dgm:pt modelId="{2F50F0B0-B930-49EA-9F85-D3961567892C}" type="pres">
      <dgm:prSet presAssocID="{2B6F5BDB-A7E9-464A-8355-4CA87D3B6EA0}" presName="LShape" presStyleLbl="alignNode1" presStyleIdx="2" presStyleCnt="3"/>
      <dgm:spPr/>
    </dgm:pt>
    <dgm:pt modelId="{CCC75680-4A4D-4E6A-9980-FE5149B30DE7}" type="pres">
      <dgm:prSet presAssocID="{2B6F5BDB-A7E9-464A-8355-4CA87D3B6EA0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E6EB78B-6D36-44D6-A43A-D1BE56A281D7}" type="presOf" srcId="{D51FCECD-D985-450C-96C8-C36D713DAE14}" destId="{5C89FBC1-F559-4BFE-84EA-C6BF00DE848E}" srcOrd="0" destOrd="0" presId="urn:microsoft.com/office/officeart/2009/3/layout/StepUpProcess"/>
    <dgm:cxn modelId="{2B2DD13F-1ECE-4D9F-82F1-765C7E983AF5}" srcId="{D8ED1CD6-9525-40FB-81E2-70E73436E4CD}" destId="{2B6F5BDB-A7E9-464A-8355-4CA87D3B6EA0}" srcOrd="1" destOrd="0" parTransId="{F4707B30-BABD-4CB8-8845-2735744064D4}" sibTransId="{4C000EF9-B7E2-4853-96AD-84D90D60FC1E}"/>
    <dgm:cxn modelId="{B744FD29-1119-4BBD-95C7-B5BB9A960EB3}" type="presOf" srcId="{2B6F5BDB-A7E9-464A-8355-4CA87D3B6EA0}" destId="{CCC75680-4A4D-4E6A-9980-FE5149B30DE7}" srcOrd="0" destOrd="0" presId="urn:microsoft.com/office/officeart/2009/3/layout/StepUpProcess"/>
    <dgm:cxn modelId="{86FC6FF2-D3E7-42DD-8602-D976E017E830}" type="presOf" srcId="{D8ED1CD6-9525-40FB-81E2-70E73436E4CD}" destId="{537B8AA7-A30C-490F-90EB-2CBE6D3826D2}" srcOrd="0" destOrd="0" presId="urn:microsoft.com/office/officeart/2009/3/layout/StepUpProcess"/>
    <dgm:cxn modelId="{F57019A5-2097-44C0-BF1E-135749E3236E}" srcId="{D8ED1CD6-9525-40FB-81E2-70E73436E4CD}" destId="{D51FCECD-D985-450C-96C8-C36D713DAE14}" srcOrd="0" destOrd="0" parTransId="{A5E9B6A9-E603-419E-8527-AC17CD901064}" sibTransId="{CA2C13A2-A271-49EE-960A-16AAC0513BCE}"/>
    <dgm:cxn modelId="{4142B789-42C8-423E-B2D1-FB52AE1FCEAE}" type="presParOf" srcId="{537B8AA7-A30C-490F-90EB-2CBE6D3826D2}" destId="{F0E3B2EC-9B4E-4C88-A483-ACE24A795AAA}" srcOrd="0" destOrd="0" presId="urn:microsoft.com/office/officeart/2009/3/layout/StepUpProcess"/>
    <dgm:cxn modelId="{0F725D43-36D1-48A6-8AFD-89D2CDD54CBA}" type="presParOf" srcId="{F0E3B2EC-9B4E-4C88-A483-ACE24A795AAA}" destId="{432ABDDE-CEF3-44BB-890F-9EFD704D5442}" srcOrd="0" destOrd="0" presId="urn:microsoft.com/office/officeart/2009/3/layout/StepUpProcess"/>
    <dgm:cxn modelId="{A2090F35-0747-4BC4-8957-E0645C7EE072}" type="presParOf" srcId="{F0E3B2EC-9B4E-4C88-A483-ACE24A795AAA}" destId="{5C89FBC1-F559-4BFE-84EA-C6BF00DE848E}" srcOrd="1" destOrd="0" presId="urn:microsoft.com/office/officeart/2009/3/layout/StepUpProcess"/>
    <dgm:cxn modelId="{6A54CD90-B010-4930-A104-987147D699BA}" type="presParOf" srcId="{F0E3B2EC-9B4E-4C88-A483-ACE24A795AAA}" destId="{490CEB77-FC9F-4FAA-974E-B7A11BC7DB88}" srcOrd="2" destOrd="0" presId="urn:microsoft.com/office/officeart/2009/3/layout/StepUpProcess"/>
    <dgm:cxn modelId="{3DE83F62-BCF1-4F3A-9F7B-BC16249C2383}" type="presParOf" srcId="{537B8AA7-A30C-490F-90EB-2CBE6D3826D2}" destId="{FCC67D4A-8E88-4654-85E5-07461357B31A}" srcOrd="1" destOrd="0" presId="urn:microsoft.com/office/officeart/2009/3/layout/StepUpProcess"/>
    <dgm:cxn modelId="{5320A212-081C-4C50-8A4B-2048A5DABBB4}" type="presParOf" srcId="{FCC67D4A-8E88-4654-85E5-07461357B31A}" destId="{9E86FECA-DA4E-405A-BB3C-D88152A85F41}" srcOrd="0" destOrd="0" presId="urn:microsoft.com/office/officeart/2009/3/layout/StepUpProcess"/>
    <dgm:cxn modelId="{02C93794-C4AC-451E-9114-EF3BA10498DE}" type="presParOf" srcId="{537B8AA7-A30C-490F-90EB-2CBE6D3826D2}" destId="{B0B4F021-DC44-48F5-8C35-A622BD1EC1E9}" srcOrd="2" destOrd="0" presId="urn:microsoft.com/office/officeart/2009/3/layout/StepUpProcess"/>
    <dgm:cxn modelId="{000262C0-9747-4AEB-98BA-D087BB8A8EB9}" type="presParOf" srcId="{B0B4F021-DC44-48F5-8C35-A622BD1EC1E9}" destId="{2F50F0B0-B930-49EA-9F85-D3961567892C}" srcOrd="0" destOrd="0" presId="urn:microsoft.com/office/officeart/2009/3/layout/StepUpProcess"/>
    <dgm:cxn modelId="{7A24D4C1-D6BF-4D24-B1BD-700C3747778B}" type="presParOf" srcId="{B0B4F021-DC44-48F5-8C35-A622BD1EC1E9}" destId="{CCC75680-4A4D-4E6A-9980-FE5149B30DE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0562AF1-4044-401D-8BB4-6A55AE14AC22}" type="doc">
      <dgm:prSet loTypeId="urn:microsoft.com/office/officeart/2005/8/layout/vList3#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6D6FADC-9727-4752-BA71-D4ECB3D8FB13}">
      <dgm:prSet custT="1"/>
      <dgm:spPr/>
      <dgm:t>
        <a:bodyPr/>
        <a:lstStyle/>
        <a:p>
          <a:pPr rtl="0"/>
          <a:r>
            <a:rPr lang="es-ES" sz="1800" dirty="0" smtClean="0"/>
            <a:t>DEBE SER ESTABLE, EVITAR DESFACES Y PROBLEMAS</a:t>
          </a:r>
          <a:endParaRPr lang="es-ES" sz="1800" dirty="0"/>
        </a:p>
      </dgm:t>
    </dgm:pt>
    <dgm:pt modelId="{F56BC4FC-5899-491B-B9A3-06C5230D1510}" type="parTrans" cxnId="{12196B34-47A8-484C-8072-81AA0AAE2620}">
      <dgm:prSet/>
      <dgm:spPr/>
      <dgm:t>
        <a:bodyPr/>
        <a:lstStyle/>
        <a:p>
          <a:endParaRPr lang="es-ES" sz="1800" dirty="0"/>
        </a:p>
      </dgm:t>
    </dgm:pt>
    <dgm:pt modelId="{778B626A-A47D-4D7C-BFF7-BC73ACE86F5D}" type="sibTrans" cxnId="{12196B34-47A8-484C-8072-81AA0AAE2620}">
      <dgm:prSet/>
      <dgm:spPr/>
      <dgm:t>
        <a:bodyPr/>
        <a:lstStyle/>
        <a:p>
          <a:endParaRPr lang="es-ES" sz="1800" dirty="0"/>
        </a:p>
      </dgm:t>
    </dgm:pt>
    <dgm:pt modelId="{4C065F7B-AF4D-4E3A-B9E6-FF4583A259E9}">
      <dgm:prSet custT="1"/>
      <dgm:spPr/>
      <dgm:t>
        <a:bodyPr/>
        <a:lstStyle/>
        <a:p>
          <a:pPr rtl="0"/>
          <a:r>
            <a:rPr lang="es-ES" sz="1800" dirty="0" smtClean="0"/>
            <a:t>TIEMPO LIBRE DEDICADO : TRABAJOS, CONSULTAS Y ESTUDIO</a:t>
          </a:r>
          <a:endParaRPr lang="es-ES" sz="1800" dirty="0"/>
        </a:p>
      </dgm:t>
    </dgm:pt>
    <dgm:pt modelId="{040116DD-C59A-49D3-8A8F-C99A031BEFBA}" type="parTrans" cxnId="{32E1CD66-4DD9-4820-9CE6-1E0A1D5FA07E}">
      <dgm:prSet/>
      <dgm:spPr/>
      <dgm:t>
        <a:bodyPr/>
        <a:lstStyle/>
        <a:p>
          <a:endParaRPr lang="es-ES" sz="1800" dirty="0"/>
        </a:p>
      </dgm:t>
    </dgm:pt>
    <dgm:pt modelId="{E56664F3-C552-46D7-A5F3-73ED164D1824}" type="sibTrans" cxnId="{32E1CD66-4DD9-4820-9CE6-1E0A1D5FA07E}">
      <dgm:prSet/>
      <dgm:spPr/>
      <dgm:t>
        <a:bodyPr/>
        <a:lstStyle/>
        <a:p>
          <a:endParaRPr lang="es-ES" sz="1800" dirty="0"/>
        </a:p>
      </dgm:t>
    </dgm:pt>
    <dgm:pt modelId="{9A2F9353-64B3-4F34-95F4-B5571764E142}">
      <dgm:prSet custT="1"/>
      <dgm:spPr/>
      <dgm:t>
        <a:bodyPr/>
        <a:lstStyle/>
        <a:p>
          <a:pPr rtl="0"/>
          <a:r>
            <a:rPr lang="es-ES" sz="1800" dirty="0" smtClean="0"/>
            <a:t>PARTICIPACIÓN CONSTANTE</a:t>
          </a:r>
          <a:endParaRPr lang="es-ES" sz="1800" dirty="0"/>
        </a:p>
      </dgm:t>
    </dgm:pt>
    <dgm:pt modelId="{0625F25D-5F33-4264-930C-715803EECB2A}" type="parTrans" cxnId="{99D45EF6-7BDA-42B3-8401-34522C8049D7}">
      <dgm:prSet/>
      <dgm:spPr/>
      <dgm:t>
        <a:bodyPr/>
        <a:lstStyle/>
        <a:p>
          <a:endParaRPr lang="es-ES" sz="1800" dirty="0"/>
        </a:p>
      </dgm:t>
    </dgm:pt>
    <dgm:pt modelId="{ECF8DDC6-6529-48E1-974F-797FC2F0DE90}" type="sibTrans" cxnId="{99D45EF6-7BDA-42B3-8401-34522C8049D7}">
      <dgm:prSet/>
      <dgm:spPr/>
      <dgm:t>
        <a:bodyPr/>
        <a:lstStyle/>
        <a:p>
          <a:endParaRPr lang="es-ES" sz="1800" dirty="0"/>
        </a:p>
      </dgm:t>
    </dgm:pt>
    <dgm:pt modelId="{783E9A77-365C-48CD-8379-22801DD1D779}">
      <dgm:prSet custT="1"/>
      <dgm:spPr/>
      <dgm:t>
        <a:bodyPr/>
        <a:lstStyle/>
        <a:p>
          <a:pPr rtl="0"/>
          <a:r>
            <a:rPr lang="es-ES" sz="1800" dirty="0" smtClean="0"/>
            <a:t>MEDIR EL GRADO DE CONOCIMIENTO DE LOS CADETES, EVALUACIONES Y TAREAS </a:t>
          </a:r>
          <a:endParaRPr lang="es-ES" sz="1800" dirty="0"/>
        </a:p>
      </dgm:t>
    </dgm:pt>
    <dgm:pt modelId="{526EF90C-58DD-4A13-AF41-37EB2210A47E}" type="parTrans" cxnId="{366C6868-956E-4146-AAF8-BEA48B14ABAB}">
      <dgm:prSet/>
      <dgm:spPr/>
      <dgm:t>
        <a:bodyPr/>
        <a:lstStyle/>
        <a:p>
          <a:endParaRPr lang="es-ES" sz="1800" dirty="0"/>
        </a:p>
      </dgm:t>
    </dgm:pt>
    <dgm:pt modelId="{8093614D-36BE-49B3-8A88-097396697186}" type="sibTrans" cxnId="{366C6868-956E-4146-AAF8-BEA48B14ABAB}">
      <dgm:prSet/>
      <dgm:spPr/>
      <dgm:t>
        <a:bodyPr/>
        <a:lstStyle/>
        <a:p>
          <a:endParaRPr lang="es-ES" sz="1800" dirty="0"/>
        </a:p>
      </dgm:t>
    </dgm:pt>
    <dgm:pt modelId="{49D5F359-CD41-4FB2-8A0D-308B532329D1}">
      <dgm:prSet custT="1"/>
      <dgm:spPr/>
      <dgm:t>
        <a:bodyPr/>
        <a:lstStyle/>
        <a:p>
          <a:pPr rtl="0"/>
          <a:r>
            <a:rPr lang="es-ES" sz="1800" dirty="0" smtClean="0"/>
            <a:t>ESTRICTO CUMPLIMIENTO DEL TIEMPO DESTINADO PARA EL CONTROL Y FORMACIONES </a:t>
          </a:r>
          <a:endParaRPr lang="es-ES" sz="1800" dirty="0"/>
        </a:p>
      </dgm:t>
    </dgm:pt>
    <dgm:pt modelId="{F1C4EDCB-0AF8-44E4-B663-6AB5BB9DA3CD}" type="parTrans" cxnId="{05433765-E8C6-4FED-BD09-0AF8FF68C6A2}">
      <dgm:prSet/>
      <dgm:spPr/>
      <dgm:t>
        <a:bodyPr/>
        <a:lstStyle/>
        <a:p>
          <a:endParaRPr lang="es-ES" sz="1800" dirty="0"/>
        </a:p>
      </dgm:t>
    </dgm:pt>
    <dgm:pt modelId="{3C6C06ED-55CF-4361-8EF2-12ED025D9AA2}" type="sibTrans" cxnId="{05433765-E8C6-4FED-BD09-0AF8FF68C6A2}">
      <dgm:prSet/>
      <dgm:spPr/>
      <dgm:t>
        <a:bodyPr/>
        <a:lstStyle/>
        <a:p>
          <a:endParaRPr lang="es-ES" sz="1800" dirty="0"/>
        </a:p>
      </dgm:t>
    </dgm:pt>
    <dgm:pt modelId="{27A3CD6A-A172-41E9-94E4-2F5ADDD48CEF}" type="pres">
      <dgm:prSet presAssocID="{70562AF1-4044-401D-8BB4-6A55AE14AC2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6039AE4-DF1F-40CA-9852-E697794BD7BF}" type="pres">
      <dgm:prSet presAssocID="{16D6FADC-9727-4752-BA71-D4ECB3D8FB13}" presName="composite" presStyleCnt="0"/>
      <dgm:spPr/>
      <dgm:t>
        <a:bodyPr/>
        <a:lstStyle/>
        <a:p>
          <a:endParaRPr lang="es-ES"/>
        </a:p>
      </dgm:t>
    </dgm:pt>
    <dgm:pt modelId="{F143F297-5478-4C1C-A021-40E5F6A435B4}" type="pres">
      <dgm:prSet presAssocID="{16D6FADC-9727-4752-BA71-D4ECB3D8FB13}" presName="imgShp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3A363CF-D4B4-4676-9FC8-3B2FB8DD2597}" type="pres">
      <dgm:prSet presAssocID="{16D6FADC-9727-4752-BA71-D4ECB3D8FB13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8D0125-5741-4CA6-9E7D-4DD1D624E267}" type="pres">
      <dgm:prSet presAssocID="{778B626A-A47D-4D7C-BFF7-BC73ACE86F5D}" presName="spacing" presStyleCnt="0"/>
      <dgm:spPr/>
      <dgm:t>
        <a:bodyPr/>
        <a:lstStyle/>
        <a:p>
          <a:endParaRPr lang="es-ES"/>
        </a:p>
      </dgm:t>
    </dgm:pt>
    <dgm:pt modelId="{B17BE588-D238-4E5C-A4FE-8096F5817932}" type="pres">
      <dgm:prSet presAssocID="{4C065F7B-AF4D-4E3A-B9E6-FF4583A259E9}" presName="composite" presStyleCnt="0"/>
      <dgm:spPr/>
      <dgm:t>
        <a:bodyPr/>
        <a:lstStyle/>
        <a:p>
          <a:endParaRPr lang="es-ES"/>
        </a:p>
      </dgm:t>
    </dgm:pt>
    <dgm:pt modelId="{A343D01B-0DCF-450B-A98F-6E20C67E1170}" type="pres">
      <dgm:prSet presAssocID="{4C065F7B-AF4D-4E3A-B9E6-FF4583A259E9}" presName="imgShp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824A9F0E-DC35-42D6-8005-6966AD2E807B}" type="pres">
      <dgm:prSet presAssocID="{4C065F7B-AF4D-4E3A-B9E6-FF4583A259E9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7B799C-1995-4680-A833-80DD3222A534}" type="pres">
      <dgm:prSet presAssocID="{E56664F3-C552-46D7-A5F3-73ED164D1824}" presName="spacing" presStyleCnt="0"/>
      <dgm:spPr/>
      <dgm:t>
        <a:bodyPr/>
        <a:lstStyle/>
        <a:p>
          <a:endParaRPr lang="es-ES"/>
        </a:p>
      </dgm:t>
    </dgm:pt>
    <dgm:pt modelId="{F5C1E33F-0901-4A5A-9DBB-1383638D014D}" type="pres">
      <dgm:prSet presAssocID="{9A2F9353-64B3-4F34-95F4-B5571764E142}" presName="composite" presStyleCnt="0"/>
      <dgm:spPr/>
      <dgm:t>
        <a:bodyPr/>
        <a:lstStyle/>
        <a:p>
          <a:endParaRPr lang="es-ES"/>
        </a:p>
      </dgm:t>
    </dgm:pt>
    <dgm:pt modelId="{241A8656-440A-4644-A81D-DAD3CEC0710E}" type="pres">
      <dgm:prSet presAssocID="{9A2F9353-64B3-4F34-95F4-B5571764E142}" presName="imgShp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1C9C373-7FB0-4684-8CAA-93E64F6D7DAA}" type="pres">
      <dgm:prSet presAssocID="{9A2F9353-64B3-4F34-95F4-B5571764E142}" presName="txShp" presStyleLbl="node1" presStyleIdx="2" presStyleCnt="5" custLinFactNeighborX="14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A3EA71-1666-44AA-B985-E3ECEFAD5842}" type="pres">
      <dgm:prSet presAssocID="{ECF8DDC6-6529-48E1-974F-797FC2F0DE90}" presName="spacing" presStyleCnt="0"/>
      <dgm:spPr/>
      <dgm:t>
        <a:bodyPr/>
        <a:lstStyle/>
        <a:p>
          <a:endParaRPr lang="es-ES"/>
        </a:p>
      </dgm:t>
    </dgm:pt>
    <dgm:pt modelId="{B97C19BA-BFCA-40B8-9D72-78B9BCE98331}" type="pres">
      <dgm:prSet presAssocID="{783E9A77-365C-48CD-8379-22801DD1D779}" presName="composite" presStyleCnt="0"/>
      <dgm:spPr/>
      <dgm:t>
        <a:bodyPr/>
        <a:lstStyle/>
        <a:p>
          <a:endParaRPr lang="es-ES"/>
        </a:p>
      </dgm:t>
    </dgm:pt>
    <dgm:pt modelId="{DDA5AB08-15A3-47C4-A45E-D506F66CC1C9}" type="pres">
      <dgm:prSet presAssocID="{783E9A77-365C-48CD-8379-22801DD1D779}" presName="imgShp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B4D51FB-EDA8-4FAD-929B-B89DA50D2509}" type="pres">
      <dgm:prSet presAssocID="{783E9A77-365C-48CD-8379-22801DD1D779}" presName="txShp" presStyleLbl="node1" presStyleIdx="3" presStyleCnt="5" custScaleX="109758" custScaleY="140750" custLinFactNeighborY="378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48FD1A-456C-4637-BBDD-1FD395A4C91D}" type="pres">
      <dgm:prSet presAssocID="{8093614D-36BE-49B3-8A88-097396697186}" presName="spacing" presStyleCnt="0"/>
      <dgm:spPr/>
      <dgm:t>
        <a:bodyPr/>
        <a:lstStyle/>
        <a:p>
          <a:endParaRPr lang="es-ES"/>
        </a:p>
      </dgm:t>
    </dgm:pt>
    <dgm:pt modelId="{AC0C6200-A788-4AF6-90B9-FACFEB4DD064}" type="pres">
      <dgm:prSet presAssocID="{49D5F359-CD41-4FB2-8A0D-308B532329D1}" presName="composite" presStyleCnt="0"/>
      <dgm:spPr/>
      <dgm:t>
        <a:bodyPr/>
        <a:lstStyle/>
        <a:p>
          <a:endParaRPr lang="es-ES"/>
        </a:p>
      </dgm:t>
    </dgm:pt>
    <dgm:pt modelId="{CAA5AE86-BC82-4AD5-8244-A5B3F3A56A48}" type="pres">
      <dgm:prSet presAssocID="{49D5F359-CD41-4FB2-8A0D-308B532329D1}" presName="imgShp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F014A88E-9454-4EC4-87BA-0BCAE1438A5F}" type="pres">
      <dgm:prSet presAssocID="{49D5F359-CD41-4FB2-8A0D-308B532329D1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5433765-E8C6-4FED-BD09-0AF8FF68C6A2}" srcId="{70562AF1-4044-401D-8BB4-6A55AE14AC22}" destId="{49D5F359-CD41-4FB2-8A0D-308B532329D1}" srcOrd="4" destOrd="0" parTransId="{F1C4EDCB-0AF8-44E4-B663-6AB5BB9DA3CD}" sibTransId="{3C6C06ED-55CF-4361-8EF2-12ED025D9AA2}"/>
    <dgm:cxn modelId="{123127CB-526A-4155-99C4-694DEFC173AD}" type="presOf" srcId="{49D5F359-CD41-4FB2-8A0D-308B532329D1}" destId="{F014A88E-9454-4EC4-87BA-0BCAE1438A5F}" srcOrd="0" destOrd="0" presId="urn:microsoft.com/office/officeart/2005/8/layout/vList3#5"/>
    <dgm:cxn modelId="{12196B34-47A8-484C-8072-81AA0AAE2620}" srcId="{70562AF1-4044-401D-8BB4-6A55AE14AC22}" destId="{16D6FADC-9727-4752-BA71-D4ECB3D8FB13}" srcOrd="0" destOrd="0" parTransId="{F56BC4FC-5899-491B-B9A3-06C5230D1510}" sibTransId="{778B626A-A47D-4D7C-BFF7-BC73ACE86F5D}"/>
    <dgm:cxn modelId="{4270B292-CC6B-4012-A421-CB6D7325C4D7}" type="presOf" srcId="{16D6FADC-9727-4752-BA71-D4ECB3D8FB13}" destId="{B3A363CF-D4B4-4676-9FC8-3B2FB8DD2597}" srcOrd="0" destOrd="0" presId="urn:microsoft.com/office/officeart/2005/8/layout/vList3#5"/>
    <dgm:cxn modelId="{85A8E88D-E48F-409F-B315-0E2F1CBFC870}" type="presOf" srcId="{9A2F9353-64B3-4F34-95F4-B5571764E142}" destId="{91C9C373-7FB0-4684-8CAA-93E64F6D7DAA}" srcOrd="0" destOrd="0" presId="urn:microsoft.com/office/officeart/2005/8/layout/vList3#5"/>
    <dgm:cxn modelId="{32E1CD66-4DD9-4820-9CE6-1E0A1D5FA07E}" srcId="{70562AF1-4044-401D-8BB4-6A55AE14AC22}" destId="{4C065F7B-AF4D-4E3A-B9E6-FF4583A259E9}" srcOrd="1" destOrd="0" parTransId="{040116DD-C59A-49D3-8A8F-C99A031BEFBA}" sibTransId="{E56664F3-C552-46D7-A5F3-73ED164D1824}"/>
    <dgm:cxn modelId="{366C6868-956E-4146-AAF8-BEA48B14ABAB}" srcId="{70562AF1-4044-401D-8BB4-6A55AE14AC22}" destId="{783E9A77-365C-48CD-8379-22801DD1D779}" srcOrd="3" destOrd="0" parTransId="{526EF90C-58DD-4A13-AF41-37EB2210A47E}" sibTransId="{8093614D-36BE-49B3-8A88-097396697186}"/>
    <dgm:cxn modelId="{99D45EF6-7BDA-42B3-8401-34522C8049D7}" srcId="{70562AF1-4044-401D-8BB4-6A55AE14AC22}" destId="{9A2F9353-64B3-4F34-95F4-B5571764E142}" srcOrd="2" destOrd="0" parTransId="{0625F25D-5F33-4264-930C-715803EECB2A}" sibTransId="{ECF8DDC6-6529-48E1-974F-797FC2F0DE90}"/>
    <dgm:cxn modelId="{6E674AD8-5920-4B33-B94F-AF7AB38C6FEF}" type="presOf" srcId="{4C065F7B-AF4D-4E3A-B9E6-FF4583A259E9}" destId="{824A9F0E-DC35-42D6-8005-6966AD2E807B}" srcOrd="0" destOrd="0" presId="urn:microsoft.com/office/officeart/2005/8/layout/vList3#5"/>
    <dgm:cxn modelId="{44648088-25EC-442C-803B-5C51B061B9D8}" type="presOf" srcId="{70562AF1-4044-401D-8BB4-6A55AE14AC22}" destId="{27A3CD6A-A172-41E9-94E4-2F5ADDD48CEF}" srcOrd="0" destOrd="0" presId="urn:microsoft.com/office/officeart/2005/8/layout/vList3#5"/>
    <dgm:cxn modelId="{6E31D141-E0FB-4394-8086-AE4821EE9D48}" type="presOf" srcId="{783E9A77-365C-48CD-8379-22801DD1D779}" destId="{CB4D51FB-EDA8-4FAD-929B-B89DA50D2509}" srcOrd="0" destOrd="0" presId="urn:microsoft.com/office/officeart/2005/8/layout/vList3#5"/>
    <dgm:cxn modelId="{80B1EEB9-D5B7-4599-BBA1-22A3895CCE2D}" type="presParOf" srcId="{27A3CD6A-A172-41E9-94E4-2F5ADDD48CEF}" destId="{46039AE4-DF1F-40CA-9852-E697794BD7BF}" srcOrd="0" destOrd="0" presId="urn:microsoft.com/office/officeart/2005/8/layout/vList3#5"/>
    <dgm:cxn modelId="{9885AAA6-27A3-4251-ABBF-7CE8B11B08E7}" type="presParOf" srcId="{46039AE4-DF1F-40CA-9852-E697794BD7BF}" destId="{F143F297-5478-4C1C-A021-40E5F6A435B4}" srcOrd="0" destOrd="0" presId="urn:microsoft.com/office/officeart/2005/8/layout/vList3#5"/>
    <dgm:cxn modelId="{898AD914-6A30-4FA3-8DCC-4A1E17F438FE}" type="presParOf" srcId="{46039AE4-DF1F-40CA-9852-E697794BD7BF}" destId="{B3A363CF-D4B4-4676-9FC8-3B2FB8DD2597}" srcOrd="1" destOrd="0" presId="urn:microsoft.com/office/officeart/2005/8/layout/vList3#5"/>
    <dgm:cxn modelId="{B9AC8DE0-2AAF-4A02-87E9-F8D42DCC6ACD}" type="presParOf" srcId="{27A3CD6A-A172-41E9-94E4-2F5ADDD48CEF}" destId="{A98D0125-5741-4CA6-9E7D-4DD1D624E267}" srcOrd="1" destOrd="0" presId="urn:microsoft.com/office/officeart/2005/8/layout/vList3#5"/>
    <dgm:cxn modelId="{7D6D1F70-7EFC-4DB7-AEF4-63D14777F9D6}" type="presParOf" srcId="{27A3CD6A-A172-41E9-94E4-2F5ADDD48CEF}" destId="{B17BE588-D238-4E5C-A4FE-8096F5817932}" srcOrd="2" destOrd="0" presId="urn:microsoft.com/office/officeart/2005/8/layout/vList3#5"/>
    <dgm:cxn modelId="{E0D7DBFD-130E-4A6D-9108-8C04CDCED263}" type="presParOf" srcId="{B17BE588-D238-4E5C-A4FE-8096F5817932}" destId="{A343D01B-0DCF-450B-A98F-6E20C67E1170}" srcOrd="0" destOrd="0" presId="urn:microsoft.com/office/officeart/2005/8/layout/vList3#5"/>
    <dgm:cxn modelId="{8D22B11F-728C-4FFA-9C7B-514C21A683B3}" type="presParOf" srcId="{B17BE588-D238-4E5C-A4FE-8096F5817932}" destId="{824A9F0E-DC35-42D6-8005-6966AD2E807B}" srcOrd="1" destOrd="0" presId="urn:microsoft.com/office/officeart/2005/8/layout/vList3#5"/>
    <dgm:cxn modelId="{C9C2AE66-0CCA-4827-A256-FAA262747F76}" type="presParOf" srcId="{27A3CD6A-A172-41E9-94E4-2F5ADDD48CEF}" destId="{EF7B799C-1995-4680-A833-80DD3222A534}" srcOrd="3" destOrd="0" presId="urn:microsoft.com/office/officeart/2005/8/layout/vList3#5"/>
    <dgm:cxn modelId="{8CAB1234-19C4-4539-858D-FA1B9E6D6CFE}" type="presParOf" srcId="{27A3CD6A-A172-41E9-94E4-2F5ADDD48CEF}" destId="{F5C1E33F-0901-4A5A-9DBB-1383638D014D}" srcOrd="4" destOrd="0" presId="urn:microsoft.com/office/officeart/2005/8/layout/vList3#5"/>
    <dgm:cxn modelId="{E3B324DC-1A18-4102-BBF1-6D41D99DA74C}" type="presParOf" srcId="{F5C1E33F-0901-4A5A-9DBB-1383638D014D}" destId="{241A8656-440A-4644-A81D-DAD3CEC0710E}" srcOrd="0" destOrd="0" presId="urn:microsoft.com/office/officeart/2005/8/layout/vList3#5"/>
    <dgm:cxn modelId="{62D5ECB4-C8A7-44DE-8F15-EAE653180A98}" type="presParOf" srcId="{F5C1E33F-0901-4A5A-9DBB-1383638D014D}" destId="{91C9C373-7FB0-4684-8CAA-93E64F6D7DAA}" srcOrd="1" destOrd="0" presId="urn:microsoft.com/office/officeart/2005/8/layout/vList3#5"/>
    <dgm:cxn modelId="{A9F6E766-64DA-490A-9F85-52AD2D909491}" type="presParOf" srcId="{27A3CD6A-A172-41E9-94E4-2F5ADDD48CEF}" destId="{FCA3EA71-1666-44AA-B985-E3ECEFAD5842}" srcOrd="5" destOrd="0" presId="urn:microsoft.com/office/officeart/2005/8/layout/vList3#5"/>
    <dgm:cxn modelId="{404A82FF-2D07-4E0E-A5F5-1C9DA1AECD14}" type="presParOf" srcId="{27A3CD6A-A172-41E9-94E4-2F5ADDD48CEF}" destId="{B97C19BA-BFCA-40B8-9D72-78B9BCE98331}" srcOrd="6" destOrd="0" presId="urn:microsoft.com/office/officeart/2005/8/layout/vList3#5"/>
    <dgm:cxn modelId="{6951CE25-EF22-4070-8443-72FE92EDE00F}" type="presParOf" srcId="{B97C19BA-BFCA-40B8-9D72-78B9BCE98331}" destId="{DDA5AB08-15A3-47C4-A45E-D506F66CC1C9}" srcOrd="0" destOrd="0" presId="urn:microsoft.com/office/officeart/2005/8/layout/vList3#5"/>
    <dgm:cxn modelId="{16651B6A-CB1D-4B7E-840D-E29DE6DB57AB}" type="presParOf" srcId="{B97C19BA-BFCA-40B8-9D72-78B9BCE98331}" destId="{CB4D51FB-EDA8-4FAD-929B-B89DA50D2509}" srcOrd="1" destOrd="0" presId="urn:microsoft.com/office/officeart/2005/8/layout/vList3#5"/>
    <dgm:cxn modelId="{6D38BEF2-132E-42F1-ADA2-7003246FA6E8}" type="presParOf" srcId="{27A3CD6A-A172-41E9-94E4-2F5ADDD48CEF}" destId="{7A48FD1A-456C-4637-BBDD-1FD395A4C91D}" srcOrd="7" destOrd="0" presId="urn:microsoft.com/office/officeart/2005/8/layout/vList3#5"/>
    <dgm:cxn modelId="{7CDC3DC8-2274-432D-8BF7-C375943430E0}" type="presParOf" srcId="{27A3CD6A-A172-41E9-94E4-2F5ADDD48CEF}" destId="{AC0C6200-A788-4AF6-90B9-FACFEB4DD064}" srcOrd="8" destOrd="0" presId="urn:microsoft.com/office/officeart/2005/8/layout/vList3#5"/>
    <dgm:cxn modelId="{A0CC644D-AE94-4489-8405-2226D5B0A398}" type="presParOf" srcId="{AC0C6200-A788-4AF6-90B9-FACFEB4DD064}" destId="{CAA5AE86-BC82-4AD5-8244-A5B3F3A56A48}" srcOrd="0" destOrd="0" presId="urn:microsoft.com/office/officeart/2005/8/layout/vList3#5"/>
    <dgm:cxn modelId="{636169EB-55EF-4DC7-8055-C12A48AEDB9A}" type="presParOf" srcId="{AC0C6200-A788-4AF6-90B9-FACFEB4DD064}" destId="{F014A88E-9454-4EC4-87BA-0BCAE1438A5F}" srcOrd="1" destOrd="0" presId="urn:microsoft.com/office/officeart/2005/8/layout/vList3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58A05F6-8883-4ADA-8345-BFF5FC429F38}" type="doc">
      <dgm:prSet loTypeId="urn:microsoft.com/office/officeart/2005/8/layout/radial4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D6F4CBA-B765-4535-B47B-B12C8589B5F9}">
      <dgm:prSet phldrT="[Texto]" custT="1"/>
      <dgm:spPr/>
      <dgm:t>
        <a:bodyPr/>
        <a:lstStyle/>
        <a:p>
          <a:r>
            <a:rPr lang="es-ES" sz="24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PRESENTACION</a:t>
          </a:r>
          <a:endParaRPr lang="es-ES" sz="24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CFD3FC4-CCCB-43FF-9632-519F619F25C3}" type="parTrans" cxnId="{D4D0BEC5-271F-49D1-ADC7-EC8988007FFA}">
      <dgm:prSet/>
      <dgm:spPr/>
      <dgm:t>
        <a:bodyPr/>
        <a:lstStyle/>
        <a:p>
          <a:endParaRPr lang="es-ES"/>
        </a:p>
      </dgm:t>
    </dgm:pt>
    <dgm:pt modelId="{F6815868-4C6F-4176-AE06-3563DC1F6377}" type="sibTrans" cxnId="{D4D0BEC5-271F-49D1-ADC7-EC8988007FFA}">
      <dgm:prSet/>
      <dgm:spPr/>
      <dgm:t>
        <a:bodyPr/>
        <a:lstStyle/>
        <a:p>
          <a:endParaRPr lang="es-ES"/>
        </a:p>
      </dgm:t>
    </dgm:pt>
    <dgm:pt modelId="{B43EE780-D800-45D8-AF33-7F7593355D88}">
      <dgm:prSet phldrT="[Texto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2000" dirty="0" smtClean="0">
              <a:latin typeface="Times New Roman" pitchFamily="18" charset="0"/>
              <a:cs typeface="Times New Roman" pitchFamily="18" charset="0"/>
            </a:rPr>
            <a:t>Regular varias de las actividades y horas establecidas</a:t>
          </a:r>
          <a:endParaRPr lang="es-ES" sz="2000" dirty="0">
            <a:latin typeface="Times New Roman" pitchFamily="18" charset="0"/>
            <a:cs typeface="Times New Roman" pitchFamily="18" charset="0"/>
          </a:endParaRPr>
        </a:p>
      </dgm:t>
    </dgm:pt>
    <dgm:pt modelId="{542FB851-AFD3-4124-A679-15F00E259154}" type="parTrans" cxnId="{E943EBA2-1058-489B-A003-4626E3BA2944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s-ES"/>
        </a:p>
      </dgm:t>
    </dgm:pt>
    <dgm:pt modelId="{33D974D9-625A-4B92-85E3-DAF17600742A}" type="sibTrans" cxnId="{E943EBA2-1058-489B-A003-4626E3BA2944}">
      <dgm:prSet/>
      <dgm:spPr/>
      <dgm:t>
        <a:bodyPr/>
        <a:lstStyle/>
        <a:p>
          <a:endParaRPr lang="es-ES"/>
        </a:p>
      </dgm:t>
    </dgm:pt>
    <dgm:pt modelId="{C4C93F55-AB46-4B75-8676-13B4E4689503}">
      <dgm:prSet phldrT="[Texto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2000" dirty="0" smtClean="0">
              <a:latin typeface="Times New Roman" pitchFamily="18" charset="0"/>
              <a:cs typeface="Times New Roman" pitchFamily="18" charset="0"/>
            </a:rPr>
            <a:t>Evitar desfases y problemas académicos</a:t>
          </a:r>
          <a:endParaRPr lang="es-ES" sz="2000" dirty="0">
            <a:latin typeface="Times New Roman" pitchFamily="18" charset="0"/>
            <a:cs typeface="Times New Roman" pitchFamily="18" charset="0"/>
          </a:endParaRPr>
        </a:p>
      </dgm:t>
    </dgm:pt>
    <dgm:pt modelId="{F491E41F-E6C3-4B53-9D00-81C2201D1461}" type="parTrans" cxnId="{1962E14B-4C2F-41DB-8870-82C5B11921DB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s-ES"/>
        </a:p>
      </dgm:t>
    </dgm:pt>
    <dgm:pt modelId="{5BA1A18A-C4B7-41B2-B2BB-32B7E8944D43}" type="sibTrans" cxnId="{1962E14B-4C2F-41DB-8870-82C5B11921DB}">
      <dgm:prSet/>
      <dgm:spPr/>
      <dgm:t>
        <a:bodyPr/>
        <a:lstStyle/>
        <a:p>
          <a:endParaRPr lang="es-ES"/>
        </a:p>
      </dgm:t>
    </dgm:pt>
    <dgm:pt modelId="{CEF2D83D-B58E-4E7B-A642-61571D9D9BFD}">
      <dgm:prSet phldrT="[Texto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2000" dirty="0" smtClean="0">
              <a:latin typeface="Times New Roman" pitchFamily="18" charset="0"/>
              <a:cs typeface="Times New Roman" pitchFamily="18" charset="0"/>
            </a:rPr>
            <a:t>Incrementar la capacidad del cadete</a:t>
          </a:r>
        </a:p>
        <a:p>
          <a:r>
            <a:rPr lang="es-ES" sz="2000" dirty="0" smtClean="0">
              <a:latin typeface="Times New Roman" pitchFamily="18" charset="0"/>
              <a:cs typeface="Times New Roman" pitchFamily="18" charset="0"/>
            </a:rPr>
            <a:t> Prevenir interrupciones</a:t>
          </a:r>
        </a:p>
        <a:p>
          <a:r>
            <a:rPr lang="es-ES" sz="2000" dirty="0" smtClean="0">
              <a:latin typeface="Times New Roman" pitchFamily="18" charset="0"/>
              <a:cs typeface="Times New Roman" pitchFamily="18" charset="0"/>
            </a:rPr>
            <a:t>Soluciones</a:t>
          </a:r>
          <a:endParaRPr lang="es-ES" sz="2000" dirty="0">
            <a:latin typeface="Times New Roman" pitchFamily="18" charset="0"/>
            <a:cs typeface="Times New Roman" pitchFamily="18" charset="0"/>
          </a:endParaRPr>
        </a:p>
      </dgm:t>
    </dgm:pt>
    <dgm:pt modelId="{CEA81E9D-B2DD-441E-B2E2-FE2B4EB6254B}" type="parTrans" cxnId="{C9582C54-A0CC-4102-ACC9-70BA31F4BEB6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s-ES"/>
        </a:p>
      </dgm:t>
    </dgm:pt>
    <dgm:pt modelId="{E8643E2C-72F3-4FCA-92A6-EF363B566834}" type="sibTrans" cxnId="{C9582C54-A0CC-4102-ACC9-70BA31F4BEB6}">
      <dgm:prSet/>
      <dgm:spPr/>
      <dgm:t>
        <a:bodyPr/>
        <a:lstStyle/>
        <a:p>
          <a:endParaRPr lang="es-ES"/>
        </a:p>
      </dgm:t>
    </dgm:pt>
    <dgm:pt modelId="{ECEE18A3-DEFA-4075-B71D-1ECC2DCF4A82}" type="pres">
      <dgm:prSet presAssocID="{E58A05F6-8883-4ADA-8345-BFF5FC429F3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4678207-7331-4EE2-8275-33108F01A267}" type="pres">
      <dgm:prSet presAssocID="{5D6F4CBA-B765-4535-B47B-B12C8589B5F9}" presName="centerShape" presStyleLbl="node0" presStyleIdx="0" presStyleCnt="1" custScaleX="154048" custScaleY="70344"/>
      <dgm:spPr/>
      <dgm:t>
        <a:bodyPr/>
        <a:lstStyle/>
        <a:p>
          <a:endParaRPr lang="es-ES"/>
        </a:p>
      </dgm:t>
    </dgm:pt>
    <dgm:pt modelId="{2FDA1616-8C61-4D26-BDEF-5CE9670D066B}" type="pres">
      <dgm:prSet presAssocID="{542FB851-AFD3-4124-A679-15F00E259154}" presName="parTrans" presStyleLbl="bgSibTrans2D1" presStyleIdx="0" presStyleCnt="3"/>
      <dgm:spPr/>
      <dgm:t>
        <a:bodyPr/>
        <a:lstStyle/>
        <a:p>
          <a:endParaRPr lang="es-ES"/>
        </a:p>
      </dgm:t>
    </dgm:pt>
    <dgm:pt modelId="{2CF78516-A6EA-426E-A4A7-5D1F39651B02}" type="pres">
      <dgm:prSet presAssocID="{B43EE780-D800-45D8-AF33-7F7593355D88}" presName="node" presStyleLbl="node1" presStyleIdx="0" presStyleCnt="3" custRadScaleRad="120300" custRadScaleInc="-108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9FBF9D-54FA-43E2-8E92-1A14D48677BE}" type="pres">
      <dgm:prSet presAssocID="{F491E41F-E6C3-4B53-9D00-81C2201D1461}" presName="parTrans" presStyleLbl="bgSibTrans2D1" presStyleIdx="1" presStyleCnt="3"/>
      <dgm:spPr/>
      <dgm:t>
        <a:bodyPr/>
        <a:lstStyle/>
        <a:p>
          <a:endParaRPr lang="es-ES"/>
        </a:p>
      </dgm:t>
    </dgm:pt>
    <dgm:pt modelId="{83235B8E-EA8F-43DE-ACB5-927B44B7A7C6}" type="pres">
      <dgm:prSet presAssocID="{C4C93F55-AB46-4B75-8676-13B4E4689503}" presName="node" presStyleLbl="node1" presStyleIdx="1" presStyleCnt="3" custRadScaleRad="100028" custRadScaleInc="3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CB2C96-9B0B-4FDE-BC42-42F8DE5A7DAF}" type="pres">
      <dgm:prSet presAssocID="{CEA81E9D-B2DD-441E-B2E2-FE2B4EB6254B}" presName="parTrans" presStyleLbl="bgSibTrans2D1" presStyleIdx="2" presStyleCnt="3"/>
      <dgm:spPr/>
      <dgm:t>
        <a:bodyPr/>
        <a:lstStyle/>
        <a:p>
          <a:endParaRPr lang="es-ES"/>
        </a:p>
      </dgm:t>
    </dgm:pt>
    <dgm:pt modelId="{D72ACB04-0317-420A-9C70-5F6FABF6D787}" type="pres">
      <dgm:prSet presAssocID="{CEF2D83D-B58E-4E7B-A642-61571D9D9BFD}" presName="node" presStyleLbl="node1" presStyleIdx="2" presStyleCnt="3" custScaleY="127932" custRadScaleRad="120301" custRadScaleInc="108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9F58A65-E891-469B-98F9-F6EF1D8F911A}" type="presOf" srcId="{542FB851-AFD3-4124-A679-15F00E259154}" destId="{2FDA1616-8C61-4D26-BDEF-5CE9670D066B}" srcOrd="0" destOrd="0" presId="urn:microsoft.com/office/officeart/2005/8/layout/radial4"/>
    <dgm:cxn modelId="{A2ABF7DB-7029-4C95-BFB9-2532653A52B7}" type="presOf" srcId="{F491E41F-E6C3-4B53-9D00-81C2201D1461}" destId="{109FBF9D-54FA-43E2-8E92-1A14D48677BE}" srcOrd="0" destOrd="0" presId="urn:microsoft.com/office/officeart/2005/8/layout/radial4"/>
    <dgm:cxn modelId="{FB1BB1FC-FD49-4A90-A7CD-C1DB7FE4B7AF}" type="presOf" srcId="{CEF2D83D-B58E-4E7B-A642-61571D9D9BFD}" destId="{D72ACB04-0317-420A-9C70-5F6FABF6D787}" srcOrd="0" destOrd="0" presId="urn:microsoft.com/office/officeart/2005/8/layout/radial4"/>
    <dgm:cxn modelId="{3DAAC1DA-8921-43F6-9251-972707531815}" type="presOf" srcId="{CEA81E9D-B2DD-441E-B2E2-FE2B4EB6254B}" destId="{FCCB2C96-9B0B-4FDE-BC42-42F8DE5A7DAF}" srcOrd="0" destOrd="0" presId="urn:microsoft.com/office/officeart/2005/8/layout/radial4"/>
    <dgm:cxn modelId="{9B13A591-1550-4E7E-BCED-B72D44D91B33}" type="presOf" srcId="{B43EE780-D800-45D8-AF33-7F7593355D88}" destId="{2CF78516-A6EA-426E-A4A7-5D1F39651B02}" srcOrd="0" destOrd="0" presId="urn:microsoft.com/office/officeart/2005/8/layout/radial4"/>
    <dgm:cxn modelId="{D4D0BEC5-271F-49D1-ADC7-EC8988007FFA}" srcId="{E58A05F6-8883-4ADA-8345-BFF5FC429F38}" destId="{5D6F4CBA-B765-4535-B47B-B12C8589B5F9}" srcOrd="0" destOrd="0" parTransId="{8CFD3FC4-CCCB-43FF-9632-519F619F25C3}" sibTransId="{F6815868-4C6F-4176-AE06-3563DC1F6377}"/>
    <dgm:cxn modelId="{C9582C54-A0CC-4102-ACC9-70BA31F4BEB6}" srcId="{5D6F4CBA-B765-4535-B47B-B12C8589B5F9}" destId="{CEF2D83D-B58E-4E7B-A642-61571D9D9BFD}" srcOrd="2" destOrd="0" parTransId="{CEA81E9D-B2DD-441E-B2E2-FE2B4EB6254B}" sibTransId="{E8643E2C-72F3-4FCA-92A6-EF363B566834}"/>
    <dgm:cxn modelId="{E943EBA2-1058-489B-A003-4626E3BA2944}" srcId="{5D6F4CBA-B765-4535-B47B-B12C8589B5F9}" destId="{B43EE780-D800-45D8-AF33-7F7593355D88}" srcOrd="0" destOrd="0" parTransId="{542FB851-AFD3-4124-A679-15F00E259154}" sibTransId="{33D974D9-625A-4B92-85E3-DAF17600742A}"/>
    <dgm:cxn modelId="{1962E14B-4C2F-41DB-8870-82C5B11921DB}" srcId="{5D6F4CBA-B765-4535-B47B-B12C8589B5F9}" destId="{C4C93F55-AB46-4B75-8676-13B4E4689503}" srcOrd="1" destOrd="0" parTransId="{F491E41F-E6C3-4B53-9D00-81C2201D1461}" sibTransId="{5BA1A18A-C4B7-41B2-B2BB-32B7E8944D43}"/>
    <dgm:cxn modelId="{C5BC7C9F-86C1-4EAD-B3BC-1D21C0A62009}" type="presOf" srcId="{C4C93F55-AB46-4B75-8676-13B4E4689503}" destId="{83235B8E-EA8F-43DE-ACB5-927B44B7A7C6}" srcOrd="0" destOrd="0" presId="urn:microsoft.com/office/officeart/2005/8/layout/radial4"/>
    <dgm:cxn modelId="{261D3822-F660-4AAA-94C8-C79551B8A6B4}" type="presOf" srcId="{5D6F4CBA-B765-4535-B47B-B12C8589B5F9}" destId="{24678207-7331-4EE2-8275-33108F01A267}" srcOrd="0" destOrd="0" presId="urn:microsoft.com/office/officeart/2005/8/layout/radial4"/>
    <dgm:cxn modelId="{A90D39A6-47E8-4053-8A7F-C036170A12C0}" type="presOf" srcId="{E58A05F6-8883-4ADA-8345-BFF5FC429F38}" destId="{ECEE18A3-DEFA-4075-B71D-1ECC2DCF4A82}" srcOrd="0" destOrd="0" presId="urn:microsoft.com/office/officeart/2005/8/layout/radial4"/>
    <dgm:cxn modelId="{23A73957-43A5-4A8F-8BD5-E71134B00E31}" type="presParOf" srcId="{ECEE18A3-DEFA-4075-B71D-1ECC2DCF4A82}" destId="{24678207-7331-4EE2-8275-33108F01A267}" srcOrd="0" destOrd="0" presId="urn:microsoft.com/office/officeart/2005/8/layout/radial4"/>
    <dgm:cxn modelId="{3A0CB4E2-EE5C-4571-9051-8CC275F8E2DF}" type="presParOf" srcId="{ECEE18A3-DEFA-4075-B71D-1ECC2DCF4A82}" destId="{2FDA1616-8C61-4D26-BDEF-5CE9670D066B}" srcOrd="1" destOrd="0" presId="urn:microsoft.com/office/officeart/2005/8/layout/radial4"/>
    <dgm:cxn modelId="{48E5CE48-C337-4527-9BE9-2E1D7D468C54}" type="presParOf" srcId="{ECEE18A3-DEFA-4075-B71D-1ECC2DCF4A82}" destId="{2CF78516-A6EA-426E-A4A7-5D1F39651B02}" srcOrd="2" destOrd="0" presId="urn:microsoft.com/office/officeart/2005/8/layout/radial4"/>
    <dgm:cxn modelId="{7935C76F-B43B-456C-B245-CD79F3D246D3}" type="presParOf" srcId="{ECEE18A3-DEFA-4075-B71D-1ECC2DCF4A82}" destId="{109FBF9D-54FA-43E2-8E92-1A14D48677BE}" srcOrd="3" destOrd="0" presId="urn:microsoft.com/office/officeart/2005/8/layout/radial4"/>
    <dgm:cxn modelId="{88CDBBB4-C0F2-414D-B951-D2620778286F}" type="presParOf" srcId="{ECEE18A3-DEFA-4075-B71D-1ECC2DCF4A82}" destId="{83235B8E-EA8F-43DE-ACB5-927B44B7A7C6}" srcOrd="4" destOrd="0" presId="urn:microsoft.com/office/officeart/2005/8/layout/radial4"/>
    <dgm:cxn modelId="{1B0B4609-01BA-49E3-AF3C-3E8F22212E30}" type="presParOf" srcId="{ECEE18A3-DEFA-4075-B71D-1ECC2DCF4A82}" destId="{FCCB2C96-9B0B-4FDE-BC42-42F8DE5A7DAF}" srcOrd="5" destOrd="0" presId="urn:microsoft.com/office/officeart/2005/8/layout/radial4"/>
    <dgm:cxn modelId="{2E1D78D9-8887-46DC-AF62-54EEBCF7AF01}" type="presParOf" srcId="{ECEE18A3-DEFA-4075-B71D-1ECC2DCF4A82}" destId="{D72ACB04-0317-420A-9C70-5F6FABF6D787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0FB552-EF2A-4B1E-8106-21DB2A6EB84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9BBC999-F170-48ED-8701-B3861F9735CF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Constantes cambios en el horario de régimen interno</a:t>
          </a:r>
          <a:endParaRPr lang="es-ES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211571C-D9AC-4E7D-8D70-66AD1B302134}" type="parTrans" cxnId="{95F61B02-1051-4DF5-B947-50A523515B05}">
      <dgm:prSet/>
      <dgm:spPr/>
      <dgm:t>
        <a:bodyPr/>
        <a:lstStyle/>
        <a:p>
          <a:endParaRPr lang="es-ES"/>
        </a:p>
      </dgm:t>
    </dgm:pt>
    <dgm:pt modelId="{6290DE39-175B-437F-A75B-B98A3A9B17FF}" type="sibTrans" cxnId="{95F61B02-1051-4DF5-B947-50A523515B05}">
      <dgm:prSet/>
      <dgm:spPr/>
      <dgm:t>
        <a:bodyPr/>
        <a:lstStyle/>
        <a:p>
          <a:endParaRPr lang="es-ES"/>
        </a:p>
      </dgm:t>
    </dgm:pt>
    <dgm:pt modelId="{6883C6E3-E885-4B98-B223-9B9A8BEA2A31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El desgaste físico influya en la asimilación y aprendizaje de conocimientos</a:t>
          </a:r>
          <a:endParaRPr lang="es-ES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20386A-4E7B-42F4-B1DA-F047D06E97A2}" type="parTrans" cxnId="{6717FC50-9A38-4D43-BA23-DE20F7946E8B}">
      <dgm:prSet/>
      <dgm:spPr/>
      <dgm:t>
        <a:bodyPr/>
        <a:lstStyle/>
        <a:p>
          <a:endParaRPr lang="es-ES"/>
        </a:p>
      </dgm:t>
    </dgm:pt>
    <dgm:pt modelId="{3AB45CF4-AD63-4F57-9ED2-598997AF61A5}" type="sibTrans" cxnId="{6717FC50-9A38-4D43-BA23-DE20F7946E8B}">
      <dgm:prSet/>
      <dgm:spPr/>
      <dgm:t>
        <a:bodyPr/>
        <a:lstStyle/>
        <a:p>
          <a:endParaRPr lang="es-ES"/>
        </a:p>
      </dgm:t>
    </dgm:pt>
    <dgm:pt modelId="{95159C3B-9030-4BC5-AC51-D94E770C00EC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Un horario que permita distribuir el tiempo de una manera equitativa</a:t>
          </a:r>
          <a:endParaRPr lang="es-ES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299D184-3A69-41F5-9ECE-C111AF109867}" type="parTrans" cxnId="{679516EB-7F82-4539-8D15-101AD968D2EE}">
      <dgm:prSet/>
      <dgm:spPr/>
      <dgm:t>
        <a:bodyPr/>
        <a:lstStyle/>
        <a:p>
          <a:endParaRPr lang="es-ES"/>
        </a:p>
      </dgm:t>
    </dgm:pt>
    <dgm:pt modelId="{A8CBB195-D2FB-422D-AB0A-E11C2BAB6DB3}" type="sibTrans" cxnId="{679516EB-7F82-4539-8D15-101AD968D2EE}">
      <dgm:prSet/>
      <dgm:spPr/>
      <dgm:t>
        <a:bodyPr/>
        <a:lstStyle/>
        <a:p>
          <a:endParaRPr lang="es-ES"/>
        </a:p>
      </dgm:t>
    </dgm:pt>
    <dgm:pt modelId="{7B88C263-7840-424B-9133-EA320AE0BEFC}" type="pres">
      <dgm:prSet presAssocID="{E60FB552-EF2A-4B1E-8106-21DB2A6EB849}" presName="arrowDiagram" presStyleCnt="0">
        <dgm:presLayoutVars>
          <dgm:chMax val="5"/>
          <dgm:dir/>
          <dgm:resizeHandles val="exact"/>
        </dgm:presLayoutVars>
      </dgm:prSet>
      <dgm:spPr/>
    </dgm:pt>
    <dgm:pt modelId="{24D866D7-335B-47D6-B288-1481E624087E}" type="pres">
      <dgm:prSet presAssocID="{E60FB552-EF2A-4B1E-8106-21DB2A6EB849}" presName="arrow" presStyleLbl="bgShp" presStyleIdx="0" presStyleCnt="1" custLinFactNeighborX="826" custLinFactNeighborY="-6198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E5641B00-32C6-485E-92C9-C0A4943C4008}" type="pres">
      <dgm:prSet presAssocID="{E60FB552-EF2A-4B1E-8106-21DB2A6EB849}" presName="arrowDiagram3" presStyleCnt="0"/>
      <dgm:spPr/>
    </dgm:pt>
    <dgm:pt modelId="{67347DD4-13B7-402F-A7E0-E1DE151D3E68}" type="pres">
      <dgm:prSet presAssocID="{E9BBC999-F170-48ED-8701-B3861F9735CF}" presName="bullet3a" presStyleLbl="node1" presStyleIdx="0" presStyleCnt="3" custLinFactNeighborX="-7692" custLinFactNeighborY="-72596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5B1B330B-23FD-44B6-9435-DF431737C7B5}" type="pres">
      <dgm:prSet presAssocID="{E9BBC999-F170-48ED-8701-B3861F9735CF}" presName="textBox3a" presStyleLbl="revTx" presStyleIdx="0" presStyleCnt="3" custLinFactNeighborX="858" custLinFactNeighborY="2076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F5C15A-53F5-494A-A632-1B58CDBC11B2}" type="pres">
      <dgm:prSet presAssocID="{6883C6E3-E885-4B98-B223-9B9A8BEA2A31}" presName="bullet3b" presStyleLbl="node1" presStyleIdx="1" presStyleCnt="3" custLinFactNeighborX="57092" custLinFactNeighborY="-68794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343FCACE-1E4B-4A33-9FF6-4F4E3D0F9FB1}" type="pres">
      <dgm:prSet presAssocID="{6883C6E3-E885-4B98-B223-9B9A8BEA2A31}" presName="textBox3b" presStyleLbl="revTx" presStyleIdx="1" presStyleCnt="3" custLinFactNeighborX="5556" custLinFactNeighborY="1102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D4E56D-76EB-4DDD-BF92-2761CA49689E}" type="pres">
      <dgm:prSet presAssocID="{95159C3B-9030-4BC5-AC51-D94E770C00EC}" presName="bullet3c" presStyleLbl="node1" presStyleIdx="2" presStyleCnt="3" custLinFactNeighborX="65385" custLinFactNeighborY="-3173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0577C603-E4EA-4FA3-A63D-FCA0D242A633}" type="pres">
      <dgm:prSet presAssocID="{95159C3B-9030-4BC5-AC51-D94E770C00EC}" presName="textBox3c" presStyleLbl="revTx" presStyleIdx="2" presStyleCnt="3" custScaleY="30935" custLinFactNeighborX="4861" custLinFactNeighborY="-278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0DE11EA-916A-4E5C-87D7-8A695F24A967}" type="presOf" srcId="{6883C6E3-E885-4B98-B223-9B9A8BEA2A31}" destId="{343FCACE-1E4B-4A33-9FF6-4F4E3D0F9FB1}" srcOrd="0" destOrd="0" presId="urn:microsoft.com/office/officeart/2005/8/layout/arrow2"/>
    <dgm:cxn modelId="{3776B08B-A64E-43A2-8B7F-EC70B7B566C3}" type="presOf" srcId="{95159C3B-9030-4BC5-AC51-D94E770C00EC}" destId="{0577C603-E4EA-4FA3-A63D-FCA0D242A633}" srcOrd="0" destOrd="0" presId="urn:microsoft.com/office/officeart/2005/8/layout/arrow2"/>
    <dgm:cxn modelId="{369319F7-EB44-4070-B74F-3B1AC3C84960}" type="presOf" srcId="{E9BBC999-F170-48ED-8701-B3861F9735CF}" destId="{5B1B330B-23FD-44B6-9435-DF431737C7B5}" srcOrd="0" destOrd="0" presId="urn:microsoft.com/office/officeart/2005/8/layout/arrow2"/>
    <dgm:cxn modelId="{6717FC50-9A38-4D43-BA23-DE20F7946E8B}" srcId="{E60FB552-EF2A-4B1E-8106-21DB2A6EB849}" destId="{6883C6E3-E885-4B98-B223-9B9A8BEA2A31}" srcOrd="1" destOrd="0" parTransId="{0320386A-4E7B-42F4-B1DA-F047D06E97A2}" sibTransId="{3AB45CF4-AD63-4F57-9ED2-598997AF61A5}"/>
    <dgm:cxn modelId="{95F61B02-1051-4DF5-B947-50A523515B05}" srcId="{E60FB552-EF2A-4B1E-8106-21DB2A6EB849}" destId="{E9BBC999-F170-48ED-8701-B3861F9735CF}" srcOrd="0" destOrd="0" parTransId="{B211571C-D9AC-4E7D-8D70-66AD1B302134}" sibTransId="{6290DE39-175B-437F-A75B-B98A3A9B17FF}"/>
    <dgm:cxn modelId="{3F51DD5C-CEF4-4FB6-86EE-297D6D337CB9}" type="presOf" srcId="{E60FB552-EF2A-4B1E-8106-21DB2A6EB849}" destId="{7B88C263-7840-424B-9133-EA320AE0BEFC}" srcOrd="0" destOrd="0" presId="urn:microsoft.com/office/officeart/2005/8/layout/arrow2"/>
    <dgm:cxn modelId="{679516EB-7F82-4539-8D15-101AD968D2EE}" srcId="{E60FB552-EF2A-4B1E-8106-21DB2A6EB849}" destId="{95159C3B-9030-4BC5-AC51-D94E770C00EC}" srcOrd="2" destOrd="0" parTransId="{A299D184-3A69-41F5-9ECE-C111AF109867}" sibTransId="{A8CBB195-D2FB-422D-AB0A-E11C2BAB6DB3}"/>
    <dgm:cxn modelId="{F3972DF8-D4D6-481F-B63F-AFF597A8F35E}" type="presParOf" srcId="{7B88C263-7840-424B-9133-EA320AE0BEFC}" destId="{24D866D7-335B-47D6-B288-1481E624087E}" srcOrd="0" destOrd="0" presId="urn:microsoft.com/office/officeart/2005/8/layout/arrow2"/>
    <dgm:cxn modelId="{9C786283-0957-4AD5-B68C-57AC4FE088C7}" type="presParOf" srcId="{7B88C263-7840-424B-9133-EA320AE0BEFC}" destId="{E5641B00-32C6-485E-92C9-C0A4943C4008}" srcOrd="1" destOrd="0" presId="urn:microsoft.com/office/officeart/2005/8/layout/arrow2"/>
    <dgm:cxn modelId="{9BB83DDA-BA49-4C71-A0EB-68517F0AF6F0}" type="presParOf" srcId="{E5641B00-32C6-485E-92C9-C0A4943C4008}" destId="{67347DD4-13B7-402F-A7E0-E1DE151D3E68}" srcOrd="0" destOrd="0" presId="urn:microsoft.com/office/officeart/2005/8/layout/arrow2"/>
    <dgm:cxn modelId="{D77150B2-EF05-4B88-9135-37B477BC3C0D}" type="presParOf" srcId="{E5641B00-32C6-485E-92C9-C0A4943C4008}" destId="{5B1B330B-23FD-44B6-9435-DF431737C7B5}" srcOrd="1" destOrd="0" presId="urn:microsoft.com/office/officeart/2005/8/layout/arrow2"/>
    <dgm:cxn modelId="{CBCC735C-61F2-467D-BF01-75E7C0E22B32}" type="presParOf" srcId="{E5641B00-32C6-485E-92C9-C0A4943C4008}" destId="{91F5C15A-53F5-494A-A632-1B58CDBC11B2}" srcOrd="2" destOrd="0" presId="urn:microsoft.com/office/officeart/2005/8/layout/arrow2"/>
    <dgm:cxn modelId="{DC9E468A-DA32-4696-A324-7D6807DAB4D3}" type="presParOf" srcId="{E5641B00-32C6-485E-92C9-C0A4943C4008}" destId="{343FCACE-1E4B-4A33-9FF6-4F4E3D0F9FB1}" srcOrd="3" destOrd="0" presId="urn:microsoft.com/office/officeart/2005/8/layout/arrow2"/>
    <dgm:cxn modelId="{279CE74F-D73A-400D-B49F-D522A74BD741}" type="presParOf" srcId="{E5641B00-32C6-485E-92C9-C0A4943C4008}" destId="{B5D4E56D-76EB-4DDD-BF92-2761CA49689E}" srcOrd="4" destOrd="0" presId="urn:microsoft.com/office/officeart/2005/8/layout/arrow2"/>
    <dgm:cxn modelId="{8E0051C8-5FFA-433A-AC00-14A7519ADA44}" type="presParOf" srcId="{E5641B00-32C6-485E-92C9-C0A4943C4008}" destId="{0577C603-E4EA-4FA3-A63D-FCA0D242A633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CB4750-EEA5-4FC9-8D13-80A10463C8A4}" type="doc">
      <dgm:prSet loTypeId="urn:microsoft.com/office/officeart/2005/8/layout/bProcess2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D1165649-FE5E-4B83-B355-39D7573E8475}">
      <dgm:prSet phldrT="[Texto]" custT="1"/>
      <dgm:spPr/>
      <dgm:t>
        <a:bodyPr/>
        <a:lstStyle/>
        <a:p>
          <a:r>
            <a:rPr lang="es-EC" sz="2000" dirty="0" smtClean="0"/>
            <a:t>DETERMINAR</a:t>
          </a:r>
          <a:endParaRPr lang="es-EC" sz="2000" dirty="0"/>
        </a:p>
      </dgm:t>
    </dgm:pt>
    <dgm:pt modelId="{3F2E8640-E13C-402C-A9B9-028C585C85A9}" type="parTrans" cxnId="{E3C3A3EA-F365-4D6A-AFFE-ABBF8A5E7E04}">
      <dgm:prSet/>
      <dgm:spPr/>
      <dgm:t>
        <a:bodyPr/>
        <a:lstStyle/>
        <a:p>
          <a:endParaRPr lang="es-EC" sz="2000"/>
        </a:p>
      </dgm:t>
    </dgm:pt>
    <dgm:pt modelId="{0C1313DD-0476-4431-95D5-1139853E8240}" type="sibTrans" cxnId="{E3C3A3EA-F365-4D6A-AFFE-ABBF8A5E7E04}">
      <dgm:prSet/>
      <dgm:spPr/>
      <dgm:t>
        <a:bodyPr/>
        <a:lstStyle/>
        <a:p>
          <a:endParaRPr lang="es-EC" sz="2000"/>
        </a:p>
      </dgm:t>
    </dgm:pt>
    <dgm:pt modelId="{1B84C4C6-93F9-48C9-ACAE-00C9932E24F4}">
      <dgm:prSet phldrT="[Texto]" custT="1"/>
      <dgm:spPr/>
      <dgm:t>
        <a:bodyPr/>
        <a:lstStyle/>
        <a:p>
          <a:r>
            <a:rPr lang="es-EC" sz="2000" dirty="0" smtClean="0"/>
            <a:t>INCIDENCIA</a:t>
          </a:r>
          <a:endParaRPr lang="es-EC" sz="2000" dirty="0"/>
        </a:p>
      </dgm:t>
    </dgm:pt>
    <dgm:pt modelId="{84204EAA-610A-4432-8AE8-3A71A1F43786}" type="parTrans" cxnId="{2CF135C8-90D3-4E58-A55F-3A23DF361AF9}">
      <dgm:prSet/>
      <dgm:spPr/>
      <dgm:t>
        <a:bodyPr/>
        <a:lstStyle/>
        <a:p>
          <a:endParaRPr lang="es-EC" sz="2000"/>
        </a:p>
      </dgm:t>
    </dgm:pt>
    <dgm:pt modelId="{83C0A4CA-4DD5-4097-B53E-E672554789D1}" type="sibTrans" cxnId="{2CF135C8-90D3-4E58-A55F-3A23DF361AF9}">
      <dgm:prSet/>
      <dgm:spPr/>
      <dgm:t>
        <a:bodyPr/>
        <a:lstStyle/>
        <a:p>
          <a:endParaRPr lang="es-EC" sz="2000"/>
        </a:p>
      </dgm:t>
    </dgm:pt>
    <dgm:pt modelId="{6747266F-C13B-40E4-A9EE-9E2D419D1E70}">
      <dgm:prSet phldrT="[Texto]" custT="1"/>
      <dgm:spPr/>
      <dgm:t>
        <a:bodyPr/>
        <a:lstStyle/>
        <a:p>
          <a:r>
            <a:rPr lang="es-EC" sz="2000" dirty="0" smtClean="0"/>
            <a:t>HORARIO DE REGIMEN INTERNO</a:t>
          </a:r>
          <a:endParaRPr lang="es-EC" sz="2000" dirty="0"/>
        </a:p>
      </dgm:t>
    </dgm:pt>
    <dgm:pt modelId="{D2E39217-62D1-4FCB-BF5F-6F2D3560015A}" type="parTrans" cxnId="{CE6739DE-9286-421A-AE1B-0DAC2149318C}">
      <dgm:prSet/>
      <dgm:spPr/>
      <dgm:t>
        <a:bodyPr/>
        <a:lstStyle/>
        <a:p>
          <a:endParaRPr lang="es-EC" sz="2000"/>
        </a:p>
      </dgm:t>
    </dgm:pt>
    <dgm:pt modelId="{C3A2BD7B-EC09-462A-BCE5-54F3DA2CAD83}" type="sibTrans" cxnId="{CE6739DE-9286-421A-AE1B-0DAC2149318C}">
      <dgm:prSet/>
      <dgm:spPr/>
      <dgm:t>
        <a:bodyPr/>
        <a:lstStyle/>
        <a:p>
          <a:endParaRPr lang="es-EC" sz="2000"/>
        </a:p>
      </dgm:t>
    </dgm:pt>
    <dgm:pt modelId="{EC04A1D1-5752-4F6F-82C0-6F6244A95776}">
      <dgm:prSet phldrT="[Texto]" custT="1"/>
      <dgm:spPr/>
      <dgm:t>
        <a:bodyPr/>
        <a:lstStyle/>
        <a:p>
          <a:r>
            <a:rPr lang="es-EC" sz="2000" dirty="0" smtClean="0"/>
            <a:t>PROPONER</a:t>
          </a:r>
          <a:endParaRPr lang="es-EC" sz="2000" dirty="0"/>
        </a:p>
      </dgm:t>
    </dgm:pt>
    <dgm:pt modelId="{5D7FFB09-3C9D-4CB4-B2EF-72B89CFAB4BE}" type="parTrans" cxnId="{A24A27AD-6A89-450D-BBB1-41ED762FDC39}">
      <dgm:prSet/>
      <dgm:spPr/>
      <dgm:t>
        <a:bodyPr/>
        <a:lstStyle/>
        <a:p>
          <a:endParaRPr lang="es-EC" sz="2000"/>
        </a:p>
      </dgm:t>
    </dgm:pt>
    <dgm:pt modelId="{F26D3E1C-1D69-4408-9C6C-A632144C2E2F}" type="sibTrans" cxnId="{A24A27AD-6A89-450D-BBB1-41ED762FDC39}">
      <dgm:prSet/>
      <dgm:spPr/>
      <dgm:t>
        <a:bodyPr/>
        <a:lstStyle/>
        <a:p>
          <a:endParaRPr lang="es-EC" sz="2000"/>
        </a:p>
      </dgm:t>
    </dgm:pt>
    <dgm:pt modelId="{BC182C59-62A9-4352-925D-B9FF4EC329D2}">
      <dgm:prSet phldrT="[Texto]" custT="1"/>
      <dgm:spPr/>
      <dgm:t>
        <a:bodyPr/>
        <a:lstStyle/>
        <a:p>
          <a:r>
            <a:rPr lang="es-EC" sz="2000" dirty="0" smtClean="0"/>
            <a:t>IIDENTIFICACIÓN DE PROBLEMAS</a:t>
          </a:r>
          <a:endParaRPr lang="es-EC" sz="2000" dirty="0"/>
        </a:p>
      </dgm:t>
    </dgm:pt>
    <dgm:pt modelId="{4BC8B9DE-8066-4015-900F-3401F678F957}" type="parTrans" cxnId="{55991391-E4B4-4B77-B40C-5FCF20FCF43B}">
      <dgm:prSet/>
      <dgm:spPr/>
      <dgm:t>
        <a:bodyPr/>
        <a:lstStyle/>
        <a:p>
          <a:endParaRPr lang="es-EC" sz="2000"/>
        </a:p>
      </dgm:t>
    </dgm:pt>
    <dgm:pt modelId="{70A7358F-9F0F-4767-8846-D6765E85BDF7}" type="sibTrans" cxnId="{55991391-E4B4-4B77-B40C-5FCF20FCF43B}">
      <dgm:prSet/>
      <dgm:spPr/>
      <dgm:t>
        <a:bodyPr/>
        <a:lstStyle/>
        <a:p>
          <a:endParaRPr lang="es-EC" sz="2000"/>
        </a:p>
      </dgm:t>
    </dgm:pt>
    <dgm:pt modelId="{C9285BEC-7D76-40EB-8D23-70BF50923239}">
      <dgm:prSet phldrT="[Texto]" custT="1"/>
      <dgm:spPr/>
      <dgm:t>
        <a:bodyPr/>
        <a:lstStyle/>
        <a:p>
          <a:r>
            <a:rPr lang="es-EC" sz="2000" dirty="0" smtClean="0"/>
            <a:t>RENDIMIENTO ACADÉMICO</a:t>
          </a:r>
          <a:endParaRPr lang="es-EC" sz="2000" dirty="0"/>
        </a:p>
      </dgm:t>
    </dgm:pt>
    <dgm:pt modelId="{82B00621-C8B8-45FF-AB8F-831822212643}" type="parTrans" cxnId="{6672EC14-A528-4F81-B28B-54048526D425}">
      <dgm:prSet/>
      <dgm:spPr/>
      <dgm:t>
        <a:bodyPr/>
        <a:lstStyle/>
        <a:p>
          <a:endParaRPr lang="es-EC" sz="2000"/>
        </a:p>
      </dgm:t>
    </dgm:pt>
    <dgm:pt modelId="{29A72599-6060-4442-82B9-048F419AC40C}" type="sibTrans" cxnId="{6672EC14-A528-4F81-B28B-54048526D425}">
      <dgm:prSet/>
      <dgm:spPr/>
      <dgm:t>
        <a:bodyPr/>
        <a:lstStyle/>
        <a:p>
          <a:endParaRPr lang="es-EC" sz="2000"/>
        </a:p>
      </dgm:t>
    </dgm:pt>
    <dgm:pt modelId="{222C0FA4-A25A-49E3-BEF8-6295DEB26A28}">
      <dgm:prSet phldrT="[Texto]" custT="1"/>
      <dgm:spPr/>
      <dgm:t>
        <a:bodyPr/>
        <a:lstStyle/>
        <a:p>
          <a:r>
            <a:rPr lang="es-EC" sz="2000" dirty="0" smtClean="0"/>
            <a:t>REORGANIZACIÓN DE ACTIVIDADES</a:t>
          </a:r>
          <a:endParaRPr lang="es-EC" sz="2000" dirty="0"/>
        </a:p>
      </dgm:t>
    </dgm:pt>
    <dgm:pt modelId="{E08E9877-0E10-4C37-8833-EE2B47479B56}" type="parTrans" cxnId="{A9316EF9-9499-4E21-A727-D07B6B8D6FE6}">
      <dgm:prSet/>
      <dgm:spPr/>
      <dgm:t>
        <a:bodyPr/>
        <a:lstStyle/>
        <a:p>
          <a:endParaRPr lang="es-EC" sz="2000"/>
        </a:p>
      </dgm:t>
    </dgm:pt>
    <dgm:pt modelId="{3B8F23C1-D0A2-45B1-A6B7-0A070C5FB4BD}" type="sibTrans" cxnId="{A9316EF9-9499-4E21-A727-D07B6B8D6FE6}">
      <dgm:prSet/>
      <dgm:spPr/>
      <dgm:t>
        <a:bodyPr/>
        <a:lstStyle/>
        <a:p>
          <a:endParaRPr lang="es-EC" sz="2000"/>
        </a:p>
      </dgm:t>
    </dgm:pt>
    <dgm:pt modelId="{9D10887A-A9CB-4499-B067-ACFE5F220F21}">
      <dgm:prSet phldrT="[Texto]" custT="1"/>
      <dgm:spPr/>
      <dgm:t>
        <a:bodyPr/>
        <a:lstStyle/>
        <a:p>
          <a:r>
            <a:rPr lang="es-EC" sz="2000" dirty="0" smtClean="0"/>
            <a:t>MEJORAR </a:t>
          </a:r>
          <a:endParaRPr lang="es-EC" sz="2000" dirty="0"/>
        </a:p>
      </dgm:t>
    </dgm:pt>
    <dgm:pt modelId="{6CF09E11-CE05-4A5C-B560-A31F095F913C}" type="parTrans" cxnId="{515CE9B7-440B-4EAF-96D4-E91845F772F8}">
      <dgm:prSet/>
      <dgm:spPr/>
      <dgm:t>
        <a:bodyPr/>
        <a:lstStyle/>
        <a:p>
          <a:endParaRPr lang="es-EC" sz="2000"/>
        </a:p>
      </dgm:t>
    </dgm:pt>
    <dgm:pt modelId="{E83B9AEE-55F5-4632-AB91-F4C180CE7C4D}" type="sibTrans" cxnId="{515CE9B7-440B-4EAF-96D4-E91845F772F8}">
      <dgm:prSet/>
      <dgm:spPr/>
      <dgm:t>
        <a:bodyPr/>
        <a:lstStyle/>
        <a:p>
          <a:endParaRPr lang="es-EC" sz="2000"/>
        </a:p>
      </dgm:t>
    </dgm:pt>
    <dgm:pt modelId="{97C9A5CC-6500-4AAF-95B9-F093EB7D5C53}">
      <dgm:prSet phldrT="[Texto]" custT="1"/>
      <dgm:spPr/>
      <dgm:t>
        <a:bodyPr/>
        <a:lstStyle/>
        <a:p>
          <a:r>
            <a:rPr lang="es-EC" sz="2000" dirty="0" smtClean="0"/>
            <a:t>RENDIMIENTO DE LOS CADETES</a:t>
          </a:r>
          <a:endParaRPr lang="es-EC" sz="2000" dirty="0"/>
        </a:p>
      </dgm:t>
    </dgm:pt>
    <dgm:pt modelId="{11511CE7-2059-4314-904F-FB45649DB893}" type="parTrans" cxnId="{D9ED75BF-A12C-43FD-ABFA-63ABA9629A6F}">
      <dgm:prSet/>
      <dgm:spPr/>
      <dgm:t>
        <a:bodyPr/>
        <a:lstStyle/>
        <a:p>
          <a:endParaRPr lang="es-EC" sz="2000"/>
        </a:p>
      </dgm:t>
    </dgm:pt>
    <dgm:pt modelId="{1340638F-8C0D-4917-842D-F6C44AF9B63E}" type="sibTrans" cxnId="{D9ED75BF-A12C-43FD-ABFA-63ABA9629A6F}">
      <dgm:prSet/>
      <dgm:spPr/>
      <dgm:t>
        <a:bodyPr/>
        <a:lstStyle/>
        <a:p>
          <a:endParaRPr lang="es-EC" sz="2000"/>
        </a:p>
      </dgm:t>
    </dgm:pt>
    <dgm:pt modelId="{51CC60FC-1AD8-4845-A47C-50008D426812}" type="pres">
      <dgm:prSet presAssocID="{89CB4750-EEA5-4FC9-8D13-80A10463C8A4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41E3132F-76C5-4D95-BA52-973CF6AB3208}" type="pres">
      <dgm:prSet presAssocID="{D1165649-FE5E-4B83-B355-39D7573E8475}" presName="firstNode" presStyleLbl="node1" presStyleIdx="0" presStyleCnt="9" custScaleX="192831" custLinFactNeighborX="-3236" custLinFactNeighborY="14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444654-E4F6-4EA1-B820-580D59342F39}" type="pres">
      <dgm:prSet presAssocID="{0C1313DD-0476-4431-95D5-1139853E8240}" presName="sibTrans" presStyleLbl="sibTrans2D1" presStyleIdx="0" presStyleCnt="8"/>
      <dgm:spPr/>
      <dgm:t>
        <a:bodyPr/>
        <a:lstStyle/>
        <a:p>
          <a:endParaRPr lang="es-EC"/>
        </a:p>
      </dgm:t>
    </dgm:pt>
    <dgm:pt modelId="{D7DB89A3-EDB1-4ADF-B8D8-798F053BFF5B}" type="pres">
      <dgm:prSet presAssocID="{1B84C4C6-93F9-48C9-ACAE-00C9932E24F4}" presName="middleNode" presStyleCnt="0"/>
      <dgm:spPr/>
      <dgm:t>
        <a:bodyPr/>
        <a:lstStyle/>
        <a:p>
          <a:endParaRPr lang="es-ES"/>
        </a:p>
      </dgm:t>
    </dgm:pt>
    <dgm:pt modelId="{F90399CF-D663-4192-90D1-A02545B7359F}" type="pres">
      <dgm:prSet presAssocID="{1B84C4C6-93F9-48C9-ACAE-00C9932E24F4}" presName="padding" presStyleLbl="node1" presStyleIdx="0" presStyleCnt="9"/>
      <dgm:spPr/>
      <dgm:t>
        <a:bodyPr/>
        <a:lstStyle/>
        <a:p>
          <a:endParaRPr lang="es-ES"/>
        </a:p>
      </dgm:t>
    </dgm:pt>
    <dgm:pt modelId="{555C1359-2993-4300-BF9A-4E48E9E4CD10}" type="pres">
      <dgm:prSet presAssocID="{1B84C4C6-93F9-48C9-ACAE-00C9932E24F4}" presName="shape" presStyleLbl="node1" presStyleIdx="1" presStyleCnt="9" custScaleX="26139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516113-6712-4FF6-BBBA-63EB0DE90E23}" type="pres">
      <dgm:prSet presAssocID="{83C0A4CA-4DD5-4097-B53E-E672554789D1}" presName="sibTrans" presStyleLbl="sibTrans2D1" presStyleIdx="1" presStyleCnt="8"/>
      <dgm:spPr/>
      <dgm:t>
        <a:bodyPr/>
        <a:lstStyle/>
        <a:p>
          <a:endParaRPr lang="es-EC"/>
        </a:p>
      </dgm:t>
    </dgm:pt>
    <dgm:pt modelId="{D2878823-91E2-45DD-9214-1E51B4B33141}" type="pres">
      <dgm:prSet presAssocID="{6747266F-C13B-40E4-A9EE-9E2D419D1E70}" presName="middleNode" presStyleCnt="0"/>
      <dgm:spPr/>
      <dgm:t>
        <a:bodyPr/>
        <a:lstStyle/>
        <a:p>
          <a:endParaRPr lang="es-ES"/>
        </a:p>
      </dgm:t>
    </dgm:pt>
    <dgm:pt modelId="{BEC5130D-809D-4C0A-955C-F2F77DA200B3}" type="pres">
      <dgm:prSet presAssocID="{6747266F-C13B-40E4-A9EE-9E2D419D1E70}" presName="padding" presStyleLbl="node1" presStyleIdx="1" presStyleCnt="9"/>
      <dgm:spPr/>
      <dgm:t>
        <a:bodyPr/>
        <a:lstStyle/>
        <a:p>
          <a:endParaRPr lang="es-ES"/>
        </a:p>
      </dgm:t>
    </dgm:pt>
    <dgm:pt modelId="{4538E180-C03C-4105-8A9C-A3CAA47C4C69}" type="pres">
      <dgm:prSet presAssocID="{6747266F-C13B-40E4-A9EE-9E2D419D1E70}" presName="shape" presStyleLbl="node1" presStyleIdx="2" presStyleCnt="9" custScaleX="218221" custScaleY="2283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2A79BD-C6FC-4A51-8806-233239918421}" type="pres">
      <dgm:prSet presAssocID="{C3A2BD7B-EC09-462A-BCE5-54F3DA2CAD83}" presName="sibTrans" presStyleLbl="sibTrans2D1" presStyleIdx="2" presStyleCnt="8"/>
      <dgm:spPr/>
      <dgm:t>
        <a:bodyPr/>
        <a:lstStyle/>
        <a:p>
          <a:endParaRPr lang="es-EC"/>
        </a:p>
      </dgm:t>
    </dgm:pt>
    <dgm:pt modelId="{569D94BF-9868-43E3-8B6F-6F5834A76F18}" type="pres">
      <dgm:prSet presAssocID="{EC04A1D1-5752-4F6F-82C0-6F6244A95776}" presName="middleNode" presStyleCnt="0"/>
      <dgm:spPr/>
      <dgm:t>
        <a:bodyPr/>
        <a:lstStyle/>
        <a:p>
          <a:endParaRPr lang="es-ES"/>
        </a:p>
      </dgm:t>
    </dgm:pt>
    <dgm:pt modelId="{0F8B9F0D-95B5-421C-9E66-616C059DFD67}" type="pres">
      <dgm:prSet presAssocID="{EC04A1D1-5752-4F6F-82C0-6F6244A95776}" presName="padding" presStyleLbl="node1" presStyleIdx="2" presStyleCnt="9"/>
      <dgm:spPr/>
      <dgm:t>
        <a:bodyPr/>
        <a:lstStyle/>
        <a:p>
          <a:endParaRPr lang="es-ES"/>
        </a:p>
      </dgm:t>
    </dgm:pt>
    <dgm:pt modelId="{C72663ED-48AB-4774-A356-298A8051D10B}" type="pres">
      <dgm:prSet presAssocID="{EC04A1D1-5752-4F6F-82C0-6F6244A95776}" presName="shape" presStyleLbl="node1" presStyleIdx="3" presStyleCnt="9" custScaleX="29685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1BCAB0-DD1B-40E8-AC0B-A46A58255457}" type="pres">
      <dgm:prSet presAssocID="{F26D3E1C-1D69-4408-9C6C-A632144C2E2F}" presName="sibTrans" presStyleLbl="sibTrans2D1" presStyleIdx="3" presStyleCnt="8"/>
      <dgm:spPr/>
      <dgm:t>
        <a:bodyPr/>
        <a:lstStyle/>
        <a:p>
          <a:endParaRPr lang="es-EC"/>
        </a:p>
      </dgm:t>
    </dgm:pt>
    <dgm:pt modelId="{2C54BBBC-8DA8-44F7-A966-DEBC9A16D85E}" type="pres">
      <dgm:prSet presAssocID="{BC182C59-62A9-4352-925D-B9FF4EC329D2}" presName="middleNode" presStyleCnt="0"/>
      <dgm:spPr/>
      <dgm:t>
        <a:bodyPr/>
        <a:lstStyle/>
        <a:p>
          <a:endParaRPr lang="es-ES"/>
        </a:p>
      </dgm:t>
    </dgm:pt>
    <dgm:pt modelId="{8159C147-1C14-4930-AA02-A7822BA38F07}" type="pres">
      <dgm:prSet presAssocID="{BC182C59-62A9-4352-925D-B9FF4EC329D2}" presName="padding" presStyleLbl="node1" presStyleIdx="3" presStyleCnt="9"/>
      <dgm:spPr/>
      <dgm:t>
        <a:bodyPr/>
        <a:lstStyle/>
        <a:p>
          <a:endParaRPr lang="es-ES"/>
        </a:p>
      </dgm:t>
    </dgm:pt>
    <dgm:pt modelId="{97C4B326-BD1D-458B-9708-2AFD1E0987B0}" type="pres">
      <dgm:prSet presAssocID="{BC182C59-62A9-4352-925D-B9FF4EC329D2}" presName="shape" presStyleLbl="node1" presStyleIdx="4" presStyleCnt="9" custScaleX="366484" custScaleY="14763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133789-C342-4524-8126-99398637857D}" type="pres">
      <dgm:prSet presAssocID="{70A7358F-9F0F-4767-8846-D6765E85BDF7}" presName="sibTrans" presStyleLbl="sibTrans2D1" presStyleIdx="4" presStyleCnt="8"/>
      <dgm:spPr/>
      <dgm:t>
        <a:bodyPr/>
        <a:lstStyle/>
        <a:p>
          <a:endParaRPr lang="es-EC"/>
        </a:p>
      </dgm:t>
    </dgm:pt>
    <dgm:pt modelId="{6C4B6A64-63AB-44AF-9C8C-A4E143B3143D}" type="pres">
      <dgm:prSet presAssocID="{C9285BEC-7D76-40EB-8D23-70BF50923239}" presName="middleNode" presStyleCnt="0"/>
      <dgm:spPr/>
      <dgm:t>
        <a:bodyPr/>
        <a:lstStyle/>
        <a:p>
          <a:endParaRPr lang="es-ES"/>
        </a:p>
      </dgm:t>
    </dgm:pt>
    <dgm:pt modelId="{87C561FC-25F0-4D9D-BA88-C9014052130D}" type="pres">
      <dgm:prSet presAssocID="{C9285BEC-7D76-40EB-8D23-70BF50923239}" presName="padding" presStyleLbl="node1" presStyleIdx="4" presStyleCnt="9"/>
      <dgm:spPr/>
      <dgm:t>
        <a:bodyPr/>
        <a:lstStyle/>
        <a:p>
          <a:endParaRPr lang="es-ES"/>
        </a:p>
      </dgm:t>
    </dgm:pt>
    <dgm:pt modelId="{2B92895F-E839-4381-BCC2-45D0428A3649}" type="pres">
      <dgm:prSet presAssocID="{C9285BEC-7D76-40EB-8D23-70BF50923239}" presName="shape" presStyleLbl="node1" presStyleIdx="5" presStyleCnt="9" custScaleX="339422" custScaleY="122103" custLinFactNeighborY="-5424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B5FDAA-3D0C-47D0-A083-40CCB49CEA54}" type="pres">
      <dgm:prSet presAssocID="{29A72599-6060-4442-82B9-048F419AC40C}" presName="sibTrans" presStyleLbl="sibTrans2D1" presStyleIdx="5" presStyleCnt="8"/>
      <dgm:spPr/>
      <dgm:t>
        <a:bodyPr/>
        <a:lstStyle/>
        <a:p>
          <a:endParaRPr lang="es-EC"/>
        </a:p>
      </dgm:t>
    </dgm:pt>
    <dgm:pt modelId="{3AC7F6CF-D0AE-49BA-BB52-0A337CD38DD0}" type="pres">
      <dgm:prSet presAssocID="{222C0FA4-A25A-49E3-BEF8-6295DEB26A28}" presName="middleNode" presStyleCnt="0"/>
      <dgm:spPr/>
      <dgm:t>
        <a:bodyPr/>
        <a:lstStyle/>
        <a:p>
          <a:endParaRPr lang="es-ES"/>
        </a:p>
      </dgm:t>
    </dgm:pt>
    <dgm:pt modelId="{BA9DD683-4EC6-495D-ADBD-A4B58CB7ABB9}" type="pres">
      <dgm:prSet presAssocID="{222C0FA4-A25A-49E3-BEF8-6295DEB26A28}" presName="padding" presStyleLbl="node1" presStyleIdx="5" presStyleCnt="9"/>
      <dgm:spPr/>
      <dgm:t>
        <a:bodyPr/>
        <a:lstStyle/>
        <a:p>
          <a:endParaRPr lang="es-ES"/>
        </a:p>
      </dgm:t>
    </dgm:pt>
    <dgm:pt modelId="{FD8E898E-91B8-458E-BBE8-73F147B4301E}" type="pres">
      <dgm:prSet presAssocID="{222C0FA4-A25A-49E3-BEF8-6295DEB26A28}" presName="shape" presStyleLbl="node1" presStyleIdx="6" presStyleCnt="9" custScaleX="410365" custScaleY="143437" custLinFactNeighborX="-1820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B0015F-6521-4C06-BA07-B3E7C07BF867}" type="pres">
      <dgm:prSet presAssocID="{3B8F23C1-D0A2-45B1-A6B7-0A070C5FB4BD}" presName="sibTrans" presStyleLbl="sibTrans2D1" presStyleIdx="6" presStyleCnt="8"/>
      <dgm:spPr/>
      <dgm:t>
        <a:bodyPr/>
        <a:lstStyle/>
        <a:p>
          <a:endParaRPr lang="es-EC"/>
        </a:p>
      </dgm:t>
    </dgm:pt>
    <dgm:pt modelId="{54938791-E5F8-42A8-AD19-D7F9602BEBCB}" type="pres">
      <dgm:prSet presAssocID="{9D10887A-A9CB-4499-B067-ACFE5F220F21}" presName="middleNode" presStyleCnt="0"/>
      <dgm:spPr/>
      <dgm:t>
        <a:bodyPr/>
        <a:lstStyle/>
        <a:p>
          <a:endParaRPr lang="es-ES"/>
        </a:p>
      </dgm:t>
    </dgm:pt>
    <dgm:pt modelId="{DEF8E3FB-40B4-41B5-B7DF-9BD9C4B0DE95}" type="pres">
      <dgm:prSet presAssocID="{9D10887A-A9CB-4499-B067-ACFE5F220F21}" presName="padding" presStyleLbl="node1" presStyleIdx="6" presStyleCnt="9"/>
      <dgm:spPr/>
      <dgm:t>
        <a:bodyPr/>
        <a:lstStyle/>
        <a:p>
          <a:endParaRPr lang="es-ES"/>
        </a:p>
      </dgm:t>
    </dgm:pt>
    <dgm:pt modelId="{2E89B629-641A-4080-AFF4-F393CDF842EE}" type="pres">
      <dgm:prSet presAssocID="{9D10887A-A9CB-4499-B067-ACFE5F220F21}" presName="shape" presStyleLbl="node1" presStyleIdx="7" presStyleCnt="9" custScaleX="276639" custLinFactNeighborX="-777" custLinFactNeighborY="160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B9E8917-47C8-4AE9-9478-A5F4C3468A9E}" type="pres">
      <dgm:prSet presAssocID="{E83B9AEE-55F5-4632-AB91-F4C180CE7C4D}" presName="sibTrans" presStyleLbl="sibTrans2D1" presStyleIdx="7" presStyleCnt="8"/>
      <dgm:spPr/>
      <dgm:t>
        <a:bodyPr/>
        <a:lstStyle/>
        <a:p>
          <a:endParaRPr lang="es-EC"/>
        </a:p>
      </dgm:t>
    </dgm:pt>
    <dgm:pt modelId="{DFF56C21-7C7C-48A9-8DE6-43BA6FDE88F2}" type="pres">
      <dgm:prSet presAssocID="{97C9A5CC-6500-4AAF-95B9-F093EB7D5C53}" presName="lastNode" presStyleLbl="node1" presStyleIdx="8" presStyleCnt="9" custScaleX="222521" custScaleY="1294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C3D0B84-1A5D-4F00-A07E-E7D67D9B0A95}" type="presOf" srcId="{89CB4750-EEA5-4FC9-8D13-80A10463C8A4}" destId="{51CC60FC-1AD8-4845-A47C-50008D426812}" srcOrd="0" destOrd="0" presId="urn:microsoft.com/office/officeart/2005/8/layout/bProcess2"/>
    <dgm:cxn modelId="{69D65153-34A7-4711-910C-83B5555A51A1}" type="presOf" srcId="{9D10887A-A9CB-4499-B067-ACFE5F220F21}" destId="{2E89B629-641A-4080-AFF4-F393CDF842EE}" srcOrd="0" destOrd="0" presId="urn:microsoft.com/office/officeart/2005/8/layout/bProcess2"/>
    <dgm:cxn modelId="{2CF135C8-90D3-4E58-A55F-3A23DF361AF9}" srcId="{89CB4750-EEA5-4FC9-8D13-80A10463C8A4}" destId="{1B84C4C6-93F9-48C9-ACAE-00C9932E24F4}" srcOrd="1" destOrd="0" parTransId="{84204EAA-610A-4432-8AE8-3A71A1F43786}" sibTransId="{83C0A4CA-4DD5-4097-B53E-E672554789D1}"/>
    <dgm:cxn modelId="{9CE9A426-E31E-4ECE-B91D-74BFC90C7E02}" type="presOf" srcId="{0C1313DD-0476-4431-95D5-1139853E8240}" destId="{F5444654-E4F6-4EA1-B820-580D59342F39}" srcOrd="0" destOrd="0" presId="urn:microsoft.com/office/officeart/2005/8/layout/bProcess2"/>
    <dgm:cxn modelId="{2B826FED-23CF-4527-9A06-6A9FE6521169}" type="presOf" srcId="{C3A2BD7B-EC09-462A-BCE5-54F3DA2CAD83}" destId="{2B2A79BD-C6FC-4A51-8806-233239918421}" srcOrd="0" destOrd="0" presId="urn:microsoft.com/office/officeart/2005/8/layout/bProcess2"/>
    <dgm:cxn modelId="{80304230-6F59-4859-8260-3F26A3FCEE10}" type="presOf" srcId="{C9285BEC-7D76-40EB-8D23-70BF50923239}" destId="{2B92895F-E839-4381-BCC2-45D0428A3649}" srcOrd="0" destOrd="0" presId="urn:microsoft.com/office/officeart/2005/8/layout/bProcess2"/>
    <dgm:cxn modelId="{A9316EF9-9499-4E21-A727-D07B6B8D6FE6}" srcId="{89CB4750-EEA5-4FC9-8D13-80A10463C8A4}" destId="{222C0FA4-A25A-49E3-BEF8-6295DEB26A28}" srcOrd="6" destOrd="0" parTransId="{E08E9877-0E10-4C37-8833-EE2B47479B56}" sibTransId="{3B8F23C1-D0A2-45B1-A6B7-0A070C5FB4BD}"/>
    <dgm:cxn modelId="{CE6739DE-9286-421A-AE1B-0DAC2149318C}" srcId="{89CB4750-EEA5-4FC9-8D13-80A10463C8A4}" destId="{6747266F-C13B-40E4-A9EE-9E2D419D1E70}" srcOrd="2" destOrd="0" parTransId="{D2E39217-62D1-4FCB-BF5F-6F2D3560015A}" sibTransId="{C3A2BD7B-EC09-462A-BCE5-54F3DA2CAD83}"/>
    <dgm:cxn modelId="{0757A96E-D71A-4600-AB33-020AE4D1A6B5}" type="presOf" srcId="{29A72599-6060-4442-82B9-048F419AC40C}" destId="{B9B5FDAA-3D0C-47D0-A083-40CCB49CEA54}" srcOrd="0" destOrd="0" presId="urn:microsoft.com/office/officeart/2005/8/layout/bProcess2"/>
    <dgm:cxn modelId="{6672EC14-A528-4F81-B28B-54048526D425}" srcId="{89CB4750-EEA5-4FC9-8D13-80A10463C8A4}" destId="{C9285BEC-7D76-40EB-8D23-70BF50923239}" srcOrd="5" destOrd="0" parTransId="{82B00621-C8B8-45FF-AB8F-831822212643}" sibTransId="{29A72599-6060-4442-82B9-048F419AC40C}"/>
    <dgm:cxn modelId="{FB62CF83-4150-42EB-BF11-7A925773E66A}" type="presOf" srcId="{97C9A5CC-6500-4AAF-95B9-F093EB7D5C53}" destId="{DFF56C21-7C7C-48A9-8DE6-43BA6FDE88F2}" srcOrd="0" destOrd="0" presId="urn:microsoft.com/office/officeart/2005/8/layout/bProcess2"/>
    <dgm:cxn modelId="{C0929DEB-2454-4A2E-B057-086360393A66}" type="presOf" srcId="{EC04A1D1-5752-4F6F-82C0-6F6244A95776}" destId="{C72663ED-48AB-4774-A356-298A8051D10B}" srcOrd="0" destOrd="0" presId="urn:microsoft.com/office/officeart/2005/8/layout/bProcess2"/>
    <dgm:cxn modelId="{23DC47B5-3C8F-47BD-8EB8-3551A8DB520C}" type="presOf" srcId="{70A7358F-9F0F-4767-8846-D6765E85BDF7}" destId="{C0133789-C342-4524-8126-99398637857D}" srcOrd="0" destOrd="0" presId="urn:microsoft.com/office/officeart/2005/8/layout/bProcess2"/>
    <dgm:cxn modelId="{55991391-E4B4-4B77-B40C-5FCF20FCF43B}" srcId="{89CB4750-EEA5-4FC9-8D13-80A10463C8A4}" destId="{BC182C59-62A9-4352-925D-B9FF4EC329D2}" srcOrd="4" destOrd="0" parTransId="{4BC8B9DE-8066-4015-900F-3401F678F957}" sibTransId="{70A7358F-9F0F-4767-8846-D6765E85BDF7}"/>
    <dgm:cxn modelId="{A24A27AD-6A89-450D-BBB1-41ED762FDC39}" srcId="{89CB4750-EEA5-4FC9-8D13-80A10463C8A4}" destId="{EC04A1D1-5752-4F6F-82C0-6F6244A95776}" srcOrd="3" destOrd="0" parTransId="{5D7FFB09-3C9D-4CB4-B2EF-72B89CFAB4BE}" sibTransId="{F26D3E1C-1D69-4408-9C6C-A632144C2E2F}"/>
    <dgm:cxn modelId="{53319FEE-0630-4E71-8173-588625B326A8}" type="presOf" srcId="{222C0FA4-A25A-49E3-BEF8-6295DEB26A28}" destId="{FD8E898E-91B8-458E-BBE8-73F147B4301E}" srcOrd="0" destOrd="0" presId="urn:microsoft.com/office/officeart/2005/8/layout/bProcess2"/>
    <dgm:cxn modelId="{6D60E5C5-5B22-42E2-A7DA-440FB971B0D7}" type="presOf" srcId="{BC182C59-62A9-4352-925D-B9FF4EC329D2}" destId="{97C4B326-BD1D-458B-9708-2AFD1E0987B0}" srcOrd="0" destOrd="0" presId="urn:microsoft.com/office/officeart/2005/8/layout/bProcess2"/>
    <dgm:cxn modelId="{8D99FFF7-5D92-415B-BEAC-E152A02E1994}" type="presOf" srcId="{E83B9AEE-55F5-4632-AB91-F4C180CE7C4D}" destId="{FB9E8917-47C8-4AE9-9478-A5F4C3468A9E}" srcOrd="0" destOrd="0" presId="urn:microsoft.com/office/officeart/2005/8/layout/bProcess2"/>
    <dgm:cxn modelId="{E3C3A3EA-F365-4D6A-AFFE-ABBF8A5E7E04}" srcId="{89CB4750-EEA5-4FC9-8D13-80A10463C8A4}" destId="{D1165649-FE5E-4B83-B355-39D7573E8475}" srcOrd="0" destOrd="0" parTransId="{3F2E8640-E13C-402C-A9B9-028C585C85A9}" sibTransId="{0C1313DD-0476-4431-95D5-1139853E8240}"/>
    <dgm:cxn modelId="{3A168EF1-09B7-4B1A-A292-BEC22253101C}" type="presOf" srcId="{D1165649-FE5E-4B83-B355-39D7573E8475}" destId="{41E3132F-76C5-4D95-BA52-973CF6AB3208}" srcOrd="0" destOrd="0" presId="urn:microsoft.com/office/officeart/2005/8/layout/bProcess2"/>
    <dgm:cxn modelId="{40024B8A-058D-42EA-8303-72F1E9C14F99}" type="presOf" srcId="{1B84C4C6-93F9-48C9-ACAE-00C9932E24F4}" destId="{555C1359-2993-4300-BF9A-4E48E9E4CD10}" srcOrd="0" destOrd="0" presId="urn:microsoft.com/office/officeart/2005/8/layout/bProcess2"/>
    <dgm:cxn modelId="{463D240C-872C-4D75-8EC8-D658907BEFCD}" type="presOf" srcId="{83C0A4CA-4DD5-4097-B53E-E672554789D1}" destId="{B9516113-6712-4FF6-BBBA-63EB0DE90E23}" srcOrd="0" destOrd="0" presId="urn:microsoft.com/office/officeart/2005/8/layout/bProcess2"/>
    <dgm:cxn modelId="{515CE9B7-440B-4EAF-96D4-E91845F772F8}" srcId="{89CB4750-EEA5-4FC9-8D13-80A10463C8A4}" destId="{9D10887A-A9CB-4499-B067-ACFE5F220F21}" srcOrd="7" destOrd="0" parTransId="{6CF09E11-CE05-4A5C-B560-A31F095F913C}" sibTransId="{E83B9AEE-55F5-4632-AB91-F4C180CE7C4D}"/>
    <dgm:cxn modelId="{C10C87C9-D7AA-430C-B60F-A92364CEE5DF}" type="presOf" srcId="{6747266F-C13B-40E4-A9EE-9E2D419D1E70}" destId="{4538E180-C03C-4105-8A9C-A3CAA47C4C69}" srcOrd="0" destOrd="0" presId="urn:microsoft.com/office/officeart/2005/8/layout/bProcess2"/>
    <dgm:cxn modelId="{D0ED4C84-2197-4ECA-BAB6-3C97D84BBC1E}" type="presOf" srcId="{F26D3E1C-1D69-4408-9C6C-A632144C2E2F}" destId="{941BCAB0-DD1B-40E8-AC0B-A46A58255457}" srcOrd="0" destOrd="0" presId="urn:microsoft.com/office/officeart/2005/8/layout/bProcess2"/>
    <dgm:cxn modelId="{D9ED75BF-A12C-43FD-ABFA-63ABA9629A6F}" srcId="{89CB4750-EEA5-4FC9-8D13-80A10463C8A4}" destId="{97C9A5CC-6500-4AAF-95B9-F093EB7D5C53}" srcOrd="8" destOrd="0" parTransId="{11511CE7-2059-4314-904F-FB45649DB893}" sibTransId="{1340638F-8C0D-4917-842D-F6C44AF9B63E}"/>
    <dgm:cxn modelId="{DF7751C1-9795-42F0-8B20-565EDAA48CCA}" type="presOf" srcId="{3B8F23C1-D0A2-45B1-A6B7-0A070C5FB4BD}" destId="{AFB0015F-6521-4C06-BA07-B3E7C07BF867}" srcOrd="0" destOrd="0" presId="urn:microsoft.com/office/officeart/2005/8/layout/bProcess2"/>
    <dgm:cxn modelId="{8FC579DC-BAF6-4449-BFD4-CC60029EBD7A}" type="presParOf" srcId="{51CC60FC-1AD8-4845-A47C-50008D426812}" destId="{41E3132F-76C5-4D95-BA52-973CF6AB3208}" srcOrd="0" destOrd="0" presId="urn:microsoft.com/office/officeart/2005/8/layout/bProcess2"/>
    <dgm:cxn modelId="{2CB2F3D7-44E7-4FBA-A10D-583049F22051}" type="presParOf" srcId="{51CC60FC-1AD8-4845-A47C-50008D426812}" destId="{F5444654-E4F6-4EA1-B820-580D59342F39}" srcOrd="1" destOrd="0" presId="urn:microsoft.com/office/officeart/2005/8/layout/bProcess2"/>
    <dgm:cxn modelId="{F16FBC31-A403-4995-8D52-7C6027AA033F}" type="presParOf" srcId="{51CC60FC-1AD8-4845-A47C-50008D426812}" destId="{D7DB89A3-EDB1-4ADF-B8D8-798F053BFF5B}" srcOrd="2" destOrd="0" presId="urn:microsoft.com/office/officeart/2005/8/layout/bProcess2"/>
    <dgm:cxn modelId="{3CBFACF2-D213-483E-A3B0-821D58152290}" type="presParOf" srcId="{D7DB89A3-EDB1-4ADF-B8D8-798F053BFF5B}" destId="{F90399CF-D663-4192-90D1-A02545B7359F}" srcOrd="0" destOrd="0" presId="urn:microsoft.com/office/officeart/2005/8/layout/bProcess2"/>
    <dgm:cxn modelId="{B26B64EE-797A-4232-9309-F8B375D895FD}" type="presParOf" srcId="{D7DB89A3-EDB1-4ADF-B8D8-798F053BFF5B}" destId="{555C1359-2993-4300-BF9A-4E48E9E4CD10}" srcOrd="1" destOrd="0" presId="urn:microsoft.com/office/officeart/2005/8/layout/bProcess2"/>
    <dgm:cxn modelId="{91A48E6C-CAD9-41EE-9821-732F53A3C9A3}" type="presParOf" srcId="{51CC60FC-1AD8-4845-A47C-50008D426812}" destId="{B9516113-6712-4FF6-BBBA-63EB0DE90E23}" srcOrd="3" destOrd="0" presId="urn:microsoft.com/office/officeart/2005/8/layout/bProcess2"/>
    <dgm:cxn modelId="{C52169AC-E480-4556-87AE-1815B91CD5CD}" type="presParOf" srcId="{51CC60FC-1AD8-4845-A47C-50008D426812}" destId="{D2878823-91E2-45DD-9214-1E51B4B33141}" srcOrd="4" destOrd="0" presId="urn:microsoft.com/office/officeart/2005/8/layout/bProcess2"/>
    <dgm:cxn modelId="{23C8F712-97B0-40C6-B609-0B4AC41A1B28}" type="presParOf" srcId="{D2878823-91E2-45DD-9214-1E51B4B33141}" destId="{BEC5130D-809D-4C0A-955C-F2F77DA200B3}" srcOrd="0" destOrd="0" presId="urn:microsoft.com/office/officeart/2005/8/layout/bProcess2"/>
    <dgm:cxn modelId="{6B891180-4011-4465-A71D-1D50BF706155}" type="presParOf" srcId="{D2878823-91E2-45DD-9214-1E51B4B33141}" destId="{4538E180-C03C-4105-8A9C-A3CAA47C4C69}" srcOrd="1" destOrd="0" presId="urn:microsoft.com/office/officeart/2005/8/layout/bProcess2"/>
    <dgm:cxn modelId="{67C7E95D-47A0-4C9B-A423-E2DA75E27915}" type="presParOf" srcId="{51CC60FC-1AD8-4845-A47C-50008D426812}" destId="{2B2A79BD-C6FC-4A51-8806-233239918421}" srcOrd="5" destOrd="0" presId="urn:microsoft.com/office/officeart/2005/8/layout/bProcess2"/>
    <dgm:cxn modelId="{456B1F71-9100-4AE2-9EFA-DFA0A5D322A5}" type="presParOf" srcId="{51CC60FC-1AD8-4845-A47C-50008D426812}" destId="{569D94BF-9868-43E3-8B6F-6F5834A76F18}" srcOrd="6" destOrd="0" presId="urn:microsoft.com/office/officeart/2005/8/layout/bProcess2"/>
    <dgm:cxn modelId="{A4232D7C-8752-4DE4-9B48-4742977E5891}" type="presParOf" srcId="{569D94BF-9868-43E3-8B6F-6F5834A76F18}" destId="{0F8B9F0D-95B5-421C-9E66-616C059DFD67}" srcOrd="0" destOrd="0" presId="urn:microsoft.com/office/officeart/2005/8/layout/bProcess2"/>
    <dgm:cxn modelId="{5FBDBCA5-F51B-445F-A611-91113A53C08B}" type="presParOf" srcId="{569D94BF-9868-43E3-8B6F-6F5834A76F18}" destId="{C72663ED-48AB-4774-A356-298A8051D10B}" srcOrd="1" destOrd="0" presId="urn:microsoft.com/office/officeart/2005/8/layout/bProcess2"/>
    <dgm:cxn modelId="{4F5ECF2C-561C-4EFF-BFBF-20629AA5D144}" type="presParOf" srcId="{51CC60FC-1AD8-4845-A47C-50008D426812}" destId="{941BCAB0-DD1B-40E8-AC0B-A46A58255457}" srcOrd="7" destOrd="0" presId="urn:microsoft.com/office/officeart/2005/8/layout/bProcess2"/>
    <dgm:cxn modelId="{0A266F7E-2B7B-4ED9-8788-18D0603B091B}" type="presParOf" srcId="{51CC60FC-1AD8-4845-A47C-50008D426812}" destId="{2C54BBBC-8DA8-44F7-A966-DEBC9A16D85E}" srcOrd="8" destOrd="0" presId="urn:microsoft.com/office/officeart/2005/8/layout/bProcess2"/>
    <dgm:cxn modelId="{078F1FB7-ABE7-4CA5-AA72-C3D1CA4B0AE0}" type="presParOf" srcId="{2C54BBBC-8DA8-44F7-A966-DEBC9A16D85E}" destId="{8159C147-1C14-4930-AA02-A7822BA38F07}" srcOrd="0" destOrd="0" presId="urn:microsoft.com/office/officeart/2005/8/layout/bProcess2"/>
    <dgm:cxn modelId="{05F0EB07-AF58-4E6D-856F-C1ED396F9747}" type="presParOf" srcId="{2C54BBBC-8DA8-44F7-A966-DEBC9A16D85E}" destId="{97C4B326-BD1D-458B-9708-2AFD1E0987B0}" srcOrd="1" destOrd="0" presId="urn:microsoft.com/office/officeart/2005/8/layout/bProcess2"/>
    <dgm:cxn modelId="{C4B7F6FB-BBD6-4D5E-BE87-888CA91C3890}" type="presParOf" srcId="{51CC60FC-1AD8-4845-A47C-50008D426812}" destId="{C0133789-C342-4524-8126-99398637857D}" srcOrd="9" destOrd="0" presId="urn:microsoft.com/office/officeart/2005/8/layout/bProcess2"/>
    <dgm:cxn modelId="{035B4C97-F808-4284-837F-F3FA26F7FA5D}" type="presParOf" srcId="{51CC60FC-1AD8-4845-A47C-50008D426812}" destId="{6C4B6A64-63AB-44AF-9C8C-A4E143B3143D}" srcOrd="10" destOrd="0" presId="urn:microsoft.com/office/officeart/2005/8/layout/bProcess2"/>
    <dgm:cxn modelId="{7895A74E-63C0-4975-B16F-CA0384FA438C}" type="presParOf" srcId="{6C4B6A64-63AB-44AF-9C8C-A4E143B3143D}" destId="{87C561FC-25F0-4D9D-BA88-C9014052130D}" srcOrd="0" destOrd="0" presId="urn:microsoft.com/office/officeart/2005/8/layout/bProcess2"/>
    <dgm:cxn modelId="{5C930BB3-6801-451F-9D77-BC311A388EFF}" type="presParOf" srcId="{6C4B6A64-63AB-44AF-9C8C-A4E143B3143D}" destId="{2B92895F-E839-4381-BCC2-45D0428A3649}" srcOrd="1" destOrd="0" presId="urn:microsoft.com/office/officeart/2005/8/layout/bProcess2"/>
    <dgm:cxn modelId="{15BCC20A-0C25-47EB-B721-B6699C157ED3}" type="presParOf" srcId="{51CC60FC-1AD8-4845-A47C-50008D426812}" destId="{B9B5FDAA-3D0C-47D0-A083-40CCB49CEA54}" srcOrd="11" destOrd="0" presId="urn:microsoft.com/office/officeart/2005/8/layout/bProcess2"/>
    <dgm:cxn modelId="{2BC5F34B-7384-4764-BDAA-977089AAEB9B}" type="presParOf" srcId="{51CC60FC-1AD8-4845-A47C-50008D426812}" destId="{3AC7F6CF-D0AE-49BA-BB52-0A337CD38DD0}" srcOrd="12" destOrd="0" presId="urn:microsoft.com/office/officeart/2005/8/layout/bProcess2"/>
    <dgm:cxn modelId="{9E0E1F03-6514-4218-81D1-89175B7898CA}" type="presParOf" srcId="{3AC7F6CF-D0AE-49BA-BB52-0A337CD38DD0}" destId="{BA9DD683-4EC6-495D-ADBD-A4B58CB7ABB9}" srcOrd="0" destOrd="0" presId="urn:microsoft.com/office/officeart/2005/8/layout/bProcess2"/>
    <dgm:cxn modelId="{714EE4A6-3421-4ADC-A2B2-CE0C9FB72096}" type="presParOf" srcId="{3AC7F6CF-D0AE-49BA-BB52-0A337CD38DD0}" destId="{FD8E898E-91B8-458E-BBE8-73F147B4301E}" srcOrd="1" destOrd="0" presId="urn:microsoft.com/office/officeart/2005/8/layout/bProcess2"/>
    <dgm:cxn modelId="{EE6881A9-3E48-46B9-AD38-1A981938BDB0}" type="presParOf" srcId="{51CC60FC-1AD8-4845-A47C-50008D426812}" destId="{AFB0015F-6521-4C06-BA07-B3E7C07BF867}" srcOrd="13" destOrd="0" presId="urn:microsoft.com/office/officeart/2005/8/layout/bProcess2"/>
    <dgm:cxn modelId="{0928C5EC-5228-4D3D-B272-3D710BF27132}" type="presParOf" srcId="{51CC60FC-1AD8-4845-A47C-50008D426812}" destId="{54938791-E5F8-42A8-AD19-D7F9602BEBCB}" srcOrd="14" destOrd="0" presId="urn:microsoft.com/office/officeart/2005/8/layout/bProcess2"/>
    <dgm:cxn modelId="{D741CEE1-A0B1-45DD-AF36-EB91531F9DFB}" type="presParOf" srcId="{54938791-E5F8-42A8-AD19-D7F9602BEBCB}" destId="{DEF8E3FB-40B4-41B5-B7DF-9BD9C4B0DE95}" srcOrd="0" destOrd="0" presId="urn:microsoft.com/office/officeart/2005/8/layout/bProcess2"/>
    <dgm:cxn modelId="{437C0F49-F136-4BEE-B65E-7DD958BA9788}" type="presParOf" srcId="{54938791-E5F8-42A8-AD19-D7F9602BEBCB}" destId="{2E89B629-641A-4080-AFF4-F393CDF842EE}" srcOrd="1" destOrd="0" presId="urn:microsoft.com/office/officeart/2005/8/layout/bProcess2"/>
    <dgm:cxn modelId="{109C887C-DA8A-4357-9FC5-445074AB90A5}" type="presParOf" srcId="{51CC60FC-1AD8-4845-A47C-50008D426812}" destId="{FB9E8917-47C8-4AE9-9478-A5F4C3468A9E}" srcOrd="15" destOrd="0" presId="urn:microsoft.com/office/officeart/2005/8/layout/bProcess2"/>
    <dgm:cxn modelId="{A837E6A2-EFAC-4332-AF2C-8A3F50886F74}" type="presParOf" srcId="{51CC60FC-1AD8-4845-A47C-50008D426812}" destId="{DFF56C21-7C7C-48A9-8DE6-43BA6FDE88F2}" srcOrd="1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7F8C2E-F021-472E-A90F-C31FB129B8BF}" type="doc">
      <dgm:prSet loTypeId="urn:microsoft.com/office/officeart/2005/8/layout/cycle2" loCatId="cycle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ABD1C876-0FBD-4CA7-BB95-688821F1DB2A}">
      <dgm:prSet phldrT="[Texto]" custT="1"/>
      <dgm:spPr/>
      <dgm:t>
        <a:bodyPr/>
        <a:lstStyle/>
        <a:p>
          <a:r>
            <a:rPr lang="es-EC" sz="2400" dirty="0" smtClean="0"/>
            <a:t>IDENTIFICAR PROBLEMAS</a:t>
          </a:r>
          <a:endParaRPr lang="es-EC" sz="2400" dirty="0"/>
        </a:p>
      </dgm:t>
    </dgm:pt>
    <dgm:pt modelId="{AA10EB0F-3043-4F4E-B4A0-89CFC5B51599}" type="parTrans" cxnId="{C7DA452B-ED8F-458E-B75E-D1BDB6D63C9A}">
      <dgm:prSet/>
      <dgm:spPr/>
      <dgm:t>
        <a:bodyPr/>
        <a:lstStyle/>
        <a:p>
          <a:endParaRPr lang="es-EC" sz="2400"/>
        </a:p>
      </dgm:t>
    </dgm:pt>
    <dgm:pt modelId="{E7C94103-8268-4511-889A-0868B4EA3304}" type="sibTrans" cxnId="{C7DA452B-ED8F-458E-B75E-D1BDB6D63C9A}">
      <dgm:prSet custT="1"/>
      <dgm:spPr/>
      <dgm:t>
        <a:bodyPr/>
        <a:lstStyle/>
        <a:p>
          <a:endParaRPr lang="es-EC" sz="2400"/>
        </a:p>
      </dgm:t>
    </dgm:pt>
    <dgm:pt modelId="{EE1B49D4-8C0C-4FDE-8F07-D529951B4F58}">
      <dgm:prSet phldrT="[Texto]" custT="1"/>
      <dgm:spPr/>
      <dgm:t>
        <a:bodyPr/>
        <a:lstStyle/>
        <a:p>
          <a:r>
            <a:rPr lang="es-EC" sz="2400" dirty="0" smtClean="0"/>
            <a:t>RECOPILAR INFORMACIÓN</a:t>
          </a:r>
          <a:endParaRPr lang="es-EC" sz="2400" dirty="0"/>
        </a:p>
      </dgm:t>
    </dgm:pt>
    <dgm:pt modelId="{4179D845-D7DC-4E39-B6EB-7D731D991A09}" type="parTrans" cxnId="{476D1905-4BBF-44D2-AC57-6920BDCD2649}">
      <dgm:prSet/>
      <dgm:spPr/>
      <dgm:t>
        <a:bodyPr/>
        <a:lstStyle/>
        <a:p>
          <a:endParaRPr lang="es-EC" sz="2400"/>
        </a:p>
      </dgm:t>
    </dgm:pt>
    <dgm:pt modelId="{27A6F3FB-539C-4C39-9F26-424AB0A2D201}" type="sibTrans" cxnId="{476D1905-4BBF-44D2-AC57-6920BDCD2649}">
      <dgm:prSet custT="1"/>
      <dgm:spPr/>
      <dgm:t>
        <a:bodyPr/>
        <a:lstStyle/>
        <a:p>
          <a:endParaRPr lang="es-EC" sz="2400"/>
        </a:p>
      </dgm:t>
    </dgm:pt>
    <dgm:pt modelId="{7EA7E8D7-F574-4E2B-9D0C-B714CF31E8C5}">
      <dgm:prSet phldrT="[Texto]" custT="1"/>
      <dgm:spPr/>
      <dgm:t>
        <a:bodyPr/>
        <a:lstStyle/>
        <a:p>
          <a:r>
            <a:rPr lang="es-EC" sz="2400" dirty="0" smtClean="0"/>
            <a:t>COMPARAR HORARIOS</a:t>
          </a:r>
          <a:endParaRPr lang="es-EC" sz="2400" dirty="0"/>
        </a:p>
      </dgm:t>
    </dgm:pt>
    <dgm:pt modelId="{CD2DC134-D9BC-4188-BB08-6EF2B56BDE59}" type="parTrans" cxnId="{161FCE3A-9700-42AB-8F9D-1233A8280293}">
      <dgm:prSet/>
      <dgm:spPr/>
      <dgm:t>
        <a:bodyPr/>
        <a:lstStyle/>
        <a:p>
          <a:endParaRPr lang="es-EC" sz="2400"/>
        </a:p>
      </dgm:t>
    </dgm:pt>
    <dgm:pt modelId="{8EAABE39-0EEB-4E35-8C63-7FED19028BB1}" type="sibTrans" cxnId="{161FCE3A-9700-42AB-8F9D-1233A8280293}">
      <dgm:prSet custT="1"/>
      <dgm:spPr/>
      <dgm:t>
        <a:bodyPr/>
        <a:lstStyle/>
        <a:p>
          <a:endParaRPr lang="es-EC" sz="2400"/>
        </a:p>
      </dgm:t>
    </dgm:pt>
    <dgm:pt modelId="{D9AB36E2-7E81-46A6-B75F-0E8801CE3831}">
      <dgm:prSet phldrT="[Texto]" custT="1"/>
      <dgm:spPr/>
      <dgm:t>
        <a:bodyPr/>
        <a:lstStyle/>
        <a:p>
          <a:r>
            <a:rPr lang="es-EC" sz="2400" dirty="0" smtClean="0"/>
            <a:t>FORMULAR PROPUESTA</a:t>
          </a:r>
          <a:endParaRPr lang="es-EC" sz="2400" dirty="0"/>
        </a:p>
      </dgm:t>
    </dgm:pt>
    <dgm:pt modelId="{9D18BB3A-6A6D-4ECC-B704-77BD531BF3A4}" type="parTrans" cxnId="{B252FA5C-EAB0-49DE-B637-7D62D8548FB1}">
      <dgm:prSet/>
      <dgm:spPr/>
      <dgm:t>
        <a:bodyPr/>
        <a:lstStyle/>
        <a:p>
          <a:endParaRPr lang="es-EC" sz="2400"/>
        </a:p>
      </dgm:t>
    </dgm:pt>
    <dgm:pt modelId="{22D9DA3B-22CE-4E62-8146-88F3E0551E85}" type="sibTrans" cxnId="{B252FA5C-EAB0-49DE-B637-7D62D8548FB1}">
      <dgm:prSet custT="1"/>
      <dgm:spPr/>
      <dgm:t>
        <a:bodyPr/>
        <a:lstStyle/>
        <a:p>
          <a:endParaRPr lang="es-EC" sz="2400"/>
        </a:p>
      </dgm:t>
    </dgm:pt>
    <dgm:pt modelId="{A14EEDE9-097C-4BC4-8ED9-868DCC0C4DA9}" type="pres">
      <dgm:prSet presAssocID="{987F8C2E-F021-472E-A90F-C31FB129B8B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7665811-F179-42F0-AA47-021B60F0AF21}" type="pres">
      <dgm:prSet presAssocID="{ABD1C876-0FBD-4CA7-BB95-688821F1DB2A}" presName="node" presStyleLbl="node1" presStyleIdx="0" presStyleCnt="4" custScaleX="14805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DF6A33-CCE4-4539-815C-AC9ABB4FDC4F}" type="pres">
      <dgm:prSet presAssocID="{E7C94103-8268-4511-889A-0868B4EA3304}" presName="sibTrans" presStyleLbl="sibTrans2D1" presStyleIdx="0" presStyleCnt="4"/>
      <dgm:spPr/>
      <dgm:t>
        <a:bodyPr/>
        <a:lstStyle/>
        <a:p>
          <a:endParaRPr lang="es-EC"/>
        </a:p>
      </dgm:t>
    </dgm:pt>
    <dgm:pt modelId="{CE93A33A-65F4-46B6-A79F-AB6B67D375CF}" type="pres">
      <dgm:prSet presAssocID="{E7C94103-8268-4511-889A-0868B4EA3304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8B84BC6A-DAC5-451F-9505-11E54603CD3F}" type="pres">
      <dgm:prSet presAssocID="{EE1B49D4-8C0C-4FDE-8F07-D529951B4F58}" presName="node" presStyleLbl="node1" presStyleIdx="1" presStyleCnt="4" custScaleX="17024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E63C82E-FA78-4224-AF49-3EB639AD46CA}" type="pres">
      <dgm:prSet presAssocID="{27A6F3FB-539C-4C39-9F26-424AB0A2D201}" presName="sibTrans" presStyleLbl="sibTrans2D1" presStyleIdx="1" presStyleCnt="4"/>
      <dgm:spPr/>
      <dgm:t>
        <a:bodyPr/>
        <a:lstStyle/>
        <a:p>
          <a:endParaRPr lang="es-EC"/>
        </a:p>
      </dgm:t>
    </dgm:pt>
    <dgm:pt modelId="{5B3FA6F1-4033-4322-BA16-1AB4A7DB85CC}" type="pres">
      <dgm:prSet presAssocID="{27A6F3FB-539C-4C39-9F26-424AB0A2D201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E1602384-96CC-43CF-A237-FC6C3E434E3C}" type="pres">
      <dgm:prSet presAssocID="{7EA7E8D7-F574-4E2B-9D0C-B714CF31E8C5}" presName="node" presStyleLbl="node1" presStyleIdx="2" presStyleCnt="4" custScaleX="14805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B33AF6-B06F-4650-9B7A-FFAF0D2DBED6}" type="pres">
      <dgm:prSet presAssocID="{8EAABE39-0EEB-4E35-8C63-7FED19028BB1}" presName="sibTrans" presStyleLbl="sibTrans2D1" presStyleIdx="2" presStyleCnt="4"/>
      <dgm:spPr/>
      <dgm:t>
        <a:bodyPr/>
        <a:lstStyle/>
        <a:p>
          <a:endParaRPr lang="es-EC"/>
        </a:p>
      </dgm:t>
    </dgm:pt>
    <dgm:pt modelId="{23199301-356C-4B75-92E9-A65294B3E7B3}" type="pres">
      <dgm:prSet presAssocID="{8EAABE39-0EEB-4E35-8C63-7FED19028BB1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C71C9EC8-2357-4FB9-A6B9-7CA0A6A301A3}" type="pres">
      <dgm:prSet presAssocID="{D9AB36E2-7E81-46A6-B75F-0E8801CE3831}" presName="node" presStyleLbl="node1" presStyleIdx="3" presStyleCnt="4" custScaleX="15479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340489-E911-4832-82D6-BDAC0F579082}" type="pres">
      <dgm:prSet presAssocID="{22D9DA3B-22CE-4E62-8146-88F3E0551E85}" presName="sibTrans" presStyleLbl="sibTrans2D1" presStyleIdx="3" presStyleCnt="4"/>
      <dgm:spPr/>
      <dgm:t>
        <a:bodyPr/>
        <a:lstStyle/>
        <a:p>
          <a:endParaRPr lang="es-EC"/>
        </a:p>
      </dgm:t>
    </dgm:pt>
    <dgm:pt modelId="{1A98B3B3-3DBF-42E3-9926-1A6CB2E88AEB}" type="pres">
      <dgm:prSet presAssocID="{22D9DA3B-22CE-4E62-8146-88F3E0551E85}" presName="connectorText" presStyleLbl="sibTrans2D1" presStyleIdx="3" presStyleCnt="4"/>
      <dgm:spPr/>
      <dgm:t>
        <a:bodyPr/>
        <a:lstStyle/>
        <a:p>
          <a:endParaRPr lang="es-EC"/>
        </a:p>
      </dgm:t>
    </dgm:pt>
  </dgm:ptLst>
  <dgm:cxnLst>
    <dgm:cxn modelId="{B252FA5C-EAB0-49DE-B637-7D62D8548FB1}" srcId="{987F8C2E-F021-472E-A90F-C31FB129B8BF}" destId="{D9AB36E2-7E81-46A6-B75F-0E8801CE3831}" srcOrd="3" destOrd="0" parTransId="{9D18BB3A-6A6D-4ECC-B704-77BD531BF3A4}" sibTransId="{22D9DA3B-22CE-4E62-8146-88F3E0551E85}"/>
    <dgm:cxn modelId="{C7DA452B-ED8F-458E-B75E-D1BDB6D63C9A}" srcId="{987F8C2E-F021-472E-A90F-C31FB129B8BF}" destId="{ABD1C876-0FBD-4CA7-BB95-688821F1DB2A}" srcOrd="0" destOrd="0" parTransId="{AA10EB0F-3043-4F4E-B4A0-89CFC5B51599}" sibTransId="{E7C94103-8268-4511-889A-0868B4EA3304}"/>
    <dgm:cxn modelId="{A0C49C25-2652-4B25-B07B-509E7B3602C2}" type="presOf" srcId="{8EAABE39-0EEB-4E35-8C63-7FED19028BB1}" destId="{06B33AF6-B06F-4650-9B7A-FFAF0D2DBED6}" srcOrd="0" destOrd="0" presId="urn:microsoft.com/office/officeart/2005/8/layout/cycle2"/>
    <dgm:cxn modelId="{191E4811-377D-4788-B149-77C07BBE7D1C}" type="presOf" srcId="{7EA7E8D7-F574-4E2B-9D0C-B714CF31E8C5}" destId="{E1602384-96CC-43CF-A237-FC6C3E434E3C}" srcOrd="0" destOrd="0" presId="urn:microsoft.com/office/officeart/2005/8/layout/cycle2"/>
    <dgm:cxn modelId="{C17F1436-FB05-43AF-A4BD-08EE3C392EBF}" type="presOf" srcId="{22D9DA3B-22CE-4E62-8146-88F3E0551E85}" destId="{1A98B3B3-3DBF-42E3-9926-1A6CB2E88AEB}" srcOrd="1" destOrd="0" presId="urn:microsoft.com/office/officeart/2005/8/layout/cycle2"/>
    <dgm:cxn modelId="{2B694345-FA27-49B6-B18C-0CF78EA947EC}" type="presOf" srcId="{27A6F3FB-539C-4C39-9F26-424AB0A2D201}" destId="{5B3FA6F1-4033-4322-BA16-1AB4A7DB85CC}" srcOrd="1" destOrd="0" presId="urn:microsoft.com/office/officeart/2005/8/layout/cycle2"/>
    <dgm:cxn modelId="{DA47023D-D4D7-4D21-B41F-18AC38BA8FD1}" type="presOf" srcId="{8EAABE39-0EEB-4E35-8C63-7FED19028BB1}" destId="{23199301-356C-4B75-92E9-A65294B3E7B3}" srcOrd="1" destOrd="0" presId="urn:microsoft.com/office/officeart/2005/8/layout/cycle2"/>
    <dgm:cxn modelId="{161FCE3A-9700-42AB-8F9D-1233A8280293}" srcId="{987F8C2E-F021-472E-A90F-C31FB129B8BF}" destId="{7EA7E8D7-F574-4E2B-9D0C-B714CF31E8C5}" srcOrd="2" destOrd="0" parTransId="{CD2DC134-D9BC-4188-BB08-6EF2B56BDE59}" sibTransId="{8EAABE39-0EEB-4E35-8C63-7FED19028BB1}"/>
    <dgm:cxn modelId="{5A862B50-9687-4074-A465-BB14C698E7A4}" type="presOf" srcId="{E7C94103-8268-4511-889A-0868B4EA3304}" destId="{CE93A33A-65F4-46B6-A79F-AB6B67D375CF}" srcOrd="1" destOrd="0" presId="urn:microsoft.com/office/officeart/2005/8/layout/cycle2"/>
    <dgm:cxn modelId="{18100B5B-0017-4004-A8F9-FCAF4423529E}" type="presOf" srcId="{EE1B49D4-8C0C-4FDE-8F07-D529951B4F58}" destId="{8B84BC6A-DAC5-451F-9505-11E54603CD3F}" srcOrd="0" destOrd="0" presId="urn:microsoft.com/office/officeart/2005/8/layout/cycle2"/>
    <dgm:cxn modelId="{4D12CB79-9B42-4201-8CDE-56B536AFD09D}" type="presOf" srcId="{D9AB36E2-7E81-46A6-B75F-0E8801CE3831}" destId="{C71C9EC8-2357-4FB9-A6B9-7CA0A6A301A3}" srcOrd="0" destOrd="0" presId="urn:microsoft.com/office/officeart/2005/8/layout/cycle2"/>
    <dgm:cxn modelId="{6B0A1828-B33E-4D3E-9863-B6B41D9229A5}" type="presOf" srcId="{22D9DA3B-22CE-4E62-8146-88F3E0551E85}" destId="{ED340489-E911-4832-82D6-BDAC0F579082}" srcOrd="0" destOrd="0" presId="urn:microsoft.com/office/officeart/2005/8/layout/cycle2"/>
    <dgm:cxn modelId="{476D1905-4BBF-44D2-AC57-6920BDCD2649}" srcId="{987F8C2E-F021-472E-A90F-C31FB129B8BF}" destId="{EE1B49D4-8C0C-4FDE-8F07-D529951B4F58}" srcOrd="1" destOrd="0" parTransId="{4179D845-D7DC-4E39-B6EB-7D731D991A09}" sibTransId="{27A6F3FB-539C-4C39-9F26-424AB0A2D201}"/>
    <dgm:cxn modelId="{8E50501A-B07C-4A91-B769-55DFAABCC7F2}" type="presOf" srcId="{27A6F3FB-539C-4C39-9F26-424AB0A2D201}" destId="{7E63C82E-FA78-4224-AF49-3EB639AD46CA}" srcOrd="0" destOrd="0" presId="urn:microsoft.com/office/officeart/2005/8/layout/cycle2"/>
    <dgm:cxn modelId="{E38CDDBD-1AF3-4861-9DF9-9FD78B018123}" type="presOf" srcId="{E7C94103-8268-4511-889A-0868B4EA3304}" destId="{1EDF6A33-CCE4-4539-815C-AC9ABB4FDC4F}" srcOrd="0" destOrd="0" presId="urn:microsoft.com/office/officeart/2005/8/layout/cycle2"/>
    <dgm:cxn modelId="{2C532AE7-BDA1-4276-8ACE-BE8F640FAB1E}" type="presOf" srcId="{ABD1C876-0FBD-4CA7-BB95-688821F1DB2A}" destId="{C7665811-F179-42F0-AA47-021B60F0AF21}" srcOrd="0" destOrd="0" presId="urn:microsoft.com/office/officeart/2005/8/layout/cycle2"/>
    <dgm:cxn modelId="{8253869E-BF5E-4415-8F6D-2ECF4382CE75}" type="presOf" srcId="{987F8C2E-F021-472E-A90F-C31FB129B8BF}" destId="{A14EEDE9-097C-4BC4-8ED9-868DCC0C4DA9}" srcOrd="0" destOrd="0" presId="urn:microsoft.com/office/officeart/2005/8/layout/cycle2"/>
    <dgm:cxn modelId="{F5443C1A-A9E5-4333-AB3F-008746F53F51}" type="presParOf" srcId="{A14EEDE9-097C-4BC4-8ED9-868DCC0C4DA9}" destId="{C7665811-F179-42F0-AA47-021B60F0AF21}" srcOrd="0" destOrd="0" presId="urn:microsoft.com/office/officeart/2005/8/layout/cycle2"/>
    <dgm:cxn modelId="{AD61B3C5-009A-4DC1-AA6D-25836772098D}" type="presParOf" srcId="{A14EEDE9-097C-4BC4-8ED9-868DCC0C4DA9}" destId="{1EDF6A33-CCE4-4539-815C-AC9ABB4FDC4F}" srcOrd="1" destOrd="0" presId="urn:microsoft.com/office/officeart/2005/8/layout/cycle2"/>
    <dgm:cxn modelId="{AE8E48AC-D995-4811-96D2-7B04E12EA426}" type="presParOf" srcId="{1EDF6A33-CCE4-4539-815C-AC9ABB4FDC4F}" destId="{CE93A33A-65F4-46B6-A79F-AB6B67D375CF}" srcOrd="0" destOrd="0" presId="urn:microsoft.com/office/officeart/2005/8/layout/cycle2"/>
    <dgm:cxn modelId="{4F3C338B-1B2B-41BA-AC96-37DF16060EA8}" type="presParOf" srcId="{A14EEDE9-097C-4BC4-8ED9-868DCC0C4DA9}" destId="{8B84BC6A-DAC5-451F-9505-11E54603CD3F}" srcOrd="2" destOrd="0" presId="urn:microsoft.com/office/officeart/2005/8/layout/cycle2"/>
    <dgm:cxn modelId="{51E96BB5-AA45-4308-AD2C-F4B45B91A1CD}" type="presParOf" srcId="{A14EEDE9-097C-4BC4-8ED9-868DCC0C4DA9}" destId="{7E63C82E-FA78-4224-AF49-3EB639AD46CA}" srcOrd="3" destOrd="0" presId="urn:microsoft.com/office/officeart/2005/8/layout/cycle2"/>
    <dgm:cxn modelId="{5B4C04C5-76EC-4C03-A3E2-A09F903C3530}" type="presParOf" srcId="{7E63C82E-FA78-4224-AF49-3EB639AD46CA}" destId="{5B3FA6F1-4033-4322-BA16-1AB4A7DB85CC}" srcOrd="0" destOrd="0" presId="urn:microsoft.com/office/officeart/2005/8/layout/cycle2"/>
    <dgm:cxn modelId="{13BE7A67-8643-42D5-8545-020974F78539}" type="presParOf" srcId="{A14EEDE9-097C-4BC4-8ED9-868DCC0C4DA9}" destId="{E1602384-96CC-43CF-A237-FC6C3E434E3C}" srcOrd="4" destOrd="0" presId="urn:microsoft.com/office/officeart/2005/8/layout/cycle2"/>
    <dgm:cxn modelId="{2F7A4617-8B5C-490F-A8B4-D86D91575D26}" type="presParOf" srcId="{A14EEDE9-097C-4BC4-8ED9-868DCC0C4DA9}" destId="{06B33AF6-B06F-4650-9B7A-FFAF0D2DBED6}" srcOrd="5" destOrd="0" presId="urn:microsoft.com/office/officeart/2005/8/layout/cycle2"/>
    <dgm:cxn modelId="{4A68A800-917A-41F2-83EF-2E480CAA5469}" type="presParOf" srcId="{06B33AF6-B06F-4650-9B7A-FFAF0D2DBED6}" destId="{23199301-356C-4B75-92E9-A65294B3E7B3}" srcOrd="0" destOrd="0" presId="urn:microsoft.com/office/officeart/2005/8/layout/cycle2"/>
    <dgm:cxn modelId="{B0198706-7F38-40FD-910C-132DC0AAF1EE}" type="presParOf" srcId="{A14EEDE9-097C-4BC4-8ED9-868DCC0C4DA9}" destId="{C71C9EC8-2357-4FB9-A6B9-7CA0A6A301A3}" srcOrd="6" destOrd="0" presId="urn:microsoft.com/office/officeart/2005/8/layout/cycle2"/>
    <dgm:cxn modelId="{F18A0AD7-511E-425D-88B2-502D6B096165}" type="presParOf" srcId="{A14EEDE9-097C-4BC4-8ED9-868DCC0C4DA9}" destId="{ED340489-E911-4832-82D6-BDAC0F579082}" srcOrd="7" destOrd="0" presId="urn:microsoft.com/office/officeart/2005/8/layout/cycle2"/>
    <dgm:cxn modelId="{E1664E5F-40EB-452A-9DFC-FD5666B9B8C9}" type="presParOf" srcId="{ED340489-E911-4832-82D6-BDAC0F579082}" destId="{1A98B3B3-3DBF-42E3-9926-1A6CB2E88AE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144CEE-5B1E-4255-B070-22F25EBD4EE8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4B4C776-501E-4599-9AB0-35A3245C8783}">
      <dgm:prSet phldrT="[Texto]" custT="1"/>
      <dgm:spPr/>
      <dgm:t>
        <a:bodyPr/>
        <a:lstStyle/>
        <a:p>
          <a:r>
            <a:rPr lang="es-EC" sz="2400" dirty="0" smtClean="0"/>
            <a:t>COMPETENCIA</a:t>
          </a:r>
          <a:endParaRPr lang="es-EC" sz="2400" dirty="0"/>
        </a:p>
      </dgm:t>
    </dgm:pt>
    <dgm:pt modelId="{743DEE55-F543-4D7F-B4D8-B7681431C356}" type="parTrans" cxnId="{7AA9CEEB-C25B-4781-BC42-42A295AFDF63}">
      <dgm:prSet/>
      <dgm:spPr/>
      <dgm:t>
        <a:bodyPr/>
        <a:lstStyle/>
        <a:p>
          <a:endParaRPr lang="es-EC"/>
        </a:p>
      </dgm:t>
    </dgm:pt>
    <dgm:pt modelId="{A8485B15-12C8-4037-9DF7-17B90F8C8959}" type="sibTrans" cxnId="{7AA9CEEB-C25B-4781-BC42-42A295AFDF63}">
      <dgm:prSet/>
      <dgm:spPr/>
      <dgm:t>
        <a:bodyPr/>
        <a:lstStyle/>
        <a:p>
          <a:endParaRPr lang="es-EC"/>
        </a:p>
      </dgm:t>
    </dgm:pt>
    <dgm:pt modelId="{91E49835-1079-4AC6-BE13-A937127EFA8E}">
      <dgm:prSet phldrT="[Texto]" custT="1"/>
      <dgm:spPr/>
      <dgm:t>
        <a:bodyPr/>
        <a:lstStyle/>
        <a:p>
          <a:r>
            <a:rPr lang="es-EC" sz="2400" dirty="0" smtClean="0"/>
            <a:t>MODELO DE APRENDIZAJE</a:t>
          </a:r>
          <a:endParaRPr lang="es-EC" sz="2400" dirty="0"/>
        </a:p>
      </dgm:t>
    </dgm:pt>
    <dgm:pt modelId="{CE5FE911-162D-4F7B-A47A-587FA35C3725}" type="parTrans" cxnId="{9EE87088-8C6D-4832-A6EA-63C7A723D8AF}">
      <dgm:prSet/>
      <dgm:spPr/>
      <dgm:t>
        <a:bodyPr/>
        <a:lstStyle/>
        <a:p>
          <a:endParaRPr lang="es-EC"/>
        </a:p>
      </dgm:t>
    </dgm:pt>
    <dgm:pt modelId="{9BC89A15-3E40-4733-B8F0-4F29D02B9730}" type="sibTrans" cxnId="{9EE87088-8C6D-4832-A6EA-63C7A723D8AF}">
      <dgm:prSet/>
      <dgm:spPr/>
      <dgm:t>
        <a:bodyPr/>
        <a:lstStyle/>
        <a:p>
          <a:endParaRPr lang="es-EC"/>
        </a:p>
      </dgm:t>
    </dgm:pt>
    <dgm:pt modelId="{F9BF5A11-668B-42C6-97A3-A59F3402082C}">
      <dgm:prSet phldrT="[Texto]" custT="1"/>
      <dgm:spPr/>
      <dgm:t>
        <a:bodyPr/>
        <a:lstStyle/>
        <a:p>
          <a:r>
            <a:rPr lang="es-EC" sz="2400" dirty="0" smtClean="0"/>
            <a:t>Proceso por el que la experiencia produce un cambio permanente en el conocimiento o la conducta.</a:t>
          </a:r>
          <a:endParaRPr lang="es-EC" sz="2400" dirty="0"/>
        </a:p>
      </dgm:t>
    </dgm:pt>
    <dgm:pt modelId="{ABFD232B-B7D6-4900-B692-14FC0B2C1A5D}" type="parTrans" cxnId="{9767C978-373E-4E86-8F80-08992A8BFDEB}">
      <dgm:prSet/>
      <dgm:spPr/>
      <dgm:t>
        <a:bodyPr/>
        <a:lstStyle/>
        <a:p>
          <a:endParaRPr lang="es-EC"/>
        </a:p>
      </dgm:t>
    </dgm:pt>
    <dgm:pt modelId="{65C2D9DD-5F20-4625-9159-A637715900A1}" type="sibTrans" cxnId="{9767C978-373E-4E86-8F80-08992A8BFDEB}">
      <dgm:prSet/>
      <dgm:spPr/>
      <dgm:t>
        <a:bodyPr/>
        <a:lstStyle/>
        <a:p>
          <a:endParaRPr lang="es-EC"/>
        </a:p>
      </dgm:t>
    </dgm:pt>
    <dgm:pt modelId="{A5BD5CE0-9BC3-46DC-8B65-273EA124E691}">
      <dgm:prSet phldrT="[Texto]" custT="1"/>
      <dgm:spPr/>
      <dgm:t>
        <a:bodyPr/>
        <a:lstStyle/>
        <a:p>
          <a:r>
            <a:rPr lang="es-EC" sz="2400" dirty="0" smtClean="0"/>
            <a:t>Un modelo de enseñanza es un plan estructurado que puede usarse para configurar un currículo, para diseñar materiales de enseñanza y para orientar la enseñanza en las aulas.</a:t>
          </a:r>
          <a:endParaRPr lang="es-EC" sz="2400" dirty="0"/>
        </a:p>
      </dgm:t>
    </dgm:pt>
    <dgm:pt modelId="{E36A13C8-FFE8-46AD-B271-A26C8D4C2C5C}" type="parTrans" cxnId="{7CF2028A-D040-45AE-A8F4-948622711031}">
      <dgm:prSet/>
      <dgm:spPr/>
      <dgm:t>
        <a:bodyPr/>
        <a:lstStyle/>
        <a:p>
          <a:endParaRPr lang="es-EC"/>
        </a:p>
      </dgm:t>
    </dgm:pt>
    <dgm:pt modelId="{536AB6C2-6777-4F9F-8C3C-C40E94F0F1A4}" type="sibTrans" cxnId="{7CF2028A-D040-45AE-A8F4-948622711031}">
      <dgm:prSet/>
      <dgm:spPr/>
      <dgm:t>
        <a:bodyPr/>
        <a:lstStyle/>
        <a:p>
          <a:endParaRPr lang="es-EC"/>
        </a:p>
      </dgm:t>
    </dgm:pt>
    <dgm:pt modelId="{7CCA41D6-6DC1-4123-B424-FB7321A44AC0}">
      <dgm:prSet phldrT="[Texto]" custT="1"/>
      <dgm:spPr/>
      <dgm:t>
        <a:bodyPr/>
        <a:lstStyle/>
        <a:p>
          <a:r>
            <a:rPr lang="es-EC" sz="2400" dirty="0" smtClean="0"/>
            <a:t>Capacidad para llevar a la practica un comportamiento  complejo, integrado por conocimientos, habilidades y actitudes, por las cuales se reconoce a una persona como apta para el ejercicio de una profesión.</a:t>
          </a:r>
          <a:endParaRPr lang="es-EC" sz="2400" dirty="0"/>
        </a:p>
      </dgm:t>
    </dgm:pt>
    <dgm:pt modelId="{1F1A398D-7F47-41FD-AE53-8C6AEB4A58F1}" type="parTrans" cxnId="{94C0947B-13B3-4FE2-BF8F-0985178A7130}">
      <dgm:prSet/>
      <dgm:spPr/>
      <dgm:t>
        <a:bodyPr/>
        <a:lstStyle/>
        <a:p>
          <a:endParaRPr lang="es-EC"/>
        </a:p>
      </dgm:t>
    </dgm:pt>
    <dgm:pt modelId="{D9C060E6-2F83-4654-9A76-45A7F85E1563}" type="sibTrans" cxnId="{94C0947B-13B3-4FE2-BF8F-0985178A7130}">
      <dgm:prSet/>
      <dgm:spPr/>
      <dgm:t>
        <a:bodyPr/>
        <a:lstStyle/>
        <a:p>
          <a:endParaRPr lang="es-EC"/>
        </a:p>
      </dgm:t>
    </dgm:pt>
    <dgm:pt modelId="{BAB1E328-933F-4601-A549-0A67F1C94ED4}">
      <dgm:prSet phldrT="[Texto]" custT="1"/>
      <dgm:spPr/>
      <dgm:t>
        <a:bodyPr/>
        <a:lstStyle/>
        <a:p>
          <a:pPr algn="ctr"/>
          <a:r>
            <a:rPr lang="es-EC" sz="2400" dirty="0" smtClean="0">
              <a:latin typeface="Arial" pitchFamily="34" charset="0"/>
              <a:cs typeface="Arial" pitchFamily="34" charset="0"/>
            </a:rPr>
            <a:t>CONCEPTOS BASICOS</a:t>
          </a:r>
          <a:endParaRPr lang="es-EC" sz="2400" dirty="0">
            <a:latin typeface="Arial" pitchFamily="34" charset="0"/>
            <a:cs typeface="Arial" pitchFamily="34" charset="0"/>
          </a:endParaRPr>
        </a:p>
      </dgm:t>
    </dgm:pt>
    <dgm:pt modelId="{F6CE432F-C46A-4C97-96C6-2B15A34A19FE}" type="parTrans" cxnId="{6252645A-A4F5-4484-AAC5-2ECD7B84BB40}">
      <dgm:prSet/>
      <dgm:spPr/>
      <dgm:t>
        <a:bodyPr/>
        <a:lstStyle/>
        <a:p>
          <a:endParaRPr lang="es-EC"/>
        </a:p>
      </dgm:t>
    </dgm:pt>
    <dgm:pt modelId="{BA1EA23B-4192-49B1-A071-6E4463F0B81B}" type="sibTrans" cxnId="{6252645A-A4F5-4484-AAC5-2ECD7B84BB40}">
      <dgm:prSet/>
      <dgm:spPr/>
      <dgm:t>
        <a:bodyPr/>
        <a:lstStyle/>
        <a:p>
          <a:endParaRPr lang="es-EC"/>
        </a:p>
      </dgm:t>
    </dgm:pt>
    <dgm:pt modelId="{37F6799F-2FBB-4DC3-A137-873A6E720576}">
      <dgm:prSet phldrT="[Texto]" custT="1"/>
      <dgm:spPr/>
      <dgm:t>
        <a:bodyPr/>
        <a:lstStyle/>
        <a:p>
          <a:r>
            <a:rPr lang="es-EC" sz="2400" dirty="0" smtClean="0"/>
            <a:t>APRENDIZAJE</a:t>
          </a:r>
          <a:endParaRPr lang="es-EC" sz="2400" dirty="0"/>
        </a:p>
      </dgm:t>
    </dgm:pt>
    <dgm:pt modelId="{A934949A-B228-4888-835B-3285EA255910}" type="parTrans" cxnId="{B426F565-3EF4-4424-B930-7F857A3163BD}">
      <dgm:prSet/>
      <dgm:spPr/>
      <dgm:t>
        <a:bodyPr/>
        <a:lstStyle/>
        <a:p>
          <a:endParaRPr lang="es-EC"/>
        </a:p>
      </dgm:t>
    </dgm:pt>
    <dgm:pt modelId="{B9D6D53E-00E4-4726-8DBC-0F2981668D18}" type="sibTrans" cxnId="{B426F565-3EF4-4424-B930-7F857A3163BD}">
      <dgm:prSet/>
      <dgm:spPr/>
      <dgm:t>
        <a:bodyPr/>
        <a:lstStyle/>
        <a:p>
          <a:endParaRPr lang="es-EC"/>
        </a:p>
      </dgm:t>
    </dgm:pt>
    <dgm:pt modelId="{344FB9BF-097C-4D25-A93D-2C831812D5F0}">
      <dgm:prSet phldrT="[Texto]"/>
      <dgm:spPr/>
      <dgm:t>
        <a:bodyPr/>
        <a:lstStyle/>
        <a:p>
          <a:endParaRPr lang="es-EC" sz="2300" dirty="0"/>
        </a:p>
      </dgm:t>
    </dgm:pt>
    <dgm:pt modelId="{FE02F455-839B-4B64-B32A-ADAD5B5E1672}" type="parTrans" cxnId="{FFD55A14-3AD1-4930-A21C-ABE5A886998F}">
      <dgm:prSet/>
      <dgm:spPr/>
      <dgm:t>
        <a:bodyPr/>
        <a:lstStyle/>
        <a:p>
          <a:endParaRPr lang="es-EC"/>
        </a:p>
      </dgm:t>
    </dgm:pt>
    <dgm:pt modelId="{551225FA-0356-4288-9AD5-29BCD83C7E64}" type="sibTrans" cxnId="{FFD55A14-3AD1-4930-A21C-ABE5A886998F}">
      <dgm:prSet/>
      <dgm:spPr/>
      <dgm:t>
        <a:bodyPr/>
        <a:lstStyle/>
        <a:p>
          <a:endParaRPr lang="es-EC"/>
        </a:p>
      </dgm:t>
    </dgm:pt>
    <dgm:pt modelId="{3FC660A4-764C-4AFC-90DA-51BB2DB61A93}" type="pres">
      <dgm:prSet presAssocID="{92144CEE-5B1E-4255-B070-22F25EBD4E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FAFDE70-6B1E-4D7E-878B-CC705AE19FE5}" type="pres">
      <dgm:prSet presAssocID="{BAB1E328-933F-4601-A549-0A67F1C94ED4}" presName="parentText" presStyleLbl="node1" presStyleIdx="0" presStyleCnt="4" custLinFactY="-6900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8E8197-F445-4272-BD81-A114DD695396}" type="pres">
      <dgm:prSet presAssocID="{BA1EA23B-4192-49B1-A071-6E4463F0B81B}" presName="spacer" presStyleCnt="0"/>
      <dgm:spPr/>
    </dgm:pt>
    <dgm:pt modelId="{9D669AEF-EE86-4141-A34B-F068671B9781}" type="pres">
      <dgm:prSet presAssocID="{37F6799F-2FBB-4DC3-A137-873A6E720576}" presName="parentText" presStyleLbl="node1" presStyleIdx="1" presStyleCnt="4" custScaleY="7363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89430F-3043-4DE3-A631-1CF5D211A34F}" type="pres">
      <dgm:prSet presAssocID="{37F6799F-2FBB-4DC3-A137-873A6E720576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640D1D5-547A-42D7-BFA7-97E2BF395F82}" type="pres">
      <dgm:prSet presAssocID="{91E49835-1079-4AC6-BE13-A937127EFA8E}" presName="parentText" presStyleLbl="node1" presStyleIdx="2" presStyleCnt="4" custScaleY="7075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0C39C4-721E-44E0-A518-3413C2AE2D0A}" type="pres">
      <dgm:prSet presAssocID="{91E49835-1079-4AC6-BE13-A937127EFA8E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88DB29-9F9C-4D20-8B12-8C1BA37E5283}" type="pres">
      <dgm:prSet presAssocID="{04B4C776-501E-4599-9AB0-35A3245C8783}" presName="parentText" presStyleLbl="node1" presStyleIdx="3" presStyleCnt="4" custScaleY="7445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A0EE02-8BFC-4268-8A27-AC86FEC80EA6}" type="pres">
      <dgm:prSet presAssocID="{04B4C776-501E-4599-9AB0-35A3245C8783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426F565-3EF4-4424-B930-7F857A3163BD}" srcId="{92144CEE-5B1E-4255-B070-22F25EBD4EE8}" destId="{37F6799F-2FBB-4DC3-A137-873A6E720576}" srcOrd="1" destOrd="0" parTransId="{A934949A-B228-4888-835B-3285EA255910}" sibTransId="{B9D6D53E-00E4-4726-8DBC-0F2981668D18}"/>
    <dgm:cxn modelId="{4A75BF22-C77E-484C-9E93-CED93FD1E634}" type="presOf" srcId="{344FB9BF-097C-4D25-A93D-2C831812D5F0}" destId="{A389430F-3043-4DE3-A631-1CF5D211A34F}" srcOrd="0" destOrd="1" presId="urn:microsoft.com/office/officeart/2005/8/layout/vList2"/>
    <dgm:cxn modelId="{9EE87088-8C6D-4832-A6EA-63C7A723D8AF}" srcId="{92144CEE-5B1E-4255-B070-22F25EBD4EE8}" destId="{91E49835-1079-4AC6-BE13-A937127EFA8E}" srcOrd="2" destOrd="0" parTransId="{CE5FE911-162D-4F7B-A47A-587FA35C3725}" sibTransId="{9BC89A15-3E40-4733-B8F0-4F29D02B9730}"/>
    <dgm:cxn modelId="{D1C90066-385D-47F4-B705-BF3CFC7B14DB}" type="presOf" srcId="{04B4C776-501E-4599-9AB0-35A3245C8783}" destId="{8088DB29-9F9C-4D20-8B12-8C1BA37E5283}" srcOrd="0" destOrd="0" presId="urn:microsoft.com/office/officeart/2005/8/layout/vList2"/>
    <dgm:cxn modelId="{94C0947B-13B3-4FE2-BF8F-0985178A7130}" srcId="{04B4C776-501E-4599-9AB0-35A3245C8783}" destId="{7CCA41D6-6DC1-4123-B424-FB7321A44AC0}" srcOrd="0" destOrd="0" parTransId="{1F1A398D-7F47-41FD-AE53-8C6AEB4A58F1}" sibTransId="{D9C060E6-2F83-4654-9A76-45A7F85E1563}"/>
    <dgm:cxn modelId="{5FF6E29C-DD90-4467-B950-D781BD5FDC74}" type="presOf" srcId="{7CCA41D6-6DC1-4123-B424-FB7321A44AC0}" destId="{77A0EE02-8BFC-4268-8A27-AC86FEC80EA6}" srcOrd="0" destOrd="0" presId="urn:microsoft.com/office/officeart/2005/8/layout/vList2"/>
    <dgm:cxn modelId="{A6132055-3CAC-40D7-8374-B17FCD8E6415}" type="presOf" srcId="{BAB1E328-933F-4601-A549-0A67F1C94ED4}" destId="{CFAFDE70-6B1E-4D7E-878B-CC705AE19FE5}" srcOrd="0" destOrd="0" presId="urn:microsoft.com/office/officeart/2005/8/layout/vList2"/>
    <dgm:cxn modelId="{AB6A9083-5147-4044-B103-7995739D60B5}" type="presOf" srcId="{92144CEE-5B1E-4255-B070-22F25EBD4EE8}" destId="{3FC660A4-764C-4AFC-90DA-51BB2DB61A93}" srcOrd="0" destOrd="0" presId="urn:microsoft.com/office/officeart/2005/8/layout/vList2"/>
    <dgm:cxn modelId="{286AD34E-465B-4274-BA75-436EC2E7F796}" type="presOf" srcId="{91E49835-1079-4AC6-BE13-A937127EFA8E}" destId="{8640D1D5-547A-42D7-BFA7-97E2BF395F82}" srcOrd="0" destOrd="0" presId="urn:microsoft.com/office/officeart/2005/8/layout/vList2"/>
    <dgm:cxn modelId="{7CF2028A-D040-45AE-A8F4-948622711031}" srcId="{91E49835-1079-4AC6-BE13-A937127EFA8E}" destId="{A5BD5CE0-9BC3-46DC-8B65-273EA124E691}" srcOrd="0" destOrd="0" parTransId="{E36A13C8-FFE8-46AD-B271-A26C8D4C2C5C}" sibTransId="{536AB6C2-6777-4F9F-8C3C-C40E94F0F1A4}"/>
    <dgm:cxn modelId="{6EDF173C-4D65-470F-ACD1-03D4BC09B636}" type="presOf" srcId="{37F6799F-2FBB-4DC3-A137-873A6E720576}" destId="{9D669AEF-EE86-4141-A34B-F068671B9781}" srcOrd="0" destOrd="0" presId="urn:microsoft.com/office/officeart/2005/8/layout/vList2"/>
    <dgm:cxn modelId="{5E9235AC-B546-420F-980A-BB22EE6E3796}" type="presOf" srcId="{F9BF5A11-668B-42C6-97A3-A59F3402082C}" destId="{A389430F-3043-4DE3-A631-1CF5D211A34F}" srcOrd="0" destOrd="0" presId="urn:microsoft.com/office/officeart/2005/8/layout/vList2"/>
    <dgm:cxn modelId="{FFD55A14-3AD1-4930-A21C-ABE5A886998F}" srcId="{37F6799F-2FBB-4DC3-A137-873A6E720576}" destId="{344FB9BF-097C-4D25-A93D-2C831812D5F0}" srcOrd="1" destOrd="0" parTransId="{FE02F455-839B-4B64-B32A-ADAD5B5E1672}" sibTransId="{551225FA-0356-4288-9AD5-29BCD83C7E64}"/>
    <dgm:cxn modelId="{A0A5A5FC-A851-46DB-9D3F-B7815E716873}" type="presOf" srcId="{A5BD5CE0-9BC3-46DC-8B65-273EA124E691}" destId="{AB0C39C4-721E-44E0-A518-3413C2AE2D0A}" srcOrd="0" destOrd="0" presId="urn:microsoft.com/office/officeart/2005/8/layout/vList2"/>
    <dgm:cxn modelId="{6252645A-A4F5-4484-AAC5-2ECD7B84BB40}" srcId="{92144CEE-5B1E-4255-B070-22F25EBD4EE8}" destId="{BAB1E328-933F-4601-A549-0A67F1C94ED4}" srcOrd="0" destOrd="0" parTransId="{F6CE432F-C46A-4C97-96C6-2B15A34A19FE}" sibTransId="{BA1EA23B-4192-49B1-A071-6E4463F0B81B}"/>
    <dgm:cxn modelId="{7AA9CEEB-C25B-4781-BC42-42A295AFDF63}" srcId="{92144CEE-5B1E-4255-B070-22F25EBD4EE8}" destId="{04B4C776-501E-4599-9AB0-35A3245C8783}" srcOrd="3" destOrd="0" parTransId="{743DEE55-F543-4D7F-B4D8-B7681431C356}" sibTransId="{A8485B15-12C8-4037-9DF7-17B90F8C8959}"/>
    <dgm:cxn modelId="{9767C978-373E-4E86-8F80-08992A8BFDEB}" srcId="{37F6799F-2FBB-4DC3-A137-873A6E720576}" destId="{F9BF5A11-668B-42C6-97A3-A59F3402082C}" srcOrd="0" destOrd="0" parTransId="{ABFD232B-B7D6-4900-B692-14FC0B2C1A5D}" sibTransId="{65C2D9DD-5F20-4625-9159-A637715900A1}"/>
    <dgm:cxn modelId="{B9211D90-0404-4AD4-8C0B-A7600323341D}" type="presParOf" srcId="{3FC660A4-764C-4AFC-90DA-51BB2DB61A93}" destId="{CFAFDE70-6B1E-4D7E-878B-CC705AE19FE5}" srcOrd="0" destOrd="0" presId="urn:microsoft.com/office/officeart/2005/8/layout/vList2"/>
    <dgm:cxn modelId="{DC96EA50-A300-43D6-984C-29DF7D086B17}" type="presParOf" srcId="{3FC660A4-764C-4AFC-90DA-51BB2DB61A93}" destId="{858E8197-F445-4272-BD81-A114DD695396}" srcOrd="1" destOrd="0" presId="urn:microsoft.com/office/officeart/2005/8/layout/vList2"/>
    <dgm:cxn modelId="{C24A6786-C18E-4E6C-B422-374647DCBDB1}" type="presParOf" srcId="{3FC660A4-764C-4AFC-90DA-51BB2DB61A93}" destId="{9D669AEF-EE86-4141-A34B-F068671B9781}" srcOrd="2" destOrd="0" presId="urn:microsoft.com/office/officeart/2005/8/layout/vList2"/>
    <dgm:cxn modelId="{4C3D0BE1-10FD-459A-B1DD-7BDC5812732A}" type="presParOf" srcId="{3FC660A4-764C-4AFC-90DA-51BB2DB61A93}" destId="{A389430F-3043-4DE3-A631-1CF5D211A34F}" srcOrd="3" destOrd="0" presId="urn:microsoft.com/office/officeart/2005/8/layout/vList2"/>
    <dgm:cxn modelId="{FD42DA55-7D52-43F2-8765-D25704B020EC}" type="presParOf" srcId="{3FC660A4-764C-4AFC-90DA-51BB2DB61A93}" destId="{8640D1D5-547A-42D7-BFA7-97E2BF395F82}" srcOrd="4" destOrd="0" presId="urn:microsoft.com/office/officeart/2005/8/layout/vList2"/>
    <dgm:cxn modelId="{3B5BE33D-4407-4803-8A82-DF4A39F21DB8}" type="presParOf" srcId="{3FC660A4-764C-4AFC-90DA-51BB2DB61A93}" destId="{AB0C39C4-721E-44E0-A518-3413C2AE2D0A}" srcOrd="5" destOrd="0" presId="urn:microsoft.com/office/officeart/2005/8/layout/vList2"/>
    <dgm:cxn modelId="{0BDFB7D4-AB23-4847-944A-2CE2714D746D}" type="presParOf" srcId="{3FC660A4-764C-4AFC-90DA-51BB2DB61A93}" destId="{8088DB29-9F9C-4D20-8B12-8C1BA37E5283}" srcOrd="6" destOrd="0" presId="urn:microsoft.com/office/officeart/2005/8/layout/vList2"/>
    <dgm:cxn modelId="{586233B7-0A94-4F60-BEF4-DFA7198D0563}" type="presParOf" srcId="{3FC660A4-764C-4AFC-90DA-51BB2DB61A93}" destId="{77A0EE02-8BFC-4268-8A27-AC86FEC80EA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5BC32DE-0653-487F-86EF-99D27D3448E7}" type="doc">
      <dgm:prSet loTypeId="urn:microsoft.com/office/officeart/2005/8/layout/pList2#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92DA5E3-AACF-4C19-941A-D27B00340CA9}">
      <dgm:prSet phldrT="[Texto]" custT="1"/>
      <dgm:spPr/>
      <dgm:t>
        <a:bodyPr/>
        <a:lstStyle/>
        <a:p>
          <a:pPr algn="l"/>
          <a:r>
            <a:rPr lang="es-EC" sz="1800" dirty="0" smtClean="0">
              <a:latin typeface="Algerian" pitchFamily="82" charset="0"/>
            </a:rPr>
            <a:t>CONDUCTISTA:      </a:t>
          </a:r>
          <a:r>
            <a:rPr lang="es-EC" sz="2000" dirty="0" smtClean="0"/>
            <a:t>Cambios en la conducta basados en condicionar una respuesta a estímulos a través del reforzamiento de acciones o acciones de recompensa.</a:t>
          </a:r>
          <a:endParaRPr lang="es-EC" sz="2000" dirty="0"/>
        </a:p>
      </dgm:t>
    </dgm:pt>
    <dgm:pt modelId="{6A7CE7B8-0FFE-481B-B596-21CD136A2072}" type="parTrans" cxnId="{5C95053C-1CF0-46AC-AA9A-0404DE8CAE89}">
      <dgm:prSet/>
      <dgm:spPr/>
      <dgm:t>
        <a:bodyPr/>
        <a:lstStyle/>
        <a:p>
          <a:endParaRPr lang="es-EC"/>
        </a:p>
      </dgm:t>
    </dgm:pt>
    <dgm:pt modelId="{0BCCA497-33D6-4E9E-8778-3514AAA3074F}" type="sibTrans" cxnId="{5C95053C-1CF0-46AC-AA9A-0404DE8CAE89}">
      <dgm:prSet/>
      <dgm:spPr/>
      <dgm:t>
        <a:bodyPr/>
        <a:lstStyle/>
        <a:p>
          <a:endParaRPr lang="es-EC"/>
        </a:p>
      </dgm:t>
    </dgm:pt>
    <dgm:pt modelId="{4A33AC1C-70C5-410B-A34F-CAFA2739C120}">
      <dgm:prSet phldrT="[Texto]" custT="1"/>
      <dgm:spPr/>
      <dgm:t>
        <a:bodyPr/>
        <a:lstStyle/>
        <a:p>
          <a:pPr algn="l"/>
          <a:r>
            <a:rPr lang="es-EC" sz="1800" dirty="0" smtClean="0">
              <a:latin typeface="Algerian" pitchFamily="82" charset="0"/>
            </a:rPr>
            <a:t>CONTRUCTIVISTA</a:t>
          </a:r>
          <a:r>
            <a:rPr lang="es-EC" sz="1600" dirty="0" smtClean="0"/>
            <a:t>:              </a:t>
          </a:r>
          <a:r>
            <a:rPr lang="es-EC" sz="2000" dirty="0" smtClean="0"/>
            <a:t>Se sustenta en la premisa de que cada persona  construye su perspectiva del mundo que le rodea en base a la experiencia  y se enfoca en la preparación del alumno para resolver problemas en condiciones ambiguas.</a:t>
          </a:r>
          <a:endParaRPr lang="es-EC" sz="2000" dirty="0"/>
        </a:p>
      </dgm:t>
    </dgm:pt>
    <dgm:pt modelId="{AE5E32A9-0229-497D-8EBA-67C1D69BE9D0}" type="parTrans" cxnId="{1FD1B0B5-7F86-483A-B251-F3146B7702D2}">
      <dgm:prSet/>
      <dgm:spPr/>
      <dgm:t>
        <a:bodyPr/>
        <a:lstStyle/>
        <a:p>
          <a:endParaRPr lang="es-EC"/>
        </a:p>
      </dgm:t>
    </dgm:pt>
    <dgm:pt modelId="{4F726958-FACC-4C2A-835A-CB2403719D77}" type="sibTrans" cxnId="{1FD1B0B5-7F86-483A-B251-F3146B7702D2}">
      <dgm:prSet/>
      <dgm:spPr/>
      <dgm:t>
        <a:bodyPr/>
        <a:lstStyle/>
        <a:p>
          <a:endParaRPr lang="es-EC"/>
        </a:p>
      </dgm:t>
    </dgm:pt>
    <dgm:pt modelId="{C3964209-BFF2-4AB2-84D1-2FFFF8E9FF87}">
      <dgm:prSet phldrT="[Texto]" custT="1"/>
      <dgm:spPr/>
      <dgm:t>
        <a:bodyPr/>
        <a:lstStyle/>
        <a:p>
          <a:pPr algn="l"/>
          <a:r>
            <a:rPr lang="es-EC" sz="2000" dirty="0" smtClean="0">
              <a:latin typeface="Algerian" pitchFamily="82" charset="0"/>
            </a:rPr>
            <a:t>COGNOTIVISTA:   </a:t>
          </a:r>
        </a:p>
        <a:p>
          <a:pPr algn="l"/>
          <a:r>
            <a:rPr lang="es-EC" sz="2000" dirty="0" smtClean="0"/>
            <a:t>Procesos que tienen lugar atrás de los cambios de la conducta, en donde juegan las emociones, sentimientos y procesos internos como motivación, miedo, desafío, ayudan al alumno a seguir reglas o ejecutar procedimientos</a:t>
          </a:r>
          <a:r>
            <a:rPr lang="es-EC" sz="1800" dirty="0" smtClean="0"/>
            <a:t>.</a:t>
          </a:r>
          <a:endParaRPr lang="es-EC" sz="1800" dirty="0"/>
        </a:p>
      </dgm:t>
    </dgm:pt>
    <dgm:pt modelId="{467F98E7-BCF2-4BA4-A958-65A08DA60385}" type="sibTrans" cxnId="{05D38FEE-83BE-4894-9E1F-D21C2B293062}">
      <dgm:prSet/>
      <dgm:spPr/>
      <dgm:t>
        <a:bodyPr/>
        <a:lstStyle/>
        <a:p>
          <a:endParaRPr lang="es-EC"/>
        </a:p>
      </dgm:t>
    </dgm:pt>
    <dgm:pt modelId="{5F108EC7-EBF3-407C-BB0B-6AA1DE5A5FAE}" type="parTrans" cxnId="{05D38FEE-83BE-4894-9E1F-D21C2B293062}">
      <dgm:prSet/>
      <dgm:spPr/>
      <dgm:t>
        <a:bodyPr/>
        <a:lstStyle/>
        <a:p>
          <a:endParaRPr lang="es-EC"/>
        </a:p>
      </dgm:t>
    </dgm:pt>
    <dgm:pt modelId="{E8FA27DE-CE0F-45AA-B053-F030B2AEEF10}" type="pres">
      <dgm:prSet presAssocID="{35BC32DE-0653-487F-86EF-99D27D3448E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39E0968-0482-4D7F-A5D6-4D00BA49C809}" type="pres">
      <dgm:prSet presAssocID="{35BC32DE-0653-487F-86EF-99D27D3448E7}" presName="bkgdShp" presStyleLbl="alignAccFollowNode1" presStyleIdx="0" presStyleCnt="1" custScaleY="81287" custLinFactNeighborY="-18128"/>
      <dgm:spPr/>
    </dgm:pt>
    <dgm:pt modelId="{ACD9FCAF-C499-4248-9A22-63574027F49C}" type="pres">
      <dgm:prSet presAssocID="{35BC32DE-0653-487F-86EF-99D27D3448E7}" presName="linComp" presStyleCnt="0"/>
      <dgm:spPr/>
    </dgm:pt>
    <dgm:pt modelId="{22863643-CA83-4413-84DF-1AF1250C3312}" type="pres">
      <dgm:prSet presAssocID="{A92DA5E3-AACF-4C19-941A-D27B00340CA9}" presName="compNode" presStyleCnt="0"/>
      <dgm:spPr/>
    </dgm:pt>
    <dgm:pt modelId="{5388ACEC-6F7A-4990-8B73-C2E5565A0C56}" type="pres">
      <dgm:prSet presAssocID="{A92DA5E3-AACF-4C19-941A-D27B00340CA9}" presName="node" presStyleLbl="node1" presStyleIdx="0" presStyleCnt="3" custScaleX="98725" custScaleY="113911" custLinFactNeighborX="1370" custLinFactNeighborY="-54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8BC40D9-CD3D-4CFE-B99D-347E6122CD53}" type="pres">
      <dgm:prSet presAssocID="{A92DA5E3-AACF-4C19-941A-D27B00340CA9}" presName="invisiNode" presStyleLbl="node1" presStyleIdx="0" presStyleCnt="3"/>
      <dgm:spPr/>
    </dgm:pt>
    <dgm:pt modelId="{4C1959CC-1F8A-429A-8D8D-0B3BD4B52719}" type="pres">
      <dgm:prSet presAssocID="{A92DA5E3-AACF-4C19-941A-D27B00340CA9}" presName="imagNode" presStyleLbl="fgImgPlace1" presStyleIdx="0" presStyleCnt="3" custLinFactNeighborX="1478" custLinFactNeighborY="-1161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CD5C69E-D481-408A-A30E-8E575040ECA6}" type="pres">
      <dgm:prSet presAssocID="{0BCCA497-33D6-4E9E-8778-3514AAA3074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007356EC-EEA5-4CFB-9F53-4A6382D72862}" type="pres">
      <dgm:prSet presAssocID="{C3964209-BFF2-4AB2-84D1-2FFFF8E9FF87}" presName="compNode" presStyleCnt="0"/>
      <dgm:spPr/>
    </dgm:pt>
    <dgm:pt modelId="{FB9EC161-98A8-4D58-B226-FC1AFD0F0630}" type="pres">
      <dgm:prSet presAssocID="{C3964209-BFF2-4AB2-84D1-2FFFF8E9FF87}" presName="node" presStyleLbl="node1" presStyleIdx="1" presStyleCnt="3" custScaleX="134958" custScaleY="122291" custLinFactNeighborX="463" custLinFactNeighborY="-304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B39B3D-49EF-4B7E-9F0B-37482F6859FC}" type="pres">
      <dgm:prSet presAssocID="{C3964209-BFF2-4AB2-84D1-2FFFF8E9FF87}" presName="invisiNode" presStyleLbl="node1" presStyleIdx="1" presStyleCnt="3"/>
      <dgm:spPr/>
    </dgm:pt>
    <dgm:pt modelId="{BC89A13B-3548-46C8-B732-579FCC6CC6BD}" type="pres">
      <dgm:prSet presAssocID="{C3964209-BFF2-4AB2-84D1-2FFFF8E9FF87}" presName="imagNode" presStyleLbl="fgImgPlace1" presStyleIdx="1" presStyleCnt="3" custScaleX="72013" custLinFactNeighborX="439" custLinFactNeighborY="-1122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BF72307-0360-417A-AB8D-C55B4D9F0CD9}" type="pres">
      <dgm:prSet presAssocID="{467F98E7-BCF2-4BA4-A958-65A08DA6038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81910E26-A4B6-4FC4-BBAC-833C24CA5F38}" type="pres">
      <dgm:prSet presAssocID="{4A33AC1C-70C5-410B-A34F-CAFA2739C120}" presName="compNode" presStyleCnt="0"/>
      <dgm:spPr/>
    </dgm:pt>
    <dgm:pt modelId="{1424AEC5-3EAC-4DC0-A066-A9063C229289}" type="pres">
      <dgm:prSet presAssocID="{4A33AC1C-70C5-410B-A34F-CAFA2739C120}" presName="node" presStyleLbl="node1" presStyleIdx="2" presStyleCnt="3" custScaleX="130617" custScaleY="115007" custLinFactNeighborX="1559" custLinFactNeighborY="-75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AECF79-BCF3-4F04-BA3F-F477E4869E1D}" type="pres">
      <dgm:prSet presAssocID="{4A33AC1C-70C5-410B-A34F-CAFA2739C120}" presName="invisiNode" presStyleLbl="node1" presStyleIdx="2" presStyleCnt="3"/>
      <dgm:spPr/>
    </dgm:pt>
    <dgm:pt modelId="{744D11A8-AE9A-490F-A55B-F0356B7303E0}" type="pres">
      <dgm:prSet presAssocID="{4A33AC1C-70C5-410B-A34F-CAFA2739C120}" presName="imagNode" presStyleLbl="fgImgPlace1" presStyleIdx="2" presStyleCnt="3" custLinFactNeighborX="1425" custLinFactNeighborY="-1174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8898A34-D168-4F5A-9D4A-1BC47D895687}" type="presOf" srcId="{C3964209-BFF2-4AB2-84D1-2FFFF8E9FF87}" destId="{FB9EC161-98A8-4D58-B226-FC1AFD0F0630}" srcOrd="0" destOrd="0" presId="urn:microsoft.com/office/officeart/2005/8/layout/pList2#1"/>
    <dgm:cxn modelId="{0AB42EE9-BCF9-4602-A3D0-0C031BAE4125}" type="presOf" srcId="{A92DA5E3-AACF-4C19-941A-D27B00340CA9}" destId="{5388ACEC-6F7A-4990-8B73-C2E5565A0C56}" srcOrd="0" destOrd="0" presId="urn:microsoft.com/office/officeart/2005/8/layout/pList2#1"/>
    <dgm:cxn modelId="{30FD210D-29AC-429F-A909-D5DCD5983E14}" type="presOf" srcId="{467F98E7-BCF2-4BA4-A958-65A08DA60385}" destId="{BBF72307-0360-417A-AB8D-C55B4D9F0CD9}" srcOrd="0" destOrd="0" presId="urn:microsoft.com/office/officeart/2005/8/layout/pList2#1"/>
    <dgm:cxn modelId="{1D7FBA22-640A-4FE5-ADA3-F01E07E84A4B}" type="presOf" srcId="{0BCCA497-33D6-4E9E-8778-3514AAA3074F}" destId="{3CD5C69E-D481-408A-A30E-8E575040ECA6}" srcOrd="0" destOrd="0" presId="urn:microsoft.com/office/officeart/2005/8/layout/pList2#1"/>
    <dgm:cxn modelId="{05D38FEE-83BE-4894-9E1F-D21C2B293062}" srcId="{35BC32DE-0653-487F-86EF-99D27D3448E7}" destId="{C3964209-BFF2-4AB2-84D1-2FFFF8E9FF87}" srcOrd="1" destOrd="0" parTransId="{5F108EC7-EBF3-407C-BB0B-6AA1DE5A5FAE}" sibTransId="{467F98E7-BCF2-4BA4-A958-65A08DA60385}"/>
    <dgm:cxn modelId="{1FD1B0B5-7F86-483A-B251-F3146B7702D2}" srcId="{35BC32DE-0653-487F-86EF-99D27D3448E7}" destId="{4A33AC1C-70C5-410B-A34F-CAFA2739C120}" srcOrd="2" destOrd="0" parTransId="{AE5E32A9-0229-497D-8EBA-67C1D69BE9D0}" sibTransId="{4F726958-FACC-4C2A-835A-CB2403719D77}"/>
    <dgm:cxn modelId="{062F240B-84D2-49A5-B8BF-57BF1736815C}" type="presOf" srcId="{4A33AC1C-70C5-410B-A34F-CAFA2739C120}" destId="{1424AEC5-3EAC-4DC0-A066-A9063C229289}" srcOrd="0" destOrd="0" presId="urn:microsoft.com/office/officeart/2005/8/layout/pList2#1"/>
    <dgm:cxn modelId="{5C95053C-1CF0-46AC-AA9A-0404DE8CAE89}" srcId="{35BC32DE-0653-487F-86EF-99D27D3448E7}" destId="{A92DA5E3-AACF-4C19-941A-D27B00340CA9}" srcOrd="0" destOrd="0" parTransId="{6A7CE7B8-0FFE-481B-B596-21CD136A2072}" sibTransId="{0BCCA497-33D6-4E9E-8778-3514AAA3074F}"/>
    <dgm:cxn modelId="{8E055D35-2457-44DE-A1CE-5C4FEC0AE7F9}" type="presOf" srcId="{35BC32DE-0653-487F-86EF-99D27D3448E7}" destId="{E8FA27DE-CE0F-45AA-B053-F030B2AEEF10}" srcOrd="0" destOrd="0" presId="urn:microsoft.com/office/officeart/2005/8/layout/pList2#1"/>
    <dgm:cxn modelId="{A839FA7A-2AB9-4383-9FB3-610D6078CA57}" type="presParOf" srcId="{E8FA27DE-CE0F-45AA-B053-F030B2AEEF10}" destId="{039E0968-0482-4D7F-A5D6-4D00BA49C809}" srcOrd="0" destOrd="0" presId="urn:microsoft.com/office/officeart/2005/8/layout/pList2#1"/>
    <dgm:cxn modelId="{92F280A9-5A46-48E9-8E9E-86E8605431F8}" type="presParOf" srcId="{E8FA27DE-CE0F-45AA-B053-F030B2AEEF10}" destId="{ACD9FCAF-C499-4248-9A22-63574027F49C}" srcOrd="1" destOrd="0" presId="urn:microsoft.com/office/officeart/2005/8/layout/pList2#1"/>
    <dgm:cxn modelId="{B253133B-0A86-4258-9856-DEABE68AA730}" type="presParOf" srcId="{ACD9FCAF-C499-4248-9A22-63574027F49C}" destId="{22863643-CA83-4413-84DF-1AF1250C3312}" srcOrd="0" destOrd="0" presId="urn:microsoft.com/office/officeart/2005/8/layout/pList2#1"/>
    <dgm:cxn modelId="{144B33AC-8E82-4009-89C5-70D6EA4A4BB6}" type="presParOf" srcId="{22863643-CA83-4413-84DF-1AF1250C3312}" destId="{5388ACEC-6F7A-4990-8B73-C2E5565A0C56}" srcOrd="0" destOrd="0" presId="urn:microsoft.com/office/officeart/2005/8/layout/pList2#1"/>
    <dgm:cxn modelId="{86D20B0B-542A-4D61-BCF6-15C9B3D91F8B}" type="presParOf" srcId="{22863643-CA83-4413-84DF-1AF1250C3312}" destId="{18BC40D9-CD3D-4CFE-B99D-347E6122CD53}" srcOrd="1" destOrd="0" presId="urn:microsoft.com/office/officeart/2005/8/layout/pList2#1"/>
    <dgm:cxn modelId="{5AD6E705-1292-434A-AC67-DD1E5620CB37}" type="presParOf" srcId="{22863643-CA83-4413-84DF-1AF1250C3312}" destId="{4C1959CC-1F8A-429A-8D8D-0B3BD4B52719}" srcOrd="2" destOrd="0" presId="urn:microsoft.com/office/officeart/2005/8/layout/pList2#1"/>
    <dgm:cxn modelId="{D23CFCE2-993C-4D8B-A902-3D2AA8CB983A}" type="presParOf" srcId="{ACD9FCAF-C499-4248-9A22-63574027F49C}" destId="{3CD5C69E-D481-408A-A30E-8E575040ECA6}" srcOrd="1" destOrd="0" presId="urn:microsoft.com/office/officeart/2005/8/layout/pList2#1"/>
    <dgm:cxn modelId="{62A5F403-E0F1-4098-82EB-4DBC9EE82F53}" type="presParOf" srcId="{ACD9FCAF-C499-4248-9A22-63574027F49C}" destId="{007356EC-EEA5-4CFB-9F53-4A6382D72862}" srcOrd="2" destOrd="0" presId="urn:microsoft.com/office/officeart/2005/8/layout/pList2#1"/>
    <dgm:cxn modelId="{7E36E1FD-CFB8-4625-83C4-B6C67D004A59}" type="presParOf" srcId="{007356EC-EEA5-4CFB-9F53-4A6382D72862}" destId="{FB9EC161-98A8-4D58-B226-FC1AFD0F0630}" srcOrd="0" destOrd="0" presId="urn:microsoft.com/office/officeart/2005/8/layout/pList2#1"/>
    <dgm:cxn modelId="{646FE1C0-E165-4F9E-AABA-97B047ABD44B}" type="presParOf" srcId="{007356EC-EEA5-4CFB-9F53-4A6382D72862}" destId="{6FB39B3D-49EF-4B7E-9F0B-37482F6859FC}" srcOrd="1" destOrd="0" presId="urn:microsoft.com/office/officeart/2005/8/layout/pList2#1"/>
    <dgm:cxn modelId="{2DB3B360-1FDE-40A9-A837-9248E12DEE15}" type="presParOf" srcId="{007356EC-EEA5-4CFB-9F53-4A6382D72862}" destId="{BC89A13B-3548-46C8-B732-579FCC6CC6BD}" srcOrd="2" destOrd="0" presId="urn:microsoft.com/office/officeart/2005/8/layout/pList2#1"/>
    <dgm:cxn modelId="{F551565D-2D6B-43EF-A991-8A26EE034583}" type="presParOf" srcId="{ACD9FCAF-C499-4248-9A22-63574027F49C}" destId="{BBF72307-0360-417A-AB8D-C55B4D9F0CD9}" srcOrd="3" destOrd="0" presId="urn:microsoft.com/office/officeart/2005/8/layout/pList2#1"/>
    <dgm:cxn modelId="{FBCC7ECD-520C-4C4B-9D64-8571ACB058DE}" type="presParOf" srcId="{ACD9FCAF-C499-4248-9A22-63574027F49C}" destId="{81910E26-A4B6-4FC4-BBAC-833C24CA5F38}" srcOrd="4" destOrd="0" presId="urn:microsoft.com/office/officeart/2005/8/layout/pList2#1"/>
    <dgm:cxn modelId="{D1C71CD8-DF17-461F-8364-CCA4FCA5504F}" type="presParOf" srcId="{81910E26-A4B6-4FC4-BBAC-833C24CA5F38}" destId="{1424AEC5-3EAC-4DC0-A066-A9063C229289}" srcOrd="0" destOrd="0" presId="urn:microsoft.com/office/officeart/2005/8/layout/pList2#1"/>
    <dgm:cxn modelId="{2040413F-A258-434D-84B8-3CFE420A2777}" type="presParOf" srcId="{81910E26-A4B6-4FC4-BBAC-833C24CA5F38}" destId="{9AAECF79-BCF3-4F04-BA3F-F477E4869E1D}" srcOrd="1" destOrd="0" presId="urn:microsoft.com/office/officeart/2005/8/layout/pList2#1"/>
    <dgm:cxn modelId="{AAFDBE1F-455D-4FB8-8DE7-D4C435C68C38}" type="presParOf" srcId="{81910E26-A4B6-4FC4-BBAC-833C24CA5F38}" destId="{744D11A8-AE9A-490F-A55B-F0356B7303E0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B12CC1-56A5-40A6-9610-B82B395E2729}" type="doc">
      <dgm:prSet loTypeId="urn:microsoft.com/office/officeart/2005/8/layout/hList7#1" loCatId="process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0FDBA653-CD5B-4440-8F09-1F7877F6CDD1}">
      <dgm:prSet phldrT="[Texto]" custT="1"/>
      <dgm:spPr/>
      <dgm:t>
        <a:bodyPr vert="vert270"/>
        <a:lstStyle/>
        <a:p>
          <a:r>
            <a:rPr lang="es-EC" sz="2000" dirty="0" smtClean="0"/>
            <a:t>Motivación</a:t>
          </a:r>
          <a:endParaRPr lang="es-EC" sz="2000" dirty="0"/>
        </a:p>
      </dgm:t>
    </dgm:pt>
    <dgm:pt modelId="{EC26715D-90BA-43C0-898B-E6362AF990D0}" type="parTrans" cxnId="{42BCCAEB-28F7-4A7A-988D-9FBC3C1F6FE1}">
      <dgm:prSet/>
      <dgm:spPr/>
      <dgm:t>
        <a:bodyPr/>
        <a:lstStyle/>
        <a:p>
          <a:endParaRPr lang="es-EC" sz="2000"/>
        </a:p>
      </dgm:t>
    </dgm:pt>
    <dgm:pt modelId="{1EC5C8BF-8F76-4C67-AB5E-D92B2782676F}" type="sibTrans" cxnId="{42BCCAEB-28F7-4A7A-988D-9FBC3C1F6FE1}">
      <dgm:prSet/>
      <dgm:spPr/>
      <dgm:t>
        <a:bodyPr/>
        <a:lstStyle/>
        <a:p>
          <a:endParaRPr lang="es-EC" sz="2000"/>
        </a:p>
      </dgm:t>
    </dgm:pt>
    <dgm:pt modelId="{204F2C61-F597-4124-8C4C-D71BB20D0A41}">
      <dgm:prSet phldrT="[Texto]" custT="1"/>
      <dgm:spPr/>
      <dgm:t>
        <a:bodyPr vert="vert270"/>
        <a:lstStyle/>
        <a:p>
          <a:r>
            <a:rPr lang="es-EC" sz="2400" dirty="0" smtClean="0"/>
            <a:t>Atención</a:t>
          </a:r>
          <a:endParaRPr lang="es-EC" sz="2400" dirty="0"/>
        </a:p>
      </dgm:t>
    </dgm:pt>
    <dgm:pt modelId="{EDA9CB80-9073-4D3B-9A3A-88F95BB49279}" type="parTrans" cxnId="{85780F98-33FF-4532-8330-533D862E5A13}">
      <dgm:prSet/>
      <dgm:spPr/>
      <dgm:t>
        <a:bodyPr/>
        <a:lstStyle/>
        <a:p>
          <a:endParaRPr lang="es-EC" sz="2000"/>
        </a:p>
      </dgm:t>
    </dgm:pt>
    <dgm:pt modelId="{F886C1D9-1AE2-498D-A18D-50218A987362}" type="sibTrans" cxnId="{85780F98-33FF-4532-8330-533D862E5A13}">
      <dgm:prSet/>
      <dgm:spPr/>
      <dgm:t>
        <a:bodyPr/>
        <a:lstStyle/>
        <a:p>
          <a:endParaRPr lang="es-EC" sz="2000"/>
        </a:p>
      </dgm:t>
    </dgm:pt>
    <dgm:pt modelId="{BEE4915D-9BAF-4F7F-AC16-7080F304A66D}">
      <dgm:prSet phldrT="[Texto]" custT="1"/>
      <dgm:spPr/>
      <dgm:t>
        <a:bodyPr vert="vert270"/>
        <a:lstStyle/>
        <a:p>
          <a:r>
            <a:rPr lang="es-EC" sz="2000" dirty="0" smtClean="0"/>
            <a:t>Adquisición</a:t>
          </a:r>
          <a:r>
            <a:rPr lang="es-EC" sz="1800" dirty="0" smtClean="0"/>
            <a:t> (Concentración</a:t>
          </a:r>
          <a:r>
            <a:rPr lang="es-EC" sz="1400" dirty="0" smtClean="0"/>
            <a:t>)</a:t>
          </a:r>
          <a:endParaRPr lang="es-EC" sz="1400" dirty="0"/>
        </a:p>
      </dgm:t>
    </dgm:pt>
    <dgm:pt modelId="{88ABA0C2-173E-4EB5-B733-21CC3062EA7B}" type="parTrans" cxnId="{2966FCFB-22E3-45BF-9BEA-0117EADED6CD}">
      <dgm:prSet/>
      <dgm:spPr/>
      <dgm:t>
        <a:bodyPr/>
        <a:lstStyle/>
        <a:p>
          <a:endParaRPr lang="es-EC" sz="2000"/>
        </a:p>
      </dgm:t>
    </dgm:pt>
    <dgm:pt modelId="{5434B6C2-A452-4B53-8DF2-2685FA885770}" type="sibTrans" cxnId="{2966FCFB-22E3-45BF-9BEA-0117EADED6CD}">
      <dgm:prSet/>
      <dgm:spPr/>
      <dgm:t>
        <a:bodyPr/>
        <a:lstStyle/>
        <a:p>
          <a:endParaRPr lang="es-EC" sz="2000"/>
        </a:p>
      </dgm:t>
    </dgm:pt>
    <dgm:pt modelId="{2CF7CEF1-3CA0-4AC9-AE98-41A98385A42E}">
      <dgm:prSet phldrT="[Texto]" custT="1"/>
      <dgm:spPr/>
      <dgm:t>
        <a:bodyPr vert="vert270"/>
        <a:lstStyle/>
        <a:p>
          <a:r>
            <a:rPr lang="es-EC" sz="2400" dirty="0" smtClean="0"/>
            <a:t>Retención </a:t>
          </a:r>
          <a:r>
            <a:rPr lang="es-EC" sz="2000" dirty="0" smtClean="0"/>
            <a:t>(</a:t>
          </a:r>
          <a:r>
            <a:rPr lang="es-EC" sz="2400" dirty="0" smtClean="0"/>
            <a:t>Memoria</a:t>
          </a:r>
          <a:r>
            <a:rPr lang="es-EC" sz="2000" dirty="0" smtClean="0"/>
            <a:t>)</a:t>
          </a:r>
          <a:endParaRPr lang="es-EC" sz="2000" dirty="0"/>
        </a:p>
      </dgm:t>
    </dgm:pt>
    <dgm:pt modelId="{E9C2DD18-A87D-4D06-BABD-44E87B4D60E8}" type="parTrans" cxnId="{D551398E-B40A-43A8-B9C5-44C3B1B1A350}">
      <dgm:prSet/>
      <dgm:spPr/>
      <dgm:t>
        <a:bodyPr/>
        <a:lstStyle/>
        <a:p>
          <a:endParaRPr lang="es-EC" sz="2000"/>
        </a:p>
      </dgm:t>
    </dgm:pt>
    <dgm:pt modelId="{42E31180-467B-4F46-947A-FF65B3FD3BD2}" type="sibTrans" cxnId="{D551398E-B40A-43A8-B9C5-44C3B1B1A350}">
      <dgm:prSet/>
      <dgm:spPr/>
      <dgm:t>
        <a:bodyPr/>
        <a:lstStyle/>
        <a:p>
          <a:endParaRPr lang="es-EC" sz="2000"/>
        </a:p>
      </dgm:t>
    </dgm:pt>
    <dgm:pt modelId="{ABD5A4AA-7F11-4D2E-BFFB-DE56FD56281A}">
      <dgm:prSet phldrT="[Texto]" custT="1"/>
      <dgm:spPr/>
      <dgm:t>
        <a:bodyPr vert="vert270"/>
        <a:lstStyle/>
        <a:p>
          <a:r>
            <a:rPr lang="es-EC" sz="2000" dirty="0" smtClean="0"/>
            <a:t>Transferencia</a:t>
          </a:r>
          <a:endParaRPr lang="es-EC" sz="2000" dirty="0"/>
        </a:p>
      </dgm:t>
    </dgm:pt>
    <dgm:pt modelId="{F73B759A-2A54-4C48-8CC0-1321CFE6FE1F}" type="parTrans" cxnId="{25D04075-B9B9-4BC7-B714-F531E774AF07}">
      <dgm:prSet/>
      <dgm:spPr/>
      <dgm:t>
        <a:bodyPr/>
        <a:lstStyle/>
        <a:p>
          <a:endParaRPr lang="es-EC" sz="2000"/>
        </a:p>
      </dgm:t>
    </dgm:pt>
    <dgm:pt modelId="{2342A7EE-A507-4ACE-A953-BDEDF0289588}" type="sibTrans" cxnId="{25D04075-B9B9-4BC7-B714-F531E774AF07}">
      <dgm:prSet/>
      <dgm:spPr/>
      <dgm:t>
        <a:bodyPr/>
        <a:lstStyle/>
        <a:p>
          <a:endParaRPr lang="es-EC" sz="2000"/>
        </a:p>
      </dgm:t>
    </dgm:pt>
    <dgm:pt modelId="{C988A0FB-C65C-467F-9305-0EDB12283D77}">
      <dgm:prSet phldrT="[Texto]" custT="1"/>
      <dgm:spPr/>
      <dgm:t>
        <a:bodyPr vert="vert270"/>
        <a:lstStyle/>
        <a:p>
          <a:r>
            <a:rPr lang="es-EC" sz="2000" dirty="0" smtClean="0"/>
            <a:t>Desempeño</a:t>
          </a:r>
          <a:endParaRPr lang="es-EC" sz="2000" dirty="0"/>
        </a:p>
      </dgm:t>
    </dgm:pt>
    <dgm:pt modelId="{DD77BECD-0C04-4063-A15B-5ACC87754C22}" type="parTrans" cxnId="{1A6C3C0A-0F23-417F-AC99-EB5191DCD12D}">
      <dgm:prSet/>
      <dgm:spPr/>
      <dgm:t>
        <a:bodyPr/>
        <a:lstStyle/>
        <a:p>
          <a:endParaRPr lang="es-EC" sz="2000"/>
        </a:p>
      </dgm:t>
    </dgm:pt>
    <dgm:pt modelId="{A8E58AE1-6843-46EC-99C7-FDFEE72566D8}" type="sibTrans" cxnId="{1A6C3C0A-0F23-417F-AC99-EB5191DCD12D}">
      <dgm:prSet/>
      <dgm:spPr/>
      <dgm:t>
        <a:bodyPr/>
        <a:lstStyle/>
        <a:p>
          <a:endParaRPr lang="es-EC" sz="2000"/>
        </a:p>
      </dgm:t>
    </dgm:pt>
    <dgm:pt modelId="{D80214D1-956A-4E2A-B55D-BFEA7BAD505F}">
      <dgm:prSet phldrT="[Texto]" custT="1"/>
      <dgm:spPr/>
      <dgm:t>
        <a:bodyPr vert="vert270"/>
        <a:lstStyle/>
        <a:p>
          <a:r>
            <a:rPr lang="es-EC" sz="2400" dirty="0" smtClean="0"/>
            <a:t>Refuerzo</a:t>
          </a:r>
          <a:endParaRPr lang="es-EC" sz="2400" dirty="0"/>
        </a:p>
      </dgm:t>
    </dgm:pt>
    <dgm:pt modelId="{34ECEBD8-8B5B-40F6-A172-4663175B1E74}" type="parTrans" cxnId="{DF831B03-44C9-4F57-97B1-2C696D314317}">
      <dgm:prSet/>
      <dgm:spPr/>
      <dgm:t>
        <a:bodyPr/>
        <a:lstStyle/>
        <a:p>
          <a:endParaRPr lang="es-EC" sz="2000"/>
        </a:p>
      </dgm:t>
    </dgm:pt>
    <dgm:pt modelId="{4B920CEE-D564-46E3-BC84-C623AD64775B}" type="sibTrans" cxnId="{DF831B03-44C9-4F57-97B1-2C696D314317}">
      <dgm:prSet/>
      <dgm:spPr/>
      <dgm:t>
        <a:bodyPr/>
        <a:lstStyle/>
        <a:p>
          <a:endParaRPr lang="es-EC" sz="2000"/>
        </a:p>
      </dgm:t>
    </dgm:pt>
    <dgm:pt modelId="{56C06A56-3AB9-412D-974D-F58B650FEC01}" type="pres">
      <dgm:prSet presAssocID="{47B12CC1-56A5-40A6-9610-B82B395E272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92951BA-8519-4DE7-BFF0-6500AB71742C}" type="pres">
      <dgm:prSet presAssocID="{47B12CC1-56A5-40A6-9610-B82B395E2729}" presName="fgShape" presStyleLbl="fgShp" presStyleIdx="0" presStyleCnt="1" custScaleY="142424"/>
      <dgm:spPr/>
    </dgm:pt>
    <dgm:pt modelId="{200EB400-9E6D-4BDF-B20D-E5BB0DAF423F}" type="pres">
      <dgm:prSet presAssocID="{47B12CC1-56A5-40A6-9610-B82B395E2729}" presName="linComp" presStyleCnt="0"/>
      <dgm:spPr/>
    </dgm:pt>
    <dgm:pt modelId="{B7C30199-87DA-4814-8ED6-076D41A1034C}" type="pres">
      <dgm:prSet presAssocID="{0FDBA653-CD5B-4440-8F09-1F7877F6CDD1}" presName="compNode" presStyleCnt="0"/>
      <dgm:spPr/>
    </dgm:pt>
    <dgm:pt modelId="{F25B7BE6-23E4-4D8A-BAF8-15DB691B0ABA}" type="pres">
      <dgm:prSet presAssocID="{0FDBA653-CD5B-4440-8F09-1F7877F6CDD1}" presName="bkgdShape" presStyleLbl="node1" presStyleIdx="0" presStyleCnt="7" custScaleX="103030"/>
      <dgm:spPr/>
      <dgm:t>
        <a:bodyPr/>
        <a:lstStyle/>
        <a:p>
          <a:endParaRPr lang="es-EC"/>
        </a:p>
      </dgm:t>
    </dgm:pt>
    <dgm:pt modelId="{3E95475B-C86C-47D7-8A7E-A2E215A340B3}" type="pres">
      <dgm:prSet presAssocID="{0FDBA653-CD5B-4440-8F09-1F7877F6CDD1}" presName="nodeTx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D7D6E0-0850-491B-8710-EF8F9C9383A4}" type="pres">
      <dgm:prSet presAssocID="{0FDBA653-CD5B-4440-8F09-1F7877F6CDD1}" presName="invisiNode" presStyleLbl="node1" presStyleIdx="0" presStyleCnt="7"/>
      <dgm:spPr/>
    </dgm:pt>
    <dgm:pt modelId="{EE682B1A-6BDF-47F7-9B3C-98BF9F7E90F7}" type="pres">
      <dgm:prSet presAssocID="{0FDBA653-CD5B-4440-8F09-1F7877F6CDD1}" presName="imagNode" presStyleLbl="fgImgPlace1" presStyleIdx="0" presStyleCnt="7"/>
      <dgm:spPr>
        <a:prstGeom prst="bevel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9B6E6B8-3ECD-422C-B440-DB1823A3E1B3}" type="pres">
      <dgm:prSet presAssocID="{1EC5C8BF-8F76-4C67-AB5E-D92B2782676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65452AA-1702-4E6D-905F-0AA9425740C3}" type="pres">
      <dgm:prSet presAssocID="{204F2C61-F597-4124-8C4C-D71BB20D0A41}" presName="compNode" presStyleCnt="0"/>
      <dgm:spPr/>
    </dgm:pt>
    <dgm:pt modelId="{C247E375-4644-4185-8EE9-8EC448055DC2}" type="pres">
      <dgm:prSet presAssocID="{204F2C61-F597-4124-8C4C-D71BB20D0A41}" presName="bkgdShape" presStyleLbl="node1" presStyleIdx="1" presStyleCnt="7"/>
      <dgm:spPr/>
      <dgm:t>
        <a:bodyPr/>
        <a:lstStyle/>
        <a:p>
          <a:endParaRPr lang="es-EC"/>
        </a:p>
      </dgm:t>
    </dgm:pt>
    <dgm:pt modelId="{777D0525-0874-40A7-BF0E-6296D5804FDE}" type="pres">
      <dgm:prSet presAssocID="{204F2C61-F597-4124-8C4C-D71BB20D0A41}" presName="nodeTx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6A3A36-D908-483A-9F63-14147BBA3FA8}" type="pres">
      <dgm:prSet presAssocID="{204F2C61-F597-4124-8C4C-D71BB20D0A41}" presName="invisiNode" presStyleLbl="node1" presStyleIdx="1" presStyleCnt="7"/>
      <dgm:spPr/>
    </dgm:pt>
    <dgm:pt modelId="{6590F908-D7A0-4754-9913-3B7AA1742C58}" type="pres">
      <dgm:prSet presAssocID="{204F2C61-F597-4124-8C4C-D71BB20D0A41}" presName="imagNode" presStyleLbl="fgImgPlace1" presStyleIdx="1" presStyleCnt="7" custLinFactX="246839" custLinFactNeighborX="300000" custLinFactNeighborY="3822"/>
      <dgm:spPr>
        <a:prstGeom prst="bevel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  <dgm:pt modelId="{24C21059-EFBC-4956-BA5B-0EDDD827AC60}" type="pres">
      <dgm:prSet presAssocID="{F886C1D9-1AE2-498D-A18D-50218A987362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22446BA-2AD4-44F4-92E2-D92CEB52EF8D}" type="pres">
      <dgm:prSet presAssocID="{BEE4915D-9BAF-4F7F-AC16-7080F304A66D}" presName="compNode" presStyleCnt="0"/>
      <dgm:spPr/>
    </dgm:pt>
    <dgm:pt modelId="{F706C1D1-23B6-45E1-B753-DB23443C8939}" type="pres">
      <dgm:prSet presAssocID="{BEE4915D-9BAF-4F7F-AC16-7080F304A66D}" presName="bkgdShape" presStyleLbl="node1" presStyleIdx="2" presStyleCnt="7"/>
      <dgm:spPr/>
      <dgm:t>
        <a:bodyPr/>
        <a:lstStyle/>
        <a:p>
          <a:endParaRPr lang="es-EC"/>
        </a:p>
      </dgm:t>
    </dgm:pt>
    <dgm:pt modelId="{9D692076-168D-4C72-9BB0-D31DB49A5D66}" type="pres">
      <dgm:prSet presAssocID="{BEE4915D-9BAF-4F7F-AC16-7080F304A66D}" presName="nodeTx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0A930D-39E6-4E37-90A7-1151631B7D82}" type="pres">
      <dgm:prSet presAssocID="{BEE4915D-9BAF-4F7F-AC16-7080F304A66D}" presName="invisiNode" presStyleLbl="node1" presStyleIdx="2" presStyleCnt="7"/>
      <dgm:spPr/>
    </dgm:pt>
    <dgm:pt modelId="{91E6C557-5642-4C1B-B551-14EF76F3C72B}" type="pres">
      <dgm:prSet presAssocID="{BEE4915D-9BAF-4F7F-AC16-7080F304A66D}" presName="imagNode" presStyleLbl="fgImgPlace1" presStyleIdx="2" presStyleCnt="7"/>
      <dgm:spPr>
        <a:prstGeom prst="bevel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2CB7941-7F8D-43B9-B6B8-8EAB4B9C93BF}" type="pres">
      <dgm:prSet presAssocID="{5434B6C2-A452-4B53-8DF2-2685FA885770}" presName="sibTrans" presStyleLbl="sibTrans2D1" presStyleIdx="0" presStyleCnt="0"/>
      <dgm:spPr/>
      <dgm:t>
        <a:bodyPr/>
        <a:lstStyle/>
        <a:p>
          <a:endParaRPr lang="es-EC"/>
        </a:p>
      </dgm:t>
    </dgm:pt>
    <dgm:pt modelId="{C4C79D46-1637-4058-BBF1-269BC9140EC6}" type="pres">
      <dgm:prSet presAssocID="{2CF7CEF1-3CA0-4AC9-AE98-41A98385A42E}" presName="compNode" presStyleCnt="0"/>
      <dgm:spPr/>
    </dgm:pt>
    <dgm:pt modelId="{A5951B81-4469-47B4-A92F-582459535050}" type="pres">
      <dgm:prSet presAssocID="{2CF7CEF1-3CA0-4AC9-AE98-41A98385A42E}" presName="bkgdShape" presStyleLbl="node1" presStyleIdx="3" presStyleCnt="7"/>
      <dgm:spPr/>
      <dgm:t>
        <a:bodyPr/>
        <a:lstStyle/>
        <a:p>
          <a:endParaRPr lang="es-EC"/>
        </a:p>
      </dgm:t>
    </dgm:pt>
    <dgm:pt modelId="{2DE4B965-AA69-4FEC-A5F7-0BA292A38C3E}" type="pres">
      <dgm:prSet presAssocID="{2CF7CEF1-3CA0-4AC9-AE98-41A98385A42E}" presName="nodeTx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B7388F-247D-4462-9902-A88E884572E8}" type="pres">
      <dgm:prSet presAssocID="{2CF7CEF1-3CA0-4AC9-AE98-41A98385A42E}" presName="invisiNode" presStyleLbl="node1" presStyleIdx="3" presStyleCnt="7"/>
      <dgm:spPr/>
    </dgm:pt>
    <dgm:pt modelId="{DD753E85-49E8-4141-A643-C14F2FA3A6FF}" type="pres">
      <dgm:prSet presAssocID="{2CF7CEF1-3CA0-4AC9-AE98-41A98385A42E}" presName="imagNode" presStyleLbl="fgImgPlace1" presStyleIdx="3" presStyleCnt="7"/>
      <dgm:spPr>
        <a:prstGeom prst="bevel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00CE193E-5A5D-4A19-8A72-05461D1AC853}" type="pres">
      <dgm:prSet presAssocID="{42E31180-467B-4F46-947A-FF65B3FD3BD2}" presName="sibTrans" presStyleLbl="sibTrans2D1" presStyleIdx="0" presStyleCnt="0"/>
      <dgm:spPr/>
      <dgm:t>
        <a:bodyPr/>
        <a:lstStyle/>
        <a:p>
          <a:endParaRPr lang="es-EC"/>
        </a:p>
      </dgm:t>
    </dgm:pt>
    <dgm:pt modelId="{D0917E38-1E27-4643-B7BE-FF8F845DEFF0}" type="pres">
      <dgm:prSet presAssocID="{ABD5A4AA-7F11-4D2E-BFFB-DE56FD56281A}" presName="compNode" presStyleCnt="0"/>
      <dgm:spPr/>
    </dgm:pt>
    <dgm:pt modelId="{B6DEA750-3026-4B57-81F6-2158C16B3964}" type="pres">
      <dgm:prSet presAssocID="{ABD5A4AA-7F11-4D2E-BFFB-DE56FD56281A}" presName="bkgdShape" presStyleLbl="node1" presStyleIdx="4" presStyleCnt="7"/>
      <dgm:spPr/>
      <dgm:t>
        <a:bodyPr/>
        <a:lstStyle/>
        <a:p>
          <a:endParaRPr lang="es-EC"/>
        </a:p>
      </dgm:t>
    </dgm:pt>
    <dgm:pt modelId="{A9405C57-E982-4EF6-B12A-5C976B37F926}" type="pres">
      <dgm:prSet presAssocID="{ABD5A4AA-7F11-4D2E-BFFB-DE56FD56281A}" presName="nodeTx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DBF6DD-CDA5-48D0-984C-C6A2360403B9}" type="pres">
      <dgm:prSet presAssocID="{ABD5A4AA-7F11-4D2E-BFFB-DE56FD56281A}" presName="invisiNode" presStyleLbl="node1" presStyleIdx="4" presStyleCnt="7"/>
      <dgm:spPr/>
    </dgm:pt>
    <dgm:pt modelId="{767EF08E-479B-4D5D-B1EB-901016B8FB70}" type="pres">
      <dgm:prSet presAssocID="{ABD5A4AA-7F11-4D2E-BFFB-DE56FD56281A}" presName="imagNode" presStyleLbl="fgImgPlace1" presStyleIdx="4" presStyleCnt="7"/>
      <dgm:spPr>
        <a:prstGeom prst="bevel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63DE8DE7-4066-4CAB-9AA6-87DD8DCCB53D}" type="pres">
      <dgm:prSet presAssocID="{2342A7EE-A507-4ACE-A953-BDEDF0289588}" presName="sibTrans" presStyleLbl="sibTrans2D1" presStyleIdx="0" presStyleCnt="0"/>
      <dgm:spPr/>
      <dgm:t>
        <a:bodyPr/>
        <a:lstStyle/>
        <a:p>
          <a:endParaRPr lang="es-EC"/>
        </a:p>
      </dgm:t>
    </dgm:pt>
    <dgm:pt modelId="{812D5532-9E58-41EF-951E-CCF446AFCFC4}" type="pres">
      <dgm:prSet presAssocID="{C988A0FB-C65C-467F-9305-0EDB12283D77}" presName="compNode" presStyleCnt="0"/>
      <dgm:spPr/>
    </dgm:pt>
    <dgm:pt modelId="{221DA1FD-D40F-4038-8064-6D8E9D726FF3}" type="pres">
      <dgm:prSet presAssocID="{C988A0FB-C65C-467F-9305-0EDB12283D77}" presName="bkgdShape" presStyleLbl="node1" presStyleIdx="5" presStyleCnt="7"/>
      <dgm:spPr/>
      <dgm:t>
        <a:bodyPr/>
        <a:lstStyle/>
        <a:p>
          <a:endParaRPr lang="es-EC"/>
        </a:p>
      </dgm:t>
    </dgm:pt>
    <dgm:pt modelId="{5B2FDABF-AEE7-4249-80BC-DA0E10FCF440}" type="pres">
      <dgm:prSet presAssocID="{C988A0FB-C65C-467F-9305-0EDB12283D77}" presName="nodeTx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60F5D5-3991-4E20-B53B-2B67AFF99762}" type="pres">
      <dgm:prSet presAssocID="{C988A0FB-C65C-467F-9305-0EDB12283D77}" presName="invisiNode" presStyleLbl="node1" presStyleIdx="5" presStyleCnt="7"/>
      <dgm:spPr/>
    </dgm:pt>
    <dgm:pt modelId="{91DD44A9-6DAA-44E3-8562-8BF4DC19A0BE}" type="pres">
      <dgm:prSet presAssocID="{C988A0FB-C65C-467F-9305-0EDB12283D77}" presName="imagNode" presStyleLbl="fgImgPlace1" presStyleIdx="5" presStyleCnt="7" custScaleX="105928"/>
      <dgm:spPr>
        <a:prstGeom prst="bevel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4B24142A-5CF1-4951-AB3C-05A064D03108}" type="pres">
      <dgm:prSet presAssocID="{A8E58AE1-6843-46EC-99C7-FDFEE72566D8}" presName="sibTrans" presStyleLbl="sibTrans2D1" presStyleIdx="0" presStyleCnt="0"/>
      <dgm:spPr/>
      <dgm:t>
        <a:bodyPr/>
        <a:lstStyle/>
        <a:p>
          <a:endParaRPr lang="es-EC"/>
        </a:p>
      </dgm:t>
    </dgm:pt>
    <dgm:pt modelId="{6C1A37CB-C5B0-4C59-A65D-6DBCE6BDB22D}" type="pres">
      <dgm:prSet presAssocID="{D80214D1-956A-4E2A-B55D-BFEA7BAD505F}" presName="compNode" presStyleCnt="0"/>
      <dgm:spPr/>
    </dgm:pt>
    <dgm:pt modelId="{0D5E18D1-5541-4474-9DEE-105DBF8AD14E}" type="pres">
      <dgm:prSet presAssocID="{D80214D1-956A-4E2A-B55D-BFEA7BAD505F}" presName="bkgdShape" presStyleLbl="node1" presStyleIdx="6" presStyleCnt="7"/>
      <dgm:spPr/>
      <dgm:t>
        <a:bodyPr/>
        <a:lstStyle/>
        <a:p>
          <a:endParaRPr lang="es-EC"/>
        </a:p>
      </dgm:t>
    </dgm:pt>
    <dgm:pt modelId="{DAC1E3F0-8485-482F-93FB-80B1963F77CF}" type="pres">
      <dgm:prSet presAssocID="{D80214D1-956A-4E2A-B55D-BFEA7BAD505F}" presName="nodeTx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532F23-5572-4F16-98C8-B9426DCF06E9}" type="pres">
      <dgm:prSet presAssocID="{D80214D1-956A-4E2A-B55D-BFEA7BAD505F}" presName="invisiNode" presStyleLbl="node1" presStyleIdx="6" presStyleCnt="7"/>
      <dgm:spPr/>
    </dgm:pt>
    <dgm:pt modelId="{87FCD792-5831-4EE0-8BC7-341CDA10FE93}" type="pres">
      <dgm:prSet presAssocID="{D80214D1-956A-4E2A-B55D-BFEA7BAD505F}" presName="imagNode" presStyleLbl="fgImgPlace1" presStyleIdx="6" presStyleCnt="7" custLinFactX="-249880" custLinFactNeighborX="-300000" custLinFactNeighborY="-1638"/>
      <dgm:spPr>
        <a:prstGeom prst="bevel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63762030-6B2F-4B70-BAB9-CA40C2B1FC99}" type="presOf" srcId="{2CF7CEF1-3CA0-4AC9-AE98-41A98385A42E}" destId="{A5951B81-4469-47B4-A92F-582459535050}" srcOrd="0" destOrd="0" presId="urn:microsoft.com/office/officeart/2005/8/layout/hList7#1"/>
    <dgm:cxn modelId="{C3185491-4B06-4A38-8899-7A9C596FFFB0}" type="presOf" srcId="{D80214D1-956A-4E2A-B55D-BFEA7BAD505F}" destId="{DAC1E3F0-8485-482F-93FB-80B1963F77CF}" srcOrd="1" destOrd="0" presId="urn:microsoft.com/office/officeart/2005/8/layout/hList7#1"/>
    <dgm:cxn modelId="{4E127D21-D418-44AE-9C8A-4B0490BE7A93}" type="presOf" srcId="{ABD5A4AA-7F11-4D2E-BFFB-DE56FD56281A}" destId="{B6DEA750-3026-4B57-81F6-2158C16B3964}" srcOrd="0" destOrd="0" presId="urn:microsoft.com/office/officeart/2005/8/layout/hList7#1"/>
    <dgm:cxn modelId="{D07D4EFA-CE7D-4D30-8EF8-C94A4912F6C9}" type="presOf" srcId="{2CF7CEF1-3CA0-4AC9-AE98-41A98385A42E}" destId="{2DE4B965-AA69-4FEC-A5F7-0BA292A38C3E}" srcOrd="1" destOrd="0" presId="urn:microsoft.com/office/officeart/2005/8/layout/hList7#1"/>
    <dgm:cxn modelId="{013772FD-6DD2-43F7-BC76-2AEB57F7CAB0}" type="presOf" srcId="{0FDBA653-CD5B-4440-8F09-1F7877F6CDD1}" destId="{F25B7BE6-23E4-4D8A-BAF8-15DB691B0ABA}" srcOrd="0" destOrd="0" presId="urn:microsoft.com/office/officeart/2005/8/layout/hList7#1"/>
    <dgm:cxn modelId="{85780F98-33FF-4532-8330-533D862E5A13}" srcId="{47B12CC1-56A5-40A6-9610-B82B395E2729}" destId="{204F2C61-F597-4124-8C4C-D71BB20D0A41}" srcOrd="1" destOrd="0" parTransId="{EDA9CB80-9073-4D3B-9A3A-88F95BB49279}" sibTransId="{F886C1D9-1AE2-498D-A18D-50218A987362}"/>
    <dgm:cxn modelId="{5E5D71E8-BCDF-4673-8929-1F0A0C3169EB}" type="presOf" srcId="{C988A0FB-C65C-467F-9305-0EDB12283D77}" destId="{221DA1FD-D40F-4038-8064-6D8E9D726FF3}" srcOrd="0" destOrd="0" presId="urn:microsoft.com/office/officeart/2005/8/layout/hList7#1"/>
    <dgm:cxn modelId="{5CDE4402-E6C4-49A4-B69E-A4D3C3B6261C}" type="presOf" srcId="{42E31180-467B-4F46-947A-FF65B3FD3BD2}" destId="{00CE193E-5A5D-4A19-8A72-05461D1AC853}" srcOrd="0" destOrd="0" presId="urn:microsoft.com/office/officeart/2005/8/layout/hList7#1"/>
    <dgm:cxn modelId="{25D04075-B9B9-4BC7-B714-F531E774AF07}" srcId="{47B12CC1-56A5-40A6-9610-B82B395E2729}" destId="{ABD5A4AA-7F11-4D2E-BFFB-DE56FD56281A}" srcOrd="4" destOrd="0" parTransId="{F73B759A-2A54-4C48-8CC0-1321CFE6FE1F}" sibTransId="{2342A7EE-A507-4ACE-A953-BDEDF0289588}"/>
    <dgm:cxn modelId="{6C961999-708F-447B-8D4D-7F0D31B54029}" type="presOf" srcId="{BEE4915D-9BAF-4F7F-AC16-7080F304A66D}" destId="{9D692076-168D-4C72-9BB0-D31DB49A5D66}" srcOrd="1" destOrd="0" presId="urn:microsoft.com/office/officeart/2005/8/layout/hList7#1"/>
    <dgm:cxn modelId="{4C5F478B-C29B-44B2-9DEC-A9CC0D86ECF3}" type="presOf" srcId="{BEE4915D-9BAF-4F7F-AC16-7080F304A66D}" destId="{F706C1D1-23B6-45E1-B753-DB23443C8939}" srcOrd="0" destOrd="0" presId="urn:microsoft.com/office/officeart/2005/8/layout/hList7#1"/>
    <dgm:cxn modelId="{A129851E-4F36-454E-942E-F92F5E972F4D}" type="presOf" srcId="{C988A0FB-C65C-467F-9305-0EDB12283D77}" destId="{5B2FDABF-AEE7-4249-80BC-DA0E10FCF440}" srcOrd="1" destOrd="0" presId="urn:microsoft.com/office/officeart/2005/8/layout/hList7#1"/>
    <dgm:cxn modelId="{02B64A22-8CBD-4D9F-8011-02E3C8D3AF70}" type="presOf" srcId="{47B12CC1-56A5-40A6-9610-B82B395E2729}" destId="{56C06A56-3AB9-412D-974D-F58B650FEC01}" srcOrd="0" destOrd="0" presId="urn:microsoft.com/office/officeart/2005/8/layout/hList7#1"/>
    <dgm:cxn modelId="{D551398E-B40A-43A8-B9C5-44C3B1B1A350}" srcId="{47B12CC1-56A5-40A6-9610-B82B395E2729}" destId="{2CF7CEF1-3CA0-4AC9-AE98-41A98385A42E}" srcOrd="3" destOrd="0" parTransId="{E9C2DD18-A87D-4D06-BABD-44E87B4D60E8}" sibTransId="{42E31180-467B-4F46-947A-FF65B3FD3BD2}"/>
    <dgm:cxn modelId="{2966FCFB-22E3-45BF-9BEA-0117EADED6CD}" srcId="{47B12CC1-56A5-40A6-9610-B82B395E2729}" destId="{BEE4915D-9BAF-4F7F-AC16-7080F304A66D}" srcOrd="2" destOrd="0" parTransId="{88ABA0C2-173E-4EB5-B733-21CC3062EA7B}" sibTransId="{5434B6C2-A452-4B53-8DF2-2685FA885770}"/>
    <dgm:cxn modelId="{BDB60396-69FC-49A7-8D1C-6D45A22E0B28}" type="presOf" srcId="{ABD5A4AA-7F11-4D2E-BFFB-DE56FD56281A}" destId="{A9405C57-E982-4EF6-B12A-5C976B37F926}" srcOrd="1" destOrd="0" presId="urn:microsoft.com/office/officeart/2005/8/layout/hList7#1"/>
    <dgm:cxn modelId="{B4FDD43E-086D-471C-92A6-680A25106546}" type="presOf" srcId="{204F2C61-F597-4124-8C4C-D71BB20D0A41}" destId="{C247E375-4644-4185-8EE9-8EC448055DC2}" srcOrd="0" destOrd="0" presId="urn:microsoft.com/office/officeart/2005/8/layout/hList7#1"/>
    <dgm:cxn modelId="{FFDA099C-56EF-4A18-B39A-0FD0251451BE}" type="presOf" srcId="{204F2C61-F597-4124-8C4C-D71BB20D0A41}" destId="{777D0525-0874-40A7-BF0E-6296D5804FDE}" srcOrd="1" destOrd="0" presId="urn:microsoft.com/office/officeart/2005/8/layout/hList7#1"/>
    <dgm:cxn modelId="{39F535A1-9308-4667-93AD-191373D68E6B}" type="presOf" srcId="{5434B6C2-A452-4B53-8DF2-2685FA885770}" destId="{02CB7941-7F8D-43B9-B6B8-8EAB4B9C93BF}" srcOrd="0" destOrd="0" presId="urn:microsoft.com/office/officeart/2005/8/layout/hList7#1"/>
    <dgm:cxn modelId="{1E01FCDE-CAF4-4C0A-A1AD-28AFAB0C06B2}" type="presOf" srcId="{0FDBA653-CD5B-4440-8F09-1F7877F6CDD1}" destId="{3E95475B-C86C-47D7-8A7E-A2E215A340B3}" srcOrd="1" destOrd="0" presId="urn:microsoft.com/office/officeart/2005/8/layout/hList7#1"/>
    <dgm:cxn modelId="{0FE61EE0-2659-41DC-BAFA-B1824947F762}" type="presOf" srcId="{F886C1D9-1AE2-498D-A18D-50218A987362}" destId="{24C21059-EFBC-4956-BA5B-0EDDD827AC60}" srcOrd="0" destOrd="0" presId="urn:microsoft.com/office/officeart/2005/8/layout/hList7#1"/>
    <dgm:cxn modelId="{FEDB7B47-5521-4712-807A-FAA57C5B5CD3}" type="presOf" srcId="{1EC5C8BF-8F76-4C67-AB5E-D92B2782676F}" destId="{C9B6E6B8-3ECD-422C-B440-DB1823A3E1B3}" srcOrd="0" destOrd="0" presId="urn:microsoft.com/office/officeart/2005/8/layout/hList7#1"/>
    <dgm:cxn modelId="{1A6C3C0A-0F23-417F-AC99-EB5191DCD12D}" srcId="{47B12CC1-56A5-40A6-9610-B82B395E2729}" destId="{C988A0FB-C65C-467F-9305-0EDB12283D77}" srcOrd="5" destOrd="0" parTransId="{DD77BECD-0C04-4063-A15B-5ACC87754C22}" sibTransId="{A8E58AE1-6843-46EC-99C7-FDFEE72566D8}"/>
    <dgm:cxn modelId="{D8ED0FD7-36CC-4466-A598-41FB93A53685}" type="presOf" srcId="{2342A7EE-A507-4ACE-A953-BDEDF0289588}" destId="{63DE8DE7-4066-4CAB-9AA6-87DD8DCCB53D}" srcOrd="0" destOrd="0" presId="urn:microsoft.com/office/officeart/2005/8/layout/hList7#1"/>
    <dgm:cxn modelId="{55F4B7A6-B47D-4528-8FCC-6EE618D58862}" type="presOf" srcId="{D80214D1-956A-4E2A-B55D-BFEA7BAD505F}" destId="{0D5E18D1-5541-4474-9DEE-105DBF8AD14E}" srcOrd="0" destOrd="0" presId="urn:microsoft.com/office/officeart/2005/8/layout/hList7#1"/>
    <dgm:cxn modelId="{747A5684-65CE-41B2-89B5-4B5A587313BF}" type="presOf" srcId="{A8E58AE1-6843-46EC-99C7-FDFEE72566D8}" destId="{4B24142A-5CF1-4951-AB3C-05A064D03108}" srcOrd="0" destOrd="0" presId="urn:microsoft.com/office/officeart/2005/8/layout/hList7#1"/>
    <dgm:cxn modelId="{DF831B03-44C9-4F57-97B1-2C696D314317}" srcId="{47B12CC1-56A5-40A6-9610-B82B395E2729}" destId="{D80214D1-956A-4E2A-B55D-BFEA7BAD505F}" srcOrd="6" destOrd="0" parTransId="{34ECEBD8-8B5B-40F6-A172-4663175B1E74}" sibTransId="{4B920CEE-D564-46E3-BC84-C623AD64775B}"/>
    <dgm:cxn modelId="{42BCCAEB-28F7-4A7A-988D-9FBC3C1F6FE1}" srcId="{47B12CC1-56A5-40A6-9610-B82B395E2729}" destId="{0FDBA653-CD5B-4440-8F09-1F7877F6CDD1}" srcOrd="0" destOrd="0" parTransId="{EC26715D-90BA-43C0-898B-E6362AF990D0}" sibTransId="{1EC5C8BF-8F76-4C67-AB5E-D92B2782676F}"/>
    <dgm:cxn modelId="{FE5C4D54-0D3D-4129-BE64-80F8FDBFC1D2}" type="presParOf" srcId="{56C06A56-3AB9-412D-974D-F58B650FEC01}" destId="{C92951BA-8519-4DE7-BFF0-6500AB71742C}" srcOrd="0" destOrd="0" presId="urn:microsoft.com/office/officeart/2005/8/layout/hList7#1"/>
    <dgm:cxn modelId="{0A5570FD-13BB-478B-A36B-9E604F834D1B}" type="presParOf" srcId="{56C06A56-3AB9-412D-974D-F58B650FEC01}" destId="{200EB400-9E6D-4BDF-B20D-E5BB0DAF423F}" srcOrd="1" destOrd="0" presId="urn:microsoft.com/office/officeart/2005/8/layout/hList7#1"/>
    <dgm:cxn modelId="{51F67FA8-7779-4292-9787-C391BF7ACED7}" type="presParOf" srcId="{200EB400-9E6D-4BDF-B20D-E5BB0DAF423F}" destId="{B7C30199-87DA-4814-8ED6-076D41A1034C}" srcOrd="0" destOrd="0" presId="urn:microsoft.com/office/officeart/2005/8/layout/hList7#1"/>
    <dgm:cxn modelId="{046FF7F3-8EE8-476B-8A48-6098136F6AE4}" type="presParOf" srcId="{B7C30199-87DA-4814-8ED6-076D41A1034C}" destId="{F25B7BE6-23E4-4D8A-BAF8-15DB691B0ABA}" srcOrd="0" destOrd="0" presId="urn:microsoft.com/office/officeart/2005/8/layout/hList7#1"/>
    <dgm:cxn modelId="{CF0F89D0-BDF0-4CB1-80E9-2C0091CF08F3}" type="presParOf" srcId="{B7C30199-87DA-4814-8ED6-076D41A1034C}" destId="{3E95475B-C86C-47D7-8A7E-A2E215A340B3}" srcOrd="1" destOrd="0" presId="urn:microsoft.com/office/officeart/2005/8/layout/hList7#1"/>
    <dgm:cxn modelId="{E2AFC021-E8DB-47C5-B47C-A770E0DAB93A}" type="presParOf" srcId="{B7C30199-87DA-4814-8ED6-076D41A1034C}" destId="{76D7D6E0-0850-491B-8710-EF8F9C9383A4}" srcOrd="2" destOrd="0" presId="urn:microsoft.com/office/officeart/2005/8/layout/hList7#1"/>
    <dgm:cxn modelId="{F4694E37-7338-4C2D-B1C4-2561D91354C3}" type="presParOf" srcId="{B7C30199-87DA-4814-8ED6-076D41A1034C}" destId="{EE682B1A-6BDF-47F7-9B3C-98BF9F7E90F7}" srcOrd="3" destOrd="0" presId="urn:microsoft.com/office/officeart/2005/8/layout/hList7#1"/>
    <dgm:cxn modelId="{ADB58C94-FEE6-4B2F-83AF-DCB3D019EB3D}" type="presParOf" srcId="{200EB400-9E6D-4BDF-B20D-E5BB0DAF423F}" destId="{C9B6E6B8-3ECD-422C-B440-DB1823A3E1B3}" srcOrd="1" destOrd="0" presId="urn:microsoft.com/office/officeart/2005/8/layout/hList7#1"/>
    <dgm:cxn modelId="{722E8553-8BFA-49D4-A43F-CA145C9FEC03}" type="presParOf" srcId="{200EB400-9E6D-4BDF-B20D-E5BB0DAF423F}" destId="{B65452AA-1702-4E6D-905F-0AA9425740C3}" srcOrd="2" destOrd="0" presId="urn:microsoft.com/office/officeart/2005/8/layout/hList7#1"/>
    <dgm:cxn modelId="{1D4D5651-9CF8-4CB6-88BE-FF265BF8C311}" type="presParOf" srcId="{B65452AA-1702-4E6D-905F-0AA9425740C3}" destId="{C247E375-4644-4185-8EE9-8EC448055DC2}" srcOrd="0" destOrd="0" presId="urn:microsoft.com/office/officeart/2005/8/layout/hList7#1"/>
    <dgm:cxn modelId="{B3E3E2D2-EB3D-4870-9D04-BA2358C5950B}" type="presParOf" srcId="{B65452AA-1702-4E6D-905F-0AA9425740C3}" destId="{777D0525-0874-40A7-BF0E-6296D5804FDE}" srcOrd="1" destOrd="0" presId="urn:microsoft.com/office/officeart/2005/8/layout/hList7#1"/>
    <dgm:cxn modelId="{A41B20D2-F1CA-4D43-B535-4C7472E0D50E}" type="presParOf" srcId="{B65452AA-1702-4E6D-905F-0AA9425740C3}" destId="{286A3A36-D908-483A-9F63-14147BBA3FA8}" srcOrd="2" destOrd="0" presId="urn:microsoft.com/office/officeart/2005/8/layout/hList7#1"/>
    <dgm:cxn modelId="{2CFC10E2-E1D8-4027-B0E7-C12CA0DE5287}" type="presParOf" srcId="{B65452AA-1702-4E6D-905F-0AA9425740C3}" destId="{6590F908-D7A0-4754-9913-3B7AA1742C58}" srcOrd="3" destOrd="0" presId="urn:microsoft.com/office/officeart/2005/8/layout/hList7#1"/>
    <dgm:cxn modelId="{DAF3803E-8E6A-414C-9509-8A728AF8C245}" type="presParOf" srcId="{200EB400-9E6D-4BDF-B20D-E5BB0DAF423F}" destId="{24C21059-EFBC-4956-BA5B-0EDDD827AC60}" srcOrd="3" destOrd="0" presId="urn:microsoft.com/office/officeart/2005/8/layout/hList7#1"/>
    <dgm:cxn modelId="{687FA954-5290-4B2B-B787-124FDD6F5CF4}" type="presParOf" srcId="{200EB400-9E6D-4BDF-B20D-E5BB0DAF423F}" destId="{B22446BA-2AD4-44F4-92E2-D92CEB52EF8D}" srcOrd="4" destOrd="0" presId="urn:microsoft.com/office/officeart/2005/8/layout/hList7#1"/>
    <dgm:cxn modelId="{2EBB0533-8A2E-46C6-B416-8F6D40A1EA86}" type="presParOf" srcId="{B22446BA-2AD4-44F4-92E2-D92CEB52EF8D}" destId="{F706C1D1-23B6-45E1-B753-DB23443C8939}" srcOrd="0" destOrd="0" presId="urn:microsoft.com/office/officeart/2005/8/layout/hList7#1"/>
    <dgm:cxn modelId="{558B4CAD-79D7-4482-82BB-3EB49AF38DAC}" type="presParOf" srcId="{B22446BA-2AD4-44F4-92E2-D92CEB52EF8D}" destId="{9D692076-168D-4C72-9BB0-D31DB49A5D66}" srcOrd="1" destOrd="0" presId="urn:microsoft.com/office/officeart/2005/8/layout/hList7#1"/>
    <dgm:cxn modelId="{DF90E691-7115-4F72-B796-41D97F6BF333}" type="presParOf" srcId="{B22446BA-2AD4-44F4-92E2-D92CEB52EF8D}" destId="{D40A930D-39E6-4E37-90A7-1151631B7D82}" srcOrd="2" destOrd="0" presId="urn:microsoft.com/office/officeart/2005/8/layout/hList7#1"/>
    <dgm:cxn modelId="{4372468F-8C93-44D8-8AF7-3587A725747E}" type="presParOf" srcId="{B22446BA-2AD4-44F4-92E2-D92CEB52EF8D}" destId="{91E6C557-5642-4C1B-B551-14EF76F3C72B}" srcOrd="3" destOrd="0" presId="urn:microsoft.com/office/officeart/2005/8/layout/hList7#1"/>
    <dgm:cxn modelId="{B56633BA-ECE3-4964-857D-7BB105D5AEFA}" type="presParOf" srcId="{200EB400-9E6D-4BDF-B20D-E5BB0DAF423F}" destId="{02CB7941-7F8D-43B9-B6B8-8EAB4B9C93BF}" srcOrd="5" destOrd="0" presId="urn:microsoft.com/office/officeart/2005/8/layout/hList7#1"/>
    <dgm:cxn modelId="{89667B1F-C0A0-4A2C-9A2F-857CC395748A}" type="presParOf" srcId="{200EB400-9E6D-4BDF-B20D-E5BB0DAF423F}" destId="{C4C79D46-1637-4058-BBF1-269BC9140EC6}" srcOrd="6" destOrd="0" presId="urn:microsoft.com/office/officeart/2005/8/layout/hList7#1"/>
    <dgm:cxn modelId="{8B6A0112-C1F9-433C-8938-7A34101A60CF}" type="presParOf" srcId="{C4C79D46-1637-4058-BBF1-269BC9140EC6}" destId="{A5951B81-4469-47B4-A92F-582459535050}" srcOrd="0" destOrd="0" presId="urn:microsoft.com/office/officeart/2005/8/layout/hList7#1"/>
    <dgm:cxn modelId="{BCAB78B6-952D-4059-A199-74099B51EC72}" type="presParOf" srcId="{C4C79D46-1637-4058-BBF1-269BC9140EC6}" destId="{2DE4B965-AA69-4FEC-A5F7-0BA292A38C3E}" srcOrd="1" destOrd="0" presId="urn:microsoft.com/office/officeart/2005/8/layout/hList7#1"/>
    <dgm:cxn modelId="{DC57B0B2-52C1-4D0D-9D8E-AB382B0B52C5}" type="presParOf" srcId="{C4C79D46-1637-4058-BBF1-269BC9140EC6}" destId="{2EB7388F-247D-4462-9902-A88E884572E8}" srcOrd="2" destOrd="0" presId="urn:microsoft.com/office/officeart/2005/8/layout/hList7#1"/>
    <dgm:cxn modelId="{66C40363-14C6-4445-BA46-94447514699F}" type="presParOf" srcId="{C4C79D46-1637-4058-BBF1-269BC9140EC6}" destId="{DD753E85-49E8-4141-A643-C14F2FA3A6FF}" srcOrd="3" destOrd="0" presId="urn:microsoft.com/office/officeart/2005/8/layout/hList7#1"/>
    <dgm:cxn modelId="{8814D2C6-9DCB-4D98-8C84-CEA14BFD0734}" type="presParOf" srcId="{200EB400-9E6D-4BDF-B20D-E5BB0DAF423F}" destId="{00CE193E-5A5D-4A19-8A72-05461D1AC853}" srcOrd="7" destOrd="0" presId="urn:microsoft.com/office/officeart/2005/8/layout/hList7#1"/>
    <dgm:cxn modelId="{326FA279-494E-435D-94CF-01D7E305E775}" type="presParOf" srcId="{200EB400-9E6D-4BDF-B20D-E5BB0DAF423F}" destId="{D0917E38-1E27-4643-B7BE-FF8F845DEFF0}" srcOrd="8" destOrd="0" presId="urn:microsoft.com/office/officeart/2005/8/layout/hList7#1"/>
    <dgm:cxn modelId="{B869F822-25F3-44A7-8A01-16E7E6E46B86}" type="presParOf" srcId="{D0917E38-1E27-4643-B7BE-FF8F845DEFF0}" destId="{B6DEA750-3026-4B57-81F6-2158C16B3964}" srcOrd="0" destOrd="0" presId="urn:microsoft.com/office/officeart/2005/8/layout/hList7#1"/>
    <dgm:cxn modelId="{5AD57A51-252C-47DB-8F76-7276CACDF56C}" type="presParOf" srcId="{D0917E38-1E27-4643-B7BE-FF8F845DEFF0}" destId="{A9405C57-E982-4EF6-B12A-5C976B37F926}" srcOrd="1" destOrd="0" presId="urn:microsoft.com/office/officeart/2005/8/layout/hList7#1"/>
    <dgm:cxn modelId="{722688D4-F65C-4AA5-9265-36CDB8A80907}" type="presParOf" srcId="{D0917E38-1E27-4643-B7BE-FF8F845DEFF0}" destId="{C3DBF6DD-CDA5-48D0-984C-C6A2360403B9}" srcOrd="2" destOrd="0" presId="urn:microsoft.com/office/officeart/2005/8/layout/hList7#1"/>
    <dgm:cxn modelId="{B982AB9C-3C9B-473B-80FD-701CE7B44881}" type="presParOf" srcId="{D0917E38-1E27-4643-B7BE-FF8F845DEFF0}" destId="{767EF08E-479B-4D5D-B1EB-901016B8FB70}" srcOrd="3" destOrd="0" presId="urn:microsoft.com/office/officeart/2005/8/layout/hList7#1"/>
    <dgm:cxn modelId="{ACEEAAD5-580D-483D-8827-4075A68F3F93}" type="presParOf" srcId="{200EB400-9E6D-4BDF-B20D-E5BB0DAF423F}" destId="{63DE8DE7-4066-4CAB-9AA6-87DD8DCCB53D}" srcOrd="9" destOrd="0" presId="urn:microsoft.com/office/officeart/2005/8/layout/hList7#1"/>
    <dgm:cxn modelId="{C9F0EDAA-AA49-463E-9591-7558AB855B76}" type="presParOf" srcId="{200EB400-9E6D-4BDF-B20D-E5BB0DAF423F}" destId="{812D5532-9E58-41EF-951E-CCF446AFCFC4}" srcOrd="10" destOrd="0" presId="urn:microsoft.com/office/officeart/2005/8/layout/hList7#1"/>
    <dgm:cxn modelId="{CAD9FDBB-7106-4C39-AA3B-8BA096EDFC88}" type="presParOf" srcId="{812D5532-9E58-41EF-951E-CCF446AFCFC4}" destId="{221DA1FD-D40F-4038-8064-6D8E9D726FF3}" srcOrd="0" destOrd="0" presId="urn:microsoft.com/office/officeart/2005/8/layout/hList7#1"/>
    <dgm:cxn modelId="{EB3CDCFC-CA32-489B-813A-BFCD9F7499B7}" type="presParOf" srcId="{812D5532-9E58-41EF-951E-CCF446AFCFC4}" destId="{5B2FDABF-AEE7-4249-80BC-DA0E10FCF440}" srcOrd="1" destOrd="0" presId="urn:microsoft.com/office/officeart/2005/8/layout/hList7#1"/>
    <dgm:cxn modelId="{1820EEEE-D1BA-4725-879F-259F79FC1012}" type="presParOf" srcId="{812D5532-9E58-41EF-951E-CCF446AFCFC4}" destId="{2660F5D5-3991-4E20-B53B-2B67AFF99762}" srcOrd="2" destOrd="0" presId="urn:microsoft.com/office/officeart/2005/8/layout/hList7#1"/>
    <dgm:cxn modelId="{F45789D1-FAAF-45D2-8056-09E0E84FF4B5}" type="presParOf" srcId="{812D5532-9E58-41EF-951E-CCF446AFCFC4}" destId="{91DD44A9-6DAA-44E3-8562-8BF4DC19A0BE}" srcOrd="3" destOrd="0" presId="urn:microsoft.com/office/officeart/2005/8/layout/hList7#1"/>
    <dgm:cxn modelId="{D4ECB15D-16BE-4EA5-BE52-F3F0D9D170DC}" type="presParOf" srcId="{200EB400-9E6D-4BDF-B20D-E5BB0DAF423F}" destId="{4B24142A-5CF1-4951-AB3C-05A064D03108}" srcOrd="11" destOrd="0" presId="urn:microsoft.com/office/officeart/2005/8/layout/hList7#1"/>
    <dgm:cxn modelId="{1F08C5B4-B0A9-4351-9541-2942C25E6554}" type="presParOf" srcId="{200EB400-9E6D-4BDF-B20D-E5BB0DAF423F}" destId="{6C1A37CB-C5B0-4C59-A65D-6DBCE6BDB22D}" srcOrd="12" destOrd="0" presId="urn:microsoft.com/office/officeart/2005/8/layout/hList7#1"/>
    <dgm:cxn modelId="{7B372C44-1DB1-4522-B8C6-759717B44F17}" type="presParOf" srcId="{6C1A37CB-C5B0-4C59-A65D-6DBCE6BDB22D}" destId="{0D5E18D1-5541-4474-9DEE-105DBF8AD14E}" srcOrd="0" destOrd="0" presId="urn:microsoft.com/office/officeart/2005/8/layout/hList7#1"/>
    <dgm:cxn modelId="{0C90C975-3325-4CEC-823C-B45DCE7142D0}" type="presParOf" srcId="{6C1A37CB-C5B0-4C59-A65D-6DBCE6BDB22D}" destId="{DAC1E3F0-8485-482F-93FB-80B1963F77CF}" srcOrd="1" destOrd="0" presId="urn:microsoft.com/office/officeart/2005/8/layout/hList7#1"/>
    <dgm:cxn modelId="{7621D774-2B86-4B85-A27E-2D5AC3FE8797}" type="presParOf" srcId="{6C1A37CB-C5B0-4C59-A65D-6DBCE6BDB22D}" destId="{26532F23-5572-4F16-98C8-B9426DCF06E9}" srcOrd="2" destOrd="0" presId="urn:microsoft.com/office/officeart/2005/8/layout/hList7#1"/>
    <dgm:cxn modelId="{EF7DCA4E-C3D4-4AE6-8FCB-23EA0F3E2B66}" type="presParOf" srcId="{6C1A37CB-C5B0-4C59-A65D-6DBCE6BDB22D}" destId="{87FCD792-5831-4EE0-8BC7-341CDA10FE93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5800B96-874E-43A1-9CE8-6F7D433DF009}" type="doc">
      <dgm:prSet loTypeId="urn:microsoft.com/office/officeart/2005/8/layout/gear1" loCatId="process" qsTypeId="urn:microsoft.com/office/officeart/2005/8/quickstyle/3d9" qsCatId="3D" csTypeId="urn:microsoft.com/office/officeart/2005/8/colors/colorful4" csCatId="colorful" phldr="1"/>
      <dgm:spPr/>
    </dgm:pt>
    <dgm:pt modelId="{258BD56F-3C72-4CE4-96EF-FE887CF61B01}">
      <dgm:prSet phldrT="[Texto]"/>
      <dgm:spPr/>
      <dgm:t>
        <a:bodyPr/>
        <a:lstStyle/>
        <a:p>
          <a:r>
            <a:rPr lang="es-EC" dirty="0" smtClean="0"/>
            <a:t>SABER HACER</a:t>
          </a:r>
          <a:endParaRPr lang="es-EC" dirty="0"/>
        </a:p>
      </dgm:t>
    </dgm:pt>
    <dgm:pt modelId="{691EA5BF-DE10-43C3-A2CE-947270DD232D}" type="parTrans" cxnId="{D6C9ED8B-AC86-49F0-95DE-30F6E32835A0}">
      <dgm:prSet/>
      <dgm:spPr/>
      <dgm:t>
        <a:bodyPr/>
        <a:lstStyle/>
        <a:p>
          <a:endParaRPr lang="es-EC"/>
        </a:p>
      </dgm:t>
    </dgm:pt>
    <dgm:pt modelId="{4B9DA084-E731-4FE1-A5C4-E1843EE8319D}" type="sibTrans" cxnId="{D6C9ED8B-AC86-49F0-95DE-30F6E32835A0}">
      <dgm:prSet/>
      <dgm:spPr/>
      <dgm:t>
        <a:bodyPr/>
        <a:lstStyle/>
        <a:p>
          <a:endParaRPr lang="es-EC"/>
        </a:p>
      </dgm:t>
    </dgm:pt>
    <dgm:pt modelId="{FA7C6FE1-86F1-43C6-80C0-5B68CEAE7D2C}">
      <dgm:prSet phldrT="[Texto]"/>
      <dgm:spPr/>
      <dgm:t>
        <a:bodyPr/>
        <a:lstStyle/>
        <a:p>
          <a:r>
            <a:rPr lang="es-EC" dirty="0" smtClean="0"/>
            <a:t>SABER</a:t>
          </a:r>
          <a:endParaRPr lang="es-EC" dirty="0"/>
        </a:p>
      </dgm:t>
    </dgm:pt>
    <dgm:pt modelId="{95399AF9-71B2-4921-80E3-0D93881239D0}" type="parTrans" cxnId="{E857E365-590F-4A6E-96CF-A7063F3A89B9}">
      <dgm:prSet/>
      <dgm:spPr/>
      <dgm:t>
        <a:bodyPr/>
        <a:lstStyle/>
        <a:p>
          <a:endParaRPr lang="es-EC"/>
        </a:p>
      </dgm:t>
    </dgm:pt>
    <dgm:pt modelId="{FE13A3D7-2BED-4D90-8C73-6405E30D7A81}" type="sibTrans" cxnId="{E857E365-590F-4A6E-96CF-A7063F3A89B9}">
      <dgm:prSet/>
      <dgm:spPr/>
      <dgm:t>
        <a:bodyPr/>
        <a:lstStyle/>
        <a:p>
          <a:endParaRPr lang="es-EC"/>
        </a:p>
      </dgm:t>
    </dgm:pt>
    <dgm:pt modelId="{34FE130B-9A24-47E4-9AC9-3EE7DED4D02B}">
      <dgm:prSet phldrT="[Texto]"/>
      <dgm:spPr/>
      <dgm:t>
        <a:bodyPr/>
        <a:lstStyle/>
        <a:p>
          <a:r>
            <a:rPr lang="es-EC" dirty="0" smtClean="0"/>
            <a:t>SER</a:t>
          </a:r>
          <a:endParaRPr lang="es-EC" dirty="0"/>
        </a:p>
      </dgm:t>
    </dgm:pt>
    <dgm:pt modelId="{D5A3DD5E-1E73-4B14-B9CC-B30D77E9D95A}" type="parTrans" cxnId="{5A77AD94-EC44-4BA6-8D43-D45B230F564C}">
      <dgm:prSet/>
      <dgm:spPr/>
      <dgm:t>
        <a:bodyPr/>
        <a:lstStyle/>
        <a:p>
          <a:endParaRPr lang="es-EC"/>
        </a:p>
      </dgm:t>
    </dgm:pt>
    <dgm:pt modelId="{9FD5EDDD-E314-41CB-BD0A-1BF0FC86C156}" type="sibTrans" cxnId="{5A77AD94-EC44-4BA6-8D43-D45B230F564C}">
      <dgm:prSet/>
      <dgm:spPr/>
      <dgm:t>
        <a:bodyPr/>
        <a:lstStyle/>
        <a:p>
          <a:endParaRPr lang="es-EC"/>
        </a:p>
      </dgm:t>
    </dgm:pt>
    <dgm:pt modelId="{D2320787-6482-468F-9DB8-176DD2F0F9C0}" type="pres">
      <dgm:prSet presAssocID="{E5800B96-874E-43A1-9CE8-6F7D433DF00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35D6118-1261-4D8B-8C39-5DACEB4BABBF}" type="pres">
      <dgm:prSet presAssocID="{258BD56F-3C72-4CE4-96EF-FE887CF61B01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ADEF21-16FF-41BC-9DCE-D6704B95347F}" type="pres">
      <dgm:prSet presAssocID="{258BD56F-3C72-4CE4-96EF-FE887CF61B01}" presName="gear1srcNode" presStyleLbl="node1" presStyleIdx="0" presStyleCnt="3"/>
      <dgm:spPr/>
      <dgm:t>
        <a:bodyPr/>
        <a:lstStyle/>
        <a:p>
          <a:endParaRPr lang="es-EC"/>
        </a:p>
      </dgm:t>
    </dgm:pt>
    <dgm:pt modelId="{8D7EC805-35A2-489B-AB8E-A0A258C7D027}" type="pres">
      <dgm:prSet presAssocID="{258BD56F-3C72-4CE4-96EF-FE887CF61B01}" presName="gear1dstNode" presStyleLbl="node1" presStyleIdx="0" presStyleCnt="3"/>
      <dgm:spPr/>
      <dgm:t>
        <a:bodyPr/>
        <a:lstStyle/>
        <a:p>
          <a:endParaRPr lang="es-EC"/>
        </a:p>
      </dgm:t>
    </dgm:pt>
    <dgm:pt modelId="{C665C009-C492-416E-A8B7-51A8FA00EE02}" type="pres">
      <dgm:prSet presAssocID="{FA7C6FE1-86F1-43C6-80C0-5B68CEAE7D2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8D5482-4BC9-473D-B088-F67BD2D07DD2}" type="pres">
      <dgm:prSet presAssocID="{FA7C6FE1-86F1-43C6-80C0-5B68CEAE7D2C}" presName="gear2srcNode" presStyleLbl="node1" presStyleIdx="1" presStyleCnt="3"/>
      <dgm:spPr/>
      <dgm:t>
        <a:bodyPr/>
        <a:lstStyle/>
        <a:p>
          <a:endParaRPr lang="es-EC"/>
        </a:p>
      </dgm:t>
    </dgm:pt>
    <dgm:pt modelId="{A093B03B-64D7-432B-9A62-AA3032E0F8B8}" type="pres">
      <dgm:prSet presAssocID="{FA7C6FE1-86F1-43C6-80C0-5B68CEAE7D2C}" presName="gear2dstNode" presStyleLbl="node1" presStyleIdx="1" presStyleCnt="3"/>
      <dgm:spPr/>
      <dgm:t>
        <a:bodyPr/>
        <a:lstStyle/>
        <a:p>
          <a:endParaRPr lang="es-EC"/>
        </a:p>
      </dgm:t>
    </dgm:pt>
    <dgm:pt modelId="{0CE1D7BF-3AC8-4FCF-8533-EADAE27A1FA6}" type="pres">
      <dgm:prSet presAssocID="{34FE130B-9A24-47E4-9AC9-3EE7DED4D02B}" presName="gear3" presStyleLbl="node1" presStyleIdx="2" presStyleCnt="3"/>
      <dgm:spPr/>
      <dgm:t>
        <a:bodyPr/>
        <a:lstStyle/>
        <a:p>
          <a:endParaRPr lang="es-EC"/>
        </a:p>
      </dgm:t>
    </dgm:pt>
    <dgm:pt modelId="{0BD9353F-5868-4379-ACA1-9316A3B1A801}" type="pres">
      <dgm:prSet presAssocID="{34FE130B-9A24-47E4-9AC9-3EE7DED4D02B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0B1A7A-6E15-46BB-AB18-E3D5E342D09B}" type="pres">
      <dgm:prSet presAssocID="{34FE130B-9A24-47E4-9AC9-3EE7DED4D02B}" presName="gear3srcNode" presStyleLbl="node1" presStyleIdx="2" presStyleCnt="3"/>
      <dgm:spPr/>
      <dgm:t>
        <a:bodyPr/>
        <a:lstStyle/>
        <a:p>
          <a:endParaRPr lang="es-EC"/>
        </a:p>
      </dgm:t>
    </dgm:pt>
    <dgm:pt modelId="{56F483FC-97A9-4BD5-8378-CC871B4312E2}" type="pres">
      <dgm:prSet presAssocID="{34FE130B-9A24-47E4-9AC9-3EE7DED4D02B}" presName="gear3dstNode" presStyleLbl="node1" presStyleIdx="2" presStyleCnt="3"/>
      <dgm:spPr/>
      <dgm:t>
        <a:bodyPr/>
        <a:lstStyle/>
        <a:p>
          <a:endParaRPr lang="es-EC"/>
        </a:p>
      </dgm:t>
    </dgm:pt>
    <dgm:pt modelId="{0E5AC7A4-7C3F-4E80-A459-2E6621AD6563}" type="pres">
      <dgm:prSet presAssocID="{4B9DA084-E731-4FE1-A5C4-E1843EE8319D}" presName="connector1" presStyleLbl="sibTrans2D1" presStyleIdx="0" presStyleCnt="3"/>
      <dgm:spPr/>
      <dgm:t>
        <a:bodyPr/>
        <a:lstStyle/>
        <a:p>
          <a:endParaRPr lang="es-EC"/>
        </a:p>
      </dgm:t>
    </dgm:pt>
    <dgm:pt modelId="{072C379C-676D-47E0-89B9-BF172D2F2F49}" type="pres">
      <dgm:prSet presAssocID="{FE13A3D7-2BED-4D90-8C73-6405E30D7A81}" presName="connector2" presStyleLbl="sibTrans2D1" presStyleIdx="1" presStyleCnt="3"/>
      <dgm:spPr/>
      <dgm:t>
        <a:bodyPr/>
        <a:lstStyle/>
        <a:p>
          <a:endParaRPr lang="es-EC"/>
        </a:p>
      </dgm:t>
    </dgm:pt>
    <dgm:pt modelId="{9E33149D-2D69-4EDF-8067-BAF825EC5621}" type="pres">
      <dgm:prSet presAssocID="{9FD5EDDD-E314-41CB-BD0A-1BF0FC86C156}" presName="connector3" presStyleLbl="sibTrans2D1" presStyleIdx="2" presStyleCnt="3"/>
      <dgm:spPr/>
      <dgm:t>
        <a:bodyPr/>
        <a:lstStyle/>
        <a:p>
          <a:endParaRPr lang="es-EC"/>
        </a:p>
      </dgm:t>
    </dgm:pt>
  </dgm:ptLst>
  <dgm:cxnLst>
    <dgm:cxn modelId="{D4A986D5-911F-4D57-9ACE-CD472651E5C3}" type="presOf" srcId="{4B9DA084-E731-4FE1-A5C4-E1843EE8319D}" destId="{0E5AC7A4-7C3F-4E80-A459-2E6621AD6563}" srcOrd="0" destOrd="0" presId="urn:microsoft.com/office/officeart/2005/8/layout/gear1"/>
    <dgm:cxn modelId="{D6C9ED8B-AC86-49F0-95DE-30F6E32835A0}" srcId="{E5800B96-874E-43A1-9CE8-6F7D433DF009}" destId="{258BD56F-3C72-4CE4-96EF-FE887CF61B01}" srcOrd="0" destOrd="0" parTransId="{691EA5BF-DE10-43C3-A2CE-947270DD232D}" sibTransId="{4B9DA084-E731-4FE1-A5C4-E1843EE8319D}"/>
    <dgm:cxn modelId="{C1A3C2AB-ACEA-4BBE-B79B-3E1A4E6E24D8}" type="presOf" srcId="{34FE130B-9A24-47E4-9AC9-3EE7DED4D02B}" destId="{C20B1A7A-6E15-46BB-AB18-E3D5E342D09B}" srcOrd="2" destOrd="0" presId="urn:microsoft.com/office/officeart/2005/8/layout/gear1"/>
    <dgm:cxn modelId="{F50144A7-BF18-43C6-A780-8C814F6E9D5C}" type="presOf" srcId="{FA7C6FE1-86F1-43C6-80C0-5B68CEAE7D2C}" destId="{028D5482-4BC9-473D-B088-F67BD2D07DD2}" srcOrd="1" destOrd="0" presId="urn:microsoft.com/office/officeart/2005/8/layout/gear1"/>
    <dgm:cxn modelId="{15A37F51-1852-461E-8ABE-2627ABE1F7DD}" type="presOf" srcId="{258BD56F-3C72-4CE4-96EF-FE887CF61B01}" destId="{9EADEF21-16FF-41BC-9DCE-D6704B95347F}" srcOrd="1" destOrd="0" presId="urn:microsoft.com/office/officeart/2005/8/layout/gear1"/>
    <dgm:cxn modelId="{04D95BB9-1A53-4A12-BE22-B6DEA06DE8FA}" type="presOf" srcId="{258BD56F-3C72-4CE4-96EF-FE887CF61B01}" destId="{435D6118-1261-4D8B-8C39-5DACEB4BABBF}" srcOrd="0" destOrd="0" presId="urn:microsoft.com/office/officeart/2005/8/layout/gear1"/>
    <dgm:cxn modelId="{3F0B9C15-5CB0-4D74-8474-1B5FB34FA0FE}" type="presOf" srcId="{34FE130B-9A24-47E4-9AC9-3EE7DED4D02B}" destId="{0BD9353F-5868-4379-ACA1-9316A3B1A801}" srcOrd="1" destOrd="0" presId="urn:microsoft.com/office/officeart/2005/8/layout/gear1"/>
    <dgm:cxn modelId="{BD9CDC69-BB21-46EC-BA58-E96B4A796456}" type="presOf" srcId="{34FE130B-9A24-47E4-9AC9-3EE7DED4D02B}" destId="{0CE1D7BF-3AC8-4FCF-8533-EADAE27A1FA6}" srcOrd="0" destOrd="0" presId="urn:microsoft.com/office/officeart/2005/8/layout/gear1"/>
    <dgm:cxn modelId="{94E1DB0F-C4A7-41B0-AE55-248B422CBA07}" type="presOf" srcId="{E5800B96-874E-43A1-9CE8-6F7D433DF009}" destId="{D2320787-6482-468F-9DB8-176DD2F0F9C0}" srcOrd="0" destOrd="0" presId="urn:microsoft.com/office/officeart/2005/8/layout/gear1"/>
    <dgm:cxn modelId="{24C8DCFF-DEBE-4ACA-94D9-597584BBB992}" type="presOf" srcId="{FA7C6FE1-86F1-43C6-80C0-5B68CEAE7D2C}" destId="{C665C009-C492-416E-A8B7-51A8FA00EE02}" srcOrd="0" destOrd="0" presId="urn:microsoft.com/office/officeart/2005/8/layout/gear1"/>
    <dgm:cxn modelId="{9845B756-1123-4762-B0A9-53A344C25368}" type="presOf" srcId="{258BD56F-3C72-4CE4-96EF-FE887CF61B01}" destId="{8D7EC805-35A2-489B-AB8E-A0A258C7D027}" srcOrd="2" destOrd="0" presId="urn:microsoft.com/office/officeart/2005/8/layout/gear1"/>
    <dgm:cxn modelId="{E857E365-590F-4A6E-96CF-A7063F3A89B9}" srcId="{E5800B96-874E-43A1-9CE8-6F7D433DF009}" destId="{FA7C6FE1-86F1-43C6-80C0-5B68CEAE7D2C}" srcOrd="1" destOrd="0" parTransId="{95399AF9-71B2-4921-80E3-0D93881239D0}" sibTransId="{FE13A3D7-2BED-4D90-8C73-6405E30D7A81}"/>
    <dgm:cxn modelId="{5A77AD94-EC44-4BA6-8D43-D45B230F564C}" srcId="{E5800B96-874E-43A1-9CE8-6F7D433DF009}" destId="{34FE130B-9A24-47E4-9AC9-3EE7DED4D02B}" srcOrd="2" destOrd="0" parTransId="{D5A3DD5E-1E73-4B14-B9CC-B30D77E9D95A}" sibTransId="{9FD5EDDD-E314-41CB-BD0A-1BF0FC86C156}"/>
    <dgm:cxn modelId="{4131DE72-2A65-4464-BF94-48878CAF2671}" type="presOf" srcId="{FA7C6FE1-86F1-43C6-80C0-5B68CEAE7D2C}" destId="{A093B03B-64D7-432B-9A62-AA3032E0F8B8}" srcOrd="2" destOrd="0" presId="urn:microsoft.com/office/officeart/2005/8/layout/gear1"/>
    <dgm:cxn modelId="{3A2EF117-C2A3-48C4-B3BF-4D1073E04076}" type="presOf" srcId="{9FD5EDDD-E314-41CB-BD0A-1BF0FC86C156}" destId="{9E33149D-2D69-4EDF-8067-BAF825EC5621}" srcOrd="0" destOrd="0" presId="urn:microsoft.com/office/officeart/2005/8/layout/gear1"/>
    <dgm:cxn modelId="{8FDC01DB-29E5-42C6-98CD-5B794B7031FD}" type="presOf" srcId="{34FE130B-9A24-47E4-9AC9-3EE7DED4D02B}" destId="{56F483FC-97A9-4BD5-8378-CC871B4312E2}" srcOrd="3" destOrd="0" presId="urn:microsoft.com/office/officeart/2005/8/layout/gear1"/>
    <dgm:cxn modelId="{F88378C2-C18A-4FE5-B5AB-C0396B6D61A4}" type="presOf" srcId="{FE13A3D7-2BED-4D90-8C73-6405E30D7A81}" destId="{072C379C-676D-47E0-89B9-BF172D2F2F49}" srcOrd="0" destOrd="0" presId="urn:microsoft.com/office/officeart/2005/8/layout/gear1"/>
    <dgm:cxn modelId="{A9BE8B5F-E912-48AB-A810-CE480ED6A471}" type="presParOf" srcId="{D2320787-6482-468F-9DB8-176DD2F0F9C0}" destId="{435D6118-1261-4D8B-8C39-5DACEB4BABBF}" srcOrd="0" destOrd="0" presId="urn:microsoft.com/office/officeart/2005/8/layout/gear1"/>
    <dgm:cxn modelId="{499EFD2F-C7B3-477B-8467-920E4F9CA11B}" type="presParOf" srcId="{D2320787-6482-468F-9DB8-176DD2F0F9C0}" destId="{9EADEF21-16FF-41BC-9DCE-D6704B95347F}" srcOrd="1" destOrd="0" presId="urn:microsoft.com/office/officeart/2005/8/layout/gear1"/>
    <dgm:cxn modelId="{9095C176-FC82-49C0-A68C-C8E1DF42BC93}" type="presParOf" srcId="{D2320787-6482-468F-9DB8-176DD2F0F9C0}" destId="{8D7EC805-35A2-489B-AB8E-A0A258C7D027}" srcOrd="2" destOrd="0" presId="urn:microsoft.com/office/officeart/2005/8/layout/gear1"/>
    <dgm:cxn modelId="{B95E35D8-B2D3-4A71-8BCB-A60F3ABE81E2}" type="presParOf" srcId="{D2320787-6482-468F-9DB8-176DD2F0F9C0}" destId="{C665C009-C492-416E-A8B7-51A8FA00EE02}" srcOrd="3" destOrd="0" presId="urn:microsoft.com/office/officeart/2005/8/layout/gear1"/>
    <dgm:cxn modelId="{9991B5DF-F10E-4FA5-AE7F-6CC78FC433A7}" type="presParOf" srcId="{D2320787-6482-468F-9DB8-176DD2F0F9C0}" destId="{028D5482-4BC9-473D-B088-F67BD2D07DD2}" srcOrd="4" destOrd="0" presId="urn:microsoft.com/office/officeart/2005/8/layout/gear1"/>
    <dgm:cxn modelId="{AC103E56-A30D-4558-98FC-625C9786B5AC}" type="presParOf" srcId="{D2320787-6482-468F-9DB8-176DD2F0F9C0}" destId="{A093B03B-64D7-432B-9A62-AA3032E0F8B8}" srcOrd="5" destOrd="0" presId="urn:microsoft.com/office/officeart/2005/8/layout/gear1"/>
    <dgm:cxn modelId="{770314C9-E88B-416B-AF40-288225E6E60C}" type="presParOf" srcId="{D2320787-6482-468F-9DB8-176DD2F0F9C0}" destId="{0CE1D7BF-3AC8-4FCF-8533-EADAE27A1FA6}" srcOrd="6" destOrd="0" presId="urn:microsoft.com/office/officeart/2005/8/layout/gear1"/>
    <dgm:cxn modelId="{1574C66E-E6B8-4DF6-8F14-B505631A1272}" type="presParOf" srcId="{D2320787-6482-468F-9DB8-176DD2F0F9C0}" destId="{0BD9353F-5868-4379-ACA1-9316A3B1A801}" srcOrd="7" destOrd="0" presId="urn:microsoft.com/office/officeart/2005/8/layout/gear1"/>
    <dgm:cxn modelId="{1FD40E25-542E-49C6-8827-AEFDC2CF5B05}" type="presParOf" srcId="{D2320787-6482-468F-9DB8-176DD2F0F9C0}" destId="{C20B1A7A-6E15-46BB-AB18-E3D5E342D09B}" srcOrd="8" destOrd="0" presId="urn:microsoft.com/office/officeart/2005/8/layout/gear1"/>
    <dgm:cxn modelId="{C26FE6F7-EEDB-48D3-97BB-727EE8E846BE}" type="presParOf" srcId="{D2320787-6482-468F-9DB8-176DD2F0F9C0}" destId="{56F483FC-97A9-4BD5-8378-CC871B4312E2}" srcOrd="9" destOrd="0" presId="urn:microsoft.com/office/officeart/2005/8/layout/gear1"/>
    <dgm:cxn modelId="{ECDE9296-E4F3-4D16-B5A1-00D0ECCE367B}" type="presParOf" srcId="{D2320787-6482-468F-9DB8-176DD2F0F9C0}" destId="{0E5AC7A4-7C3F-4E80-A459-2E6621AD6563}" srcOrd="10" destOrd="0" presId="urn:microsoft.com/office/officeart/2005/8/layout/gear1"/>
    <dgm:cxn modelId="{64635230-2DEC-41F8-BF99-3534F7C45168}" type="presParOf" srcId="{D2320787-6482-468F-9DB8-176DD2F0F9C0}" destId="{072C379C-676D-47E0-89B9-BF172D2F2F49}" srcOrd="11" destOrd="0" presId="urn:microsoft.com/office/officeart/2005/8/layout/gear1"/>
    <dgm:cxn modelId="{48912096-922D-46CA-9B62-9E1432FF0FEA}" type="presParOf" srcId="{D2320787-6482-468F-9DB8-176DD2F0F9C0}" destId="{9E33149D-2D69-4EDF-8067-BAF825EC562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596ACC0-17ED-4F9F-9E4E-2B63C26A0FF4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2AA97D1-3081-4CDB-A4C6-5BD3D51BA47C}">
      <dgm:prSet phldrT="[Texto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4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PARADIGMA CUANTITATIVO</a:t>
          </a:r>
        </a:p>
        <a:p>
          <a:endParaRPr lang="es-ES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34E6B9B-BAF3-4EC1-A576-3FC7D34A1565}" type="parTrans" cxnId="{6C0FAD80-0BA6-447E-8ED0-AB495D6ABF01}">
      <dgm:prSet/>
      <dgm:spPr/>
      <dgm:t>
        <a:bodyPr/>
        <a:lstStyle/>
        <a:p>
          <a:endParaRPr lang="es-ES"/>
        </a:p>
      </dgm:t>
    </dgm:pt>
    <dgm:pt modelId="{90B387D8-7A69-4A48-962B-EB2D9313589B}" type="sibTrans" cxnId="{6C0FAD80-0BA6-447E-8ED0-AB495D6ABF01}">
      <dgm:prSet/>
      <dgm:spPr/>
      <dgm:t>
        <a:bodyPr/>
        <a:lstStyle/>
        <a:p>
          <a:endParaRPr lang="es-ES"/>
        </a:p>
      </dgm:t>
    </dgm:pt>
    <dgm:pt modelId="{0701FA7A-9EF3-46C2-816A-32AB253688F4}" type="pres">
      <dgm:prSet presAssocID="{0596ACC0-17ED-4F9F-9E4E-2B63C26A0FF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87F6730-BD40-48A5-95D1-ABD03CA93C59}" type="pres">
      <dgm:prSet presAssocID="{72AA97D1-3081-4CDB-A4C6-5BD3D51BA47C}" presName="root1" presStyleCnt="0"/>
      <dgm:spPr/>
    </dgm:pt>
    <dgm:pt modelId="{A0D0573A-841C-4F3E-AD4F-234B19876CF3}" type="pres">
      <dgm:prSet presAssocID="{72AA97D1-3081-4CDB-A4C6-5BD3D51BA47C}" presName="LevelOneTextNode" presStyleLbl="node0" presStyleIdx="0" presStyleCnt="1" custScaleX="52876" custScaleY="42521" custLinFactNeighborX="0" custLinFactNeighborY="-1557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42602FF-5843-45AC-A9FF-CBA5ADC197DC}" type="pres">
      <dgm:prSet presAssocID="{72AA97D1-3081-4CDB-A4C6-5BD3D51BA47C}" presName="level2hierChild" presStyleCnt="0"/>
      <dgm:spPr/>
    </dgm:pt>
  </dgm:ptLst>
  <dgm:cxnLst>
    <dgm:cxn modelId="{F7EFD56E-8080-4C98-A261-20191937DB6A}" type="presOf" srcId="{72AA97D1-3081-4CDB-A4C6-5BD3D51BA47C}" destId="{A0D0573A-841C-4F3E-AD4F-234B19876CF3}" srcOrd="0" destOrd="0" presId="urn:microsoft.com/office/officeart/2005/8/layout/hierarchy2"/>
    <dgm:cxn modelId="{B9622757-955B-42A4-B60A-9DE2112B5597}" type="presOf" srcId="{0596ACC0-17ED-4F9F-9E4E-2B63C26A0FF4}" destId="{0701FA7A-9EF3-46C2-816A-32AB253688F4}" srcOrd="0" destOrd="0" presId="urn:microsoft.com/office/officeart/2005/8/layout/hierarchy2"/>
    <dgm:cxn modelId="{6C0FAD80-0BA6-447E-8ED0-AB495D6ABF01}" srcId="{0596ACC0-17ED-4F9F-9E4E-2B63C26A0FF4}" destId="{72AA97D1-3081-4CDB-A4C6-5BD3D51BA47C}" srcOrd="0" destOrd="0" parTransId="{834E6B9B-BAF3-4EC1-A576-3FC7D34A1565}" sibTransId="{90B387D8-7A69-4A48-962B-EB2D9313589B}"/>
    <dgm:cxn modelId="{6D201F4B-8496-4055-B4A9-B6AFF62A3B72}" type="presParOf" srcId="{0701FA7A-9EF3-46C2-816A-32AB253688F4}" destId="{C87F6730-BD40-48A5-95D1-ABD03CA93C59}" srcOrd="0" destOrd="0" presId="urn:microsoft.com/office/officeart/2005/8/layout/hierarchy2"/>
    <dgm:cxn modelId="{D22A5DC1-E372-484B-B1E6-F0F902D22DAD}" type="presParOf" srcId="{C87F6730-BD40-48A5-95D1-ABD03CA93C59}" destId="{A0D0573A-841C-4F3E-AD4F-234B19876CF3}" srcOrd="0" destOrd="0" presId="urn:microsoft.com/office/officeart/2005/8/layout/hierarchy2"/>
    <dgm:cxn modelId="{11241B07-C38E-4147-B081-A5FFA99D667F}" type="presParOf" srcId="{C87F6730-BD40-48A5-95D1-ABD03CA93C59}" destId="{F42602FF-5843-45AC-A9FF-CBA5ADC197D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#5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A610D-4FE2-4EA0-8039-F9B324E6FBEA}" type="datetimeFigureOut">
              <a:rPr lang="es-ES" smtClean="0"/>
              <a:pPr/>
              <a:t>27/06/2017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48A37-72EC-418E-86C7-A23F38F0D9C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013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48A37-72EC-418E-86C7-A23F38F0D9C8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9302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48A37-72EC-418E-86C7-A23F38F0D9C8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6484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48A37-72EC-418E-86C7-A23F38F0D9C8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8102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2604-6CEA-4606-990A-0D17FE82FEA6}" type="datetimeFigureOut">
              <a:rPr lang="es-ES" smtClean="0"/>
              <a:pPr/>
              <a:t>27/06/2017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7FF7-2F3C-4D77-9E0E-AD3A4456AA8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2604-6CEA-4606-990A-0D17FE82FEA6}" type="datetimeFigureOut">
              <a:rPr lang="es-ES" smtClean="0"/>
              <a:pPr/>
              <a:t>27/06/2017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7FF7-2F3C-4D77-9E0E-AD3A4456AA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2604-6CEA-4606-990A-0D17FE82FEA6}" type="datetimeFigureOut">
              <a:rPr lang="es-ES" smtClean="0"/>
              <a:pPr/>
              <a:t>27/06/2017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7FF7-2F3C-4D77-9E0E-AD3A4456AA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2604-6CEA-4606-990A-0D17FE82FEA6}" type="datetimeFigureOut">
              <a:rPr lang="es-ES" smtClean="0"/>
              <a:pPr/>
              <a:t>27/06/2017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7FF7-2F3C-4D77-9E0E-AD3A4456AA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2604-6CEA-4606-990A-0D17FE82FEA6}" type="datetimeFigureOut">
              <a:rPr lang="es-ES" smtClean="0"/>
              <a:pPr/>
              <a:t>27/06/2017</a:t>
            </a:fld>
            <a:endParaRPr lang="es-E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7FF7-2F3C-4D77-9E0E-AD3A4456AA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2604-6CEA-4606-990A-0D17FE82FEA6}" type="datetimeFigureOut">
              <a:rPr lang="es-ES" smtClean="0"/>
              <a:pPr/>
              <a:t>27/06/2017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7FF7-2F3C-4D77-9E0E-AD3A4456AA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2604-6CEA-4606-990A-0D17FE82FEA6}" type="datetimeFigureOut">
              <a:rPr lang="es-ES" smtClean="0"/>
              <a:pPr/>
              <a:t>27/06/2017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7FF7-2F3C-4D77-9E0E-AD3A4456AA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2604-6CEA-4606-990A-0D17FE82FEA6}" type="datetimeFigureOut">
              <a:rPr lang="es-ES" smtClean="0"/>
              <a:pPr/>
              <a:t>27/06/2017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7FF7-2F3C-4D77-9E0E-AD3A4456AA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2604-6CEA-4606-990A-0D17FE82FEA6}" type="datetimeFigureOut">
              <a:rPr lang="es-ES" smtClean="0"/>
              <a:pPr/>
              <a:t>27/06/2017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7FF7-2F3C-4D77-9E0E-AD3A4456AA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2604-6CEA-4606-990A-0D17FE82FEA6}" type="datetimeFigureOut">
              <a:rPr lang="es-ES" smtClean="0"/>
              <a:pPr/>
              <a:t>27/06/2017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7FF7-2F3C-4D77-9E0E-AD3A4456AA8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2604-6CEA-4606-990A-0D17FE82FEA6}" type="datetimeFigureOut">
              <a:rPr lang="es-ES" smtClean="0"/>
              <a:pPr/>
              <a:t>27/06/2017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87FF7-2F3C-4D77-9E0E-AD3A4456AA8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5802604-6CEA-4606-990A-0D17FE82FEA6}" type="datetimeFigureOut">
              <a:rPr lang="es-ES" smtClean="0"/>
              <a:pPr/>
              <a:t>27/06/2017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8587FF7-2F3C-4D77-9E0E-AD3A4456AA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uroresidentes.com/colegio/cuestionario-buenos-estudiantes/estudiar-noche.htm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7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18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9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9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dete\Pictures\MILITARES\Insignia 1\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8" y="1"/>
            <a:ext cx="9156508" cy="686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630"/>
            <a:ext cx="790073" cy="77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479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C:\Users\kadete\Pictures\MILITARES\Insignia 1\cablin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751257"/>
            <a:ext cx="1043607" cy="113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adete\Pictures\MILITARES\Insignia 1\02servicio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8" y="5733256"/>
            <a:ext cx="1056116" cy="115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8424" y="641300"/>
            <a:ext cx="9026831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ESCUELA POLITÉCNICA DEL</a:t>
            </a:r>
          </a:p>
          <a:p>
            <a:pPr algn="ctr"/>
            <a:r>
              <a:rPr lang="es-E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EJÉRCITO</a:t>
            </a:r>
          </a:p>
          <a:p>
            <a:pPr algn="ctr"/>
            <a:endParaRPr lang="es-E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-252536" y="2393593"/>
            <a:ext cx="9481052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DEPARTAMENTO DE </a:t>
            </a:r>
          </a:p>
          <a:p>
            <a:pPr algn="ctr"/>
            <a:r>
              <a:rPr lang="es-E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SEGURIDAD Y DEFENSA</a:t>
            </a:r>
          </a:p>
          <a:p>
            <a:endParaRPr lang="es-ES" sz="4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lang="es-E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s-E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</a:t>
            </a:r>
            <a:r>
              <a:rPr lang="es-E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KDTE. DE C.B RODRIGUEZ N. DIEGO</a:t>
            </a:r>
          </a:p>
          <a:p>
            <a:r>
              <a:rPr lang="es-ES" sz="3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KDTE. DE M.G MONCAYO C. CARLOS </a:t>
            </a:r>
            <a:endParaRPr lang="es-E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523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23528" y="188640"/>
            <a:ext cx="856895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100" dirty="0" smtClean="0">
                <a:latin typeface="Times New Roman" pitchFamily="18" charset="0"/>
                <a:cs typeface="Times New Roman" pitchFamily="18" charset="0"/>
              </a:rPr>
              <a:t>CEDE: Promover el mejoramiento de la calidad de educación de la Fuerza Terrestre; fomentar una cultura de calidad que promueva la mejora en el sistema educativo de la FF.TT.</a:t>
            </a:r>
          </a:p>
          <a:p>
            <a:endParaRPr lang="es-ES" sz="21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100" b="1" dirty="0" smtClean="0">
                <a:latin typeface="Times New Roman" pitchFamily="18" charset="0"/>
                <a:cs typeface="Times New Roman" pitchFamily="18" charset="0"/>
              </a:rPr>
              <a:t>ESTRATÉGIAS METODOLÓGICAS PARA EL DESRROLLO EN CURSO</a:t>
            </a:r>
          </a:p>
          <a:p>
            <a:r>
              <a:rPr lang="es-ES" sz="2100" dirty="0" smtClean="0">
                <a:latin typeface="Times New Roman" pitchFamily="18" charset="0"/>
                <a:cs typeface="Times New Roman" pitchFamily="18" charset="0"/>
              </a:rPr>
              <a:t>Sistema Educativo por competencias</a:t>
            </a:r>
          </a:p>
          <a:p>
            <a:endParaRPr lang="es-ES" sz="2100" dirty="0">
              <a:latin typeface="Times New Roman" pitchFamily="18" charset="0"/>
              <a:cs typeface="Times New Roman" pitchFamily="18" charset="0"/>
            </a:endParaRPr>
          </a:p>
          <a:p>
            <a:endParaRPr lang="es-ES" sz="21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S" sz="2100" dirty="0">
              <a:latin typeface="Times New Roman" pitchFamily="18" charset="0"/>
              <a:cs typeface="Times New Roman" pitchFamily="18" charset="0"/>
            </a:endParaRPr>
          </a:p>
          <a:p>
            <a:endParaRPr lang="es-ES" sz="21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Elipse"/>
          <p:cNvSpPr/>
          <p:nvPr/>
        </p:nvSpPr>
        <p:spPr>
          <a:xfrm>
            <a:off x="1115616" y="2920752"/>
            <a:ext cx="2088232" cy="151216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3707904" y="4869160"/>
            <a:ext cx="2088232" cy="151216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1115616" y="4877544"/>
            <a:ext cx="2088232" cy="151216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3676757" y="2914092"/>
            <a:ext cx="2088232" cy="151216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ruz"/>
          <p:cNvSpPr/>
          <p:nvPr/>
        </p:nvSpPr>
        <p:spPr>
          <a:xfrm>
            <a:off x="3316155" y="5403652"/>
            <a:ext cx="288032" cy="288032"/>
          </a:xfrm>
          <a:prstGeom prst="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ruz"/>
          <p:cNvSpPr/>
          <p:nvPr/>
        </p:nvSpPr>
        <p:spPr>
          <a:xfrm>
            <a:off x="3275856" y="3494629"/>
            <a:ext cx="288032" cy="288032"/>
          </a:xfrm>
          <a:prstGeom prst="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Igual que"/>
          <p:cNvSpPr/>
          <p:nvPr/>
        </p:nvSpPr>
        <p:spPr>
          <a:xfrm>
            <a:off x="5868144" y="4293096"/>
            <a:ext cx="648072" cy="584448"/>
          </a:xfrm>
          <a:prstGeom prst="mathEqua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6694546" y="3891484"/>
            <a:ext cx="2088232" cy="1512168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>
            <a:off x="1367644" y="346646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COMANDAR</a:t>
            </a:r>
            <a:endParaRPr lang="es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928785" y="349462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ADMINISTAR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1367644" y="536300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REPRESENTAR</a:t>
            </a:r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3959932" y="5322352"/>
            <a:ext cx="1584176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DOCENTE</a:t>
            </a:r>
          </a:p>
          <a:p>
            <a:r>
              <a:rPr lang="es-ES" dirty="0" smtClean="0"/>
              <a:t>INSTRUCTOR</a:t>
            </a:r>
            <a:endParaRPr lang="es-ES" dirty="0"/>
          </a:p>
        </p:txBody>
      </p:sp>
      <p:sp>
        <p:nvSpPr>
          <p:cNvPr id="17" name="16 CuadroTexto"/>
          <p:cNvSpPr txBox="1"/>
          <p:nvPr/>
        </p:nvSpPr>
        <p:spPr>
          <a:xfrm>
            <a:off x="7164288" y="429309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PERFIL DEL </a:t>
            </a:r>
          </a:p>
          <a:p>
            <a:r>
              <a:rPr lang="es-ES" dirty="0" smtClean="0"/>
              <a:t>OFICIAL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404664"/>
            <a:ext cx="8424936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COMO PLANEAR UN HORARIO DE ESTUDIO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Listado de actividades, tareas concretas, mayor importancia a las tareas mas difíciles, las horas de estudio sean las mismas y en el mismo lugar.</a:t>
            </a:r>
          </a:p>
          <a:p>
            <a:endParaRPr lang="es-E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BENEFICIOS EN  LA ESTRUCTURA DE UN BUEN HORARIO DE ESTUDIO.</a:t>
            </a:r>
          </a:p>
          <a:p>
            <a:pPr>
              <a:buFont typeface="Wingdings" pitchFamily="2" charset="2"/>
              <a:buChar char="Ø"/>
            </a:pP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Crea hábito de estudio</a:t>
            </a:r>
          </a:p>
          <a:p>
            <a:pPr>
              <a:buFont typeface="Wingdings" pitchFamily="2" charset="2"/>
              <a:buChar char="Ø"/>
            </a:pP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Ayuda a la concentración</a:t>
            </a:r>
          </a:p>
          <a:p>
            <a:pPr>
              <a:buFont typeface="Wingdings" pitchFamily="2" charset="2"/>
              <a:buChar char="Ø"/>
            </a:pP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Consciente del propio rendimiento</a:t>
            </a:r>
          </a:p>
          <a:p>
            <a:pPr>
              <a:buFont typeface="Wingdings" pitchFamily="2" charset="2"/>
              <a:buChar char="Ø"/>
            </a:pP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Combinar el estudio con otras actividades</a:t>
            </a:r>
          </a:p>
          <a:p>
            <a:pPr>
              <a:buFont typeface="Wingdings" pitchFamily="2" charset="2"/>
              <a:buChar char="Ø"/>
            </a:pP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Librase de ansiedad por acumulación de tareas </a:t>
            </a:r>
          </a:p>
          <a:p>
            <a:endParaRPr lang="es-E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2000" b="1" dirty="0">
                <a:latin typeface="Times New Roman" pitchFamily="18" charset="0"/>
                <a:cs typeface="Times New Roman" pitchFamily="18" charset="0"/>
              </a:rPr>
              <a:t>BAJO RENDIMIENTO                 FRACASO DEL  ALUMNO-CADETE</a:t>
            </a:r>
          </a:p>
          <a:p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Inasistencia frecuente                              Inestabilidad emocional</a:t>
            </a:r>
          </a:p>
          <a:p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falta recursos                                            Ánimo de presión</a:t>
            </a:r>
          </a:p>
          <a:p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Cansancio físico                                       Desconcentración</a:t>
            </a:r>
          </a:p>
          <a:p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Actividades extracurriculares                   Falta de confianza</a:t>
            </a:r>
          </a:p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Interrupción </a:t>
            </a:r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de clases</a:t>
            </a:r>
          </a:p>
          <a:p>
            <a:r>
              <a:rPr lang="es-ES" sz="2000" dirty="0">
                <a:latin typeface="Times New Roman" pitchFamily="18" charset="0"/>
                <a:cs typeface="Times New Roman" pitchFamily="18" charset="0"/>
              </a:rPr>
              <a:t>Falta de dedicación y voluntad</a:t>
            </a:r>
          </a:p>
          <a:p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332656"/>
            <a:ext cx="8424936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000" b="1" dirty="0">
                <a:solidFill>
                  <a:schemeClr val="tx1"/>
                </a:solidFill>
              </a:rPr>
              <a:t>El Descanso en el ser Humano y su Influencia en el Rendimiento Académico</a:t>
            </a:r>
            <a:endParaRPr lang="es-ES" sz="2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1800" dirty="0">
                <a:solidFill>
                  <a:schemeClr val="tx1"/>
                </a:solidFill>
              </a:rPr>
              <a:t> A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  <a:r>
              <a:rPr lang="es-ES" sz="1800" dirty="0">
                <a:solidFill>
                  <a:schemeClr val="tx1"/>
                </a:solidFill>
              </a:rPr>
              <a:t>través de éste se recuperan </a:t>
            </a:r>
            <a:r>
              <a:rPr lang="es-ES" sz="1800" dirty="0" smtClean="0">
                <a:solidFill>
                  <a:schemeClr val="tx1"/>
                </a:solidFill>
              </a:rPr>
              <a:t>energías,</a:t>
            </a:r>
            <a:r>
              <a:rPr lang="es-EC" sz="1800" dirty="0" smtClean="0">
                <a:solidFill>
                  <a:schemeClr val="tx1"/>
                </a:solidFill>
              </a:rPr>
              <a:t> </a:t>
            </a:r>
            <a:r>
              <a:rPr lang="es-EC" sz="1800" dirty="0">
                <a:solidFill>
                  <a:schemeClr val="tx1"/>
                </a:solidFill>
              </a:rPr>
              <a:t>se procesa toda la información recopilada durante el día. </a:t>
            </a:r>
            <a:endParaRPr lang="es-E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sz="18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2000" b="1" dirty="0" smtClean="0">
                <a:solidFill>
                  <a:schemeClr val="tx1"/>
                </a:solidFill>
              </a:rPr>
              <a:t>¿</a:t>
            </a:r>
            <a:r>
              <a:rPr lang="es-ES" sz="2000" b="1" dirty="0">
                <a:solidFill>
                  <a:schemeClr val="tx1"/>
                </a:solidFill>
              </a:rPr>
              <a:t>Cuántas horas se debe dormir</a:t>
            </a:r>
            <a:r>
              <a:rPr lang="es-ES" sz="2000" b="1" dirty="0" smtClean="0">
                <a:solidFill>
                  <a:schemeClr val="tx1"/>
                </a:solidFill>
              </a:rPr>
              <a:t>?</a:t>
            </a:r>
            <a:endParaRPr lang="es-ES" sz="20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1800" dirty="0">
                <a:solidFill>
                  <a:schemeClr val="tx1"/>
                </a:solidFill>
              </a:rPr>
              <a:t>V</a:t>
            </a:r>
            <a:r>
              <a:rPr lang="es-ES" sz="1800" dirty="0" smtClean="0">
                <a:solidFill>
                  <a:schemeClr val="tx1"/>
                </a:solidFill>
              </a:rPr>
              <a:t>aría </a:t>
            </a:r>
            <a:r>
              <a:rPr lang="es-ES" sz="1800" dirty="0">
                <a:solidFill>
                  <a:schemeClr val="tx1"/>
                </a:solidFill>
              </a:rPr>
              <a:t>para cada persona y depende de varios factores como la edad. </a:t>
            </a:r>
            <a:r>
              <a:rPr lang="es-ES" sz="1800" dirty="0" smtClean="0">
                <a:solidFill>
                  <a:schemeClr val="tx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s-ES" sz="1800" dirty="0">
                <a:solidFill>
                  <a:schemeClr val="tx1"/>
                </a:solidFill>
              </a:rPr>
              <a:t>A</a:t>
            </a:r>
            <a:r>
              <a:rPr lang="es-ES" sz="1800" dirty="0" smtClean="0">
                <a:solidFill>
                  <a:schemeClr val="tx1"/>
                </a:solidFill>
              </a:rPr>
              <a:t>dultos  </a:t>
            </a:r>
            <a:r>
              <a:rPr lang="es-ES" sz="1800" dirty="0">
                <a:solidFill>
                  <a:schemeClr val="tx1"/>
                </a:solidFill>
              </a:rPr>
              <a:t>entre 7 y 8 horas en promedio.</a:t>
            </a:r>
          </a:p>
          <a:p>
            <a:pPr marL="0" indent="0" algn="ctr">
              <a:buNone/>
            </a:pPr>
            <a:r>
              <a:rPr lang="es-EC" sz="1800" dirty="0">
                <a:solidFill>
                  <a:schemeClr val="tx1"/>
                </a:solidFill>
              </a:rPr>
              <a:t>Dormir es una </a:t>
            </a:r>
            <a:r>
              <a:rPr lang="es-EC" sz="1800" dirty="0" smtClean="0">
                <a:solidFill>
                  <a:schemeClr val="tx1"/>
                </a:solidFill>
              </a:rPr>
              <a:t>necesidad, </a:t>
            </a:r>
            <a:r>
              <a:rPr lang="es-EC" sz="1800" dirty="0">
                <a:solidFill>
                  <a:schemeClr val="tx1"/>
                </a:solidFill>
              </a:rPr>
              <a:t>permite al cuerpo descansar física y mentalmente. Durante este período, el organismo sigue funcionando </a:t>
            </a:r>
            <a:r>
              <a:rPr lang="es-EC" sz="1800" dirty="0" smtClean="0">
                <a:solidFill>
                  <a:schemeClr val="tx1"/>
                </a:solidFill>
              </a:rPr>
              <a:t> </a:t>
            </a:r>
            <a:r>
              <a:rPr lang="es-EC" sz="1800" dirty="0">
                <a:solidFill>
                  <a:schemeClr val="tx1"/>
                </a:solidFill>
              </a:rPr>
              <a:t>recupera y procesa información valiosa que quizá olvidó cuando estaba </a:t>
            </a:r>
            <a:r>
              <a:rPr lang="es-EC" sz="1800" dirty="0" smtClean="0">
                <a:solidFill>
                  <a:schemeClr val="tx1"/>
                </a:solidFill>
              </a:rPr>
              <a:t>despierto.</a:t>
            </a:r>
          </a:p>
          <a:p>
            <a:pPr marL="0" indent="0" algn="ctr">
              <a:buNone/>
            </a:pPr>
            <a:endParaRPr lang="es-EC" sz="18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C" sz="2000" b="1" dirty="0" smtClean="0">
                <a:solidFill>
                  <a:schemeClr val="tx1"/>
                </a:solidFill>
              </a:rPr>
              <a:t>CONSEJOS DE HORAS DE SUEÑO Y ESTUDIO</a:t>
            </a:r>
          </a:p>
          <a:p>
            <a:pPr marL="0" indent="0" algn="ctr">
              <a:buNone/>
            </a:pPr>
            <a:endParaRPr lang="es-EC" sz="2000" b="1" dirty="0" smtClean="0">
              <a:solidFill>
                <a:schemeClr val="tx1"/>
              </a:solidFill>
            </a:endParaRPr>
          </a:p>
          <a:p>
            <a:r>
              <a:rPr lang="es-EC" sz="1800" dirty="0" smtClean="0">
                <a:solidFill>
                  <a:schemeClr val="tx1"/>
                </a:solidFill>
              </a:rPr>
              <a:t>Sueño = buen rendimiento en el estudio</a:t>
            </a:r>
          </a:p>
          <a:p>
            <a:pPr lvl="0"/>
            <a:r>
              <a:rPr lang="es-EC" sz="1800" dirty="0">
                <a:solidFill>
                  <a:schemeClr val="tx1"/>
                </a:solidFill>
              </a:rPr>
              <a:t>Las clases de la </a:t>
            </a:r>
            <a:r>
              <a:rPr lang="es-EC" sz="1800" dirty="0" smtClean="0">
                <a:solidFill>
                  <a:schemeClr val="tx1"/>
                </a:solidFill>
              </a:rPr>
              <a:t>mañana </a:t>
            </a:r>
            <a:r>
              <a:rPr lang="es-EC" sz="1800" dirty="0">
                <a:solidFill>
                  <a:schemeClr val="tx1"/>
                </a:solidFill>
              </a:rPr>
              <a:t>requieren una posición muy activa por parte del estudiante. Es imposible dormir poco y mal y poder prestar atención y captar productivamente las explicaciones de clase</a:t>
            </a:r>
            <a:r>
              <a:rPr lang="es-EC" sz="18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s-EC" sz="1800" dirty="0" smtClean="0">
                <a:solidFill>
                  <a:schemeClr val="tx1"/>
                </a:solidFill>
              </a:rPr>
              <a:t>Deben </a:t>
            </a:r>
            <a:r>
              <a:rPr lang="es-EC" sz="1800" dirty="0">
                <a:solidFill>
                  <a:schemeClr val="tx1"/>
                </a:solidFill>
                <a:hlinkClick r:id="rId2"/>
              </a:rPr>
              <a:t>evitarse las últimas horas de la noche para estudiar</a:t>
            </a:r>
            <a:r>
              <a:rPr lang="es-EC" sz="1800" dirty="0">
                <a:solidFill>
                  <a:schemeClr val="tx1"/>
                </a:solidFill>
              </a:rPr>
              <a:t>. </a:t>
            </a:r>
            <a:endParaRPr lang="es-ES" sz="18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es-ES" sz="1400" dirty="0">
              <a:latin typeface="Calibri"/>
              <a:ea typeface="Calibri"/>
              <a:cs typeface="Times New Roman"/>
            </a:endParaRPr>
          </a:p>
          <a:p>
            <a:pPr lvl="0"/>
            <a:endParaRPr lang="es-ES" sz="1600" dirty="0">
              <a:latin typeface="Calibri"/>
              <a:ea typeface="Calibri"/>
              <a:cs typeface="Times New Roman"/>
            </a:endParaRPr>
          </a:p>
          <a:p>
            <a:endParaRPr lang="es-EC" sz="1800" dirty="0" smtClean="0"/>
          </a:p>
          <a:p>
            <a:endParaRPr lang="es-ES" sz="18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485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301676062"/>
              </p:ext>
            </p:extLst>
          </p:nvPr>
        </p:nvGraphicFramePr>
        <p:xfrm>
          <a:off x="1043608" y="332656"/>
          <a:ext cx="7416824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AFDE70-6B1E-4D7E-878B-CC705AE19F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CFAFDE70-6B1E-4D7E-878B-CC705AE19F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669AEF-EE86-4141-A34B-F068671B9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9D669AEF-EE86-4141-A34B-F068671B97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89430F-3043-4DE3-A631-1CF5D211A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dgm id="{A389430F-3043-4DE3-A631-1CF5D211A3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40D1D5-547A-42D7-BFA7-97E2BF395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graphicEl>
                                              <a:dgm id="{8640D1D5-547A-42D7-BFA7-97E2BF395F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0C39C4-721E-44E0-A518-3413C2AE2D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graphicEl>
                                              <a:dgm id="{AB0C39C4-721E-44E0-A518-3413C2AE2D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88DB29-9F9C-4D20-8B12-8C1BA37E52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graphicEl>
                                              <a:dgm id="{8088DB29-9F9C-4D20-8B12-8C1BA37E52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A0EE02-8BFC-4268-8A27-AC86FEC80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graphicEl>
                                              <a:dgm id="{77A0EE02-8BFC-4268-8A27-AC86FEC80E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Diagram group"/>
          <p:cNvGrpSpPr/>
          <p:nvPr/>
        </p:nvGrpSpPr>
        <p:grpSpPr>
          <a:xfrm>
            <a:off x="1043608" y="264698"/>
            <a:ext cx="7776864" cy="6328603"/>
            <a:chOff x="1426404" y="40054"/>
            <a:chExt cx="5607623" cy="6328603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sp>
          <p:nvSpPr>
            <p:cNvPr id="5" name="4 Elipse"/>
            <p:cNvSpPr/>
            <p:nvPr/>
          </p:nvSpPr>
          <p:spPr>
            <a:xfrm>
              <a:off x="1638693" y="260353"/>
              <a:ext cx="5167024" cy="1794439"/>
            </a:xfrm>
            <a:prstGeom prst="ellipse">
              <a:avLst/>
            </a:prstGeom>
            <a:sp3d z="-152400" prstMaterial="matte"/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5 Flecha abajo"/>
            <p:cNvSpPr/>
            <p:nvPr/>
          </p:nvSpPr>
          <p:spPr>
            <a:xfrm>
              <a:off x="3729535" y="4579709"/>
              <a:ext cx="1001361" cy="640871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grpSp>
          <p:nvGrpSpPr>
            <p:cNvPr id="7" name="6 Grupo"/>
            <p:cNvGrpSpPr/>
            <p:nvPr/>
          </p:nvGrpSpPr>
          <p:grpSpPr>
            <a:xfrm>
              <a:off x="1826948" y="5167024"/>
              <a:ext cx="4806534" cy="1201633"/>
              <a:chOff x="1826948" y="5167024"/>
              <a:chExt cx="4806534" cy="1201633"/>
            </a:xfrm>
          </p:grpSpPr>
          <p:sp>
            <p:nvSpPr>
              <p:cNvPr id="18" name="17 Rectángulo"/>
              <p:cNvSpPr/>
              <p:nvPr/>
            </p:nvSpPr>
            <p:spPr>
              <a:xfrm>
                <a:off x="1826948" y="5167024"/>
                <a:ext cx="4806534" cy="1201633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18 Rectángulo"/>
              <p:cNvSpPr/>
              <p:nvPr/>
            </p:nvSpPr>
            <p:spPr>
              <a:xfrm>
                <a:off x="1826948" y="5167024"/>
                <a:ext cx="4806534" cy="120163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27584" tIns="227584" rIns="227584" bIns="227584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EC" sz="3600" kern="1200" dirty="0">
                  <a:solidFill>
                    <a:schemeClr val="bg1"/>
                  </a:solidFill>
                  <a:latin typeface="Algerian" pitchFamily="82" charset="0"/>
                  <a:cs typeface="Aharoni" pitchFamily="2" charset="-79"/>
                </a:endParaRPr>
              </a:p>
            </p:txBody>
          </p:sp>
        </p:grpSp>
        <p:grpSp>
          <p:nvGrpSpPr>
            <p:cNvPr id="8" name="7 Grupo"/>
            <p:cNvGrpSpPr/>
            <p:nvPr/>
          </p:nvGrpSpPr>
          <p:grpSpPr>
            <a:xfrm>
              <a:off x="3384379" y="2193381"/>
              <a:ext cx="2068185" cy="1802450"/>
              <a:chOff x="3384379" y="2193381"/>
              <a:chExt cx="2068185" cy="1802450"/>
            </a:xfrm>
          </p:grpSpPr>
          <p:sp>
            <p:nvSpPr>
              <p:cNvPr id="16" name="15 Elipse"/>
              <p:cNvSpPr/>
              <p:nvPr/>
            </p:nvSpPr>
            <p:spPr>
              <a:xfrm>
                <a:off x="3384379" y="2193381"/>
                <a:ext cx="2068185" cy="1802450"/>
              </a:xfrm>
              <a:prstGeom prst="ellipse">
                <a:avLst/>
              </a:prstGeom>
              <a:sp3d extrusionH="190500" prstMaterial="matt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Elipse 8"/>
              <p:cNvSpPr/>
              <p:nvPr/>
            </p:nvSpPr>
            <p:spPr>
              <a:xfrm>
                <a:off x="3687258" y="2457344"/>
                <a:ext cx="1462427" cy="127452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240" tIns="15240" rIns="15240" bIns="1524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1200" kern="1200" dirty="0" smtClean="0">
                    <a:solidFill>
                      <a:schemeClr val="bg1"/>
                    </a:solidFill>
                  </a:rPr>
                  <a:t>COGNOTIVISTA</a:t>
                </a:r>
                <a:endParaRPr lang="es-EC" sz="1200" kern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8 Grupo"/>
            <p:cNvGrpSpPr/>
            <p:nvPr/>
          </p:nvGrpSpPr>
          <p:grpSpPr>
            <a:xfrm>
              <a:off x="1944220" y="532410"/>
              <a:ext cx="2368996" cy="1987868"/>
              <a:chOff x="1944220" y="532410"/>
              <a:chExt cx="2368996" cy="1987868"/>
            </a:xfrm>
          </p:grpSpPr>
          <p:sp>
            <p:nvSpPr>
              <p:cNvPr id="14" name="13 Elipse"/>
              <p:cNvSpPr/>
              <p:nvPr/>
            </p:nvSpPr>
            <p:spPr>
              <a:xfrm>
                <a:off x="1944220" y="532410"/>
                <a:ext cx="2368996" cy="1987868"/>
              </a:xfrm>
              <a:prstGeom prst="ellipse">
                <a:avLst/>
              </a:prstGeom>
              <a:sp3d extrusionH="190500" prstMaterial="matt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609020"/>
                  <a:satOff val="-10536"/>
                  <a:lumOff val="-2255"/>
                  <a:alphaOff val="0"/>
                </a:schemeClr>
              </a:fillRef>
              <a:effectRef idx="2">
                <a:schemeClr val="accent4">
                  <a:hueOff val="609020"/>
                  <a:satOff val="-10536"/>
                  <a:lumOff val="-225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Elipse 10"/>
              <p:cNvSpPr/>
              <p:nvPr/>
            </p:nvSpPr>
            <p:spPr>
              <a:xfrm>
                <a:off x="2291152" y="823526"/>
                <a:ext cx="1675132" cy="140563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7780" tIns="17780" rIns="17780" bIns="1778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2000" kern="1200" dirty="0" smtClean="0">
                    <a:solidFill>
                      <a:schemeClr val="bg1"/>
                    </a:solidFill>
                  </a:rPr>
                  <a:t>CONSTRUCTIVISTA</a:t>
                </a:r>
                <a:endParaRPr lang="es-EC" sz="2000" kern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9 Grupo"/>
            <p:cNvGrpSpPr/>
            <p:nvPr/>
          </p:nvGrpSpPr>
          <p:grpSpPr>
            <a:xfrm>
              <a:off x="4320484" y="216021"/>
              <a:ext cx="2298917" cy="1893077"/>
              <a:chOff x="4320484" y="216021"/>
              <a:chExt cx="2298917" cy="1893077"/>
            </a:xfrm>
          </p:grpSpPr>
          <p:sp>
            <p:nvSpPr>
              <p:cNvPr id="12" name="11 Elipse"/>
              <p:cNvSpPr/>
              <p:nvPr/>
            </p:nvSpPr>
            <p:spPr>
              <a:xfrm>
                <a:off x="4320484" y="216021"/>
                <a:ext cx="2298917" cy="1893077"/>
              </a:xfrm>
              <a:prstGeom prst="ellipse">
                <a:avLst/>
              </a:prstGeom>
              <a:sp3d extrusionH="190500" prstMaterial="matt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1218040"/>
                  <a:satOff val="-21072"/>
                  <a:lumOff val="-4510"/>
                  <a:alphaOff val="0"/>
                </a:schemeClr>
              </a:fillRef>
              <a:effectRef idx="2">
                <a:schemeClr val="accent4">
                  <a:hueOff val="1218040"/>
                  <a:satOff val="-21072"/>
                  <a:lumOff val="-451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Elipse 12"/>
              <p:cNvSpPr/>
              <p:nvPr/>
            </p:nvSpPr>
            <p:spPr>
              <a:xfrm>
                <a:off x="4657153" y="493256"/>
                <a:ext cx="1625579" cy="1338607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0320" tIns="20320" rIns="20320" bIns="2032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EC" sz="2400" kern="1200" dirty="0" smtClean="0">
                    <a:solidFill>
                      <a:schemeClr val="bg1"/>
                    </a:solidFill>
                  </a:rPr>
                  <a:t>CONDUCTISTA</a:t>
                </a:r>
                <a:endParaRPr lang="es-EC" sz="24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 13"/>
            <p:cNvSpPr/>
            <p:nvPr/>
          </p:nvSpPr>
          <p:spPr>
            <a:xfrm>
              <a:off x="1426404" y="40054"/>
              <a:ext cx="5607623" cy="4486098"/>
            </a:xfrm>
            <a:prstGeom prst="funnel">
              <a:avLst/>
            </a:prstGeom>
            <a:sp3d extrusionH="190500" prstMaterial="matte">
              <a:bevelT w="120650" h="38100"/>
              <a:bevelB w="120650" h="57150" prst="relaxedInset"/>
              <a:contourClr>
                <a:schemeClr val="bg1"/>
              </a:contourClr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1 Rectángulo"/>
          <p:cNvSpPr/>
          <p:nvPr/>
        </p:nvSpPr>
        <p:spPr>
          <a:xfrm>
            <a:off x="2843808" y="5355201"/>
            <a:ext cx="4040657" cy="107721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MODELO EDUCATIVO </a:t>
            </a:r>
          </a:p>
          <a:p>
            <a:pPr algn="ctr"/>
            <a:r>
              <a:rPr lang="es-E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POR COMPETENCIAS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067943" y="3203684"/>
            <a:ext cx="213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COGNOSITIVISTA</a:t>
            </a:r>
            <a:endParaRPr lang="es-E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pPr algn="ctr"/>
            <a:r>
              <a:rPr lang="es-EC" dirty="0" smtClean="0">
                <a:latin typeface="Algerian" pitchFamily="82" charset="0"/>
              </a:rPr>
              <a:t>TEORIAS DEL APRENDIZAJE</a:t>
            </a:r>
            <a:endParaRPr lang="es-EC" dirty="0">
              <a:latin typeface="Algerian" pitchFamily="82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116877290"/>
              </p:ext>
            </p:extLst>
          </p:nvPr>
        </p:nvGraphicFramePr>
        <p:xfrm>
          <a:off x="395536" y="908720"/>
          <a:ext cx="835292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9E0968-0482-4D7F-A5D6-4D00BA49C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039E0968-0482-4D7F-A5D6-4D00BA49C8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C1959CC-1F8A-429A-8D8D-0B3BD4B52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4C1959CC-1F8A-429A-8D8D-0B3BD4B527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88ACEC-6F7A-4990-8B73-C2E5565A0C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graphicEl>
                                              <a:dgm id="{5388ACEC-6F7A-4990-8B73-C2E5565A0C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C89A13B-3548-46C8-B732-579FCC6CC6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graphicEl>
                                              <a:dgm id="{BC89A13B-3548-46C8-B732-579FCC6CC6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B9EC161-98A8-4D58-B226-FC1AFD0F06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graphicEl>
                                              <a:dgm id="{FB9EC161-98A8-4D58-B226-FC1AFD0F06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4D11A8-AE9A-490F-A55B-F0356B7303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graphicEl>
                                              <a:dgm id="{744D11A8-AE9A-490F-A55B-F0356B7303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24AEC5-3EAC-4DC0-A066-A9063C2292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graphicEl>
                                              <a:dgm id="{1424AEC5-3EAC-4DC0-A066-A9063C2292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metal">
              <a:bevelT w="25400" h="25400"/>
            </a:sp3d>
          </a:bodyPr>
          <a:lstStyle/>
          <a:p>
            <a:pPr algn="ctr"/>
            <a:r>
              <a:rPr lang="es-EC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FASES DEL APRENDIZAJE</a:t>
            </a:r>
            <a:endParaRPr lang="es-EC" sz="4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467544" y="1556792"/>
          <a:ext cx="8424936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Bisel"/>
          <p:cNvSpPr/>
          <p:nvPr/>
        </p:nvSpPr>
        <p:spPr>
          <a:xfrm>
            <a:off x="7740352" y="1772816"/>
            <a:ext cx="1102070" cy="1440160"/>
          </a:xfrm>
          <a:prstGeom prst="bevel">
            <a:avLst/>
          </a:prstGeom>
          <a:blipFill rotWithShape="0">
            <a:blip r:embed="rId7" cstate="print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-14041"/>
              <a:satOff val="658"/>
              <a:lumOff val="-224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92951BA-8519-4DE7-BFF0-6500AB717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C92951BA-8519-4DE7-BFF0-6500AB7174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E682B1A-6BDF-47F7-9B3C-98BF9F7E90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EE682B1A-6BDF-47F7-9B3C-98BF9F7E90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5B7BE6-23E4-4D8A-BAF8-15DB691B0A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graphicEl>
                                              <a:dgm id="{F25B7BE6-23E4-4D8A-BAF8-15DB691B0A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590F908-D7A0-4754-9913-3B7AA1742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graphicEl>
                                              <a:dgm id="{6590F908-D7A0-4754-9913-3B7AA1742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47E375-4644-4185-8EE9-8EC448055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graphicEl>
                                              <a:dgm id="{C247E375-4644-4185-8EE9-8EC448055D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1E6C557-5642-4C1B-B551-14EF76F3C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graphicEl>
                                              <a:dgm id="{91E6C557-5642-4C1B-B551-14EF76F3C7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06C1D1-23B6-45E1-B753-DB23443C89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graphicEl>
                                              <a:dgm id="{F706C1D1-23B6-45E1-B753-DB23443C89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D753E85-49E8-4141-A643-C14F2FA3A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graphicEl>
                                              <a:dgm id="{DD753E85-49E8-4141-A643-C14F2FA3A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951B81-4469-47B4-A92F-5824595350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graphicEl>
                                              <a:dgm id="{A5951B81-4469-47B4-A92F-5824595350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7EF08E-479B-4D5D-B1EB-901016B8FB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">
                                            <p:graphicEl>
                                              <a:dgm id="{767EF08E-479B-4D5D-B1EB-901016B8FB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DEA750-3026-4B57-81F6-2158C16B39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>
                                            <p:graphicEl>
                                              <a:dgm id="{B6DEA750-3026-4B57-81F6-2158C16B39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1DD44A9-6DAA-44E3-8562-8BF4DC19A0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">
                                            <p:graphicEl>
                                              <a:dgm id="{91DD44A9-6DAA-44E3-8562-8BF4DC19A0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21DA1FD-D40F-4038-8064-6D8E9D726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">
                                            <p:graphicEl>
                                              <a:dgm id="{221DA1FD-D40F-4038-8064-6D8E9D726F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FCD792-5831-4EE0-8BC7-341CDA10FE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">
                                            <p:graphicEl>
                                              <a:dgm id="{87FCD792-5831-4EE0-8BC7-341CDA10FE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5E18D1-5541-4474-9DEE-105DBF8AD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">
                                            <p:graphicEl>
                                              <a:dgm id="{0D5E18D1-5541-4474-9DEE-105DBF8AD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C" dirty="0" smtClean="0"/>
              <a:t>APRENDIZAJE SIGNIFICATIVO POR COMPETENCIAS</a:t>
            </a:r>
            <a:endParaRPr lang="es-EC" dirty="0"/>
          </a:p>
        </p:txBody>
      </p:sp>
      <p:graphicFrame>
        <p:nvGraphicFramePr>
          <p:cNvPr id="5" name="4 Diagrama"/>
          <p:cNvGraphicFramePr/>
          <p:nvPr/>
        </p:nvGraphicFramePr>
        <p:xfrm>
          <a:off x="539552" y="908720"/>
          <a:ext cx="777686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043608" y="5445224"/>
            <a:ext cx="7632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/>
              <a:t>El aprendizaje llega a ser significativo cuando existe un engranaje de conocimientos previos y conocimientos nuevos y su adaptación al contexto siendo aplicable en cualquier momento de la vida.</a:t>
            </a:r>
            <a:endParaRPr lang="es-EC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E1D7BF-3AC8-4FCF-8533-EADAE27A1F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0CE1D7BF-3AC8-4FCF-8533-EADAE27A1F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2C379C-676D-47E0-89B9-BF172D2F2F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072C379C-676D-47E0-89B9-BF172D2F2F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665C009-C492-416E-A8B7-51A8FA00E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graphicEl>
                                              <a:dgm id="{C665C009-C492-416E-A8B7-51A8FA00EE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E5AC7A4-7C3F-4E80-A459-2E6621AD65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graphicEl>
                                              <a:dgm id="{0E5AC7A4-7C3F-4E80-A459-2E6621AD65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35D6118-1261-4D8B-8C39-5DACEB4BA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graphicEl>
                                              <a:dgm id="{435D6118-1261-4D8B-8C39-5DACEB4BAB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E33149D-2D69-4EDF-8067-BAF825EC5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graphicEl>
                                              <a:dgm id="{9E33149D-2D69-4EDF-8067-BAF825EC5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 rev="1"/>
        </p:bldSub>
      </p:bldGraphic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934373" y="188640"/>
            <a:ext cx="32752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CAPÍTULO III</a:t>
            </a:r>
          </a:p>
          <a:p>
            <a:pPr algn="ctr"/>
            <a:endParaRPr lang="es-E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1171194225"/>
              </p:ext>
            </p:extLst>
          </p:nvPr>
        </p:nvGraphicFramePr>
        <p:xfrm>
          <a:off x="215517" y="808351"/>
          <a:ext cx="8712968" cy="4190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1907704" y="5036983"/>
            <a:ext cx="5472608" cy="138499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Below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s-EC" sz="2800" dirty="0">
                <a:solidFill>
                  <a:schemeClr val="bg1"/>
                </a:solidFill>
              </a:rPr>
              <a:t>P</a:t>
            </a:r>
            <a:r>
              <a:rPr lang="es-EC" sz="2800" dirty="0" smtClean="0">
                <a:solidFill>
                  <a:schemeClr val="bg1"/>
                </a:solidFill>
              </a:rPr>
              <a:t>ermitirá </a:t>
            </a:r>
            <a:r>
              <a:rPr lang="es-EC" sz="2800" dirty="0">
                <a:solidFill>
                  <a:schemeClr val="bg1"/>
                </a:solidFill>
              </a:rPr>
              <a:t>medir el número de horas clase y la carga horaria en las actividades académicas </a:t>
            </a:r>
            <a:endParaRPr lang="es-ES" sz="28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3501008"/>
            <a:ext cx="2861764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515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44624"/>
            <a:ext cx="8229600" cy="796950"/>
          </a:xfrm>
        </p:spPr>
        <p:txBody>
          <a:bodyPr>
            <a:normAutofit fontScale="90000"/>
          </a:bodyPr>
          <a:lstStyle/>
          <a:p>
            <a:r>
              <a:rPr lang="es-ES" sz="4400" dirty="0" smtClean="0">
                <a:latin typeface="Algerian" pitchFamily="82" charset="0"/>
              </a:rPr>
              <a:t>NIVEL Y TIPO DE INVESTIGACIÓN</a:t>
            </a:r>
            <a:endParaRPr lang="es-ES" sz="4400" dirty="0">
              <a:latin typeface="Algerian" pitchFamily="82" charset="0"/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059998651"/>
              </p:ext>
            </p:extLst>
          </p:nvPr>
        </p:nvGraphicFramePr>
        <p:xfrm>
          <a:off x="0" y="836712"/>
          <a:ext cx="896448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dondear rectángulo de esquina diagonal"/>
          <p:cNvSpPr/>
          <p:nvPr/>
        </p:nvSpPr>
        <p:spPr>
          <a:xfrm>
            <a:off x="1331640" y="2852936"/>
            <a:ext cx="6264696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/>
              <a:t>EL TEMA SE ENCAMINA AL ESTUDIO, INVESTIGACIÓN Y ESTADÍSTICAS QUE NOS PERMITA OBTENER DATOS Y CIFRAS, AL FINAL PODER REALIZAR UNA COMPARACIÓN:</a:t>
            </a: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458617550"/>
              </p:ext>
            </p:extLst>
          </p:nvPr>
        </p:nvGraphicFramePr>
        <p:xfrm>
          <a:off x="1619672" y="335699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668" y="5085184"/>
            <a:ext cx="76582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932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124744"/>
            <a:ext cx="8712968" cy="4680520"/>
          </a:xfrm>
        </p:spPr>
        <p:txBody>
          <a:bodyPr>
            <a:normAutofit fontScale="85000" lnSpcReduction="10000"/>
          </a:bodyPr>
          <a:lstStyle/>
          <a:p>
            <a:pPr marL="36576" indent="0" algn="ctr">
              <a:buNone/>
            </a:pPr>
            <a:r>
              <a:rPr lang="es-ES" sz="5400" dirty="0" smtClean="0">
                <a:solidFill>
                  <a:schemeClr val="tx1"/>
                </a:solidFill>
                <a:latin typeface="Algerian" pitchFamily="82" charset="0"/>
              </a:rPr>
              <a:t>“</a:t>
            </a:r>
            <a:r>
              <a:rPr lang="es-ES" sz="5400" i="1" dirty="0" smtClean="0">
                <a:solidFill>
                  <a:schemeClr val="tx1"/>
                </a:solidFill>
                <a:latin typeface="Algerian" pitchFamily="82" charset="0"/>
              </a:rPr>
              <a:t>ESTUDIO DE LA INCIDENCIA DEL HORARIO DE RÉGIMEN INTERNO EN LAS ACTIVIDADES ACADÉMICAS EN LA ESCUELA SUPERIOR MILITAR “ELOY ALFARO” EN EL AÑO </a:t>
            </a:r>
          </a:p>
          <a:p>
            <a:pPr marL="36576" indent="0" algn="ctr">
              <a:buNone/>
            </a:pPr>
            <a:r>
              <a:rPr lang="es-ES" sz="5400" i="1" dirty="0" smtClean="0">
                <a:solidFill>
                  <a:schemeClr val="tx1"/>
                </a:solidFill>
                <a:latin typeface="Algerian" pitchFamily="82" charset="0"/>
              </a:rPr>
              <a:t>2010-2011”. </a:t>
            </a:r>
            <a:endParaRPr lang="es-ES" sz="5400" i="1" dirty="0">
              <a:solidFill>
                <a:schemeClr val="tx1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37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es-ES" sz="4400" dirty="0" smtClean="0">
                <a:solidFill>
                  <a:srgbClr val="92D050"/>
                </a:solidFill>
                <a:latin typeface="Algerian" pitchFamily="82" charset="0"/>
              </a:rPr>
              <a:t>Población y muestra</a:t>
            </a:r>
            <a:endParaRPr lang="es-ES" sz="4400" dirty="0">
              <a:solidFill>
                <a:srgbClr val="92D050"/>
              </a:solidFill>
              <a:latin typeface="Algerian" pitchFamily="8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                     n=        N</a:t>
            </a:r>
            <a:endParaRPr lang="es-ES" sz="4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4 Conector recto"/>
          <p:cNvCxnSpPr/>
          <p:nvPr/>
        </p:nvCxnSpPr>
        <p:spPr>
          <a:xfrm>
            <a:off x="3851920" y="2276872"/>
            <a:ext cx="21602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3779912" y="2287825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(e)2 (N-1) +1</a:t>
            </a:r>
            <a:endParaRPr lang="es-ES" sz="32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23528" y="3918535"/>
            <a:ext cx="4320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n= Tamaño de la muestra</a:t>
            </a:r>
          </a:p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N= Población</a:t>
            </a:r>
          </a:p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E= Error máximo admisibles 0,10</a:t>
            </a:r>
          </a:p>
          <a:p>
            <a:r>
              <a:rPr lang="es-ES" sz="2400" dirty="0" smtClean="0">
                <a:latin typeface="Times New Roman" pitchFamily="18" charset="0"/>
                <a:cs typeface="Times New Roman" pitchFamily="18" charset="0"/>
              </a:rPr>
              <a:t>N-1= Corrección geométrica para muestra mayores de 30 sujetos</a:t>
            </a:r>
          </a:p>
          <a:p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377252"/>
              </p:ext>
            </p:extLst>
          </p:nvPr>
        </p:nvGraphicFramePr>
        <p:xfrm>
          <a:off x="4716014" y="3068960"/>
          <a:ext cx="4248473" cy="35724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1574"/>
                <a:gridCol w="1334770"/>
                <a:gridCol w="1152129"/>
              </a:tblGrid>
              <a:tr h="7788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GRUPO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POBLACIÓN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MUESTRA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788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Batallón</a:t>
                      </a:r>
                      <a:r>
                        <a:rPr lang="es-EC" sz="1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de Cadetes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560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84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1718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Docentes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1718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Instructores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362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TOTAL</a:t>
                      </a:r>
                      <a:endParaRPr lang="es-E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146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046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06896" y="116632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92D050"/>
                </a:solidFill>
                <a:latin typeface="Algerian" pitchFamily="82" charset="0"/>
              </a:rPr>
              <a:t>TÉCNICAS DE RECOLECCIÓN DE DATOS</a:t>
            </a:r>
            <a:endParaRPr lang="es-ES" dirty="0">
              <a:solidFill>
                <a:srgbClr val="92D050"/>
              </a:solidFill>
              <a:latin typeface="Algerian" pitchFamily="82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1650425"/>
              </p:ext>
            </p:extLst>
          </p:nvPr>
        </p:nvGraphicFramePr>
        <p:xfrm>
          <a:off x="529208" y="1268760"/>
          <a:ext cx="8147248" cy="2764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Flecha abajo"/>
          <p:cNvSpPr/>
          <p:nvPr/>
        </p:nvSpPr>
        <p:spPr>
          <a:xfrm>
            <a:off x="5508104" y="2492896"/>
            <a:ext cx="720080" cy="1008112"/>
          </a:xfrm>
          <a:prstGeom prst="downArrow">
            <a:avLst/>
          </a:prstGeom>
          <a:solidFill>
            <a:srgbClr val="C00000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3491880" y="3645024"/>
            <a:ext cx="4608512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DOCENTES-INSTRUCTORES-CADETES</a:t>
            </a:r>
            <a:endParaRPr lang="es-E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79512" y="4293096"/>
            <a:ext cx="8892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VENTAJAS: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Información mas exacta.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s-E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ayor rapidez en la obtención de resultados.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Técnica mas utilizada, información de cualquier tipo de población.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Opinión del público tema determinado.</a:t>
            </a:r>
          </a:p>
          <a:p>
            <a:pPr marL="342900" indent="-342900"/>
            <a:endParaRPr lang="es-E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s-ES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219402"/>
            <a:ext cx="1716134" cy="177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04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dete\Pictures\MILITARES\Insignia 1\f06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2" t="60870"/>
          <a:stretch/>
        </p:blipFill>
        <p:spPr bwMode="auto">
          <a:xfrm>
            <a:off x="7956376" y="4725144"/>
            <a:ext cx="963462" cy="191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adete\Pictures\MILITARES\Insignia 1\Comandos 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3" r="69047" b="8810"/>
          <a:stretch/>
        </p:blipFill>
        <p:spPr bwMode="auto">
          <a:xfrm>
            <a:off x="251520" y="4725144"/>
            <a:ext cx="1008112" cy="192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92D050"/>
                </a:solidFill>
                <a:latin typeface="Algerian" pitchFamily="82" charset="0"/>
              </a:rPr>
              <a:t>Propuesta de encuesta para CADETES-DOCENTES-INSTRUCTORES(preguntas mas relevantes)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6538" y="2215405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s-E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¿ Cree usted que la implementación de un nuevo horario interno mejorará el rendimiento de los cadetes</a:t>
            </a:r>
            <a:r>
              <a:rPr lang="es-E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endParaRPr lang="es-E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s-E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s-E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s-E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1670566389"/>
              </p:ext>
            </p:extLst>
          </p:nvPr>
        </p:nvGraphicFramePr>
        <p:xfrm>
          <a:off x="1259632" y="3140968"/>
          <a:ext cx="6912768" cy="38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9181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39552" y="404664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¿Considera usted que el horario de régimen interno afecta en el desempeño académico de los cadetes?</a:t>
            </a:r>
            <a:endParaRPr lang="es-EC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2707909798"/>
              </p:ext>
            </p:extLst>
          </p:nvPr>
        </p:nvGraphicFramePr>
        <p:xfrm>
          <a:off x="1290216" y="2060848"/>
          <a:ext cx="604867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509120"/>
            <a:ext cx="1569343" cy="212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404664"/>
            <a:ext cx="8748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¿ Esta usted de acuerdo que se deba reestructurar el horario de régimen interno a fin de mejorar el proceso de enseñanza-aprendizaje en los cadetes?</a:t>
            </a:r>
            <a:endParaRPr lang="es-EC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4221207564"/>
              </p:ext>
            </p:extLst>
          </p:nvPr>
        </p:nvGraphicFramePr>
        <p:xfrm>
          <a:off x="1115616" y="2276872"/>
          <a:ext cx="691276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2088232" cy="152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63688" y="548680"/>
            <a:ext cx="5040560" cy="868958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  <a:softEdge rad="3175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s-ES" sz="4800" dirty="0" smtClean="0">
                <a:solidFill>
                  <a:schemeClr val="accent2">
                    <a:lumMod val="75000"/>
                  </a:schemeClr>
                </a:solidFill>
                <a:latin typeface="Algerian" pitchFamily="82" charset="0"/>
              </a:rPr>
              <a:t>conclusiones</a:t>
            </a:r>
            <a:endParaRPr lang="es-ES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187624" y="2049810"/>
            <a:ext cx="7200800" cy="3539430"/>
          </a:xfrm>
          <a:prstGeom prst="rect">
            <a:avLst/>
          </a:prstGeom>
          <a:solidFill>
            <a:schemeClr val="accent1"/>
          </a:solidFill>
          <a:effectLst>
            <a:glow rad="228600">
              <a:schemeClr val="accent1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es-E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 MAYORÍA DE LOS DOCENTES Y CADETES ENCUESTADOS CONSIDERAN QUE EL CAMBIO DE UN NUEVO HORARIO DE RÉGIMEN INTERNO SI MEJORARÁ SU RENDIMIENTO ACADÉMICO; OPINIÓN DIVIDIDA DE LOS INSTRUCTORES DEBIDO A SU FORMACIÓN DOCTRINARIA ESPECÍFICA</a:t>
            </a:r>
            <a:endParaRPr lang="es-ES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97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763688" y="260648"/>
            <a:ext cx="5256584" cy="792088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s-ES" sz="4800" b="0" dirty="0" smtClean="0">
                <a:solidFill>
                  <a:schemeClr val="accent2">
                    <a:lumMod val="75000"/>
                  </a:schemeClr>
                </a:solidFill>
                <a:latin typeface="Algerian" pitchFamily="82" charset="0"/>
              </a:rPr>
              <a:t>RECOMENDACIONE</a:t>
            </a:r>
            <a:r>
              <a:rPr lang="es-ES" sz="4800" dirty="0" smtClean="0">
                <a:solidFill>
                  <a:schemeClr val="accent2">
                    <a:lumMod val="75000"/>
                  </a:schemeClr>
                </a:solidFill>
                <a:latin typeface="Algerian" pitchFamily="82" charset="0"/>
              </a:rPr>
              <a:t>S</a:t>
            </a:r>
            <a:endParaRPr lang="es-ES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88108130"/>
              </p:ext>
            </p:extLst>
          </p:nvPr>
        </p:nvGraphicFramePr>
        <p:xfrm>
          <a:off x="1907704" y="1484784"/>
          <a:ext cx="522056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857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274638"/>
            <a:ext cx="3744416" cy="850106"/>
          </a:xfrm>
        </p:spPr>
        <p:txBody>
          <a:bodyPr>
            <a:normAutofit/>
          </a:bodyPr>
          <a:lstStyle/>
          <a:p>
            <a:pPr algn="ctr"/>
            <a:r>
              <a:rPr lang="es-ES" sz="4800" dirty="0" smtClean="0">
                <a:solidFill>
                  <a:srgbClr val="92D050"/>
                </a:solidFill>
                <a:latin typeface="Algerian" pitchFamily="82" charset="0"/>
              </a:rPr>
              <a:t>Capítulo v</a:t>
            </a:r>
            <a:endParaRPr lang="es-ES" sz="4800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859250872"/>
              </p:ext>
            </p:extLst>
          </p:nvPr>
        </p:nvGraphicFramePr>
        <p:xfrm>
          <a:off x="539552" y="1484784"/>
          <a:ext cx="813690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C:\Users\kadete\Pictures\MILITARES\Esmil 20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0"/>
          <a:stretch/>
        </p:blipFill>
        <p:spPr bwMode="auto">
          <a:xfrm>
            <a:off x="7408739" y="5159896"/>
            <a:ext cx="1555749" cy="158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adete\Pictures\MILITARES\Insignia 1\Sin título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49478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30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68434" y="404664"/>
            <a:ext cx="640714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OBJETIVOS DE LA PROPUESTA</a:t>
            </a:r>
            <a:endParaRPr lang="es-E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8 Llamada rectangular redondeada"/>
          <p:cNvSpPr/>
          <p:nvPr/>
        </p:nvSpPr>
        <p:spPr>
          <a:xfrm>
            <a:off x="279986" y="1196190"/>
            <a:ext cx="8496944" cy="5400600"/>
          </a:xfrm>
          <a:prstGeom prst="wedgeRoundRectCallout">
            <a:avLst>
              <a:gd name="adj1" fmla="val -20303"/>
              <a:gd name="adj2" fmla="val 52151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11560" y="1268760"/>
            <a:ext cx="7992888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LOGRAR APRENDIZAJE Y CONOCIMIENTO SIGNIFICATIVO EN LA MATERIAS ACADÉMICAS.</a:t>
            </a:r>
          </a:p>
          <a:p>
            <a:pPr marL="285750" indent="-285750">
              <a:buFont typeface="Wingdings" pitchFamily="2" charset="2"/>
              <a:buChar char="ü"/>
            </a:pPr>
            <a:endParaRPr lang="es-E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CREAR HÁBITOS DE ESTUDIO EN LOS CADETES A TRAVES DE TIEMPO DESTINADO A TRABAJOS , INVESTIGACIÓN Y REFUERZO.</a:t>
            </a:r>
          </a:p>
          <a:p>
            <a:pPr marL="285750" indent="-285750">
              <a:buFont typeface="Wingdings" pitchFamily="2" charset="2"/>
              <a:buChar char="ü"/>
            </a:pPr>
            <a:endParaRPr lang="es-E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MEJORAR LA DISTRIBUCIÓN DE CARGA HORARIA, PRIORIDAD A LAS HORAS DE INSTRUCCIÓN ACADÉMICA.</a:t>
            </a:r>
          </a:p>
          <a:p>
            <a:pPr marL="285750" indent="-285750">
              <a:buFont typeface="Wingdings" pitchFamily="2" charset="2"/>
              <a:buChar char="ü"/>
            </a:pPr>
            <a:endParaRPr lang="es-E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LOGRAR MAYOR CONCENTRACIÓN MENTAL EN LAS HORAS DE CLASE.</a:t>
            </a:r>
          </a:p>
          <a:p>
            <a:pPr marL="285750" indent="-285750">
              <a:buFont typeface="Wingdings" pitchFamily="2" charset="2"/>
              <a:buChar char="ü"/>
            </a:pPr>
            <a:endParaRPr lang="es-E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MEJOR CONDICIÓN DE TRABAJO Y AMBIENTE DE TRABAJO, ACADÉMICA, FÍSICA  E INTELECTUAL.</a:t>
            </a:r>
          </a:p>
          <a:p>
            <a:pPr marL="285750" indent="-285750">
              <a:buFont typeface="Wingdings" pitchFamily="2" charset="2"/>
              <a:buChar char="ü"/>
            </a:pPr>
            <a:endParaRPr lang="es-E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EVITAR QUE EL DESGATE FÍSICO INFLUYA EN LA ASIMILACIÓN DE CONOCIMIENTOS.</a:t>
            </a:r>
          </a:p>
          <a:p>
            <a:pPr marL="285750" indent="-285750">
              <a:buFont typeface="Wingdings" pitchFamily="2" charset="2"/>
              <a:buChar char="ü"/>
            </a:pPr>
            <a:endParaRPr lang="es-E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ELEVAR EL NIVEL ACADÉMICO, FORMACIÓN PROFESIONAL.</a:t>
            </a:r>
            <a:endParaRPr lang="es-ES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S" dirty="0">
              <a:latin typeface="Times New Roman" pitchFamily="18" charset="0"/>
              <a:cs typeface="Times New Roman" pitchFamily="18" charset="0"/>
            </a:endParaRPr>
          </a:p>
          <a:p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S" dirty="0">
              <a:latin typeface="Times New Roman" pitchFamily="18" charset="0"/>
              <a:cs typeface="Times New Roman" pitchFamily="18" charset="0"/>
            </a:endParaRPr>
          </a:p>
          <a:p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ES" dirty="0">
              <a:latin typeface="Times New Roman" pitchFamily="18" charset="0"/>
              <a:cs typeface="Times New Roman" pitchFamily="18" charset="0"/>
            </a:endParaRPr>
          </a:p>
          <a:p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6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102243" y="404664"/>
            <a:ext cx="6939528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DESARROLLO DE LA PROPUESTA</a:t>
            </a:r>
            <a:endParaRPr lang="es-E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563888" y="151788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chemeClr val="bg1"/>
                </a:solidFill>
                <a:latin typeface="Algerian" pitchFamily="82" charset="0"/>
              </a:rPr>
              <a:t>TEMA</a:t>
            </a:r>
            <a:endParaRPr lang="es-ES" sz="4800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88640"/>
            <a:ext cx="455302" cy="50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Llamada de nube"/>
          <p:cNvSpPr/>
          <p:nvPr/>
        </p:nvSpPr>
        <p:spPr>
          <a:xfrm>
            <a:off x="517712" y="2492896"/>
            <a:ext cx="8014727" cy="223224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1918409" y="2708920"/>
            <a:ext cx="511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i="1" dirty="0" smtClean="0">
                <a:solidFill>
                  <a:schemeClr val="bg2"/>
                </a:solidFill>
              </a:rPr>
              <a:t>REESTRUCTURACIÓN DEL HORARIO</a:t>
            </a:r>
          </a:p>
          <a:p>
            <a:pPr algn="ctr"/>
            <a:r>
              <a:rPr lang="es-ES" sz="3600" i="1" dirty="0" smtClean="0">
                <a:solidFill>
                  <a:schemeClr val="bg2"/>
                </a:solidFill>
              </a:rPr>
              <a:t>DE RÉGIMEN INTERNO</a:t>
            </a:r>
            <a:endParaRPr lang="es-ES" sz="3600" i="1" dirty="0">
              <a:solidFill>
                <a:schemeClr val="bg2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114326"/>
            <a:ext cx="1177478" cy="156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2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 redondeado"/>
          <p:cNvSpPr/>
          <p:nvPr/>
        </p:nvSpPr>
        <p:spPr>
          <a:xfrm>
            <a:off x="683568" y="1196752"/>
            <a:ext cx="7920880" cy="5044919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1259632" y="1480425"/>
            <a:ext cx="68407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i="1" dirty="0" smtClean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s-EC" sz="2800" i="1" dirty="0">
                <a:latin typeface="Times New Roman" pitchFamily="18" charset="0"/>
                <a:cs typeface="Times New Roman" pitchFamily="18" charset="0"/>
              </a:rPr>
              <a:t>preparación física, la instrucción militar y la preparación académica entre </a:t>
            </a:r>
            <a:r>
              <a:rPr lang="es-EC" sz="2800" i="1" dirty="0" smtClean="0">
                <a:latin typeface="Times New Roman" pitchFamily="18" charset="0"/>
                <a:cs typeface="Times New Roman" pitchFamily="18" charset="0"/>
              </a:rPr>
              <a:t>otros son los principales elementos </a:t>
            </a:r>
            <a:r>
              <a:rPr lang="es-EC" sz="2800" i="1" dirty="0">
                <a:latin typeface="Times New Roman" pitchFamily="18" charset="0"/>
                <a:cs typeface="Times New Roman" pitchFamily="18" charset="0"/>
              </a:rPr>
              <a:t>que se deben tomar en cuenta para la formación cabal de nuestros Oficiales, y en ese contexto es conveniente establecer sistemas y horarios adecuados que permitan a los cadetes de la Escuela Superior Militar “Eloy Alfaro” cumplir con mayor eficiencia y dedicación todas y cada una de sus actividades </a:t>
            </a:r>
            <a:r>
              <a:rPr lang="es-EC" sz="2800" i="1" dirty="0" smtClean="0">
                <a:latin typeface="Times New Roman" pitchFamily="18" charset="0"/>
                <a:cs typeface="Times New Roman" pitchFamily="18" charset="0"/>
              </a:rPr>
              <a:t>habituales.</a:t>
            </a:r>
            <a:endParaRPr lang="es-E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817240" y="111770"/>
            <a:ext cx="7643192" cy="796950"/>
          </a:xfrm>
        </p:spPr>
        <p:txBody>
          <a:bodyPr/>
          <a:lstStyle/>
          <a:p>
            <a:pPr algn="ctr"/>
            <a:r>
              <a:rPr lang="es-ES" i="1" u="sng" dirty="0" smtClean="0">
                <a:latin typeface="Times New Roman" pitchFamily="18" charset="0"/>
                <a:cs typeface="Times New Roman" pitchFamily="18" charset="0"/>
              </a:rPr>
              <a:t>INTRODUCCIÓN</a:t>
            </a:r>
            <a:endParaRPr lang="es-ES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26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-36512" y="908720"/>
            <a:ext cx="3312368" cy="830997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chemeClr val="bg1"/>
                </a:solidFill>
                <a:latin typeface="Algerian" pitchFamily="82" charset="0"/>
              </a:rPr>
              <a:t>PROPÓSITO</a:t>
            </a:r>
            <a:endParaRPr lang="es-ES" sz="4800" dirty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5" name="4 Flecha a la derecha con bandas"/>
          <p:cNvSpPr/>
          <p:nvPr/>
        </p:nvSpPr>
        <p:spPr>
          <a:xfrm>
            <a:off x="899592" y="1484784"/>
            <a:ext cx="7056784" cy="5112568"/>
          </a:xfrm>
          <a:prstGeom prst="stripedRightArrow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2267744" y="2852936"/>
            <a:ext cx="47525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 smtClean="0">
                <a:latin typeface="Times New Roman" pitchFamily="18" charset="0"/>
                <a:cs typeface="Times New Roman" pitchFamily="18" charset="0"/>
              </a:rPr>
              <a:t>EVITAR EL DESFASE EN EL PLAN DE ENSEÑANZA EDUCATIVO A FIN DE ANIMAR E INSTRUIR A LOS CADETES CON UNA EDUCACION SUPERIOR Y DE CALIDAD IMPULSANDO SU NIVEL INLECTUAL.</a:t>
            </a:r>
            <a:endParaRPr lang="es-ES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212233"/>
            <a:ext cx="1885844" cy="145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089" y="156046"/>
            <a:ext cx="2073399" cy="212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31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 rot="16200000">
            <a:off x="-1191713" y="3423686"/>
            <a:ext cx="4464496" cy="46166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  <a:latin typeface="Algerian" pitchFamily="82" charset="0"/>
              </a:rPr>
              <a:t>Horario reestructurado</a:t>
            </a:r>
            <a:endParaRPr lang="es-ES" sz="2400" dirty="0">
              <a:solidFill>
                <a:schemeClr val="bg1"/>
              </a:solidFill>
              <a:latin typeface="Algerian" pitchFamily="82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364649"/>
              </p:ext>
            </p:extLst>
          </p:nvPr>
        </p:nvGraphicFramePr>
        <p:xfrm>
          <a:off x="1509711" y="188644"/>
          <a:ext cx="7310759" cy="6408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3957"/>
                <a:gridCol w="2149956"/>
                <a:gridCol w="216738"/>
                <a:gridCol w="216738"/>
                <a:gridCol w="215223"/>
                <a:gridCol w="215223"/>
                <a:gridCol w="215223"/>
                <a:gridCol w="215223"/>
                <a:gridCol w="214465"/>
                <a:gridCol w="1074599"/>
                <a:gridCol w="1613414"/>
              </a:tblGrid>
              <a:tr h="230285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ACTIVIDADES RÉGIMEN INTERNO DE LUNES A VIERNES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3028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HORAS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ACTIVIDADES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DÍAS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PERSONAL RESP.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UNIFORME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028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L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M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M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J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V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7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05:00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DIANA 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X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X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X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JE.  OS. CM.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TERNO DE CAMPAÑA O DEPORTES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720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05:15-05:45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ACTIV. REGIMEN INTERNO</a:t>
                      </a:r>
                      <a:endParaRPr lang="es-E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(COMISIONES)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SUBDIRECTOR/ BATALLÓN DE CADETES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 O DEPORTES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02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05:45-06:00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PARTE PARA VIVADA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JE.  OS. CM.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06:00-06:50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DESAYUNO,COMISIONES,ASEO PERSONAL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JE.  OS. CM.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 O GRAN PARADA.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06:50-07:45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MOMENTO CÍVICO E INSTRUCCIÓN DE DESFILE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CMDTES. CIAS. E INSTRUCTORES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 O GRAN PARADA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06:50:07:00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MOVIMIENTO A LAS AULAS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CMDTES. CIAS. E INSTRUCTORES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0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07:45-08:00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GUARDAR EQUIPO, MOVIMIENTO A LAS AULAS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CMDTES. CIAS. E INSTRUCTORES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CAMBIO DE UNIFORME A UNIF. DE CLASES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0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07:10-08:00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ACTIVIDADES ACADEMICAS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X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CMDTES. CIAS. E INSTRUCTORES 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TERNO DE CAMPAÑA O DE CLASES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480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08:00-08:50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ACTIVIDADES ACADÈMICAS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CMDTES. CIAS. E INSTRUCTORES 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TERNO DE CAMPAÑA O DE CLASES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47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08:50-09:40</a:t>
                      </a:r>
                      <a:endParaRPr lang="es-E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ACTIVIDADES ACADÈMICAS</a:t>
                      </a:r>
                      <a:endParaRPr lang="es-E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CMDTES. CIAS. E INSTRUCTORES 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 O DE CLASES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09:40-10:30</a:t>
                      </a:r>
                      <a:endParaRPr lang="es-E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ACTIVIDADES ACADÈMICAS</a:t>
                      </a:r>
                      <a:endParaRPr lang="es-E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JE.  OS. CM. CMTE.  PELOTÓN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 O DE CLASES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5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10:30-11:00</a:t>
                      </a:r>
                      <a:endParaRPr lang="es-E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LUNCH</a:t>
                      </a:r>
                      <a:endParaRPr lang="es-E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JE. OS. CM.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TERNO DE CAMPAÑA O DE CLASES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6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685123"/>
              </p:ext>
            </p:extLst>
          </p:nvPr>
        </p:nvGraphicFramePr>
        <p:xfrm>
          <a:off x="467545" y="260648"/>
          <a:ext cx="8280918" cy="63367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2330"/>
                <a:gridCol w="2436272"/>
                <a:gridCol w="243026"/>
                <a:gridCol w="245603"/>
                <a:gridCol w="243884"/>
                <a:gridCol w="243884"/>
                <a:gridCol w="243026"/>
                <a:gridCol w="243884"/>
                <a:gridCol w="243026"/>
                <a:gridCol w="1217706"/>
                <a:gridCol w="1828277"/>
              </a:tblGrid>
              <a:tr h="46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11:00-12:50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ACTIVIDADES ACADÈMICAS</a:t>
                      </a:r>
                      <a:endParaRPr lang="es-E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CMDTES. CIAS. E INSTRUCTORES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 O DE CLASES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12:50-12:40</a:t>
                      </a:r>
                      <a:endParaRPr lang="es-E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ACTIVIDADES ACADÈMICAS</a:t>
                      </a:r>
                      <a:endParaRPr lang="es-E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CMDTES. CIAS. E INSTRUCTORES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 O DE CLASES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12:40- 13:00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ASEO Y REVISTA EN LOS ENTREPUENTES DE CADA CÌA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JE. OS.CM.KDTES DE SEMANA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 O CLASES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13:00-13:40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ALMUERZO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CMDTES. CIAS. E INSTRUCTORES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 O DE CLASES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27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13:40-14:25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RELEVO DE GUARDIA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JE. OG.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13:40-15:00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TIEMPO LIBRE PARA ACTIVIDADES ADMINISTRATIVAS DE LOS CADETES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X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X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JE. OS. BS. CM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TERNO DE CAMPAÑA O DE CLASES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46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15:00-15:50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ACTIVIDADES ACADÈMICAS</a:t>
                      </a:r>
                      <a:endParaRPr lang="es-E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X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CMDTES. CIAS. E INSTRUCTORES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 O DE CLASES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15:50-16:40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ACTIVIDADES ACADÈMICAS</a:t>
                      </a:r>
                      <a:endParaRPr lang="es-E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CMDTES. CIAS. E INSTRUCTORES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 O DE CLASES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16:40-17:00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CAMBIO DE UNIFORME DE DEPORTES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JE. OS. CM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 O DE CLASES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17:00-18:30</a:t>
                      </a:r>
                      <a:endParaRPr lang="es-E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DEPORTES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CMDTES. CIAS. E INSTRUCTORES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DEPORTES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46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17:00-18:00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DEPORTES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CMDTES. CIAS. E INSTRUCTORES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DEPORTES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46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18:30 – 19:00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BAÑO Y ASEO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JE. OS. CM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CAMBIO A TERNO DE CAMPAÑA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18:00-18:30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BAÑO Y ASEO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JE. OS. CM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CAMBIO A TERNO DE CAMPAÑA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99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19:00-19:30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MERIENDA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CMDTE. CIAS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TERNO DE CAMPAÑA O UNIFORME DE DEPORTES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7348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979669"/>
              </p:ext>
            </p:extLst>
          </p:nvPr>
        </p:nvGraphicFramePr>
        <p:xfrm>
          <a:off x="323527" y="188644"/>
          <a:ext cx="8640962" cy="64087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9106"/>
                <a:gridCol w="2473689"/>
                <a:gridCol w="249374"/>
                <a:gridCol w="249374"/>
                <a:gridCol w="247631"/>
                <a:gridCol w="247631"/>
                <a:gridCol w="230245"/>
                <a:gridCol w="246759"/>
                <a:gridCol w="247631"/>
                <a:gridCol w="246759"/>
                <a:gridCol w="1236408"/>
                <a:gridCol w="1856355"/>
              </a:tblGrid>
              <a:tr h="187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19:30-20:00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MERIENDA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</a:tr>
              <a:tr h="374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19:15-20:00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REUNION CLUB DE CADETES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JE.  OS. CM.</a:t>
                      </a:r>
                      <a:endParaRPr lang="es-E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</a:tr>
              <a:tr h="187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18:30-19:30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MISA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JE.  OS. CM.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</a:tr>
              <a:tr h="374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19:30-20:00</a:t>
                      </a:r>
                      <a:endParaRPr lang="es-E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TIEMPO LIBRE,ACTIV.ADMINIST.CADETES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JE.  OS. CM.</a:t>
                      </a:r>
                      <a:endParaRPr lang="es-E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</a:tr>
              <a:tr h="374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20:00-20:15</a:t>
                      </a:r>
                      <a:endParaRPr lang="es-E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PARTE DE RETRETA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JE.  OS. CM.</a:t>
                      </a:r>
                      <a:endParaRPr lang="es-E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 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</a:tr>
              <a:tr h="374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20:15-21:00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FORTALECIMIENTO DEL ESPÍRITU MILITAR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JE.  OS. CM.</a:t>
                      </a:r>
                      <a:endParaRPr lang="es-ES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 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</a:tr>
              <a:tr h="374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20:15-21:30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TAREAS/ REFUERZO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X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X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JE.  OS. CM.</a:t>
                      </a:r>
                      <a:endParaRPr lang="es-E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TERNO DE CAMPAÑA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</a:tr>
              <a:tr h="187013"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ACTIVIDADES RÉGIMEN INTERNO DE LOS SÁBADOS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701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HORAS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ACTIVIDADES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DÍAS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PERSONAL RESP.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UNIFORME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</a:tr>
              <a:tr h="18701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L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M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M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V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D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7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06:00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DIANA 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JE.  OS. BS.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TERNO DE CAMPAÑA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</a:tr>
              <a:tr h="187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06:15-06:45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ACTIV. REGIMEN INTERNO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X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JE.  OS. BS.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TERNO DE CAMPAÑA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</a:tr>
              <a:tr h="564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06:45-07:00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PARTE PARA DEPORTES, VIVADA. 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JE.  OS. CMTE CIA. BATALLÓN DE CADETES BS.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TERNO DE CAMPAÑA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</a:tr>
              <a:tr h="374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07:00-08:30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PREPARACIÓN FÍSICO MILITAR, RECREACIONAL, DEFENSA PERSONAL.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JE.  OS. CMTE. CÍA.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</a:tr>
              <a:tr h="3980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08:30-09:00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BAÑO, ASEO, COMISIONES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JE.  OS. BS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</a:tr>
              <a:tr h="187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09:00-09:30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DESAYUNO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JE.  OS. BS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</a:tr>
              <a:tr h="374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09:30-10:00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REVISTA DE COMISIONES EN DORMITORIOS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X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JE.  OS. BS.,  BAT. CADETES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TERNO DE CAMPAÑA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/>
                </a:tc>
              </a:tr>
              <a:tr h="1332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10:00-11:30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FORMACIÓN EN VALORES, EJERCICIOS OBLIGATORIOS, LIMPIEZA DIRIGIDA DE ARMAS,MANTENIMIENTO DE SECTORES DE RESPONSABILIDAD (ACTIVIDADES EXTRACURRICULARES, RECUPERACION PEDAGÓGICA)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X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JE.  OS. BAT. DE CADETES, CMTE.  PELOTÓN. BS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800" dirty="0">
                          <a:effectLst/>
                        </a:rPr>
                        <a:t>TERNO DE CAMPAÑA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24" marR="66824" marT="0" marB="0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248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089600" y="404664"/>
            <a:ext cx="4964822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CAMBIOS REALIZADOS</a:t>
            </a:r>
            <a:endParaRPr lang="es-E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51520" y="1282690"/>
            <a:ext cx="7128792" cy="517064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Diana 05:00 am, Sábados y Domingos 06:00.</a:t>
            </a:r>
            <a:endParaRPr lang="es-ES" sz="26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Inicio de clases, Lunes 08:00, Martes a Viernes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07:10.</a:t>
            </a:r>
          </a:p>
          <a:p>
            <a:pPr marL="514350" lvl="0" indent="-514350">
              <a:buFont typeface="+mj-lt"/>
              <a:buAutoNum type="arabicPeriod"/>
            </a:pP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Parte de revista antes del rancho, en los entrepuentes de cada compañía</a:t>
            </a:r>
            <a:endParaRPr lang="es-ES" sz="26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Después del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rancho, tiempo libre.</a:t>
            </a:r>
            <a:endParaRPr lang="es-ES" sz="26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Actividad Física en las tardes, Lunes 17:00 a 18:00; martes a Viernes 17:00 a 18:30.</a:t>
            </a:r>
            <a:endParaRPr lang="es-ES" sz="26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Refuerzo/ tareas, 20:15 a </a:t>
            </a:r>
            <a:r>
              <a:rPr lang="es-EC" sz="2600" dirty="0" smtClean="0">
                <a:latin typeface="Times New Roman" pitchFamily="18" charset="0"/>
                <a:cs typeface="Times New Roman" pitchFamily="18" charset="0"/>
              </a:rPr>
              <a:t>21:30 </a:t>
            </a: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en forma obligatoria.</a:t>
            </a:r>
            <a:endParaRPr lang="es-ES" sz="26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s-EC" sz="2600" dirty="0">
                <a:latin typeface="Times New Roman" pitchFamily="18" charset="0"/>
                <a:cs typeface="Times New Roman" pitchFamily="18" charset="0"/>
              </a:rPr>
              <a:t>Sábado, recuperación pedagógica, defensa personal, deporte recreativo</a:t>
            </a:r>
            <a:r>
              <a:rPr lang="es-EC" sz="2600" dirty="0"/>
              <a:t>.</a:t>
            </a:r>
            <a:endParaRPr lang="es-ES" sz="2600" dirty="0"/>
          </a:p>
          <a:p>
            <a:endParaRPr lang="es-E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369" y="1988840"/>
            <a:ext cx="1512168" cy="352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51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-252536" y="332656"/>
            <a:ext cx="4248472" cy="58477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  <a:latin typeface="Algerian" pitchFamily="82" charset="0"/>
              </a:rPr>
              <a:t>RECOMENDACIONES</a:t>
            </a:r>
            <a:endParaRPr lang="es-ES" sz="3200" dirty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3528" y="1197907"/>
            <a:ext cx="6408712" cy="467820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2800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s-EC" sz="2800" i="1" dirty="0" smtClean="0"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s-EC" sz="2800" i="1" dirty="0">
                <a:latin typeface="Times New Roman" pitchFamily="18" charset="0"/>
                <a:cs typeface="Times New Roman" pitchFamily="18" charset="0"/>
              </a:rPr>
              <a:t>la aprobación de nuestra propuesta, deben ser cumplidos a cabalidad de manera estricta y responsable por parte de los señores instructores, cadetes y docentes de la Escuela Superior Militar  “Eloy Alfaro” sin incurrir en interrupciones injustificadas ni contraórdenes cortando el proceso de desarrollo de la atención y concentración de los cadetes en los periodos de clase.</a:t>
            </a:r>
            <a:endParaRPr lang="es-ES" sz="2800" i="1" dirty="0">
              <a:latin typeface="Times New Roman" pitchFamily="18" charset="0"/>
              <a:cs typeface="Times New Roman" pitchFamily="18" charset="0"/>
            </a:endParaRPr>
          </a:p>
          <a:p>
            <a:endParaRPr lang="es-E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517231"/>
            <a:ext cx="2526203" cy="116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75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36530" y="404664"/>
            <a:ext cx="7070975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FACTIBILIDAD DE LA PROPUESTA</a:t>
            </a:r>
            <a:endParaRPr lang="es-E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Flecha abajo"/>
          <p:cNvSpPr/>
          <p:nvPr/>
        </p:nvSpPr>
        <p:spPr>
          <a:xfrm>
            <a:off x="4427984" y="1412776"/>
            <a:ext cx="720080" cy="792088"/>
          </a:xfrm>
          <a:prstGeom prst="downArrow">
            <a:avLst/>
          </a:prstGeom>
          <a:solidFill>
            <a:srgbClr val="C00000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2555776" y="2780928"/>
            <a:ext cx="4896544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LOGRAR MEJORAS EN UN FUTURO </a:t>
            </a:r>
          </a:p>
          <a:p>
            <a:pPr algn="ctr"/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A CORTO PLAZO</a:t>
            </a: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7 Flecha abajo"/>
          <p:cNvSpPr/>
          <p:nvPr/>
        </p:nvSpPr>
        <p:spPr>
          <a:xfrm>
            <a:off x="4448347" y="3717032"/>
            <a:ext cx="699717" cy="540060"/>
          </a:xfrm>
          <a:prstGeom prst="downArrow">
            <a:avLst/>
          </a:prstGeom>
          <a:solidFill>
            <a:srgbClr val="C00000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467544" y="4653136"/>
            <a:ext cx="81369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Toda </a:t>
            </a:r>
            <a:r>
              <a:rPr lang="es-EC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persona </a:t>
            </a:r>
            <a:r>
              <a:rPr lang="es-EC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necesita una rutina para </a:t>
            </a:r>
            <a:r>
              <a:rPr lang="es-EC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poder </a:t>
            </a:r>
            <a:r>
              <a:rPr lang="es-EC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lograr  concentración al estudiar, pero esta razón debe cumplir ciertos parámetros para que pueda ser </a:t>
            </a:r>
            <a:r>
              <a:rPr lang="es-EC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óptima. </a:t>
            </a:r>
            <a:endParaRPr lang="es-E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678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kadete\Pictures\MILITARES\Insignia 1\EQUIPO EQUITAC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24" y="97462"/>
            <a:ext cx="8754363" cy="657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 rot="20034807">
            <a:off x="1983292" y="2585586"/>
            <a:ext cx="5346312" cy="144655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s-ES" sz="8800" dirty="0" smtClean="0">
                <a:solidFill>
                  <a:schemeClr val="bg1"/>
                </a:solidFill>
                <a:latin typeface="Algerian" pitchFamily="82" charset="0"/>
              </a:rPr>
              <a:t> GRACIAS</a:t>
            </a:r>
            <a:endParaRPr lang="es-ES" sz="8800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13315" name="Picture 3" descr="C:\Users\kadete\Pictures\MILITARES\Insignia 1\esc_ecu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136" y="128074"/>
            <a:ext cx="1472952" cy="164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kadete\Pictures\MILITARES\Insignia 1\f02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177" y="4437112"/>
            <a:ext cx="1625310" cy="221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kadete\Pictures\MILITARES\Insignia 1\02servicio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10" y="5358362"/>
            <a:ext cx="891356" cy="12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kadete\Pictures\MILITARES\Insignia 1\cablin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66" y="5373960"/>
            <a:ext cx="111427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285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0872" y="116632"/>
            <a:ext cx="8229600" cy="648072"/>
          </a:xfrm>
        </p:spPr>
        <p:txBody>
          <a:bodyPr/>
          <a:lstStyle/>
          <a:p>
            <a:pPr algn="ctr"/>
            <a:r>
              <a:rPr lang="es-ES" i="1" u="sng" dirty="0" smtClean="0">
                <a:latin typeface="Times New Roman" pitchFamily="18" charset="0"/>
                <a:cs typeface="Times New Roman" pitchFamily="18" charset="0"/>
              </a:rPr>
              <a:t>CAPÍTULO I</a:t>
            </a:r>
            <a:endParaRPr lang="es-ES" i="1" u="sng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338804925"/>
              </p:ext>
            </p:extLst>
          </p:nvPr>
        </p:nvGraphicFramePr>
        <p:xfrm>
          <a:off x="683568" y="1196752"/>
          <a:ext cx="799288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811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778098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JUSTIFICACIÓN</a:t>
            </a:r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892132672"/>
              </p:ext>
            </p:extLst>
          </p:nvPr>
        </p:nvGraphicFramePr>
        <p:xfrm>
          <a:off x="107504" y="332656"/>
          <a:ext cx="8712968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30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954660869"/>
              </p:ext>
            </p:extLst>
          </p:nvPr>
        </p:nvGraphicFramePr>
        <p:xfrm>
          <a:off x="251520" y="1412776"/>
          <a:ext cx="8784976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Redondear rectángulo de esquina diagonal"/>
          <p:cNvSpPr/>
          <p:nvPr/>
        </p:nvSpPr>
        <p:spPr>
          <a:xfrm>
            <a:off x="899592" y="332656"/>
            <a:ext cx="7128792" cy="914400"/>
          </a:xfrm>
          <a:prstGeom prst="round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4400" dirty="0" smtClean="0">
                <a:solidFill>
                  <a:schemeClr val="bg1"/>
                </a:solidFill>
                <a:latin typeface="Algerian" pitchFamily="82" charset="0"/>
              </a:rPr>
              <a:t>OBJETIVO GENERAL</a:t>
            </a:r>
            <a:endParaRPr lang="es-EC" sz="4400" dirty="0">
              <a:solidFill>
                <a:schemeClr val="bg1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81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dondear rectángulo de esquina diagonal"/>
          <p:cNvSpPr/>
          <p:nvPr/>
        </p:nvSpPr>
        <p:spPr>
          <a:xfrm>
            <a:off x="971600" y="404664"/>
            <a:ext cx="7128792" cy="914400"/>
          </a:xfrm>
          <a:prstGeom prst="round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4000" dirty="0" smtClean="0">
                <a:latin typeface="Algerian" pitchFamily="82" charset="0"/>
              </a:rPr>
              <a:t>OBJETIVOS ESPECÍFICOS</a:t>
            </a:r>
            <a:endParaRPr lang="es-EC" sz="4000" dirty="0">
              <a:latin typeface="Algerian" pitchFamily="82" charset="0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191333091"/>
              </p:ext>
            </p:extLst>
          </p:nvPr>
        </p:nvGraphicFramePr>
        <p:xfrm>
          <a:off x="731912" y="1412776"/>
          <a:ext cx="7656512" cy="5180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978455" y="404664"/>
            <a:ext cx="3187091" cy="9233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HIPÓTESIS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10 Proceso alternativo"/>
          <p:cNvSpPr/>
          <p:nvPr/>
        </p:nvSpPr>
        <p:spPr>
          <a:xfrm>
            <a:off x="755576" y="1700808"/>
            <a:ext cx="3024336" cy="2160240"/>
          </a:xfrm>
          <a:prstGeom prst="flowChartAlternateProcess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Proceso alternativo"/>
          <p:cNvSpPr/>
          <p:nvPr/>
        </p:nvSpPr>
        <p:spPr>
          <a:xfrm>
            <a:off x="5076056" y="4437112"/>
            <a:ext cx="3024336" cy="2160240"/>
          </a:xfrm>
          <a:prstGeom prst="flowChartAlternateProcess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Proceso alternativo"/>
          <p:cNvSpPr/>
          <p:nvPr/>
        </p:nvSpPr>
        <p:spPr>
          <a:xfrm>
            <a:off x="827584" y="4437112"/>
            <a:ext cx="3024336" cy="2160240"/>
          </a:xfrm>
          <a:prstGeom prst="flowChartAlternateProcess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Proceso alternativo"/>
          <p:cNvSpPr/>
          <p:nvPr/>
        </p:nvSpPr>
        <p:spPr>
          <a:xfrm>
            <a:off x="5004048" y="1700808"/>
            <a:ext cx="3024336" cy="2160240"/>
          </a:xfrm>
          <a:prstGeom prst="flowChartAlternateProcess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Flecha derecha"/>
          <p:cNvSpPr/>
          <p:nvPr/>
        </p:nvSpPr>
        <p:spPr>
          <a:xfrm>
            <a:off x="3995936" y="2420888"/>
            <a:ext cx="792088" cy="10081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Flecha derecha"/>
          <p:cNvSpPr/>
          <p:nvPr/>
        </p:nvSpPr>
        <p:spPr>
          <a:xfrm rot="5400000">
            <a:off x="6344580" y="3672644"/>
            <a:ext cx="487288" cy="10081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Flecha derecha"/>
          <p:cNvSpPr/>
          <p:nvPr/>
        </p:nvSpPr>
        <p:spPr>
          <a:xfrm rot="10800000">
            <a:off x="3923929" y="4869159"/>
            <a:ext cx="792088" cy="10081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>
            <a:off x="827584" y="2204864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Reestructuración del horario</a:t>
            </a:r>
            <a:endParaRPr lang="es-E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383594" y="2204864"/>
            <a:ext cx="26447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Incidirá positivamente</a:t>
            </a:r>
            <a:endParaRPr lang="es-E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008247" y="4869160"/>
            <a:ext cx="2555641" cy="107721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Rendimiento académico</a:t>
            </a:r>
            <a:endParaRPr lang="es-E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5488598" y="5101733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2011-2012 en adelante</a:t>
            </a:r>
            <a:endParaRPr lang="es-E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3410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11760" y="188639"/>
            <a:ext cx="4608512" cy="1051655"/>
          </a:xfrm>
        </p:spPr>
        <p:txBody>
          <a:bodyPr>
            <a:noAutofit/>
          </a:bodyPr>
          <a:lstStyle/>
          <a:p>
            <a:pPr algn="ctr"/>
            <a:r>
              <a:rPr lang="es-ES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gerian" pitchFamily="82" charset="0"/>
              </a:rPr>
              <a:t>Capítulo ii   </a:t>
            </a:r>
            <a:r>
              <a:rPr lang="es-E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gerian" pitchFamily="82" charset="0"/>
              </a:rPr>
              <a:t>MARCO TEÓRICO</a:t>
            </a:r>
            <a:endParaRPr lang="es-ES" dirty="0">
              <a:solidFill>
                <a:schemeClr val="accent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79512" y="1196752"/>
            <a:ext cx="8712967" cy="7740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Wingdings" pitchFamily="2" charset="2"/>
              <a:buChar char="Ø"/>
            </a:pPr>
            <a:r>
              <a:rPr lang="es-ES" sz="2100" dirty="0" smtClean="0">
                <a:latin typeface="Times New Roman" pitchFamily="18" charset="0"/>
                <a:cs typeface="Times New Roman" pitchFamily="18" charset="0"/>
              </a:rPr>
              <a:t>Horario: </a:t>
            </a:r>
            <a:r>
              <a:rPr lang="es-ES" sz="2100" i="1" dirty="0" smtClean="0">
                <a:latin typeface="Times New Roman" pitchFamily="18" charset="0"/>
                <a:cs typeface="Times New Roman" pitchFamily="18" charset="0"/>
              </a:rPr>
              <a:t>horarius , referente y relativo a las horas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Ø"/>
            </a:pPr>
            <a:r>
              <a:rPr lang="es-ES" sz="21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s-ES" sz="2100" dirty="0" smtClean="0">
                <a:latin typeface="Times New Roman" pitchFamily="18" charset="0"/>
                <a:cs typeface="Times New Roman" pitchFamily="18" charset="0"/>
              </a:rPr>
              <a:t>l tiempo permite establecer orden de sucesos, “</a:t>
            </a:r>
            <a:r>
              <a:rPr lang="es-ES" sz="2100" i="1" dirty="0" smtClean="0">
                <a:latin typeface="Times New Roman" pitchFamily="18" charset="0"/>
                <a:cs typeface="Times New Roman" pitchFamily="18" charset="0"/>
              </a:rPr>
              <a:t>los cadetes deben ir al instrucción de historia de 4pm a 5pm”.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Ø"/>
            </a:pPr>
            <a:r>
              <a:rPr lang="es-ES" sz="2100" dirty="0" smtClean="0">
                <a:latin typeface="Times New Roman" pitchFamily="18" charset="0"/>
                <a:cs typeface="Times New Roman" pitchFamily="18" charset="0"/>
              </a:rPr>
              <a:t>De lo micro a lo macro; principios del hombre hasta la actualidad.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Ø"/>
            </a:pPr>
            <a:endParaRPr lang="es-ES" sz="21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</a:pPr>
            <a:r>
              <a:rPr lang="es-ES" sz="2100" b="1" dirty="0" smtClean="0">
                <a:latin typeface="Times New Roman" pitchFamily="18" charset="0"/>
                <a:cs typeface="Times New Roman" pitchFamily="18" charset="0"/>
              </a:rPr>
              <a:t>FUNDAMENTOS TEÓRICOS</a:t>
            </a:r>
          </a:p>
          <a:p>
            <a:pPr>
              <a:buClr>
                <a:schemeClr val="tx1"/>
              </a:buClr>
            </a:pPr>
            <a:r>
              <a:rPr lang="es-ES" sz="2100" dirty="0" smtClean="0">
                <a:latin typeface="Times New Roman" pitchFamily="18" charset="0"/>
                <a:cs typeface="Times New Roman" pitchFamily="18" charset="0"/>
              </a:rPr>
              <a:t>Comando de Educación y Doctrina, nacen  políticas y normas  académicas para las FF.TT.</a:t>
            </a:r>
            <a:endParaRPr lang="es-ES" sz="21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</a:pPr>
            <a:endParaRPr lang="es-ES" sz="21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</a:pPr>
            <a:r>
              <a:rPr lang="es-ES" sz="2100" b="1" dirty="0" smtClean="0">
                <a:latin typeface="Times New Roman" pitchFamily="18" charset="0"/>
                <a:cs typeface="Times New Roman" pitchFamily="18" charset="0"/>
              </a:rPr>
              <a:t>POLÍTICAS PARA LA EDUCACIÓN MILITAR</a:t>
            </a:r>
          </a:p>
          <a:p>
            <a:pPr>
              <a:buClr>
                <a:schemeClr val="tx1"/>
              </a:buClr>
            </a:pPr>
            <a:r>
              <a:rPr lang="es-ES" sz="2100" dirty="0" smtClean="0">
                <a:latin typeface="Times New Roman" pitchFamily="18" charset="0"/>
                <a:cs typeface="Times New Roman" pitchFamily="18" charset="0"/>
              </a:rPr>
              <a:t>Sistema de Educación Militar, tiene como visión orientar su acción:</a:t>
            </a:r>
          </a:p>
          <a:p>
            <a:pPr marL="342900" indent="-342900">
              <a:buClr>
                <a:schemeClr val="tx1"/>
              </a:buClr>
              <a:buFont typeface="Arial" pitchFamily="34" charset="0"/>
              <a:buChar char="•"/>
            </a:pPr>
            <a:r>
              <a:rPr lang="es-ES" sz="2100" dirty="0" smtClean="0">
                <a:latin typeface="Times New Roman" pitchFamily="18" charset="0"/>
                <a:cs typeface="Times New Roman" pitchFamily="18" charset="0"/>
              </a:rPr>
              <a:t>Formación </a:t>
            </a:r>
          </a:p>
          <a:p>
            <a:pPr marL="342900" indent="-342900">
              <a:buClr>
                <a:schemeClr val="tx1"/>
              </a:buClr>
              <a:buFont typeface="Arial" pitchFamily="34" charset="0"/>
              <a:buChar char="•"/>
            </a:pPr>
            <a:r>
              <a:rPr lang="es-ES" sz="2100" dirty="0" smtClean="0">
                <a:latin typeface="Times New Roman" pitchFamily="18" charset="0"/>
                <a:cs typeface="Times New Roman" pitchFamily="18" charset="0"/>
              </a:rPr>
              <a:t>Perfeccionamiento </a:t>
            </a:r>
          </a:p>
          <a:p>
            <a:pPr marL="342900" indent="-342900">
              <a:buClr>
                <a:schemeClr val="tx1"/>
              </a:buClr>
              <a:buFont typeface="Arial" pitchFamily="34" charset="0"/>
              <a:buChar char="•"/>
            </a:pPr>
            <a:r>
              <a:rPr lang="es-ES" sz="2100" dirty="0" smtClean="0">
                <a:latin typeface="Times New Roman" pitchFamily="18" charset="0"/>
                <a:cs typeface="Times New Roman" pitchFamily="18" charset="0"/>
              </a:rPr>
              <a:t>Especialización</a:t>
            </a:r>
          </a:p>
          <a:p>
            <a:pPr marL="342900" indent="-342900">
              <a:buClr>
                <a:schemeClr val="tx1"/>
              </a:buClr>
              <a:buFont typeface="Arial" pitchFamily="34" charset="0"/>
              <a:buChar char="•"/>
            </a:pPr>
            <a:r>
              <a:rPr lang="es-ES" sz="2100" dirty="0" smtClean="0">
                <a:latin typeface="Times New Roman" pitchFamily="18" charset="0"/>
                <a:cs typeface="Times New Roman" pitchFamily="18" charset="0"/>
              </a:rPr>
              <a:t>Capacitación</a:t>
            </a:r>
          </a:p>
          <a:p>
            <a:pPr>
              <a:buClr>
                <a:schemeClr val="tx1"/>
              </a:buClr>
            </a:pPr>
            <a:r>
              <a:rPr lang="es-ES" sz="2100" dirty="0" smtClean="0">
                <a:latin typeface="Times New Roman" pitchFamily="18" charset="0"/>
                <a:cs typeface="Times New Roman" pitchFamily="18" charset="0"/>
              </a:rPr>
              <a:t>Con competencias en ciencias militares, cultura militar, humanística, física para asumir con liderazgo y responsabilidad las misiones.</a:t>
            </a:r>
          </a:p>
          <a:p>
            <a:pPr>
              <a:buClr>
                <a:schemeClr val="tx1"/>
              </a:buClr>
            </a:pPr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</a:pPr>
            <a:endParaRPr lang="es-E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</a:pPr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</a:pPr>
            <a:endParaRPr lang="es-E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</a:pPr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</a:pPr>
            <a:endParaRPr lang="es-E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chemeClr val="tx1"/>
              </a:buClr>
            </a:pPr>
            <a:endParaRPr lang="es-E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34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ja">
  <a:themeElements>
    <a:clrScheme name="Paja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Intermedio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j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1024</TotalTime>
  <Words>2216</Words>
  <Application>Microsoft Office PowerPoint</Application>
  <PresentationFormat>Presentación en pantalla (4:3)</PresentationFormat>
  <Paragraphs>740</Paragraphs>
  <Slides>37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5" baseType="lpstr">
      <vt:lpstr>Aharoni</vt:lpstr>
      <vt:lpstr>Algerian</vt:lpstr>
      <vt:lpstr>Arial</vt:lpstr>
      <vt:lpstr>Calibri</vt:lpstr>
      <vt:lpstr>Times New Roman</vt:lpstr>
      <vt:lpstr>Tw Cen MT</vt:lpstr>
      <vt:lpstr>Wingdings</vt:lpstr>
      <vt:lpstr>Paja</vt:lpstr>
      <vt:lpstr>Presentación de PowerPoint</vt:lpstr>
      <vt:lpstr>Presentación de PowerPoint</vt:lpstr>
      <vt:lpstr>INTRODUCCIÓN</vt:lpstr>
      <vt:lpstr>CAPÍTULO I</vt:lpstr>
      <vt:lpstr>JUSTIFICACIÓN</vt:lpstr>
      <vt:lpstr>Presentación de PowerPoint</vt:lpstr>
      <vt:lpstr>Presentación de PowerPoint</vt:lpstr>
      <vt:lpstr>Presentación de PowerPoint</vt:lpstr>
      <vt:lpstr>Capítulo ii   MARCO TEÓRICO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TEORIAS DEL APRENDIZAJE</vt:lpstr>
      <vt:lpstr>FASES DEL APRENDIZAJE</vt:lpstr>
      <vt:lpstr>APRENDIZAJE SIGNIFICATIVO POR COMPETENCIAS</vt:lpstr>
      <vt:lpstr>Presentación de PowerPoint</vt:lpstr>
      <vt:lpstr>NIVEL Y TIPO DE INVESTIGACIÓN</vt:lpstr>
      <vt:lpstr>Población y muestra</vt:lpstr>
      <vt:lpstr>TÉCNICAS DE RECOLECCIÓN DE DATOS</vt:lpstr>
      <vt:lpstr>Propuesta de encuesta para CADETES-DOCENTES-INSTRUCTORES(preguntas mas relevantes)</vt:lpstr>
      <vt:lpstr>Presentación de PowerPoint</vt:lpstr>
      <vt:lpstr>Presentación de PowerPoint</vt:lpstr>
      <vt:lpstr>conclusiones</vt:lpstr>
      <vt:lpstr>RECOMENDACIONES</vt:lpstr>
      <vt:lpstr>Capítulo v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PERSONAL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kadete</dc:creator>
  <cp:lastModifiedBy>Josimar Bravo</cp:lastModifiedBy>
  <cp:revision>119</cp:revision>
  <dcterms:created xsi:type="dcterms:W3CDTF">2011-06-28T22:06:08Z</dcterms:created>
  <dcterms:modified xsi:type="dcterms:W3CDTF">2017-06-27T14:24:36Z</dcterms:modified>
</cp:coreProperties>
</file>