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4" r:id="rId17"/>
    <p:sldId id="282" r:id="rId18"/>
    <p:sldId id="284" r:id="rId19"/>
    <p:sldId id="285" r:id="rId20"/>
    <p:sldId id="286" r:id="rId21"/>
    <p:sldId id="288" r:id="rId22"/>
    <p:sldId id="289" r:id="rId23"/>
    <p:sldId id="290" r:id="rId24"/>
    <p:sldId id="272" r:id="rId25"/>
    <p:sldId id="291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7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enteUC\Desktop\an&#225;lisis%20unidimensio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enteUC\Desktop\ejempl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enteUC\Desktop\an&#225;lisis%20unidimensio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enteUC\Desktop\an&#225;lisis%20unidimensio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enteUC\Desktop\an&#225;lisis%20unidimensio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enteUC\Desktop\an&#225;lisis%20unidimensional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erenteUC\Desktop\an&#225;lisis%20unidimensio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'económico regional'!$B$5:$B$15</c:f>
              <c:strCache>
                <c:ptCount val="11"/>
                <c:pt idx="0">
                  <c:v>Pobreza</c:v>
                </c:pt>
                <c:pt idx="1">
                  <c:v>Equidad de ingreso</c:v>
                </c:pt>
                <c:pt idx="2">
                  <c:v>Empleo</c:v>
                </c:pt>
                <c:pt idx="3">
                  <c:v>Empleo por sectores</c:v>
                </c:pt>
                <c:pt idx="4">
                  <c:v>Diversidad económica</c:v>
                </c:pt>
                <c:pt idx="5">
                  <c:v>Empleo femenino</c:v>
                </c:pt>
                <c:pt idx="6">
                  <c:v>Dependencia económica</c:v>
                </c:pt>
                <c:pt idx="7">
                  <c:v>Asequibilidad regional</c:v>
                </c:pt>
                <c:pt idx="8">
                  <c:v>Propiedad de la vivienda</c:v>
                </c:pt>
                <c:pt idx="9">
                  <c:v>Abastecimiento</c:v>
                </c:pt>
                <c:pt idx="10">
                  <c:v>Vulnerabilidad económica</c:v>
                </c:pt>
              </c:strCache>
            </c:strRef>
          </c:cat>
          <c:val>
            <c:numRef>
              <c:f>'económico regional'!$C$5:$C$15</c:f>
              <c:numCache>
                <c:formatCode>General</c:formatCode>
                <c:ptCount val="11"/>
                <c:pt idx="0">
                  <c:v>0.68</c:v>
                </c:pt>
                <c:pt idx="1">
                  <c:v>0.54</c:v>
                </c:pt>
                <c:pt idx="2">
                  <c:v>0.56999999999999995</c:v>
                </c:pt>
                <c:pt idx="3">
                  <c:v>0.96</c:v>
                </c:pt>
                <c:pt idx="4">
                  <c:v>0.5</c:v>
                </c:pt>
                <c:pt idx="5">
                  <c:v>0.43</c:v>
                </c:pt>
                <c:pt idx="6">
                  <c:v>1</c:v>
                </c:pt>
                <c:pt idx="7">
                  <c:v>1</c:v>
                </c:pt>
                <c:pt idx="8">
                  <c:v>0.56999999999999995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843008"/>
        <c:axId val="167821312"/>
      </c:radarChart>
      <c:catAx>
        <c:axId val="1548430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67821312"/>
        <c:crosses val="autoZero"/>
        <c:auto val="1"/>
        <c:lblAlgn val="ctr"/>
        <c:lblOffset val="100"/>
        <c:noMultiLvlLbl val="0"/>
      </c:catAx>
      <c:valAx>
        <c:axId val="16782131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48430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'económico empresarial'!$B$5:$B$9</c:f>
              <c:strCache>
                <c:ptCount val="5"/>
                <c:pt idx="0">
                  <c:v>Visión empresarial</c:v>
                </c:pt>
                <c:pt idx="1">
                  <c:v>Emprendimiento</c:v>
                </c:pt>
                <c:pt idx="2">
                  <c:v>Ambiente empresarial</c:v>
                </c:pt>
                <c:pt idx="3">
                  <c:v>Comportamiento de la empresa fente al desastre </c:v>
                </c:pt>
                <c:pt idx="4">
                  <c:v>Actividad empresarial femenina</c:v>
                </c:pt>
              </c:strCache>
            </c:strRef>
          </c:cat>
          <c:val>
            <c:numRef>
              <c:f>'económico empresarial'!$C$5:$C$9</c:f>
              <c:numCache>
                <c:formatCode>General</c:formatCode>
                <c:ptCount val="5"/>
                <c:pt idx="0">
                  <c:v>0.2</c:v>
                </c:pt>
                <c:pt idx="1">
                  <c:v>0.79</c:v>
                </c:pt>
                <c:pt idx="2">
                  <c:v>0.83</c:v>
                </c:pt>
                <c:pt idx="3">
                  <c:v>0.13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35360"/>
        <c:axId val="167937152"/>
      </c:radarChart>
      <c:catAx>
        <c:axId val="16793536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67937152"/>
        <c:crosses val="autoZero"/>
        <c:auto val="1"/>
        <c:lblAlgn val="ctr"/>
        <c:lblOffset val="100"/>
        <c:noMultiLvlLbl val="0"/>
      </c:catAx>
      <c:valAx>
        <c:axId val="16793715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67935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sociorregional!$B$4:$B$15</c:f>
              <c:strCache>
                <c:ptCount val="12"/>
                <c:pt idx="0">
                  <c:v>Nivel de educación</c:v>
                </c:pt>
                <c:pt idx="1">
                  <c:v>Edad de la población</c:v>
                </c:pt>
                <c:pt idx="2">
                  <c:v>Discapacidades</c:v>
                </c:pt>
                <c:pt idx="3">
                  <c:v>Género</c:v>
                </c:pt>
                <c:pt idx="4">
                  <c:v>Educación básica</c:v>
                </c:pt>
                <c:pt idx="5">
                  <c:v>Ocupación de la población</c:v>
                </c:pt>
                <c:pt idx="6">
                  <c:v>Identidad</c:v>
                </c:pt>
                <c:pt idx="7">
                  <c:v>Cobertura del seguro de salud </c:v>
                </c:pt>
                <c:pt idx="8">
                  <c:v>Cobertura médica</c:v>
                </c:pt>
                <c:pt idx="9">
                  <c:v>Influencia religiosa</c:v>
                </c:pt>
                <c:pt idx="10">
                  <c:v>Identidad del empresario con el territorio</c:v>
                </c:pt>
                <c:pt idx="11">
                  <c:v>Vulnerabilidad social</c:v>
                </c:pt>
              </c:strCache>
            </c:strRef>
          </c:cat>
          <c:val>
            <c:numRef>
              <c:f>sociorregional!$C$4:$C$15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0.98</c:v>
                </c:pt>
                <c:pt idx="3">
                  <c:v>0.66</c:v>
                </c:pt>
                <c:pt idx="4">
                  <c:v>1</c:v>
                </c:pt>
                <c:pt idx="5">
                  <c:v>1</c:v>
                </c:pt>
                <c:pt idx="6">
                  <c:v>0.79</c:v>
                </c:pt>
                <c:pt idx="7">
                  <c:v>0.34</c:v>
                </c:pt>
                <c:pt idx="8">
                  <c:v>0</c:v>
                </c:pt>
                <c:pt idx="9">
                  <c:v>0.62</c:v>
                </c:pt>
                <c:pt idx="10">
                  <c:v>0.71</c:v>
                </c:pt>
                <c:pt idx="11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65824"/>
        <c:axId val="167967360"/>
      </c:radarChart>
      <c:catAx>
        <c:axId val="16796582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MX"/>
          </a:p>
        </c:txPr>
        <c:crossAx val="167967360"/>
        <c:crosses val="autoZero"/>
        <c:auto val="1"/>
        <c:lblAlgn val="ctr"/>
        <c:lblOffset val="100"/>
        <c:noMultiLvlLbl val="0"/>
      </c:catAx>
      <c:valAx>
        <c:axId val="16796736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679658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'socio comunitario'!$B$4:$B$11</c:f>
              <c:strCache>
                <c:ptCount val="8"/>
                <c:pt idx="0">
                  <c:v>Resiliencia individual y comunitaria</c:v>
                </c:pt>
                <c:pt idx="1">
                  <c:v>Cohesión familiar</c:v>
                </c:pt>
                <c:pt idx="2">
                  <c:v>Cohesión comunitaria</c:v>
                </c:pt>
                <c:pt idx="3">
                  <c:v>Asociatividad</c:v>
                </c:pt>
                <c:pt idx="4">
                  <c:v>Solidaridad</c:v>
                </c:pt>
                <c:pt idx="5">
                  <c:v>Liderazgo</c:v>
                </c:pt>
                <c:pt idx="6">
                  <c:v>Confianza institucional</c:v>
                </c:pt>
                <c:pt idx="7">
                  <c:v>Responsabilidad social empresarial</c:v>
                </c:pt>
              </c:strCache>
            </c:strRef>
          </c:cat>
          <c:val>
            <c:numRef>
              <c:f>'socio comunitario'!$C$4:$C$11</c:f>
              <c:numCache>
                <c:formatCode>General</c:formatCode>
                <c:ptCount val="8"/>
                <c:pt idx="0">
                  <c:v>0.83</c:v>
                </c:pt>
                <c:pt idx="1">
                  <c:v>0.92</c:v>
                </c:pt>
                <c:pt idx="2">
                  <c:v>0.8</c:v>
                </c:pt>
                <c:pt idx="3">
                  <c:v>0.61</c:v>
                </c:pt>
                <c:pt idx="4">
                  <c:v>0.86</c:v>
                </c:pt>
                <c:pt idx="5">
                  <c:v>0.68</c:v>
                </c:pt>
                <c:pt idx="6">
                  <c:v>0.42</c:v>
                </c:pt>
                <c:pt idx="7">
                  <c:v>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757760"/>
        <c:axId val="154767744"/>
      </c:radarChart>
      <c:catAx>
        <c:axId val="15475776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54767744"/>
        <c:crosses val="autoZero"/>
        <c:auto val="1"/>
        <c:lblAlgn val="ctr"/>
        <c:lblOffset val="100"/>
        <c:noMultiLvlLbl val="0"/>
      </c:catAx>
      <c:valAx>
        <c:axId val="15476774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4757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institucional!$B$4:$B$8</c:f>
              <c:strCache>
                <c:ptCount val="5"/>
                <c:pt idx="0">
                  <c:v>Prevención</c:v>
                </c:pt>
                <c:pt idx="1">
                  <c:v>Mitigación de riesgos</c:v>
                </c:pt>
                <c:pt idx="2">
                  <c:v>Planes de emergencia</c:v>
                </c:pt>
                <c:pt idx="3">
                  <c:v>Conocimiento de planes de emergencia (empresarial)</c:v>
                </c:pt>
                <c:pt idx="4">
                  <c:v>Coordinación institucional</c:v>
                </c:pt>
              </c:strCache>
            </c:strRef>
          </c:cat>
          <c:val>
            <c:numRef>
              <c:f>institucional!$C$4:$C$8</c:f>
              <c:numCache>
                <c:formatCode>General</c:formatCode>
                <c:ptCount val="5"/>
                <c:pt idx="0">
                  <c:v>0.82</c:v>
                </c:pt>
                <c:pt idx="1">
                  <c:v>0.39</c:v>
                </c:pt>
                <c:pt idx="2">
                  <c:v>0.53</c:v>
                </c:pt>
                <c:pt idx="3">
                  <c:v>0.23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780032"/>
        <c:axId val="154781568"/>
      </c:radarChart>
      <c:catAx>
        <c:axId val="15478003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54781568"/>
        <c:crosses val="autoZero"/>
        <c:auto val="1"/>
        <c:lblAlgn val="ctr"/>
        <c:lblOffset val="100"/>
        <c:noMultiLvlLbl val="0"/>
      </c:catAx>
      <c:valAx>
        <c:axId val="15478156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47800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infraestructura!$C$4:$C$9</c:f>
              <c:strCache>
                <c:ptCount val="6"/>
                <c:pt idx="0">
                  <c:v>Servicios básicos</c:v>
                </c:pt>
                <c:pt idx="1">
                  <c:v>Infraestructura del sistema de salud</c:v>
                </c:pt>
                <c:pt idx="2">
                  <c:v>Monitoreo de desastres</c:v>
                </c:pt>
                <c:pt idx="3">
                  <c:v>Cobertura móvil</c:v>
                </c:pt>
                <c:pt idx="4">
                  <c:v>Existencia de vías de evacuación</c:v>
                </c:pt>
                <c:pt idx="5">
                  <c:v>Planificación urbana</c:v>
                </c:pt>
              </c:strCache>
            </c:strRef>
          </c:cat>
          <c:val>
            <c:numRef>
              <c:f>infraestructura!$D$4:$D$9</c:f>
              <c:numCache>
                <c:formatCode>General</c:formatCode>
                <c:ptCount val="6"/>
                <c:pt idx="0">
                  <c:v>0.9</c:v>
                </c:pt>
                <c:pt idx="1">
                  <c:v>0</c:v>
                </c:pt>
                <c:pt idx="2">
                  <c:v>1</c:v>
                </c:pt>
                <c:pt idx="3">
                  <c:v>0.89</c:v>
                </c:pt>
                <c:pt idx="4">
                  <c:v>1</c:v>
                </c:pt>
                <c:pt idx="5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77600"/>
        <c:axId val="40779136"/>
      </c:radarChart>
      <c:catAx>
        <c:axId val="4077760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40779136"/>
        <c:crosses val="autoZero"/>
        <c:auto val="1"/>
        <c:lblAlgn val="ctr"/>
        <c:lblOffset val="100"/>
        <c:noMultiLvlLbl val="0"/>
      </c:catAx>
      <c:valAx>
        <c:axId val="4077913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40777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Experiencial!$C$4:$C$10</c:f>
              <c:strCache>
                <c:ptCount val="7"/>
                <c:pt idx="0">
                  <c:v>Percepción sobre capacitación en desastres </c:v>
                </c:pt>
                <c:pt idx="1">
                  <c:v>Percepción de riesgo</c:v>
                </c:pt>
                <c:pt idx="2">
                  <c:v>Seguridad frente a desastres</c:v>
                </c:pt>
                <c:pt idx="3">
                  <c:v>Percepción de experiencia en desastres</c:v>
                </c:pt>
                <c:pt idx="4">
                  <c:v>Identificación con el sistema de gestión de riesgos</c:v>
                </c:pt>
                <c:pt idx="5">
                  <c:v>Expectativas económicas</c:v>
                </c:pt>
                <c:pt idx="6">
                  <c:v>Afectación a la salud</c:v>
                </c:pt>
              </c:strCache>
            </c:strRef>
          </c:cat>
          <c:val>
            <c:numRef>
              <c:f>Experiencial!$D$4:$D$10</c:f>
              <c:numCache>
                <c:formatCode>General</c:formatCode>
                <c:ptCount val="7"/>
                <c:pt idx="0">
                  <c:v>0.54</c:v>
                </c:pt>
                <c:pt idx="1">
                  <c:v>0.5</c:v>
                </c:pt>
                <c:pt idx="2">
                  <c:v>0.54</c:v>
                </c:pt>
                <c:pt idx="3">
                  <c:v>0.79</c:v>
                </c:pt>
                <c:pt idx="4">
                  <c:v>0.39</c:v>
                </c:pt>
                <c:pt idx="5">
                  <c:v>0.18</c:v>
                </c:pt>
                <c:pt idx="6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16000"/>
        <c:axId val="40821888"/>
      </c:radarChart>
      <c:catAx>
        <c:axId val="408160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0821888"/>
        <c:crosses val="autoZero"/>
        <c:auto val="1"/>
        <c:lblAlgn val="ctr"/>
        <c:lblOffset val="100"/>
        <c:noMultiLvlLbl val="0"/>
      </c:catAx>
      <c:valAx>
        <c:axId val="4082188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408160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MX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156FB-FD13-4F9B-AFA1-556CCC45AC48}" type="doc">
      <dgm:prSet loTypeId="urn:microsoft.com/office/officeart/2005/8/layout/radial4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B76CAC0A-CBC0-4BA0-827B-FE46E727E91A}">
      <dgm:prSet phldrT="[Texto]" custT="1"/>
      <dgm:spPr/>
      <dgm:t>
        <a:bodyPr/>
        <a:lstStyle/>
        <a:p>
          <a:r>
            <a:rPr lang="es-EC" sz="1400" dirty="0" smtClean="0"/>
            <a:t>Analizar el impacto generado por la erupción del volcán Cotopaxi</a:t>
          </a:r>
          <a:endParaRPr lang="es-MX" sz="1400" dirty="0"/>
        </a:p>
      </dgm:t>
    </dgm:pt>
    <dgm:pt modelId="{D11C7520-A497-44B5-B557-9BA98E549505}" type="parTrans" cxnId="{EE56D713-CF6E-48F9-A15C-36BA89A32D7A}">
      <dgm:prSet/>
      <dgm:spPr/>
      <dgm:t>
        <a:bodyPr/>
        <a:lstStyle/>
        <a:p>
          <a:endParaRPr lang="es-MX" sz="1400"/>
        </a:p>
      </dgm:t>
    </dgm:pt>
    <dgm:pt modelId="{F44248F3-FAA5-45FD-9CB0-2322C3C95F49}" type="sibTrans" cxnId="{EE56D713-CF6E-48F9-A15C-36BA89A32D7A}">
      <dgm:prSet/>
      <dgm:spPr/>
      <dgm:t>
        <a:bodyPr/>
        <a:lstStyle/>
        <a:p>
          <a:endParaRPr lang="es-MX" sz="1400"/>
        </a:p>
      </dgm:t>
    </dgm:pt>
    <dgm:pt modelId="{97F712F5-9516-465F-B58C-7B21A7A2EDB5}">
      <dgm:prSet phldrT="[Texto]" custT="1"/>
      <dgm:spPr/>
      <dgm:t>
        <a:bodyPr/>
        <a:lstStyle/>
        <a:p>
          <a:r>
            <a:rPr lang="es-EC" sz="1400" dirty="0" smtClean="0"/>
            <a:t>Contextualizar la teoría de la resiliencia</a:t>
          </a:r>
          <a:endParaRPr lang="es-MX" sz="1400" dirty="0"/>
        </a:p>
      </dgm:t>
    </dgm:pt>
    <dgm:pt modelId="{BD883C9E-C6ED-438F-A4D4-402723709BDA}" type="parTrans" cxnId="{3B94A477-0BE5-46E7-BFAE-CC7E14780BED}">
      <dgm:prSet/>
      <dgm:spPr/>
      <dgm:t>
        <a:bodyPr/>
        <a:lstStyle/>
        <a:p>
          <a:endParaRPr lang="es-MX" sz="1400"/>
        </a:p>
      </dgm:t>
    </dgm:pt>
    <dgm:pt modelId="{8DDA2CB4-7CC4-41B8-B7F6-27DC36EE9A66}" type="sibTrans" cxnId="{3B94A477-0BE5-46E7-BFAE-CC7E14780BED}">
      <dgm:prSet/>
      <dgm:spPr/>
      <dgm:t>
        <a:bodyPr/>
        <a:lstStyle/>
        <a:p>
          <a:endParaRPr lang="es-MX" sz="1400"/>
        </a:p>
      </dgm:t>
    </dgm:pt>
    <dgm:pt modelId="{FC82D41E-FAFD-40D7-ADAD-301AF108BDCD}">
      <dgm:prSet phldrT="[Texto]" custT="1"/>
      <dgm:spPr/>
      <dgm:t>
        <a:bodyPr/>
        <a:lstStyle/>
        <a:p>
          <a:r>
            <a:rPr lang="es-EC" sz="1400" dirty="0" smtClean="0"/>
            <a:t>Describir los principales criterios  </a:t>
          </a:r>
          <a:endParaRPr lang="es-MX" sz="1400" dirty="0"/>
        </a:p>
      </dgm:t>
    </dgm:pt>
    <dgm:pt modelId="{251D4EBB-F7A0-4C41-9513-7AAC2F648CD0}" type="parTrans" cxnId="{66804CDF-0E93-4DF7-8D78-ECE579941FBF}">
      <dgm:prSet/>
      <dgm:spPr/>
      <dgm:t>
        <a:bodyPr/>
        <a:lstStyle/>
        <a:p>
          <a:endParaRPr lang="es-MX" sz="1400"/>
        </a:p>
      </dgm:t>
    </dgm:pt>
    <dgm:pt modelId="{368171D0-2294-4B3F-852D-82909B8D7C75}" type="sibTrans" cxnId="{66804CDF-0E93-4DF7-8D78-ECE579941FBF}">
      <dgm:prSet/>
      <dgm:spPr/>
      <dgm:t>
        <a:bodyPr/>
        <a:lstStyle/>
        <a:p>
          <a:endParaRPr lang="es-MX" sz="1400"/>
        </a:p>
      </dgm:t>
    </dgm:pt>
    <dgm:pt modelId="{5DB36A7D-A746-47F1-B920-903B4A4C0599}">
      <dgm:prSet phldrT="[Texto]" custT="1"/>
      <dgm:spPr/>
      <dgm:t>
        <a:bodyPr/>
        <a:lstStyle/>
        <a:p>
          <a:r>
            <a:rPr lang="es-EC" sz="1400" dirty="0" smtClean="0"/>
            <a:t>Evaluar el impacto</a:t>
          </a:r>
          <a:endParaRPr lang="es-MX" sz="1400" dirty="0"/>
        </a:p>
      </dgm:t>
    </dgm:pt>
    <dgm:pt modelId="{43B7D8BC-7644-4254-BA2E-1380173995E1}" type="parTrans" cxnId="{BE6F5FEF-DCB1-41F1-AC9D-3ED6E2DED696}">
      <dgm:prSet/>
      <dgm:spPr/>
      <dgm:t>
        <a:bodyPr/>
        <a:lstStyle/>
        <a:p>
          <a:endParaRPr lang="es-MX" sz="1400"/>
        </a:p>
      </dgm:t>
    </dgm:pt>
    <dgm:pt modelId="{A6F5F91A-B4D9-4E59-A6F5-1B7CDDFD3DB9}" type="sibTrans" cxnId="{BE6F5FEF-DCB1-41F1-AC9D-3ED6E2DED696}">
      <dgm:prSet/>
      <dgm:spPr/>
      <dgm:t>
        <a:bodyPr/>
        <a:lstStyle/>
        <a:p>
          <a:endParaRPr lang="es-MX" sz="1400"/>
        </a:p>
      </dgm:t>
    </dgm:pt>
    <dgm:pt modelId="{19DC5455-341F-419F-A71F-865ADA89EC39}" type="pres">
      <dgm:prSet presAssocID="{087156FB-FD13-4F9B-AFA1-556CCC45AC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5F9860D-CE6F-4A4A-B9C1-A05237ADA866}" type="pres">
      <dgm:prSet presAssocID="{B76CAC0A-CBC0-4BA0-827B-FE46E727E91A}" presName="centerShape" presStyleLbl="node0" presStyleIdx="0" presStyleCnt="1"/>
      <dgm:spPr/>
      <dgm:t>
        <a:bodyPr/>
        <a:lstStyle/>
        <a:p>
          <a:endParaRPr lang="es-MX"/>
        </a:p>
      </dgm:t>
    </dgm:pt>
    <dgm:pt modelId="{6B536ADE-E4FC-427B-B8FA-EACBAFB5AEB4}" type="pres">
      <dgm:prSet presAssocID="{BD883C9E-C6ED-438F-A4D4-402723709BDA}" presName="parTrans" presStyleLbl="bgSibTrans2D1" presStyleIdx="0" presStyleCnt="3"/>
      <dgm:spPr/>
      <dgm:t>
        <a:bodyPr/>
        <a:lstStyle/>
        <a:p>
          <a:endParaRPr lang="es-MX"/>
        </a:p>
      </dgm:t>
    </dgm:pt>
    <dgm:pt modelId="{CC60D897-E0A4-4B5D-AC64-F6BB51F4661B}" type="pres">
      <dgm:prSet presAssocID="{97F712F5-9516-465F-B58C-7B21A7A2ED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BD270D-A408-4527-BD2A-FF0CDD239AE4}" type="pres">
      <dgm:prSet presAssocID="{251D4EBB-F7A0-4C41-9513-7AAC2F648CD0}" presName="parTrans" presStyleLbl="bgSibTrans2D1" presStyleIdx="1" presStyleCnt="3"/>
      <dgm:spPr/>
      <dgm:t>
        <a:bodyPr/>
        <a:lstStyle/>
        <a:p>
          <a:endParaRPr lang="es-MX"/>
        </a:p>
      </dgm:t>
    </dgm:pt>
    <dgm:pt modelId="{18849548-ECB1-43B0-8A2F-D4DF7DC318DE}" type="pres">
      <dgm:prSet presAssocID="{FC82D41E-FAFD-40D7-ADAD-301AF108BD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BC6E9A-E83E-4636-BA62-F4EDFF38979A}" type="pres">
      <dgm:prSet presAssocID="{43B7D8BC-7644-4254-BA2E-1380173995E1}" presName="parTrans" presStyleLbl="bgSibTrans2D1" presStyleIdx="2" presStyleCnt="3"/>
      <dgm:spPr/>
      <dgm:t>
        <a:bodyPr/>
        <a:lstStyle/>
        <a:p>
          <a:endParaRPr lang="es-MX"/>
        </a:p>
      </dgm:t>
    </dgm:pt>
    <dgm:pt modelId="{9C4A80CE-2C03-499B-908F-205656F9C8E0}" type="pres">
      <dgm:prSet presAssocID="{5DB36A7D-A746-47F1-B920-903B4A4C05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E6F5FEF-DCB1-41F1-AC9D-3ED6E2DED696}" srcId="{B76CAC0A-CBC0-4BA0-827B-FE46E727E91A}" destId="{5DB36A7D-A746-47F1-B920-903B4A4C0599}" srcOrd="2" destOrd="0" parTransId="{43B7D8BC-7644-4254-BA2E-1380173995E1}" sibTransId="{A6F5F91A-B4D9-4E59-A6F5-1B7CDDFD3DB9}"/>
    <dgm:cxn modelId="{EE56D713-CF6E-48F9-A15C-36BA89A32D7A}" srcId="{087156FB-FD13-4F9B-AFA1-556CCC45AC48}" destId="{B76CAC0A-CBC0-4BA0-827B-FE46E727E91A}" srcOrd="0" destOrd="0" parTransId="{D11C7520-A497-44B5-B557-9BA98E549505}" sibTransId="{F44248F3-FAA5-45FD-9CB0-2322C3C95F49}"/>
    <dgm:cxn modelId="{DBE77126-5B3C-4576-9601-6257391FBF1E}" type="presOf" srcId="{43B7D8BC-7644-4254-BA2E-1380173995E1}" destId="{B1BC6E9A-E83E-4636-BA62-F4EDFF38979A}" srcOrd="0" destOrd="0" presId="urn:microsoft.com/office/officeart/2005/8/layout/radial4"/>
    <dgm:cxn modelId="{1112177E-C92A-47A3-9F4E-51FD47F423A6}" type="presOf" srcId="{5DB36A7D-A746-47F1-B920-903B4A4C0599}" destId="{9C4A80CE-2C03-499B-908F-205656F9C8E0}" srcOrd="0" destOrd="0" presId="urn:microsoft.com/office/officeart/2005/8/layout/radial4"/>
    <dgm:cxn modelId="{8832F69C-DDBE-46E7-A62C-2538E9B0C4BE}" type="presOf" srcId="{FC82D41E-FAFD-40D7-ADAD-301AF108BDCD}" destId="{18849548-ECB1-43B0-8A2F-D4DF7DC318DE}" srcOrd="0" destOrd="0" presId="urn:microsoft.com/office/officeart/2005/8/layout/radial4"/>
    <dgm:cxn modelId="{4F4046C4-BD99-4E2B-A1BB-DD25175E28FF}" type="presOf" srcId="{B76CAC0A-CBC0-4BA0-827B-FE46E727E91A}" destId="{15F9860D-CE6F-4A4A-B9C1-A05237ADA866}" srcOrd="0" destOrd="0" presId="urn:microsoft.com/office/officeart/2005/8/layout/radial4"/>
    <dgm:cxn modelId="{66804CDF-0E93-4DF7-8D78-ECE579941FBF}" srcId="{B76CAC0A-CBC0-4BA0-827B-FE46E727E91A}" destId="{FC82D41E-FAFD-40D7-ADAD-301AF108BDCD}" srcOrd="1" destOrd="0" parTransId="{251D4EBB-F7A0-4C41-9513-7AAC2F648CD0}" sibTransId="{368171D0-2294-4B3F-852D-82909B8D7C75}"/>
    <dgm:cxn modelId="{9D45C7C9-CCC7-41BD-A2AF-8FFE2C405555}" type="presOf" srcId="{087156FB-FD13-4F9B-AFA1-556CCC45AC48}" destId="{19DC5455-341F-419F-A71F-865ADA89EC39}" srcOrd="0" destOrd="0" presId="urn:microsoft.com/office/officeart/2005/8/layout/radial4"/>
    <dgm:cxn modelId="{387BF909-7F3B-4773-803E-5BC26188660E}" type="presOf" srcId="{97F712F5-9516-465F-B58C-7B21A7A2EDB5}" destId="{CC60D897-E0A4-4B5D-AC64-F6BB51F4661B}" srcOrd="0" destOrd="0" presId="urn:microsoft.com/office/officeart/2005/8/layout/radial4"/>
    <dgm:cxn modelId="{2BD97F91-B8F1-4CE6-B2E5-676E1110CC9B}" type="presOf" srcId="{251D4EBB-F7A0-4C41-9513-7AAC2F648CD0}" destId="{FEBD270D-A408-4527-BD2A-FF0CDD239AE4}" srcOrd="0" destOrd="0" presId="urn:microsoft.com/office/officeart/2005/8/layout/radial4"/>
    <dgm:cxn modelId="{891B2569-DE9C-4017-9252-BBD583F3944B}" type="presOf" srcId="{BD883C9E-C6ED-438F-A4D4-402723709BDA}" destId="{6B536ADE-E4FC-427B-B8FA-EACBAFB5AEB4}" srcOrd="0" destOrd="0" presId="urn:microsoft.com/office/officeart/2005/8/layout/radial4"/>
    <dgm:cxn modelId="{3B94A477-0BE5-46E7-BFAE-CC7E14780BED}" srcId="{B76CAC0A-CBC0-4BA0-827B-FE46E727E91A}" destId="{97F712F5-9516-465F-B58C-7B21A7A2EDB5}" srcOrd="0" destOrd="0" parTransId="{BD883C9E-C6ED-438F-A4D4-402723709BDA}" sibTransId="{8DDA2CB4-7CC4-41B8-B7F6-27DC36EE9A66}"/>
    <dgm:cxn modelId="{0AA4F668-E29B-48E1-AA60-FA4473C4E21A}" type="presParOf" srcId="{19DC5455-341F-419F-A71F-865ADA89EC39}" destId="{15F9860D-CE6F-4A4A-B9C1-A05237ADA866}" srcOrd="0" destOrd="0" presId="urn:microsoft.com/office/officeart/2005/8/layout/radial4"/>
    <dgm:cxn modelId="{3B94630C-1410-4167-B05A-96F355D9622D}" type="presParOf" srcId="{19DC5455-341F-419F-A71F-865ADA89EC39}" destId="{6B536ADE-E4FC-427B-B8FA-EACBAFB5AEB4}" srcOrd="1" destOrd="0" presId="urn:microsoft.com/office/officeart/2005/8/layout/radial4"/>
    <dgm:cxn modelId="{0EEBF95A-99FC-4DDE-A785-1008C0AF6C6D}" type="presParOf" srcId="{19DC5455-341F-419F-A71F-865ADA89EC39}" destId="{CC60D897-E0A4-4B5D-AC64-F6BB51F4661B}" srcOrd="2" destOrd="0" presId="urn:microsoft.com/office/officeart/2005/8/layout/radial4"/>
    <dgm:cxn modelId="{8F9B1003-5C55-4FFB-AC06-BD99CC390EFF}" type="presParOf" srcId="{19DC5455-341F-419F-A71F-865ADA89EC39}" destId="{FEBD270D-A408-4527-BD2A-FF0CDD239AE4}" srcOrd="3" destOrd="0" presId="urn:microsoft.com/office/officeart/2005/8/layout/radial4"/>
    <dgm:cxn modelId="{5ACE8C11-73DB-41C4-A0C4-4776F44C5D44}" type="presParOf" srcId="{19DC5455-341F-419F-A71F-865ADA89EC39}" destId="{18849548-ECB1-43B0-8A2F-D4DF7DC318DE}" srcOrd="4" destOrd="0" presId="urn:microsoft.com/office/officeart/2005/8/layout/radial4"/>
    <dgm:cxn modelId="{BDC211F8-6679-4DC0-A91F-FDCFFFC3EE0E}" type="presParOf" srcId="{19DC5455-341F-419F-A71F-865ADA89EC39}" destId="{B1BC6E9A-E83E-4636-BA62-F4EDFF38979A}" srcOrd="5" destOrd="0" presId="urn:microsoft.com/office/officeart/2005/8/layout/radial4"/>
    <dgm:cxn modelId="{4E3D7B81-0ABC-4684-BC8B-E53B0DFCB3B5}" type="presParOf" srcId="{19DC5455-341F-419F-A71F-865ADA89EC39}" destId="{9C4A80CE-2C03-499B-908F-205656F9C8E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D09E45-5609-400C-83E7-4F8660B59517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A5DEC8B5-3070-44D2-9B89-860A668CCCAC}">
      <dgm:prSet phldrT="[Texto]" custT="1"/>
      <dgm:spPr/>
      <dgm:t>
        <a:bodyPr/>
        <a:lstStyle/>
        <a:p>
          <a:pPr algn="ctr"/>
          <a:r>
            <a:rPr lang="es-EC" sz="1600" dirty="0" smtClean="0"/>
            <a:t>El criterio denominado cohesión familiar, perteneciente a la dimensión socio comunitaria, es crítico para este análisis</a:t>
          </a:r>
          <a:endParaRPr lang="es-MX" sz="1600" dirty="0"/>
        </a:p>
      </dgm:t>
    </dgm:pt>
    <dgm:pt modelId="{9743C270-1BD9-495E-A92D-2ED72E352442}" type="parTrans" cxnId="{BEA2F9BB-E517-47F2-A287-7D8BE7F6E997}">
      <dgm:prSet/>
      <dgm:spPr/>
      <dgm:t>
        <a:bodyPr/>
        <a:lstStyle/>
        <a:p>
          <a:endParaRPr lang="es-MX" sz="1800"/>
        </a:p>
      </dgm:t>
    </dgm:pt>
    <dgm:pt modelId="{6F6AB113-12C4-4E44-9B35-A5743D7B52D8}" type="sibTrans" cxnId="{BEA2F9BB-E517-47F2-A287-7D8BE7F6E997}">
      <dgm:prSet/>
      <dgm:spPr/>
      <dgm:t>
        <a:bodyPr/>
        <a:lstStyle/>
        <a:p>
          <a:endParaRPr lang="es-MX" sz="1800"/>
        </a:p>
      </dgm:t>
    </dgm:pt>
    <dgm:pt modelId="{F0184FCC-0BFF-470C-A6F9-955707F456A1}" type="pres">
      <dgm:prSet presAssocID="{A5D09E45-5609-400C-83E7-4F8660B595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7CF3EE-A498-4DC7-AF4E-A0E39A6C40CF}" type="pres">
      <dgm:prSet presAssocID="{A5DEC8B5-3070-44D2-9B89-860A668CCCAC}" presName="node" presStyleLbl="node1" presStyleIdx="0" presStyleCnt="1" custScaleX="81191" custScaleY="811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258BF11-D6F8-4F06-8D8B-767A097D66E9}" type="presOf" srcId="{A5DEC8B5-3070-44D2-9B89-860A668CCCAC}" destId="{507CF3EE-A498-4DC7-AF4E-A0E39A6C40CF}" srcOrd="0" destOrd="0" presId="urn:microsoft.com/office/officeart/2005/8/layout/default"/>
    <dgm:cxn modelId="{BEA2F9BB-E517-47F2-A287-7D8BE7F6E997}" srcId="{A5D09E45-5609-400C-83E7-4F8660B59517}" destId="{A5DEC8B5-3070-44D2-9B89-860A668CCCAC}" srcOrd="0" destOrd="0" parTransId="{9743C270-1BD9-495E-A92D-2ED72E352442}" sibTransId="{6F6AB113-12C4-4E44-9B35-A5743D7B52D8}"/>
    <dgm:cxn modelId="{ECCD692D-5E12-46FA-BA8A-D8580BA8CFAA}" type="presOf" srcId="{A5D09E45-5609-400C-83E7-4F8660B59517}" destId="{F0184FCC-0BFF-470C-A6F9-955707F456A1}" srcOrd="0" destOrd="0" presId="urn:microsoft.com/office/officeart/2005/8/layout/default"/>
    <dgm:cxn modelId="{4374CC40-E919-4AFB-9738-E86DED0A307A}" type="presParOf" srcId="{F0184FCC-0BFF-470C-A6F9-955707F456A1}" destId="{507CF3EE-A498-4DC7-AF4E-A0E39A6C40C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D09E45-5609-400C-83E7-4F8660B59517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A5DEC8B5-3070-44D2-9B89-860A668CCCAC}">
      <dgm:prSet phldrT="[Texto]" custT="1"/>
      <dgm:spPr/>
      <dgm:t>
        <a:bodyPr/>
        <a:lstStyle/>
        <a:p>
          <a:pPr algn="ctr"/>
          <a:r>
            <a:rPr lang="es-EC" sz="1600" dirty="0" smtClean="0"/>
            <a:t>El criterio denominado planes de emergencia, perteneciente a la dimensión institucional, es crítico para este análisis</a:t>
          </a:r>
          <a:endParaRPr lang="es-MX" sz="1600" dirty="0"/>
        </a:p>
      </dgm:t>
    </dgm:pt>
    <dgm:pt modelId="{9743C270-1BD9-495E-A92D-2ED72E352442}" type="parTrans" cxnId="{BEA2F9BB-E517-47F2-A287-7D8BE7F6E997}">
      <dgm:prSet/>
      <dgm:spPr/>
      <dgm:t>
        <a:bodyPr/>
        <a:lstStyle/>
        <a:p>
          <a:endParaRPr lang="es-MX" sz="1800"/>
        </a:p>
      </dgm:t>
    </dgm:pt>
    <dgm:pt modelId="{6F6AB113-12C4-4E44-9B35-A5743D7B52D8}" type="sibTrans" cxnId="{BEA2F9BB-E517-47F2-A287-7D8BE7F6E997}">
      <dgm:prSet/>
      <dgm:spPr/>
      <dgm:t>
        <a:bodyPr/>
        <a:lstStyle/>
        <a:p>
          <a:endParaRPr lang="es-MX" sz="1800"/>
        </a:p>
      </dgm:t>
    </dgm:pt>
    <dgm:pt modelId="{F0184FCC-0BFF-470C-A6F9-955707F456A1}" type="pres">
      <dgm:prSet presAssocID="{A5D09E45-5609-400C-83E7-4F8660B595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7CF3EE-A498-4DC7-AF4E-A0E39A6C40CF}" type="pres">
      <dgm:prSet presAssocID="{A5DEC8B5-3070-44D2-9B89-860A668CCCAC}" presName="node" presStyleLbl="node1" presStyleIdx="0" presStyleCnt="1" custScaleX="81191" custScaleY="811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EA2F9BB-E517-47F2-A287-7D8BE7F6E997}" srcId="{A5D09E45-5609-400C-83E7-4F8660B59517}" destId="{A5DEC8B5-3070-44D2-9B89-860A668CCCAC}" srcOrd="0" destOrd="0" parTransId="{9743C270-1BD9-495E-A92D-2ED72E352442}" sibTransId="{6F6AB113-12C4-4E44-9B35-A5743D7B52D8}"/>
    <dgm:cxn modelId="{8FD140C3-5147-4DF7-BA88-9183BAEB518E}" type="presOf" srcId="{A5D09E45-5609-400C-83E7-4F8660B59517}" destId="{F0184FCC-0BFF-470C-A6F9-955707F456A1}" srcOrd="0" destOrd="0" presId="urn:microsoft.com/office/officeart/2005/8/layout/default"/>
    <dgm:cxn modelId="{DFBB75A6-4A62-4CBA-985F-498607B4EF27}" type="presOf" srcId="{A5DEC8B5-3070-44D2-9B89-860A668CCCAC}" destId="{507CF3EE-A498-4DC7-AF4E-A0E39A6C40CF}" srcOrd="0" destOrd="0" presId="urn:microsoft.com/office/officeart/2005/8/layout/default"/>
    <dgm:cxn modelId="{7BAACBA6-C946-4B15-B018-0431D04E6CFB}" type="presParOf" srcId="{F0184FCC-0BFF-470C-A6F9-955707F456A1}" destId="{507CF3EE-A498-4DC7-AF4E-A0E39A6C40C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D09E45-5609-400C-83E7-4F8660B59517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A5DEC8B5-3070-44D2-9B89-860A668CCCAC}">
      <dgm:prSet phldrT="[Texto]" custT="1"/>
      <dgm:spPr/>
      <dgm:t>
        <a:bodyPr/>
        <a:lstStyle/>
        <a:p>
          <a:pPr algn="ctr"/>
          <a:r>
            <a:rPr lang="es-EC" sz="1600" dirty="0" smtClean="0"/>
            <a:t>El criterio denominado vías de evacuación, perteneciente a la dimensión infraestructura, es crítico para este análisis</a:t>
          </a:r>
          <a:endParaRPr lang="es-MX" sz="1600" dirty="0"/>
        </a:p>
      </dgm:t>
    </dgm:pt>
    <dgm:pt modelId="{9743C270-1BD9-495E-A92D-2ED72E352442}" type="parTrans" cxnId="{BEA2F9BB-E517-47F2-A287-7D8BE7F6E997}">
      <dgm:prSet/>
      <dgm:spPr/>
      <dgm:t>
        <a:bodyPr/>
        <a:lstStyle/>
        <a:p>
          <a:endParaRPr lang="es-MX" sz="1800"/>
        </a:p>
      </dgm:t>
    </dgm:pt>
    <dgm:pt modelId="{6F6AB113-12C4-4E44-9B35-A5743D7B52D8}" type="sibTrans" cxnId="{BEA2F9BB-E517-47F2-A287-7D8BE7F6E997}">
      <dgm:prSet/>
      <dgm:spPr/>
      <dgm:t>
        <a:bodyPr/>
        <a:lstStyle/>
        <a:p>
          <a:endParaRPr lang="es-MX" sz="1800"/>
        </a:p>
      </dgm:t>
    </dgm:pt>
    <dgm:pt modelId="{F0184FCC-0BFF-470C-A6F9-955707F456A1}" type="pres">
      <dgm:prSet presAssocID="{A5D09E45-5609-400C-83E7-4F8660B595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7CF3EE-A498-4DC7-AF4E-A0E39A6C40CF}" type="pres">
      <dgm:prSet presAssocID="{A5DEC8B5-3070-44D2-9B89-860A668CCCAC}" presName="node" presStyleLbl="node1" presStyleIdx="0" presStyleCnt="1" custScaleX="67493" custScaleY="674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4CAC6CF-ABCE-45DD-8848-22F5B1602A35}" type="presOf" srcId="{A5D09E45-5609-400C-83E7-4F8660B59517}" destId="{F0184FCC-0BFF-470C-A6F9-955707F456A1}" srcOrd="0" destOrd="0" presId="urn:microsoft.com/office/officeart/2005/8/layout/default"/>
    <dgm:cxn modelId="{BEA2F9BB-E517-47F2-A287-7D8BE7F6E997}" srcId="{A5D09E45-5609-400C-83E7-4F8660B59517}" destId="{A5DEC8B5-3070-44D2-9B89-860A668CCCAC}" srcOrd="0" destOrd="0" parTransId="{9743C270-1BD9-495E-A92D-2ED72E352442}" sibTransId="{6F6AB113-12C4-4E44-9B35-A5743D7B52D8}"/>
    <dgm:cxn modelId="{67FA4150-E21E-4B54-8A49-A616F60C255A}" type="presOf" srcId="{A5DEC8B5-3070-44D2-9B89-860A668CCCAC}" destId="{507CF3EE-A498-4DC7-AF4E-A0E39A6C40CF}" srcOrd="0" destOrd="0" presId="urn:microsoft.com/office/officeart/2005/8/layout/default"/>
    <dgm:cxn modelId="{8D11C583-8DC9-46B2-8B8B-1BA9F48BDFA0}" type="presParOf" srcId="{F0184FCC-0BFF-470C-A6F9-955707F456A1}" destId="{507CF3EE-A498-4DC7-AF4E-A0E39A6C40C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D09E45-5609-400C-83E7-4F8660B59517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A5DEC8B5-3070-44D2-9B89-860A668CCCAC}">
      <dgm:prSet phldrT="[Texto]" custT="1"/>
      <dgm:spPr/>
      <dgm:t>
        <a:bodyPr/>
        <a:lstStyle/>
        <a:p>
          <a:pPr algn="ctr"/>
          <a:r>
            <a:rPr lang="es-EC" sz="1600" dirty="0" smtClean="0"/>
            <a:t>El criterio denominado riesgo de amenaza natural, perteneciente a la dimensión ecológica, es crítico para este análisis</a:t>
          </a:r>
          <a:endParaRPr lang="es-MX" sz="1600" dirty="0"/>
        </a:p>
      </dgm:t>
    </dgm:pt>
    <dgm:pt modelId="{9743C270-1BD9-495E-A92D-2ED72E352442}" type="parTrans" cxnId="{BEA2F9BB-E517-47F2-A287-7D8BE7F6E997}">
      <dgm:prSet/>
      <dgm:spPr/>
      <dgm:t>
        <a:bodyPr/>
        <a:lstStyle/>
        <a:p>
          <a:endParaRPr lang="es-MX" sz="1800"/>
        </a:p>
      </dgm:t>
    </dgm:pt>
    <dgm:pt modelId="{6F6AB113-12C4-4E44-9B35-A5743D7B52D8}" type="sibTrans" cxnId="{BEA2F9BB-E517-47F2-A287-7D8BE7F6E997}">
      <dgm:prSet/>
      <dgm:spPr/>
      <dgm:t>
        <a:bodyPr/>
        <a:lstStyle/>
        <a:p>
          <a:endParaRPr lang="es-MX" sz="1800"/>
        </a:p>
      </dgm:t>
    </dgm:pt>
    <dgm:pt modelId="{F0184FCC-0BFF-470C-A6F9-955707F456A1}" type="pres">
      <dgm:prSet presAssocID="{A5D09E45-5609-400C-83E7-4F8660B595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7CF3EE-A498-4DC7-AF4E-A0E39A6C40CF}" type="pres">
      <dgm:prSet presAssocID="{A5DEC8B5-3070-44D2-9B89-860A668CCCAC}" presName="node" presStyleLbl="node1" presStyleIdx="0" presStyleCnt="1" custScaleX="67493" custScaleY="674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F82121-6189-431E-A62C-700E55D008C3}" type="presOf" srcId="{A5DEC8B5-3070-44D2-9B89-860A668CCCAC}" destId="{507CF3EE-A498-4DC7-AF4E-A0E39A6C40CF}" srcOrd="0" destOrd="0" presId="urn:microsoft.com/office/officeart/2005/8/layout/default"/>
    <dgm:cxn modelId="{BEA2F9BB-E517-47F2-A287-7D8BE7F6E997}" srcId="{A5D09E45-5609-400C-83E7-4F8660B59517}" destId="{A5DEC8B5-3070-44D2-9B89-860A668CCCAC}" srcOrd="0" destOrd="0" parTransId="{9743C270-1BD9-495E-A92D-2ED72E352442}" sibTransId="{6F6AB113-12C4-4E44-9B35-A5743D7B52D8}"/>
    <dgm:cxn modelId="{C862988D-14FB-444E-B51A-D8903DCFBE50}" type="presOf" srcId="{A5D09E45-5609-400C-83E7-4F8660B59517}" destId="{F0184FCC-0BFF-470C-A6F9-955707F456A1}" srcOrd="0" destOrd="0" presId="urn:microsoft.com/office/officeart/2005/8/layout/default"/>
    <dgm:cxn modelId="{FA2BAC9F-2332-4C88-B0E4-EA96CFE19660}" type="presParOf" srcId="{F0184FCC-0BFF-470C-A6F9-955707F456A1}" destId="{507CF3EE-A498-4DC7-AF4E-A0E39A6C40C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D09E45-5609-400C-83E7-4F8660B59517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A5DEC8B5-3070-44D2-9B89-860A668CCCAC}">
      <dgm:prSet phldrT="[Texto]" custT="1"/>
      <dgm:spPr/>
      <dgm:t>
        <a:bodyPr/>
        <a:lstStyle/>
        <a:p>
          <a:pPr algn="ctr"/>
          <a:r>
            <a:rPr lang="es-EC" sz="1600" dirty="0" smtClean="0"/>
            <a:t>El criterio denominado percepción de riesgo, perteneciente a la  dimensión experiencial, es crítico para este análisis</a:t>
          </a:r>
          <a:endParaRPr lang="es-MX" sz="1600" dirty="0"/>
        </a:p>
      </dgm:t>
    </dgm:pt>
    <dgm:pt modelId="{9743C270-1BD9-495E-A92D-2ED72E352442}" type="parTrans" cxnId="{BEA2F9BB-E517-47F2-A287-7D8BE7F6E997}">
      <dgm:prSet/>
      <dgm:spPr/>
      <dgm:t>
        <a:bodyPr/>
        <a:lstStyle/>
        <a:p>
          <a:endParaRPr lang="es-MX" sz="1800"/>
        </a:p>
      </dgm:t>
    </dgm:pt>
    <dgm:pt modelId="{6F6AB113-12C4-4E44-9B35-A5743D7B52D8}" type="sibTrans" cxnId="{BEA2F9BB-E517-47F2-A287-7D8BE7F6E997}">
      <dgm:prSet/>
      <dgm:spPr/>
      <dgm:t>
        <a:bodyPr/>
        <a:lstStyle/>
        <a:p>
          <a:endParaRPr lang="es-MX" sz="1800"/>
        </a:p>
      </dgm:t>
    </dgm:pt>
    <dgm:pt modelId="{F0184FCC-0BFF-470C-A6F9-955707F456A1}" type="pres">
      <dgm:prSet presAssocID="{A5D09E45-5609-400C-83E7-4F8660B595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7CF3EE-A498-4DC7-AF4E-A0E39A6C40CF}" type="pres">
      <dgm:prSet presAssocID="{A5DEC8B5-3070-44D2-9B89-860A668CCCAC}" presName="node" presStyleLbl="node1" presStyleIdx="0" presStyleCnt="1" custScaleX="67493" custScaleY="674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C85001E-7B06-497C-9724-04ECABC2CBA2}" type="presOf" srcId="{A5D09E45-5609-400C-83E7-4F8660B59517}" destId="{F0184FCC-0BFF-470C-A6F9-955707F456A1}" srcOrd="0" destOrd="0" presId="urn:microsoft.com/office/officeart/2005/8/layout/default"/>
    <dgm:cxn modelId="{BEA2F9BB-E517-47F2-A287-7D8BE7F6E997}" srcId="{A5D09E45-5609-400C-83E7-4F8660B59517}" destId="{A5DEC8B5-3070-44D2-9B89-860A668CCCAC}" srcOrd="0" destOrd="0" parTransId="{9743C270-1BD9-495E-A92D-2ED72E352442}" sibTransId="{6F6AB113-12C4-4E44-9B35-A5743D7B52D8}"/>
    <dgm:cxn modelId="{27878606-7532-4C2E-AEFD-BA9B3B573B84}" type="presOf" srcId="{A5DEC8B5-3070-44D2-9B89-860A668CCCAC}" destId="{507CF3EE-A498-4DC7-AF4E-A0E39A6C40CF}" srcOrd="0" destOrd="0" presId="urn:microsoft.com/office/officeart/2005/8/layout/default"/>
    <dgm:cxn modelId="{9D93D803-1BA2-4227-93DD-EFDD09BAEE5D}" type="presParOf" srcId="{F0184FCC-0BFF-470C-A6F9-955707F456A1}" destId="{507CF3EE-A498-4DC7-AF4E-A0E39A6C40C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316773B-CC46-4E1B-815F-AA2CE3D2ED39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3874312D-21A2-4416-912D-F7BC97A1B5C3}">
      <dgm:prSet phldrT="[Texto]" custT="1"/>
      <dgm:spPr/>
      <dgm:t>
        <a:bodyPr/>
        <a:lstStyle/>
        <a:p>
          <a:r>
            <a:rPr lang="es-MX" sz="1800" dirty="0" smtClean="0"/>
            <a:t>Criterios que favorecen la </a:t>
          </a:r>
          <a:r>
            <a:rPr lang="es-MX" sz="1800" dirty="0" smtClean="0"/>
            <a:t>resiliencia</a:t>
          </a:r>
          <a:endParaRPr lang="es-MX" sz="1800" dirty="0"/>
        </a:p>
      </dgm:t>
    </dgm:pt>
    <dgm:pt modelId="{EF241610-755A-44AA-818B-AD35A33A9473}" type="parTrans" cxnId="{E2620D93-3A99-4BD4-879E-55A1682AB38C}">
      <dgm:prSet/>
      <dgm:spPr/>
      <dgm:t>
        <a:bodyPr/>
        <a:lstStyle/>
        <a:p>
          <a:endParaRPr lang="es-MX" sz="1050"/>
        </a:p>
      </dgm:t>
    </dgm:pt>
    <dgm:pt modelId="{632BC615-0E3A-4372-A47F-FF525849AE8C}" type="sibTrans" cxnId="{E2620D93-3A99-4BD4-879E-55A1682AB38C}">
      <dgm:prSet custT="1"/>
      <dgm:spPr/>
      <dgm:t>
        <a:bodyPr/>
        <a:lstStyle/>
        <a:p>
          <a:endParaRPr lang="es-MX" sz="1600"/>
        </a:p>
      </dgm:t>
    </dgm:pt>
    <dgm:pt modelId="{EDE0B0F4-72C6-42C6-BB94-216766E4DFD8}">
      <dgm:prSet phldrT="[Texto]" custT="1"/>
      <dgm:spPr/>
      <dgm:t>
        <a:bodyPr/>
        <a:lstStyle/>
        <a:p>
          <a:r>
            <a:rPr lang="es-MX" sz="1800" dirty="0" smtClean="0"/>
            <a:t>Criterios que perjudican la </a:t>
          </a:r>
          <a:r>
            <a:rPr lang="es-MX" sz="1800" dirty="0" smtClean="0"/>
            <a:t>resiliencia</a:t>
          </a:r>
          <a:endParaRPr lang="es-MX" sz="1800" dirty="0"/>
        </a:p>
      </dgm:t>
    </dgm:pt>
    <dgm:pt modelId="{3382F476-B201-4A3B-964A-898C21D5F783}" type="parTrans" cxnId="{EC129722-9A4E-460B-BFC6-6DA9883163F8}">
      <dgm:prSet/>
      <dgm:spPr/>
      <dgm:t>
        <a:bodyPr/>
        <a:lstStyle/>
        <a:p>
          <a:endParaRPr lang="es-MX" sz="1050"/>
        </a:p>
      </dgm:t>
    </dgm:pt>
    <dgm:pt modelId="{FFC9CD10-B155-47CF-82F5-0768FA124865}" type="sibTrans" cxnId="{EC129722-9A4E-460B-BFC6-6DA9883163F8}">
      <dgm:prSet/>
      <dgm:spPr/>
      <dgm:t>
        <a:bodyPr/>
        <a:lstStyle/>
        <a:p>
          <a:endParaRPr lang="es-MX" sz="1050"/>
        </a:p>
      </dgm:t>
    </dgm:pt>
    <dgm:pt modelId="{04DC501D-26D9-47C6-99B3-A2401A439AFD}">
      <dgm:prSet phldrT="[Texto]" custT="1"/>
      <dgm:spPr/>
      <dgm:t>
        <a:bodyPr/>
        <a:lstStyle/>
        <a:p>
          <a:r>
            <a:rPr lang="es-MX" sz="1800" dirty="0" smtClean="0"/>
            <a:t>Criterios que se deben reforzar</a:t>
          </a:r>
          <a:endParaRPr lang="es-MX" sz="1800" dirty="0"/>
        </a:p>
      </dgm:t>
    </dgm:pt>
    <dgm:pt modelId="{0B6D57B1-FBC9-41A5-9C73-07E44A5ABDE5}" type="parTrans" cxnId="{008DE0C4-8A24-4DB2-8A84-658785323128}">
      <dgm:prSet/>
      <dgm:spPr/>
      <dgm:t>
        <a:bodyPr/>
        <a:lstStyle/>
        <a:p>
          <a:endParaRPr lang="es-MX"/>
        </a:p>
      </dgm:t>
    </dgm:pt>
    <dgm:pt modelId="{54EA14DC-A1DB-4428-9001-B43C6890CE1C}" type="sibTrans" cxnId="{008DE0C4-8A24-4DB2-8A84-658785323128}">
      <dgm:prSet/>
      <dgm:spPr/>
      <dgm:t>
        <a:bodyPr/>
        <a:lstStyle/>
        <a:p>
          <a:endParaRPr lang="es-MX"/>
        </a:p>
      </dgm:t>
    </dgm:pt>
    <dgm:pt modelId="{D32E9BE7-0408-498C-8A7B-C456A382AB0D}" type="pres">
      <dgm:prSet presAssocID="{5316773B-CC46-4E1B-815F-AA2CE3D2ED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72A3724-F8ED-49EE-A11B-60AE257F1336}" type="pres">
      <dgm:prSet presAssocID="{3874312D-21A2-4416-912D-F7BC97A1B5C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9796A0-CE18-4AB4-8550-E6D761C8386A}" type="pres">
      <dgm:prSet presAssocID="{632BC615-0E3A-4372-A47F-FF525849AE8C}" presName="parTxOnlySpace" presStyleCnt="0"/>
      <dgm:spPr/>
    </dgm:pt>
    <dgm:pt modelId="{A2623C22-B138-4145-8DFF-34A64FB50FD3}" type="pres">
      <dgm:prSet presAssocID="{04DC501D-26D9-47C6-99B3-A2401A439AF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72DC36-6824-4140-8412-6208BFC1DDE8}" type="pres">
      <dgm:prSet presAssocID="{54EA14DC-A1DB-4428-9001-B43C6890CE1C}" presName="parTxOnlySpace" presStyleCnt="0"/>
      <dgm:spPr/>
    </dgm:pt>
    <dgm:pt modelId="{F545DCE2-AE48-4C97-AC9F-78DE393DE031}" type="pres">
      <dgm:prSet presAssocID="{EDE0B0F4-72C6-42C6-BB94-216766E4DFD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F59DE22-3AA4-46CF-8CE6-1B6CFDC98A68}" type="presOf" srcId="{5316773B-CC46-4E1B-815F-AA2CE3D2ED39}" destId="{D32E9BE7-0408-498C-8A7B-C456A382AB0D}" srcOrd="0" destOrd="0" presId="urn:microsoft.com/office/officeart/2005/8/layout/chevron1"/>
    <dgm:cxn modelId="{E2620D93-3A99-4BD4-879E-55A1682AB38C}" srcId="{5316773B-CC46-4E1B-815F-AA2CE3D2ED39}" destId="{3874312D-21A2-4416-912D-F7BC97A1B5C3}" srcOrd="0" destOrd="0" parTransId="{EF241610-755A-44AA-818B-AD35A33A9473}" sibTransId="{632BC615-0E3A-4372-A47F-FF525849AE8C}"/>
    <dgm:cxn modelId="{EC129722-9A4E-460B-BFC6-6DA9883163F8}" srcId="{5316773B-CC46-4E1B-815F-AA2CE3D2ED39}" destId="{EDE0B0F4-72C6-42C6-BB94-216766E4DFD8}" srcOrd="2" destOrd="0" parTransId="{3382F476-B201-4A3B-964A-898C21D5F783}" sibTransId="{FFC9CD10-B155-47CF-82F5-0768FA124865}"/>
    <dgm:cxn modelId="{008DE0C4-8A24-4DB2-8A84-658785323128}" srcId="{5316773B-CC46-4E1B-815F-AA2CE3D2ED39}" destId="{04DC501D-26D9-47C6-99B3-A2401A439AFD}" srcOrd="1" destOrd="0" parTransId="{0B6D57B1-FBC9-41A5-9C73-07E44A5ABDE5}" sibTransId="{54EA14DC-A1DB-4428-9001-B43C6890CE1C}"/>
    <dgm:cxn modelId="{AF19739B-493F-4BC4-98CA-C5FA42E55DD7}" type="presOf" srcId="{04DC501D-26D9-47C6-99B3-A2401A439AFD}" destId="{A2623C22-B138-4145-8DFF-34A64FB50FD3}" srcOrd="0" destOrd="0" presId="urn:microsoft.com/office/officeart/2005/8/layout/chevron1"/>
    <dgm:cxn modelId="{5BC689AF-157D-4E23-B5E7-188AD9A15472}" type="presOf" srcId="{EDE0B0F4-72C6-42C6-BB94-216766E4DFD8}" destId="{F545DCE2-AE48-4C97-AC9F-78DE393DE031}" srcOrd="0" destOrd="0" presId="urn:microsoft.com/office/officeart/2005/8/layout/chevron1"/>
    <dgm:cxn modelId="{1D3EDFCA-D642-47FC-8A5A-5FCA3A594041}" type="presOf" srcId="{3874312D-21A2-4416-912D-F7BC97A1B5C3}" destId="{772A3724-F8ED-49EE-A11B-60AE257F1336}" srcOrd="0" destOrd="0" presId="urn:microsoft.com/office/officeart/2005/8/layout/chevron1"/>
    <dgm:cxn modelId="{454986D8-D9BF-415B-BAF3-A01939200900}" type="presParOf" srcId="{D32E9BE7-0408-498C-8A7B-C456A382AB0D}" destId="{772A3724-F8ED-49EE-A11B-60AE257F1336}" srcOrd="0" destOrd="0" presId="urn:microsoft.com/office/officeart/2005/8/layout/chevron1"/>
    <dgm:cxn modelId="{482D3AC5-20C9-4473-B3DA-B53107A762A8}" type="presParOf" srcId="{D32E9BE7-0408-498C-8A7B-C456A382AB0D}" destId="{FA9796A0-CE18-4AB4-8550-E6D761C8386A}" srcOrd="1" destOrd="0" presId="urn:microsoft.com/office/officeart/2005/8/layout/chevron1"/>
    <dgm:cxn modelId="{C17DB25C-DDAB-4C1F-A975-0B6DD98656EB}" type="presParOf" srcId="{D32E9BE7-0408-498C-8A7B-C456A382AB0D}" destId="{A2623C22-B138-4145-8DFF-34A64FB50FD3}" srcOrd="2" destOrd="0" presId="urn:microsoft.com/office/officeart/2005/8/layout/chevron1"/>
    <dgm:cxn modelId="{8D32592D-E485-4E83-9F4C-0ADB3F1BB56A}" type="presParOf" srcId="{D32E9BE7-0408-498C-8A7B-C456A382AB0D}" destId="{F872DC36-6824-4140-8412-6208BFC1DDE8}" srcOrd="3" destOrd="0" presId="urn:microsoft.com/office/officeart/2005/8/layout/chevron1"/>
    <dgm:cxn modelId="{A80623F1-B6E9-4B0D-954F-A32AAABC4303}" type="presParOf" srcId="{D32E9BE7-0408-498C-8A7B-C456A382AB0D}" destId="{F545DCE2-AE48-4C97-AC9F-78DE393DE03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BA9808-9157-4B10-A28F-403FA90ADD7C}" type="doc">
      <dgm:prSet loTypeId="urn:microsoft.com/office/officeart/2005/8/layout/defaul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0187A74A-8A82-45DB-8077-AA34F2CA25E3}">
      <dgm:prSet phldrT="[Texto]" custT="1"/>
      <dgm:spPr/>
      <dgm:t>
        <a:bodyPr/>
        <a:lstStyle/>
        <a:p>
          <a:r>
            <a:rPr lang="es-MX" sz="1800" dirty="0" smtClean="0"/>
            <a:t>Nuevas aplicaciones</a:t>
          </a:r>
          <a:endParaRPr lang="es-MX" sz="1800" dirty="0"/>
        </a:p>
      </dgm:t>
    </dgm:pt>
    <dgm:pt modelId="{B5F46544-41AF-4C78-9D5B-913654D1856A}" type="parTrans" cxnId="{6B3D2B9A-51FD-4443-895F-E45B09B37C96}">
      <dgm:prSet/>
      <dgm:spPr/>
      <dgm:t>
        <a:bodyPr/>
        <a:lstStyle/>
        <a:p>
          <a:endParaRPr lang="es-MX" sz="1100"/>
        </a:p>
      </dgm:t>
    </dgm:pt>
    <dgm:pt modelId="{59BDB6C0-650A-4468-859C-4CE65C46BB21}" type="sibTrans" cxnId="{6B3D2B9A-51FD-4443-895F-E45B09B37C96}">
      <dgm:prSet/>
      <dgm:spPr/>
      <dgm:t>
        <a:bodyPr/>
        <a:lstStyle/>
        <a:p>
          <a:endParaRPr lang="es-MX" sz="1100"/>
        </a:p>
      </dgm:t>
    </dgm:pt>
    <dgm:pt modelId="{48B49BFE-442B-4639-8A32-1EDE837BB619}">
      <dgm:prSet phldrT="[Texto]" custT="1"/>
      <dgm:spPr/>
      <dgm:t>
        <a:bodyPr/>
        <a:lstStyle/>
        <a:p>
          <a:r>
            <a:rPr lang="es-MX" sz="1800" dirty="0" smtClean="0"/>
            <a:t>Ajustar y mejorar el modelo</a:t>
          </a:r>
          <a:endParaRPr lang="es-MX" sz="1800" dirty="0"/>
        </a:p>
      </dgm:t>
    </dgm:pt>
    <dgm:pt modelId="{7BCB4ACA-E9C3-4970-867B-E99745AE08FD}" type="parTrans" cxnId="{EB0E44F7-BC13-448F-BDC1-DB8FDB5025C3}">
      <dgm:prSet/>
      <dgm:spPr/>
      <dgm:t>
        <a:bodyPr/>
        <a:lstStyle/>
        <a:p>
          <a:endParaRPr lang="es-MX" sz="1100"/>
        </a:p>
      </dgm:t>
    </dgm:pt>
    <dgm:pt modelId="{836D0F47-9F31-47C8-8958-14CFB90893C0}" type="sibTrans" cxnId="{EB0E44F7-BC13-448F-BDC1-DB8FDB5025C3}">
      <dgm:prSet/>
      <dgm:spPr/>
      <dgm:t>
        <a:bodyPr/>
        <a:lstStyle/>
        <a:p>
          <a:endParaRPr lang="es-MX" sz="1100"/>
        </a:p>
      </dgm:t>
    </dgm:pt>
    <dgm:pt modelId="{7A401920-F402-4D8B-85C7-D3DF92D1566E}">
      <dgm:prSet phldrT="[Texto]" custT="1"/>
      <dgm:spPr/>
      <dgm:t>
        <a:bodyPr/>
        <a:lstStyle/>
        <a:p>
          <a:r>
            <a:rPr lang="es-MX" sz="1800" dirty="0" smtClean="0"/>
            <a:t>Diseño de planes, estrategias, políticas y acciones</a:t>
          </a:r>
          <a:endParaRPr lang="es-MX" sz="1800" dirty="0"/>
        </a:p>
      </dgm:t>
    </dgm:pt>
    <dgm:pt modelId="{A1C547F8-F75F-478D-A9EE-0E8D3366325E}" type="parTrans" cxnId="{B2A49162-275A-4888-9A1A-F3600389E6CC}">
      <dgm:prSet/>
      <dgm:spPr/>
      <dgm:t>
        <a:bodyPr/>
        <a:lstStyle/>
        <a:p>
          <a:endParaRPr lang="es-MX" sz="1100"/>
        </a:p>
      </dgm:t>
    </dgm:pt>
    <dgm:pt modelId="{F057709D-13B1-4489-B94A-1C0DE57391D0}" type="sibTrans" cxnId="{B2A49162-275A-4888-9A1A-F3600389E6CC}">
      <dgm:prSet/>
      <dgm:spPr/>
      <dgm:t>
        <a:bodyPr/>
        <a:lstStyle/>
        <a:p>
          <a:endParaRPr lang="es-MX" sz="1100"/>
        </a:p>
      </dgm:t>
    </dgm:pt>
    <dgm:pt modelId="{438AA832-CF12-4271-BA0E-86BEC59B777C}" type="pres">
      <dgm:prSet presAssocID="{75BA9808-9157-4B10-A28F-403FA90ADD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B44336D-4F3F-44B9-BD5E-8137F80A7D7F}" type="pres">
      <dgm:prSet presAssocID="{0187A74A-8A82-45DB-8077-AA34F2CA25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C8AE12-7330-49B0-87C5-C5C28145D138}" type="pres">
      <dgm:prSet presAssocID="{59BDB6C0-650A-4468-859C-4CE65C46BB21}" presName="sibTrans" presStyleCnt="0"/>
      <dgm:spPr/>
    </dgm:pt>
    <dgm:pt modelId="{9C1AC21C-C99F-4001-B7A1-0D20231A8C48}" type="pres">
      <dgm:prSet presAssocID="{48B49BFE-442B-4639-8A32-1EDE837BB6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5AE020-7E97-4443-90CA-E3ED047C1889}" type="pres">
      <dgm:prSet presAssocID="{836D0F47-9F31-47C8-8958-14CFB90893C0}" presName="sibTrans" presStyleCnt="0"/>
      <dgm:spPr/>
    </dgm:pt>
    <dgm:pt modelId="{EE1AFDE5-E835-4311-BAF1-13F6DB2309C7}" type="pres">
      <dgm:prSet presAssocID="{7A401920-F402-4D8B-85C7-D3DF92D156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B89D9D5-315E-440D-9803-1DF1EFA6F715}" type="presOf" srcId="{75BA9808-9157-4B10-A28F-403FA90ADD7C}" destId="{438AA832-CF12-4271-BA0E-86BEC59B777C}" srcOrd="0" destOrd="0" presId="urn:microsoft.com/office/officeart/2005/8/layout/default"/>
    <dgm:cxn modelId="{A142BE1B-FC64-4886-8803-11789D90DFF0}" type="presOf" srcId="{0187A74A-8A82-45DB-8077-AA34F2CA25E3}" destId="{EB44336D-4F3F-44B9-BD5E-8137F80A7D7F}" srcOrd="0" destOrd="0" presId="urn:microsoft.com/office/officeart/2005/8/layout/default"/>
    <dgm:cxn modelId="{6B3D2B9A-51FD-4443-895F-E45B09B37C96}" srcId="{75BA9808-9157-4B10-A28F-403FA90ADD7C}" destId="{0187A74A-8A82-45DB-8077-AA34F2CA25E3}" srcOrd="0" destOrd="0" parTransId="{B5F46544-41AF-4C78-9D5B-913654D1856A}" sibTransId="{59BDB6C0-650A-4468-859C-4CE65C46BB21}"/>
    <dgm:cxn modelId="{B2A49162-275A-4888-9A1A-F3600389E6CC}" srcId="{75BA9808-9157-4B10-A28F-403FA90ADD7C}" destId="{7A401920-F402-4D8B-85C7-D3DF92D1566E}" srcOrd="2" destOrd="0" parTransId="{A1C547F8-F75F-478D-A9EE-0E8D3366325E}" sibTransId="{F057709D-13B1-4489-B94A-1C0DE57391D0}"/>
    <dgm:cxn modelId="{32CAF69A-0FC5-480E-8107-32E294F8906A}" type="presOf" srcId="{7A401920-F402-4D8B-85C7-D3DF92D1566E}" destId="{EE1AFDE5-E835-4311-BAF1-13F6DB2309C7}" srcOrd="0" destOrd="0" presId="urn:microsoft.com/office/officeart/2005/8/layout/default"/>
    <dgm:cxn modelId="{A7B5EB95-D79B-419B-BE84-FE9DAEEEEF2F}" type="presOf" srcId="{48B49BFE-442B-4639-8A32-1EDE837BB619}" destId="{9C1AC21C-C99F-4001-B7A1-0D20231A8C48}" srcOrd="0" destOrd="0" presId="urn:microsoft.com/office/officeart/2005/8/layout/default"/>
    <dgm:cxn modelId="{EB0E44F7-BC13-448F-BDC1-DB8FDB5025C3}" srcId="{75BA9808-9157-4B10-A28F-403FA90ADD7C}" destId="{48B49BFE-442B-4639-8A32-1EDE837BB619}" srcOrd="1" destOrd="0" parTransId="{7BCB4ACA-E9C3-4970-867B-E99745AE08FD}" sibTransId="{836D0F47-9F31-47C8-8958-14CFB90893C0}"/>
    <dgm:cxn modelId="{41F0F139-2489-4800-8A8A-7085888A7505}" type="presParOf" srcId="{438AA832-CF12-4271-BA0E-86BEC59B777C}" destId="{EB44336D-4F3F-44B9-BD5E-8137F80A7D7F}" srcOrd="0" destOrd="0" presId="urn:microsoft.com/office/officeart/2005/8/layout/default"/>
    <dgm:cxn modelId="{35A78128-AA1A-4738-A054-E282ABA5C972}" type="presParOf" srcId="{438AA832-CF12-4271-BA0E-86BEC59B777C}" destId="{CEC8AE12-7330-49B0-87C5-C5C28145D138}" srcOrd="1" destOrd="0" presId="urn:microsoft.com/office/officeart/2005/8/layout/default"/>
    <dgm:cxn modelId="{F9E03278-11FD-408F-A327-0C85737D23E5}" type="presParOf" srcId="{438AA832-CF12-4271-BA0E-86BEC59B777C}" destId="{9C1AC21C-C99F-4001-B7A1-0D20231A8C48}" srcOrd="2" destOrd="0" presId="urn:microsoft.com/office/officeart/2005/8/layout/default"/>
    <dgm:cxn modelId="{B7B6445C-0DC8-4CCB-B211-A765E88F5AA3}" type="presParOf" srcId="{438AA832-CF12-4271-BA0E-86BEC59B777C}" destId="{C85AE020-7E97-4443-90CA-E3ED047C1889}" srcOrd="3" destOrd="0" presId="urn:microsoft.com/office/officeart/2005/8/layout/default"/>
    <dgm:cxn modelId="{40C15477-F7A6-48D3-8026-40619DAF87FF}" type="presParOf" srcId="{438AA832-CF12-4271-BA0E-86BEC59B777C}" destId="{EE1AFDE5-E835-4311-BAF1-13F6DB2309C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171E0-C793-458A-AD5C-0978E7617DAA}" type="doc">
      <dgm:prSet loTypeId="urn:microsoft.com/office/officeart/2005/8/layout/target2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265FDB5-4438-4882-B883-F76661C42696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3600" dirty="0" smtClean="0"/>
            <a:t>Teoría de la complejidad</a:t>
          </a:r>
          <a:endParaRPr lang="es-MX" sz="3600" dirty="0"/>
        </a:p>
      </dgm:t>
    </dgm:pt>
    <dgm:pt modelId="{EBBE84A0-4BBB-407C-8A09-2BFAE1C734EC}" type="parTrans" cxnId="{E31056A9-41C8-4BCA-9330-5B7760DB95C3}">
      <dgm:prSet/>
      <dgm:spPr/>
      <dgm:t>
        <a:bodyPr/>
        <a:lstStyle/>
        <a:p>
          <a:endParaRPr lang="es-MX"/>
        </a:p>
      </dgm:t>
    </dgm:pt>
    <dgm:pt modelId="{037D4A15-A446-4814-A5DF-956AE117D8DC}" type="sibTrans" cxnId="{E31056A9-41C8-4BCA-9330-5B7760DB95C3}">
      <dgm:prSet/>
      <dgm:spPr/>
      <dgm:t>
        <a:bodyPr/>
        <a:lstStyle/>
        <a:p>
          <a:endParaRPr lang="es-MX"/>
        </a:p>
      </dgm:t>
    </dgm:pt>
    <dgm:pt modelId="{D3400E9B-D4CC-4084-9E82-81D0BA43FD5F}">
      <dgm:prSet phldrT="[Texto]" custT="1"/>
      <dgm:spPr/>
      <dgm:t>
        <a:bodyPr/>
        <a:lstStyle/>
        <a:p>
          <a:r>
            <a:rPr lang="es-MX" sz="1200" dirty="0" smtClean="0"/>
            <a:t>Perspectiva sistémica y holística</a:t>
          </a:r>
          <a:endParaRPr lang="es-MX" sz="1200" dirty="0"/>
        </a:p>
      </dgm:t>
    </dgm:pt>
    <dgm:pt modelId="{A44C2B84-FB90-4EF3-A47E-7B314158DA81}" type="parTrans" cxnId="{886569AC-994B-4686-8D50-17193029D829}">
      <dgm:prSet/>
      <dgm:spPr/>
      <dgm:t>
        <a:bodyPr/>
        <a:lstStyle/>
        <a:p>
          <a:endParaRPr lang="es-MX"/>
        </a:p>
      </dgm:t>
    </dgm:pt>
    <dgm:pt modelId="{86FD3729-A91C-4CB2-9EAB-3CE50AA6EECC}" type="sibTrans" cxnId="{886569AC-994B-4686-8D50-17193029D829}">
      <dgm:prSet/>
      <dgm:spPr/>
      <dgm:t>
        <a:bodyPr/>
        <a:lstStyle/>
        <a:p>
          <a:endParaRPr lang="es-MX"/>
        </a:p>
      </dgm:t>
    </dgm:pt>
    <dgm:pt modelId="{F5F5984C-FAA2-4B19-82EB-A01493101421}">
      <dgm:prSet phldrT="[Texto]" custT="1"/>
      <dgm:spPr/>
      <dgm:t>
        <a:bodyPr/>
        <a:lstStyle/>
        <a:p>
          <a:r>
            <a:rPr lang="es-EC" sz="1200" dirty="0" smtClean="0"/>
            <a:t>Desastres: fenómenos complejos</a:t>
          </a:r>
          <a:endParaRPr lang="es-MX" sz="1200" dirty="0"/>
        </a:p>
      </dgm:t>
    </dgm:pt>
    <dgm:pt modelId="{EC78F7DD-4B27-42A7-A056-3942AAB44E30}" type="parTrans" cxnId="{8AE247D9-0FCB-4321-BCCE-EFB902276ECD}">
      <dgm:prSet/>
      <dgm:spPr/>
      <dgm:t>
        <a:bodyPr/>
        <a:lstStyle/>
        <a:p>
          <a:endParaRPr lang="es-MX"/>
        </a:p>
      </dgm:t>
    </dgm:pt>
    <dgm:pt modelId="{4BA1644E-1FFB-4938-8A77-40BE81E20C83}" type="sibTrans" cxnId="{8AE247D9-0FCB-4321-BCCE-EFB902276ECD}">
      <dgm:prSet/>
      <dgm:spPr/>
      <dgm:t>
        <a:bodyPr/>
        <a:lstStyle/>
        <a:p>
          <a:endParaRPr lang="es-MX"/>
        </a:p>
      </dgm:t>
    </dgm:pt>
    <dgm:pt modelId="{E5A18A20-90C2-4B35-8929-4667EEF579D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3600" dirty="0" smtClean="0"/>
            <a:t>Investigaciones realizadas</a:t>
          </a:r>
          <a:endParaRPr lang="es-MX" sz="3600" dirty="0"/>
        </a:p>
      </dgm:t>
    </dgm:pt>
    <dgm:pt modelId="{044503B1-D7B8-4591-8C70-795915BC8A02}" type="parTrans" cxnId="{94D792BA-1AEB-4093-A58C-D3471E3D85DD}">
      <dgm:prSet/>
      <dgm:spPr/>
      <dgm:t>
        <a:bodyPr/>
        <a:lstStyle/>
        <a:p>
          <a:endParaRPr lang="es-MX"/>
        </a:p>
      </dgm:t>
    </dgm:pt>
    <dgm:pt modelId="{E8B8DC08-D72A-48BE-9377-31312902DD0F}" type="sibTrans" cxnId="{94D792BA-1AEB-4093-A58C-D3471E3D85DD}">
      <dgm:prSet/>
      <dgm:spPr/>
      <dgm:t>
        <a:bodyPr/>
        <a:lstStyle/>
        <a:p>
          <a:endParaRPr lang="es-MX"/>
        </a:p>
      </dgm:t>
    </dgm:pt>
    <dgm:pt modelId="{2ED01073-4857-4736-A543-7C959B90F2D6}">
      <dgm:prSet phldrT="[Texto]" custT="1"/>
      <dgm:spPr/>
      <dgm:t>
        <a:bodyPr/>
        <a:lstStyle/>
        <a:p>
          <a:r>
            <a:rPr lang="es-MX" sz="1200" dirty="0" err="1" smtClean="0"/>
            <a:t>Cutter</a:t>
          </a:r>
          <a:r>
            <a:rPr lang="es-MX" sz="1200" dirty="0" smtClean="0"/>
            <a:t>                                                                         </a:t>
          </a:r>
          <a:endParaRPr lang="es-MX" sz="1200" dirty="0"/>
        </a:p>
      </dgm:t>
    </dgm:pt>
    <dgm:pt modelId="{88F328BE-BF24-40FD-96B6-518921CC209C}" type="parTrans" cxnId="{BF1AB70B-A9A7-408C-A1C3-394EF39FA583}">
      <dgm:prSet/>
      <dgm:spPr/>
      <dgm:t>
        <a:bodyPr/>
        <a:lstStyle/>
        <a:p>
          <a:endParaRPr lang="es-MX"/>
        </a:p>
      </dgm:t>
    </dgm:pt>
    <dgm:pt modelId="{52F72E9F-CA53-45E0-BA6A-B6B0239AFAB5}" type="sibTrans" cxnId="{BF1AB70B-A9A7-408C-A1C3-394EF39FA583}">
      <dgm:prSet/>
      <dgm:spPr/>
      <dgm:t>
        <a:bodyPr/>
        <a:lstStyle/>
        <a:p>
          <a:endParaRPr lang="es-MX"/>
        </a:p>
      </dgm:t>
    </dgm:pt>
    <dgm:pt modelId="{60C0AFD1-DD66-411B-96B1-FF4B108A1068}">
      <dgm:prSet phldrT="[Texto]" custT="1"/>
      <dgm:spPr/>
      <dgm:t>
        <a:bodyPr/>
        <a:lstStyle/>
        <a:p>
          <a:r>
            <a:rPr lang="es-MX" sz="1200" dirty="0" smtClean="0"/>
            <a:t>Herrera       </a:t>
          </a:r>
          <a:endParaRPr lang="es-MX" sz="1200" dirty="0"/>
        </a:p>
      </dgm:t>
    </dgm:pt>
    <dgm:pt modelId="{0768FFB7-8502-403F-BA40-28BB38BF3890}" type="parTrans" cxnId="{363445B2-C817-4056-8AD7-FB15EFF6164F}">
      <dgm:prSet/>
      <dgm:spPr/>
      <dgm:t>
        <a:bodyPr/>
        <a:lstStyle/>
        <a:p>
          <a:endParaRPr lang="es-MX"/>
        </a:p>
      </dgm:t>
    </dgm:pt>
    <dgm:pt modelId="{17560978-6D0E-4D8E-958C-FC74EA9BCC9D}" type="sibTrans" cxnId="{363445B2-C817-4056-8AD7-FB15EFF6164F}">
      <dgm:prSet/>
      <dgm:spPr/>
      <dgm:t>
        <a:bodyPr/>
        <a:lstStyle/>
        <a:p>
          <a:endParaRPr lang="es-MX"/>
        </a:p>
      </dgm:t>
    </dgm:pt>
    <dgm:pt modelId="{0BDC7856-2604-4282-95AE-3B0FD1886B0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3600" dirty="0" smtClean="0"/>
            <a:t>Resiliencia</a:t>
          </a:r>
          <a:endParaRPr lang="es-MX" sz="3600" dirty="0"/>
        </a:p>
      </dgm:t>
    </dgm:pt>
    <dgm:pt modelId="{E232E869-1ABE-40BB-87FA-2118A83E3D47}" type="parTrans" cxnId="{DFD1A97F-02E0-4F5F-8B83-F5D8DA21FE5E}">
      <dgm:prSet/>
      <dgm:spPr/>
      <dgm:t>
        <a:bodyPr/>
        <a:lstStyle/>
        <a:p>
          <a:endParaRPr lang="es-MX"/>
        </a:p>
      </dgm:t>
    </dgm:pt>
    <dgm:pt modelId="{9D584231-99CA-4688-8D64-42ED7DFBBD56}" type="sibTrans" cxnId="{DFD1A97F-02E0-4F5F-8B83-F5D8DA21FE5E}">
      <dgm:prSet/>
      <dgm:spPr/>
      <dgm:t>
        <a:bodyPr/>
        <a:lstStyle/>
        <a:p>
          <a:endParaRPr lang="es-MX"/>
        </a:p>
      </dgm:t>
    </dgm:pt>
    <dgm:pt modelId="{E4D3F78A-7D28-4B72-8382-B0AF9EF909F7}">
      <dgm:prSet phldrT="[Texto]"/>
      <dgm:spPr/>
      <dgm:t>
        <a:bodyPr/>
        <a:lstStyle/>
        <a:p>
          <a:r>
            <a:rPr lang="es-MX" dirty="0" smtClean="0"/>
            <a:t>- Propiedades de la resiliencia</a:t>
          </a:r>
        </a:p>
        <a:p>
          <a:r>
            <a:rPr lang="es-MX" dirty="0" smtClean="0"/>
            <a:t>- Vulnerabilidad</a:t>
          </a:r>
        </a:p>
        <a:p>
          <a:r>
            <a:rPr lang="es-MX" dirty="0" smtClean="0"/>
            <a:t>- Dimensiones de la resiliencia</a:t>
          </a:r>
          <a:endParaRPr lang="es-MX" dirty="0"/>
        </a:p>
      </dgm:t>
    </dgm:pt>
    <dgm:pt modelId="{46623D70-DBCF-49C2-93E4-6A9ADDCAF588}" type="parTrans" cxnId="{43F1706F-09A3-47BA-9469-7153BB683231}">
      <dgm:prSet/>
      <dgm:spPr/>
      <dgm:t>
        <a:bodyPr/>
        <a:lstStyle/>
        <a:p>
          <a:endParaRPr lang="es-MX"/>
        </a:p>
      </dgm:t>
    </dgm:pt>
    <dgm:pt modelId="{131B801C-D803-4AC4-B07E-4FC8DA49C072}" type="sibTrans" cxnId="{43F1706F-09A3-47BA-9469-7153BB683231}">
      <dgm:prSet/>
      <dgm:spPr/>
      <dgm:t>
        <a:bodyPr/>
        <a:lstStyle/>
        <a:p>
          <a:endParaRPr lang="es-MX"/>
        </a:p>
      </dgm:t>
    </dgm:pt>
    <dgm:pt modelId="{9717512F-AEA9-46BC-8AF4-1376D2A53025}">
      <dgm:prSet phldrT="[Texto]" custT="1"/>
      <dgm:spPr/>
      <dgm:t>
        <a:bodyPr/>
        <a:lstStyle/>
        <a:p>
          <a:r>
            <a:rPr lang="es-MX" sz="1200" dirty="0" smtClean="0"/>
            <a:t>Salgado                                                  </a:t>
          </a:r>
          <a:endParaRPr lang="es-MX" sz="1200" dirty="0"/>
        </a:p>
      </dgm:t>
    </dgm:pt>
    <dgm:pt modelId="{B7618B33-8BB1-4F13-AAB2-E34A3007C82E}" type="sibTrans" cxnId="{6FBA678D-F758-43BF-B46C-F7FDB1181F44}">
      <dgm:prSet/>
      <dgm:spPr/>
      <dgm:t>
        <a:bodyPr/>
        <a:lstStyle/>
        <a:p>
          <a:endParaRPr lang="es-MX"/>
        </a:p>
      </dgm:t>
    </dgm:pt>
    <dgm:pt modelId="{76D86CB1-23F0-4C19-935A-775945A0564A}" type="parTrans" cxnId="{6FBA678D-F758-43BF-B46C-F7FDB1181F44}">
      <dgm:prSet/>
      <dgm:spPr/>
      <dgm:t>
        <a:bodyPr/>
        <a:lstStyle/>
        <a:p>
          <a:endParaRPr lang="es-MX"/>
        </a:p>
      </dgm:t>
    </dgm:pt>
    <dgm:pt modelId="{5F02DC23-3FA3-496F-92A0-8AB6EEAEAC6C}" type="pres">
      <dgm:prSet presAssocID="{2A5171E0-C793-458A-AD5C-0978E7617DA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48A523A-6E5F-435D-B076-3C69992D67D3}" type="pres">
      <dgm:prSet presAssocID="{2A5171E0-C793-458A-AD5C-0978E7617DAA}" presName="outerBox" presStyleCnt="0"/>
      <dgm:spPr/>
    </dgm:pt>
    <dgm:pt modelId="{6A064D1A-379F-4370-80C6-DC535166CAE5}" type="pres">
      <dgm:prSet presAssocID="{2A5171E0-C793-458A-AD5C-0978E7617DAA}" presName="outerBoxParent" presStyleLbl="node1" presStyleIdx="0" presStyleCnt="3"/>
      <dgm:spPr/>
      <dgm:t>
        <a:bodyPr/>
        <a:lstStyle/>
        <a:p>
          <a:endParaRPr lang="es-MX"/>
        </a:p>
      </dgm:t>
    </dgm:pt>
    <dgm:pt modelId="{8AA7EFFE-A1EC-40E7-B1A7-25B501F63346}" type="pres">
      <dgm:prSet presAssocID="{2A5171E0-C793-458A-AD5C-0978E7617DAA}" presName="outerBoxChildren" presStyleCnt="0"/>
      <dgm:spPr/>
    </dgm:pt>
    <dgm:pt modelId="{E8C4B928-B92C-4B62-81A3-78C0202FEF74}" type="pres">
      <dgm:prSet presAssocID="{D3400E9B-D4CC-4084-9E82-81D0BA43FD5F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0E083B-9525-4817-998A-115B7DA2A96F}" type="pres">
      <dgm:prSet presAssocID="{86FD3729-A91C-4CB2-9EAB-3CE50AA6EECC}" presName="outerSibTrans" presStyleCnt="0"/>
      <dgm:spPr/>
    </dgm:pt>
    <dgm:pt modelId="{83D8BA99-DAE3-40EA-ACA2-0CBA99203BC1}" type="pres">
      <dgm:prSet presAssocID="{F5F5984C-FAA2-4B19-82EB-A01493101421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DCF1FB-C38A-4141-B42B-BA130B1E991D}" type="pres">
      <dgm:prSet presAssocID="{2A5171E0-C793-458A-AD5C-0978E7617DAA}" presName="middleBox" presStyleCnt="0"/>
      <dgm:spPr/>
    </dgm:pt>
    <dgm:pt modelId="{8D28425F-1E9D-4DDB-8278-10B7D30DDAF9}" type="pres">
      <dgm:prSet presAssocID="{2A5171E0-C793-458A-AD5C-0978E7617DAA}" presName="middleBoxParent" presStyleLbl="node1" presStyleIdx="1" presStyleCnt="3"/>
      <dgm:spPr/>
      <dgm:t>
        <a:bodyPr/>
        <a:lstStyle/>
        <a:p>
          <a:endParaRPr lang="es-MX"/>
        </a:p>
      </dgm:t>
    </dgm:pt>
    <dgm:pt modelId="{E7071B4B-F0AA-45CE-941D-A7D8AAA69AC6}" type="pres">
      <dgm:prSet presAssocID="{2A5171E0-C793-458A-AD5C-0978E7617DAA}" presName="middleBoxChildren" presStyleCnt="0"/>
      <dgm:spPr/>
    </dgm:pt>
    <dgm:pt modelId="{6E7792B4-2DE2-4CD9-BEFF-1C8437509BA7}" type="pres">
      <dgm:prSet presAssocID="{2ED01073-4857-4736-A543-7C959B90F2D6}" presName="mChild" presStyleLbl="fgAcc1" presStyleIdx="2" presStyleCnt="6" custScaleX="133821" custScaleY="182298" custLinFactY="-58756" custLinFactNeighborX="31876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FF0EB9-B2D4-41C2-97DF-2B88A1ACC2CA}" type="pres">
      <dgm:prSet presAssocID="{52F72E9F-CA53-45E0-BA6A-B6B0239AFAB5}" presName="middleSibTrans" presStyleCnt="0"/>
      <dgm:spPr/>
    </dgm:pt>
    <dgm:pt modelId="{A28562F7-1904-4568-A03A-88386649356A}" type="pres">
      <dgm:prSet presAssocID="{9717512F-AEA9-46BC-8AF4-1376D2A53025}" presName="mChild" presStyleLbl="fgAcc1" presStyleIdx="3" presStyleCnt="6" custScaleX="133868" custScaleY="183228" custLinFactY="-32477" custLinFactNeighborX="31852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12C84B-75C0-4824-8641-A964252D5E77}" type="pres">
      <dgm:prSet presAssocID="{B7618B33-8BB1-4F13-AAB2-E34A3007C82E}" presName="middleSibTrans" presStyleCnt="0"/>
      <dgm:spPr/>
    </dgm:pt>
    <dgm:pt modelId="{E61D42F7-EF9E-4C60-AAD3-20164BEF05F9}" type="pres">
      <dgm:prSet presAssocID="{60C0AFD1-DD66-411B-96B1-FF4B108A1068}" presName="mChild" presStyleLbl="fgAcc1" presStyleIdx="4" presStyleCnt="6" custScaleX="133821" custScaleY="185835" custLinFactNeighborX="317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A36A75-93A6-4A4F-9D2D-1A7034AD144E}" type="pres">
      <dgm:prSet presAssocID="{2A5171E0-C793-458A-AD5C-0978E7617DAA}" presName="centerBox" presStyleCnt="0"/>
      <dgm:spPr/>
    </dgm:pt>
    <dgm:pt modelId="{ED3246BE-EE5B-4BEA-805C-37E1B7E4BDFE}" type="pres">
      <dgm:prSet presAssocID="{2A5171E0-C793-458A-AD5C-0978E7617DAA}" presName="centerBoxParent" presStyleLbl="node1" presStyleIdx="2" presStyleCnt="3" custScaleX="80182" custLinFactNeighborX="6983"/>
      <dgm:spPr/>
      <dgm:t>
        <a:bodyPr/>
        <a:lstStyle/>
        <a:p>
          <a:endParaRPr lang="es-MX"/>
        </a:p>
      </dgm:t>
    </dgm:pt>
    <dgm:pt modelId="{99E5AAAA-6784-46F5-98BC-E5E6D3C0C07B}" type="pres">
      <dgm:prSet presAssocID="{2A5171E0-C793-458A-AD5C-0978E7617DAA}" presName="centerBoxChildren" presStyleCnt="0"/>
      <dgm:spPr/>
    </dgm:pt>
    <dgm:pt modelId="{6119DD16-EC34-42E4-9489-B8A74311A507}" type="pres">
      <dgm:prSet presAssocID="{E4D3F78A-7D28-4B72-8382-B0AF9EF909F7}" presName="cChild" presStyleLbl="fgAcc1" presStyleIdx="5" presStyleCnt="6" custScaleX="71914" custLinFactNeighborX="1981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4D792BA-1AEB-4093-A58C-D3471E3D85DD}" srcId="{2A5171E0-C793-458A-AD5C-0978E7617DAA}" destId="{E5A18A20-90C2-4B35-8929-4667EEF579D7}" srcOrd="1" destOrd="0" parTransId="{044503B1-D7B8-4591-8C70-795915BC8A02}" sibTransId="{E8B8DC08-D72A-48BE-9377-31312902DD0F}"/>
    <dgm:cxn modelId="{DFD1A97F-02E0-4F5F-8B83-F5D8DA21FE5E}" srcId="{2A5171E0-C793-458A-AD5C-0978E7617DAA}" destId="{0BDC7856-2604-4282-95AE-3B0FD1886B0B}" srcOrd="2" destOrd="0" parTransId="{E232E869-1ABE-40BB-87FA-2118A83E3D47}" sibTransId="{9D584231-99CA-4688-8D64-42ED7DFBBD56}"/>
    <dgm:cxn modelId="{026507BC-64EF-49C1-A906-C682ED74A2C1}" type="presOf" srcId="{D265FDB5-4438-4882-B883-F76661C42696}" destId="{6A064D1A-379F-4370-80C6-DC535166CAE5}" srcOrd="0" destOrd="0" presId="urn:microsoft.com/office/officeart/2005/8/layout/target2"/>
    <dgm:cxn modelId="{8AE247D9-0FCB-4321-BCCE-EFB902276ECD}" srcId="{D265FDB5-4438-4882-B883-F76661C42696}" destId="{F5F5984C-FAA2-4B19-82EB-A01493101421}" srcOrd="1" destOrd="0" parTransId="{EC78F7DD-4B27-42A7-A056-3942AAB44E30}" sibTransId="{4BA1644E-1FFB-4938-8A77-40BE81E20C83}"/>
    <dgm:cxn modelId="{6FBA678D-F758-43BF-B46C-F7FDB1181F44}" srcId="{E5A18A20-90C2-4B35-8929-4667EEF579D7}" destId="{9717512F-AEA9-46BC-8AF4-1376D2A53025}" srcOrd="1" destOrd="0" parTransId="{76D86CB1-23F0-4C19-935A-775945A0564A}" sibTransId="{B7618B33-8BB1-4F13-AAB2-E34A3007C82E}"/>
    <dgm:cxn modelId="{8A22C57A-F4D4-4EE3-B1D2-0208EFF63813}" type="presOf" srcId="{60C0AFD1-DD66-411B-96B1-FF4B108A1068}" destId="{E61D42F7-EF9E-4C60-AAD3-20164BEF05F9}" srcOrd="0" destOrd="0" presId="urn:microsoft.com/office/officeart/2005/8/layout/target2"/>
    <dgm:cxn modelId="{E31056A9-41C8-4BCA-9330-5B7760DB95C3}" srcId="{2A5171E0-C793-458A-AD5C-0978E7617DAA}" destId="{D265FDB5-4438-4882-B883-F76661C42696}" srcOrd="0" destOrd="0" parTransId="{EBBE84A0-4BBB-407C-8A09-2BFAE1C734EC}" sibTransId="{037D4A15-A446-4814-A5DF-956AE117D8DC}"/>
    <dgm:cxn modelId="{886569AC-994B-4686-8D50-17193029D829}" srcId="{D265FDB5-4438-4882-B883-F76661C42696}" destId="{D3400E9B-D4CC-4084-9E82-81D0BA43FD5F}" srcOrd="0" destOrd="0" parTransId="{A44C2B84-FB90-4EF3-A47E-7B314158DA81}" sibTransId="{86FD3729-A91C-4CB2-9EAB-3CE50AA6EECC}"/>
    <dgm:cxn modelId="{48B596CC-7A21-4523-9934-3D9F8CC5DF62}" type="presOf" srcId="{2ED01073-4857-4736-A543-7C959B90F2D6}" destId="{6E7792B4-2DE2-4CD9-BEFF-1C8437509BA7}" srcOrd="0" destOrd="0" presId="urn:microsoft.com/office/officeart/2005/8/layout/target2"/>
    <dgm:cxn modelId="{43F1706F-09A3-47BA-9469-7153BB683231}" srcId="{0BDC7856-2604-4282-95AE-3B0FD1886B0B}" destId="{E4D3F78A-7D28-4B72-8382-B0AF9EF909F7}" srcOrd="0" destOrd="0" parTransId="{46623D70-DBCF-49C2-93E4-6A9ADDCAF588}" sibTransId="{131B801C-D803-4AC4-B07E-4FC8DA49C072}"/>
    <dgm:cxn modelId="{D09C0683-B959-46F6-A3A0-DF564DFE057B}" type="presOf" srcId="{0BDC7856-2604-4282-95AE-3B0FD1886B0B}" destId="{ED3246BE-EE5B-4BEA-805C-37E1B7E4BDFE}" srcOrd="0" destOrd="0" presId="urn:microsoft.com/office/officeart/2005/8/layout/target2"/>
    <dgm:cxn modelId="{BF1AB70B-A9A7-408C-A1C3-394EF39FA583}" srcId="{E5A18A20-90C2-4B35-8929-4667EEF579D7}" destId="{2ED01073-4857-4736-A543-7C959B90F2D6}" srcOrd="0" destOrd="0" parTransId="{88F328BE-BF24-40FD-96B6-518921CC209C}" sibTransId="{52F72E9F-CA53-45E0-BA6A-B6B0239AFAB5}"/>
    <dgm:cxn modelId="{6B969294-C940-48DC-A21B-6E650B39DE1C}" type="presOf" srcId="{D3400E9B-D4CC-4084-9E82-81D0BA43FD5F}" destId="{E8C4B928-B92C-4B62-81A3-78C0202FEF74}" srcOrd="0" destOrd="0" presId="urn:microsoft.com/office/officeart/2005/8/layout/target2"/>
    <dgm:cxn modelId="{363445B2-C817-4056-8AD7-FB15EFF6164F}" srcId="{E5A18A20-90C2-4B35-8929-4667EEF579D7}" destId="{60C0AFD1-DD66-411B-96B1-FF4B108A1068}" srcOrd="2" destOrd="0" parTransId="{0768FFB7-8502-403F-BA40-28BB38BF3890}" sibTransId="{17560978-6D0E-4D8E-958C-FC74EA9BCC9D}"/>
    <dgm:cxn modelId="{40A12BC8-AE8A-4081-828B-DB952DD8FD01}" type="presOf" srcId="{E4D3F78A-7D28-4B72-8382-B0AF9EF909F7}" destId="{6119DD16-EC34-42E4-9489-B8A74311A507}" srcOrd="0" destOrd="0" presId="urn:microsoft.com/office/officeart/2005/8/layout/target2"/>
    <dgm:cxn modelId="{9D3AB704-0B90-4C83-BEF9-66C591115D20}" type="presOf" srcId="{9717512F-AEA9-46BC-8AF4-1376D2A53025}" destId="{A28562F7-1904-4568-A03A-88386649356A}" srcOrd="0" destOrd="0" presId="urn:microsoft.com/office/officeart/2005/8/layout/target2"/>
    <dgm:cxn modelId="{BFAE56B3-7834-4D2D-8D0B-83DF2C6E500C}" type="presOf" srcId="{2A5171E0-C793-458A-AD5C-0978E7617DAA}" destId="{5F02DC23-3FA3-496F-92A0-8AB6EEAEAC6C}" srcOrd="0" destOrd="0" presId="urn:microsoft.com/office/officeart/2005/8/layout/target2"/>
    <dgm:cxn modelId="{09752C9E-45D6-4AA5-A229-0579D5AEAEE3}" type="presOf" srcId="{F5F5984C-FAA2-4B19-82EB-A01493101421}" destId="{83D8BA99-DAE3-40EA-ACA2-0CBA99203BC1}" srcOrd="0" destOrd="0" presId="urn:microsoft.com/office/officeart/2005/8/layout/target2"/>
    <dgm:cxn modelId="{D39F0AA3-171E-4628-9BF5-B4D5E5A0AA9A}" type="presOf" srcId="{E5A18A20-90C2-4B35-8929-4667EEF579D7}" destId="{8D28425F-1E9D-4DDB-8278-10B7D30DDAF9}" srcOrd="0" destOrd="0" presId="urn:microsoft.com/office/officeart/2005/8/layout/target2"/>
    <dgm:cxn modelId="{44BFE07B-4409-459A-9184-300CCB883481}" type="presParOf" srcId="{5F02DC23-3FA3-496F-92A0-8AB6EEAEAC6C}" destId="{248A523A-6E5F-435D-B076-3C69992D67D3}" srcOrd="0" destOrd="0" presId="urn:microsoft.com/office/officeart/2005/8/layout/target2"/>
    <dgm:cxn modelId="{820576B8-3AB4-43CD-91ED-4854A803AED0}" type="presParOf" srcId="{248A523A-6E5F-435D-B076-3C69992D67D3}" destId="{6A064D1A-379F-4370-80C6-DC535166CAE5}" srcOrd="0" destOrd="0" presId="urn:microsoft.com/office/officeart/2005/8/layout/target2"/>
    <dgm:cxn modelId="{F8393DDF-0EF8-4D23-A6BD-99B61D0B004E}" type="presParOf" srcId="{248A523A-6E5F-435D-B076-3C69992D67D3}" destId="{8AA7EFFE-A1EC-40E7-B1A7-25B501F63346}" srcOrd="1" destOrd="0" presId="urn:microsoft.com/office/officeart/2005/8/layout/target2"/>
    <dgm:cxn modelId="{C65AB3E2-286A-4CCF-9D8B-8AC35477F9B9}" type="presParOf" srcId="{8AA7EFFE-A1EC-40E7-B1A7-25B501F63346}" destId="{E8C4B928-B92C-4B62-81A3-78C0202FEF74}" srcOrd="0" destOrd="0" presId="urn:microsoft.com/office/officeart/2005/8/layout/target2"/>
    <dgm:cxn modelId="{F9C184DC-1BD5-4C52-A03C-E4A6830EBD58}" type="presParOf" srcId="{8AA7EFFE-A1EC-40E7-B1A7-25B501F63346}" destId="{290E083B-9525-4817-998A-115B7DA2A96F}" srcOrd="1" destOrd="0" presId="urn:microsoft.com/office/officeart/2005/8/layout/target2"/>
    <dgm:cxn modelId="{DA3B1094-F640-4C41-BF8D-42B912A2FAAB}" type="presParOf" srcId="{8AA7EFFE-A1EC-40E7-B1A7-25B501F63346}" destId="{83D8BA99-DAE3-40EA-ACA2-0CBA99203BC1}" srcOrd="2" destOrd="0" presId="urn:microsoft.com/office/officeart/2005/8/layout/target2"/>
    <dgm:cxn modelId="{7376FAFF-75F1-4E68-B23F-A381D775E9A7}" type="presParOf" srcId="{5F02DC23-3FA3-496F-92A0-8AB6EEAEAC6C}" destId="{B3DCF1FB-C38A-4141-B42B-BA130B1E991D}" srcOrd="1" destOrd="0" presId="urn:microsoft.com/office/officeart/2005/8/layout/target2"/>
    <dgm:cxn modelId="{392B0534-E6C5-4644-B8E2-C7F8D66A764B}" type="presParOf" srcId="{B3DCF1FB-C38A-4141-B42B-BA130B1E991D}" destId="{8D28425F-1E9D-4DDB-8278-10B7D30DDAF9}" srcOrd="0" destOrd="0" presId="urn:microsoft.com/office/officeart/2005/8/layout/target2"/>
    <dgm:cxn modelId="{288D7FC2-8017-44F8-8F8A-F82094F8E29A}" type="presParOf" srcId="{B3DCF1FB-C38A-4141-B42B-BA130B1E991D}" destId="{E7071B4B-F0AA-45CE-941D-A7D8AAA69AC6}" srcOrd="1" destOrd="0" presId="urn:microsoft.com/office/officeart/2005/8/layout/target2"/>
    <dgm:cxn modelId="{DFBC7ECA-E846-4211-97FB-5B636A8A98C7}" type="presParOf" srcId="{E7071B4B-F0AA-45CE-941D-A7D8AAA69AC6}" destId="{6E7792B4-2DE2-4CD9-BEFF-1C8437509BA7}" srcOrd="0" destOrd="0" presId="urn:microsoft.com/office/officeart/2005/8/layout/target2"/>
    <dgm:cxn modelId="{BD6435C4-FC7B-4B35-B877-4BCE65D2628E}" type="presParOf" srcId="{E7071B4B-F0AA-45CE-941D-A7D8AAA69AC6}" destId="{C2FF0EB9-B2D4-41C2-97DF-2B88A1ACC2CA}" srcOrd="1" destOrd="0" presId="urn:microsoft.com/office/officeart/2005/8/layout/target2"/>
    <dgm:cxn modelId="{7BEF01B9-6B24-483D-928E-0398421B4641}" type="presParOf" srcId="{E7071B4B-F0AA-45CE-941D-A7D8AAA69AC6}" destId="{A28562F7-1904-4568-A03A-88386649356A}" srcOrd="2" destOrd="0" presId="urn:microsoft.com/office/officeart/2005/8/layout/target2"/>
    <dgm:cxn modelId="{824A449D-972C-400C-9A9B-73979CD7663E}" type="presParOf" srcId="{E7071B4B-F0AA-45CE-941D-A7D8AAA69AC6}" destId="{4612C84B-75C0-4824-8641-A964252D5E77}" srcOrd="3" destOrd="0" presId="urn:microsoft.com/office/officeart/2005/8/layout/target2"/>
    <dgm:cxn modelId="{3BB5D28C-3446-4350-B9D5-E1104A5B8DBF}" type="presParOf" srcId="{E7071B4B-F0AA-45CE-941D-A7D8AAA69AC6}" destId="{E61D42F7-EF9E-4C60-AAD3-20164BEF05F9}" srcOrd="4" destOrd="0" presId="urn:microsoft.com/office/officeart/2005/8/layout/target2"/>
    <dgm:cxn modelId="{9EF5D54B-BCB3-46DE-9295-7EED06561E1A}" type="presParOf" srcId="{5F02DC23-3FA3-496F-92A0-8AB6EEAEAC6C}" destId="{71A36A75-93A6-4A4F-9D2D-1A7034AD144E}" srcOrd="2" destOrd="0" presId="urn:microsoft.com/office/officeart/2005/8/layout/target2"/>
    <dgm:cxn modelId="{CAB2F723-9719-4977-9091-5606C905AB57}" type="presParOf" srcId="{71A36A75-93A6-4A4F-9D2D-1A7034AD144E}" destId="{ED3246BE-EE5B-4BEA-805C-37E1B7E4BDFE}" srcOrd="0" destOrd="0" presId="urn:microsoft.com/office/officeart/2005/8/layout/target2"/>
    <dgm:cxn modelId="{2AE092A4-C805-4C39-859F-B0266D3D4CD6}" type="presParOf" srcId="{71A36A75-93A6-4A4F-9D2D-1A7034AD144E}" destId="{99E5AAAA-6784-46F5-98BC-E5E6D3C0C07B}" srcOrd="1" destOrd="0" presId="urn:microsoft.com/office/officeart/2005/8/layout/target2"/>
    <dgm:cxn modelId="{DC6E3DF4-DC48-4A3D-9B69-B336D27A1B4E}" type="presParOf" srcId="{99E5AAAA-6784-46F5-98BC-E5E6D3C0C07B}" destId="{6119DD16-EC34-42E4-9489-B8A74311A507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07368-EEE5-4843-92E6-220C13D0B9FA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745280D-C004-4F8C-A8EA-F6F3318BFE2E}">
      <dgm:prSet phldrT="[Texto]"/>
      <dgm:spPr/>
      <dgm:t>
        <a:bodyPr/>
        <a:lstStyle/>
        <a:p>
          <a:r>
            <a:rPr lang="es-MX" dirty="0" smtClean="0"/>
            <a:t>Investigación</a:t>
          </a:r>
          <a:endParaRPr lang="es-MX" dirty="0"/>
        </a:p>
      </dgm:t>
    </dgm:pt>
    <dgm:pt modelId="{7A0C34CD-05B9-48EC-B0D3-E466EF93EBFF}" type="parTrans" cxnId="{76759E9E-8714-41F1-AB07-761D4D84BBE2}">
      <dgm:prSet/>
      <dgm:spPr/>
      <dgm:t>
        <a:bodyPr/>
        <a:lstStyle/>
        <a:p>
          <a:endParaRPr lang="es-MX"/>
        </a:p>
      </dgm:t>
    </dgm:pt>
    <dgm:pt modelId="{C663BE69-5976-40BB-8029-C50FC0020CC5}" type="sibTrans" cxnId="{76759E9E-8714-41F1-AB07-761D4D84BBE2}">
      <dgm:prSet/>
      <dgm:spPr/>
      <dgm:t>
        <a:bodyPr/>
        <a:lstStyle/>
        <a:p>
          <a:endParaRPr lang="es-MX"/>
        </a:p>
      </dgm:t>
    </dgm:pt>
    <dgm:pt modelId="{CF9208B2-18A1-4AA8-A77B-AB274AFCDC5A}">
      <dgm:prSet phldrT="[Texto]" custT="1"/>
      <dgm:spPr/>
      <dgm:t>
        <a:bodyPr/>
        <a:lstStyle/>
        <a:p>
          <a:r>
            <a:rPr lang="es-MX" sz="1400" dirty="0" smtClean="0"/>
            <a:t>Cualitativa y cuantitativa</a:t>
          </a:r>
          <a:endParaRPr lang="es-MX" sz="1400" dirty="0"/>
        </a:p>
      </dgm:t>
    </dgm:pt>
    <dgm:pt modelId="{BAD0E666-269F-4D94-B90B-3B400CE1825E}" type="parTrans" cxnId="{2AA27E05-02BF-40F8-A4F6-36FB20F1E6FB}">
      <dgm:prSet/>
      <dgm:spPr/>
      <dgm:t>
        <a:bodyPr/>
        <a:lstStyle/>
        <a:p>
          <a:endParaRPr lang="es-MX"/>
        </a:p>
      </dgm:t>
    </dgm:pt>
    <dgm:pt modelId="{F9EE1B09-5EBF-439D-A4D9-5C234393C7A6}" type="sibTrans" cxnId="{2AA27E05-02BF-40F8-A4F6-36FB20F1E6FB}">
      <dgm:prSet/>
      <dgm:spPr/>
      <dgm:t>
        <a:bodyPr/>
        <a:lstStyle/>
        <a:p>
          <a:endParaRPr lang="es-MX"/>
        </a:p>
      </dgm:t>
    </dgm:pt>
    <dgm:pt modelId="{2F39584E-1F26-49DB-9F33-809A7DEDAD4E}">
      <dgm:prSet phldrT="[Texto]"/>
      <dgm:spPr/>
      <dgm:t>
        <a:bodyPr/>
        <a:lstStyle/>
        <a:p>
          <a:r>
            <a:rPr lang="es-MX" dirty="0" smtClean="0"/>
            <a:t>Fuentes de información</a:t>
          </a:r>
          <a:endParaRPr lang="es-MX" dirty="0"/>
        </a:p>
      </dgm:t>
    </dgm:pt>
    <dgm:pt modelId="{0F14B9AA-3CA3-453E-9C48-459A85992865}" type="parTrans" cxnId="{3895005F-DA45-4FE6-B185-6388341DD4FC}">
      <dgm:prSet/>
      <dgm:spPr/>
      <dgm:t>
        <a:bodyPr/>
        <a:lstStyle/>
        <a:p>
          <a:endParaRPr lang="es-MX"/>
        </a:p>
      </dgm:t>
    </dgm:pt>
    <dgm:pt modelId="{B8BB95DD-4148-47F2-A8D0-FEE3AF5CC439}" type="sibTrans" cxnId="{3895005F-DA45-4FE6-B185-6388341DD4FC}">
      <dgm:prSet/>
      <dgm:spPr/>
      <dgm:t>
        <a:bodyPr/>
        <a:lstStyle/>
        <a:p>
          <a:endParaRPr lang="es-MX"/>
        </a:p>
      </dgm:t>
    </dgm:pt>
    <dgm:pt modelId="{F66576D0-975F-49FD-86E8-478B21C786CC}">
      <dgm:prSet phldrT="[Texto]" custT="1"/>
      <dgm:spPr/>
      <dgm:t>
        <a:bodyPr/>
        <a:lstStyle/>
        <a:p>
          <a:r>
            <a:rPr lang="es-MX" sz="1400" dirty="0" smtClean="0"/>
            <a:t>Secundarias</a:t>
          </a:r>
          <a:endParaRPr lang="es-MX" sz="1400" dirty="0"/>
        </a:p>
      </dgm:t>
    </dgm:pt>
    <dgm:pt modelId="{B1595D7F-FF69-429D-B133-1DF713345DEA}" type="parTrans" cxnId="{C5852705-8185-49AB-88EB-3DC08764F895}">
      <dgm:prSet/>
      <dgm:spPr/>
      <dgm:t>
        <a:bodyPr/>
        <a:lstStyle/>
        <a:p>
          <a:endParaRPr lang="es-MX"/>
        </a:p>
      </dgm:t>
    </dgm:pt>
    <dgm:pt modelId="{EF64F9FA-731C-4CBD-AF36-D09146D1A77F}" type="sibTrans" cxnId="{C5852705-8185-49AB-88EB-3DC08764F895}">
      <dgm:prSet/>
      <dgm:spPr/>
      <dgm:t>
        <a:bodyPr/>
        <a:lstStyle/>
        <a:p>
          <a:endParaRPr lang="es-MX"/>
        </a:p>
      </dgm:t>
    </dgm:pt>
    <dgm:pt modelId="{EDBA3516-FA05-4ED3-A7C6-8DBC10855E28}">
      <dgm:prSet phldrT="[Texto]"/>
      <dgm:spPr/>
      <dgm:t>
        <a:bodyPr/>
        <a:lstStyle/>
        <a:p>
          <a:r>
            <a:rPr lang="es-MX" dirty="0" smtClean="0"/>
            <a:t>Población</a:t>
          </a:r>
          <a:endParaRPr lang="es-MX" dirty="0"/>
        </a:p>
      </dgm:t>
    </dgm:pt>
    <dgm:pt modelId="{B4B9FB42-B8FD-4A93-9249-8EF2A1162CC1}" type="parTrans" cxnId="{039DFCBD-8A42-47E2-AE21-DA8429684404}">
      <dgm:prSet/>
      <dgm:spPr/>
      <dgm:t>
        <a:bodyPr/>
        <a:lstStyle/>
        <a:p>
          <a:endParaRPr lang="es-MX"/>
        </a:p>
      </dgm:t>
    </dgm:pt>
    <dgm:pt modelId="{84CDD14F-47E5-435B-B84C-5A78E7FD311B}" type="sibTrans" cxnId="{039DFCBD-8A42-47E2-AE21-DA8429684404}">
      <dgm:prSet/>
      <dgm:spPr/>
      <dgm:t>
        <a:bodyPr/>
        <a:lstStyle/>
        <a:p>
          <a:endParaRPr lang="es-MX"/>
        </a:p>
      </dgm:t>
    </dgm:pt>
    <dgm:pt modelId="{68494903-32ED-48E1-B177-5C9BCB2F623E}">
      <dgm:prSet phldrT="[Texto]" custT="1"/>
      <dgm:spPr/>
      <dgm:t>
        <a:bodyPr/>
        <a:lstStyle/>
        <a:p>
          <a:r>
            <a:rPr lang="es-EC" sz="1400" dirty="0" smtClean="0"/>
            <a:t>Familias</a:t>
          </a:r>
          <a:endParaRPr lang="es-MX" sz="1400" dirty="0"/>
        </a:p>
      </dgm:t>
    </dgm:pt>
    <dgm:pt modelId="{DBA4E3DA-5A38-428E-A060-626EC7653269}" type="parTrans" cxnId="{BB48379E-8F14-41C9-8E73-1430AA3149E9}">
      <dgm:prSet/>
      <dgm:spPr/>
      <dgm:t>
        <a:bodyPr/>
        <a:lstStyle/>
        <a:p>
          <a:endParaRPr lang="es-MX"/>
        </a:p>
      </dgm:t>
    </dgm:pt>
    <dgm:pt modelId="{EF45DD6C-8B5E-4502-9493-E3ABF4FC2AD7}" type="sibTrans" cxnId="{BB48379E-8F14-41C9-8E73-1430AA3149E9}">
      <dgm:prSet/>
      <dgm:spPr/>
      <dgm:t>
        <a:bodyPr/>
        <a:lstStyle/>
        <a:p>
          <a:endParaRPr lang="es-MX"/>
        </a:p>
      </dgm:t>
    </dgm:pt>
    <dgm:pt modelId="{5A30F349-AC65-4E43-A267-2087DFA17372}">
      <dgm:prSet phldrT="[Texto]" custT="1"/>
      <dgm:spPr/>
      <dgm:t>
        <a:bodyPr/>
        <a:lstStyle/>
        <a:p>
          <a:r>
            <a:rPr lang="es-MX" sz="1400" dirty="0" smtClean="0"/>
            <a:t>Primarias</a:t>
          </a:r>
          <a:endParaRPr lang="es-MX" sz="1400" dirty="0"/>
        </a:p>
      </dgm:t>
    </dgm:pt>
    <dgm:pt modelId="{EA729BDB-4528-42C5-B577-40B7E857442D}" type="parTrans" cxnId="{FE2FAFFC-1559-4A53-95FF-4109BD08E164}">
      <dgm:prSet/>
      <dgm:spPr/>
      <dgm:t>
        <a:bodyPr/>
        <a:lstStyle/>
        <a:p>
          <a:endParaRPr lang="es-MX"/>
        </a:p>
      </dgm:t>
    </dgm:pt>
    <dgm:pt modelId="{D3377F96-AB34-4F2F-818B-C72C69A2665C}" type="sibTrans" cxnId="{FE2FAFFC-1559-4A53-95FF-4109BD08E164}">
      <dgm:prSet/>
      <dgm:spPr/>
      <dgm:t>
        <a:bodyPr/>
        <a:lstStyle/>
        <a:p>
          <a:endParaRPr lang="es-MX"/>
        </a:p>
      </dgm:t>
    </dgm:pt>
    <dgm:pt modelId="{E6010145-CB5B-42DF-BC61-C302E0C45671}">
      <dgm:prSet phldrT="[Texto]" custT="1"/>
      <dgm:spPr/>
      <dgm:t>
        <a:bodyPr/>
        <a:lstStyle/>
        <a:p>
          <a:r>
            <a:rPr lang="es-MX" sz="1400" dirty="0" smtClean="0"/>
            <a:t>Negocios</a:t>
          </a:r>
          <a:endParaRPr lang="es-MX" sz="1400" dirty="0"/>
        </a:p>
      </dgm:t>
    </dgm:pt>
    <dgm:pt modelId="{5D3A3A2D-5D5F-4811-B6FF-EEC65019A348}" type="parTrans" cxnId="{50502AB8-A381-4097-B06C-8DE8948DE539}">
      <dgm:prSet/>
      <dgm:spPr/>
      <dgm:t>
        <a:bodyPr/>
        <a:lstStyle/>
        <a:p>
          <a:endParaRPr lang="es-MX"/>
        </a:p>
      </dgm:t>
    </dgm:pt>
    <dgm:pt modelId="{10F60B9A-90E1-4C4C-A17D-E8869E92CD3D}" type="sibTrans" cxnId="{50502AB8-A381-4097-B06C-8DE8948DE539}">
      <dgm:prSet/>
      <dgm:spPr/>
      <dgm:t>
        <a:bodyPr/>
        <a:lstStyle/>
        <a:p>
          <a:endParaRPr lang="es-MX"/>
        </a:p>
      </dgm:t>
    </dgm:pt>
    <dgm:pt modelId="{5A278273-A4A6-41AC-9F3A-506C9F84551F}" type="pres">
      <dgm:prSet presAssocID="{E5707368-EEE5-4843-92E6-220C13D0B9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426583F-8C22-41B7-BDCC-F1DAAC51E9A2}" type="pres">
      <dgm:prSet presAssocID="{3745280D-C004-4F8C-A8EA-F6F3318BFE2E}" presName="composite" presStyleCnt="0"/>
      <dgm:spPr/>
    </dgm:pt>
    <dgm:pt modelId="{C7ED12FC-0375-4054-852E-BF909756B0C0}" type="pres">
      <dgm:prSet presAssocID="{3745280D-C004-4F8C-A8EA-F6F3318BFE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5A8CA3-7BEC-4002-AAED-09268414C21F}" type="pres">
      <dgm:prSet presAssocID="{3745280D-C004-4F8C-A8EA-F6F3318BFE2E}" presName="parSh" presStyleLbl="node1" presStyleIdx="0" presStyleCnt="3"/>
      <dgm:spPr/>
      <dgm:t>
        <a:bodyPr/>
        <a:lstStyle/>
        <a:p>
          <a:endParaRPr lang="es-MX"/>
        </a:p>
      </dgm:t>
    </dgm:pt>
    <dgm:pt modelId="{87DFC0F8-9239-4C8B-B65A-EF477ABFBE3F}" type="pres">
      <dgm:prSet presAssocID="{3745280D-C004-4F8C-A8EA-F6F3318BFE2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FF9BC2-1228-417E-B377-B58A1CAE1F07}" type="pres">
      <dgm:prSet presAssocID="{C663BE69-5976-40BB-8029-C50FC0020CC5}" presName="sibTrans" presStyleLbl="sibTrans2D1" presStyleIdx="0" presStyleCnt="2"/>
      <dgm:spPr/>
      <dgm:t>
        <a:bodyPr/>
        <a:lstStyle/>
        <a:p>
          <a:endParaRPr lang="es-MX"/>
        </a:p>
      </dgm:t>
    </dgm:pt>
    <dgm:pt modelId="{43D83BD5-D9DA-411D-9E3E-F527B9078C72}" type="pres">
      <dgm:prSet presAssocID="{C663BE69-5976-40BB-8029-C50FC0020CC5}" presName="connTx" presStyleLbl="sibTrans2D1" presStyleIdx="0" presStyleCnt="2"/>
      <dgm:spPr/>
      <dgm:t>
        <a:bodyPr/>
        <a:lstStyle/>
        <a:p>
          <a:endParaRPr lang="es-MX"/>
        </a:p>
      </dgm:t>
    </dgm:pt>
    <dgm:pt modelId="{EF324681-7C02-4D29-AFB2-488DDB24DCEF}" type="pres">
      <dgm:prSet presAssocID="{2F39584E-1F26-49DB-9F33-809A7DEDAD4E}" presName="composite" presStyleCnt="0"/>
      <dgm:spPr/>
    </dgm:pt>
    <dgm:pt modelId="{691E2DB7-41E0-401E-A930-47B2CFAAAF02}" type="pres">
      <dgm:prSet presAssocID="{2F39584E-1F26-49DB-9F33-809A7DEDAD4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873EEA-D8AC-4C0D-8635-D00C49508F8E}" type="pres">
      <dgm:prSet presAssocID="{2F39584E-1F26-49DB-9F33-809A7DEDAD4E}" presName="parSh" presStyleLbl="node1" presStyleIdx="1" presStyleCnt="3"/>
      <dgm:spPr/>
      <dgm:t>
        <a:bodyPr/>
        <a:lstStyle/>
        <a:p>
          <a:endParaRPr lang="es-MX"/>
        </a:p>
      </dgm:t>
    </dgm:pt>
    <dgm:pt modelId="{EF35C48E-5D37-47C2-93BD-CDCA1DE71257}" type="pres">
      <dgm:prSet presAssocID="{2F39584E-1F26-49DB-9F33-809A7DEDAD4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9D9CE2-202C-4282-9745-13A575C602DB}" type="pres">
      <dgm:prSet presAssocID="{B8BB95DD-4148-47F2-A8D0-FEE3AF5CC439}" presName="sibTrans" presStyleLbl="sibTrans2D1" presStyleIdx="1" presStyleCnt="2"/>
      <dgm:spPr/>
      <dgm:t>
        <a:bodyPr/>
        <a:lstStyle/>
        <a:p>
          <a:endParaRPr lang="es-MX"/>
        </a:p>
      </dgm:t>
    </dgm:pt>
    <dgm:pt modelId="{B22CC217-FD37-4FAA-AFAA-A49DF9EB60E0}" type="pres">
      <dgm:prSet presAssocID="{B8BB95DD-4148-47F2-A8D0-FEE3AF5CC439}" presName="connTx" presStyleLbl="sibTrans2D1" presStyleIdx="1" presStyleCnt="2"/>
      <dgm:spPr/>
      <dgm:t>
        <a:bodyPr/>
        <a:lstStyle/>
        <a:p>
          <a:endParaRPr lang="es-MX"/>
        </a:p>
      </dgm:t>
    </dgm:pt>
    <dgm:pt modelId="{3A1445B0-0439-41B7-A2B7-4270F4E7C65B}" type="pres">
      <dgm:prSet presAssocID="{EDBA3516-FA05-4ED3-A7C6-8DBC10855E28}" presName="composite" presStyleCnt="0"/>
      <dgm:spPr/>
    </dgm:pt>
    <dgm:pt modelId="{DDA9231E-30CF-4826-A99B-241F03215880}" type="pres">
      <dgm:prSet presAssocID="{EDBA3516-FA05-4ED3-A7C6-8DBC10855E2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958544-503A-4B93-87E5-DC6A5A53EA0F}" type="pres">
      <dgm:prSet presAssocID="{EDBA3516-FA05-4ED3-A7C6-8DBC10855E28}" presName="parSh" presStyleLbl="node1" presStyleIdx="2" presStyleCnt="3"/>
      <dgm:spPr/>
      <dgm:t>
        <a:bodyPr/>
        <a:lstStyle/>
        <a:p>
          <a:endParaRPr lang="es-MX"/>
        </a:p>
      </dgm:t>
    </dgm:pt>
    <dgm:pt modelId="{6653D3B1-2B13-4AB9-99E1-7C91286B32D1}" type="pres">
      <dgm:prSet presAssocID="{EDBA3516-FA05-4ED3-A7C6-8DBC10855E2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20EA9D-2EEA-46C7-B365-0F17C4895417}" type="presOf" srcId="{2F39584E-1F26-49DB-9F33-809A7DEDAD4E}" destId="{72873EEA-D8AC-4C0D-8635-D00C49508F8E}" srcOrd="1" destOrd="0" presId="urn:microsoft.com/office/officeart/2005/8/layout/process3"/>
    <dgm:cxn modelId="{540E8E39-2CF5-451A-8012-9FA626707E6A}" type="presOf" srcId="{3745280D-C004-4F8C-A8EA-F6F3318BFE2E}" destId="{C7ED12FC-0375-4054-852E-BF909756B0C0}" srcOrd="0" destOrd="0" presId="urn:microsoft.com/office/officeart/2005/8/layout/process3"/>
    <dgm:cxn modelId="{FE2FAFFC-1559-4A53-95FF-4109BD08E164}" srcId="{2F39584E-1F26-49DB-9F33-809A7DEDAD4E}" destId="{5A30F349-AC65-4E43-A267-2087DFA17372}" srcOrd="1" destOrd="0" parTransId="{EA729BDB-4528-42C5-B577-40B7E857442D}" sibTransId="{D3377F96-AB34-4F2F-818B-C72C69A2665C}"/>
    <dgm:cxn modelId="{6FF3A7D9-39BD-4896-ABD8-65B09BB3A9D8}" type="presOf" srcId="{F66576D0-975F-49FD-86E8-478B21C786CC}" destId="{EF35C48E-5D37-47C2-93BD-CDCA1DE71257}" srcOrd="0" destOrd="0" presId="urn:microsoft.com/office/officeart/2005/8/layout/process3"/>
    <dgm:cxn modelId="{52976411-B81F-4776-82A7-9448F80C63CD}" type="presOf" srcId="{B8BB95DD-4148-47F2-A8D0-FEE3AF5CC439}" destId="{B22CC217-FD37-4FAA-AFAA-A49DF9EB60E0}" srcOrd="1" destOrd="0" presId="urn:microsoft.com/office/officeart/2005/8/layout/process3"/>
    <dgm:cxn modelId="{C5852705-8185-49AB-88EB-3DC08764F895}" srcId="{2F39584E-1F26-49DB-9F33-809A7DEDAD4E}" destId="{F66576D0-975F-49FD-86E8-478B21C786CC}" srcOrd="0" destOrd="0" parTransId="{B1595D7F-FF69-429D-B133-1DF713345DEA}" sibTransId="{EF64F9FA-731C-4CBD-AF36-D09146D1A77F}"/>
    <dgm:cxn modelId="{76759E9E-8714-41F1-AB07-761D4D84BBE2}" srcId="{E5707368-EEE5-4843-92E6-220C13D0B9FA}" destId="{3745280D-C004-4F8C-A8EA-F6F3318BFE2E}" srcOrd="0" destOrd="0" parTransId="{7A0C34CD-05B9-48EC-B0D3-E466EF93EBFF}" sibTransId="{C663BE69-5976-40BB-8029-C50FC0020CC5}"/>
    <dgm:cxn modelId="{89C1DD18-4864-423A-9710-761B1D785109}" type="presOf" srcId="{68494903-32ED-48E1-B177-5C9BCB2F623E}" destId="{6653D3B1-2B13-4AB9-99E1-7C91286B32D1}" srcOrd="0" destOrd="0" presId="urn:microsoft.com/office/officeart/2005/8/layout/process3"/>
    <dgm:cxn modelId="{432C637E-EF6C-4599-83BE-074DFB287D4D}" type="presOf" srcId="{CF9208B2-18A1-4AA8-A77B-AB274AFCDC5A}" destId="{87DFC0F8-9239-4C8B-B65A-EF477ABFBE3F}" srcOrd="0" destOrd="0" presId="urn:microsoft.com/office/officeart/2005/8/layout/process3"/>
    <dgm:cxn modelId="{BB48379E-8F14-41C9-8E73-1430AA3149E9}" srcId="{EDBA3516-FA05-4ED3-A7C6-8DBC10855E28}" destId="{68494903-32ED-48E1-B177-5C9BCB2F623E}" srcOrd="0" destOrd="0" parTransId="{DBA4E3DA-5A38-428E-A060-626EC7653269}" sibTransId="{EF45DD6C-8B5E-4502-9493-E3ABF4FC2AD7}"/>
    <dgm:cxn modelId="{039DFCBD-8A42-47E2-AE21-DA8429684404}" srcId="{E5707368-EEE5-4843-92E6-220C13D0B9FA}" destId="{EDBA3516-FA05-4ED3-A7C6-8DBC10855E28}" srcOrd="2" destOrd="0" parTransId="{B4B9FB42-B8FD-4A93-9249-8EF2A1162CC1}" sibTransId="{84CDD14F-47E5-435B-B84C-5A78E7FD311B}"/>
    <dgm:cxn modelId="{3895005F-DA45-4FE6-B185-6388341DD4FC}" srcId="{E5707368-EEE5-4843-92E6-220C13D0B9FA}" destId="{2F39584E-1F26-49DB-9F33-809A7DEDAD4E}" srcOrd="1" destOrd="0" parTransId="{0F14B9AA-3CA3-453E-9C48-459A85992865}" sibTransId="{B8BB95DD-4148-47F2-A8D0-FEE3AF5CC439}"/>
    <dgm:cxn modelId="{D21880EB-46F3-4AEC-A14C-90B7E524FFC7}" type="presOf" srcId="{2F39584E-1F26-49DB-9F33-809A7DEDAD4E}" destId="{691E2DB7-41E0-401E-A930-47B2CFAAAF02}" srcOrd="0" destOrd="0" presId="urn:microsoft.com/office/officeart/2005/8/layout/process3"/>
    <dgm:cxn modelId="{D8108F2F-974C-4521-ACAD-9F103439343C}" type="presOf" srcId="{C663BE69-5976-40BB-8029-C50FC0020CC5}" destId="{E1FF9BC2-1228-417E-B377-B58A1CAE1F07}" srcOrd="0" destOrd="0" presId="urn:microsoft.com/office/officeart/2005/8/layout/process3"/>
    <dgm:cxn modelId="{84C97866-91C9-480C-A0BD-8A8B2BC1DC1F}" type="presOf" srcId="{B8BB95DD-4148-47F2-A8D0-FEE3AF5CC439}" destId="{D69D9CE2-202C-4282-9745-13A575C602DB}" srcOrd="0" destOrd="0" presId="urn:microsoft.com/office/officeart/2005/8/layout/process3"/>
    <dgm:cxn modelId="{A01C35B2-CBEB-4310-A90E-E05585CF2207}" type="presOf" srcId="{E6010145-CB5B-42DF-BC61-C302E0C45671}" destId="{6653D3B1-2B13-4AB9-99E1-7C91286B32D1}" srcOrd="0" destOrd="1" presId="urn:microsoft.com/office/officeart/2005/8/layout/process3"/>
    <dgm:cxn modelId="{8E12956A-E28F-4905-B8CF-8ED499A38BF2}" type="presOf" srcId="{E5707368-EEE5-4843-92E6-220C13D0B9FA}" destId="{5A278273-A4A6-41AC-9F3A-506C9F84551F}" srcOrd="0" destOrd="0" presId="urn:microsoft.com/office/officeart/2005/8/layout/process3"/>
    <dgm:cxn modelId="{2AA27E05-02BF-40F8-A4F6-36FB20F1E6FB}" srcId="{3745280D-C004-4F8C-A8EA-F6F3318BFE2E}" destId="{CF9208B2-18A1-4AA8-A77B-AB274AFCDC5A}" srcOrd="0" destOrd="0" parTransId="{BAD0E666-269F-4D94-B90B-3B400CE1825E}" sibTransId="{F9EE1B09-5EBF-439D-A4D9-5C234393C7A6}"/>
    <dgm:cxn modelId="{80185884-81F1-4383-974D-BFB2AFBFF9F8}" type="presOf" srcId="{3745280D-C004-4F8C-A8EA-F6F3318BFE2E}" destId="{AE5A8CA3-7BEC-4002-AAED-09268414C21F}" srcOrd="1" destOrd="0" presId="urn:microsoft.com/office/officeart/2005/8/layout/process3"/>
    <dgm:cxn modelId="{50502AB8-A381-4097-B06C-8DE8948DE539}" srcId="{EDBA3516-FA05-4ED3-A7C6-8DBC10855E28}" destId="{E6010145-CB5B-42DF-BC61-C302E0C45671}" srcOrd="1" destOrd="0" parTransId="{5D3A3A2D-5D5F-4811-B6FF-EEC65019A348}" sibTransId="{10F60B9A-90E1-4C4C-A17D-E8869E92CD3D}"/>
    <dgm:cxn modelId="{88B85021-FF03-46D9-8B49-5F386A987687}" type="presOf" srcId="{C663BE69-5976-40BB-8029-C50FC0020CC5}" destId="{43D83BD5-D9DA-411D-9E3E-F527B9078C72}" srcOrd="1" destOrd="0" presId="urn:microsoft.com/office/officeart/2005/8/layout/process3"/>
    <dgm:cxn modelId="{031475BC-97BB-403A-953C-A31948EDC625}" type="presOf" srcId="{EDBA3516-FA05-4ED3-A7C6-8DBC10855E28}" destId="{19958544-503A-4B93-87E5-DC6A5A53EA0F}" srcOrd="1" destOrd="0" presId="urn:microsoft.com/office/officeart/2005/8/layout/process3"/>
    <dgm:cxn modelId="{4DA8E552-FE27-4BB8-80ED-20B514E9286B}" type="presOf" srcId="{5A30F349-AC65-4E43-A267-2087DFA17372}" destId="{EF35C48E-5D37-47C2-93BD-CDCA1DE71257}" srcOrd="0" destOrd="1" presId="urn:microsoft.com/office/officeart/2005/8/layout/process3"/>
    <dgm:cxn modelId="{3E7B304A-C7A8-4E65-BB98-D745EFB7E409}" type="presOf" srcId="{EDBA3516-FA05-4ED3-A7C6-8DBC10855E28}" destId="{DDA9231E-30CF-4826-A99B-241F03215880}" srcOrd="0" destOrd="0" presId="urn:microsoft.com/office/officeart/2005/8/layout/process3"/>
    <dgm:cxn modelId="{53EA7A7E-2CA9-4ECC-9865-AAFFA64CB3A1}" type="presParOf" srcId="{5A278273-A4A6-41AC-9F3A-506C9F84551F}" destId="{1426583F-8C22-41B7-BDCC-F1DAAC51E9A2}" srcOrd="0" destOrd="0" presId="urn:microsoft.com/office/officeart/2005/8/layout/process3"/>
    <dgm:cxn modelId="{D03B512A-0823-43AB-8391-DB508C19419E}" type="presParOf" srcId="{1426583F-8C22-41B7-BDCC-F1DAAC51E9A2}" destId="{C7ED12FC-0375-4054-852E-BF909756B0C0}" srcOrd="0" destOrd="0" presId="urn:microsoft.com/office/officeart/2005/8/layout/process3"/>
    <dgm:cxn modelId="{517F2E04-7EDB-4497-9887-2D66E8FC51B7}" type="presParOf" srcId="{1426583F-8C22-41B7-BDCC-F1DAAC51E9A2}" destId="{AE5A8CA3-7BEC-4002-AAED-09268414C21F}" srcOrd="1" destOrd="0" presId="urn:microsoft.com/office/officeart/2005/8/layout/process3"/>
    <dgm:cxn modelId="{6AED69AE-6420-4F54-8924-105A437EE024}" type="presParOf" srcId="{1426583F-8C22-41B7-BDCC-F1DAAC51E9A2}" destId="{87DFC0F8-9239-4C8B-B65A-EF477ABFBE3F}" srcOrd="2" destOrd="0" presId="urn:microsoft.com/office/officeart/2005/8/layout/process3"/>
    <dgm:cxn modelId="{86AE0983-71D1-4645-999E-05B5C06B2E78}" type="presParOf" srcId="{5A278273-A4A6-41AC-9F3A-506C9F84551F}" destId="{E1FF9BC2-1228-417E-B377-B58A1CAE1F07}" srcOrd="1" destOrd="0" presId="urn:microsoft.com/office/officeart/2005/8/layout/process3"/>
    <dgm:cxn modelId="{51FCE91B-7C4F-4423-B7E1-5B895FE2B9CF}" type="presParOf" srcId="{E1FF9BC2-1228-417E-B377-B58A1CAE1F07}" destId="{43D83BD5-D9DA-411D-9E3E-F527B9078C72}" srcOrd="0" destOrd="0" presId="urn:microsoft.com/office/officeart/2005/8/layout/process3"/>
    <dgm:cxn modelId="{82A986A6-5D48-435A-83E0-10C0771330BE}" type="presParOf" srcId="{5A278273-A4A6-41AC-9F3A-506C9F84551F}" destId="{EF324681-7C02-4D29-AFB2-488DDB24DCEF}" srcOrd="2" destOrd="0" presId="urn:microsoft.com/office/officeart/2005/8/layout/process3"/>
    <dgm:cxn modelId="{F10A30A0-0EBE-46B9-9102-D1C9977E99D9}" type="presParOf" srcId="{EF324681-7C02-4D29-AFB2-488DDB24DCEF}" destId="{691E2DB7-41E0-401E-A930-47B2CFAAAF02}" srcOrd="0" destOrd="0" presId="urn:microsoft.com/office/officeart/2005/8/layout/process3"/>
    <dgm:cxn modelId="{B9DDB386-CFAE-4077-9486-8A393A03AF69}" type="presParOf" srcId="{EF324681-7C02-4D29-AFB2-488DDB24DCEF}" destId="{72873EEA-D8AC-4C0D-8635-D00C49508F8E}" srcOrd="1" destOrd="0" presId="urn:microsoft.com/office/officeart/2005/8/layout/process3"/>
    <dgm:cxn modelId="{B4A84CE6-D999-42F1-82C7-C3FDB27D00B2}" type="presParOf" srcId="{EF324681-7C02-4D29-AFB2-488DDB24DCEF}" destId="{EF35C48E-5D37-47C2-93BD-CDCA1DE71257}" srcOrd="2" destOrd="0" presId="urn:microsoft.com/office/officeart/2005/8/layout/process3"/>
    <dgm:cxn modelId="{6B5CBD3E-D38D-4540-B76C-01454FE56207}" type="presParOf" srcId="{5A278273-A4A6-41AC-9F3A-506C9F84551F}" destId="{D69D9CE2-202C-4282-9745-13A575C602DB}" srcOrd="3" destOrd="0" presId="urn:microsoft.com/office/officeart/2005/8/layout/process3"/>
    <dgm:cxn modelId="{AAFA89BA-1EEA-4074-8481-603F049E8BD6}" type="presParOf" srcId="{D69D9CE2-202C-4282-9745-13A575C602DB}" destId="{B22CC217-FD37-4FAA-AFAA-A49DF9EB60E0}" srcOrd="0" destOrd="0" presId="urn:microsoft.com/office/officeart/2005/8/layout/process3"/>
    <dgm:cxn modelId="{2DC38AEC-AD92-424E-B2D5-0D568191C3C2}" type="presParOf" srcId="{5A278273-A4A6-41AC-9F3A-506C9F84551F}" destId="{3A1445B0-0439-41B7-A2B7-4270F4E7C65B}" srcOrd="4" destOrd="0" presId="urn:microsoft.com/office/officeart/2005/8/layout/process3"/>
    <dgm:cxn modelId="{4A899297-AFA6-434F-9CF5-AC37ECF7B128}" type="presParOf" srcId="{3A1445B0-0439-41B7-A2B7-4270F4E7C65B}" destId="{DDA9231E-30CF-4826-A99B-241F03215880}" srcOrd="0" destOrd="0" presId="urn:microsoft.com/office/officeart/2005/8/layout/process3"/>
    <dgm:cxn modelId="{804ECA16-EDCB-41DD-ADED-EB7F97A0994E}" type="presParOf" srcId="{3A1445B0-0439-41B7-A2B7-4270F4E7C65B}" destId="{19958544-503A-4B93-87E5-DC6A5A53EA0F}" srcOrd="1" destOrd="0" presId="urn:microsoft.com/office/officeart/2005/8/layout/process3"/>
    <dgm:cxn modelId="{B7A86EAE-4220-4867-A895-75F9EB261065}" type="presParOf" srcId="{3A1445B0-0439-41B7-A2B7-4270F4E7C65B}" destId="{6653D3B1-2B13-4AB9-99E1-7C91286B32D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07368-EEE5-4843-92E6-220C13D0B9FA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745280D-C004-4F8C-A8EA-F6F3318BFE2E}">
      <dgm:prSet phldrT="[Texto]" custT="1"/>
      <dgm:spPr/>
      <dgm:t>
        <a:bodyPr/>
        <a:lstStyle/>
        <a:p>
          <a:r>
            <a:rPr lang="es-MX" sz="1800" dirty="0" smtClean="0"/>
            <a:t>Muestra</a:t>
          </a:r>
          <a:endParaRPr lang="es-MX" sz="1800" dirty="0"/>
        </a:p>
      </dgm:t>
    </dgm:pt>
    <dgm:pt modelId="{7A0C34CD-05B9-48EC-B0D3-E466EF93EBFF}" type="parTrans" cxnId="{76759E9E-8714-41F1-AB07-761D4D84BBE2}">
      <dgm:prSet/>
      <dgm:spPr/>
      <dgm:t>
        <a:bodyPr/>
        <a:lstStyle/>
        <a:p>
          <a:endParaRPr lang="es-MX"/>
        </a:p>
      </dgm:t>
    </dgm:pt>
    <dgm:pt modelId="{C663BE69-5976-40BB-8029-C50FC0020CC5}" type="sibTrans" cxnId="{76759E9E-8714-41F1-AB07-761D4D84BBE2}">
      <dgm:prSet/>
      <dgm:spPr/>
      <dgm:t>
        <a:bodyPr/>
        <a:lstStyle/>
        <a:p>
          <a:endParaRPr lang="es-MX"/>
        </a:p>
      </dgm:t>
    </dgm:pt>
    <dgm:pt modelId="{CF9208B2-18A1-4AA8-A77B-AB274AFCDC5A}">
      <dgm:prSet phldrT="[Texto]" custT="1"/>
      <dgm:spPr/>
      <dgm:t>
        <a:bodyPr/>
        <a:lstStyle/>
        <a:p>
          <a:r>
            <a:rPr lang="es-MX" sz="1400" dirty="0" smtClean="0"/>
            <a:t>Muestreo no probabilístico por conveniencia</a:t>
          </a:r>
          <a:endParaRPr lang="es-MX" sz="1400" dirty="0"/>
        </a:p>
      </dgm:t>
    </dgm:pt>
    <dgm:pt modelId="{BAD0E666-269F-4D94-B90B-3B400CE1825E}" type="parTrans" cxnId="{2AA27E05-02BF-40F8-A4F6-36FB20F1E6FB}">
      <dgm:prSet/>
      <dgm:spPr/>
      <dgm:t>
        <a:bodyPr/>
        <a:lstStyle/>
        <a:p>
          <a:endParaRPr lang="es-MX"/>
        </a:p>
      </dgm:t>
    </dgm:pt>
    <dgm:pt modelId="{F9EE1B09-5EBF-439D-A4D9-5C234393C7A6}" type="sibTrans" cxnId="{2AA27E05-02BF-40F8-A4F6-36FB20F1E6FB}">
      <dgm:prSet/>
      <dgm:spPr/>
      <dgm:t>
        <a:bodyPr/>
        <a:lstStyle/>
        <a:p>
          <a:endParaRPr lang="es-MX"/>
        </a:p>
      </dgm:t>
    </dgm:pt>
    <dgm:pt modelId="{2F39584E-1F26-49DB-9F33-809A7DEDAD4E}">
      <dgm:prSet phldrT="[Texto]" custT="1"/>
      <dgm:spPr/>
      <dgm:t>
        <a:bodyPr/>
        <a:lstStyle/>
        <a:p>
          <a:r>
            <a:rPr lang="es-MX" sz="1800" dirty="0" smtClean="0"/>
            <a:t>Tipo de instrumento</a:t>
          </a:r>
          <a:endParaRPr lang="es-MX" sz="1800" dirty="0"/>
        </a:p>
      </dgm:t>
    </dgm:pt>
    <dgm:pt modelId="{0F14B9AA-3CA3-453E-9C48-459A85992865}" type="parTrans" cxnId="{3895005F-DA45-4FE6-B185-6388341DD4FC}">
      <dgm:prSet/>
      <dgm:spPr/>
      <dgm:t>
        <a:bodyPr/>
        <a:lstStyle/>
        <a:p>
          <a:endParaRPr lang="es-MX"/>
        </a:p>
      </dgm:t>
    </dgm:pt>
    <dgm:pt modelId="{B8BB95DD-4148-47F2-A8D0-FEE3AF5CC439}" type="sibTrans" cxnId="{3895005F-DA45-4FE6-B185-6388341DD4FC}">
      <dgm:prSet/>
      <dgm:spPr/>
      <dgm:t>
        <a:bodyPr/>
        <a:lstStyle/>
        <a:p>
          <a:endParaRPr lang="es-MX"/>
        </a:p>
      </dgm:t>
    </dgm:pt>
    <dgm:pt modelId="{F66576D0-975F-49FD-86E8-478B21C786CC}">
      <dgm:prSet phldrT="[Texto]" custT="1"/>
      <dgm:spPr/>
      <dgm:t>
        <a:bodyPr/>
        <a:lstStyle/>
        <a:p>
          <a:r>
            <a:rPr lang="es-MX" sz="1400" dirty="0" smtClean="0"/>
            <a:t>Encuesta de tipo personal</a:t>
          </a:r>
          <a:endParaRPr lang="es-MX" sz="1400" dirty="0"/>
        </a:p>
      </dgm:t>
    </dgm:pt>
    <dgm:pt modelId="{B1595D7F-FF69-429D-B133-1DF713345DEA}" type="parTrans" cxnId="{C5852705-8185-49AB-88EB-3DC08764F895}">
      <dgm:prSet/>
      <dgm:spPr/>
      <dgm:t>
        <a:bodyPr/>
        <a:lstStyle/>
        <a:p>
          <a:endParaRPr lang="es-MX"/>
        </a:p>
      </dgm:t>
    </dgm:pt>
    <dgm:pt modelId="{EF64F9FA-731C-4CBD-AF36-D09146D1A77F}" type="sibTrans" cxnId="{C5852705-8185-49AB-88EB-3DC08764F895}">
      <dgm:prSet/>
      <dgm:spPr/>
      <dgm:t>
        <a:bodyPr/>
        <a:lstStyle/>
        <a:p>
          <a:endParaRPr lang="es-MX"/>
        </a:p>
      </dgm:t>
    </dgm:pt>
    <dgm:pt modelId="{EDBA3516-FA05-4ED3-A7C6-8DBC10855E28}">
      <dgm:prSet phldrT="[Texto]" custT="1"/>
      <dgm:spPr/>
      <dgm:t>
        <a:bodyPr/>
        <a:lstStyle/>
        <a:p>
          <a:r>
            <a:rPr lang="es-MX" sz="1800" dirty="0" smtClean="0"/>
            <a:t>Muestra</a:t>
          </a:r>
          <a:endParaRPr lang="es-MX" sz="1800" dirty="0"/>
        </a:p>
      </dgm:t>
    </dgm:pt>
    <dgm:pt modelId="{B4B9FB42-B8FD-4A93-9249-8EF2A1162CC1}" type="parTrans" cxnId="{039DFCBD-8A42-47E2-AE21-DA8429684404}">
      <dgm:prSet/>
      <dgm:spPr/>
      <dgm:t>
        <a:bodyPr/>
        <a:lstStyle/>
        <a:p>
          <a:endParaRPr lang="es-MX"/>
        </a:p>
      </dgm:t>
    </dgm:pt>
    <dgm:pt modelId="{84CDD14F-47E5-435B-B84C-5A78E7FD311B}" type="sibTrans" cxnId="{039DFCBD-8A42-47E2-AE21-DA8429684404}">
      <dgm:prSet/>
      <dgm:spPr/>
      <dgm:t>
        <a:bodyPr/>
        <a:lstStyle/>
        <a:p>
          <a:endParaRPr lang="es-MX"/>
        </a:p>
      </dgm:t>
    </dgm:pt>
    <dgm:pt modelId="{68494903-32ED-48E1-B177-5C9BCB2F623E}">
      <dgm:prSet phldrT="[Texto]" custT="1"/>
      <dgm:spPr/>
      <dgm:t>
        <a:bodyPr/>
        <a:lstStyle/>
        <a:p>
          <a:r>
            <a:rPr lang="es-MX" sz="1400" dirty="0" smtClean="0"/>
            <a:t>Familias: 382</a:t>
          </a:r>
          <a:endParaRPr lang="es-MX" sz="1400" dirty="0"/>
        </a:p>
      </dgm:t>
    </dgm:pt>
    <dgm:pt modelId="{DBA4E3DA-5A38-428E-A060-626EC7653269}" type="parTrans" cxnId="{BB48379E-8F14-41C9-8E73-1430AA3149E9}">
      <dgm:prSet/>
      <dgm:spPr/>
      <dgm:t>
        <a:bodyPr/>
        <a:lstStyle/>
        <a:p>
          <a:endParaRPr lang="es-MX"/>
        </a:p>
      </dgm:t>
    </dgm:pt>
    <dgm:pt modelId="{EF45DD6C-8B5E-4502-9493-E3ABF4FC2AD7}" type="sibTrans" cxnId="{BB48379E-8F14-41C9-8E73-1430AA3149E9}">
      <dgm:prSet/>
      <dgm:spPr/>
      <dgm:t>
        <a:bodyPr/>
        <a:lstStyle/>
        <a:p>
          <a:endParaRPr lang="es-MX"/>
        </a:p>
      </dgm:t>
    </dgm:pt>
    <dgm:pt modelId="{536886E7-39C7-4873-ABE8-D2C713E450CD}">
      <dgm:prSet phldrT="[Texto]" custT="1"/>
      <dgm:spPr/>
      <dgm:t>
        <a:bodyPr/>
        <a:lstStyle/>
        <a:p>
          <a:r>
            <a:rPr lang="es-MX" sz="1400" dirty="0" smtClean="0"/>
            <a:t>Negocios: 376</a:t>
          </a:r>
          <a:endParaRPr lang="es-MX" sz="1400" dirty="0"/>
        </a:p>
      </dgm:t>
    </dgm:pt>
    <dgm:pt modelId="{104382ED-6C13-4488-BC90-4AFA787DFCC4}" type="parTrans" cxnId="{67386EF5-210C-4FE6-A510-AD9A02A8C669}">
      <dgm:prSet/>
      <dgm:spPr/>
      <dgm:t>
        <a:bodyPr/>
        <a:lstStyle/>
        <a:p>
          <a:endParaRPr lang="es-MX"/>
        </a:p>
      </dgm:t>
    </dgm:pt>
    <dgm:pt modelId="{152FE0C6-B28C-4C48-9217-64D684220CEB}" type="sibTrans" cxnId="{67386EF5-210C-4FE6-A510-AD9A02A8C669}">
      <dgm:prSet/>
      <dgm:spPr/>
      <dgm:t>
        <a:bodyPr/>
        <a:lstStyle/>
        <a:p>
          <a:endParaRPr lang="es-MX"/>
        </a:p>
      </dgm:t>
    </dgm:pt>
    <dgm:pt modelId="{5A278273-A4A6-41AC-9F3A-506C9F84551F}" type="pres">
      <dgm:prSet presAssocID="{E5707368-EEE5-4843-92E6-220C13D0B9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426583F-8C22-41B7-BDCC-F1DAAC51E9A2}" type="pres">
      <dgm:prSet presAssocID="{3745280D-C004-4F8C-A8EA-F6F3318BFE2E}" presName="composite" presStyleCnt="0"/>
      <dgm:spPr/>
    </dgm:pt>
    <dgm:pt modelId="{C7ED12FC-0375-4054-852E-BF909756B0C0}" type="pres">
      <dgm:prSet presAssocID="{3745280D-C004-4F8C-A8EA-F6F3318BFE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5A8CA3-7BEC-4002-AAED-09268414C21F}" type="pres">
      <dgm:prSet presAssocID="{3745280D-C004-4F8C-A8EA-F6F3318BFE2E}" presName="parSh" presStyleLbl="node1" presStyleIdx="0" presStyleCnt="3"/>
      <dgm:spPr/>
      <dgm:t>
        <a:bodyPr/>
        <a:lstStyle/>
        <a:p>
          <a:endParaRPr lang="es-MX"/>
        </a:p>
      </dgm:t>
    </dgm:pt>
    <dgm:pt modelId="{87DFC0F8-9239-4C8B-B65A-EF477ABFBE3F}" type="pres">
      <dgm:prSet presAssocID="{3745280D-C004-4F8C-A8EA-F6F3318BFE2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FF9BC2-1228-417E-B377-B58A1CAE1F07}" type="pres">
      <dgm:prSet presAssocID="{C663BE69-5976-40BB-8029-C50FC0020CC5}" presName="sibTrans" presStyleLbl="sibTrans2D1" presStyleIdx="0" presStyleCnt="2"/>
      <dgm:spPr/>
      <dgm:t>
        <a:bodyPr/>
        <a:lstStyle/>
        <a:p>
          <a:endParaRPr lang="es-MX"/>
        </a:p>
      </dgm:t>
    </dgm:pt>
    <dgm:pt modelId="{43D83BD5-D9DA-411D-9E3E-F527B9078C72}" type="pres">
      <dgm:prSet presAssocID="{C663BE69-5976-40BB-8029-C50FC0020CC5}" presName="connTx" presStyleLbl="sibTrans2D1" presStyleIdx="0" presStyleCnt="2"/>
      <dgm:spPr/>
      <dgm:t>
        <a:bodyPr/>
        <a:lstStyle/>
        <a:p>
          <a:endParaRPr lang="es-MX"/>
        </a:p>
      </dgm:t>
    </dgm:pt>
    <dgm:pt modelId="{EF324681-7C02-4D29-AFB2-488DDB24DCEF}" type="pres">
      <dgm:prSet presAssocID="{2F39584E-1F26-49DB-9F33-809A7DEDAD4E}" presName="composite" presStyleCnt="0"/>
      <dgm:spPr/>
    </dgm:pt>
    <dgm:pt modelId="{691E2DB7-41E0-401E-A930-47B2CFAAAF02}" type="pres">
      <dgm:prSet presAssocID="{2F39584E-1F26-49DB-9F33-809A7DEDAD4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873EEA-D8AC-4C0D-8635-D00C49508F8E}" type="pres">
      <dgm:prSet presAssocID="{2F39584E-1F26-49DB-9F33-809A7DEDAD4E}" presName="parSh" presStyleLbl="node1" presStyleIdx="1" presStyleCnt="3"/>
      <dgm:spPr/>
      <dgm:t>
        <a:bodyPr/>
        <a:lstStyle/>
        <a:p>
          <a:endParaRPr lang="es-MX"/>
        </a:p>
      </dgm:t>
    </dgm:pt>
    <dgm:pt modelId="{EF35C48E-5D37-47C2-93BD-CDCA1DE71257}" type="pres">
      <dgm:prSet presAssocID="{2F39584E-1F26-49DB-9F33-809A7DEDAD4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9D9CE2-202C-4282-9745-13A575C602DB}" type="pres">
      <dgm:prSet presAssocID="{B8BB95DD-4148-47F2-A8D0-FEE3AF5CC439}" presName="sibTrans" presStyleLbl="sibTrans2D1" presStyleIdx="1" presStyleCnt="2"/>
      <dgm:spPr/>
      <dgm:t>
        <a:bodyPr/>
        <a:lstStyle/>
        <a:p>
          <a:endParaRPr lang="es-MX"/>
        </a:p>
      </dgm:t>
    </dgm:pt>
    <dgm:pt modelId="{B22CC217-FD37-4FAA-AFAA-A49DF9EB60E0}" type="pres">
      <dgm:prSet presAssocID="{B8BB95DD-4148-47F2-A8D0-FEE3AF5CC439}" presName="connTx" presStyleLbl="sibTrans2D1" presStyleIdx="1" presStyleCnt="2"/>
      <dgm:spPr/>
      <dgm:t>
        <a:bodyPr/>
        <a:lstStyle/>
        <a:p>
          <a:endParaRPr lang="es-MX"/>
        </a:p>
      </dgm:t>
    </dgm:pt>
    <dgm:pt modelId="{3A1445B0-0439-41B7-A2B7-4270F4E7C65B}" type="pres">
      <dgm:prSet presAssocID="{EDBA3516-FA05-4ED3-A7C6-8DBC10855E28}" presName="composite" presStyleCnt="0"/>
      <dgm:spPr/>
    </dgm:pt>
    <dgm:pt modelId="{DDA9231E-30CF-4826-A99B-241F03215880}" type="pres">
      <dgm:prSet presAssocID="{EDBA3516-FA05-4ED3-A7C6-8DBC10855E2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958544-503A-4B93-87E5-DC6A5A53EA0F}" type="pres">
      <dgm:prSet presAssocID="{EDBA3516-FA05-4ED3-A7C6-8DBC10855E28}" presName="parSh" presStyleLbl="node1" presStyleIdx="2" presStyleCnt="3"/>
      <dgm:spPr/>
      <dgm:t>
        <a:bodyPr/>
        <a:lstStyle/>
        <a:p>
          <a:endParaRPr lang="es-MX"/>
        </a:p>
      </dgm:t>
    </dgm:pt>
    <dgm:pt modelId="{6653D3B1-2B13-4AB9-99E1-7C91286B32D1}" type="pres">
      <dgm:prSet presAssocID="{EDBA3516-FA05-4ED3-A7C6-8DBC10855E2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CBFDB24-FCFC-4485-B8CE-188128EA42FB}" type="presOf" srcId="{F66576D0-975F-49FD-86E8-478B21C786CC}" destId="{EF35C48E-5D37-47C2-93BD-CDCA1DE71257}" srcOrd="0" destOrd="0" presId="urn:microsoft.com/office/officeart/2005/8/layout/process3"/>
    <dgm:cxn modelId="{2633F6C8-DB02-4021-9D3A-768B0E22DE00}" type="presOf" srcId="{536886E7-39C7-4873-ABE8-D2C713E450CD}" destId="{6653D3B1-2B13-4AB9-99E1-7C91286B32D1}" srcOrd="0" destOrd="1" presId="urn:microsoft.com/office/officeart/2005/8/layout/process3"/>
    <dgm:cxn modelId="{573D7D79-5968-4D3D-AAA3-04425FBDBF9A}" type="presOf" srcId="{B8BB95DD-4148-47F2-A8D0-FEE3AF5CC439}" destId="{D69D9CE2-202C-4282-9745-13A575C602DB}" srcOrd="0" destOrd="0" presId="urn:microsoft.com/office/officeart/2005/8/layout/process3"/>
    <dgm:cxn modelId="{3A254519-F061-4856-AB78-0C75DD727277}" type="presOf" srcId="{2F39584E-1F26-49DB-9F33-809A7DEDAD4E}" destId="{691E2DB7-41E0-401E-A930-47B2CFAAAF02}" srcOrd="0" destOrd="0" presId="urn:microsoft.com/office/officeart/2005/8/layout/process3"/>
    <dgm:cxn modelId="{0436A5BB-9E05-4D26-9374-B65A1D2FB56B}" type="presOf" srcId="{B8BB95DD-4148-47F2-A8D0-FEE3AF5CC439}" destId="{B22CC217-FD37-4FAA-AFAA-A49DF9EB60E0}" srcOrd="1" destOrd="0" presId="urn:microsoft.com/office/officeart/2005/8/layout/process3"/>
    <dgm:cxn modelId="{C5852705-8185-49AB-88EB-3DC08764F895}" srcId="{2F39584E-1F26-49DB-9F33-809A7DEDAD4E}" destId="{F66576D0-975F-49FD-86E8-478B21C786CC}" srcOrd="0" destOrd="0" parTransId="{B1595D7F-FF69-429D-B133-1DF713345DEA}" sibTransId="{EF64F9FA-731C-4CBD-AF36-D09146D1A77F}"/>
    <dgm:cxn modelId="{76759E9E-8714-41F1-AB07-761D4D84BBE2}" srcId="{E5707368-EEE5-4843-92E6-220C13D0B9FA}" destId="{3745280D-C004-4F8C-A8EA-F6F3318BFE2E}" srcOrd="0" destOrd="0" parTransId="{7A0C34CD-05B9-48EC-B0D3-E466EF93EBFF}" sibTransId="{C663BE69-5976-40BB-8029-C50FC0020CC5}"/>
    <dgm:cxn modelId="{DBA7F161-5CEA-4F5B-8236-CA84D3DD412E}" type="presOf" srcId="{C663BE69-5976-40BB-8029-C50FC0020CC5}" destId="{43D83BD5-D9DA-411D-9E3E-F527B9078C72}" srcOrd="1" destOrd="0" presId="urn:microsoft.com/office/officeart/2005/8/layout/process3"/>
    <dgm:cxn modelId="{7600E6BA-3533-4185-954D-B76D24EC2F8C}" type="presOf" srcId="{68494903-32ED-48E1-B177-5C9BCB2F623E}" destId="{6653D3B1-2B13-4AB9-99E1-7C91286B32D1}" srcOrd="0" destOrd="0" presId="urn:microsoft.com/office/officeart/2005/8/layout/process3"/>
    <dgm:cxn modelId="{BB48379E-8F14-41C9-8E73-1430AA3149E9}" srcId="{EDBA3516-FA05-4ED3-A7C6-8DBC10855E28}" destId="{68494903-32ED-48E1-B177-5C9BCB2F623E}" srcOrd="0" destOrd="0" parTransId="{DBA4E3DA-5A38-428E-A060-626EC7653269}" sibTransId="{EF45DD6C-8B5E-4502-9493-E3ABF4FC2AD7}"/>
    <dgm:cxn modelId="{039DFCBD-8A42-47E2-AE21-DA8429684404}" srcId="{E5707368-EEE5-4843-92E6-220C13D0B9FA}" destId="{EDBA3516-FA05-4ED3-A7C6-8DBC10855E28}" srcOrd="2" destOrd="0" parTransId="{B4B9FB42-B8FD-4A93-9249-8EF2A1162CC1}" sibTransId="{84CDD14F-47E5-435B-B84C-5A78E7FD311B}"/>
    <dgm:cxn modelId="{3895005F-DA45-4FE6-B185-6388341DD4FC}" srcId="{E5707368-EEE5-4843-92E6-220C13D0B9FA}" destId="{2F39584E-1F26-49DB-9F33-809A7DEDAD4E}" srcOrd="1" destOrd="0" parTransId="{0F14B9AA-3CA3-453E-9C48-459A85992865}" sibTransId="{B8BB95DD-4148-47F2-A8D0-FEE3AF5CC439}"/>
    <dgm:cxn modelId="{37BB29C1-4418-48F9-8E0F-A625BFC8CF4B}" type="presOf" srcId="{3745280D-C004-4F8C-A8EA-F6F3318BFE2E}" destId="{C7ED12FC-0375-4054-852E-BF909756B0C0}" srcOrd="0" destOrd="0" presId="urn:microsoft.com/office/officeart/2005/8/layout/process3"/>
    <dgm:cxn modelId="{6B6F9243-767B-4C33-B72E-1500F0A83B09}" type="presOf" srcId="{2F39584E-1F26-49DB-9F33-809A7DEDAD4E}" destId="{72873EEA-D8AC-4C0D-8635-D00C49508F8E}" srcOrd="1" destOrd="0" presId="urn:microsoft.com/office/officeart/2005/8/layout/process3"/>
    <dgm:cxn modelId="{2AA27E05-02BF-40F8-A4F6-36FB20F1E6FB}" srcId="{3745280D-C004-4F8C-A8EA-F6F3318BFE2E}" destId="{CF9208B2-18A1-4AA8-A77B-AB274AFCDC5A}" srcOrd="0" destOrd="0" parTransId="{BAD0E666-269F-4D94-B90B-3B400CE1825E}" sibTransId="{F9EE1B09-5EBF-439D-A4D9-5C234393C7A6}"/>
    <dgm:cxn modelId="{67386EF5-210C-4FE6-A510-AD9A02A8C669}" srcId="{EDBA3516-FA05-4ED3-A7C6-8DBC10855E28}" destId="{536886E7-39C7-4873-ABE8-D2C713E450CD}" srcOrd="1" destOrd="0" parTransId="{104382ED-6C13-4488-BC90-4AFA787DFCC4}" sibTransId="{152FE0C6-B28C-4C48-9217-64D684220CEB}"/>
    <dgm:cxn modelId="{66108BF5-A7CB-4B31-8562-9770332FEEAD}" type="presOf" srcId="{CF9208B2-18A1-4AA8-A77B-AB274AFCDC5A}" destId="{87DFC0F8-9239-4C8B-B65A-EF477ABFBE3F}" srcOrd="0" destOrd="0" presId="urn:microsoft.com/office/officeart/2005/8/layout/process3"/>
    <dgm:cxn modelId="{7E38565A-3C65-4F41-94B7-CAF93880EC26}" type="presOf" srcId="{EDBA3516-FA05-4ED3-A7C6-8DBC10855E28}" destId="{DDA9231E-30CF-4826-A99B-241F03215880}" srcOrd="0" destOrd="0" presId="urn:microsoft.com/office/officeart/2005/8/layout/process3"/>
    <dgm:cxn modelId="{2B75B667-D117-424A-8997-AAB80AF31208}" type="presOf" srcId="{3745280D-C004-4F8C-A8EA-F6F3318BFE2E}" destId="{AE5A8CA3-7BEC-4002-AAED-09268414C21F}" srcOrd="1" destOrd="0" presId="urn:microsoft.com/office/officeart/2005/8/layout/process3"/>
    <dgm:cxn modelId="{D6C22827-AA27-41FB-A193-5B6A165DCD81}" type="presOf" srcId="{EDBA3516-FA05-4ED3-A7C6-8DBC10855E28}" destId="{19958544-503A-4B93-87E5-DC6A5A53EA0F}" srcOrd="1" destOrd="0" presId="urn:microsoft.com/office/officeart/2005/8/layout/process3"/>
    <dgm:cxn modelId="{BF0F8911-9DDE-4BD4-95CA-26CF18031925}" type="presOf" srcId="{C663BE69-5976-40BB-8029-C50FC0020CC5}" destId="{E1FF9BC2-1228-417E-B377-B58A1CAE1F07}" srcOrd="0" destOrd="0" presId="urn:microsoft.com/office/officeart/2005/8/layout/process3"/>
    <dgm:cxn modelId="{425763ED-54E0-406B-9037-272029A70AAA}" type="presOf" srcId="{E5707368-EEE5-4843-92E6-220C13D0B9FA}" destId="{5A278273-A4A6-41AC-9F3A-506C9F84551F}" srcOrd="0" destOrd="0" presId="urn:microsoft.com/office/officeart/2005/8/layout/process3"/>
    <dgm:cxn modelId="{2520BE2D-599F-4CE6-A480-4E4E9E1E08D6}" type="presParOf" srcId="{5A278273-A4A6-41AC-9F3A-506C9F84551F}" destId="{1426583F-8C22-41B7-BDCC-F1DAAC51E9A2}" srcOrd="0" destOrd="0" presId="urn:microsoft.com/office/officeart/2005/8/layout/process3"/>
    <dgm:cxn modelId="{D1A824ED-39D1-4DAB-8CF6-0B8A256B09DA}" type="presParOf" srcId="{1426583F-8C22-41B7-BDCC-F1DAAC51E9A2}" destId="{C7ED12FC-0375-4054-852E-BF909756B0C0}" srcOrd="0" destOrd="0" presId="urn:microsoft.com/office/officeart/2005/8/layout/process3"/>
    <dgm:cxn modelId="{200DD31E-4B52-4142-A23B-40BC70AE2401}" type="presParOf" srcId="{1426583F-8C22-41B7-BDCC-F1DAAC51E9A2}" destId="{AE5A8CA3-7BEC-4002-AAED-09268414C21F}" srcOrd="1" destOrd="0" presId="urn:microsoft.com/office/officeart/2005/8/layout/process3"/>
    <dgm:cxn modelId="{D5FC17CC-0A15-4F43-819A-70D3132F8D6D}" type="presParOf" srcId="{1426583F-8C22-41B7-BDCC-F1DAAC51E9A2}" destId="{87DFC0F8-9239-4C8B-B65A-EF477ABFBE3F}" srcOrd="2" destOrd="0" presId="urn:microsoft.com/office/officeart/2005/8/layout/process3"/>
    <dgm:cxn modelId="{F18B50D2-6BD2-4CBB-AEF5-D42095038AE4}" type="presParOf" srcId="{5A278273-A4A6-41AC-9F3A-506C9F84551F}" destId="{E1FF9BC2-1228-417E-B377-B58A1CAE1F07}" srcOrd="1" destOrd="0" presId="urn:microsoft.com/office/officeart/2005/8/layout/process3"/>
    <dgm:cxn modelId="{48FE70B4-A250-4E6D-9FFF-6BF4F73E4488}" type="presParOf" srcId="{E1FF9BC2-1228-417E-B377-B58A1CAE1F07}" destId="{43D83BD5-D9DA-411D-9E3E-F527B9078C72}" srcOrd="0" destOrd="0" presId="urn:microsoft.com/office/officeart/2005/8/layout/process3"/>
    <dgm:cxn modelId="{1E3CE37A-9ADE-4CB4-AF6A-0635642DE8C0}" type="presParOf" srcId="{5A278273-A4A6-41AC-9F3A-506C9F84551F}" destId="{EF324681-7C02-4D29-AFB2-488DDB24DCEF}" srcOrd="2" destOrd="0" presId="urn:microsoft.com/office/officeart/2005/8/layout/process3"/>
    <dgm:cxn modelId="{7AE36C53-E4DE-49C1-9543-357A794B0C6B}" type="presParOf" srcId="{EF324681-7C02-4D29-AFB2-488DDB24DCEF}" destId="{691E2DB7-41E0-401E-A930-47B2CFAAAF02}" srcOrd="0" destOrd="0" presId="urn:microsoft.com/office/officeart/2005/8/layout/process3"/>
    <dgm:cxn modelId="{58672D46-2636-4261-8AD7-9F01617CD28B}" type="presParOf" srcId="{EF324681-7C02-4D29-AFB2-488DDB24DCEF}" destId="{72873EEA-D8AC-4C0D-8635-D00C49508F8E}" srcOrd="1" destOrd="0" presId="urn:microsoft.com/office/officeart/2005/8/layout/process3"/>
    <dgm:cxn modelId="{3B89441A-C79D-4D5D-A40C-B2B58041C593}" type="presParOf" srcId="{EF324681-7C02-4D29-AFB2-488DDB24DCEF}" destId="{EF35C48E-5D37-47C2-93BD-CDCA1DE71257}" srcOrd="2" destOrd="0" presId="urn:microsoft.com/office/officeart/2005/8/layout/process3"/>
    <dgm:cxn modelId="{26640269-95C9-4A8F-AE7D-A89654531CFE}" type="presParOf" srcId="{5A278273-A4A6-41AC-9F3A-506C9F84551F}" destId="{D69D9CE2-202C-4282-9745-13A575C602DB}" srcOrd="3" destOrd="0" presId="urn:microsoft.com/office/officeart/2005/8/layout/process3"/>
    <dgm:cxn modelId="{10D43B61-9296-494B-B6B2-CC28811A18A9}" type="presParOf" srcId="{D69D9CE2-202C-4282-9745-13A575C602DB}" destId="{B22CC217-FD37-4FAA-AFAA-A49DF9EB60E0}" srcOrd="0" destOrd="0" presId="urn:microsoft.com/office/officeart/2005/8/layout/process3"/>
    <dgm:cxn modelId="{52EE6705-1A7A-4522-AA8F-873922346C11}" type="presParOf" srcId="{5A278273-A4A6-41AC-9F3A-506C9F84551F}" destId="{3A1445B0-0439-41B7-A2B7-4270F4E7C65B}" srcOrd="4" destOrd="0" presId="urn:microsoft.com/office/officeart/2005/8/layout/process3"/>
    <dgm:cxn modelId="{F12F2E7A-F67D-42A6-B68B-20A365584156}" type="presParOf" srcId="{3A1445B0-0439-41B7-A2B7-4270F4E7C65B}" destId="{DDA9231E-30CF-4826-A99B-241F03215880}" srcOrd="0" destOrd="0" presId="urn:microsoft.com/office/officeart/2005/8/layout/process3"/>
    <dgm:cxn modelId="{27313FF8-9442-4940-BA59-DA9F4387E438}" type="presParOf" srcId="{3A1445B0-0439-41B7-A2B7-4270F4E7C65B}" destId="{19958544-503A-4B93-87E5-DC6A5A53EA0F}" srcOrd="1" destOrd="0" presId="urn:microsoft.com/office/officeart/2005/8/layout/process3"/>
    <dgm:cxn modelId="{112710D8-63D9-49B2-9F25-1E9F4A0DF82B}" type="presParOf" srcId="{3A1445B0-0439-41B7-A2B7-4270F4E7C65B}" destId="{6653D3B1-2B13-4AB9-99E1-7C91286B32D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8B8D51-6CA9-4860-8080-8A7B8ED044C6}" type="doc">
      <dgm:prSet loTypeId="urn:microsoft.com/office/officeart/2009/3/layout/SubStep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F3C3E80B-A92E-4D3B-B9D0-CAED645B8BD4}">
      <dgm:prSet phldrT="[Texto]" custT="1"/>
      <dgm:spPr/>
      <dgm:t>
        <a:bodyPr/>
        <a:lstStyle/>
        <a:p>
          <a:r>
            <a:rPr lang="es-EC" sz="1400" dirty="0" smtClean="0"/>
            <a:t>Análisis Jerárquico </a:t>
          </a:r>
          <a:r>
            <a:rPr lang="es-EC" sz="1400" dirty="0" err="1" smtClean="0"/>
            <a:t>Multicriterio</a:t>
          </a:r>
          <a:r>
            <a:rPr lang="es-EC" sz="1400" dirty="0" smtClean="0"/>
            <a:t> Difuso (</a:t>
          </a:r>
          <a:r>
            <a:rPr lang="es-EC" sz="1400" dirty="0" err="1" smtClean="0"/>
            <a:t>Fuzzy</a:t>
          </a:r>
          <a:r>
            <a:rPr lang="es-EC" sz="1400" dirty="0" smtClean="0"/>
            <a:t> AHP)</a:t>
          </a:r>
        </a:p>
        <a:p>
          <a:r>
            <a:rPr lang="es-EC" sz="1400" dirty="0" smtClean="0"/>
            <a:t>Chang </a:t>
          </a:r>
          <a:r>
            <a:rPr lang="es-MX" sz="1400" dirty="0" smtClean="0"/>
            <a:t>(1996)</a:t>
          </a:r>
          <a:endParaRPr lang="es-MX" sz="1400" dirty="0"/>
        </a:p>
      </dgm:t>
    </dgm:pt>
    <dgm:pt modelId="{8505D488-D30A-4C37-8875-A5397C8DC3AA}" type="parTrans" cxnId="{86873CBB-E5BA-45B9-BDAD-1B3CB6329458}">
      <dgm:prSet/>
      <dgm:spPr/>
      <dgm:t>
        <a:bodyPr/>
        <a:lstStyle/>
        <a:p>
          <a:endParaRPr lang="es-MX" sz="4400"/>
        </a:p>
      </dgm:t>
    </dgm:pt>
    <dgm:pt modelId="{9D46B876-043A-462A-8A14-DA2334AA3869}" type="sibTrans" cxnId="{86873CBB-E5BA-45B9-BDAD-1B3CB6329458}">
      <dgm:prSet/>
      <dgm:spPr/>
      <dgm:t>
        <a:bodyPr/>
        <a:lstStyle/>
        <a:p>
          <a:endParaRPr lang="es-MX" sz="4400"/>
        </a:p>
      </dgm:t>
    </dgm:pt>
    <dgm:pt modelId="{0031C6EA-6BAC-484F-9AED-9CC0D56E6615}">
      <dgm:prSet phldrT="[Texto]" custT="1"/>
      <dgm:spPr/>
      <dgm:t>
        <a:bodyPr/>
        <a:lstStyle/>
        <a:p>
          <a:r>
            <a:rPr lang="es-EC" sz="1200" i="0" dirty="0" smtClean="0"/>
            <a:t>Proceso Analítico Jerárquico Difuso en la selección de variables para la evaluación de la resiliencia en zonas afectadas por desastres </a:t>
          </a:r>
        </a:p>
        <a:p>
          <a:r>
            <a:rPr lang="es-EC" sz="1200" dirty="0" smtClean="0"/>
            <a:t>Herrera et al. </a:t>
          </a:r>
          <a:r>
            <a:rPr lang="es-ES" sz="1200" dirty="0" smtClean="0"/>
            <a:t>(2016)</a:t>
          </a:r>
          <a:endParaRPr lang="es-MX" sz="1200" i="0" dirty="0"/>
        </a:p>
      </dgm:t>
    </dgm:pt>
    <dgm:pt modelId="{0B6E7DD3-47A0-4359-88B5-74D60D4097F9}" type="parTrans" cxnId="{538E489B-CECF-4998-B83C-E9F73FFB1B4C}">
      <dgm:prSet/>
      <dgm:spPr/>
      <dgm:t>
        <a:bodyPr/>
        <a:lstStyle/>
        <a:p>
          <a:endParaRPr lang="es-MX" sz="4400"/>
        </a:p>
      </dgm:t>
    </dgm:pt>
    <dgm:pt modelId="{56B2F9DB-199B-4A74-9FD7-41BEF84CC496}" type="sibTrans" cxnId="{538E489B-CECF-4998-B83C-E9F73FFB1B4C}">
      <dgm:prSet/>
      <dgm:spPr/>
      <dgm:t>
        <a:bodyPr/>
        <a:lstStyle/>
        <a:p>
          <a:endParaRPr lang="es-MX" sz="4400"/>
        </a:p>
      </dgm:t>
    </dgm:pt>
    <dgm:pt modelId="{EC56ECCA-9E57-4D55-B0B0-88DB0D9B4344}">
      <dgm:prSet phldrT="[Texto]" custT="1"/>
      <dgm:spPr/>
      <dgm:t>
        <a:bodyPr/>
        <a:lstStyle/>
        <a:p>
          <a:r>
            <a:rPr lang="es-MX" sz="1400" i="0" dirty="0" smtClean="0"/>
            <a:t>- 103 criterios identificados    </a:t>
          </a:r>
        </a:p>
        <a:p>
          <a:r>
            <a:rPr lang="es-MX" sz="1400" i="0" dirty="0" smtClean="0"/>
            <a:t>                                         - 56 criterios  seleccionados</a:t>
          </a:r>
          <a:endParaRPr lang="es-MX" sz="1400" i="0" dirty="0"/>
        </a:p>
      </dgm:t>
    </dgm:pt>
    <dgm:pt modelId="{F8C2B3F4-FA26-4FCA-ACE3-5EC32A2C05B1}" type="parTrans" cxnId="{FEE09F8F-1C35-443B-8590-50F1B4928EE9}">
      <dgm:prSet/>
      <dgm:spPr/>
      <dgm:t>
        <a:bodyPr/>
        <a:lstStyle/>
        <a:p>
          <a:endParaRPr lang="es-MX" sz="1800"/>
        </a:p>
      </dgm:t>
    </dgm:pt>
    <dgm:pt modelId="{B60B36C4-75D4-484A-9761-512096FB3601}" type="sibTrans" cxnId="{FEE09F8F-1C35-443B-8590-50F1B4928EE9}">
      <dgm:prSet/>
      <dgm:spPr/>
      <dgm:t>
        <a:bodyPr/>
        <a:lstStyle/>
        <a:p>
          <a:endParaRPr lang="es-MX" sz="1800"/>
        </a:p>
      </dgm:t>
    </dgm:pt>
    <dgm:pt modelId="{4A373715-6245-4E30-B1B6-9A3BC1320556}" type="pres">
      <dgm:prSet presAssocID="{6E8B8D51-6CA9-4860-8080-8A7B8ED044C6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MX"/>
        </a:p>
      </dgm:t>
    </dgm:pt>
    <dgm:pt modelId="{E028F048-84E3-4279-922B-AE2DDF5E8E6E}" type="pres">
      <dgm:prSet presAssocID="{F3C3E80B-A92E-4D3B-B9D0-CAED645B8BD4}" presName="parTx1" presStyleLbl="node1" presStyleIdx="0" presStyleCnt="3"/>
      <dgm:spPr/>
      <dgm:t>
        <a:bodyPr/>
        <a:lstStyle/>
        <a:p>
          <a:endParaRPr lang="es-MX"/>
        </a:p>
      </dgm:t>
    </dgm:pt>
    <dgm:pt modelId="{E0FA3AAD-F613-4BAA-B6AB-CCFE02E3B921}" type="pres">
      <dgm:prSet presAssocID="{0031C6EA-6BAC-484F-9AED-9CC0D56E6615}" presName="parTx2" presStyleLbl="node1" presStyleIdx="1" presStyleCnt="3"/>
      <dgm:spPr/>
      <dgm:t>
        <a:bodyPr/>
        <a:lstStyle/>
        <a:p>
          <a:endParaRPr lang="es-MX"/>
        </a:p>
      </dgm:t>
    </dgm:pt>
    <dgm:pt modelId="{D8530E0D-8E89-4887-B453-07DEA4626402}" type="pres">
      <dgm:prSet presAssocID="{EC56ECCA-9E57-4D55-B0B0-88DB0D9B4344}" presName="parTx3" presStyleLbl="node1" presStyleIdx="2" presStyleCnt="3"/>
      <dgm:spPr/>
      <dgm:t>
        <a:bodyPr/>
        <a:lstStyle/>
        <a:p>
          <a:endParaRPr lang="es-MX"/>
        </a:p>
      </dgm:t>
    </dgm:pt>
  </dgm:ptLst>
  <dgm:cxnLst>
    <dgm:cxn modelId="{721DFED5-4AE3-4A90-AA28-9F1C6F293776}" type="presOf" srcId="{0031C6EA-6BAC-484F-9AED-9CC0D56E6615}" destId="{E0FA3AAD-F613-4BAA-B6AB-CCFE02E3B921}" srcOrd="0" destOrd="0" presId="urn:microsoft.com/office/officeart/2009/3/layout/SubStepProcess"/>
    <dgm:cxn modelId="{463A8695-D217-463C-81AB-3C84EDFD1868}" type="presOf" srcId="{6E8B8D51-6CA9-4860-8080-8A7B8ED044C6}" destId="{4A373715-6245-4E30-B1B6-9A3BC1320556}" srcOrd="0" destOrd="0" presId="urn:microsoft.com/office/officeart/2009/3/layout/SubStepProcess"/>
    <dgm:cxn modelId="{FEE09F8F-1C35-443B-8590-50F1B4928EE9}" srcId="{6E8B8D51-6CA9-4860-8080-8A7B8ED044C6}" destId="{EC56ECCA-9E57-4D55-B0B0-88DB0D9B4344}" srcOrd="2" destOrd="0" parTransId="{F8C2B3F4-FA26-4FCA-ACE3-5EC32A2C05B1}" sibTransId="{B60B36C4-75D4-484A-9761-512096FB3601}"/>
    <dgm:cxn modelId="{3993E7AB-2138-46A7-B570-D6D6909A7E2E}" type="presOf" srcId="{EC56ECCA-9E57-4D55-B0B0-88DB0D9B4344}" destId="{D8530E0D-8E89-4887-B453-07DEA4626402}" srcOrd="0" destOrd="0" presId="urn:microsoft.com/office/officeart/2009/3/layout/SubStepProcess"/>
    <dgm:cxn modelId="{538E489B-CECF-4998-B83C-E9F73FFB1B4C}" srcId="{6E8B8D51-6CA9-4860-8080-8A7B8ED044C6}" destId="{0031C6EA-6BAC-484F-9AED-9CC0D56E6615}" srcOrd="1" destOrd="0" parTransId="{0B6E7DD3-47A0-4359-88B5-74D60D4097F9}" sibTransId="{56B2F9DB-199B-4A74-9FD7-41BEF84CC496}"/>
    <dgm:cxn modelId="{40481213-F8F7-4C6E-9027-76F151561ACE}" type="presOf" srcId="{F3C3E80B-A92E-4D3B-B9D0-CAED645B8BD4}" destId="{E028F048-84E3-4279-922B-AE2DDF5E8E6E}" srcOrd="0" destOrd="0" presId="urn:microsoft.com/office/officeart/2009/3/layout/SubStepProcess"/>
    <dgm:cxn modelId="{86873CBB-E5BA-45B9-BDAD-1B3CB6329458}" srcId="{6E8B8D51-6CA9-4860-8080-8A7B8ED044C6}" destId="{F3C3E80B-A92E-4D3B-B9D0-CAED645B8BD4}" srcOrd="0" destOrd="0" parTransId="{8505D488-D30A-4C37-8875-A5397C8DC3AA}" sibTransId="{9D46B876-043A-462A-8A14-DA2334AA3869}"/>
    <dgm:cxn modelId="{8FC8B91A-7296-4226-ABA1-7D28EA3405D1}" type="presParOf" srcId="{4A373715-6245-4E30-B1B6-9A3BC1320556}" destId="{E028F048-84E3-4279-922B-AE2DDF5E8E6E}" srcOrd="0" destOrd="0" presId="urn:microsoft.com/office/officeart/2009/3/layout/SubStepProcess"/>
    <dgm:cxn modelId="{03192B3B-B7F3-43DE-8BAF-B87494FD30FD}" type="presParOf" srcId="{4A373715-6245-4E30-B1B6-9A3BC1320556}" destId="{E0FA3AAD-F613-4BAA-B6AB-CCFE02E3B921}" srcOrd="1" destOrd="0" presId="urn:microsoft.com/office/officeart/2009/3/layout/SubStepProcess"/>
    <dgm:cxn modelId="{76D734CA-299B-435E-B989-69C4531C74C0}" type="presParOf" srcId="{4A373715-6245-4E30-B1B6-9A3BC1320556}" destId="{D8530E0D-8E89-4887-B453-07DEA4626402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B9FC6D-F4F3-44E2-8963-97496ECFFEEA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9E21F0C2-60B2-4831-8818-CB4B6430916B}">
      <dgm:prSet phldrT="[Texto]" custT="1"/>
      <dgm:spPr/>
      <dgm:t>
        <a:bodyPr/>
        <a:lstStyle/>
        <a:p>
          <a:pPr algn="ctr"/>
          <a:r>
            <a:rPr lang="es-EC" sz="2000" b="0" dirty="0" smtClean="0"/>
            <a:t>La base teórica de la complejidad permite explicar el impacto multidimensional generado por la erupción del volcán Cotopaxi en el Valle de los Chillos</a:t>
          </a:r>
          <a:endParaRPr lang="es-MX" sz="2000" b="0" dirty="0"/>
        </a:p>
      </dgm:t>
    </dgm:pt>
    <dgm:pt modelId="{DAA6AC08-6178-447A-8A70-4928C35688AC}" type="parTrans" cxnId="{3726B628-A0BA-4A7C-9FAC-9F8EE291BA74}">
      <dgm:prSet/>
      <dgm:spPr/>
      <dgm:t>
        <a:bodyPr/>
        <a:lstStyle/>
        <a:p>
          <a:endParaRPr lang="es-MX"/>
        </a:p>
      </dgm:t>
    </dgm:pt>
    <dgm:pt modelId="{2DE9444F-2A22-4C54-8A2D-724B76E953F8}" type="sibTrans" cxnId="{3726B628-A0BA-4A7C-9FAC-9F8EE291BA74}">
      <dgm:prSet/>
      <dgm:spPr/>
      <dgm:t>
        <a:bodyPr/>
        <a:lstStyle/>
        <a:p>
          <a:endParaRPr lang="es-MX"/>
        </a:p>
      </dgm:t>
    </dgm:pt>
    <dgm:pt modelId="{B8191673-1127-4DDD-9C95-7F9853536BD1}">
      <dgm:prSet phldrT="[Texto]" custT="1"/>
      <dgm:spPr/>
      <dgm:t>
        <a:bodyPr/>
        <a:lstStyle/>
        <a:p>
          <a:pPr algn="ctr"/>
          <a:r>
            <a:rPr lang="es-EC" sz="2000" dirty="0" smtClean="0"/>
            <a:t>El AHP difuso permite evaluar la interacción de variables que explican el impacto multidimensional por la erupción considerando niveles de incertidumbre</a:t>
          </a:r>
          <a:endParaRPr lang="es-MX" sz="2000" dirty="0"/>
        </a:p>
      </dgm:t>
    </dgm:pt>
    <dgm:pt modelId="{7E14F1DA-CA61-41E2-860C-5B839201A581}" type="parTrans" cxnId="{5A006D4C-95BA-4DB9-BEC6-10B54EB416D3}">
      <dgm:prSet/>
      <dgm:spPr/>
      <dgm:t>
        <a:bodyPr/>
        <a:lstStyle/>
        <a:p>
          <a:endParaRPr lang="es-MX"/>
        </a:p>
      </dgm:t>
    </dgm:pt>
    <dgm:pt modelId="{8BCCD0C5-BE72-4A2F-8AA6-FCA390531C73}" type="sibTrans" cxnId="{5A006D4C-95BA-4DB9-BEC6-10B54EB416D3}">
      <dgm:prSet/>
      <dgm:spPr/>
      <dgm:t>
        <a:bodyPr/>
        <a:lstStyle/>
        <a:p>
          <a:endParaRPr lang="es-MX"/>
        </a:p>
      </dgm:t>
    </dgm:pt>
    <dgm:pt modelId="{560F2448-DC67-4546-9648-DAFB777AFBB0}" type="pres">
      <dgm:prSet presAssocID="{B8B9FC6D-F4F3-44E2-8963-97496ECFFE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C63BF1B-B19C-469D-97F9-F3CC875CC660}" type="pres">
      <dgm:prSet presAssocID="{9E21F0C2-60B2-4831-8818-CB4B6430916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95D303-91D0-4B7F-A5DB-15BA711DBB8E}" type="pres">
      <dgm:prSet presAssocID="{2DE9444F-2A22-4C54-8A2D-724B76E953F8}" presName="sibTrans" presStyleCnt="0"/>
      <dgm:spPr/>
    </dgm:pt>
    <dgm:pt modelId="{FBAF223F-8F01-4BD6-8877-959F551B9F63}" type="pres">
      <dgm:prSet presAssocID="{B8191673-1127-4DDD-9C95-7F9853536BD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A006D4C-95BA-4DB9-BEC6-10B54EB416D3}" srcId="{B8B9FC6D-F4F3-44E2-8963-97496ECFFEEA}" destId="{B8191673-1127-4DDD-9C95-7F9853536BD1}" srcOrd="1" destOrd="0" parTransId="{7E14F1DA-CA61-41E2-860C-5B839201A581}" sibTransId="{8BCCD0C5-BE72-4A2F-8AA6-FCA390531C73}"/>
    <dgm:cxn modelId="{5C0A461C-DEC7-4AE6-9388-DF0733B4F94D}" type="presOf" srcId="{9E21F0C2-60B2-4831-8818-CB4B6430916B}" destId="{3C63BF1B-B19C-469D-97F9-F3CC875CC660}" srcOrd="0" destOrd="0" presId="urn:microsoft.com/office/officeart/2005/8/layout/default"/>
    <dgm:cxn modelId="{3726B628-A0BA-4A7C-9FAC-9F8EE291BA74}" srcId="{B8B9FC6D-F4F3-44E2-8963-97496ECFFEEA}" destId="{9E21F0C2-60B2-4831-8818-CB4B6430916B}" srcOrd="0" destOrd="0" parTransId="{DAA6AC08-6178-447A-8A70-4928C35688AC}" sibTransId="{2DE9444F-2A22-4C54-8A2D-724B76E953F8}"/>
    <dgm:cxn modelId="{E6652566-F470-4FC0-A65B-D7AEC3B1D2A7}" type="presOf" srcId="{B8B9FC6D-F4F3-44E2-8963-97496ECFFEEA}" destId="{560F2448-DC67-4546-9648-DAFB777AFBB0}" srcOrd="0" destOrd="0" presId="urn:microsoft.com/office/officeart/2005/8/layout/default"/>
    <dgm:cxn modelId="{39229A2A-318E-4935-93AC-9588C3B372C0}" type="presOf" srcId="{B8191673-1127-4DDD-9C95-7F9853536BD1}" destId="{FBAF223F-8F01-4BD6-8877-959F551B9F63}" srcOrd="0" destOrd="0" presId="urn:microsoft.com/office/officeart/2005/8/layout/default"/>
    <dgm:cxn modelId="{663B16FF-8B01-4D09-9126-BBF6F57B2131}" type="presParOf" srcId="{560F2448-DC67-4546-9648-DAFB777AFBB0}" destId="{3C63BF1B-B19C-469D-97F9-F3CC875CC660}" srcOrd="0" destOrd="0" presId="urn:microsoft.com/office/officeart/2005/8/layout/default"/>
    <dgm:cxn modelId="{FE6DAA57-ED8D-4715-B9BA-2008D71658E0}" type="presParOf" srcId="{560F2448-DC67-4546-9648-DAFB777AFBB0}" destId="{0695D303-91D0-4B7F-A5DB-15BA711DBB8E}" srcOrd="1" destOrd="0" presId="urn:microsoft.com/office/officeart/2005/8/layout/default"/>
    <dgm:cxn modelId="{D9738B65-90C8-4EF5-B2A6-8F473A6DAFC4}" type="presParOf" srcId="{560F2448-DC67-4546-9648-DAFB777AFBB0}" destId="{FBAF223F-8F01-4BD6-8877-959F551B9F6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D09E45-5609-400C-83E7-4F8660B59517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A5DEC8B5-3070-44D2-9B89-860A668CCCAC}">
      <dgm:prSet phldrT="[Texto]" custT="1"/>
      <dgm:spPr/>
      <dgm:t>
        <a:bodyPr/>
        <a:lstStyle/>
        <a:p>
          <a:pPr algn="ctr"/>
          <a:r>
            <a:rPr lang="es-EC" sz="1800" dirty="0" smtClean="0"/>
            <a:t>El criterio denominado dependencia económica, perteneciente a la dimensión económico - regional, es crítico este análisis</a:t>
          </a:r>
          <a:endParaRPr lang="es-MX" sz="1800" dirty="0"/>
        </a:p>
      </dgm:t>
    </dgm:pt>
    <dgm:pt modelId="{9743C270-1BD9-495E-A92D-2ED72E352442}" type="parTrans" cxnId="{BEA2F9BB-E517-47F2-A287-7D8BE7F6E997}">
      <dgm:prSet/>
      <dgm:spPr/>
      <dgm:t>
        <a:bodyPr/>
        <a:lstStyle/>
        <a:p>
          <a:endParaRPr lang="es-MX" sz="1800"/>
        </a:p>
      </dgm:t>
    </dgm:pt>
    <dgm:pt modelId="{6F6AB113-12C4-4E44-9B35-A5743D7B52D8}" type="sibTrans" cxnId="{BEA2F9BB-E517-47F2-A287-7D8BE7F6E997}">
      <dgm:prSet/>
      <dgm:spPr/>
      <dgm:t>
        <a:bodyPr/>
        <a:lstStyle/>
        <a:p>
          <a:endParaRPr lang="es-MX" sz="1800"/>
        </a:p>
      </dgm:t>
    </dgm:pt>
    <dgm:pt modelId="{F0184FCC-0BFF-470C-A6F9-955707F456A1}" type="pres">
      <dgm:prSet presAssocID="{A5D09E45-5609-400C-83E7-4F8660B595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7CF3EE-A498-4DC7-AF4E-A0E39A6C40CF}" type="pres">
      <dgm:prSet presAssocID="{A5DEC8B5-3070-44D2-9B89-860A668CCCAC}" presName="node" presStyleLbl="node1" presStyleIdx="0" presStyleCnt="1" custScaleX="72603" custScaleY="726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D5971E5-BC14-4E80-B984-FC71A4E0D854}" type="presOf" srcId="{A5D09E45-5609-400C-83E7-4F8660B59517}" destId="{F0184FCC-0BFF-470C-A6F9-955707F456A1}" srcOrd="0" destOrd="0" presId="urn:microsoft.com/office/officeart/2005/8/layout/default"/>
    <dgm:cxn modelId="{AC49AFE0-753E-41F0-9DC7-028E339CF1E6}" type="presOf" srcId="{A5DEC8B5-3070-44D2-9B89-860A668CCCAC}" destId="{507CF3EE-A498-4DC7-AF4E-A0E39A6C40CF}" srcOrd="0" destOrd="0" presId="urn:microsoft.com/office/officeart/2005/8/layout/default"/>
    <dgm:cxn modelId="{BEA2F9BB-E517-47F2-A287-7D8BE7F6E997}" srcId="{A5D09E45-5609-400C-83E7-4F8660B59517}" destId="{A5DEC8B5-3070-44D2-9B89-860A668CCCAC}" srcOrd="0" destOrd="0" parTransId="{9743C270-1BD9-495E-A92D-2ED72E352442}" sibTransId="{6F6AB113-12C4-4E44-9B35-A5743D7B52D8}"/>
    <dgm:cxn modelId="{25911A6E-E813-49EC-BEDF-9200EF0A75F5}" type="presParOf" srcId="{F0184FCC-0BFF-470C-A6F9-955707F456A1}" destId="{507CF3EE-A498-4DC7-AF4E-A0E39A6C40C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D09E45-5609-400C-83E7-4F8660B59517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A5DEC8B5-3070-44D2-9B89-860A668CCCAC}">
      <dgm:prSet phldrT="[Texto]" custT="1"/>
      <dgm:spPr/>
      <dgm:t>
        <a:bodyPr/>
        <a:lstStyle/>
        <a:p>
          <a:pPr algn="ctr"/>
          <a:r>
            <a:rPr lang="es-EC" sz="1600" dirty="0" smtClean="0"/>
            <a:t>El criterio denominado actividad empresarial femenina, perteneciente a la dimensión económico – empresarial, es crítico para este análisis</a:t>
          </a:r>
          <a:endParaRPr lang="es-MX" sz="1600" dirty="0"/>
        </a:p>
      </dgm:t>
    </dgm:pt>
    <dgm:pt modelId="{9743C270-1BD9-495E-A92D-2ED72E352442}" type="parTrans" cxnId="{BEA2F9BB-E517-47F2-A287-7D8BE7F6E997}">
      <dgm:prSet/>
      <dgm:spPr/>
      <dgm:t>
        <a:bodyPr/>
        <a:lstStyle/>
        <a:p>
          <a:endParaRPr lang="es-MX" sz="1800"/>
        </a:p>
      </dgm:t>
    </dgm:pt>
    <dgm:pt modelId="{6F6AB113-12C4-4E44-9B35-A5743D7B52D8}" type="sibTrans" cxnId="{BEA2F9BB-E517-47F2-A287-7D8BE7F6E997}">
      <dgm:prSet/>
      <dgm:spPr/>
      <dgm:t>
        <a:bodyPr/>
        <a:lstStyle/>
        <a:p>
          <a:endParaRPr lang="es-MX" sz="1800"/>
        </a:p>
      </dgm:t>
    </dgm:pt>
    <dgm:pt modelId="{F0184FCC-0BFF-470C-A6F9-955707F456A1}" type="pres">
      <dgm:prSet presAssocID="{A5D09E45-5609-400C-83E7-4F8660B595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7CF3EE-A498-4DC7-AF4E-A0E39A6C40CF}" type="pres">
      <dgm:prSet presAssocID="{A5DEC8B5-3070-44D2-9B89-860A668CCCAC}" presName="node" presStyleLbl="node1" presStyleIdx="0" presStyleCnt="1" custScaleX="81191" custScaleY="811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C6385E9-FDAF-4546-B59B-661AF1B13DEC}" type="presOf" srcId="{A5DEC8B5-3070-44D2-9B89-860A668CCCAC}" destId="{507CF3EE-A498-4DC7-AF4E-A0E39A6C40CF}" srcOrd="0" destOrd="0" presId="urn:microsoft.com/office/officeart/2005/8/layout/default"/>
    <dgm:cxn modelId="{BEA2F9BB-E517-47F2-A287-7D8BE7F6E997}" srcId="{A5D09E45-5609-400C-83E7-4F8660B59517}" destId="{A5DEC8B5-3070-44D2-9B89-860A668CCCAC}" srcOrd="0" destOrd="0" parTransId="{9743C270-1BD9-495E-A92D-2ED72E352442}" sibTransId="{6F6AB113-12C4-4E44-9B35-A5743D7B52D8}"/>
    <dgm:cxn modelId="{3343D9C5-C7F0-4161-BCA9-207DB1F0EF82}" type="presOf" srcId="{A5D09E45-5609-400C-83E7-4F8660B59517}" destId="{F0184FCC-0BFF-470C-A6F9-955707F456A1}" srcOrd="0" destOrd="0" presId="urn:microsoft.com/office/officeart/2005/8/layout/default"/>
    <dgm:cxn modelId="{1DDCC910-232A-4DCB-90B5-AA03A2134399}" type="presParOf" srcId="{F0184FCC-0BFF-470C-A6F9-955707F456A1}" destId="{507CF3EE-A498-4DC7-AF4E-A0E39A6C40C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D09E45-5609-400C-83E7-4F8660B59517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A5DEC8B5-3070-44D2-9B89-860A668CCCAC}">
      <dgm:prSet phldrT="[Texto]" custT="1"/>
      <dgm:spPr/>
      <dgm:t>
        <a:bodyPr/>
        <a:lstStyle/>
        <a:p>
          <a:pPr algn="ctr"/>
          <a:r>
            <a:rPr lang="es-EC" sz="1600" dirty="0" smtClean="0"/>
            <a:t>El criterio denominado discapacidades, perteneciente a la dimensión sociorregional, es crítico para este análisis</a:t>
          </a:r>
          <a:endParaRPr lang="es-MX" sz="1600" dirty="0"/>
        </a:p>
      </dgm:t>
    </dgm:pt>
    <dgm:pt modelId="{9743C270-1BD9-495E-A92D-2ED72E352442}" type="parTrans" cxnId="{BEA2F9BB-E517-47F2-A287-7D8BE7F6E997}">
      <dgm:prSet/>
      <dgm:spPr/>
      <dgm:t>
        <a:bodyPr/>
        <a:lstStyle/>
        <a:p>
          <a:endParaRPr lang="es-MX" sz="1800"/>
        </a:p>
      </dgm:t>
    </dgm:pt>
    <dgm:pt modelId="{6F6AB113-12C4-4E44-9B35-A5743D7B52D8}" type="sibTrans" cxnId="{BEA2F9BB-E517-47F2-A287-7D8BE7F6E997}">
      <dgm:prSet/>
      <dgm:spPr/>
      <dgm:t>
        <a:bodyPr/>
        <a:lstStyle/>
        <a:p>
          <a:endParaRPr lang="es-MX" sz="1800"/>
        </a:p>
      </dgm:t>
    </dgm:pt>
    <dgm:pt modelId="{F0184FCC-0BFF-470C-A6F9-955707F456A1}" type="pres">
      <dgm:prSet presAssocID="{A5D09E45-5609-400C-83E7-4F8660B595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7CF3EE-A498-4DC7-AF4E-A0E39A6C40CF}" type="pres">
      <dgm:prSet presAssocID="{A5DEC8B5-3070-44D2-9B89-860A668CCCAC}" presName="node" presStyleLbl="node1" presStyleIdx="0" presStyleCnt="1" custScaleX="81191" custScaleY="811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EA2F9BB-E517-47F2-A287-7D8BE7F6E997}" srcId="{A5D09E45-5609-400C-83E7-4F8660B59517}" destId="{A5DEC8B5-3070-44D2-9B89-860A668CCCAC}" srcOrd="0" destOrd="0" parTransId="{9743C270-1BD9-495E-A92D-2ED72E352442}" sibTransId="{6F6AB113-12C4-4E44-9B35-A5743D7B52D8}"/>
    <dgm:cxn modelId="{B2C9F0BA-A927-4772-9EC7-E71F87B4D169}" type="presOf" srcId="{A5D09E45-5609-400C-83E7-4F8660B59517}" destId="{F0184FCC-0BFF-470C-A6F9-955707F456A1}" srcOrd="0" destOrd="0" presId="urn:microsoft.com/office/officeart/2005/8/layout/default"/>
    <dgm:cxn modelId="{096326E4-3924-4DCE-98F6-298C14566DEB}" type="presOf" srcId="{A5DEC8B5-3070-44D2-9B89-860A668CCCAC}" destId="{507CF3EE-A498-4DC7-AF4E-A0E39A6C40CF}" srcOrd="0" destOrd="0" presId="urn:microsoft.com/office/officeart/2005/8/layout/default"/>
    <dgm:cxn modelId="{C6D60ED4-B017-4211-B93C-7EE909EC12CC}" type="presParOf" srcId="{F0184FCC-0BFF-470C-A6F9-955707F456A1}" destId="{507CF3EE-A498-4DC7-AF4E-A0E39A6C40C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9860D-CE6F-4A4A-B9C1-A05237ADA866}">
      <dsp:nvSpPr>
        <dsp:cNvPr id="0" name=""/>
        <dsp:cNvSpPr/>
      </dsp:nvSpPr>
      <dsp:spPr>
        <a:xfrm>
          <a:off x="3150261" y="2700117"/>
          <a:ext cx="2268429" cy="2268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Analizar el impacto generado por la erupción del volcán Cotopaxi</a:t>
          </a:r>
          <a:endParaRPr lang="es-MX" sz="1400" kern="1200" dirty="0"/>
        </a:p>
      </dsp:txBody>
      <dsp:txXfrm>
        <a:off x="3482465" y="3032321"/>
        <a:ext cx="1604021" cy="1604021"/>
      </dsp:txXfrm>
    </dsp:sp>
    <dsp:sp modelId="{6B536ADE-E4FC-427B-B8FA-EACBAFB5AEB4}">
      <dsp:nvSpPr>
        <dsp:cNvPr id="0" name=""/>
        <dsp:cNvSpPr/>
      </dsp:nvSpPr>
      <dsp:spPr>
        <a:xfrm rot="12900000">
          <a:off x="1692623" y="2304381"/>
          <a:ext cx="1737013" cy="6465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60D897-E0A4-4B5D-AC64-F6BB51F4661B}">
      <dsp:nvSpPr>
        <dsp:cNvPr id="0" name=""/>
        <dsp:cNvSpPr/>
      </dsp:nvSpPr>
      <dsp:spPr>
        <a:xfrm>
          <a:off x="772186" y="1267474"/>
          <a:ext cx="2155007" cy="1724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Contextualizar la teoría de la resiliencia</a:t>
          </a:r>
          <a:endParaRPr lang="es-MX" sz="1400" kern="1200" dirty="0"/>
        </a:p>
      </dsp:txBody>
      <dsp:txXfrm>
        <a:off x="822680" y="1317968"/>
        <a:ext cx="2054019" cy="1623018"/>
      </dsp:txXfrm>
    </dsp:sp>
    <dsp:sp modelId="{FEBD270D-A408-4527-BD2A-FF0CDD239AE4}">
      <dsp:nvSpPr>
        <dsp:cNvPr id="0" name=""/>
        <dsp:cNvSpPr/>
      </dsp:nvSpPr>
      <dsp:spPr>
        <a:xfrm rot="16200000">
          <a:off x="3415969" y="1407263"/>
          <a:ext cx="1737013" cy="6465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849548-ECB1-43B0-8A2F-D4DF7DC318DE}">
      <dsp:nvSpPr>
        <dsp:cNvPr id="0" name=""/>
        <dsp:cNvSpPr/>
      </dsp:nvSpPr>
      <dsp:spPr>
        <a:xfrm>
          <a:off x="3206972" y="5"/>
          <a:ext cx="2155007" cy="1724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Describir los principales criterios  </a:t>
          </a:r>
          <a:endParaRPr lang="es-MX" sz="1400" kern="1200" dirty="0"/>
        </a:p>
      </dsp:txBody>
      <dsp:txXfrm>
        <a:off x="3257466" y="50499"/>
        <a:ext cx="2054019" cy="1623018"/>
      </dsp:txXfrm>
    </dsp:sp>
    <dsp:sp modelId="{B1BC6E9A-E83E-4636-BA62-F4EDFF38979A}">
      <dsp:nvSpPr>
        <dsp:cNvPr id="0" name=""/>
        <dsp:cNvSpPr/>
      </dsp:nvSpPr>
      <dsp:spPr>
        <a:xfrm rot="19500000">
          <a:off x="5139315" y="2304381"/>
          <a:ext cx="1737013" cy="6465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4A80CE-2C03-499B-908F-205656F9C8E0}">
      <dsp:nvSpPr>
        <dsp:cNvPr id="0" name=""/>
        <dsp:cNvSpPr/>
      </dsp:nvSpPr>
      <dsp:spPr>
        <a:xfrm>
          <a:off x="5641757" y="1267474"/>
          <a:ext cx="2155007" cy="1724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Evaluar el impacto</a:t>
          </a:r>
          <a:endParaRPr lang="es-MX" sz="1400" kern="1200" dirty="0"/>
        </a:p>
      </dsp:txBody>
      <dsp:txXfrm>
        <a:off x="5692251" y="1317968"/>
        <a:ext cx="2054019" cy="16230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F3EE-A498-4DC7-AF4E-A0E39A6C40CF}">
      <dsp:nvSpPr>
        <dsp:cNvPr id="0" name=""/>
        <dsp:cNvSpPr/>
      </dsp:nvSpPr>
      <dsp:spPr>
        <a:xfrm>
          <a:off x="494355" y="751638"/>
          <a:ext cx="4267873" cy="2560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criterio denominado cohesión familiar, perteneciente a la dimensión socio comunitaria, es crítico para este análisis</a:t>
          </a:r>
          <a:endParaRPr lang="es-MX" sz="1600" kern="1200" dirty="0"/>
        </a:p>
      </dsp:txBody>
      <dsp:txXfrm>
        <a:off x="494355" y="751638"/>
        <a:ext cx="4267873" cy="25607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F3EE-A498-4DC7-AF4E-A0E39A6C40CF}">
      <dsp:nvSpPr>
        <dsp:cNvPr id="0" name=""/>
        <dsp:cNvSpPr/>
      </dsp:nvSpPr>
      <dsp:spPr>
        <a:xfrm>
          <a:off x="494355" y="751638"/>
          <a:ext cx="4267873" cy="2560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criterio denominado planes de emergencia, perteneciente a la dimensión institucional, es crítico para este análisis</a:t>
          </a:r>
          <a:endParaRPr lang="es-MX" sz="1600" kern="1200" dirty="0"/>
        </a:p>
      </dsp:txBody>
      <dsp:txXfrm>
        <a:off x="494355" y="751638"/>
        <a:ext cx="4267873" cy="25607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F3EE-A498-4DC7-AF4E-A0E39A6C40CF}">
      <dsp:nvSpPr>
        <dsp:cNvPr id="0" name=""/>
        <dsp:cNvSpPr/>
      </dsp:nvSpPr>
      <dsp:spPr>
        <a:xfrm>
          <a:off x="854378" y="967652"/>
          <a:ext cx="3547826" cy="21286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criterio denominado vías de evacuación, perteneciente a la dimensión infraestructura, es crítico para este análisis</a:t>
          </a:r>
          <a:endParaRPr lang="es-MX" sz="1600" kern="1200" dirty="0"/>
        </a:p>
      </dsp:txBody>
      <dsp:txXfrm>
        <a:off x="854378" y="967652"/>
        <a:ext cx="3547826" cy="21286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F3EE-A498-4DC7-AF4E-A0E39A6C40CF}">
      <dsp:nvSpPr>
        <dsp:cNvPr id="0" name=""/>
        <dsp:cNvSpPr/>
      </dsp:nvSpPr>
      <dsp:spPr>
        <a:xfrm>
          <a:off x="854378" y="967652"/>
          <a:ext cx="3547826" cy="21286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criterio denominado riesgo de amenaza natural, perteneciente a la dimensión ecológica, es crítico para este análisis</a:t>
          </a:r>
          <a:endParaRPr lang="es-MX" sz="1600" kern="1200" dirty="0"/>
        </a:p>
      </dsp:txBody>
      <dsp:txXfrm>
        <a:off x="854378" y="967652"/>
        <a:ext cx="3547826" cy="21286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F3EE-A498-4DC7-AF4E-A0E39A6C40CF}">
      <dsp:nvSpPr>
        <dsp:cNvPr id="0" name=""/>
        <dsp:cNvSpPr/>
      </dsp:nvSpPr>
      <dsp:spPr>
        <a:xfrm>
          <a:off x="854378" y="967652"/>
          <a:ext cx="3547826" cy="21286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criterio denominado percepción de riesgo, perteneciente a la  dimensión experiencial, es crítico para este análisis</a:t>
          </a:r>
          <a:endParaRPr lang="es-MX" sz="1600" kern="1200" dirty="0"/>
        </a:p>
      </dsp:txBody>
      <dsp:txXfrm>
        <a:off x="854378" y="967652"/>
        <a:ext cx="3547826" cy="21286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A3724-F8ED-49EE-A11B-60AE257F1336}">
      <dsp:nvSpPr>
        <dsp:cNvPr id="0" name=""/>
        <dsp:cNvSpPr/>
      </dsp:nvSpPr>
      <dsp:spPr>
        <a:xfrm>
          <a:off x="2232" y="1642814"/>
          <a:ext cx="2719833" cy="108793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Criterios que favorecen la </a:t>
          </a:r>
          <a:r>
            <a:rPr lang="es-MX" sz="1800" kern="1200" dirty="0" smtClean="0"/>
            <a:t>resiliencia</a:t>
          </a:r>
          <a:endParaRPr lang="es-MX" sz="1800" kern="1200" dirty="0"/>
        </a:p>
      </dsp:txBody>
      <dsp:txXfrm>
        <a:off x="546199" y="1642814"/>
        <a:ext cx="1631900" cy="1087933"/>
      </dsp:txXfrm>
    </dsp:sp>
    <dsp:sp modelId="{A2623C22-B138-4145-8DFF-34A64FB50FD3}">
      <dsp:nvSpPr>
        <dsp:cNvPr id="0" name=""/>
        <dsp:cNvSpPr/>
      </dsp:nvSpPr>
      <dsp:spPr>
        <a:xfrm>
          <a:off x="2450083" y="1642814"/>
          <a:ext cx="2719833" cy="108793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Criterios que se deben reforzar</a:t>
          </a:r>
          <a:endParaRPr lang="es-MX" sz="1800" kern="1200" dirty="0"/>
        </a:p>
      </dsp:txBody>
      <dsp:txXfrm>
        <a:off x="2994050" y="1642814"/>
        <a:ext cx="1631900" cy="1087933"/>
      </dsp:txXfrm>
    </dsp:sp>
    <dsp:sp modelId="{F545DCE2-AE48-4C97-AC9F-78DE393DE031}">
      <dsp:nvSpPr>
        <dsp:cNvPr id="0" name=""/>
        <dsp:cNvSpPr/>
      </dsp:nvSpPr>
      <dsp:spPr>
        <a:xfrm>
          <a:off x="4897933" y="1642814"/>
          <a:ext cx="2719833" cy="108793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Criterios que perjudican la </a:t>
          </a:r>
          <a:r>
            <a:rPr lang="es-MX" sz="1800" kern="1200" dirty="0" smtClean="0"/>
            <a:t>resiliencia</a:t>
          </a:r>
          <a:endParaRPr lang="es-MX" sz="1800" kern="1200" dirty="0"/>
        </a:p>
      </dsp:txBody>
      <dsp:txXfrm>
        <a:off x="5441900" y="1642814"/>
        <a:ext cx="1631900" cy="10879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4336D-4F3F-44B9-BD5E-8137F80A7D7F}">
      <dsp:nvSpPr>
        <dsp:cNvPr id="0" name=""/>
        <dsp:cNvSpPr/>
      </dsp:nvSpPr>
      <dsp:spPr>
        <a:xfrm>
          <a:off x="844785" y="595"/>
          <a:ext cx="2824013" cy="1694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Nuevas aplicaciones</a:t>
          </a:r>
          <a:endParaRPr lang="es-MX" sz="1800" kern="1200" dirty="0"/>
        </a:p>
      </dsp:txBody>
      <dsp:txXfrm>
        <a:off x="844785" y="595"/>
        <a:ext cx="2824013" cy="1694408"/>
      </dsp:txXfrm>
    </dsp:sp>
    <dsp:sp modelId="{9C1AC21C-C99F-4001-B7A1-0D20231A8C48}">
      <dsp:nvSpPr>
        <dsp:cNvPr id="0" name=""/>
        <dsp:cNvSpPr/>
      </dsp:nvSpPr>
      <dsp:spPr>
        <a:xfrm>
          <a:off x="3951200" y="595"/>
          <a:ext cx="2824013" cy="1694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Ajustar y mejorar el modelo</a:t>
          </a:r>
          <a:endParaRPr lang="es-MX" sz="1800" kern="1200" dirty="0"/>
        </a:p>
      </dsp:txBody>
      <dsp:txXfrm>
        <a:off x="3951200" y="595"/>
        <a:ext cx="2824013" cy="1694408"/>
      </dsp:txXfrm>
    </dsp:sp>
    <dsp:sp modelId="{EE1AFDE5-E835-4311-BAF1-13F6DB2309C7}">
      <dsp:nvSpPr>
        <dsp:cNvPr id="0" name=""/>
        <dsp:cNvSpPr/>
      </dsp:nvSpPr>
      <dsp:spPr>
        <a:xfrm>
          <a:off x="2397993" y="1977404"/>
          <a:ext cx="2824013" cy="1694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Diseño de planes, estrategias, políticas y acciones</a:t>
          </a:r>
          <a:endParaRPr lang="es-MX" sz="1800" kern="1200" dirty="0"/>
        </a:p>
      </dsp:txBody>
      <dsp:txXfrm>
        <a:off x="2397993" y="1977404"/>
        <a:ext cx="2824013" cy="1694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64D1A-379F-4370-80C6-DC535166CAE5}">
      <dsp:nvSpPr>
        <dsp:cNvPr id="0" name=""/>
        <dsp:cNvSpPr/>
      </dsp:nvSpPr>
      <dsp:spPr>
        <a:xfrm>
          <a:off x="0" y="0"/>
          <a:ext cx="8782100" cy="4896544"/>
        </a:xfrm>
        <a:prstGeom prst="roundRect">
          <a:avLst>
            <a:gd name="adj" fmla="val 8500"/>
          </a:avLst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3800262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Teoría de la complejidad</a:t>
          </a:r>
          <a:endParaRPr lang="es-MX" sz="3600" kern="1200" dirty="0"/>
        </a:p>
      </dsp:txBody>
      <dsp:txXfrm>
        <a:off x="121903" y="121903"/>
        <a:ext cx="8538294" cy="4652738"/>
      </dsp:txXfrm>
    </dsp:sp>
    <dsp:sp modelId="{E8C4B928-B92C-4B62-81A3-78C0202FEF74}">
      <dsp:nvSpPr>
        <dsp:cNvPr id="0" name=""/>
        <dsp:cNvSpPr/>
      </dsp:nvSpPr>
      <dsp:spPr>
        <a:xfrm>
          <a:off x="219552" y="1224136"/>
          <a:ext cx="1317315" cy="168031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Perspectiva sistémica y holística</a:t>
          </a:r>
          <a:endParaRPr lang="es-MX" sz="1200" kern="1200" dirty="0"/>
        </a:p>
      </dsp:txBody>
      <dsp:txXfrm>
        <a:off x="260064" y="1264648"/>
        <a:ext cx="1236291" cy="1599293"/>
      </dsp:txXfrm>
    </dsp:sp>
    <dsp:sp modelId="{83D8BA99-DAE3-40EA-ACA2-0CBA99203BC1}">
      <dsp:nvSpPr>
        <dsp:cNvPr id="0" name=""/>
        <dsp:cNvSpPr/>
      </dsp:nvSpPr>
      <dsp:spPr>
        <a:xfrm>
          <a:off x="219552" y="2969033"/>
          <a:ext cx="1317315" cy="168031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491443"/>
              <a:satOff val="-10793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Desastres: fenómenos complejos</a:t>
          </a:r>
          <a:endParaRPr lang="es-MX" sz="1200" kern="1200" dirty="0"/>
        </a:p>
      </dsp:txBody>
      <dsp:txXfrm>
        <a:off x="260064" y="3009545"/>
        <a:ext cx="1236291" cy="1599293"/>
      </dsp:txXfrm>
    </dsp:sp>
    <dsp:sp modelId="{8D28425F-1E9D-4DDB-8278-10B7D30DDAF9}">
      <dsp:nvSpPr>
        <dsp:cNvPr id="0" name=""/>
        <dsp:cNvSpPr/>
      </dsp:nvSpPr>
      <dsp:spPr>
        <a:xfrm>
          <a:off x="1756420" y="1224136"/>
          <a:ext cx="6806127" cy="3427580"/>
        </a:xfrm>
        <a:prstGeom prst="roundRect">
          <a:avLst>
            <a:gd name="adj" fmla="val 1050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2176514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Investigaciones realizadas</a:t>
          </a:r>
          <a:endParaRPr lang="es-MX" sz="3600" kern="1200" dirty="0"/>
        </a:p>
      </dsp:txBody>
      <dsp:txXfrm>
        <a:off x="1861830" y="1329546"/>
        <a:ext cx="6595307" cy="3216760"/>
      </dsp:txXfrm>
    </dsp:sp>
    <dsp:sp modelId="{6E7792B4-2DE2-4CD9-BEFF-1C8437509BA7}">
      <dsp:nvSpPr>
        <dsp:cNvPr id="0" name=""/>
        <dsp:cNvSpPr/>
      </dsp:nvSpPr>
      <dsp:spPr>
        <a:xfrm>
          <a:off x="2130287" y="2195504"/>
          <a:ext cx="1821605" cy="63593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982886"/>
              <a:satOff val="-21585"/>
              <a:lumOff val="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 smtClean="0"/>
            <a:t>Cutter</a:t>
          </a:r>
          <a:r>
            <a:rPr lang="es-MX" sz="1200" kern="1200" dirty="0" smtClean="0"/>
            <a:t>                                                                         </a:t>
          </a:r>
          <a:endParaRPr lang="es-MX" sz="1200" kern="1200" dirty="0"/>
        </a:p>
      </dsp:txBody>
      <dsp:txXfrm>
        <a:off x="2149844" y="2215061"/>
        <a:ext cx="1782491" cy="596825"/>
      </dsp:txXfrm>
    </dsp:sp>
    <dsp:sp modelId="{A28562F7-1904-4568-A03A-88386649356A}">
      <dsp:nvSpPr>
        <dsp:cNvPr id="0" name=""/>
        <dsp:cNvSpPr/>
      </dsp:nvSpPr>
      <dsp:spPr>
        <a:xfrm>
          <a:off x="2129640" y="2946433"/>
          <a:ext cx="1822245" cy="6391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1474328"/>
              <a:satOff val="-32378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Salgado                                                  </a:t>
          </a:r>
          <a:endParaRPr lang="es-MX" sz="1200" kern="1200" dirty="0"/>
        </a:p>
      </dsp:txBody>
      <dsp:txXfrm>
        <a:off x="2149297" y="2966090"/>
        <a:ext cx="1782931" cy="599869"/>
      </dsp:txXfrm>
    </dsp:sp>
    <dsp:sp modelId="{E61D42F7-EF9E-4C60-AAD3-20164BEF05F9}">
      <dsp:nvSpPr>
        <dsp:cNvPr id="0" name=""/>
        <dsp:cNvSpPr/>
      </dsp:nvSpPr>
      <dsp:spPr>
        <a:xfrm>
          <a:off x="2128422" y="3745545"/>
          <a:ext cx="1821605" cy="64827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1965771"/>
              <a:satOff val="-43170"/>
              <a:lumOff val="1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Herrera       </a:t>
          </a:r>
          <a:endParaRPr lang="es-MX" sz="1200" kern="1200" dirty="0"/>
        </a:p>
      </dsp:txBody>
      <dsp:txXfrm>
        <a:off x="2148359" y="3765482"/>
        <a:ext cx="1781731" cy="608403"/>
      </dsp:txXfrm>
    </dsp:sp>
    <dsp:sp modelId="{ED3246BE-EE5B-4BEA-805C-37E1B7E4BDFE}">
      <dsp:nvSpPr>
        <dsp:cNvPr id="0" name=""/>
        <dsp:cNvSpPr/>
      </dsp:nvSpPr>
      <dsp:spPr>
        <a:xfrm>
          <a:off x="4292256" y="2448272"/>
          <a:ext cx="3908123" cy="1958617"/>
        </a:xfrm>
        <a:prstGeom prst="roundRect">
          <a:avLst>
            <a:gd name="adj" fmla="val 10500"/>
          </a:avLst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105531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Resiliencia</a:t>
          </a:r>
          <a:endParaRPr lang="es-MX" sz="3600" kern="1200" dirty="0"/>
        </a:p>
      </dsp:txBody>
      <dsp:txXfrm>
        <a:off x="4352490" y="2508506"/>
        <a:ext cx="3787655" cy="1838149"/>
      </dsp:txXfrm>
    </dsp:sp>
    <dsp:sp modelId="{6119DD16-EC34-42E4-9489-B8A74311A507}">
      <dsp:nvSpPr>
        <dsp:cNvPr id="0" name=""/>
        <dsp:cNvSpPr/>
      </dsp:nvSpPr>
      <dsp:spPr>
        <a:xfrm>
          <a:off x="4508287" y="3329649"/>
          <a:ext cx="3329878" cy="88137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2457214"/>
              <a:satOff val="-53963"/>
              <a:lumOff val="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- Propiedades de la resiliencia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- Vulnerabilidad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- Dimensiones de la resiliencia</a:t>
          </a:r>
          <a:endParaRPr lang="es-MX" sz="1400" kern="1200" dirty="0"/>
        </a:p>
      </dsp:txBody>
      <dsp:txXfrm>
        <a:off x="4535392" y="3356754"/>
        <a:ext cx="3275668" cy="827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A8CA3-7BEC-4002-AAED-09268414C21F}">
      <dsp:nvSpPr>
        <dsp:cNvPr id="0" name=""/>
        <dsp:cNvSpPr/>
      </dsp:nvSpPr>
      <dsp:spPr>
        <a:xfrm>
          <a:off x="3789" y="388743"/>
          <a:ext cx="1723206" cy="1009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Investigación</a:t>
          </a:r>
          <a:endParaRPr lang="es-MX" sz="1800" kern="1200" dirty="0"/>
        </a:p>
      </dsp:txBody>
      <dsp:txXfrm>
        <a:off x="3789" y="388743"/>
        <a:ext cx="1723206" cy="673262"/>
      </dsp:txXfrm>
    </dsp:sp>
    <dsp:sp modelId="{87DFC0F8-9239-4C8B-B65A-EF477ABFBE3F}">
      <dsp:nvSpPr>
        <dsp:cNvPr id="0" name=""/>
        <dsp:cNvSpPr/>
      </dsp:nvSpPr>
      <dsp:spPr>
        <a:xfrm>
          <a:off x="356735" y="1062006"/>
          <a:ext cx="1723206" cy="1036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Cualitativa y cuantitativa</a:t>
          </a:r>
          <a:endParaRPr lang="es-MX" sz="1400" kern="1200" dirty="0"/>
        </a:p>
      </dsp:txBody>
      <dsp:txXfrm>
        <a:off x="387102" y="1092373"/>
        <a:ext cx="1662472" cy="976066"/>
      </dsp:txXfrm>
    </dsp:sp>
    <dsp:sp modelId="{E1FF9BC2-1228-417E-B377-B58A1CAE1F07}">
      <dsp:nvSpPr>
        <dsp:cNvPr id="0" name=""/>
        <dsp:cNvSpPr/>
      </dsp:nvSpPr>
      <dsp:spPr>
        <a:xfrm>
          <a:off x="1988228" y="510860"/>
          <a:ext cx="553811" cy="42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1988228" y="596666"/>
        <a:ext cx="425103" cy="257416"/>
      </dsp:txXfrm>
    </dsp:sp>
    <dsp:sp modelId="{72873EEA-D8AC-4C0D-8635-D00C49508F8E}">
      <dsp:nvSpPr>
        <dsp:cNvPr id="0" name=""/>
        <dsp:cNvSpPr/>
      </dsp:nvSpPr>
      <dsp:spPr>
        <a:xfrm>
          <a:off x="2771923" y="388743"/>
          <a:ext cx="1723206" cy="1009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Fuentes de información</a:t>
          </a:r>
          <a:endParaRPr lang="es-MX" sz="1800" kern="1200" dirty="0"/>
        </a:p>
      </dsp:txBody>
      <dsp:txXfrm>
        <a:off x="2771923" y="388743"/>
        <a:ext cx="1723206" cy="673262"/>
      </dsp:txXfrm>
    </dsp:sp>
    <dsp:sp modelId="{EF35C48E-5D37-47C2-93BD-CDCA1DE71257}">
      <dsp:nvSpPr>
        <dsp:cNvPr id="0" name=""/>
        <dsp:cNvSpPr/>
      </dsp:nvSpPr>
      <dsp:spPr>
        <a:xfrm>
          <a:off x="3124869" y="1062006"/>
          <a:ext cx="1723206" cy="1036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Secundarias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Primarias</a:t>
          </a:r>
          <a:endParaRPr lang="es-MX" sz="1400" kern="1200" dirty="0"/>
        </a:p>
      </dsp:txBody>
      <dsp:txXfrm>
        <a:off x="3155236" y="1092373"/>
        <a:ext cx="1662472" cy="976066"/>
      </dsp:txXfrm>
    </dsp:sp>
    <dsp:sp modelId="{D69D9CE2-202C-4282-9745-13A575C602DB}">
      <dsp:nvSpPr>
        <dsp:cNvPr id="0" name=""/>
        <dsp:cNvSpPr/>
      </dsp:nvSpPr>
      <dsp:spPr>
        <a:xfrm>
          <a:off x="4756362" y="510860"/>
          <a:ext cx="553811" cy="42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756362" y="596666"/>
        <a:ext cx="425103" cy="257416"/>
      </dsp:txXfrm>
    </dsp:sp>
    <dsp:sp modelId="{19958544-503A-4B93-87E5-DC6A5A53EA0F}">
      <dsp:nvSpPr>
        <dsp:cNvPr id="0" name=""/>
        <dsp:cNvSpPr/>
      </dsp:nvSpPr>
      <dsp:spPr>
        <a:xfrm>
          <a:off x="5540057" y="388743"/>
          <a:ext cx="1723206" cy="1009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Población</a:t>
          </a:r>
          <a:endParaRPr lang="es-MX" sz="1800" kern="1200" dirty="0"/>
        </a:p>
      </dsp:txBody>
      <dsp:txXfrm>
        <a:off x="5540057" y="388743"/>
        <a:ext cx="1723206" cy="673262"/>
      </dsp:txXfrm>
    </dsp:sp>
    <dsp:sp modelId="{6653D3B1-2B13-4AB9-99E1-7C91286B32D1}">
      <dsp:nvSpPr>
        <dsp:cNvPr id="0" name=""/>
        <dsp:cNvSpPr/>
      </dsp:nvSpPr>
      <dsp:spPr>
        <a:xfrm>
          <a:off x="5893003" y="1062006"/>
          <a:ext cx="1723206" cy="1036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Familias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Negocios</a:t>
          </a:r>
          <a:endParaRPr lang="es-MX" sz="1400" kern="1200" dirty="0"/>
        </a:p>
      </dsp:txBody>
      <dsp:txXfrm>
        <a:off x="5923370" y="1092373"/>
        <a:ext cx="1662472" cy="976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A8CA3-7BEC-4002-AAED-09268414C21F}">
      <dsp:nvSpPr>
        <dsp:cNvPr id="0" name=""/>
        <dsp:cNvSpPr/>
      </dsp:nvSpPr>
      <dsp:spPr>
        <a:xfrm>
          <a:off x="3789" y="6333"/>
          <a:ext cx="1723206" cy="1339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Muestra</a:t>
          </a:r>
          <a:endParaRPr lang="es-MX" sz="1800" kern="1200" dirty="0"/>
        </a:p>
      </dsp:txBody>
      <dsp:txXfrm>
        <a:off x="3789" y="6333"/>
        <a:ext cx="1723206" cy="689282"/>
      </dsp:txXfrm>
    </dsp:sp>
    <dsp:sp modelId="{87DFC0F8-9239-4C8B-B65A-EF477ABFBE3F}">
      <dsp:nvSpPr>
        <dsp:cNvPr id="0" name=""/>
        <dsp:cNvSpPr/>
      </dsp:nvSpPr>
      <dsp:spPr>
        <a:xfrm>
          <a:off x="356735" y="695616"/>
          <a:ext cx="1723206" cy="1785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Muestreo no probabilístico por conveniencia</a:t>
          </a:r>
          <a:endParaRPr lang="es-MX" sz="1400" kern="1200" dirty="0"/>
        </a:p>
      </dsp:txBody>
      <dsp:txXfrm>
        <a:off x="407206" y="746087"/>
        <a:ext cx="1622264" cy="1684658"/>
      </dsp:txXfrm>
    </dsp:sp>
    <dsp:sp modelId="{E1FF9BC2-1228-417E-B377-B58A1CAE1F07}">
      <dsp:nvSpPr>
        <dsp:cNvPr id="0" name=""/>
        <dsp:cNvSpPr/>
      </dsp:nvSpPr>
      <dsp:spPr>
        <a:xfrm>
          <a:off x="1988228" y="136460"/>
          <a:ext cx="553811" cy="42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1988228" y="222266"/>
        <a:ext cx="425103" cy="257416"/>
      </dsp:txXfrm>
    </dsp:sp>
    <dsp:sp modelId="{72873EEA-D8AC-4C0D-8635-D00C49508F8E}">
      <dsp:nvSpPr>
        <dsp:cNvPr id="0" name=""/>
        <dsp:cNvSpPr/>
      </dsp:nvSpPr>
      <dsp:spPr>
        <a:xfrm>
          <a:off x="2771923" y="6333"/>
          <a:ext cx="1723206" cy="1339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Tipo de instrumento</a:t>
          </a:r>
          <a:endParaRPr lang="es-MX" sz="1800" kern="1200" dirty="0"/>
        </a:p>
      </dsp:txBody>
      <dsp:txXfrm>
        <a:off x="2771923" y="6333"/>
        <a:ext cx="1723206" cy="689282"/>
      </dsp:txXfrm>
    </dsp:sp>
    <dsp:sp modelId="{EF35C48E-5D37-47C2-93BD-CDCA1DE71257}">
      <dsp:nvSpPr>
        <dsp:cNvPr id="0" name=""/>
        <dsp:cNvSpPr/>
      </dsp:nvSpPr>
      <dsp:spPr>
        <a:xfrm>
          <a:off x="3124869" y="695616"/>
          <a:ext cx="1723206" cy="1785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Encuesta de tipo personal</a:t>
          </a:r>
          <a:endParaRPr lang="es-MX" sz="1400" kern="1200" dirty="0"/>
        </a:p>
      </dsp:txBody>
      <dsp:txXfrm>
        <a:off x="3175340" y="746087"/>
        <a:ext cx="1622264" cy="1684658"/>
      </dsp:txXfrm>
    </dsp:sp>
    <dsp:sp modelId="{D69D9CE2-202C-4282-9745-13A575C602DB}">
      <dsp:nvSpPr>
        <dsp:cNvPr id="0" name=""/>
        <dsp:cNvSpPr/>
      </dsp:nvSpPr>
      <dsp:spPr>
        <a:xfrm>
          <a:off x="4756362" y="136460"/>
          <a:ext cx="553811" cy="42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4756362" y="222266"/>
        <a:ext cx="425103" cy="257416"/>
      </dsp:txXfrm>
    </dsp:sp>
    <dsp:sp modelId="{19958544-503A-4B93-87E5-DC6A5A53EA0F}">
      <dsp:nvSpPr>
        <dsp:cNvPr id="0" name=""/>
        <dsp:cNvSpPr/>
      </dsp:nvSpPr>
      <dsp:spPr>
        <a:xfrm>
          <a:off x="5540057" y="6333"/>
          <a:ext cx="1723206" cy="1339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Muestra</a:t>
          </a:r>
          <a:endParaRPr lang="es-MX" sz="1800" kern="1200" dirty="0"/>
        </a:p>
      </dsp:txBody>
      <dsp:txXfrm>
        <a:off x="5540057" y="6333"/>
        <a:ext cx="1723206" cy="689282"/>
      </dsp:txXfrm>
    </dsp:sp>
    <dsp:sp modelId="{6653D3B1-2B13-4AB9-99E1-7C91286B32D1}">
      <dsp:nvSpPr>
        <dsp:cNvPr id="0" name=""/>
        <dsp:cNvSpPr/>
      </dsp:nvSpPr>
      <dsp:spPr>
        <a:xfrm>
          <a:off x="5893003" y="695616"/>
          <a:ext cx="1723206" cy="1785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Familias: 382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Negocios: 376</a:t>
          </a:r>
          <a:endParaRPr lang="es-MX" sz="1400" kern="1200" dirty="0"/>
        </a:p>
      </dsp:txBody>
      <dsp:txXfrm>
        <a:off x="5943474" y="746087"/>
        <a:ext cx="1622264" cy="1684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8F048-84E3-4279-922B-AE2DDF5E8E6E}">
      <dsp:nvSpPr>
        <dsp:cNvPr id="0" name=""/>
        <dsp:cNvSpPr/>
      </dsp:nvSpPr>
      <dsp:spPr>
        <a:xfrm>
          <a:off x="245604" y="0"/>
          <a:ext cx="2376264" cy="2376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Análisis Jerárquico </a:t>
          </a:r>
          <a:r>
            <a:rPr lang="es-EC" sz="1400" kern="1200" dirty="0" err="1" smtClean="0"/>
            <a:t>Multicriterio</a:t>
          </a:r>
          <a:r>
            <a:rPr lang="es-EC" sz="1400" kern="1200" dirty="0" smtClean="0"/>
            <a:t> Difuso (</a:t>
          </a:r>
          <a:r>
            <a:rPr lang="es-EC" sz="1400" kern="1200" dirty="0" err="1" smtClean="0"/>
            <a:t>Fuzzy</a:t>
          </a:r>
          <a:r>
            <a:rPr lang="es-EC" sz="1400" kern="1200" dirty="0" smtClean="0"/>
            <a:t> AHP)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Chang </a:t>
          </a:r>
          <a:r>
            <a:rPr lang="es-MX" sz="1400" kern="1200" dirty="0" smtClean="0"/>
            <a:t>(1996)</a:t>
          </a:r>
          <a:endParaRPr lang="es-MX" sz="1400" kern="1200" dirty="0"/>
        </a:p>
      </dsp:txBody>
      <dsp:txXfrm>
        <a:off x="593600" y="347996"/>
        <a:ext cx="1680272" cy="1680272"/>
      </dsp:txXfrm>
    </dsp:sp>
    <dsp:sp modelId="{E0FA3AAD-F613-4BAA-B6AB-CCFE02E3B921}">
      <dsp:nvSpPr>
        <dsp:cNvPr id="0" name=""/>
        <dsp:cNvSpPr/>
      </dsp:nvSpPr>
      <dsp:spPr>
        <a:xfrm>
          <a:off x="2621867" y="0"/>
          <a:ext cx="2376264" cy="2376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i="0" kern="1200" dirty="0" smtClean="0"/>
            <a:t>Proceso Analítico Jerárquico Difuso en la selección de variables para la evaluación de la resiliencia en zonas afectadas por desastres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Herrera et al. </a:t>
          </a:r>
          <a:r>
            <a:rPr lang="es-ES" sz="1200" kern="1200" dirty="0" smtClean="0"/>
            <a:t>(2016)</a:t>
          </a:r>
          <a:endParaRPr lang="es-MX" sz="1200" i="0" kern="1200" dirty="0"/>
        </a:p>
      </dsp:txBody>
      <dsp:txXfrm>
        <a:off x="2969863" y="347996"/>
        <a:ext cx="1680272" cy="1680272"/>
      </dsp:txXfrm>
    </dsp:sp>
    <dsp:sp modelId="{D8530E0D-8E89-4887-B453-07DEA4626402}">
      <dsp:nvSpPr>
        <dsp:cNvPr id="0" name=""/>
        <dsp:cNvSpPr/>
      </dsp:nvSpPr>
      <dsp:spPr>
        <a:xfrm>
          <a:off x="4998131" y="0"/>
          <a:ext cx="2376264" cy="2376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i="0" kern="1200" dirty="0" smtClean="0"/>
            <a:t>- 103 criterios identificados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i="0" kern="1200" dirty="0" smtClean="0"/>
            <a:t>                                         - 56 criterios  seleccionados</a:t>
          </a:r>
          <a:endParaRPr lang="es-MX" sz="1400" i="0" kern="1200" dirty="0"/>
        </a:p>
      </dsp:txBody>
      <dsp:txXfrm>
        <a:off x="5346127" y="347996"/>
        <a:ext cx="1680272" cy="16802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3BF1B-B19C-469D-97F9-F3CC875CC660}">
      <dsp:nvSpPr>
        <dsp:cNvPr id="0" name=""/>
        <dsp:cNvSpPr/>
      </dsp:nvSpPr>
      <dsp:spPr>
        <a:xfrm>
          <a:off x="930" y="1098475"/>
          <a:ext cx="3627685" cy="2176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La base teórica de la complejidad permite explicar el impacto multidimensional generado por la erupción del volcán Cotopaxi en el Valle de los Chillos</a:t>
          </a:r>
          <a:endParaRPr lang="es-MX" sz="2000" b="0" kern="1200" dirty="0"/>
        </a:p>
      </dsp:txBody>
      <dsp:txXfrm>
        <a:off x="930" y="1098475"/>
        <a:ext cx="3627685" cy="2176611"/>
      </dsp:txXfrm>
    </dsp:sp>
    <dsp:sp modelId="{FBAF223F-8F01-4BD6-8877-959F551B9F63}">
      <dsp:nvSpPr>
        <dsp:cNvPr id="0" name=""/>
        <dsp:cNvSpPr/>
      </dsp:nvSpPr>
      <dsp:spPr>
        <a:xfrm>
          <a:off x="3991384" y="1098475"/>
          <a:ext cx="3627685" cy="21766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AHP difuso permite evaluar la interacción de variables que explican el impacto multidimensional por la erupción considerando niveles de incertidumbre</a:t>
          </a:r>
          <a:endParaRPr lang="es-MX" sz="2000" kern="1200" dirty="0"/>
        </a:p>
      </dsp:txBody>
      <dsp:txXfrm>
        <a:off x="3991384" y="1098475"/>
        <a:ext cx="3627685" cy="2176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F3EE-A498-4DC7-AF4E-A0E39A6C40CF}">
      <dsp:nvSpPr>
        <dsp:cNvPr id="0" name=""/>
        <dsp:cNvSpPr/>
      </dsp:nvSpPr>
      <dsp:spPr>
        <a:xfrm>
          <a:off x="720073" y="887068"/>
          <a:ext cx="3816437" cy="2289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criterio denominado dependencia económica, perteneciente a la dimensión económico - regional, es crítico este análisis</a:t>
          </a:r>
          <a:endParaRPr lang="es-MX" sz="1800" kern="1200" dirty="0"/>
        </a:p>
      </dsp:txBody>
      <dsp:txXfrm>
        <a:off x="720073" y="887068"/>
        <a:ext cx="3816437" cy="2289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F3EE-A498-4DC7-AF4E-A0E39A6C40CF}">
      <dsp:nvSpPr>
        <dsp:cNvPr id="0" name=""/>
        <dsp:cNvSpPr/>
      </dsp:nvSpPr>
      <dsp:spPr>
        <a:xfrm>
          <a:off x="494355" y="751638"/>
          <a:ext cx="4267873" cy="2560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criterio denominado actividad empresarial femenina, perteneciente a la dimensión económico – empresarial, es crítico para este análisis</a:t>
          </a:r>
          <a:endParaRPr lang="es-MX" sz="1600" kern="1200" dirty="0"/>
        </a:p>
      </dsp:txBody>
      <dsp:txXfrm>
        <a:off x="494355" y="751638"/>
        <a:ext cx="4267873" cy="25607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CF3EE-A498-4DC7-AF4E-A0E39A6C40CF}">
      <dsp:nvSpPr>
        <dsp:cNvPr id="0" name=""/>
        <dsp:cNvSpPr/>
      </dsp:nvSpPr>
      <dsp:spPr>
        <a:xfrm>
          <a:off x="494355" y="751638"/>
          <a:ext cx="4267873" cy="2560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criterio denominado discapacidades, perteneciente a la dimensión sociorregional, es crítico para este análisis</a:t>
          </a:r>
          <a:endParaRPr lang="es-MX" sz="1600" kern="1200" dirty="0"/>
        </a:p>
      </dsp:txBody>
      <dsp:txXfrm>
        <a:off x="494355" y="751638"/>
        <a:ext cx="4267873" cy="2560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0.3444</cdr:x>
      <cdr:y>0.92364</cdr:y>
    </cdr:from>
    <cdr:to>
      <cdr:x>0.67469</cdr:x>
      <cdr:y>0.99542</cdr:y>
    </cdr:to>
    <cdr:sp macro="" textlink="">
      <cdr:nvSpPr>
        <cdr:cNvPr id="2" name="4 CuadroTexto"/>
        <cdr:cNvSpPr txBox="1"/>
      </cdr:nvSpPr>
      <cdr:spPr>
        <a:xfrm xmlns:a="http://schemas.openxmlformats.org/drawingml/2006/main">
          <a:off x="2880320" y="4752528"/>
          <a:ext cx="276229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b="1" dirty="0" smtClean="0"/>
            <a:t>Dimensión experiencial</a:t>
          </a:r>
          <a:endParaRPr lang="es-MX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7471F-7A87-4F9A-BC11-BDA2736C57A1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EE3FD-BD15-4F11-9DE0-351F7117CD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505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E3FD-BD15-4F11-9DE0-351F7117CD83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22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F00B51-60F2-4544-A77A-2F242F205887}" type="datetimeFigureOut">
              <a:rPr lang="es-MX" smtClean="0"/>
              <a:t>07/08/2017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0986711-D8D2-4920-9C76-07F35DB86A49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784976" cy="1538412"/>
          </a:xfrm>
        </p:spPr>
        <p:txBody>
          <a:bodyPr>
            <a:noAutofit/>
          </a:bodyPr>
          <a:lstStyle/>
          <a:p>
            <a:pPr algn="ctr"/>
            <a:r>
              <a:rPr lang="es-ES" sz="2100" dirty="0" smtClean="0">
                <a:latin typeface="Adobe Garamond Pro Bold" pitchFamily="18" charset="0"/>
              </a:rPr>
              <a:t>Departamento de Ciencias Económicas, Administrativas y de Comercio</a:t>
            </a:r>
            <a:br>
              <a:rPr lang="es-ES" sz="2100" dirty="0" smtClean="0">
                <a:latin typeface="Adobe Garamond Pro Bold" pitchFamily="18" charset="0"/>
              </a:rPr>
            </a:br>
            <a:r>
              <a:rPr lang="es-ES" sz="2100" dirty="0" smtClean="0">
                <a:latin typeface="Adobe Garamond Pro Bold" pitchFamily="18" charset="0"/>
              </a:rPr>
              <a:t/>
            </a:r>
            <a:br>
              <a:rPr lang="es-ES" sz="2100" dirty="0" smtClean="0">
                <a:latin typeface="Adobe Garamond Pro Bold" pitchFamily="18" charset="0"/>
              </a:rPr>
            </a:br>
            <a:r>
              <a:rPr lang="es-ES" sz="2100" dirty="0" smtClean="0">
                <a:latin typeface="Adobe Garamond Pro Bold" pitchFamily="18" charset="0"/>
              </a:rPr>
              <a:t>Carrera de Ingeniería en Mercadotecnia</a:t>
            </a:r>
            <a:endParaRPr lang="es-ES" sz="2100" dirty="0">
              <a:latin typeface="Adobe Garamond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996952"/>
            <a:ext cx="8062912" cy="36724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C" sz="1500" spc="-80" dirty="0">
                <a:solidFill>
                  <a:schemeClr val="tx1"/>
                </a:solidFill>
                <a:latin typeface="Adobe Garamond Pro Bold" pitchFamily="18" charset="0"/>
                <a:ea typeface="+mj-ea"/>
                <a:cs typeface="+mj-cs"/>
              </a:rPr>
              <a:t>Proyecto de titulación previo a la obtención del título de Ingeniero en Mercadotecnia</a:t>
            </a:r>
          </a:p>
          <a:p>
            <a:pPr algn="ctr">
              <a:spcBef>
                <a:spcPct val="0"/>
              </a:spcBef>
            </a:pPr>
            <a:r>
              <a:rPr lang="es-EC" sz="1500" spc="-80" dirty="0">
                <a:solidFill>
                  <a:schemeClr val="tx1"/>
                </a:solidFill>
                <a:latin typeface="Adobe Garamond Pro Bold" pitchFamily="18" charset="0"/>
                <a:ea typeface="+mj-ea"/>
                <a:cs typeface="+mj-cs"/>
              </a:rPr>
              <a:t> </a:t>
            </a:r>
          </a:p>
          <a:p>
            <a:pPr algn="ctr">
              <a:spcBef>
                <a:spcPct val="0"/>
              </a:spcBef>
            </a:pPr>
            <a:r>
              <a:rPr lang="es-EC" sz="1500" spc="-80" dirty="0">
                <a:solidFill>
                  <a:schemeClr val="tx1"/>
                </a:solidFill>
                <a:latin typeface="Adobe Garamond Pro Bold" pitchFamily="18" charset="0"/>
                <a:ea typeface="+mj-ea"/>
                <a:cs typeface="+mj-cs"/>
              </a:rPr>
              <a:t>Tema: ANÁLISIS MULTIDIMENSIONAL DEL IMPACTO GENERADO POR LA ERUPCIÓN DEL VOLCÁN COTOPAXI EN EL VALLE DE LOS CHILLOS </a:t>
            </a:r>
            <a:endParaRPr lang="es-EC" sz="1500" spc="-80" dirty="0" smtClean="0">
              <a:solidFill>
                <a:schemeClr val="tx1"/>
              </a:solidFill>
              <a:latin typeface="Adobe Garamond Pro Bold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s-EC" sz="1500" spc="-80" dirty="0">
              <a:solidFill>
                <a:schemeClr val="tx1"/>
              </a:solidFill>
              <a:latin typeface="Adobe Garamond Pro Bold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s-EC" sz="1500" spc="-80" dirty="0">
                <a:solidFill>
                  <a:schemeClr val="tx1"/>
                </a:solidFill>
                <a:latin typeface="Adobe Garamond Pro Bold" pitchFamily="18" charset="0"/>
                <a:ea typeface="+mj-ea"/>
                <a:cs typeface="+mj-cs"/>
              </a:rPr>
              <a:t>Autora: </a:t>
            </a:r>
            <a:r>
              <a:rPr lang="es-EC" sz="1500" spc="-80" dirty="0" smtClean="0">
                <a:solidFill>
                  <a:schemeClr val="tx1"/>
                </a:solidFill>
                <a:latin typeface="Adobe Garamond Pro Bold" pitchFamily="18" charset="0"/>
                <a:ea typeface="+mj-ea"/>
                <a:cs typeface="+mj-cs"/>
              </a:rPr>
              <a:t>Pérez Díaz Andrea Priscila</a:t>
            </a:r>
            <a:endParaRPr lang="es-EC" sz="1500" spc="-80" dirty="0">
              <a:solidFill>
                <a:schemeClr val="tx1"/>
              </a:solidFill>
              <a:latin typeface="Adobe Garamond Pro Bold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s-EC" sz="1500" spc="-80" dirty="0">
                <a:solidFill>
                  <a:schemeClr val="tx1"/>
                </a:solidFill>
                <a:latin typeface="Adobe Garamond Pro Bold" pitchFamily="18" charset="0"/>
                <a:ea typeface="+mj-ea"/>
                <a:cs typeface="+mj-cs"/>
              </a:rPr>
              <a:t> </a:t>
            </a:r>
          </a:p>
          <a:p>
            <a:pPr algn="ctr">
              <a:spcBef>
                <a:spcPct val="0"/>
              </a:spcBef>
            </a:pPr>
            <a:r>
              <a:rPr lang="es-EC" sz="1500" spc="-80" dirty="0">
                <a:solidFill>
                  <a:schemeClr val="tx1"/>
                </a:solidFill>
                <a:latin typeface="Adobe Garamond Pro Bold" pitchFamily="18" charset="0"/>
                <a:ea typeface="+mj-ea"/>
                <a:cs typeface="+mj-cs"/>
              </a:rPr>
              <a:t>Director: Ing. HERRERA ENRÍQUEZ GIOVANNI PATRICIO, PhD.</a:t>
            </a:r>
            <a:endParaRPr lang="es-MX" sz="1500" spc="-80" dirty="0">
              <a:solidFill>
                <a:schemeClr val="tx1"/>
              </a:solidFill>
              <a:latin typeface="Adobe Garamond Pro Bold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s-EC" sz="1500" spc="-80" dirty="0" smtClean="0">
              <a:solidFill>
                <a:schemeClr val="tx1"/>
              </a:solidFill>
              <a:latin typeface="Adobe Garamond Pro Bold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s-EC" sz="1500" spc="-80" dirty="0" smtClean="0">
                <a:solidFill>
                  <a:schemeClr val="tx1"/>
                </a:solidFill>
                <a:latin typeface="Adobe Garamond Pro Bold" pitchFamily="18" charset="0"/>
                <a:ea typeface="+mj-ea"/>
                <a:cs typeface="+mj-cs"/>
              </a:rPr>
              <a:t>Sangolquí</a:t>
            </a:r>
            <a:endParaRPr lang="es-EC" sz="1500" spc="-80" dirty="0">
              <a:solidFill>
                <a:schemeClr val="tx1"/>
              </a:solidFill>
              <a:latin typeface="Adobe Garamond Pro Bold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s-EC" sz="1500" spc="-80" dirty="0" smtClean="0">
                <a:solidFill>
                  <a:schemeClr val="tx1"/>
                </a:solidFill>
                <a:latin typeface="Adobe Garamond Pro Bold" pitchFamily="18" charset="0"/>
                <a:ea typeface="+mj-ea"/>
                <a:cs typeface="+mj-cs"/>
              </a:rPr>
              <a:t>2017</a:t>
            </a:r>
            <a:endParaRPr lang="es-EC" sz="1500" spc="-80" dirty="0">
              <a:solidFill>
                <a:schemeClr val="tx1"/>
              </a:solidFill>
              <a:latin typeface="Adobe Garamond Pro Bold" pitchFamily="18" charset="0"/>
              <a:ea typeface="+mj-ea"/>
              <a:cs typeface="+mj-cs"/>
            </a:endParaRPr>
          </a:p>
        </p:txBody>
      </p:sp>
      <p:pic>
        <p:nvPicPr>
          <p:cNvPr id="5" name="Imagen 4" descr="http://iasa2.espe.edu.ec/wp-content/uploads/2015/12/cropped-LOGO-PRINCIPAL-ESPE-PHOTOSHO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440"/>
            <a:ext cx="4006259" cy="1081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8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087326"/>
              </p:ext>
            </p:extLst>
          </p:nvPr>
        </p:nvGraphicFramePr>
        <p:xfrm>
          <a:off x="179512" y="836712"/>
          <a:ext cx="8588446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059832" y="5939988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Dimensión socio comunitaria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9994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107929"/>
              </p:ext>
            </p:extLst>
          </p:nvPr>
        </p:nvGraphicFramePr>
        <p:xfrm>
          <a:off x="107504" y="476672"/>
          <a:ext cx="8784975" cy="521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179842" y="550794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Dimensión institucional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7589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17981"/>
              </p:ext>
            </p:extLst>
          </p:nvPr>
        </p:nvGraphicFramePr>
        <p:xfrm>
          <a:off x="641985" y="980728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179842" y="566124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Dimensión infraestructura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5124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207478"/>
              </p:ext>
            </p:extLst>
          </p:nvPr>
        </p:nvGraphicFramePr>
        <p:xfrm>
          <a:off x="323528" y="764704"/>
          <a:ext cx="8363272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59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208"/>
            <a:ext cx="2603277" cy="400110"/>
          </a:xfrm>
          <a:noFill/>
        </p:spPr>
        <p:txBody>
          <a:bodyPr vert="horz" wrap="none" lIns="91440" tIns="45720" rIns="91440" bIns="45720" rtlCol="0" anchor="b">
            <a:spAutoFit/>
          </a:bodyPr>
          <a:lstStyle/>
          <a:p>
            <a:r>
              <a:rPr lang="es-MX" sz="20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Dimensión ecológica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115616" y="2299474"/>
            <a:ext cx="3178114" cy="338554"/>
          </a:xfrm>
          <a:noFill/>
        </p:spPr>
        <p:txBody>
          <a:bodyPr vert="horz" wrap="none" lIns="91440" tIns="45720" rIns="91440" bIns="45720" rtlCol="0" anchor="b">
            <a:spAutoFit/>
          </a:bodyPr>
          <a:lstStyle/>
          <a:p>
            <a:pPr>
              <a:spcBef>
                <a:spcPct val="0"/>
              </a:spcBef>
            </a:pPr>
            <a:r>
              <a:rPr lang="es-MX" sz="1600" b="1" cap="none" spc="-60" dirty="0" smtClean="0">
                <a:latin typeface="+mn-lt"/>
              </a:rPr>
              <a:t>Riesgo de amenaza natural (0.63)</a:t>
            </a:r>
            <a:endParaRPr lang="es-MX" sz="1600" b="1" cap="none" spc="-60" dirty="0">
              <a:latin typeface="+mn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1115616" y="2684864"/>
            <a:ext cx="3291840" cy="3840480"/>
          </a:xfrm>
        </p:spPr>
        <p:txBody>
          <a:bodyPr>
            <a:normAutofit/>
          </a:bodyPr>
          <a:lstStyle/>
          <a:p>
            <a:r>
              <a:rPr lang="es-MX" sz="1600" b="0" dirty="0" smtClean="0"/>
              <a:t>Amenaza sísmica y volcánica </a:t>
            </a:r>
          </a:p>
          <a:p>
            <a:r>
              <a:rPr lang="es-MX" sz="1600" b="0" dirty="0" smtClean="0"/>
              <a:t>Riesgo de amenaza natural: relativamente alto </a:t>
            </a:r>
          </a:p>
          <a:p>
            <a:endParaRPr lang="es-MX" sz="1600" b="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581192" y="4315698"/>
            <a:ext cx="3913892" cy="338554"/>
          </a:xfrm>
          <a:noFill/>
        </p:spPr>
        <p:txBody>
          <a:bodyPr vert="horz" wrap="none" lIns="91440" tIns="45720" rIns="91440" bIns="45720" rtlCol="0" anchor="b">
            <a:spAutoFit/>
          </a:bodyPr>
          <a:lstStyle/>
          <a:p>
            <a:pPr>
              <a:spcBef>
                <a:spcPct val="0"/>
              </a:spcBef>
            </a:pPr>
            <a:r>
              <a:rPr lang="es-MX" sz="1600" b="1" cap="none" spc="-60" dirty="0" smtClean="0">
                <a:latin typeface="+mn-lt"/>
              </a:rPr>
              <a:t>Gestión de la biodiversidad ecológica (0)</a:t>
            </a:r>
            <a:endParaRPr lang="es-MX" sz="1600" b="1" cap="none" spc="-60" dirty="0">
              <a:latin typeface="+mn-lt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581192" y="4701088"/>
            <a:ext cx="3291840" cy="38404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C" sz="1600" b="0" dirty="0"/>
              <a:t>Superficie destinada a conservación y protección: </a:t>
            </a:r>
          </a:p>
          <a:p>
            <a:r>
              <a:rPr lang="es-EC" sz="1600" b="0" dirty="0"/>
              <a:t>Meta nacional 2017: 35,9% </a:t>
            </a:r>
          </a:p>
          <a:p>
            <a:r>
              <a:rPr lang="es-EC" sz="1600" b="0" dirty="0"/>
              <a:t>Cantón Rumiñahui: 25.06% </a:t>
            </a:r>
          </a:p>
        </p:txBody>
      </p:sp>
    </p:spTree>
    <p:extLst>
      <p:ext uri="{BB962C8B-B14F-4D97-AF65-F5344CB8AC3E}">
        <p14:creationId xmlns:p14="http://schemas.microsoft.com/office/powerpoint/2010/main" val="6218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Contrastación de hipótesis</a:t>
            </a:r>
            <a:endParaRPr lang="es-MX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908805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8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4373563"/>
          </a:xfrm>
        </p:spPr>
        <p:txBody>
          <a:bodyPr/>
          <a:lstStyle/>
          <a:p>
            <a:pPr lvl="0" algn="just"/>
            <a:r>
              <a:rPr lang="es-EC" sz="1600" b="0" dirty="0"/>
              <a:t>Dentro de las distintas dimensiones, existen criterios determinantes para analizar el impacto multidimensional generado por la erupción del volcán Cotopaxi en el Valle de los Chillos: </a:t>
            </a:r>
            <a:endParaRPr lang="es-MX" sz="1600" b="0" dirty="0"/>
          </a:p>
          <a:p>
            <a:endParaRPr lang="es-MX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10686029"/>
              </p:ext>
            </p:extLst>
          </p:nvPr>
        </p:nvGraphicFramePr>
        <p:xfrm>
          <a:off x="-36512" y="2060848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82580" y="5394702"/>
            <a:ext cx="281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Esta hipótesis se comprueba</a:t>
            </a:r>
            <a:endParaRPr lang="es-MX" sz="1600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24696"/>
            <a:ext cx="410856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80406821"/>
              </p:ext>
            </p:extLst>
          </p:nvPr>
        </p:nvGraphicFramePr>
        <p:xfrm>
          <a:off x="-36512" y="260648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82580" y="3717032"/>
            <a:ext cx="281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Esta hipótesis se comprueba</a:t>
            </a:r>
            <a:endParaRPr lang="es-MX" sz="1600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9"/>
          <a:stretch/>
        </p:blipFill>
        <p:spPr bwMode="auto">
          <a:xfrm>
            <a:off x="5004048" y="3140968"/>
            <a:ext cx="3754388" cy="3524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52763545"/>
              </p:ext>
            </p:extLst>
          </p:nvPr>
        </p:nvGraphicFramePr>
        <p:xfrm>
          <a:off x="-36512" y="260648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82580" y="3717032"/>
            <a:ext cx="281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Esta hipótesis se comprueba</a:t>
            </a:r>
            <a:endParaRPr lang="es-MX" sz="1600" dirty="0"/>
          </a:p>
        </p:txBody>
      </p:sp>
      <p:sp>
        <p:nvSpPr>
          <p:cNvPr id="2" name="AutoShape 2" descr="Resultado de imagen para discapacidades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6" name="Picture 4" descr="Resultado de imagen para discapacidades ecuad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90" y="3886310"/>
            <a:ext cx="5013413" cy="2691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69612767"/>
              </p:ext>
            </p:extLst>
          </p:nvPr>
        </p:nvGraphicFramePr>
        <p:xfrm>
          <a:off x="-36512" y="260648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82580" y="3717032"/>
            <a:ext cx="281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Esta hipótesis se comprueba</a:t>
            </a:r>
            <a:endParaRPr lang="es-MX" sz="1600" dirty="0"/>
          </a:p>
        </p:txBody>
      </p:sp>
      <p:sp>
        <p:nvSpPr>
          <p:cNvPr id="2" name="AutoShape 2" descr="Resultado de imagen para discapacidades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48" y="3608131"/>
            <a:ext cx="3889616" cy="2917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Antecedentes e Importancia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03052"/>
            <a:ext cx="5472608" cy="3788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40341"/>
            <a:ext cx="3858039" cy="192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98551" y="3430741"/>
            <a:ext cx="2230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3er país con más </a:t>
            </a:r>
          </a:p>
          <a:p>
            <a:pPr algn="ctr"/>
            <a:r>
              <a:rPr lang="es-MX" dirty="0" smtClean="0"/>
              <a:t>volcanes en el mundo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4427984" y="14145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dirty="0"/>
              <a:t>P</a:t>
            </a:r>
            <a:r>
              <a:rPr lang="es-EC" dirty="0" smtClean="0"/>
              <a:t>unto </a:t>
            </a:r>
            <a:r>
              <a:rPr lang="es-EC" dirty="0"/>
              <a:t>de </a:t>
            </a:r>
            <a:r>
              <a:rPr lang="es-EC" dirty="0" smtClean="0"/>
              <a:t>encuentro entre </a:t>
            </a:r>
            <a:r>
              <a:rPr lang="es-EC" dirty="0"/>
              <a:t>las </a:t>
            </a:r>
            <a:endParaRPr lang="es-EC" dirty="0" smtClean="0"/>
          </a:p>
          <a:p>
            <a:pPr algn="ctr"/>
            <a:r>
              <a:rPr lang="es-EC" dirty="0" smtClean="0"/>
              <a:t>placas </a:t>
            </a:r>
            <a:r>
              <a:rPr lang="es-EC" dirty="0"/>
              <a:t>de Nazca y </a:t>
            </a:r>
            <a:r>
              <a:rPr lang="es-EC" dirty="0" smtClean="0"/>
              <a:t>Sudamérica</a:t>
            </a:r>
            <a:endParaRPr lang="es-MX" dirty="0"/>
          </a:p>
        </p:txBody>
      </p:sp>
      <p:pic>
        <p:nvPicPr>
          <p:cNvPr id="1030" name="Picture 6" descr="Resultado de imagen para ecuador bander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t="17920" r="3011" b="17150"/>
          <a:stretch/>
        </p:blipFill>
        <p:spPr bwMode="auto">
          <a:xfrm>
            <a:off x="755576" y="4912763"/>
            <a:ext cx="227265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076356" y="2877220"/>
            <a:ext cx="3275256" cy="335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Cinturón </a:t>
            </a:r>
            <a:r>
              <a:rPr lang="es-EC" dirty="0"/>
              <a:t>de fuego del </a:t>
            </a:r>
            <a:r>
              <a:rPr lang="es-EC" dirty="0" smtClean="0"/>
              <a:t>Pacífico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5185361" y="2276872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Cinturón </a:t>
            </a:r>
            <a:r>
              <a:rPr lang="es-EC" dirty="0"/>
              <a:t>de bajas presiones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35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23455034"/>
              </p:ext>
            </p:extLst>
          </p:nvPr>
        </p:nvGraphicFramePr>
        <p:xfrm>
          <a:off x="-36512" y="260648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82580" y="3717032"/>
            <a:ext cx="3103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Esta hipótesis no se comprueba</a:t>
            </a:r>
            <a:endParaRPr lang="es-MX" sz="1600" dirty="0"/>
          </a:p>
        </p:txBody>
      </p:sp>
      <p:sp>
        <p:nvSpPr>
          <p:cNvPr id="2" name="AutoShape 2" descr="Resultado de imagen para discapacidades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1"/>
          <a:stretch/>
        </p:blipFill>
        <p:spPr bwMode="auto">
          <a:xfrm>
            <a:off x="3995936" y="4329795"/>
            <a:ext cx="4766894" cy="21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24712977"/>
              </p:ext>
            </p:extLst>
          </p:nvPr>
        </p:nvGraphicFramePr>
        <p:xfrm>
          <a:off x="-396552" y="-315416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2540" y="2996952"/>
            <a:ext cx="287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Esta hipótesis se comprueba</a:t>
            </a:r>
            <a:endParaRPr lang="es-MX" sz="1600" dirty="0"/>
          </a:p>
        </p:txBody>
      </p:sp>
      <p:sp>
        <p:nvSpPr>
          <p:cNvPr id="2" name="AutoShape 2" descr="Resultado de imagen para discapacidades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5 Imagen" descr="http://www.eltelegrafo.com.ec/images/eltelegrafo/RegionaCentro/2015/18-08-15-ACT-Imagen%20rutas%20de%20evacuacionva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5" b="3302"/>
          <a:stretch/>
        </p:blipFill>
        <p:spPr bwMode="auto">
          <a:xfrm>
            <a:off x="4355976" y="2483354"/>
            <a:ext cx="4473146" cy="4041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2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3579161"/>
              </p:ext>
            </p:extLst>
          </p:nvPr>
        </p:nvGraphicFramePr>
        <p:xfrm>
          <a:off x="-396552" y="-315416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2540" y="2996952"/>
            <a:ext cx="287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Esta hipótesis se comprueba</a:t>
            </a:r>
            <a:endParaRPr lang="es-MX" sz="1600" dirty="0"/>
          </a:p>
        </p:txBody>
      </p:sp>
      <p:sp>
        <p:nvSpPr>
          <p:cNvPr id="2" name="AutoShape 2" descr="Resultado de imagen para discapacidades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6" name="Picture 2" descr="Resultado de imagen para amenaza sísmica ecuad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17042" r="11790" b="4612"/>
          <a:stretch/>
        </p:blipFill>
        <p:spPr bwMode="auto">
          <a:xfrm>
            <a:off x="4499992" y="2852936"/>
            <a:ext cx="3713534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25362187"/>
              </p:ext>
            </p:extLst>
          </p:nvPr>
        </p:nvGraphicFramePr>
        <p:xfrm>
          <a:off x="-396552" y="-315416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2540" y="2996952"/>
            <a:ext cx="3103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Esta hipótesis no se comprueba</a:t>
            </a:r>
            <a:endParaRPr lang="es-MX" sz="1600" dirty="0"/>
          </a:p>
        </p:txBody>
      </p:sp>
      <p:sp>
        <p:nvSpPr>
          <p:cNvPr id="2" name="AutoShape 2" descr="Resultado de imagen para discapacidades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18" name="Picture 2" descr="Resultado de imagen para volcán cotopax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5232042" cy="2685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03189"/>
              </p:ext>
            </p:extLst>
          </p:nvPr>
        </p:nvGraphicFramePr>
        <p:xfrm>
          <a:off x="768424" y="1791741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7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Propuesta de nuevos proyectos de investigación</a:t>
            </a:r>
            <a:endParaRPr lang="es-MX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480176"/>
              </p:ext>
            </p:extLst>
          </p:nvPr>
        </p:nvGraphicFramePr>
        <p:xfrm>
          <a:off x="457200" y="2132857"/>
          <a:ext cx="76200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023961"/>
              </p:ext>
            </p:extLst>
          </p:nvPr>
        </p:nvGraphicFramePr>
        <p:xfrm>
          <a:off x="251520" y="170080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0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teórico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223289"/>
              </p:ext>
            </p:extLst>
          </p:nvPr>
        </p:nvGraphicFramePr>
        <p:xfrm>
          <a:off x="116046" y="1700808"/>
          <a:ext cx="87821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3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metodológico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371073"/>
              </p:ext>
            </p:extLst>
          </p:nvPr>
        </p:nvGraphicFramePr>
        <p:xfrm>
          <a:off x="791580" y="1700808"/>
          <a:ext cx="7620000" cy="248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930124"/>
              </p:ext>
            </p:extLst>
          </p:nvPr>
        </p:nvGraphicFramePr>
        <p:xfrm>
          <a:off x="791580" y="4253818"/>
          <a:ext cx="7620000" cy="248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8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Metodología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042798"/>
              </p:ext>
            </p:extLst>
          </p:nvPr>
        </p:nvGraphicFramePr>
        <p:xfrm>
          <a:off x="768424" y="2780928"/>
          <a:ext cx="7620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1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datos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406105"/>
              </p:ext>
            </p:extLst>
          </p:nvPr>
        </p:nvGraphicFramePr>
        <p:xfrm>
          <a:off x="611560" y="1647725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843808" y="6047071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Dimensión económico regional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591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751908"/>
              </p:ext>
            </p:extLst>
          </p:nvPr>
        </p:nvGraphicFramePr>
        <p:xfrm>
          <a:off x="673342" y="1071661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813654" y="5182975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Dimensión económico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740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059832" y="593998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Dimensión sociorregional</a:t>
            </a:r>
            <a:endParaRPr lang="es-MX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756532"/>
              </p:ext>
            </p:extLst>
          </p:nvPr>
        </p:nvGraphicFramePr>
        <p:xfrm>
          <a:off x="251520" y="548680"/>
          <a:ext cx="8352928" cy="528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641</TotalTime>
  <Words>552</Words>
  <Application>Microsoft Office PowerPoint</Application>
  <PresentationFormat>Presentación en pantalla (4:3)</PresentationFormat>
  <Paragraphs>104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Esencial</vt:lpstr>
      <vt:lpstr>Departamento de Ciencias Económicas, Administrativas y de Comercio  Carrera de Ingeniería en Mercadotecnia</vt:lpstr>
      <vt:lpstr>Antecedentes e Importancia</vt:lpstr>
      <vt:lpstr>OBJETIVOS</vt:lpstr>
      <vt:lpstr>Marco teórico</vt:lpstr>
      <vt:lpstr>Marco metodológico</vt:lpstr>
      <vt:lpstr>Metodología</vt:lpstr>
      <vt:lpstr>Análisis de datos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Dimensión ecológica</vt:lpstr>
      <vt:lpstr>Contrastación de hipótesis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Propuesta de nuevos proyectos de investigación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GerenteUC</dc:creator>
  <cp:lastModifiedBy>GerenteUC</cp:lastModifiedBy>
  <cp:revision>38</cp:revision>
  <dcterms:created xsi:type="dcterms:W3CDTF">2017-08-06T02:43:03Z</dcterms:created>
  <dcterms:modified xsi:type="dcterms:W3CDTF">2017-08-07T18:51:10Z</dcterms:modified>
</cp:coreProperties>
</file>