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60" r:id="rId3"/>
    <p:sldId id="257" r:id="rId4"/>
    <p:sldId id="258" r:id="rId5"/>
    <p:sldId id="259" r:id="rId6"/>
    <p:sldId id="277" r:id="rId7"/>
    <p:sldId id="263" r:id="rId8"/>
    <p:sldId id="262" r:id="rId9"/>
    <p:sldId id="261" r:id="rId10"/>
    <p:sldId id="266" r:id="rId11"/>
    <p:sldId id="265" r:id="rId12"/>
    <p:sldId id="26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22" autoAdjust="0"/>
  </p:normalViewPr>
  <p:slideViewPr>
    <p:cSldViewPr>
      <p:cViewPr varScale="1">
        <p:scale>
          <a:sx n="44" d="100"/>
          <a:sy n="44" d="100"/>
        </p:scale>
        <p:origin x="-5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Frecuencia</c:v>
                </c:pt>
              </c:strCache>
            </c:strRef>
          </c:tx>
          <c:dLbls>
            <c:dLbl>
              <c:idx val="3"/>
              <c:layout>
                <c:manualLayout>
                  <c:x val="3.2763885784929482E-2"/>
                  <c:y val="1.21893863644780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Definitivamente</c:v>
                </c:pt>
                <c:pt idx="1">
                  <c:v>Posiblemente</c:v>
                </c:pt>
                <c:pt idx="2">
                  <c:v>No es posible</c:v>
                </c:pt>
                <c:pt idx="3">
                  <c:v>Nunca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197</c:v>
                </c:pt>
                <c:pt idx="1">
                  <c:v>34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Frecuencia</c:v>
                </c:pt>
              </c:strCache>
            </c:strRef>
          </c:tx>
          <c:dLbls>
            <c:dLbl>
              <c:idx val="2"/>
              <c:layout>
                <c:manualLayout>
                  <c:x val="4.6253624511138035E-2"/>
                  <c:y val="0.1173048673604167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Definitivamente</c:v>
                </c:pt>
                <c:pt idx="1">
                  <c:v>Posiblemente</c:v>
                </c:pt>
                <c:pt idx="2">
                  <c:v>No es posible</c:v>
                </c:pt>
                <c:pt idx="3">
                  <c:v>Nunca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215</c:v>
                </c:pt>
                <c:pt idx="1">
                  <c:v>16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Frecuencia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Definitivamente</c:v>
                </c:pt>
                <c:pt idx="1">
                  <c:v>Posiblemente</c:v>
                </c:pt>
                <c:pt idx="2">
                  <c:v>No es posible</c:v>
                </c:pt>
                <c:pt idx="3">
                  <c:v>Nunca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125</c:v>
                </c:pt>
                <c:pt idx="1">
                  <c:v>70</c:v>
                </c:pt>
                <c:pt idx="2">
                  <c:v>30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E8F4C-F0A6-4494-8FF0-1DA621E814E1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4518DEE-B73D-4E3F-AF65-7A3DD9E4C7F4}">
      <dgm:prSet custT="1"/>
      <dgm:spPr/>
      <dgm:t>
        <a:bodyPr/>
        <a:lstStyle/>
        <a:p>
          <a:pPr algn="ctr" rtl="0"/>
          <a:r>
            <a:rPr lang="es-ES" sz="2800" b="1" dirty="0" smtClean="0">
              <a:solidFill>
                <a:schemeClr val="tx1"/>
              </a:solidFill>
            </a:rPr>
            <a:t>SELECCIÓN DE DOCUMENTOS</a:t>
          </a:r>
          <a:endParaRPr lang="es-ES" sz="2800" b="1" dirty="0">
            <a:solidFill>
              <a:schemeClr val="tx1"/>
            </a:solidFill>
          </a:endParaRPr>
        </a:p>
      </dgm:t>
    </dgm:pt>
    <dgm:pt modelId="{E4AFAFDE-14EB-465D-B366-42AC703A5058}" type="par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A4D7B3C-E966-44E2-8458-34EF38A68A5D}" type="sib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A3C2DC9-42C2-46ED-BD7E-5C06946689A0}" type="pres">
      <dgm:prSet presAssocID="{0D8E8F4C-F0A6-4494-8FF0-1DA621E81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2559AAE-2079-467D-BF04-FD759427D989}" type="pres">
      <dgm:prSet presAssocID="{94518DEE-B73D-4E3F-AF65-7A3DD9E4C7F4}" presName="parentText" presStyleLbl="node1" presStyleIdx="0" presStyleCnt="1" custScaleY="117142" custLinFactNeighborX="1208" custLinFactNeighborY="-213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F125CEF-B48A-48E5-8F93-A6229FB47F45}" type="presOf" srcId="{94518DEE-B73D-4E3F-AF65-7A3DD9E4C7F4}" destId="{82559AAE-2079-467D-BF04-FD759427D989}" srcOrd="0" destOrd="0" presId="urn:microsoft.com/office/officeart/2005/8/layout/vList2"/>
    <dgm:cxn modelId="{00303887-EB2D-486E-9C05-4DA116377CB2}" type="presOf" srcId="{0D8E8F4C-F0A6-4494-8FF0-1DA621E814E1}" destId="{4A3C2DC9-42C2-46ED-BD7E-5C06946689A0}" srcOrd="0" destOrd="0" presId="urn:microsoft.com/office/officeart/2005/8/layout/vList2"/>
    <dgm:cxn modelId="{AF4F9A7B-A507-438D-820B-DD4B03DC96D2}" srcId="{0D8E8F4C-F0A6-4494-8FF0-1DA621E814E1}" destId="{94518DEE-B73D-4E3F-AF65-7A3DD9E4C7F4}" srcOrd="0" destOrd="0" parTransId="{E4AFAFDE-14EB-465D-B366-42AC703A5058}" sibTransId="{0A4D7B3C-E966-44E2-8458-34EF38A68A5D}"/>
    <dgm:cxn modelId="{D1AAD583-DCF7-41C0-8A66-3DF16A8B6B5A}" type="presParOf" srcId="{4A3C2DC9-42C2-46ED-BD7E-5C06946689A0}" destId="{82559AAE-2079-467D-BF04-FD759427D9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8E8F4C-F0A6-4494-8FF0-1DA621E814E1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4518DEE-B73D-4E3F-AF65-7A3DD9E4C7F4}">
      <dgm:prSet custT="1"/>
      <dgm:spPr/>
      <dgm:t>
        <a:bodyPr/>
        <a:lstStyle/>
        <a:p>
          <a:pPr algn="ctr" rtl="0"/>
          <a:r>
            <a:rPr lang="es-ES" sz="2800" b="1" dirty="0" smtClean="0">
              <a:solidFill>
                <a:schemeClr val="tx1"/>
              </a:solidFill>
            </a:rPr>
            <a:t>ESCANEO DEL DOCUMENTO</a:t>
          </a:r>
          <a:endParaRPr lang="es-ES" sz="2800" b="1" dirty="0">
            <a:solidFill>
              <a:schemeClr val="tx1"/>
            </a:solidFill>
          </a:endParaRPr>
        </a:p>
      </dgm:t>
    </dgm:pt>
    <dgm:pt modelId="{E4AFAFDE-14EB-465D-B366-42AC703A5058}" type="par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A4D7B3C-E966-44E2-8458-34EF38A68A5D}" type="sib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A3C2DC9-42C2-46ED-BD7E-5C06946689A0}" type="pres">
      <dgm:prSet presAssocID="{0D8E8F4C-F0A6-4494-8FF0-1DA621E81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2559AAE-2079-467D-BF04-FD759427D989}" type="pres">
      <dgm:prSet presAssocID="{94518DEE-B73D-4E3F-AF65-7A3DD9E4C7F4}" presName="parentText" presStyleLbl="node1" presStyleIdx="0" presStyleCnt="1" custScaleY="117142" custLinFactNeighborX="1208" custLinFactNeighborY="-213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3D8EF53-C6AF-457E-8F2B-345D054E691D}" type="presOf" srcId="{94518DEE-B73D-4E3F-AF65-7A3DD9E4C7F4}" destId="{82559AAE-2079-467D-BF04-FD759427D989}" srcOrd="0" destOrd="0" presId="urn:microsoft.com/office/officeart/2005/8/layout/vList2"/>
    <dgm:cxn modelId="{AF4F9A7B-A507-438D-820B-DD4B03DC96D2}" srcId="{0D8E8F4C-F0A6-4494-8FF0-1DA621E814E1}" destId="{94518DEE-B73D-4E3F-AF65-7A3DD9E4C7F4}" srcOrd="0" destOrd="0" parTransId="{E4AFAFDE-14EB-465D-B366-42AC703A5058}" sibTransId="{0A4D7B3C-E966-44E2-8458-34EF38A68A5D}"/>
    <dgm:cxn modelId="{22E59384-E5F2-49F6-946E-2BFB5F361C29}" type="presOf" srcId="{0D8E8F4C-F0A6-4494-8FF0-1DA621E814E1}" destId="{4A3C2DC9-42C2-46ED-BD7E-5C06946689A0}" srcOrd="0" destOrd="0" presId="urn:microsoft.com/office/officeart/2005/8/layout/vList2"/>
    <dgm:cxn modelId="{3E442B29-5F61-4839-9B28-7F71E2F3040C}" type="presParOf" srcId="{4A3C2DC9-42C2-46ED-BD7E-5C06946689A0}" destId="{82559AAE-2079-467D-BF04-FD759427D9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8E8F4C-F0A6-4494-8FF0-1DA621E814E1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4518DEE-B73D-4E3F-AF65-7A3DD9E4C7F4}">
      <dgm:prSet custT="1"/>
      <dgm:spPr/>
      <dgm:t>
        <a:bodyPr/>
        <a:lstStyle/>
        <a:p>
          <a:pPr algn="ctr" rtl="0"/>
          <a:r>
            <a:rPr lang="es-ES" sz="2800" b="1" dirty="0" smtClean="0">
              <a:solidFill>
                <a:schemeClr val="tx1"/>
              </a:solidFill>
            </a:rPr>
            <a:t>SOFTWARE DE CAPTURA</a:t>
          </a:r>
          <a:endParaRPr lang="es-ES" sz="2800" b="1" dirty="0">
            <a:solidFill>
              <a:schemeClr val="tx1"/>
            </a:solidFill>
          </a:endParaRPr>
        </a:p>
      </dgm:t>
    </dgm:pt>
    <dgm:pt modelId="{E4AFAFDE-14EB-465D-B366-42AC703A5058}" type="par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A4D7B3C-E966-44E2-8458-34EF38A68A5D}" type="sib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A3C2DC9-42C2-46ED-BD7E-5C06946689A0}" type="pres">
      <dgm:prSet presAssocID="{0D8E8F4C-F0A6-4494-8FF0-1DA621E81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2559AAE-2079-467D-BF04-FD759427D989}" type="pres">
      <dgm:prSet presAssocID="{94518DEE-B73D-4E3F-AF65-7A3DD9E4C7F4}" presName="parentText" presStyleLbl="node1" presStyleIdx="0" presStyleCnt="1" custScaleY="117142" custLinFactNeighborX="1649" custLinFactNeighborY="7842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4F9A7B-A507-438D-820B-DD4B03DC96D2}" srcId="{0D8E8F4C-F0A6-4494-8FF0-1DA621E814E1}" destId="{94518DEE-B73D-4E3F-AF65-7A3DD9E4C7F4}" srcOrd="0" destOrd="0" parTransId="{E4AFAFDE-14EB-465D-B366-42AC703A5058}" sibTransId="{0A4D7B3C-E966-44E2-8458-34EF38A68A5D}"/>
    <dgm:cxn modelId="{04B63353-509E-4A76-8A72-50E2EF25A441}" type="presOf" srcId="{94518DEE-B73D-4E3F-AF65-7A3DD9E4C7F4}" destId="{82559AAE-2079-467D-BF04-FD759427D989}" srcOrd="0" destOrd="0" presId="urn:microsoft.com/office/officeart/2005/8/layout/vList2"/>
    <dgm:cxn modelId="{D10880EB-D7AC-4211-9445-47E14872D22E}" type="presOf" srcId="{0D8E8F4C-F0A6-4494-8FF0-1DA621E814E1}" destId="{4A3C2DC9-42C2-46ED-BD7E-5C06946689A0}" srcOrd="0" destOrd="0" presId="urn:microsoft.com/office/officeart/2005/8/layout/vList2"/>
    <dgm:cxn modelId="{876AE7D7-E87D-43D8-ADE9-41C063D75CE2}" type="presParOf" srcId="{4A3C2DC9-42C2-46ED-BD7E-5C06946689A0}" destId="{82559AAE-2079-467D-BF04-FD759427D9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8E8F4C-F0A6-4494-8FF0-1DA621E814E1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4518DEE-B73D-4E3F-AF65-7A3DD9E4C7F4}">
      <dgm:prSet custT="1"/>
      <dgm:spPr/>
      <dgm:t>
        <a:bodyPr/>
        <a:lstStyle/>
        <a:p>
          <a:pPr algn="ctr" rtl="0"/>
          <a:r>
            <a:rPr lang="es-ES" sz="2800" b="1" dirty="0" smtClean="0">
              <a:solidFill>
                <a:schemeClr val="tx1"/>
              </a:solidFill>
            </a:rPr>
            <a:t>ALMACENAMIENTO</a:t>
          </a:r>
          <a:endParaRPr lang="es-ES" sz="2800" b="1" dirty="0">
            <a:solidFill>
              <a:schemeClr val="tx1"/>
            </a:solidFill>
          </a:endParaRPr>
        </a:p>
      </dgm:t>
    </dgm:pt>
    <dgm:pt modelId="{E4AFAFDE-14EB-465D-B366-42AC703A5058}" type="par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A4D7B3C-E966-44E2-8458-34EF38A68A5D}" type="sibTrans" cxnId="{AF4F9A7B-A507-438D-820B-DD4B03DC96D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A3C2DC9-42C2-46ED-BD7E-5C06946689A0}" type="pres">
      <dgm:prSet presAssocID="{0D8E8F4C-F0A6-4494-8FF0-1DA621E81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2559AAE-2079-467D-BF04-FD759427D989}" type="pres">
      <dgm:prSet presAssocID="{94518DEE-B73D-4E3F-AF65-7A3DD9E4C7F4}" presName="parentText" presStyleLbl="node1" presStyleIdx="0" presStyleCnt="1" custScaleY="117142" custLinFactNeighborX="-503" custLinFactNeighborY="7040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F4F9A7B-A507-438D-820B-DD4B03DC96D2}" srcId="{0D8E8F4C-F0A6-4494-8FF0-1DA621E814E1}" destId="{94518DEE-B73D-4E3F-AF65-7A3DD9E4C7F4}" srcOrd="0" destOrd="0" parTransId="{E4AFAFDE-14EB-465D-B366-42AC703A5058}" sibTransId="{0A4D7B3C-E966-44E2-8458-34EF38A68A5D}"/>
    <dgm:cxn modelId="{D86E6262-1082-4271-995B-CA24D2B166C0}" type="presOf" srcId="{94518DEE-B73D-4E3F-AF65-7A3DD9E4C7F4}" destId="{82559AAE-2079-467D-BF04-FD759427D989}" srcOrd="0" destOrd="0" presId="urn:microsoft.com/office/officeart/2005/8/layout/vList2"/>
    <dgm:cxn modelId="{DE6A14E9-2545-49DD-BC76-62DE3410A196}" type="presOf" srcId="{0D8E8F4C-F0A6-4494-8FF0-1DA621E814E1}" destId="{4A3C2DC9-42C2-46ED-BD7E-5C06946689A0}" srcOrd="0" destOrd="0" presId="urn:microsoft.com/office/officeart/2005/8/layout/vList2"/>
    <dgm:cxn modelId="{2EC94666-96A0-430E-BA2B-2EA664059554}" type="presParOf" srcId="{4A3C2DC9-42C2-46ED-BD7E-5C06946689A0}" destId="{82559AAE-2079-467D-BF04-FD759427D9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7DD232-73C4-4026-A55F-17EB58518E31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5A94CD3-F24B-4CC4-9E70-D1444E73134E}">
      <dgm:prSet phldrT="[Texto]"/>
      <dgm:spPr/>
      <dgm:t>
        <a:bodyPr/>
        <a:lstStyle/>
        <a:p>
          <a:r>
            <a:rPr lang="es-ES" b="1" smtClean="0"/>
            <a:t>Implementación </a:t>
          </a:r>
          <a:endParaRPr lang="es-ES" b="1" dirty="0"/>
        </a:p>
      </dgm:t>
    </dgm:pt>
    <dgm:pt modelId="{74F1494B-6C50-47FA-B211-57F8FC734318}" type="parTrans" cxnId="{4C416A31-593D-459B-85EA-3E23DE1E1331}">
      <dgm:prSet/>
      <dgm:spPr/>
      <dgm:t>
        <a:bodyPr/>
        <a:lstStyle/>
        <a:p>
          <a:endParaRPr lang="es-ES"/>
        </a:p>
      </dgm:t>
    </dgm:pt>
    <dgm:pt modelId="{1FD87F0E-EE9E-4ECD-AA63-B6D3C8B7F460}" type="sibTrans" cxnId="{4C416A31-593D-459B-85EA-3E23DE1E1331}">
      <dgm:prSet/>
      <dgm:spPr/>
      <dgm:t>
        <a:bodyPr/>
        <a:lstStyle/>
        <a:p>
          <a:endParaRPr lang="es-ES"/>
        </a:p>
      </dgm:t>
    </dgm:pt>
    <dgm:pt modelId="{AC624851-1020-421D-931E-740B7A8DEF04}">
      <dgm:prSet phldrT="[Texto]"/>
      <dgm:spPr/>
      <dgm:t>
        <a:bodyPr/>
        <a:lstStyle/>
        <a:p>
          <a:r>
            <a:rPr lang="es-ES" b="1" smtClean="0"/>
            <a:t>Hardware</a:t>
          </a:r>
          <a:endParaRPr lang="es-ES" b="1" dirty="0"/>
        </a:p>
      </dgm:t>
    </dgm:pt>
    <dgm:pt modelId="{359A612C-36FD-4D20-9EE8-B975921B5984}" type="parTrans" cxnId="{E5B35F8D-2647-4B26-B38A-B4302672317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50DEF11A-7836-4DF0-A732-977B4F913557}" type="sibTrans" cxnId="{E5B35F8D-2647-4B26-B38A-B43026723174}">
      <dgm:prSet/>
      <dgm:spPr/>
      <dgm:t>
        <a:bodyPr/>
        <a:lstStyle/>
        <a:p>
          <a:endParaRPr lang="es-ES"/>
        </a:p>
      </dgm:t>
    </dgm:pt>
    <dgm:pt modelId="{3E082C3D-5DDA-417B-B5AC-0CFD8FDE07EA}">
      <dgm:prSet phldrT="[Texto]"/>
      <dgm:spPr/>
      <dgm:t>
        <a:bodyPr/>
        <a:lstStyle/>
        <a:p>
          <a:r>
            <a:rPr lang="es-ES" b="1" smtClean="0"/>
            <a:t>Software</a:t>
          </a:r>
          <a:endParaRPr lang="es-ES" b="1" dirty="0"/>
        </a:p>
      </dgm:t>
    </dgm:pt>
    <dgm:pt modelId="{463527B9-6952-4837-AD02-39B1D88EB3AF}" type="parTrans" cxnId="{D1BA5D14-B511-490C-9763-2A058CBC09C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189DE4FA-3F63-4067-B9F8-C486945BFE94}" type="sibTrans" cxnId="{D1BA5D14-B511-490C-9763-2A058CBC09C6}">
      <dgm:prSet/>
      <dgm:spPr/>
      <dgm:t>
        <a:bodyPr/>
        <a:lstStyle/>
        <a:p>
          <a:endParaRPr lang="es-ES"/>
        </a:p>
      </dgm:t>
    </dgm:pt>
    <dgm:pt modelId="{C6CE29BB-48C0-4E09-97F3-F4D759994029}">
      <dgm:prSet phldrT="[Texto]"/>
      <dgm:spPr/>
      <dgm:t>
        <a:bodyPr/>
        <a:lstStyle/>
        <a:p>
          <a:r>
            <a:rPr lang="es-ES" b="1" smtClean="0">
              <a:solidFill>
                <a:schemeClr val="bg1"/>
              </a:solidFill>
            </a:rPr>
            <a:t>Escáner Fujitsu FI-6230</a:t>
          </a:r>
          <a:endParaRPr lang="es-ES" b="1" dirty="0">
            <a:solidFill>
              <a:schemeClr val="bg1"/>
            </a:solidFill>
          </a:endParaRPr>
        </a:p>
      </dgm:t>
    </dgm:pt>
    <dgm:pt modelId="{9192AC08-283C-40FF-B6FC-722156EE39AA}" type="parTrans" cxnId="{847F1EE7-6D53-4457-B30F-160AE2B7840F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1D419725-F055-40AF-B3C7-42FDC4B11355}" type="sibTrans" cxnId="{847F1EE7-6D53-4457-B30F-160AE2B7840F}">
      <dgm:prSet/>
      <dgm:spPr/>
      <dgm:t>
        <a:bodyPr/>
        <a:lstStyle/>
        <a:p>
          <a:endParaRPr lang="es-ES"/>
        </a:p>
      </dgm:t>
    </dgm:pt>
    <dgm:pt modelId="{6380FB8E-726C-4669-9942-CEB92F7746BD}">
      <dgm:prSet phldrT="[Texto]"/>
      <dgm:spPr/>
      <dgm:t>
        <a:bodyPr/>
        <a:lstStyle/>
        <a:p>
          <a:r>
            <a:rPr lang="es-ES" b="1" smtClean="0">
              <a:solidFill>
                <a:schemeClr val="bg1"/>
              </a:solidFill>
            </a:rPr>
            <a:t>Computadoras</a:t>
          </a:r>
          <a:endParaRPr lang="es-ES" b="1" dirty="0">
            <a:solidFill>
              <a:schemeClr val="bg1"/>
            </a:solidFill>
          </a:endParaRPr>
        </a:p>
      </dgm:t>
    </dgm:pt>
    <dgm:pt modelId="{21983683-E004-4BF6-8D01-1300FDC30CB9}" type="parTrans" cxnId="{4177EF2C-35C8-44C9-9D2C-BFD4EBA36A01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3548535E-9661-4C5F-AF02-7BC9C2F77EC8}" type="sibTrans" cxnId="{4177EF2C-35C8-44C9-9D2C-BFD4EBA36A01}">
      <dgm:prSet/>
      <dgm:spPr/>
      <dgm:t>
        <a:bodyPr/>
        <a:lstStyle/>
        <a:p>
          <a:endParaRPr lang="es-ES"/>
        </a:p>
      </dgm:t>
    </dgm:pt>
    <dgm:pt modelId="{1376B49C-F6CE-4BDB-9BEC-B19310E0E862}">
      <dgm:prSet phldrT="[Texto]" custT="1"/>
      <dgm:spPr/>
      <dgm:t>
        <a:bodyPr/>
        <a:lstStyle/>
        <a:p>
          <a:r>
            <a:rPr lang="es-EC" sz="1600" b="1" dirty="0" smtClean="0">
              <a:solidFill>
                <a:schemeClr val="bg1"/>
              </a:solidFill>
            </a:rPr>
            <a:t>Adobe Acrobat 8.0, Scan All Pro y Kofax VRS Professional</a:t>
          </a:r>
          <a:endParaRPr lang="es-ES" sz="1600" b="1" dirty="0">
            <a:solidFill>
              <a:schemeClr val="bg1"/>
            </a:solidFill>
          </a:endParaRPr>
        </a:p>
      </dgm:t>
    </dgm:pt>
    <dgm:pt modelId="{EAA12AC4-A52D-476E-9F3A-70F462CAEB23}" type="parTrans" cxnId="{E2AFCBC9-8F8C-490F-9133-119495B085A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9FFD498F-C77B-444C-B266-965452857101}" type="sibTrans" cxnId="{E2AFCBC9-8F8C-490F-9133-119495B085AD}">
      <dgm:prSet/>
      <dgm:spPr/>
      <dgm:t>
        <a:bodyPr/>
        <a:lstStyle/>
        <a:p>
          <a:endParaRPr lang="es-ES"/>
        </a:p>
      </dgm:t>
    </dgm:pt>
    <dgm:pt modelId="{85325B46-752F-48CF-979E-E95C954D5C5F}">
      <dgm:prSet phldrT="[Texto]"/>
      <dgm:spPr/>
      <dgm:t>
        <a:bodyPr/>
        <a:lstStyle/>
        <a:p>
          <a:r>
            <a:rPr lang="es-ES" b="1" smtClean="0"/>
            <a:t>Infraestructura</a:t>
          </a:r>
          <a:endParaRPr lang="es-ES" b="1" dirty="0"/>
        </a:p>
      </dgm:t>
    </dgm:pt>
    <dgm:pt modelId="{9BCA0F9A-787D-4BA0-8C5A-54F639096E37}" type="parTrans" cxnId="{EBE4A2A9-B3A0-4365-862A-829A8915F210}">
      <dgm:prSet/>
      <dgm:spPr/>
      <dgm:t>
        <a:bodyPr/>
        <a:lstStyle/>
        <a:p>
          <a:endParaRPr lang="es-ES"/>
        </a:p>
      </dgm:t>
    </dgm:pt>
    <dgm:pt modelId="{D883AA5C-3240-43AC-8B9A-11A6CC4A186D}" type="sibTrans" cxnId="{EBE4A2A9-B3A0-4365-862A-829A8915F210}">
      <dgm:prSet/>
      <dgm:spPr/>
      <dgm:t>
        <a:bodyPr/>
        <a:lstStyle/>
        <a:p>
          <a:endParaRPr lang="es-ES"/>
        </a:p>
      </dgm:t>
    </dgm:pt>
    <dgm:pt modelId="{4D4FB002-591C-4ABD-8669-3B0094B2C0CE}">
      <dgm:prSet phldrT="[Texto]" custT="1"/>
      <dgm:spPr/>
      <dgm:t>
        <a:bodyPr/>
        <a:lstStyle/>
        <a:p>
          <a:r>
            <a:rPr lang="es-ES" sz="1600" b="1" smtClean="0"/>
            <a:t>Departamento situado en el Edificio Central de la ESMIL</a:t>
          </a:r>
          <a:endParaRPr lang="es-ES" sz="1600" b="1" dirty="0"/>
        </a:p>
      </dgm:t>
    </dgm:pt>
    <dgm:pt modelId="{5495AD9D-4B65-4438-A627-32AAF72698F6}" type="parTrans" cxnId="{C87EB087-C95C-41F0-A132-5AF00EF5CC71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>
            <a:ln>
              <a:solidFill>
                <a:sysClr val="windowText" lastClr="000000"/>
              </a:solidFill>
            </a:ln>
          </a:endParaRPr>
        </a:p>
      </dgm:t>
    </dgm:pt>
    <dgm:pt modelId="{D335FC56-9FDD-45A3-8A2B-1886C19328E7}" type="sibTrans" cxnId="{C87EB087-C95C-41F0-A132-5AF00EF5CC71}">
      <dgm:prSet/>
      <dgm:spPr/>
      <dgm:t>
        <a:bodyPr/>
        <a:lstStyle/>
        <a:p>
          <a:endParaRPr lang="es-ES"/>
        </a:p>
      </dgm:t>
    </dgm:pt>
    <dgm:pt modelId="{CD5B4438-6C65-4654-BF4B-2F0F78547CC0}">
      <dgm:prSet phldrT="[Texto]"/>
      <dgm:spPr/>
      <dgm:t>
        <a:bodyPr/>
        <a:lstStyle/>
        <a:p>
          <a:r>
            <a:rPr lang="es-ES" b="1" smtClean="0"/>
            <a:t>Capacitación </a:t>
          </a:r>
          <a:endParaRPr lang="es-ES" b="1" dirty="0"/>
        </a:p>
      </dgm:t>
    </dgm:pt>
    <dgm:pt modelId="{D795EBF2-974A-4E15-9078-811EEBFA2643}" type="parTrans" cxnId="{95FAA643-B1EE-4A95-9E75-E1285B950EC8}">
      <dgm:prSet/>
      <dgm:spPr/>
      <dgm:t>
        <a:bodyPr/>
        <a:lstStyle/>
        <a:p>
          <a:endParaRPr lang="es-ES"/>
        </a:p>
      </dgm:t>
    </dgm:pt>
    <dgm:pt modelId="{387B5CC9-7B26-48B6-8DFF-9EB009DF6722}" type="sibTrans" cxnId="{95FAA643-B1EE-4A95-9E75-E1285B950EC8}">
      <dgm:prSet/>
      <dgm:spPr/>
      <dgm:t>
        <a:bodyPr/>
        <a:lstStyle/>
        <a:p>
          <a:endParaRPr lang="es-ES"/>
        </a:p>
      </dgm:t>
    </dgm:pt>
    <dgm:pt modelId="{6A344931-96B0-472B-8FAA-47B604FB6EDC}">
      <dgm:prSet phldrT="[Texto]"/>
      <dgm:spPr/>
      <dgm:t>
        <a:bodyPr/>
        <a:lstStyle/>
        <a:p>
          <a:r>
            <a:rPr lang="es-ES" b="1" smtClean="0"/>
            <a:t>Personal técnico y especializado en  informática</a:t>
          </a:r>
          <a:endParaRPr lang="es-ES" b="1" dirty="0"/>
        </a:p>
      </dgm:t>
    </dgm:pt>
    <dgm:pt modelId="{65BE1316-23E6-429F-AACA-8DA4FD6F5530}" type="parTrans" cxnId="{F079A7AC-05A6-4A61-828D-991F1AB9F351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A31E9711-CB3E-4B75-AA05-1124566FA4EF}" type="sibTrans" cxnId="{F079A7AC-05A6-4A61-828D-991F1AB9F351}">
      <dgm:prSet/>
      <dgm:spPr/>
      <dgm:t>
        <a:bodyPr/>
        <a:lstStyle/>
        <a:p>
          <a:endParaRPr lang="es-ES"/>
        </a:p>
      </dgm:t>
    </dgm:pt>
    <dgm:pt modelId="{87A0CBD8-CD99-4F30-9460-2568F6E5E0BB}" type="pres">
      <dgm:prSet presAssocID="{307DD232-73C4-4026-A55F-17EB58518E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106E74-C240-4CBD-9F71-446A4B805239}" type="pres">
      <dgm:prSet presAssocID="{85325B46-752F-48CF-979E-E95C954D5C5F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855108-303E-4C83-93EB-0898F513BC51}" type="pres">
      <dgm:prSet presAssocID="{85325B46-752F-48CF-979E-E95C954D5C5F}" presName="rootComposite1" presStyleCnt="0"/>
      <dgm:spPr/>
      <dgm:t>
        <a:bodyPr/>
        <a:lstStyle/>
        <a:p>
          <a:endParaRPr lang="es-ES"/>
        </a:p>
      </dgm:t>
    </dgm:pt>
    <dgm:pt modelId="{BF5FD2CB-8DC5-49C1-8899-656A918ECF11}" type="pres">
      <dgm:prSet presAssocID="{85325B46-752F-48CF-979E-E95C954D5C5F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DFF5C1-98DC-40BA-81FA-F13109DFAA84}" type="pres">
      <dgm:prSet presAssocID="{85325B46-752F-48CF-979E-E95C954D5C5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35E2C3E-BFBD-49D0-9EA8-C3E296A54523}" type="pres">
      <dgm:prSet presAssocID="{85325B46-752F-48CF-979E-E95C954D5C5F}" presName="hierChild2" presStyleCnt="0"/>
      <dgm:spPr/>
      <dgm:t>
        <a:bodyPr/>
        <a:lstStyle/>
        <a:p>
          <a:endParaRPr lang="es-ES"/>
        </a:p>
      </dgm:t>
    </dgm:pt>
    <dgm:pt modelId="{23825C2F-3666-4401-8B87-5A641063CD0D}" type="pres">
      <dgm:prSet presAssocID="{5495AD9D-4B65-4438-A627-32AAF72698F6}" presName="Name64" presStyleLbl="parChTrans1D2" presStyleIdx="0" presStyleCnt="4"/>
      <dgm:spPr/>
      <dgm:t>
        <a:bodyPr/>
        <a:lstStyle/>
        <a:p>
          <a:endParaRPr lang="es-ES"/>
        </a:p>
      </dgm:t>
    </dgm:pt>
    <dgm:pt modelId="{D293D9A6-2F12-4538-A039-9DE62AEA8665}" type="pres">
      <dgm:prSet presAssocID="{4D4FB002-591C-4ABD-8669-3B0094B2C0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F812D3-DA3E-4ACD-8FD7-1338F2C6761B}" type="pres">
      <dgm:prSet presAssocID="{4D4FB002-591C-4ABD-8669-3B0094B2C0CE}" presName="rootComposite" presStyleCnt="0"/>
      <dgm:spPr/>
      <dgm:t>
        <a:bodyPr/>
        <a:lstStyle/>
        <a:p>
          <a:endParaRPr lang="es-ES"/>
        </a:p>
      </dgm:t>
    </dgm:pt>
    <dgm:pt modelId="{07C254A0-0132-48DE-AD5B-DD8143D93D85}" type="pres">
      <dgm:prSet presAssocID="{4D4FB002-591C-4ABD-8669-3B0094B2C0C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D8C8ED-A80D-402D-9D1A-3438CC19F75F}" type="pres">
      <dgm:prSet presAssocID="{4D4FB002-591C-4ABD-8669-3B0094B2C0CE}" presName="rootConnector" presStyleLbl="node2" presStyleIdx="0" presStyleCnt="4"/>
      <dgm:spPr/>
      <dgm:t>
        <a:bodyPr/>
        <a:lstStyle/>
        <a:p>
          <a:endParaRPr lang="es-ES"/>
        </a:p>
      </dgm:t>
    </dgm:pt>
    <dgm:pt modelId="{C48D6D02-93C5-472C-AE2E-ACD7D5015F19}" type="pres">
      <dgm:prSet presAssocID="{4D4FB002-591C-4ABD-8669-3B0094B2C0CE}" presName="hierChild4" presStyleCnt="0"/>
      <dgm:spPr/>
      <dgm:t>
        <a:bodyPr/>
        <a:lstStyle/>
        <a:p>
          <a:endParaRPr lang="es-ES"/>
        </a:p>
      </dgm:t>
    </dgm:pt>
    <dgm:pt modelId="{07765377-0492-4E94-83C6-111D2379B8E6}" type="pres">
      <dgm:prSet presAssocID="{4D4FB002-591C-4ABD-8669-3B0094B2C0CE}" presName="hierChild5" presStyleCnt="0"/>
      <dgm:spPr/>
      <dgm:t>
        <a:bodyPr/>
        <a:lstStyle/>
        <a:p>
          <a:endParaRPr lang="es-ES"/>
        </a:p>
      </dgm:t>
    </dgm:pt>
    <dgm:pt modelId="{52FBC5C5-588E-47BF-A137-30E86681414E}" type="pres">
      <dgm:prSet presAssocID="{85325B46-752F-48CF-979E-E95C954D5C5F}" presName="hierChild3" presStyleCnt="0"/>
      <dgm:spPr/>
      <dgm:t>
        <a:bodyPr/>
        <a:lstStyle/>
        <a:p>
          <a:endParaRPr lang="es-ES"/>
        </a:p>
      </dgm:t>
    </dgm:pt>
    <dgm:pt modelId="{FD4FFF70-D291-4F4F-99B1-CDFD6BD82E78}" type="pres">
      <dgm:prSet presAssocID="{05A94CD3-F24B-4CC4-9E70-D1444E73134E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291EDF9-981F-47A2-BB31-C3DBF46EFB46}" type="pres">
      <dgm:prSet presAssocID="{05A94CD3-F24B-4CC4-9E70-D1444E73134E}" presName="rootComposite1" presStyleCnt="0"/>
      <dgm:spPr/>
      <dgm:t>
        <a:bodyPr/>
        <a:lstStyle/>
        <a:p>
          <a:endParaRPr lang="es-ES"/>
        </a:p>
      </dgm:t>
    </dgm:pt>
    <dgm:pt modelId="{B14DE39E-E06A-47BC-AE47-FD8D0EB8DCF3}" type="pres">
      <dgm:prSet presAssocID="{05A94CD3-F24B-4CC4-9E70-D1444E73134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0740DC-7B6E-4C1D-AD0E-6943C8C14A76}" type="pres">
      <dgm:prSet presAssocID="{05A94CD3-F24B-4CC4-9E70-D1444E73134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32226E1-103D-4D37-8FDC-7C3E88A31BC9}" type="pres">
      <dgm:prSet presAssocID="{05A94CD3-F24B-4CC4-9E70-D1444E73134E}" presName="hierChild2" presStyleCnt="0"/>
      <dgm:spPr/>
      <dgm:t>
        <a:bodyPr/>
        <a:lstStyle/>
        <a:p>
          <a:endParaRPr lang="es-ES"/>
        </a:p>
      </dgm:t>
    </dgm:pt>
    <dgm:pt modelId="{6B7C0114-5088-48D5-AF2D-F3B7EE32245B}" type="pres">
      <dgm:prSet presAssocID="{359A612C-36FD-4D20-9EE8-B975921B5984}" presName="Name64" presStyleLbl="parChTrans1D2" presStyleIdx="1" presStyleCnt="4"/>
      <dgm:spPr/>
      <dgm:t>
        <a:bodyPr/>
        <a:lstStyle/>
        <a:p>
          <a:endParaRPr lang="es-ES"/>
        </a:p>
      </dgm:t>
    </dgm:pt>
    <dgm:pt modelId="{6E82163D-9B62-419A-91F3-AC1DA9F8514E}" type="pres">
      <dgm:prSet presAssocID="{AC624851-1020-421D-931E-740B7A8DEF0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92C8A8C-A5CF-4CE4-89CC-CBECAFD91AA4}" type="pres">
      <dgm:prSet presAssocID="{AC624851-1020-421D-931E-740B7A8DEF04}" presName="rootComposite" presStyleCnt="0"/>
      <dgm:spPr/>
      <dgm:t>
        <a:bodyPr/>
        <a:lstStyle/>
        <a:p>
          <a:endParaRPr lang="es-ES"/>
        </a:p>
      </dgm:t>
    </dgm:pt>
    <dgm:pt modelId="{687FD357-872A-4213-898F-AF2F80CDA979}" type="pres">
      <dgm:prSet presAssocID="{AC624851-1020-421D-931E-740B7A8DEF0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18BF53-B145-41C8-900B-E936D0716A1D}" type="pres">
      <dgm:prSet presAssocID="{AC624851-1020-421D-931E-740B7A8DEF04}" presName="rootConnector" presStyleLbl="node2" presStyleIdx="1" presStyleCnt="4"/>
      <dgm:spPr/>
      <dgm:t>
        <a:bodyPr/>
        <a:lstStyle/>
        <a:p>
          <a:endParaRPr lang="es-ES"/>
        </a:p>
      </dgm:t>
    </dgm:pt>
    <dgm:pt modelId="{64EAC861-4F48-41E0-A46F-12C928519613}" type="pres">
      <dgm:prSet presAssocID="{AC624851-1020-421D-931E-740B7A8DEF04}" presName="hierChild4" presStyleCnt="0"/>
      <dgm:spPr/>
      <dgm:t>
        <a:bodyPr/>
        <a:lstStyle/>
        <a:p>
          <a:endParaRPr lang="es-ES"/>
        </a:p>
      </dgm:t>
    </dgm:pt>
    <dgm:pt modelId="{375998B1-AEDB-434A-BC6D-CD0AA8F5A22B}" type="pres">
      <dgm:prSet presAssocID="{9192AC08-283C-40FF-B6FC-722156EE39AA}" presName="Name64" presStyleLbl="parChTrans1D3" presStyleIdx="0" presStyleCnt="3"/>
      <dgm:spPr/>
      <dgm:t>
        <a:bodyPr/>
        <a:lstStyle/>
        <a:p>
          <a:endParaRPr lang="es-ES"/>
        </a:p>
      </dgm:t>
    </dgm:pt>
    <dgm:pt modelId="{123D8914-23DE-41AA-B12F-98BD41B4DCC2}" type="pres">
      <dgm:prSet presAssocID="{C6CE29BB-48C0-4E09-97F3-F4D7599940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C3543FE-5682-4722-A327-3BD97DC1120B}" type="pres">
      <dgm:prSet presAssocID="{C6CE29BB-48C0-4E09-97F3-F4D759994029}" presName="rootComposite" presStyleCnt="0"/>
      <dgm:spPr/>
      <dgm:t>
        <a:bodyPr/>
        <a:lstStyle/>
        <a:p>
          <a:endParaRPr lang="es-ES"/>
        </a:p>
      </dgm:t>
    </dgm:pt>
    <dgm:pt modelId="{08D2EDB8-4959-40DA-B3DA-3ECBE826F4FE}" type="pres">
      <dgm:prSet presAssocID="{C6CE29BB-48C0-4E09-97F3-F4D759994029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8E788B-D025-467E-9C76-9DDACB9EC90C}" type="pres">
      <dgm:prSet presAssocID="{C6CE29BB-48C0-4E09-97F3-F4D759994029}" presName="rootConnector" presStyleLbl="node3" presStyleIdx="0" presStyleCnt="3"/>
      <dgm:spPr/>
      <dgm:t>
        <a:bodyPr/>
        <a:lstStyle/>
        <a:p>
          <a:endParaRPr lang="es-ES"/>
        </a:p>
      </dgm:t>
    </dgm:pt>
    <dgm:pt modelId="{F4DF15E1-F300-4D4E-9B52-D2B87DF4036D}" type="pres">
      <dgm:prSet presAssocID="{C6CE29BB-48C0-4E09-97F3-F4D759994029}" presName="hierChild4" presStyleCnt="0"/>
      <dgm:spPr/>
      <dgm:t>
        <a:bodyPr/>
        <a:lstStyle/>
        <a:p>
          <a:endParaRPr lang="es-ES"/>
        </a:p>
      </dgm:t>
    </dgm:pt>
    <dgm:pt modelId="{DA0130CA-F33B-419B-95E3-5CB01CBFB9B7}" type="pres">
      <dgm:prSet presAssocID="{C6CE29BB-48C0-4E09-97F3-F4D759994029}" presName="hierChild5" presStyleCnt="0"/>
      <dgm:spPr/>
      <dgm:t>
        <a:bodyPr/>
        <a:lstStyle/>
        <a:p>
          <a:endParaRPr lang="es-ES"/>
        </a:p>
      </dgm:t>
    </dgm:pt>
    <dgm:pt modelId="{7FBC168C-0B43-45CC-A693-E6D45526B0E7}" type="pres">
      <dgm:prSet presAssocID="{21983683-E004-4BF6-8D01-1300FDC30CB9}" presName="Name64" presStyleLbl="parChTrans1D3" presStyleIdx="1" presStyleCnt="3"/>
      <dgm:spPr/>
      <dgm:t>
        <a:bodyPr/>
        <a:lstStyle/>
        <a:p>
          <a:endParaRPr lang="es-ES"/>
        </a:p>
      </dgm:t>
    </dgm:pt>
    <dgm:pt modelId="{0A18A7E2-3467-4344-B61F-B256BFA6915F}" type="pres">
      <dgm:prSet presAssocID="{6380FB8E-726C-4669-9942-CEB92F7746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E0CC9C-A390-40D5-B5E1-50B1FB773FA2}" type="pres">
      <dgm:prSet presAssocID="{6380FB8E-726C-4669-9942-CEB92F7746BD}" presName="rootComposite" presStyleCnt="0"/>
      <dgm:spPr/>
      <dgm:t>
        <a:bodyPr/>
        <a:lstStyle/>
        <a:p>
          <a:endParaRPr lang="es-ES"/>
        </a:p>
      </dgm:t>
    </dgm:pt>
    <dgm:pt modelId="{4C897998-9253-430D-A312-9E97B477707A}" type="pres">
      <dgm:prSet presAssocID="{6380FB8E-726C-4669-9942-CEB92F7746B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421E78-89FE-4ACB-A01B-0BB356CED41D}" type="pres">
      <dgm:prSet presAssocID="{6380FB8E-726C-4669-9942-CEB92F7746BD}" presName="rootConnector" presStyleLbl="node3" presStyleIdx="1" presStyleCnt="3"/>
      <dgm:spPr/>
      <dgm:t>
        <a:bodyPr/>
        <a:lstStyle/>
        <a:p>
          <a:endParaRPr lang="es-ES"/>
        </a:p>
      </dgm:t>
    </dgm:pt>
    <dgm:pt modelId="{C37D4DEA-E092-4157-8782-D42764E56CFE}" type="pres">
      <dgm:prSet presAssocID="{6380FB8E-726C-4669-9942-CEB92F7746BD}" presName="hierChild4" presStyleCnt="0"/>
      <dgm:spPr/>
      <dgm:t>
        <a:bodyPr/>
        <a:lstStyle/>
        <a:p>
          <a:endParaRPr lang="es-ES"/>
        </a:p>
      </dgm:t>
    </dgm:pt>
    <dgm:pt modelId="{B2EE2369-AB1D-4513-A1DA-40E613BF3103}" type="pres">
      <dgm:prSet presAssocID="{6380FB8E-726C-4669-9942-CEB92F7746BD}" presName="hierChild5" presStyleCnt="0"/>
      <dgm:spPr/>
      <dgm:t>
        <a:bodyPr/>
        <a:lstStyle/>
        <a:p>
          <a:endParaRPr lang="es-ES"/>
        </a:p>
      </dgm:t>
    </dgm:pt>
    <dgm:pt modelId="{C3EEAFD6-9491-4F41-9B85-F0BA9A711BAF}" type="pres">
      <dgm:prSet presAssocID="{AC624851-1020-421D-931E-740B7A8DEF04}" presName="hierChild5" presStyleCnt="0"/>
      <dgm:spPr/>
      <dgm:t>
        <a:bodyPr/>
        <a:lstStyle/>
        <a:p>
          <a:endParaRPr lang="es-ES"/>
        </a:p>
      </dgm:t>
    </dgm:pt>
    <dgm:pt modelId="{66C3980B-72A2-4C30-B429-85C267E6E812}" type="pres">
      <dgm:prSet presAssocID="{463527B9-6952-4837-AD02-39B1D88EB3AF}" presName="Name64" presStyleLbl="parChTrans1D2" presStyleIdx="2" presStyleCnt="4"/>
      <dgm:spPr/>
      <dgm:t>
        <a:bodyPr/>
        <a:lstStyle/>
        <a:p>
          <a:endParaRPr lang="es-ES"/>
        </a:p>
      </dgm:t>
    </dgm:pt>
    <dgm:pt modelId="{9F23BE0C-4D00-49B8-B1D7-42D6A460E160}" type="pres">
      <dgm:prSet presAssocID="{3E082C3D-5DDA-417B-B5AC-0CFD8FDE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EA4B3F8-B25B-45E5-8846-4521B37AC12D}" type="pres">
      <dgm:prSet presAssocID="{3E082C3D-5DDA-417B-B5AC-0CFD8FDE07EA}" presName="rootComposite" presStyleCnt="0"/>
      <dgm:spPr/>
      <dgm:t>
        <a:bodyPr/>
        <a:lstStyle/>
        <a:p>
          <a:endParaRPr lang="es-ES"/>
        </a:p>
      </dgm:t>
    </dgm:pt>
    <dgm:pt modelId="{A7DADB50-3A29-436C-A4BC-B5AF0C09B2D7}" type="pres">
      <dgm:prSet presAssocID="{3E082C3D-5DDA-417B-B5AC-0CFD8FDE07E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75719BA-2371-45A7-B226-2E5C31328A22}" type="pres">
      <dgm:prSet presAssocID="{3E082C3D-5DDA-417B-B5AC-0CFD8FDE07EA}" presName="rootConnector" presStyleLbl="node2" presStyleIdx="2" presStyleCnt="4"/>
      <dgm:spPr/>
      <dgm:t>
        <a:bodyPr/>
        <a:lstStyle/>
        <a:p>
          <a:endParaRPr lang="es-ES"/>
        </a:p>
      </dgm:t>
    </dgm:pt>
    <dgm:pt modelId="{090FE731-A3DE-4513-B35C-9A329D04E861}" type="pres">
      <dgm:prSet presAssocID="{3E082C3D-5DDA-417B-B5AC-0CFD8FDE07EA}" presName="hierChild4" presStyleCnt="0"/>
      <dgm:spPr/>
      <dgm:t>
        <a:bodyPr/>
        <a:lstStyle/>
        <a:p>
          <a:endParaRPr lang="es-ES"/>
        </a:p>
      </dgm:t>
    </dgm:pt>
    <dgm:pt modelId="{31F657A7-30E3-4BF6-B0A3-BA7BEE52E74B}" type="pres">
      <dgm:prSet presAssocID="{EAA12AC4-A52D-476E-9F3A-70F462CAEB23}" presName="Name64" presStyleLbl="parChTrans1D3" presStyleIdx="2" presStyleCnt="3"/>
      <dgm:spPr/>
      <dgm:t>
        <a:bodyPr/>
        <a:lstStyle/>
        <a:p>
          <a:endParaRPr lang="es-ES"/>
        </a:p>
      </dgm:t>
    </dgm:pt>
    <dgm:pt modelId="{F9311EFB-2D39-4CD8-997B-4CBBB25ABF5A}" type="pres">
      <dgm:prSet presAssocID="{1376B49C-F6CE-4BDB-9BEC-B19310E0E8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AA365F1-F793-4DAE-B8FB-FA5E86FC3C2E}" type="pres">
      <dgm:prSet presAssocID="{1376B49C-F6CE-4BDB-9BEC-B19310E0E862}" presName="rootComposite" presStyleCnt="0"/>
      <dgm:spPr/>
      <dgm:t>
        <a:bodyPr/>
        <a:lstStyle/>
        <a:p>
          <a:endParaRPr lang="es-ES"/>
        </a:p>
      </dgm:t>
    </dgm:pt>
    <dgm:pt modelId="{9070EAA5-F5FC-4DE8-9A67-BF6877AB893A}" type="pres">
      <dgm:prSet presAssocID="{1376B49C-F6CE-4BDB-9BEC-B19310E0E86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85F6FF-356A-4E9F-BD56-31E3550C63CE}" type="pres">
      <dgm:prSet presAssocID="{1376B49C-F6CE-4BDB-9BEC-B19310E0E862}" presName="rootConnector" presStyleLbl="node3" presStyleIdx="2" presStyleCnt="3"/>
      <dgm:spPr/>
      <dgm:t>
        <a:bodyPr/>
        <a:lstStyle/>
        <a:p>
          <a:endParaRPr lang="es-ES"/>
        </a:p>
      </dgm:t>
    </dgm:pt>
    <dgm:pt modelId="{8A44CEE6-EDBA-4881-8A8A-F31AF59CCB8D}" type="pres">
      <dgm:prSet presAssocID="{1376B49C-F6CE-4BDB-9BEC-B19310E0E862}" presName="hierChild4" presStyleCnt="0"/>
      <dgm:spPr/>
      <dgm:t>
        <a:bodyPr/>
        <a:lstStyle/>
        <a:p>
          <a:endParaRPr lang="es-ES"/>
        </a:p>
      </dgm:t>
    </dgm:pt>
    <dgm:pt modelId="{0A5B746E-AC44-47EC-8BE3-1D3FFCEC98A4}" type="pres">
      <dgm:prSet presAssocID="{1376B49C-F6CE-4BDB-9BEC-B19310E0E862}" presName="hierChild5" presStyleCnt="0"/>
      <dgm:spPr/>
      <dgm:t>
        <a:bodyPr/>
        <a:lstStyle/>
        <a:p>
          <a:endParaRPr lang="es-ES"/>
        </a:p>
      </dgm:t>
    </dgm:pt>
    <dgm:pt modelId="{8515EFDA-430E-4827-823E-BB807927DB97}" type="pres">
      <dgm:prSet presAssocID="{3E082C3D-5DDA-417B-B5AC-0CFD8FDE07EA}" presName="hierChild5" presStyleCnt="0"/>
      <dgm:spPr/>
      <dgm:t>
        <a:bodyPr/>
        <a:lstStyle/>
        <a:p>
          <a:endParaRPr lang="es-ES"/>
        </a:p>
      </dgm:t>
    </dgm:pt>
    <dgm:pt modelId="{ED0FB1B3-6AA5-438A-A641-CA736A0E9A26}" type="pres">
      <dgm:prSet presAssocID="{05A94CD3-F24B-4CC4-9E70-D1444E73134E}" presName="hierChild3" presStyleCnt="0"/>
      <dgm:spPr/>
      <dgm:t>
        <a:bodyPr/>
        <a:lstStyle/>
        <a:p>
          <a:endParaRPr lang="es-ES"/>
        </a:p>
      </dgm:t>
    </dgm:pt>
    <dgm:pt modelId="{48C95B26-96CC-4EC4-BD59-41F1C61BF022}" type="pres">
      <dgm:prSet presAssocID="{CD5B4438-6C65-4654-BF4B-2F0F78547CC0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AA25AF4-2025-49AD-B587-7FC8BD67696F}" type="pres">
      <dgm:prSet presAssocID="{CD5B4438-6C65-4654-BF4B-2F0F78547CC0}" presName="rootComposite1" presStyleCnt="0"/>
      <dgm:spPr/>
      <dgm:t>
        <a:bodyPr/>
        <a:lstStyle/>
        <a:p>
          <a:endParaRPr lang="es-ES"/>
        </a:p>
      </dgm:t>
    </dgm:pt>
    <dgm:pt modelId="{D35C77A8-0782-44B6-B170-76376A5F6F05}" type="pres">
      <dgm:prSet presAssocID="{CD5B4438-6C65-4654-BF4B-2F0F78547CC0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7DBC2F-D6AF-4796-BE91-E815B820B20E}" type="pres">
      <dgm:prSet presAssocID="{CD5B4438-6C65-4654-BF4B-2F0F78547CC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6C4F564-93F9-42CB-A13F-1A80351BE4F6}" type="pres">
      <dgm:prSet presAssocID="{CD5B4438-6C65-4654-BF4B-2F0F78547CC0}" presName="hierChild2" presStyleCnt="0"/>
      <dgm:spPr/>
      <dgm:t>
        <a:bodyPr/>
        <a:lstStyle/>
        <a:p>
          <a:endParaRPr lang="es-ES"/>
        </a:p>
      </dgm:t>
    </dgm:pt>
    <dgm:pt modelId="{920B9EB8-A23F-4E50-ABFE-10A34E2BDC9D}" type="pres">
      <dgm:prSet presAssocID="{65BE1316-23E6-429F-AACA-8DA4FD6F5530}" presName="Name64" presStyleLbl="parChTrans1D2" presStyleIdx="3" presStyleCnt="4"/>
      <dgm:spPr/>
      <dgm:t>
        <a:bodyPr/>
        <a:lstStyle/>
        <a:p>
          <a:endParaRPr lang="es-ES"/>
        </a:p>
      </dgm:t>
    </dgm:pt>
    <dgm:pt modelId="{9403E04E-A3C9-4994-A937-1E031252DDF2}" type="pres">
      <dgm:prSet presAssocID="{6A344931-96B0-472B-8FAA-47B604FB6E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98F89FB-6D89-4E6D-85F0-8B953EB95E26}" type="pres">
      <dgm:prSet presAssocID="{6A344931-96B0-472B-8FAA-47B604FB6EDC}" presName="rootComposite" presStyleCnt="0"/>
      <dgm:spPr/>
      <dgm:t>
        <a:bodyPr/>
        <a:lstStyle/>
        <a:p>
          <a:endParaRPr lang="es-ES"/>
        </a:p>
      </dgm:t>
    </dgm:pt>
    <dgm:pt modelId="{5C451845-6DF1-430B-9CB4-3B7024CA7AFB}" type="pres">
      <dgm:prSet presAssocID="{6A344931-96B0-472B-8FAA-47B604FB6ED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2049A3-0D21-44DB-8509-23ADB50B3BC8}" type="pres">
      <dgm:prSet presAssocID="{6A344931-96B0-472B-8FAA-47B604FB6EDC}" presName="rootConnector" presStyleLbl="node2" presStyleIdx="3" presStyleCnt="4"/>
      <dgm:spPr/>
      <dgm:t>
        <a:bodyPr/>
        <a:lstStyle/>
        <a:p>
          <a:endParaRPr lang="es-ES"/>
        </a:p>
      </dgm:t>
    </dgm:pt>
    <dgm:pt modelId="{597464E2-3209-4DAA-97BA-BBD071302193}" type="pres">
      <dgm:prSet presAssocID="{6A344931-96B0-472B-8FAA-47B604FB6EDC}" presName="hierChild4" presStyleCnt="0"/>
      <dgm:spPr/>
      <dgm:t>
        <a:bodyPr/>
        <a:lstStyle/>
        <a:p>
          <a:endParaRPr lang="es-ES"/>
        </a:p>
      </dgm:t>
    </dgm:pt>
    <dgm:pt modelId="{3700EEB6-CCEA-465B-B653-21674AC37540}" type="pres">
      <dgm:prSet presAssocID="{6A344931-96B0-472B-8FAA-47B604FB6EDC}" presName="hierChild5" presStyleCnt="0"/>
      <dgm:spPr/>
      <dgm:t>
        <a:bodyPr/>
        <a:lstStyle/>
        <a:p>
          <a:endParaRPr lang="es-ES"/>
        </a:p>
      </dgm:t>
    </dgm:pt>
    <dgm:pt modelId="{8DD3BB3A-418E-4C99-97D4-750F3012CEDB}" type="pres">
      <dgm:prSet presAssocID="{CD5B4438-6C65-4654-BF4B-2F0F78547CC0}" presName="hierChild3" presStyleCnt="0"/>
      <dgm:spPr/>
      <dgm:t>
        <a:bodyPr/>
        <a:lstStyle/>
        <a:p>
          <a:endParaRPr lang="es-ES"/>
        </a:p>
      </dgm:t>
    </dgm:pt>
  </dgm:ptLst>
  <dgm:cxnLst>
    <dgm:cxn modelId="{05252871-2D4A-473F-BC26-2F94F559051C}" type="presOf" srcId="{6A344931-96B0-472B-8FAA-47B604FB6EDC}" destId="{5C451845-6DF1-430B-9CB4-3B7024CA7AFB}" srcOrd="0" destOrd="0" presId="urn:microsoft.com/office/officeart/2009/3/layout/HorizontalOrganizationChart"/>
    <dgm:cxn modelId="{A8ED1DA2-9FE6-421E-8738-A7A4ABEF4EF0}" type="presOf" srcId="{6380FB8E-726C-4669-9942-CEB92F7746BD}" destId="{4C897998-9253-430D-A312-9E97B477707A}" srcOrd="0" destOrd="0" presId="urn:microsoft.com/office/officeart/2009/3/layout/HorizontalOrganizationChart"/>
    <dgm:cxn modelId="{78112068-1DEC-444F-A692-D74BBF5CE1AD}" type="presOf" srcId="{6380FB8E-726C-4669-9942-CEB92F7746BD}" destId="{94421E78-89FE-4ACB-A01B-0BB356CED41D}" srcOrd="1" destOrd="0" presId="urn:microsoft.com/office/officeart/2009/3/layout/HorizontalOrganizationChart"/>
    <dgm:cxn modelId="{85A7E434-AD03-49D6-BAA6-C902C8904854}" type="presOf" srcId="{359A612C-36FD-4D20-9EE8-B975921B5984}" destId="{6B7C0114-5088-48D5-AF2D-F3B7EE32245B}" srcOrd="0" destOrd="0" presId="urn:microsoft.com/office/officeart/2009/3/layout/HorizontalOrganizationChart"/>
    <dgm:cxn modelId="{C87EB087-C95C-41F0-A132-5AF00EF5CC71}" srcId="{85325B46-752F-48CF-979E-E95C954D5C5F}" destId="{4D4FB002-591C-4ABD-8669-3B0094B2C0CE}" srcOrd="0" destOrd="0" parTransId="{5495AD9D-4B65-4438-A627-32AAF72698F6}" sibTransId="{D335FC56-9FDD-45A3-8A2B-1886C19328E7}"/>
    <dgm:cxn modelId="{E2AFCBC9-8F8C-490F-9133-119495B085AD}" srcId="{3E082C3D-5DDA-417B-B5AC-0CFD8FDE07EA}" destId="{1376B49C-F6CE-4BDB-9BEC-B19310E0E862}" srcOrd="0" destOrd="0" parTransId="{EAA12AC4-A52D-476E-9F3A-70F462CAEB23}" sibTransId="{9FFD498F-C77B-444C-B266-965452857101}"/>
    <dgm:cxn modelId="{8900A7E1-40C2-497A-8864-C94DD310BDB5}" type="presOf" srcId="{AC624851-1020-421D-931E-740B7A8DEF04}" destId="{687FD357-872A-4213-898F-AF2F80CDA979}" srcOrd="0" destOrd="0" presId="urn:microsoft.com/office/officeart/2009/3/layout/HorizontalOrganizationChart"/>
    <dgm:cxn modelId="{EFF682B1-E1F1-4BF7-AF68-D9DDBA93DA49}" type="presOf" srcId="{6A344931-96B0-472B-8FAA-47B604FB6EDC}" destId="{A62049A3-0D21-44DB-8509-23ADB50B3BC8}" srcOrd="1" destOrd="0" presId="urn:microsoft.com/office/officeart/2009/3/layout/HorizontalOrganizationChart"/>
    <dgm:cxn modelId="{BB580C68-BDFC-481C-BB6A-0B0C88A59F0B}" type="presOf" srcId="{05A94CD3-F24B-4CC4-9E70-D1444E73134E}" destId="{1D0740DC-7B6E-4C1D-AD0E-6943C8C14A76}" srcOrd="1" destOrd="0" presId="urn:microsoft.com/office/officeart/2009/3/layout/HorizontalOrganizationChart"/>
    <dgm:cxn modelId="{F274EDD0-B207-49CF-8F31-CF7DAF6B5860}" type="presOf" srcId="{CD5B4438-6C65-4654-BF4B-2F0F78547CC0}" destId="{D35C77A8-0782-44B6-B170-76376A5F6F05}" srcOrd="0" destOrd="0" presId="urn:microsoft.com/office/officeart/2009/3/layout/HorizontalOrganizationChart"/>
    <dgm:cxn modelId="{12C28FBD-14C9-4F39-8C3D-55F25E20DEAF}" type="presOf" srcId="{AC624851-1020-421D-931E-740B7A8DEF04}" destId="{B318BF53-B145-41C8-900B-E936D0716A1D}" srcOrd="1" destOrd="0" presId="urn:microsoft.com/office/officeart/2009/3/layout/HorizontalOrganizationChart"/>
    <dgm:cxn modelId="{2FF31F1D-B0EB-484E-BCEE-1F44F66B10D9}" type="presOf" srcId="{05A94CD3-F24B-4CC4-9E70-D1444E73134E}" destId="{B14DE39E-E06A-47BC-AE47-FD8D0EB8DCF3}" srcOrd="0" destOrd="0" presId="urn:microsoft.com/office/officeart/2009/3/layout/HorizontalOrganizationChart"/>
    <dgm:cxn modelId="{BFA9D40D-6D66-487A-A7D1-FFC97780C8F6}" type="presOf" srcId="{85325B46-752F-48CF-979E-E95C954D5C5F}" destId="{BF5FD2CB-8DC5-49C1-8899-656A918ECF11}" srcOrd="0" destOrd="0" presId="urn:microsoft.com/office/officeart/2009/3/layout/HorizontalOrganizationChart"/>
    <dgm:cxn modelId="{23921B00-5671-4A64-A2CB-CED93F4B75CC}" type="presOf" srcId="{65BE1316-23E6-429F-AACA-8DA4FD6F5530}" destId="{920B9EB8-A23F-4E50-ABFE-10A34E2BDC9D}" srcOrd="0" destOrd="0" presId="urn:microsoft.com/office/officeart/2009/3/layout/HorizontalOrganizationChart"/>
    <dgm:cxn modelId="{201CEE03-9446-413A-B1E0-2E9CB6997ABF}" type="presOf" srcId="{307DD232-73C4-4026-A55F-17EB58518E31}" destId="{87A0CBD8-CD99-4F30-9460-2568F6E5E0BB}" srcOrd="0" destOrd="0" presId="urn:microsoft.com/office/officeart/2009/3/layout/HorizontalOrganizationChart"/>
    <dgm:cxn modelId="{95FAA643-B1EE-4A95-9E75-E1285B950EC8}" srcId="{307DD232-73C4-4026-A55F-17EB58518E31}" destId="{CD5B4438-6C65-4654-BF4B-2F0F78547CC0}" srcOrd="2" destOrd="0" parTransId="{D795EBF2-974A-4E15-9078-811EEBFA2643}" sibTransId="{387B5CC9-7B26-48B6-8DFF-9EB009DF6722}"/>
    <dgm:cxn modelId="{4177EF2C-35C8-44C9-9D2C-BFD4EBA36A01}" srcId="{AC624851-1020-421D-931E-740B7A8DEF04}" destId="{6380FB8E-726C-4669-9942-CEB92F7746BD}" srcOrd="1" destOrd="0" parTransId="{21983683-E004-4BF6-8D01-1300FDC30CB9}" sibTransId="{3548535E-9661-4C5F-AF02-7BC9C2F77EC8}"/>
    <dgm:cxn modelId="{17F34F38-B939-4AAF-82E7-434EE453033F}" type="presOf" srcId="{5495AD9D-4B65-4438-A627-32AAF72698F6}" destId="{23825C2F-3666-4401-8B87-5A641063CD0D}" srcOrd="0" destOrd="0" presId="urn:microsoft.com/office/officeart/2009/3/layout/HorizontalOrganizationChart"/>
    <dgm:cxn modelId="{3405DE7E-9CDB-4D00-AD8C-A0672E39A7DC}" type="presOf" srcId="{CD5B4438-6C65-4654-BF4B-2F0F78547CC0}" destId="{9C7DBC2F-D6AF-4796-BE91-E815B820B20E}" srcOrd="1" destOrd="0" presId="urn:microsoft.com/office/officeart/2009/3/layout/HorizontalOrganizationChart"/>
    <dgm:cxn modelId="{4C416A31-593D-459B-85EA-3E23DE1E1331}" srcId="{307DD232-73C4-4026-A55F-17EB58518E31}" destId="{05A94CD3-F24B-4CC4-9E70-D1444E73134E}" srcOrd="1" destOrd="0" parTransId="{74F1494B-6C50-47FA-B211-57F8FC734318}" sibTransId="{1FD87F0E-EE9E-4ECD-AA63-B6D3C8B7F460}"/>
    <dgm:cxn modelId="{EBE4A2A9-B3A0-4365-862A-829A8915F210}" srcId="{307DD232-73C4-4026-A55F-17EB58518E31}" destId="{85325B46-752F-48CF-979E-E95C954D5C5F}" srcOrd="0" destOrd="0" parTransId="{9BCA0F9A-787D-4BA0-8C5A-54F639096E37}" sibTransId="{D883AA5C-3240-43AC-8B9A-11A6CC4A186D}"/>
    <dgm:cxn modelId="{38621E59-47F3-4CC4-ACA2-28FC76F8CF9E}" type="presOf" srcId="{4D4FB002-591C-4ABD-8669-3B0094B2C0CE}" destId="{07C254A0-0132-48DE-AD5B-DD8143D93D85}" srcOrd="0" destOrd="0" presId="urn:microsoft.com/office/officeart/2009/3/layout/HorizontalOrganizationChart"/>
    <dgm:cxn modelId="{F079A7AC-05A6-4A61-828D-991F1AB9F351}" srcId="{CD5B4438-6C65-4654-BF4B-2F0F78547CC0}" destId="{6A344931-96B0-472B-8FAA-47B604FB6EDC}" srcOrd="0" destOrd="0" parTransId="{65BE1316-23E6-429F-AACA-8DA4FD6F5530}" sibTransId="{A31E9711-CB3E-4B75-AA05-1124566FA4EF}"/>
    <dgm:cxn modelId="{847F1EE7-6D53-4457-B30F-160AE2B7840F}" srcId="{AC624851-1020-421D-931E-740B7A8DEF04}" destId="{C6CE29BB-48C0-4E09-97F3-F4D759994029}" srcOrd="0" destOrd="0" parTransId="{9192AC08-283C-40FF-B6FC-722156EE39AA}" sibTransId="{1D419725-F055-40AF-B3C7-42FDC4B11355}"/>
    <dgm:cxn modelId="{6E353773-3BA1-4797-98FD-2FA2CFF58996}" type="presOf" srcId="{C6CE29BB-48C0-4E09-97F3-F4D759994029}" destId="{08D2EDB8-4959-40DA-B3DA-3ECBE826F4FE}" srcOrd="0" destOrd="0" presId="urn:microsoft.com/office/officeart/2009/3/layout/HorizontalOrganizationChart"/>
    <dgm:cxn modelId="{FD4764CE-F41D-46B0-B408-50C9071FF5A3}" type="presOf" srcId="{9192AC08-283C-40FF-B6FC-722156EE39AA}" destId="{375998B1-AEDB-434A-BC6D-CD0AA8F5A22B}" srcOrd="0" destOrd="0" presId="urn:microsoft.com/office/officeart/2009/3/layout/HorizontalOrganizationChart"/>
    <dgm:cxn modelId="{92C0A117-79F4-4E85-AE46-A31F2C2B42B1}" type="presOf" srcId="{1376B49C-F6CE-4BDB-9BEC-B19310E0E862}" destId="{9070EAA5-F5FC-4DE8-9A67-BF6877AB893A}" srcOrd="0" destOrd="0" presId="urn:microsoft.com/office/officeart/2009/3/layout/HorizontalOrganizationChart"/>
    <dgm:cxn modelId="{9E7CBBCF-8BDB-4DC0-A04E-F1CC9E9159CD}" type="presOf" srcId="{463527B9-6952-4837-AD02-39B1D88EB3AF}" destId="{66C3980B-72A2-4C30-B429-85C267E6E812}" srcOrd="0" destOrd="0" presId="urn:microsoft.com/office/officeart/2009/3/layout/HorizontalOrganizationChart"/>
    <dgm:cxn modelId="{36881FD0-43F9-48A7-A64C-418E9F04FEA6}" type="presOf" srcId="{21983683-E004-4BF6-8D01-1300FDC30CB9}" destId="{7FBC168C-0B43-45CC-A693-E6D45526B0E7}" srcOrd="0" destOrd="0" presId="urn:microsoft.com/office/officeart/2009/3/layout/HorizontalOrganizationChart"/>
    <dgm:cxn modelId="{4CBF9B7E-130D-41A6-87FC-369F25898C26}" type="presOf" srcId="{3E082C3D-5DDA-417B-B5AC-0CFD8FDE07EA}" destId="{A7DADB50-3A29-436C-A4BC-B5AF0C09B2D7}" srcOrd="0" destOrd="0" presId="urn:microsoft.com/office/officeart/2009/3/layout/HorizontalOrganizationChart"/>
    <dgm:cxn modelId="{E5B35F8D-2647-4B26-B38A-B43026723174}" srcId="{05A94CD3-F24B-4CC4-9E70-D1444E73134E}" destId="{AC624851-1020-421D-931E-740B7A8DEF04}" srcOrd="0" destOrd="0" parTransId="{359A612C-36FD-4D20-9EE8-B975921B5984}" sibTransId="{50DEF11A-7836-4DF0-A732-977B4F913557}"/>
    <dgm:cxn modelId="{F8BCE8AD-5305-4239-B838-60A967BAD936}" type="presOf" srcId="{85325B46-752F-48CF-979E-E95C954D5C5F}" destId="{5BDFF5C1-98DC-40BA-81FA-F13109DFAA84}" srcOrd="1" destOrd="0" presId="urn:microsoft.com/office/officeart/2009/3/layout/HorizontalOrganizationChart"/>
    <dgm:cxn modelId="{70F00FE6-EF49-4AA4-9868-5C714E1F1DB2}" type="presOf" srcId="{C6CE29BB-48C0-4E09-97F3-F4D759994029}" destId="{C98E788B-D025-467E-9C76-9DDACB9EC90C}" srcOrd="1" destOrd="0" presId="urn:microsoft.com/office/officeart/2009/3/layout/HorizontalOrganizationChart"/>
    <dgm:cxn modelId="{D1BA5D14-B511-490C-9763-2A058CBC09C6}" srcId="{05A94CD3-F24B-4CC4-9E70-D1444E73134E}" destId="{3E082C3D-5DDA-417B-B5AC-0CFD8FDE07EA}" srcOrd="1" destOrd="0" parTransId="{463527B9-6952-4837-AD02-39B1D88EB3AF}" sibTransId="{189DE4FA-3F63-4067-B9F8-C486945BFE94}"/>
    <dgm:cxn modelId="{9072365E-D4FB-44F1-86F3-4815DD84AD2D}" type="presOf" srcId="{1376B49C-F6CE-4BDB-9BEC-B19310E0E862}" destId="{7385F6FF-356A-4E9F-BD56-31E3550C63CE}" srcOrd="1" destOrd="0" presId="urn:microsoft.com/office/officeart/2009/3/layout/HorizontalOrganizationChart"/>
    <dgm:cxn modelId="{A999AF22-339F-4A73-B1C4-52F8D494F83B}" type="presOf" srcId="{3E082C3D-5DDA-417B-B5AC-0CFD8FDE07EA}" destId="{575719BA-2371-45A7-B226-2E5C31328A22}" srcOrd="1" destOrd="0" presId="urn:microsoft.com/office/officeart/2009/3/layout/HorizontalOrganizationChart"/>
    <dgm:cxn modelId="{4E8B6833-61BD-4977-96A4-455EA18E43EB}" type="presOf" srcId="{4D4FB002-591C-4ABD-8669-3B0094B2C0CE}" destId="{3CD8C8ED-A80D-402D-9D1A-3438CC19F75F}" srcOrd="1" destOrd="0" presId="urn:microsoft.com/office/officeart/2009/3/layout/HorizontalOrganizationChart"/>
    <dgm:cxn modelId="{43DF4C02-E06F-4704-AAAC-1AE8BA6AF76A}" type="presOf" srcId="{EAA12AC4-A52D-476E-9F3A-70F462CAEB23}" destId="{31F657A7-30E3-4BF6-B0A3-BA7BEE52E74B}" srcOrd="0" destOrd="0" presId="urn:microsoft.com/office/officeart/2009/3/layout/HorizontalOrganizationChart"/>
    <dgm:cxn modelId="{55B7B3B1-DDDC-4E43-BF08-152CB791DDB7}" type="presParOf" srcId="{87A0CBD8-CD99-4F30-9460-2568F6E5E0BB}" destId="{78106E74-C240-4CBD-9F71-446A4B805239}" srcOrd="0" destOrd="0" presId="urn:microsoft.com/office/officeart/2009/3/layout/HorizontalOrganizationChart"/>
    <dgm:cxn modelId="{D7806615-2948-4BE4-8954-924F46D3752C}" type="presParOf" srcId="{78106E74-C240-4CBD-9F71-446A4B805239}" destId="{95855108-303E-4C83-93EB-0898F513BC51}" srcOrd="0" destOrd="0" presId="urn:microsoft.com/office/officeart/2009/3/layout/HorizontalOrganizationChart"/>
    <dgm:cxn modelId="{20D96339-61FB-4C09-862F-A3B91376D3C8}" type="presParOf" srcId="{95855108-303E-4C83-93EB-0898F513BC51}" destId="{BF5FD2CB-8DC5-49C1-8899-656A918ECF11}" srcOrd="0" destOrd="0" presId="urn:microsoft.com/office/officeart/2009/3/layout/HorizontalOrganizationChart"/>
    <dgm:cxn modelId="{5336D1E9-9AFE-4152-AC95-C00EFA7F7376}" type="presParOf" srcId="{95855108-303E-4C83-93EB-0898F513BC51}" destId="{5BDFF5C1-98DC-40BA-81FA-F13109DFAA84}" srcOrd="1" destOrd="0" presId="urn:microsoft.com/office/officeart/2009/3/layout/HorizontalOrganizationChart"/>
    <dgm:cxn modelId="{67C1E2DE-7E65-4597-82FE-553E0B42893C}" type="presParOf" srcId="{78106E74-C240-4CBD-9F71-446A4B805239}" destId="{035E2C3E-BFBD-49D0-9EA8-C3E296A54523}" srcOrd="1" destOrd="0" presId="urn:microsoft.com/office/officeart/2009/3/layout/HorizontalOrganizationChart"/>
    <dgm:cxn modelId="{B5274396-A5B2-476E-83C3-6291D4EA31CE}" type="presParOf" srcId="{035E2C3E-BFBD-49D0-9EA8-C3E296A54523}" destId="{23825C2F-3666-4401-8B87-5A641063CD0D}" srcOrd="0" destOrd="0" presId="urn:microsoft.com/office/officeart/2009/3/layout/HorizontalOrganizationChart"/>
    <dgm:cxn modelId="{29A2ED5B-A183-4254-A344-0328D338969E}" type="presParOf" srcId="{035E2C3E-BFBD-49D0-9EA8-C3E296A54523}" destId="{D293D9A6-2F12-4538-A039-9DE62AEA8665}" srcOrd="1" destOrd="0" presId="urn:microsoft.com/office/officeart/2009/3/layout/HorizontalOrganizationChart"/>
    <dgm:cxn modelId="{4A569E2F-AC8B-4608-81AF-DD8140914AF9}" type="presParOf" srcId="{D293D9A6-2F12-4538-A039-9DE62AEA8665}" destId="{88F812D3-DA3E-4ACD-8FD7-1338F2C6761B}" srcOrd="0" destOrd="0" presId="urn:microsoft.com/office/officeart/2009/3/layout/HorizontalOrganizationChart"/>
    <dgm:cxn modelId="{C4BC0300-A972-4115-A30B-CC90B81216AC}" type="presParOf" srcId="{88F812D3-DA3E-4ACD-8FD7-1338F2C6761B}" destId="{07C254A0-0132-48DE-AD5B-DD8143D93D85}" srcOrd="0" destOrd="0" presId="urn:microsoft.com/office/officeart/2009/3/layout/HorizontalOrganizationChart"/>
    <dgm:cxn modelId="{A48068C5-20EE-421D-B22F-1F059AC22747}" type="presParOf" srcId="{88F812D3-DA3E-4ACD-8FD7-1338F2C6761B}" destId="{3CD8C8ED-A80D-402D-9D1A-3438CC19F75F}" srcOrd="1" destOrd="0" presId="urn:microsoft.com/office/officeart/2009/3/layout/HorizontalOrganizationChart"/>
    <dgm:cxn modelId="{CED156FF-702A-426A-A331-AF031063657B}" type="presParOf" srcId="{D293D9A6-2F12-4538-A039-9DE62AEA8665}" destId="{C48D6D02-93C5-472C-AE2E-ACD7D5015F19}" srcOrd="1" destOrd="0" presId="urn:microsoft.com/office/officeart/2009/3/layout/HorizontalOrganizationChart"/>
    <dgm:cxn modelId="{BECB0706-62A5-4B45-A599-62429721E846}" type="presParOf" srcId="{D293D9A6-2F12-4538-A039-9DE62AEA8665}" destId="{07765377-0492-4E94-83C6-111D2379B8E6}" srcOrd="2" destOrd="0" presId="urn:microsoft.com/office/officeart/2009/3/layout/HorizontalOrganizationChart"/>
    <dgm:cxn modelId="{827C91DC-7A8D-4A07-99CD-9105977D5430}" type="presParOf" srcId="{78106E74-C240-4CBD-9F71-446A4B805239}" destId="{52FBC5C5-588E-47BF-A137-30E86681414E}" srcOrd="2" destOrd="0" presId="urn:microsoft.com/office/officeart/2009/3/layout/HorizontalOrganizationChart"/>
    <dgm:cxn modelId="{581762F6-3C38-4B2B-A00A-4F616D404F86}" type="presParOf" srcId="{87A0CBD8-CD99-4F30-9460-2568F6E5E0BB}" destId="{FD4FFF70-D291-4F4F-99B1-CDFD6BD82E78}" srcOrd="1" destOrd="0" presId="urn:microsoft.com/office/officeart/2009/3/layout/HorizontalOrganizationChart"/>
    <dgm:cxn modelId="{C019AE60-00D6-43B9-B957-9E7BC63E6142}" type="presParOf" srcId="{FD4FFF70-D291-4F4F-99B1-CDFD6BD82E78}" destId="{5291EDF9-981F-47A2-BB31-C3DBF46EFB46}" srcOrd="0" destOrd="0" presId="urn:microsoft.com/office/officeart/2009/3/layout/HorizontalOrganizationChart"/>
    <dgm:cxn modelId="{7CF48358-8556-461E-B234-2D007730D1D1}" type="presParOf" srcId="{5291EDF9-981F-47A2-BB31-C3DBF46EFB46}" destId="{B14DE39E-E06A-47BC-AE47-FD8D0EB8DCF3}" srcOrd="0" destOrd="0" presId="urn:microsoft.com/office/officeart/2009/3/layout/HorizontalOrganizationChart"/>
    <dgm:cxn modelId="{45229AC1-9779-4D62-866A-9EDDC46A81E6}" type="presParOf" srcId="{5291EDF9-981F-47A2-BB31-C3DBF46EFB46}" destId="{1D0740DC-7B6E-4C1D-AD0E-6943C8C14A76}" srcOrd="1" destOrd="0" presId="urn:microsoft.com/office/officeart/2009/3/layout/HorizontalOrganizationChart"/>
    <dgm:cxn modelId="{2CF6040D-8271-4697-A034-B8E3C2DCE2EB}" type="presParOf" srcId="{FD4FFF70-D291-4F4F-99B1-CDFD6BD82E78}" destId="{432226E1-103D-4D37-8FDC-7C3E88A31BC9}" srcOrd="1" destOrd="0" presId="urn:microsoft.com/office/officeart/2009/3/layout/HorizontalOrganizationChart"/>
    <dgm:cxn modelId="{883C95AA-757E-46EC-B95E-300D6ED3E484}" type="presParOf" srcId="{432226E1-103D-4D37-8FDC-7C3E88A31BC9}" destId="{6B7C0114-5088-48D5-AF2D-F3B7EE32245B}" srcOrd="0" destOrd="0" presId="urn:microsoft.com/office/officeart/2009/3/layout/HorizontalOrganizationChart"/>
    <dgm:cxn modelId="{4B33664E-5010-4067-A352-A5C39DEB840B}" type="presParOf" srcId="{432226E1-103D-4D37-8FDC-7C3E88A31BC9}" destId="{6E82163D-9B62-419A-91F3-AC1DA9F8514E}" srcOrd="1" destOrd="0" presId="urn:microsoft.com/office/officeart/2009/3/layout/HorizontalOrganizationChart"/>
    <dgm:cxn modelId="{0593F6FD-5BDD-4FAB-A5E1-5D112892A291}" type="presParOf" srcId="{6E82163D-9B62-419A-91F3-AC1DA9F8514E}" destId="{592C8A8C-A5CF-4CE4-89CC-CBECAFD91AA4}" srcOrd="0" destOrd="0" presId="urn:microsoft.com/office/officeart/2009/3/layout/HorizontalOrganizationChart"/>
    <dgm:cxn modelId="{A50F8591-5590-4E7D-A9FD-5CF3F3FBE719}" type="presParOf" srcId="{592C8A8C-A5CF-4CE4-89CC-CBECAFD91AA4}" destId="{687FD357-872A-4213-898F-AF2F80CDA979}" srcOrd="0" destOrd="0" presId="urn:microsoft.com/office/officeart/2009/3/layout/HorizontalOrganizationChart"/>
    <dgm:cxn modelId="{B7968DEF-FE70-4891-B15C-E8D9A32CA1F0}" type="presParOf" srcId="{592C8A8C-A5CF-4CE4-89CC-CBECAFD91AA4}" destId="{B318BF53-B145-41C8-900B-E936D0716A1D}" srcOrd="1" destOrd="0" presId="urn:microsoft.com/office/officeart/2009/3/layout/HorizontalOrganizationChart"/>
    <dgm:cxn modelId="{6C04B41B-6061-4F3B-9E32-985F5534CC2B}" type="presParOf" srcId="{6E82163D-9B62-419A-91F3-AC1DA9F8514E}" destId="{64EAC861-4F48-41E0-A46F-12C928519613}" srcOrd="1" destOrd="0" presId="urn:microsoft.com/office/officeart/2009/3/layout/HorizontalOrganizationChart"/>
    <dgm:cxn modelId="{7CB901C5-926F-400F-8255-0D87A5C475D5}" type="presParOf" srcId="{64EAC861-4F48-41E0-A46F-12C928519613}" destId="{375998B1-AEDB-434A-BC6D-CD0AA8F5A22B}" srcOrd="0" destOrd="0" presId="urn:microsoft.com/office/officeart/2009/3/layout/HorizontalOrganizationChart"/>
    <dgm:cxn modelId="{5435D810-D4BB-4EDE-99CC-25AC193E0C6E}" type="presParOf" srcId="{64EAC861-4F48-41E0-A46F-12C928519613}" destId="{123D8914-23DE-41AA-B12F-98BD41B4DCC2}" srcOrd="1" destOrd="0" presId="urn:microsoft.com/office/officeart/2009/3/layout/HorizontalOrganizationChart"/>
    <dgm:cxn modelId="{1E299973-1CCF-4160-86BC-EE84D5CCF9FF}" type="presParOf" srcId="{123D8914-23DE-41AA-B12F-98BD41B4DCC2}" destId="{BC3543FE-5682-4722-A327-3BD97DC1120B}" srcOrd="0" destOrd="0" presId="urn:microsoft.com/office/officeart/2009/3/layout/HorizontalOrganizationChart"/>
    <dgm:cxn modelId="{56B129DD-08E2-452B-9E8A-E0DCF874714A}" type="presParOf" srcId="{BC3543FE-5682-4722-A327-3BD97DC1120B}" destId="{08D2EDB8-4959-40DA-B3DA-3ECBE826F4FE}" srcOrd="0" destOrd="0" presId="urn:microsoft.com/office/officeart/2009/3/layout/HorizontalOrganizationChart"/>
    <dgm:cxn modelId="{04EE03F0-D425-4A40-BFB3-180CBA611C68}" type="presParOf" srcId="{BC3543FE-5682-4722-A327-3BD97DC1120B}" destId="{C98E788B-D025-467E-9C76-9DDACB9EC90C}" srcOrd="1" destOrd="0" presId="urn:microsoft.com/office/officeart/2009/3/layout/HorizontalOrganizationChart"/>
    <dgm:cxn modelId="{3145B9C6-E5A2-46C4-8213-73FD26C81A0C}" type="presParOf" srcId="{123D8914-23DE-41AA-B12F-98BD41B4DCC2}" destId="{F4DF15E1-F300-4D4E-9B52-D2B87DF4036D}" srcOrd="1" destOrd="0" presId="urn:microsoft.com/office/officeart/2009/3/layout/HorizontalOrganizationChart"/>
    <dgm:cxn modelId="{ADB408C2-27EB-43CC-A6B3-94FE40345124}" type="presParOf" srcId="{123D8914-23DE-41AA-B12F-98BD41B4DCC2}" destId="{DA0130CA-F33B-419B-95E3-5CB01CBFB9B7}" srcOrd="2" destOrd="0" presId="urn:microsoft.com/office/officeart/2009/3/layout/HorizontalOrganizationChart"/>
    <dgm:cxn modelId="{3F9FAFA5-F037-4FC8-9F92-86188219C664}" type="presParOf" srcId="{64EAC861-4F48-41E0-A46F-12C928519613}" destId="{7FBC168C-0B43-45CC-A693-E6D45526B0E7}" srcOrd="2" destOrd="0" presId="urn:microsoft.com/office/officeart/2009/3/layout/HorizontalOrganizationChart"/>
    <dgm:cxn modelId="{D0B0D3B5-4AEB-444B-BA63-B1E594C2C62B}" type="presParOf" srcId="{64EAC861-4F48-41E0-A46F-12C928519613}" destId="{0A18A7E2-3467-4344-B61F-B256BFA6915F}" srcOrd="3" destOrd="0" presId="urn:microsoft.com/office/officeart/2009/3/layout/HorizontalOrganizationChart"/>
    <dgm:cxn modelId="{8A9EF0A5-51B6-464C-9A16-DE4BDEF1479E}" type="presParOf" srcId="{0A18A7E2-3467-4344-B61F-B256BFA6915F}" destId="{05E0CC9C-A390-40D5-B5E1-50B1FB773FA2}" srcOrd="0" destOrd="0" presId="urn:microsoft.com/office/officeart/2009/3/layout/HorizontalOrganizationChart"/>
    <dgm:cxn modelId="{28DC13CB-B3E5-464D-8BFC-5CD190AEBDA0}" type="presParOf" srcId="{05E0CC9C-A390-40D5-B5E1-50B1FB773FA2}" destId="{4C897998-9253-430D-A312-9E97B477707A}" srcOrd="0" destOrd="0" presId="urn:microsoft.com/office/officeart/2009/3/layout/HorizontalOrganizationChart"/>
    <dgm:cxn modelId="{745A46E8-D17E-4744-B713-65CC2DEE5640}" type="presParOf" srcId="{05E0CC9C-A390-40D5-B5E1-50B1FB773FA2}" destId="{94421E78-89FE-4ACB-A01B-0BB356CED41D}" srcOrd="1" destOrd="0" presId="urn:microsoft.com/office/officeart/2009/3/layout/HorizontalOrganizationChart"/>
    <dgm:cxn modelId="{118D4356-F2DF-4582-B563-996313E14278}" type="presParOf" srcId="{0A18A7E2-3467-4344-B61F-B256BFA6915F}" destId="{C37D4DEA-E092-4157-8782-D42764E56CFE}" srcOrd="1" destOrd="0" presId="urn:microsoft.com/office/officeart/2009/3/layout/HorizontalOrganizationChart"/>
    <dgm:cxn modelId="{B0A39473-17D1-408A-9CEE-CCC6BBDD9204}" type="presParOf" srcId="{0A18A7E2-3467-4344-B61F-B256BFA6915F}" destId="{B2EE2369-AB1D-4513-A1DA-40E613BF3103}" srcOrd="2" destOrd="0" presId="urn:microsoft.com/office/officeart/2009/3/layout/HorizontalOrganizationChart"/>
    <dgm:cxn modelId="{8F19A027-F5F5-4E01-805E-432A38716514}" type="presParOf" srcId="{6E82163D-9B62-419A-91F3-AC1DA9F8514E}" destId="{C3EEAFD6-9491-4F41-9B85-F0BA9A711BAF}" srcOrd="2" destOrd="0" presId="urn:microsoft.com/office/officeart/2009/3/layout/HorizontalOrganizationChart"/>
    <dgm:cxn modelId="{CB6F8379-E7D0-4E04-86D4-AD2672B408B1}" type="presParOf" srcId="{432226E1-103D-4D37-8FDC-7C3E88A31BC9}" destId="{66C3980B-72A2-4C30-B429-85C267E6E812}" srcOrd="2" destOrd="0" presId="urn:microsoft.com/office/officeart/2009/3/layout/HorizontalOrganizationChart"/>
    <dgm:cxn modelId="{6653BD1A-B25D-4D4C-B65D-E31A8C47BEC9}" type="presParOf" srcId="{432226E1-103D-4D37-8FDC-7C3E88A31BC9}" destId="{9F23BE0C-4D00-49B8-B1D7-42D6A460E160}" srcOrd="3" destOrd="0" presId="urn:microsoft.com/office/officeart/2009/3/layout/HorizontalOrganizationChart"/>
    <dgm:cxn modelId="{8FAF3CE7-58C0-4E15-8B75-CE25789744F2}" type="presParOf" srcId="{9F23BE0C-4D00-49B8-B1D7-42D6A460E160}" destId="{9EA4B3F8-B25B-45E5-8846-4521B37AC12D}" srcOrd="0" destOrd="0" presId="urn:microsoft.com/office/officeart/2009/3/layout/HorizontalOrganizationChart"/>
    <dgm:cxn modelId="{7FEBAC23-D668-44F2-9C91-0778A2ACA18D}" type="presParOf" srcId="{9EA4B3F8-B25B-45E5-8846-4521B37AC12D}" destId="{A7DADB50-3A29-436C-A4BC-B5AF0C09B2D7}" srcOrd="0" destOrd="0" presId="urn:microsoft.com/office/officeart/2009/3/layout/HorizontalOrganizationChart"/>
    <dgm:cxn modelId="{141F6FBA-C2EA-49F9-A436-A9DEFF62E8E2}" type="presParOf" srcId="{9EA4B3F8-B25B-45E5-8846-4521B37AC12D}" destId="{575719BA-2371-45A7-B226-2E5C31328A22}" srcOrd="1" destOrd="0" presId="urn:microsoft.com/office/officeart/2009/3/layout/HorizontalOrganizationChart"/>
    <dgm:cxn modelId="{4FD90BB9-C3F5-46C7-86F4-F0323FC3C8D0}" type="presParOf" srcId="{9F23BE0C-4D00-49B8-B1D7-42D6A460E160}" destId="{090FE731-A3DE-4513-B35C-9A329D04E861}" srcOrd="1" destOrd="0" presId="urn:microsoft.com/office/officeart/2009/3/layout/HorizontalOrganizationChart"/>
    <dgm:cxn modelId="{50DADCAD-5874-4BB9-81DF-B97A80633672}" type="presParOf" srcId="{090FE731-A3DE-4513-B35C-9A329D04E861}" destId="{31F657A7-30E3-4BF6-B0A3-BA7BEE52E74B}" srcOrd="0" destOrd="0" presId="urn:microsoft.com/office/officeart/2009/3/layout/HorizontalOrganizationChart"/>
    <dgm:cxn modelId="{A23679A2-194E-46F0-BB9C-5F890888C025}" type="presParOf" srcId="{090FE731-A3DE-4513-B35C-9A329D04E861}" destId="{F9311EFB-2D39-4CD8-997B-4CBBB25ABF5A}" srcOrd="1" destOrd="0" presId="urn:microsoft.com/office/officeart/2009/3/layout/HorizontalOrganizationChart"/>
    <dgm:cxn modelId="{C8D99051-D400-47AB-965E-7EA39E2BFC17}" type="presParOf" srcId="{F9311EFB-2D39-4CD8-997B-4CBBB25ABF5A}" destId="{EAA365F1-F793-4DAE-B8FB-FA5E86FC3C2E}" srcOrd="0" destOrd="0" presId="urn:microsoft.com/office/officeart/2009/3/layout/HorizontalOrganizationChart"/>
    <dgm:cxn modelId="{6C9B2FE1-2ADD-4E3E-A518-D19BA0A4020E}" type="presParOf" srcId="{EAA365F1-F793-4DAE-B8FB-FA5E86FC3C2E}" destId="{9070EAA5-F5FC-4DE8-9A67-BF6877AB893A}" srcOrd="0" destOrd="0" presId="urn:microsoft.com/office/officeart/2009/3/layout/HorizontalOrganizationChart"/>
    <dgm:cxn modelId="{31EDFA14-DACF-4DC4-ADEF-406FAA4FA6D6}" type="presParOf" srcId="{EAA365F1-F793-4DAE-B8FB-FA5E86FC3C2E}" destId="{7385F6FF-356A-4E9F-BD56-31E3550C63CE}" srcOrd="1" destOrd="0" presId="urn:microsoft.com/office/officeart/2009/3/layout/HorizontalOrganizationChart"/>
    <dgm:cxn modelId="{C6B2B69A-C982-4D38-B135-52DBB13EE47B}" type="presParOf" srcId="{F9311EFB-2D39-4CD8-997B-4CBBB25ABF5A}" destId="{8A44CEE6-EDBA-4881-8A8A-F31AF59CCB8D}" srcOrd="1" destOrd="0" presId="urn:microsoft.com/office/officeart/2009/3/layout/HorizontalOrganizationChart"/>
    <dgm:cxn modelId="{7C9609A8-04B4-479C-9EF1-62EFE9B213F9}" type="presParOf" srcId="{F9311EFB-2D39-4CD8-997B-4CBBB25ABF5A}" destId="{0A5B746E-AC44-47EC-8BE3-1D3FFCEC98A4}" srcOrd="2" destOrd="0" presId="urn:microsoft.com/office/officeart/2009/3/layout/HorizontalOrganizationChart"/>
    <dgm:cxn modelId="{E0F49278-98C6-42FF-8AC1-DC5F3983A81E}" type="presParOf" srcId="{9F23BE0C-4D00-49B8-B1D7-42D6A460E160}" destId="{8515EFDA-430E-4827-823E-BB807927DB97}" srcOrd="2" destOrd="0" presId="urn:microsoft.com/office/officeart/2009/3/layout/HorizontalOrganizationChart"/>
    <dgm:cxn modelId="{8558962A-3084-4857-9CB8-9F6D621009EF}" type="presParOf" srcId="{FD4FFF70-D291-4F4F-99B1-CDFD6BD82E78}" destId="{ED0FB1B3-6AA5-438A-A641-CA736A0E9A26}" srcOrd="2" destOrd="0" presId="urn:microsoft.com/office/officeart/2009/3/layout/HorizontalOrganizationChart"/>
    <dgm:cxn modelId="{EA91F218-9CD3-4D72-A22F-CD11D66A81B5}" type="presParOf" srcId="{87A0CBD8-CD99-4F30-9460-2568F6E5E0BB}" destId="{48C95B26-96CC-4EC4-BD59-41F1C61BF022}" srcOrd="2" destOrd="0" presId="urn:microsoft.com/office/officeart/2009/3/layout/HorizontalOrganizationChart"/>
    <dgm:cxn modelId="{C75D37EC-39E6-4334-BEF4-1AA9E596D4DF}" type="presParOf" srcId="{48C95B26-96CC-4EC4-BD59-41F1C61BF022}" destId="{4AA25AF4-2025-49AD-B587-7FC8BD67696F}" srcOrd="0" destOrd="0" presId="urn:microsoft.com/office/officeart/2009/3/layout/HorizontalOrganizationChart"/>
    <dgm:cxn modelId="{F5CFEE31-EC50-4F12-86F8-A24E6B1CF9CF}" type="presParOf" srcId="{4AA25AF4-2025-49AD-B587-7FC8BD67696F}" destId="{D35C77A8-0782-44B6-B170-76376A5F6F05}" srcOrd="0" destOrd="0" presId="urn:microsoft.com/office/officeart/2009/3/layout/HorizontalOrganizationChart"/>
    <dgm:cxn modelId="{C79E0FFB-5F95-4EE6-8C74-EA91A0E0314B}" type="presParOf" srcId="{4AA25AF4-2025-49AD-B587-7FC8BD67696F}" destId="{9C7DBC2F-D6AF-4796-BE91-E815B820B20E}" srcOrd="1" destOrd="0" presId="urn:microsoft.com/office/officeart/2009/3/layout/HorizontalOrganizationChart"/>
    <dgm:cxn modelId="{680556D2-F65C-4AC6-AF74-D4779B3078BB}" type="presParOf" srcId="{48C95B26-96CC-4EC4-BD59-41F1C61BF022}" destId="{26C4F564-93F9-42CB-A13F-1A80351BE4F6}" srcOrd="1" destOrd="0" presId="urn:microsoft.com/office/officeart/2009/3/layout/HorizontalOrganizationChart"/>
    <dgm:cxn modelId="{C7311BE3-4BCA-48E3-BB50-1FE88763E73E}" type="presParOf" srcId="{26C4F564-93F9-42CB-A13F-1A80351BE4F6}" destId="{920B9EB8-A23F-4E50-ABFE-10A34E2BDC9D}" srcOrd="0" destOrd="0" presId="urn:microsoft.com/office/officeart/2009/3/layout/HorizontalOrganizationChart"/>
    <dgm:cxn modelId="{3A55C772-9FD7-4464-83DD-242217295FCA}" type="presParOf" srcId="{26C4F564-93F9-42CB-A13F-1A80351BE4F6}" destId="{9403E04E-A3C9-4994-A937-1E031252DDF2}" srcOrd="1" destOrd="0" presId="urn:microsoft.com/office/officeart/2009/3/layout/HorizontalOrganizationChart"/>
    <dgm:cxn modelId="{E6EDF0AC-9A00-4E65-81C5-88A7682A03F4}" type="presParOf" srcId="{9403E04E-A3C9-4994-A937-1E031252DDF2}" destId="{C98F89FB-6D89-4E6D-85F0-8B953EB95E26}" srcOrd="0" destOrd="0" presId="urn:microsoft.com/office/officeart/2009/3/layout/HorizontalOrganizationChart"/>
    <dgm:cxn modelId="{36C64B85-F50D-467B-AF87-F6F38E6C12B9}" type="presParOf" srcId="{C98F89FB-6D89-4E6D-85F0-8B953EB95E26}" destId="{5C451845-6DF1-430B-9CB4-3B7024CA7AFB}" srcOrd="0" destOrd="0" presId="urn:microsoft.com/office/officeart/2009/3/layout/HorizontalOrganizationChart"/>
    <dgm:cxn modelId="{F81A2459-3624-4C38-85A9-A263843AD00D}" type="presParOf" srcId="{C98F89FB-6D89-4E6D-85F0-8B953EB95E26}" destId="{A62049A3-0D21-44DB-8509-23ADB50B3BC8}" srcOrd="1" destOrd="0" presId="urn:microsoft.com/office/officeart/2009/3/layout/HorizontalOrganizationChart"/>
    <dgm:cxn modelId="{C310DF8E-4906-4922-B6BA-3EBDDAD19F38}" type="presParOf" srcId="{9403E04E-A3C9-4994-A937-1E031252DDF2}" destId="{597464E2-3209-4DAA-97BA-BBD071302193}" srcOrd="1" destOrd="0" presId="urn:microsoft.com/office/officeart/2009/3/layout/HorizontalOrganizationChart"/>
    <dgm:cxn modelId="{813CA3E3-0171-4B67-8269-7AB5C09AC393}" type="presParOf" srcId="{9403E04E-A3C9-4994-A937-1E031252DDF2}" destId="{3700EEB6-CCEA-465B-B653-21674AC37540}" srcOrd="2" destOrd="0" presId="urn:microsoft.com/office/officeart/2009/3/layout/HorizontalOrganizationChart"/>
    <dgm:cxn modelId="{CB3670E9-48A0-425C-B7DF-8FB0FEB2A4C9}" type="presParOf" srcId="{48C95B26-96CC-4EC4-BD59-41F1C61BF022}" destId="{8DD3BB3A-418E-4C99-97D4-750F3012CED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6340EB-F97A-411A-8CF5-C8E9CFB2B58E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275A6DE-1945-4E95-BFB9-02A1D97F5FD7}">
      <dgm:prSet phldrT="[Texto]" custT="1"/>
      <dgm:spPr/>
      <dgm:t>
        <a:bodyPr/>
        <a:lstStyle/>
        <a:p>
          <a:r>
            <a: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Documentos a digitalizar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B4BC24-F161-405A-A478-A7AD44427248}" type="parTrans" cxnId="{6BE6047A-982A-4B5B-A7EA-A706F66443F4}">
      <dgm:prSet/>
      <dgm:spPr/>
      <dgm:t>
        <a:bodyPr/>
        <a:lstStyle/>
        <a:p>
          <a:endParaRPr lang="es-ES"/>
        </a:p>
      </dgm:t>
    </dgm:pt>
    <dgm:pt modelId="{D3EB3E31-AA8A-46CD-92EE-11FD061092AA}" type="sibTrans" cxnId="{6BE6047A-982A-4B5B-A7EA-A706F66443F4}">
      <dgm:prSet/>
      <dgm:spPr/>
      <dgm:t>
        <a:bodyPr/>
        <a:lstStyle/>
        <a:p>
          <a:endParaRPr lang="es-ES"/>
        </a:p>
      </dgm:t>
    </dgm:pt>
    <dgm:pt modelId="{7A572354-883B-4136-8BCD-8A133CE48466}">
      <dgm:prSet phldrT="[Texto]" custT="1"/>
      <dgm:spPr/>
      <dgm:t>
        <a:bodyPr/>
        <a:lstStyle/>
        <a:p>
          <a:pPr marL="273050" indent="-177800" algn="l"/>
          <a:r>
            <a:rPr lang="es-EC" sz="1600" dirty="0" smtClean="0"/>
            <a:t>- Currículos u hojas de vida de los         cadetes</a:t>
          </a:r>
          <a:endParaRPr lang="es-ES" sz="1600" dirty="0" smtClean="0"/>
        </a:p>
        <a:p>
          <a:pPr marL="355600" indent="-260350" algn="l"/>
          <a:r>
            <a:rPr lang="es-EC" sz="1600" dirty="0" smtClean="0"/>
            <a:t>- Memorándums  de los cadetes </a:t>
          </a:r>
          <a:endParaRPr lang="es-ES" sz="1600" dirty="0" smtClean="0"/>
        </a:p>
        <a:p>
          <a:pPr marL="355600" indent="-260350" algn="l"/>
          <a:r>
            <a:rPr lang="es-EC" sz="1600" dirty="0" smtClean="0"/>
            <a:t>- Notas de los cadetes </a:t>
          </a:r>
          <a:endParaRPr lang="es-ES" sz="1600" dirty="0"/>
        </a:p>
      </dgm:t>
    </dgm:pt>
    <dgm:pt modelId="{B71A8B61-46A9-44D4-962E-50162AA5F62E}" type="parTrans" cxnId="{D36D62B0-2435-42FF-A01B-96CA0055E697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D5FA1A52-197F-4508-BCD6-2EF4282C66BC}" type="sibTrans" cxnId="{D36D62B0-2435-42FF-A01B-96CA0055E697}">
      <dgm:prSet/>
      <dgm:spPr/>
      <dgm:t>
        <a:bodyPr/>
        <a:lstStyle/>
        <a:p>
          <a:endParaRPr lang="es-ES"/>
        </a:p>
      </dgm:t>
    </dgm:pt>
    <dgm:pt modelId="{43279E6B-5118-42FE-BA74-C2C4EB0DC037}">
      <dgm:prSet phldrT="[Texto]" custT="1"/>
      <dgm:spPr/>
      <dgm:t>
        <a:bodyPr/>
        <a:lstStyle/>
        <a:p>
          <a:pPr algn="ctr"/>
          <a:r>
            <a:rPr lang="es-E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 de digitalización de archivos</a:t>
          </a:r>
          <a:endParaRPr lang="es-E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9F8DC5-72A4-444E-9954-EDBB00FE3783}" type="parTrans" cxnId="{A2E214DD-3124-4F92-A266-2A04DD154BF9}">
      <dgm:prSet/>
      <dgm:spPr/>
      <dgm:t>
        <a:bodyPr/>
        <a:lstStyle/>
        <a:p>
          <a:endParaRPr lang="es-ES"/>
        </a:p>
      </dgm:t>
    </dgm:pt>
    <dgm:pt modelId="{179C6425-ED77-41C9-96CA-CF1295FFDC51}" type="sibTrans" cxnId="{A2E214DD-3124-4F92-A266-2A04DD154BF9}">
      <dgm:prSet/>
      <dgm:spPr/>
      <dgm:t>
        <a:bodyPr/>
        <a:lstStyle/>
        <a:p>
          <a:endParaRPr lang="es-ES"/>
        </a:p>
      </dgm:t>
    </dgm:pt>
    <dgm:pt modelId="{6E1D66D9-87A7-4862-91F9-FA997994B7B0}">
      <dgm:prSet phldrT="[Texto]" custT="1"/>
      <dgm:spPr/>
      <dgm:t>
        <a:bodyPr/>
        <a:lstStyle/>
        <a:p>
          <a:pPr algn="ctr"/>
          <a:r>
            <a:rPr lang="es-ES" sz="2000" dirty="0" smtClean="0"/>
            <a:t>En orden cronológico</a:t>
          </a:r>
          <a:endParaRPr lang="es-ES" sz="2000" dirty="0"/>
        </a:p>
      </dgm:t>
    </dgm:pt>
    <dgm:pt modelId="{8D4C66CF-EB62-4CE1-855C-A28C94BE8931}" type="parTrans" cxnId="{C9C0C4B9-C0E7-4F17-A037-BC265F85312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6642A56F-7A11-40EE-B429-149A7666B4BA}" type="sibTrans" cxnId="{C9C0C4B9-C0E7-4F17-A037-BC265F853124}">
      <dgm:prSet/>
      <dgm:spPr/>
      <dgm:t>
        <a:bodyPr/>
        <a:lstStyle/>
        <a:p>
          <a:endParaRPr lang="es-ES"/>
        </a:p>
      </dgm:t>
    </dgm:pt>
    <dgm:pt modelId="{2E760CF0-6C6D-4880-959F-F53B8ADE2392}">
      <dgm:prSet phldrT="[Texto]" custT="1"/>
      <dgm:spPr/>
      <dgm:t>
        <a:bodyPr/>
        <a:lstStyle/>
        <a:p>
          <a:pPr algn="ctr"/>
          <a:r>
            <a:rPr lang="es-ES" sz="2000" dirty="0" smtClean="0"/>
            <a:t>Prioridad</a:t>
          </a:r>
          <a:endParaRPr lang="es-ES" sz="2000" dirty="0"/>
        </a:p>
      </dgm:t>
    </dgm:pt>
    <dgm:pt modelId="{C835CC6F-9819-4325-8CB6-CB84EA32EEB1}" type="parTrans" cxnId="{E056E862-1B56-4A16-AC74-59A5108683DC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09BF01E1-1895-44B8-8D4B-FC09296A4B39}" type="sibTrans" cxnId="{E056E862-1B56-4A16-AC74-59A5108683DC}">
      <dgm:prSet/>
      <dgm:spPr/>
      <dgm:t>
        <a:bodyPr/>
        <a:lstStyle/>
        <a:p>
          <a:endParaRPr lang="es-ES"/>
        </a:p>
      </dgm:t>
    </dgm:pt>
    <dgm:pt modelId="{42BDEE38-270D-4688-95D5-F48A017CDD01}">
      <dgm:prSet phldrT="[Texto]" custT="1"/>
      <dgm:spPr/>
      <dgm:t>
        <a:bodyPr/>
        <a:lstStyle/>
        <a:p>
          <a:pPr algn="ctr"/>
          <a:r>
            <a:rPr lang="es-ES" sz="2000" dirty="0" smtClean="0"/>
            <a:t>Reciclaje</a:t>
          </a:r>
        </a:p>
        <a:p>
          <a:pPr algn="l"/>
          <a:endParaRPr lang="es-ES" sz="2000" dirty="0"/>
        </a:p>
      </dgm:t>
    </dgm:pt>
    <dgm:pt modelId="{E5E38417-EEA7-42C2-9E3B-09C2D9A86E01}" type="parTrans" cxnId="{C4C79467-930E-4028-BF07-EE704FDF5C2F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BDDAE3CD-4B99-4150-8AE0-3AB284E7F258}" type="sibTrans" cxnId="{C4C79467-930E-4028-BF07-EE704FDF5C2F}">
      <dgm:prSet/>
      <dgm:spPr/>
      <dgm:t>
        <a:bodyPr/>
        <a:lstStyle/>
        <a:p>
          <a:endParaRPr lang="es-ES"/>
        </a:p>
      </dgm:t>
    </dgm:pt>
    <dgm:pt modelId="{F6CE82FA-4D3E-4F93-9FF7-3174A6DC399E}" type="pres">
      <dgm:prSet presAssocID="{AE6340EB-F97A-411A-8CF5-C8E9CFB2B5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A182906-4703-45DE-BC5A-989B22AC26A7}" type="pres">
      <dgm:prSet presAssocID="{E275A6DE-1945-4E95-BFB9-02A1D97F5FD7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7CEB43-9126-40BE-8E9C-DB000253CA3B}" type="pres">
      <dgm:prSet presAssocID="{E275A6DE-1945-4E95-BFB9-02A1D97F5FD7}" presName="rootComposite1" presStyleCnt="0"/>
      <dgm:spPr/>
      <dgm:t>
        <a:bodyPr/>
        <a:lstStyle/>
        <a:p>
          <a:endParaRPr lang="es-ES"/>
        </a:p>
      </dgm:t>
    </dgm:pt>
    <dgm:pt modelId="{28F17489-D1B1-496A-BAF8-5F529CD92127}" type="pres">
      <dgm:prSet presAssocID="{E275A6DE-1945-4E95-BFB9-02A1D97F5FD7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265666-7FD7-42D5-B942-D50037A3D6D9}" type="pres">
      <dgm:prSet presAssocID="{E275A6DE-1945-4E95-BFB9-02A1D97F5FD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E179CEFF-05E4-4C46-825D-E707ED32E6B4}" type="pres">
      <dgm:prSet presAssocID="{E275A6DE-1945-4E95-BFB9-02A1D97F5FD7}" presName="hierChild2" presStyleCnt="0"/>
      <dgm:spPr/>
      <dgm:t>
        <a:bodyPr/>
        <a:lstStyle/>
        <a:p>
          <a:endParaRPr lang="es-ES"/>
        </a:p>
      </dgm:t>
    </dgm:pt>
    <dgm:pt modelId="{C90FC295-38CD-4EDC-B6B9-4B0D2C58BD6E}" type="pres">
      <dgm:prSet presAssocID="{B71A8B61-46A9-44D4-962E-50162AA5F62E}" presName="Name64" presStyleLbl="parChTrans1D2" presStyleIdx="0" presStyleCnt="4"/>
      <dgm:spPr/>
      <dgm:t>
        <a:bodyPr/>
        <a:lstStyle/>
        <a:p>
          <a:endParaRPr lang="es-ES"/>
        </a:p>
      </dgm:t>
    </dgm:pt>
    <dgm:pt modelId="{69A2F4C8-8EBD-40B6-A5FC-676920BE2C29}" type="pres">
      <dgm:prSet presAssocID="{7A572354-883B-4136-8BCD-8A133CE484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A4307B-8F30-4B14-9425-BEA20C2842D5}" type="pres">
      <dgm:prSet presAssocID="{7A572354-883B-4136-8BCD-8A133CE48466}" presName="rootComposite" presStyleCnt="0"/>
      <dgm:spPr/>
      <dgm:t>
        <a:bodyPr/>
        <a:lstStyle/>
        <a:p>
          <a:endParaRPr lang="es-ES"/>
        </a:p>
      </dgm:t>
    </dgm:pt>
    <dgm:pt modelId="{70E13FA9-1556-49BF-8E71-843D38775D26}" type="pres">
      <dgm:prSet presAssocID="{7A572354-883B-4136-8BCD-8A133CE48466}" presName="rootText" presStyleLbl="node2" presStyleIdx="0" presStyleCnt="4" custScaleX="103060" custScaleY="104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32D3E7-5A69-4CB4-BE1B-A001A180A3F0}" type="pres">
      <dgm:prSet presAssocID="{7A572354-883B-4136-8BCD-8A133CE48466}" presName="rootConnector" presStyleLbl="node2" presStyleIdx="0" presStyleCnt="4"/>
      <dgm:spPr/>
      <dgm:t>
        <a:bodyPr/>
        <a:lstStyle/>
        <a:p>
          <a:endParaRPr lang="es-ES"/>
        </a:p>
      </dgm:t>
    </dgm:pt>
    <dgm:pt modelId="{ECFA8D66-C5D2-410C-B7F7-DB73573D2E11}" type="pres">
      <dgm:prSet presAssocID="{7A572354-883B-4136-8BCD-8A133CE48466}" presName="hierChild4" presStyleCnt="0"/>
      <dgm:spPr/>
      <dgm:t>
        <a:bodyPr/>
        <a:lstStyle/>
        <a:p>
          <a:endParaRPr lang="es-ES"/>
        </a:p>
      </dgm:t>
    </dgm:pt>
    <dgm:pt modelId="{BC79E09A-1775-41B9-8B3E-2ABD9FAA22C1}" type="pres">
      <dgm:prSet presAssocID="{7A572354-883B-4136-8BCD-8A133CE48466}" presName="hierChild5" presStyleCnt="0"/>
      <dgm:spPr/>
      <dgm:t>
        <a:bodyPr/>
        <a:lstStyle/>
        <a:p>
          <a:endParaRPr lang="es-ES"/>
        </a:p>
      </dgm:t>
    </dgm:pt>
    <dgm:pt modelId="{137342B7-F08E-430F-A5E3-6BDB8DA74401}" type="pres">
      <dgm:prSet presAssocID="{E275A6DE-1945-4E95-BFB9-02A1D97F5FD7}" presName="hierChild3" presStyleCnt="0"/>
      <dgm:spPr/>
      <dgm:t>
        <a:bodyPr/>
        <a:lstStyle/>
        <a:p>
          <a:endParaRPr lang="es-ES"/>
        </a:p>
      </dgm:t>
    </dgm:pt>
    <dgm:pt modelId="{1991DAAD-D12D-4EB3-8D10-5E8A2E0EE20C}" type="pres">
      <dgm:prSet presAssocID="{43279E6B-5118-42FE-BA74-C2C4EB0DC037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B87640-1979-496F-A941-F3835195DAF0}" type="pres">
      <dgm:prSet presAssocID="{43279E6B-5118-42FE-BA74-C2C4EB0DC037}" presName="rootComposite1" presStyleCnt="0"/>
      <dgm:spPr/>
      <dgm:t>
        <a:bodyPr/>
        <a:lstStyle/>
        <a:p>
          <a:endParaRPr lang="es-ES"/>
        </a:p>
      </dgm:t>
    </dgm:pt>
    <dgm:pt modelId="{998632B8-1F18-4CA7-9B91-83922F815E8F}" type="pres">
      <dgm:prSet presAssocID="{43279E6B-5118-42FE-BA74-C2C4EB0DC037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C1C92E-F99D-46C1-B0A1-74BC279CDD8E}" type="pres">
      <dgm:prSet presAssocID="{43279E6B-5118-42FE-BA74-C2C4EB0DC03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02FEB55-1372-4998-930A-A9E4BCF8B6BD}" type="pres">
      <dgm:prSet presAssocID="{43279E6B-5118-42FE-BA74-C2C4EB0DC037}" presName="hierChild2" presStyleCnt="0"/>
      <dgm:spPr/>
      <dgm:t>
        <a:bodyPr/>
        <a:lstStyle/>
        <a:p>
          <a:endParaRPr lang="es-ES"/>
        </a:p>
      </dgm:t>
    </dgm:pt>
    <dgm:pt modelId="{7C107568-4E35-416A-A9C0-0205128DC0C4}" type="pres">
      <dgm:prSet presAssocID="{8D4C66CF-EB62-4CE1-855C-A28C94BE8931}" presName="Name64" presStyleLbl="parChTrans1D2" presStyleIdx="1" presStyleCnt="4"/>
      <dgm:spPr/>
      <dgm:t>
        <a:bodyPr/>
        <a:lstStyle/>
        <a:p>
          <a:endParaRPr lang="es-ES"/>
        </a:p>
      </dgm:t>
    </dgm:pt>
    <dgm:pt modelId="{36BE027E-0F06-4367-9CDB-F7DACFD2CF14}" type="pres">
      <dgm:prSet presAssocID="{6E1D66D9-87A7-4862-91F9-FA997994B7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EAFC104-2EE6-470D-A457-27C377FC0E18}" type="pres">
      <dgm:prSet presAssocID="{6E1D66D9-87A7-4862-91F9-FA997994B7B0}" presName="rootComposite" presStyleCnt="0"/>
      <dgm:spPr/>
      <dgm:t>
        <a:bodyPr/>
        <a:lstStyle/>
        <a:p>
          <a:endParaRPr lang="es-ES"/>
        </a:p>
      </dgm:t>
    </dgm:pt>
    <dgm:pt modelId="{82D9B89E-3828-4B86-9D80-9EFD0C7BAEA8}" type="pres">
      <dgm:prSet presAssocID="{6E1D66D9-87A7-4862-91F9-FA997994B7B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DC8EB6-8EE8-4F98-A03E-21C63E07FC3B}" type="pres">
      <dgm:prSet presAssocID="{6E1D66D9-87A7-4862-91F9-FA997994B7B0}" presName="rootConnector" presStyleLbl="node2" presStyleIdx="1" presStyleCnt="4"/>
      <dgm:spPr/>
      <dgm:t>
        <a:bodyPr/>
        <a:lstStyle/>
        <a:p>
          <a:endParaRPr lang="es-ES"/>
        </a:p>
      </dgm:t>
    </dgm:pt>
    <dgm:pt modelId="{5EBBAA6C-82A6-4319-B85C-6FAC63953E4B}" type="pres">
      <dgm:prSet presAssocID="{6E1D66D9-87A7-4862-91F9-FA997994B7B0}" presName="hierChild4" presStyleCnt="0"/>
      <dgm:spPr/>
      <dgm:t>
        <a:bodyPr/>
        <a:lstStyle/>
        <a:p>
          <a:endParaRPr lang="es-ES"/>
        </a:p>
      </dgm:t>
    </dgm:pt>
    <dgm:pt modelId="{96F217C0-A8C0-46B0-854E-EC95C31EFCAE}" type="pres">
      <dgm:prSet presAssocID="{6E1D66D9-87A7-4862-91F9-FA997994B7B0}" presName="hierChild5" presStyleCnt="0"/>
      <dgm:spPr/>
      <dgm:t>
        <a:bodyPr/>
        <a:lstStyle/>
        <a:p>
          <a:endParaRPr lang="es-ES"/>
        </a:p>
      </dgm:t>
    </dgm:pt>
    <dgm:pt modelId="{EEF4CC86-45EC-4849-9686-DEE83BCBA3A0}" type="pres">
      <dgm:prSet presAssocID="{C835CC6F-9819-4325-8CB6-CB84EA32EEB1}" presName="Name64" presStyleLbl="parChTrans1D2" presStyleIdx="2" presStyleCnt="4"/>
      <dgm:spPr/>
      <dgm:t>
        <a:bodyPr/>
        <a:lstStyle/>
        <a:p>
          <a:endParaRPr lang="es-ES"/>
        </a:p>
      </dgm:t>
    </dgm:pt>
    <dgm:pt modelId="{46DC2881-0498-404C-A33D-D3A9C9682486}" type="pres">
      <dgm:prSet presAssocID="{2E760CF0-6C6D-4880-959F-F53B8ADE23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57CA93C-B9AD-4E5A-B718-ABDFDBCC3273}" type="pres">
      <dgm:prSet presAssocID="{2E760CF0-6C6D-4880-959F-F53B8ADE2392}" presName="rootComposite" presStyleCnt="0"/>
      <dgm:spPr/>
      <dgm:t>
        <a:bodyPr/>
        <a:lstStyle/>
        <a:p>
          <a:endParaRPr lang="es-ES"/>
        </a:p>
      </dgm:t>
    </dgm:pt>
    <dgm:pt modelId="{3497EB43-BA1D-49F8-89D9-0C45AA11DF10}" type="pres">
      <dgm:prSet presAssocID="{2E760CF0-6C6D-4880-959F-F53B8ADE239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EA0622-46DE-47B3-8886-FDDEEEDB4F75}" type="pres">
      <dgm:prSet presAssocID="{2E760CF0-6C6D-4880-959F-F53B8ADE2392}" presName="rootConnector" presStyleLbl="node2" presStyleIdx="2" presStyleCnt="4"/>
      <dgm:spPr/>
      <dgm:t>
        <a:bodyPr/>
        <a:lstStyle/>
        <a:p>
          <a:endParaRPr lang="es-ES"/>
        </a:p>
      </dgm:t>
    </dgm:pt>
    <dgm:pt modelId="{3A5CCAEF-2753-4440-AD69-94297A93B7B3}" type="pres">
      <dgm:prSet presAssocID="{2E760CF0-6C6D-4880-959F-F53B8ADE2392}" presName="hierChild4" presStyleCnt="0"/>
      <dgm:spPr/>
      <dgm:t>
        <a:bodyPr/>
        <a:lstStyle/>
        <a:p>
          <a:endParaRPr lang="es-ES"/>
        </a:p>
      </dgm:t>
    </dgm:pt>
    <dgm:pt modelId="{969B2280-B091-4069-84AD-749C20B65583}" type="pres">
      <dgm:prSet presAssocID="{2E760CF0-6C6D-4880-959F-F53B8ADE2392}" presName="hierChild5" presStyleCnt="0"/>
      <dgm:spPr/>
      <dgm:t>
        <a:bodyPr/>
        <a:lstStyle/>
        <a:p>
          <a:endParaRPr lang="es-ES"/>
        </a:p>
      </dgm:t>
    </dgm:pt>
    <dgm:pt modelId="{3056E025-ED2F-4F45-9946-446ACC8DCBC5}" type="pres">
      <dgm:prSet presAssocID="{E5E38417-EEA7-42C2-9E3B-09C2D9A86E01}" presName="Name64" presStyleLbl="parChTrans1D2" presStyleIdx="3" presStyleCnt="4"/>
      <dgm:spPr/>
      <dgm:t>
        <a:bodyPr/>
        <a:lstStyle/>
        <a:p>
          <a:endParaRPr lang="es-ES"/>
        </a:p>
      </dgm:t>
    </dgm:pt>
    <dgm:pt modelId="{EE3288FC-03E6-4B99-AEF4-B3F453A36DFE}" type="pres">
      <dgm:prSet presAssocID="{42BDEE38-270D-4688-95D5-F48A017CDD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210157C-1E72-4865-8690-D5D3F3F51456}" type="pres">
      <dgm:prSet presAssocID="{42BDEE38-270D-4688-95D5-F48A017CDD01}" presName="rootComposite" presStyleCnt="0"/>
      <dgm:spPr/>
      <dgm:t>
        <a:bodyPr/>
        <a:lstStyle/>
        <a:p>
          <a:endParaRPr lang="es-ES"/>
        </a:p>
      </dgm:t>
    </dgm:pt>
    <dgm:pt modelId="{3D063FE8-9D8C-46E3-9575-C85A2950186C}" type="pres">
      <dgm:prSet presAssocID="{42BDEE38-270D-4688-95D5-F48A017CDD0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81B98A-56B6-4871-B112-352FC0DA7D29}" type="pres">
      <dgm:prSet presAssocID="{42BDEE38-270D-4688-95D5-F48A017CDD01}" presName="rootConnector" presStyleLbl="node2" presStyleIdx="3" presStyleCnt="4"/>
      <dgm:spPr/>
      <dgm:t>
        <a:bodyPr/>
        <a:lstStyle/>
        <a:p>
          <a:endParaRPr lang="es-ES"/>
        </a:p>
      </dgm:t>
    </dgm:pt>
    <dgm:pt modelId="{4A10EC0D-B5D1-4ABE-891D-B38AB848777E}" type="pres">
      <dgm:prSet presAssocID="{42BDEE38-270D-4688-95D5-F48A017CDD01}" presName="hierChild4" presStyleCnt="0"/>
      <dgm:spPr/>
      <dgm:t>
        <a:bodyPr/>
        <a:lstStyle/>
        <a:p>
          <a:endParaRPr lang="es-ES"/>
        </a:p>
      </dgm:t>
    </dgm:pt>
    <dgm:pt modelId="{9F096098-B74E-4A1F-AE12-2FEA0B517853}" type="pres">
      <dgm:prSet presAssocID="{42BDEE38-270D-4688-95D5-F48A017CDD01}" presName="hierChild5" presStyleCnt="0"/>
      <dgm:spPr/>
      <dgm:t>
        <a:bodyPr/>
        <a:lstStyle/>
        <a:p>
          <a:endParaRPr lang="es-ES"/>
        </a:p>
      </dgm:t>
    </dgm:pt>
    <dgm:pt modelId="{13F70DEF-72F7-4388-93A2-A5607230B038}" type="pres">
      <dgm:prSet presAssocID="{43279E6B-5118-42FE-BA74-C2C4EB0DC037}" presName="hierChild3" presStyleCnt="0"/>
      <dgm:spPr/>
      <dgm:t>
        <a:bodyPr/>
        <a:lstStyle/>
        <a:p>
          <a:endParaRPr lang="es-ES"/>
        </a:p>
      </dgm:t>
    </dgm:pt>
  </dgm:ptLst>
  <dgm:cxnLst>
    <dgm:cxn modelId="{3CB16AA8-1E30-4706-8017-787FD2624C7A}" type="presOf" srcId="{43279E6B-5118-42FE-BA74-C2C4EB0DC037}" destId="{998632B8-1F18-4CA7-9B91-83922F815E8F}" srcOrd="0" destOrd="0" presId="urn:microsoft.com/office/officeart/2009/3/layout/HorizontalOrganizationChart"/>
    <dgm:cxn modelId="{6124751F-63A2-41C3-980E-39E8E3757C0E}" type="presOf" srcId="{7A572354-883B-4136-8BCD-8A133CE48466}" destId="{70E13FA9-1556-49BF-8E71-843D38775D26}" srcOrd="0" destOrd="0" presId="urn:microsoft.com/office/officeart/2009/3/layout/HorizontalOrganizationChart"/>
    <dgm:cxn modelId="{F557C352-3E24-4ED6-A064-20C3EED5D480}" type="presOf" srcId="{B71A8B61-46A9-44D4-962E-50162AA5F62E}" destId="{C90FC295-38CD-4EDC-B6B9-4B0D2C58BD6E}" srcOrd="0" destOrd="0" presId="urn:microsoft.com/office/officeart/2009/3/layout/HorizontalOrganizationChart"/>
    <dgm:cxn modelId="{3146AFDC-C951-4847-A48F-99400F247946}" type="presOf" srcId="{E5E38417-EEA7-42C2-9E3B-09C2D9A86E01}" destId="{3056E025-ED2F-4F45-9946-446ACC8DCBC5}" srcOrd="0" destOrd="0" presId="urn:microsoft.com/office/officeart/2009/3/layout/HorizontalOrganizationChart"/>
    <dgm:cxn modelId="{A2E214DD-3124-4F92-A266-2A04DD154BF9}" srcId="{AE6340EB-F97A-411A-8CF5-C8E9CFB2B58E}" destId="{43279E6B-5118-42FE-BA74-C2C4EB0DC037}" srcOrd="1" destOrd="0" parTransId="{FD9F8DC5-72A4-444E-9954-EDBB00FE3783}" sibTransId="{179C6425-ED77-41C9-96CA-CF1295FFDC51}"/>
    <dgm:cxn modelId="{E4B59F41-8F8E-4307-94A0-994FBFCBB70F}" type="presOf" srcId="{E275A6DE-1945-4E95-BFB9-02A1D97F5FD7}" destId="{74265666-7FD7-42D5-B942-D50037A3D6D9}" srcOrd="1" destOrd="0" presId="urn:microsoft.com/office/officeart/2009/3/layout/HorizontalOrganizationChart"/>
    <dgm:cxn modelId="{C4EEEB77-11CB-4796-9D8A-07A8A70ADD51}" type="presOf" srcId="{7A572354-883B-4136-8BCD-8A133CE48466}" destId="{7732D3E7-5A69-4CB4-BE1B-A001A180A3F0}" srcOrd="1" destOrd="0" presId="urn:microsoft.com/office/officeart/2009/3/layout/HorizontalOrganizationChart"/>
    <dgm:cxn modelId="{22BE8425-18B0-4B2B-8CEC-15BAC1602994}" type="presOf" srcId="{2E760CF0-6C6D-4880-959F-F53B8ADE2392}" destId="{3497EB43-BA1D-49F8-89D9-0C45AA11DF10}" srcOrd="0" destOrd="0" presId="urn:microsoft.com/office/officeart/2009/3/layout/HorizontalOrganizationChart"/>
    <dgm:cxn modelId="{6BE6047A-982A-4B5B-A7EA-A706F66443F4}" srcId="{AE6340EB-F97A-411A-8CF5-C8E9CFB2B58E}" destId="{E275A6DE-1945-4E95-BFB9-02A1D97F5FD7}" srcOrd="0" destOrd="0" parTransId="{ABB4BC24-F161-405A-A478-A7AD44427248}" sibTransId="{D3EB3E31-AA8A-46CD-92EE-11FD061092AA}"/>
    <dgm:cxn modelId="{75CE69AC-76B3-4A79-9570-E5D3D34CF3EC}" type="presOf" srcId="{8D4C66CF-EB62-4CE1-855C-A28C94BE8931}" destId="{7C107568-4E35-416A-A9C0-0205128DC0C4}" srcOrd="0" destOrd="0" presId="urn:microsoft.com/office/officeart/2009/3/layout/HorizontalOrganizationChart"/>
    <dgm:cxn modelId="{F8DA58EA-A661-4D0B-BED3-D226A4C51747}" type="presOf" srcId="{C835CC6F-9819-4325-8CB6-CB84EA32EEB1}" destId="{EEF4CC86-45EC-4849-9686-DEE83BCBA3A0}" srcOrd="0" destOrd="0" presId="urn:microsoft.com/office/officeart/2009/3/layout/HorizontalOrganizationChart"/>
    <dgm:cxn modelId="{BD6B23ED-046B-4C64-9F4E-B5CABC138935}" type="presOf" srcId="{42BDEE38-270D-4688-95D5-F48A017CDD01}" destId="{9881B98A-56B6-4871-B112-352FC0DA7D29}" srcOrd="1" destOrd="0" presId="urn:microsoft.com/office/officeart/2009/3/layout/HorizontalOrganizationChart"/>
    <dgm:cxn modelId="{E056E862-1B56-4A16-AC74-59A5108683DC}" srcId="{43279E6B-5118-42FE-BA74-C2C4EB0DC037}" destId="{2E760CF0-6C6D-4880-959F-F53B8ADE2392}" srcOrd="1" destOrd="0" parTransId="{C835CC6F-9819-4325-8CB6-CB84EA32EEB1}" sibTransId="{09BF01E1-1895-44B8-8D4B-FC09296A4B39}"/>
    <dgm:cxn modelId="{8A070140-D8DE-485F-97B9-FBD5F98DBE38}" type="presOf" srcId="{2E760CF0-6C6D-4880-959F-F53B8ADE2392}" destId="{F9EA0622-46DE-47B3-8886-FDDEEEDB4F75}" srcOrd="1" destOrd="0" presId="urn:microsoft.com/office/officeart/2009/3/layout/HorizontalOrganizationChart"/>
    <dgm:cxn modelId="{594A878C-9D4E-484C-B943-F460F6A0CFF4}" type="presOf" srcId="{42BDEE38-270D-4688-95D5-F48A017CDD01}" destId="{3D063FE8-9D8C-46E3-9575-C85A2950186C}" srcOrd="0" destOrd="0" presId="urn:microsoft.com/office/officeart/2009/3/layout/HorizontalOrganizationChart"/>
    <dgm:cxn modelId="{FCC169D5-1089-4CC9-A060-C375A0E0CB7D}" type="presOf" srcId="{43279E6B-5118-42FE-BA74-C2C4EB0DC037}" destId="{1CC1C92E-F99D-46C1-B0A1-74BC279CDD8E}" srcOrd="1" destOrd="0" presId="urn:microsoft.com/office/officeart/2009/3/layout/HorizontalOrganizationChart"/>
    <dgm:cxn modelId="{C4C79467-930E-4028-BF07-EE704FDF5C2F}" srcId="{43279E6B-5118-42FE-BA74-C2C4EB0DC037}" destId="{42BDEE38-270D-4688-95D5-F48A017CDD01}" srcOrd="2" destOrd="0" parTransId="{E5E38417-EEA7-42C2-9E3B-09C2D9A86E01}" sibTransId="{BDDAE3CD-4B99-4150-8AE0-3AB284E7F258}"/>
    <dgm:cxn modelId="{C9C0C4B9-C0E7-4F17-A037-BC265F853124}" srcId="{43279E6B-5118-42FE-BA74-C2C4EB0DC037}" destId="{6E1D66D9-87A7-4862-91F9-FA997994B7B0}" srcOrd="0" destOrd="0" parTransId="{8D4C66CF-EB62-4CE1-855C-A28C94BE8931}" sibTransId="{6642A56F-7A11-40EE-B429-149A7666B4BA}"/>
    <dgm:cxn modelId="{D36D62B0-2435-42FF-A01B-96CA0055E697}" srcId="{E275A6DE-1945-4E95-BFB9-02A1D97F5FD7}" destId="{7A572354-883B-4136-8BCD-8A133CE48466}" srcOrd="0" destOrd="0" parTransId="{B71A8B61-46A9-44D4-962E-50162AA5F62E}" sibTransId="{D5FA1A52-197F-4508-BCD6-2EF4282C66BC}"/>
    <dgm:cxn modelId="{760BF101-7EA7-4C20-8F4C-B0363D033DDF}" type="presOf" srcId="{6E1D66D9-87A7-4862-91F9-FA997994B7B0}" destId="{82D9B89E-3828-4B86-9D80-9EFD0C7BAEA8}" srcOrd="0" destOrd="0" presId="urn:microsoft.com/office/officeart/2009/3/layout/HorizontalOrganizationChart"/>
    <dgm:cxn modelId="{A239CAC4-8C8E-4EE1-BD77-CBD73D51AA18}" type="presOf" srcId="{AE6340EB-F97A-411A-8CF5-C8E9CFB2B58E}" destId="{F6CE82FA-4D3E-4F93-9FF7-3174A6DC399E}" srcOrd="0" destOrd="0" presId="urn:microsoft.com/office/officeart/2009/3/layout/HorizontalOrganizationChart"/>
    <dgm:cxn modelId="{BE2FBCC8-A3D5-4068-A65F-3356655E6613}" type="presOf" srcId="{E275A6DE-1945-4E95-BFB9-02A1D97F5FD7}" destId="{28F17489-D1B1-496A-BAF8-5F529CD92127}" srcOrd="0" destOrd="0" presId="urn:microsoft.com/office/officeart/2009/3/layout/HorizontalOrganizationChart"/>
    <dgm:cxn modelId="{F052F1B1-03A9-4C2E-B11F-2FD0E1F60A67}" type="presOf" srcId="{6E1D66D9-87A7-4862-91F9-FA997994B7B0}" destId="{FCDC8EB6-8EE8-4F98-A03E-21C63E07FC3B}" srcOrd="1" destOrd="0" presId="urn:microsoft.com/office/officeart/2009/3/layout/HorizontalOrganizationChart"/>
    <dgm:cxn modelId="{4A5C703E-B727-4740-BC59-D5E7930BA932}" type="presParOf" srcId="{F6CE82FA-4D3E-4F93-9FF7-3174A6DC399E}" destId="{FA182906-4703-45DE-BC5A-989B22AC26A7}" srcOrd="0" destOrd="0" presId="urn:microsoft.com/office/officeart/2009/3/layout/HorizontalOrganizationChart"/>
    <dgm:cxn modelId="{7FE5F088-A81D-4B3D-9C54-5849F466561E}" type="presParOf" srcId="{FA182906-4703-45DE-BC5A-989B22AC26A7}" destId="{D47CEB43-9126-40BE-8E9C-DB000253CA3B}" srcOrd="0" destOrd="0" presId="urn:microsoft.com/office/officeart/2009/3/layout/HorizontalOrganizationChart"/>
    <dgm:cxn modelId="{EF92358F-080E-486B-8F1C-0A41EBEED031}" type="presParOf" srcId="{D47CEB43-9126-40BE-8E9C-DB000253CA3B}" destId="{28F17489-D1B1-496A-BAF8-5F529CD92127}" srcOrd="0" destOrd="0" presId="urn:microsoft.com/office/officeart/2009/3/layout/HorizontalOrganizationChart"/>
    <dgm:cxn modelId="{9F05BD00-03A8-4847-919F-8750D5BBFB24}" type="presParOf" srcId="{D47CEB43-9126-40BE-8E9C-DB000253CA3B}" destId="{74265666-7FD7-42D5-B942-D50037A3D6D9}" srcOrd="1" destOrd="0" presId="urn:microsoft.com/office/officeart/2009/3/layout/HorizontalOrganizationChart"/>
    <dgm:cxn modelId="{EBB270BD-918C-4D26-9E81-0C3A4CD0A35C}" type="presParOf" srcId="{FA182906-4703-45DE-BC5A-989B22AC26A7}" destId="{E179CEFF-05E4-4C46-825D-E707ED32E6B4}" srcOrd="1" destOrd="0" presId="urn:microsoft.com/office/officeart/2009/3/layout/HorizontalOrganizationChart"/>
    <dgm:cxn modelId="{DF52AF10-919F-461C-9A29-0A471409E1A8}" type="presParOf" srcId="{E179CEFF-05E4-4C46-825D-E707ED32E6B4}" destId="{C90FC295-38CD-4EDC-B6B9-4B0D2C58BD6E}" srcOrd="0" destOrd="0" presId="urn:microsoft.com/office/officeart/2009/3/layout/HorizontalOrganizationChart"/>
    <dgm:cxn modelId="{F265FD82-522A-4794-9F75-137BB1821038}" type="presParOf" srcId="{E179CEFF-05E4-4C46-825D-E707ED32E6B4}" destId="{69A2F4C8-8EBD-40B6-A5FC-676920BE2C29}" srcOrd="1" destOrd="0" presId="urn:microsoft.com/office/officeart/2009/3/layout/HorizontalOrganizationChart"/>
    <dgm:cxn modelId="{4BE4A914-E5A5-4AE7-A2CD-59742EA50685}" type="presParOf" srcId="{69A2F4C8-8EBD-40B6-A5FC-676920BE2C29}" destId="{F7A4307B-8F30-4B14-9425-BEA20C2842D5}" srcOrd="0" destOrd="0" presId="urn:microsoft.com/office/officeart/2009/3/layout/HorizontalOrganizationChart"/>
    <dgm:cxn modelId="{3EB44EDA-DA6B-4CC2-A45C-16FBB73A9C12}" type="presParOf" srcId="{F7A4307B-8F30-4B14-9425-BEA20C2842D5}" destId="{70E13FA9-1556-49BF-8E71-843D38775D26}" srcOrd="0" destOrd="0" presId="urn:microsoft.com/office/officeart/2009/3/layout/HorizontalOrganizationChart"/>
    <dgm:cxn modelId="{81234F86-0C14-4FAA-B49C-5275A5CDED89}" type="presParOf" srcId="{F7A4307B-8F30-4B14-9425-BEA20C2842D5}" destId="{7732D3E7-5A69-4CB4-BE1B-A001A180A3F0}" srcOrd="1" destOrd="0" presId="urn:microsoft.com/office/officeart/2009/3/layout/HorizontalOrganizationChart"/>
    <dgm:cxn modelId="{A8889E78-128B-4611-A120-1F9A6297C511}" type="presParOf" srcId="{69A2F4C8-8EBD-40B6-A5FC-676920BE2C29}" destId="{ECFA8D66-C5D2-410C-B7F7-DB73573D2E11}" srcOrd="1" destOrd="0" presId="urn:microsoft.com/office/officeart/2009/3/layout/HorizontalOrganizationChart"/>
    <dgm:cxn modelId="{E4115AF1-69A4-44AA-8896-3DB0F489CB17}" type="presParOf" srcId="{69A2F4C8-8EBD-40B6-A5FC-676920BE2C29}" destId="{BC79E09A-1775-41B9-8B3E-2ABD9FAA22C1}" srcOrd="2" destOrd="0" presId="urn:microsoft.com/office/officeart/2009/3/layout/HorizontalOrganizationChart"/>
    <dgm:cxn modelId="{C24B80FD-7F5C-4D64-9D96-11A2ECB3F756}" type="presParOf" srcId="{FA182906-4703-45DE-BC5A-989B22AC26A7}" destId="{137342B7-F08E-430F-A5E3-6BDB8DA74401}" srcOrd="2" destOrd="0" presId="urn:microsoft.com/office/officeart/2009/3/layout/HorizontalOrganizationChart"/>
    <dgm:cxn modelId="{690FF7FA-4F35-439A-9763-8E4E5902723D}" type="presParOf" srcId="{F6CE82FA-4D3E-4F93-9FF7-3174A6DC399E}" destId="{1991DAAD-D12D-4EB3-8D10-5E8A2E0EE20C}" srcOrd="1" destOrd="0" presId="urn:microsoft.com/office/officeart/2009/3/layout/HorizontalOrganizationChart"/>
    <dgm:cxn modelId="{0D4D3365-E9C9-4EDE-BCCD-3A3211DCAA91}" type="presParOf" srcId="{1991DAAD-D12D-4EB3-8D10-5E8A2E0EE20C}" destId="{33B87640-1979-496F-A941-F3835195DAF0}" srcOrd="0" destOrd="0" presId="urn:microsoft.com/office/officeart/2009/3/layout/HorizontalOrganizationChart"/>
    <dgm:cxn modelId="{BC381D82-6375-431A-BD31-FC108B15F883}" type="presParOf" srcId="{33B87640-1979-496F-A941-F3835195DAF0}" destId="{998632B8-1F18-4CA7-9B91-83922F815E8F}" srcOrd="0" destOrd="0" presId="urn:microsoft.com/office/officeart/2009/3/layout/HorizontalOrganizationChart"/>
    <dgm:cxn modelId="{DA04FF15-7746-44EC-B6EB-1B4FD3D0A25B}" type="presParOf" srcId="{33B87640-1979-496F-A941-F3835195DAF0}" destId="{1CC1C92E-F99D-46C1-B0A1-74BC279CDD8E}" srcOrd="1" destOrd="0" presId="urn:microsoft.com/office/officeart/2009/3/layout/HorizontalOrganizationChart"/>
    <dgm:cxn modelId="{C521062F-FD12-4CB6-AACE-CBF22F97CE3B}" type="presParOf" srcId="{1991DAAD-D12D-4EB3-8D10-5E8A2E0EE20C}" destId="{802FEB55-1372-4998-930A-A9E4BCF8B6BD}" srcOrd="1" destOrd="0" presId="urn:microsoft.com/office/officeart/2009/3/layout/HorizontalOrganizationChart"/>
    <dgm:cxn modelId="{EB38F28C-3F4F-4ABD-9B8B-4360F662FC59}" type="presParOf" srcId="{802FEB55-1372-4998-930A-A9E4BCF8B6BD}" destId="{7C107568-4E35-416A-A9C0-0205128DC0C4}" srcOrd="0" destOrd="0" presId="urn:microsoft.com/office/officeart/2009/3/layout/HorizontalOrganizationChart"/>
    <dgm:cxn modelId="{3B41A919-9E9E-4C2A-9A5B-1B1816F2D22C}" type="presParOf" srcId="{802FEB55-1372-4998-930A-A9E4BCF8B6BD}" destId="{36BE027E-0F06-4367-9CDB-F7DACFD2CF14}" srcOrd="1" destOrd="0" presId="urn:microsoft.com/office/officeart/2009/3/layout/HorizontalOrganizationChart"/>
    <dgm:cxn modelId="{3C9F8024-D05A-41CB-89A7-7CF23565C12E}" type="presParOf" srcId="{36BE027E-0F06-4367-9CDB-F7DACFD2CF14}" destId="{9EAFC104-2EE6-470D-A457-27C377FC0E18}" srcOrd="0" destOrd="0" presId="urn:microsoft.com/office/officeart/2009/3/layout/HorizontalOrganizationChart"/>
    <dgm:cxn modelId="{B96373E1-C649-46A7-AE29-DFD109A3BFD3}" type="presParOf" srcId="{9EAFC104-2EE6-470D-A457-27C377FC0E18}" destId="{82D9B89E-3828-4B86-9D80-9EFD0C7BAEA8}" srcOrd="0" destOrd="0" presId="urn:microsoft.com/office/officeart/2009/3/layout/HorizontalOrganizationChart"/>
    <dgm:cxn modelId="{892E548E-544A-4806-806E-34CDFD554DCB}" type="presParOf" srcId="{9EAFC104-2EE6-470D-A457-27C377FC0E18}" destId="{FCDC8EB6-8EE8-4F98-A03E-21C63E07FC3B}" srcOrd="1" destOrd="0" presId="urn:microsoft.com/office/officeart/2009/3/layout/HorizontalOrganizationChart"/>
    <dgm:cxn modelId="{C7411763-D0A2-4EEE-A367-C77F09B73F62}" type="presParOf" srcId="{36BE027E-0F06-4367-9CDB-F7DACFD2CF14}" destId="{5EBBAA6C-82A6-4319-B85C-6FAC63953E4B}" srcOrd="1" destOrd="0" presId="urn:microsoft.com/office/officeart/2009/3/layout/HorizontalOrganizationChart"/>
    <dgm:cxn modelId="{9729154C-5167-40EC-9817-814AA0A3C87E}" type="presParOf" srcId="{36BE027E-0F06-4367-9CDB-F7DACFD2CF14}" destId="{96F217C0-A8C0-46B0-854E-EC95C31EFCAE}" srcOrd="2" destOrd="0" presId="urn:microsoft.com/office/officeart/2009/3/layout/HorizontalOrganizationChart"/>
    <dgm:cxn modelId="{B5501935-9761-4CC9-AE64-3EBD5CDADFAA}" type="presParOf" srcId="{802FEB55-1372-4998-930A-A9E4BCF8B6BD}" destId="{EEF4CC86-45EC-4849-9686-DEE83BCBA3A0}" srcOrd="2" destOrd="0" presId="urn:microsoft.com/office/officeart/2009/3/layout/HorizontalOrganizationChart"/>
    <dgm:cxn modelId="{D2852266-D9D0-426D-B124-30E21AB715CE}" type="presParOf" srcId="{802FEB55-1372-4998-930A-A9E4BCF8B6BD}" destId="{46DC2881-0498-404C-A33D-D3A9C9682486}" srcOrd="3" destOrd="0" presId="urn:microsoft.com/office/officeart/2009/3/layout/HorizontalOrganizationChart"/>
    <dgm:cxn modelId="{CA012EC3-BB1D-45A5-BE13-0161EE158D3E}" type="presParOf" srcId="{46DC2881-0498-404C-A33D-D3A9C9682486}" destId="{E57CA93C-B9AD-4E5A-B718-ABDFDBCC3273}" srcOrd="0" destOrd="0" presId="urn:microsoft.com/office/officeart/2009/3/layout/HorizontalOrganizationChart"/>
    <dgm:cxn modelId="{D869B617-7B82-4803-B1B9-5667BB91AC70}" type="presParOf" srcId="{E57CA93C-B9AD-4E5A-B718-ABDFDBCC3273}" destId="{3497EB43-BA1D-49F8-89D9-0C45AA11DF10}" srcOrd="0" destOrd="0" presId="urn:microsoft.com/office/officeart/2009/3/layout/HorizontalOrganizationChart"/>
    <dgm:cxn modelId="{F599FA10-2FA7-4220-A5AD-774CF9229AEA}" type="presParOf" srcId="{E57CA93C-B9AD-4E5A-B718-ABDFDBCC3273}" destId="{F9EA0622-46DE-47B3-8886-FDDEEEDB4F75}" srcOrd="1" destOrd="0" presId="urn:microsoft.com/office/officeart/2009/3/layout/HorizontalOrganizationChart"/>
    <dgm:cxn modelId="{BD867612-381B-49F1-A507-BCC1C25AA437}" type="presParOf" srcId="{46DC2881-0498-404C-A33D-D3A9C9682486}" destId="{3A5CCAEF-2753-4440-AD69-94297A93B7B3}" srcOrd="1" destOrd="0" presId="urn:microsoft.com/office/officeart/2009/3/layout/HorizontalOrganizationChart"/>
    <dgm:cxn modelId="{9EBC7E84-5636-4698-AF96-8DA607921A6F}" type="presParOf" srcId="{46DC2881-0498-404C-A33D-D3A9C9682486}" destId="{969B2280-B091-4069-84AD-749C20B65583}" srcOrd="2" destOrd="0" presId="urn:microsoft.com/office/officeart/2009/3/layout/HorizontalOrganizationChart"/>
    <dgm:cxn modelId="{E3F5D9C0-A675-4026-854C-274E374BFCDB}" type="presParOf" srcId="{802FEB55-1372-4998-930A-A9E4BCF8B6BD}" destId="{3056E025-ED2F-4F45-9946-446ACC8DCBC5}" srcOrd="4" destOrd="0" presId="urn:microsoft.com/office/officeart/2009/3/layout/HorizontalOrganizationChart"/>
    <dgm:cxn modelId="{318FD730-F19F-41A8-93D1-17C41B938A6D}" type="presParOf" srcId="{802FEB55-1372-4998-930A-A9E4BCF8B6BD}" destId="{EE3288FC-03E6-4B99-AEF4-B3F453A36DFE}" srcOrd="5" destOrd="0" presId="urn:microsoft.com/office/officeart/2009/3/layout/HorizontalOrganizationChart"/>
    <dgm:cxn modelId="{380B762F-64DA-4964-9154-F83F93281F3C}" type="presParOf" srcId="{EE3288FC-03E6-4B99-AEF4-B3F453A36DFE}" destId="{5210157C-1E72-4865-8690-D5D3F3F51456}" srcOrd="0" destOrd="0" presId="urn:microsoft.com/office/officeart/2009/3/layout/HorizontalOrganizationChart"/>
    <dgm:cxn modelId="{B939873C-9AA8-4486-8A8A-87DF9A30EBFB}" type="presParOf" srcId="{5210157C-1E72-4865-8690-D5D3F3F51456}" destId="{3D063FE8-9D8C-46E3-9575-C85A2950186C}" srcOrd="0" destOrd="0" presId="urn:microsoft.com/office/officeart/2009/3/layout/HorizontalOrganizationChart"/>
    <dgm:cxn modelId="{3A7ED88C-0579-4399-BE12-403A82E3B0BD}" type="presParOf" srcId="{5210157C-1E72-4865-8690-D5D3F3F51456}" destId="{9881B98A-56B6-4871-B112-352FC0DA7D29}" srcOrd="1" destOrd="0" presId="urn:microsoft.com/office/officeart/2009/3/layout/HorizontalOrganizationChart"/>
    <dgm:cxn modelId="{09476FBF-4670-44AE-B6FA-E46C22872874}" type="presParOf" srcId="{EE3288FC-03E6-4B99-AEF4-B3F453A36DFE}" destId="{4A10EC0D-B5D1-4ABE-891D-B38AB848777E}" srcOrd="1" destOrd="0" presId="urn:microsoft.com/office/officeart/2009/3/layout/HorizontalOrganizationChart"/>
    <dgm:cxn modelId="{530B7C77-69BF-4A06-A478-AACAACB71604}" type="presParOf" srcId="{EE3288FC-03E6-4B99-AEF4-B3F453A36DFE}" destId="{9F096098-B74E-4A1F-AE12-2FEA0B517853}" srcOrd="2" destOrd="0" presId="urn:microsoft.com/office/officeart/2009/3/layout/HorizontalOrganizationChart"/>
    <dgm:cxn modelId="{DAF37FD9-5A88-4744-A3D1-C50419170CBE}" type="presParOf" srcId="{1991DAAD-D12D-4EB3-8D10-5E8A2E0EE20C}" destId="{13F70DEF-72F7-4388-93A2-A5607230B03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59AAE-2079-467D-BF04-FD759427D989}">
      <dsp:nvSpPr>
        <dsp:cNvPr id="0" name=""/>
        <dsp:cNvSpPr/>
      </dsp:nvSpPr>
      <dsp:spPr>
        <a:xfrm>
          <a:off x="0" y="0"/>
          <a:ext cx="5328591" cy="1425383"/>
        </a:xfrm>
        <a:prstGeom prst="roundRect">
          <a:avLst/>
        </a:prstGeom>
        <a:gradFill rotWithShape="0">
          <a:gsLst>
            <a:gs pos="38000">
              <a:schemeClr val="accent4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tx1"/>
              </a:solidFill>
            </a:rPr>
            <a:t>SELECCIÓN DE DOCUMENTOS</a:t>
          </a:r>
          <a:endParaRPr lang="es-ES" sz="2800" b="1" kern="1200" dirty="0">
            <a:solidFill>
              <a:schemeClr val="tx1"/>
            </a:solidFill>
          </a:endParaRPr>
        </a:p>
      </dsp:txBody>
      <dsp:txXfrm>
        <a:off x="69581" y="69581"/>
        <a:ext cx="5189429" cy="1286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59AAE-2079-467D-BF04-FD759427D989}">
      <dsp:nvSpPr>
        <dsp:cNvPr id="0" name=""/>
        <dsp:cNvSpPr/>
      </dsp:nvSpPr>
      <dsp:spPr>
        <a:xfrm>
          <a:off x="0" y="0"/>
          <a:ext cx="5328591" cy="1425383"/>
        </a:xfrm>
        <a:prstGeom prst="roundRect">
          <a:avLst/>
        </a:prstGeom>
        <a:gradFill rotWithShape="0">
          <a:gsLst>
            <a:gs pos="38000">
              <a:schemeClr val="accent4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tx1"/>
              </a:solidFill>
            </a:rPr>
            <a:t>ESCANEO DEL DOCUMENTO</a:t>
          </a:r>
          <a:endParaRPr lang="es-ES" sz="2800" b="1" kern="1200" dirty="0">
            <a:solidFill>
              <a:schemeClr val="tx1"/>
            </a:solidFill>
          </a:endParaRPr>
        </a:p>
      </dsp:txBody>
      <dsp:txXfrm>
        <a:off x="69581" y="69581"/>
        <a:ext cx="5189429" cy="1286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59AAE-2079-467D-BF04-FD759427D989}">
      <dsp:nvSpPr>
        <dsp:cNvPr id="0" name=""/>
        <dsp:cNvSpPr/>
      </dsp:nvSpPr>
      <dsp:spPr>
        <a:xfrm>
          <a:off x="0" y="14776"/>
          <a:ext cx="5364596" cy="1425383"/>
        </a:xfrm>
        <a:prstGeom prst="roundRect">
          <a:avLst/>
        </a:prstGeom>
        <a:gradFill rotWithShape="0">
          <a:gsLst>
            <a:gs pos="38000">
              <a:schemeClr val="accent4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tx1"/>
              </a:solidFill>
            </a:rPr>
            <a:t>SOFTWARE DE CAPTURA</a:t>
          </a:r>
          <a:endParaRPr lang="es-ES" sz="2800" b="1" kern="1200" dirty="0">
            <a:solidFill>
              <a:schemeClr val="tx1"/>
            </a:solidFill>
          </a:endParaRPr>
        </a:p>
      </dsp:txBody>
      <dsp:txXfrm>
        <a:off x="69581" y="84357"/>
        <a:ext cx="5225434" cy="1286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59AAE-2079-467D-BF04-FD759427D989}">
      <dsp:nvSpPr>
        <dsp:cNvPr id="0" name=""/>
        <dsp:cNvSpPr/>
      </dsp:nvSpPr>
      <dsp:spPr>
        <a:xfrm>
          <a:off x="0" y="14776"/>
          <a:ext cx="5364596" cy="1425383"/>
        </a:xfrm>
        <a:prstGeom prst="roundRect">
          <a:avLst/>
        </a:prstGeom>
        <a:gradFill rotWithShape="0">
          <a:gsLst>
            <a:gs pos="38000">
              <a:schemeClr val="accent4">
                <a:hueOff val="0"/>
                <a:satOff val="0"/>
                <a:lumOff val="0"/>
                <a:alphaOff val="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  <a:satMod val="180000"/>
                <a:lumMod val="70000"/>
              </a:schemeClr>
            </a:gs>
          </a:gsLst>
          <a:lin ang="4680000" scaled="0"/>
        </a:gra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tx1"/>
              </a:solidFill>
            </a:rPr>
            <a:t>ALMACENAMIENTO</a:t>
          </a:r>
          <a:endParaRPr lang="es-ES" sz="2800" b="1" kern="1200" dirty="0">
            <a:solidFill>
              <a:schemeClr val="tx1"/>
            </a:solidFill>
          </a:endParaRPr>
        </a:p>
      </dsp:txBody>
      <dsp:txXfrm>
        <a:off x="69581" y="84357"/>
        <a:ext cx="5225434" cy="1286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B9EB8-A23F-4E50-ABFE-10A34E2BDC9D}">
      <dsp:nvSpPr>
        <dsp:cNvPr id="0" name=""/>
        <dsp:cNvSpPr/>
      </dsp:nvSpPr>
      <dsp:spPr>
        <a:xfrm>
          <a:off x="2542870" y="4781534"/>
          <a:ext cx="507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888" y="4572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31F657A7-30E3-4BF6-B0A3-BA7BEE52E74B}">
      <dsp:nvSpPr>
        <dsp:cNvPr id="0" name=""/>
        <dsp:cNvSpPr/>
      </dsp:nvSpPr>
      <dsp:spPr>
        <a:xfrm>
          <a:off x="5590201" y="3689574"/>
          <a:ext cx="507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888" y="4572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66C3980B-72A2-4C30-B429-85C267E6E812}">
      <dsp:nvSpPr>
        <dsp:cNvPr id="0" name=""/>
        <dsp:cNvSpPr/>
      </dsp:nvSpPr>
      <dsp:spPr>
        <a:xfrm>
          <a:off x="2542870" y="2916324"/>
          <a:ext cx="507888" cy="818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944" y="0"/>
              </a:lnTo>
              <a:lnTo>
                <a:pt x="253944" y="818970"/>
              </a:lnTo>
              <a:lnTo>
                <a:pt x="507888" y="81897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7FBC168C-0B43-45CC-A693-E6D45526B0E7}">
      <dsp:nvSpPr>
        <dsp:cNvPr id="0" name=""/>
        <dsp:cNvSpPr/>
      </dsp:nvSpPr>
      <dsp:spPr>
        <a:xfrm>
          <a:off x="5590201" y="2097353"/>
          <a:ext cx="507888" cy="545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944" y="0"/>
              </a:lnTo>
              <a:lnTo>
                <a:pt x="253944" y="545980"/>
              </a:lnTo>
              <a:lnTo>
                <a:pt x="507888" y="54598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375998B1-AEDB-434A-BC6D-CD0AA8F5A22B}">
      <dsp:nvSpPr>
        <dsp:cNvPr id="0" name=""/>
        <dsp:cNvSpPr/>
      </dsp:nvSpPr>
      <dsp:spPr>
        <a:xfrm>
          <a:off x="5590201" y="1551373"/>
          <a:ext cx="507888" cy="545980"/>
        </a:xfrm>
        <a:custGeom>
          <a:avLst/>
          <a:gdLst/>
          <a:ahLst/>
          <a:cxnLst/>
          <a:rect l="0" t="0" r="0" b="0"/>
          <a:pathLst>
            <a:path>
              <a:moveTo>
                <a:pt x="0" y="545980"/>
              </a:moveTo>
              <a:lnTo>
                <a:pt x="253944" y="545980"/>
              </a:lnTo>
              <a:lnTo>
                <a:pt x="253944" y="0"/>
              </a:lnTo>
              <a:lnTo>
                <a:pt x="507888" y="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6B7C0114-5088-48D5-AF2D-F3B7EE32245B}">
      <dsp:nvSpPr>
        <dsp:cNvPr id="0" name=""/>
        <dsp:cNvSpPr/>
      </dsp:nvSpPr>
      <dsp:spPr>
        <a:xfrm>
          <a:off x="2542870" y="2097353"/>
          <a:ext cx="507888" cy="818970"/>
        </a:xfrm>
        <a:custGeom>
          <a:avLst/>
          <a:gdLst/>
          <a:ahLst/>
          <a:cxnLst/>
          <a:rect l="0" t="0" r="0" b="0"/>
          <a:pathLst>
            <a:path>
              <a:moveTo>
                <a:pt x="0" y="818970"/>
              </a:moveTo>
              <a:lnTo>
                <a:pt x="253944" y="818970"/>
              </a:lnTo>
              <a:lnTo>
                <a:pt x="253944" y="0"/>
              </a:lnTo>
              <a:lnTo>
                <a:pt x="507888" y="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23825C2F-3666-4401-8B87-5A641063CD0D}">
      <dsp:nvSpPr>
        <dsp:cNvPr id="0" name=""/>
        <dsp:cNvSpPr/>
      </dsp:nvSpPr>
      <dsp:spPr>
        <a:xfrm>
          <a:off x="2542870" y="959673"/>
          <a:ext cx="507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7888" y="4572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BF5FD2CB-8DC5-49C1-8899-656A918ECF11}">
      <dsp:nvSpPr>
        <dsp:cNvPr id="0" name=""/>
        <dsp:cNvSpPr/>
      </dsp:nvSpPr>
      <dsp:spPr>
        <a:xfrm>
          <a:off x="3428" y="618128"/>
          <a:ext cx="2539442" cy="7745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Infraestructura</a:t>
          </a:r>
          <a:endParaRPr lang="es-ES" sz="1800" b="1" kern="1200" dirty="0"/>
        </a:p>
      </dsp:txBody>
      <dsp:txXfrm>
        <a:off x="3428" y="618128"/>
        <a:ext cx="2539442" cy="774529"/>
      </dsp:txXfrm>
    </dsp:sp>
    <dsp:sp modelId="{07C254A0-0132-48DE-AD5B-DD8143D93D85}">
      <dsp:nvSpPr>
        <dsp:cNvPr id="0" name=""/>
        <dsp:cNvSpPr/>
      </dsp:nvSpPr>
      <dsp:spPr>
        <a:xfrm>
          <a:off x="3050758" y="618128"/>
          <a:ext cx="2539442" cy="7745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smtClean="0"/>
            <a:t>Departamento situado en el Edificio Central de la ESMIL</a:t>
          </a:r>
          <a:endParaRPr lang="es-ES" sz="1600" b="1" kern="1200" dirty="0"/>
        </a:p>
      </dsp:txBody>
      <dsp:txXfrm>
        <a:off x="3050758" y="618128"/>
        <a:ext cx="2539442" cy="774529"/>
      </dsp:txXfrm>
    </dsp:sp>
    <dsp:sp modelId="{B14DE39E-E06A-47BC-AE47-FD8D0EB8DCF3}">
      <dsp:nvSpPr>
        <dsp:cNvPr id="0" name=""/>
        <dsp:cNvSpPr/>
      </dsp:nvSpPr>
      <dsp:spPr>
        <a:xfrm>
          <a:off x="3428" y="2529059"/>
          <a:ext cx="2539442" cy="7745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Implementación </a:t>
          </a:r>
          <a:endParaRPr lang="es-ES" sz="1800" b="1" kern="1200" dirty="0"/>
        </a:p>
      </dsp:txBody>
      <dsp:txXfrm>
        <a:off x="3428" y="2529059"/>
        <a:ext cx="2539442" cy="774529"/>
      </dsp:txXfrm>
    </dsp:sp>
    <dsp:sp modelId="{687FD357-872A-4213-898F-AF2F80CDA979}">
      <dsp:nvSpPr>
        <dsp:cNvPr id="0" name=""/>
        <dsp:cNvSpPr/>
      </dsp:nvSpPr>
      <dsp:spPr>
        <a:xfrm>
          <a:off x="3050758" y="1710088"/>
          <a:ext cx="2539442" cy="7745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Hardware</a:t>
          </a:r>
          <a:endParaRPr lang="es-ES" sz="1800" b="1" kern="1200" dirty="0"/>
        </a:p>
      </dsp:txBody>
      <dsp:txXfrm>
        <a:off x="3050758" y="1710088"/>
        <a:ext cx="2539442" cy="774529"/>
      </dsp:txXfrm>
    </dsp:sp>
    <dsp:sp modelId="{08D2EDB8-4959-40DA-B3DA-3ECBE826F4FE}">
      <dsp:nvSpPr>
        <dsp:cNvPr id="0" name=""/>
        <dsp:cNvSpPr/>
      </dsp:nvSpPr>
      <dsp:spPr>
        <a:xfrm>
          <a:off x="6098089" y="1164108"/>
          <a:ext cx="2539442" cy="774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>
              <a:solidFill>
                <a:schemeClr val="bg1"/>
              </a:solidFill>
            </a:rPr>
            <a:t>Escáner Fujitsu FI-6230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6098089" y="1164108"/>
        <a:ext cx="2539442" cy="774529"/>
      </dsp:txXfrm>
    </dsp:sp>
    <dsp:sp modelId="{4C897998-9253-430D-A312-9E97B477707A}">
      <dsp:nvSpPr>
        <dsp:cNvPr id="0" name=""/>
        <dsp:cNvSpPr/>
      </dsp:nvSpPr>
      <dsp:spPr>
        <a:xfrm>
          <a:off x="6098089" y="2256069"/>
          <a:ext cx="2539442" cy="774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>
              <a:solidFill>
                <a:schemeClr val="bg1"/>
              </a:solidFill>
            </a:rPr>
            <a:t>Computadoras</a:t>
          </a:r>
          <a:endParaRPr lang="es-ES" sz="1800" b="1" kern="1200" dirty="0">
            <a:solidFill>
              <a:schemeClr val="bg1"/>
            </a:solidFill>
          </a:endParaRPr>
        </a:p>
      </dsp:txBody>
      <dsp:txXfrm>
        <a:off x="6098089" y="2256069"/>
        <a:ext cx="2539442" cy="774529"/>
      </dsp:txXfrm>
    </dsp:sp>
    <dsp:sp modelId="{A7DADB50-3A29-436C-A4BC-B5AF0C09B2D7}">
      <dsp:nvSpPr>
        <dsp:cNvPr id="0" name=""/>
        <dsp:cNvSpPr/>
      </dsp:nvSpPr>
      <dsp:spPr>
        <a:xfrm>
          <a:off x="3050758" y="3348029"/>
          <a:ext cx="2539442" cy="7745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Software</a:t>
          </a:r>
          <a:endParaRPr lang="es-ES" sz="1800" b="1" kern="1200" dirty="0"/>
        </a:p>
      </dsp:txBody>
      <dsp:txXfrm>
        <a:off x="3050758" y="3348029"/>
        <a:ext cx="2539442" cy="774529"/>
      </dsp:txXfrm>
    </dsp:sp>
    <dsp:sp modelId="{9070EAA5-F5FC-4DE8-9A67-BF6877AB893A}">
      <dsp:nvSpPr>
        <dsp:cNvPr id="0" name=""/>
        <dsp:cNvSpPr/>
      </dsp:nvSpPr>
      <dsp:spPr>
        <a:xfrm>
          <a:off x="6098089" y="3348029"/>
          <a:ext cx="2539442" cy="7745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kern="1200" dirty="0" smtClean="0">
              <a:solidFill>
                <a:schemeClr val="bg1"/>
              </a:solidFill>
            </a:rPr>
            <a:t>Adobe Acrobat 8.0, Scan All Pro y Kofax VRS Professional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6098089" y="3348029"/>
        <a:ext cx="2539442" cy="774529"/>
      </dsp:txXfrm>
    </dsp:sp>
    <dsp:sp modelId="{D35C77A8-0782-44B6-B170-76376A5F6F05}">
      <dsp:nvSpPr>
        <dsp:cNvPr id="0" name=""/>
        <dsp:cNvSpPr/>
      </dsp:nvSpPr>
      <dsp:spPr>
        <a:xfrm>
          <a:off x="3428" y="4439989"/>
          <a:ext cx="2539442" cy="7745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Capacitación </a:t>
          </a:r>
          <a:endParaRPr lang="es-ES" sz="1800" b="1" kern="1200" dirty="0"/>
        </a:p>
      </dsp:txBody>
      <dsp:txXfrm>
        <a:off x="3428" y="4439989"/>
        <a:ext cx="2539442" cy="774529"/>
      </dsp:txXfrm>
    </dsp:sp>
    <dsp:sp modelId="{5C451845-6DF1-430B-9CB4-3B7024CA7AFB}">
      <dsp:nvSpPr>
        <dsp:cNvPr id="0" name=""/>
        <dsp:cNvSpPr/>
      </dsp:nvSpPr>
      <dsp:spPr>
        <a:xfrm>
          <a:off x="3050758" y="4439989"/>
          <a:ext cx="2539442" cy="7745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Personal técnico y especializado en  informática</a:t>
          </a:r>
          <a:endParaRPr lang="es-ES" sz="1800" b="1" kern="1200" dirty="0"/>
        </a:p>
      </dsp:txBody>
      <dsp:txXfrm>
        <a:off x="3050758" y="4439989"/>
        <a:ext cx="2539442" cy="7745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6E025-ED2F-4F45-9946-446ACC8DCBC5}">
      <dsp:nvSpPr>
        <dsp:cNvPr id="0" name=""/>
        <dsp:cNvSpPr/>
      </dsp:nvSpPr>
      <dsp:spPr>
        <a:xfrm>
          <a:off x="3357586" y="3625570"/>
          <a:ext cx="670996" cy="1442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498" y="0"/>
              </a:lnTo>
              <a:lnTo>
                <a:pt x="335498" y="1442642"/>
              </a:lnTo>
              <a:lnTo>
                <a:pt x="670996" y="1442642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EF4CC86-45EC-4849-9686-DEE83BCBA3A0}">
      <dsp:nvSpPr>
        <dsp:cNvPr id="0" name=""/>
        <dsp:cNvSpPr/>
      </dsp:nvSpPr>
      <dsp:spPr>
        <a:xfrm>
          <a:off x="3357586" y="3579850"/>
          <a:ext cx="670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0996" y="4572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7C107568-4E35-416A-A9C0-0205128DC0C4}">
      <dsp:nvSpPr>
        <dsp:cNvPr id="0" name=""/>
        <dsp:cNvSpPr/>
      </dsp:nvSpPr>
      <dsp:spPr>
        <a:xfrm>
          <a:off x="3357586" y="2182928"/>
          <a:ext cx="670996" cy="1442642"/>
        </a:xfrm>
        <a:custGeom>
          <a:avLst/>
          <a:gdLst/>
          <a:ahLst/>
          <a:cxnLst/>
          <a:rect l="0" t="0" r="0" b="0"/>
          <a:pathLst>
            <a:path>
              <a:moveTo>
                <a:pt x="0" y="1442642"/>
              </a:moveTo>
              <a:lnTo>
                <a:pt x="335498" y="1442642"/>
              </a:lnTo>
              <a:lnTo>
                <a:pt x="335498" y="0"/>
              </a:lnTo>
              <a:lnTo>
                <a:pt x="670996" y="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C90FC295-38CD-4EDC-B6B9-4B0D2C58BD6E}">
      <dsp:nvSpPr>
        <dsp:cNvPr id="0" name=""/>
        <dsp:cNvSpPr/>
      </dsp:nvSpPr>
      <dsp:spPr>
        <a:xfrm>
          <a:off x="3357586" y="670636"/>
          <a:ext cx="6709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0996" y="45720"/>
              </a:lnTo>
            </a:path>
          </a:pathLst>
        </a:custGeom>
        <a:noFill/>
        <a:ln w="25400" cap="flat" cmpd="sng" algn="ctr">
          <a:solidFill>
            <a:schemeClr val="dk1">
              <a:shade val="75000"/>
              <a:lumMod val="90000"/>
            </a:schemeClr>
          </a:solidFill>
          <a:prstDash val="solid"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28F17489-D1B1-496A-BAF8-5F529CD92127}">
      <dsp:nvSpPr>
        <dsp:cNvPr id="0" name=""/>
        <dsp:cNvSpPr/>
      </dsp:nvSpPr>
      <dsp:spPr>
        <a:xfrm>
          <a:off x="2604" y="204721"/>
          <a:ext cx="3354982" cy="10232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Documentos a digitalizar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4" y="204721"/>
        <a:ext cx="3354982" cy="1023269"/>
      </dsp:txXfrm>
    </dsp:sp>
    <dsp:sp modelId="{70E13FA9-1556-49BF-8E71-843D38775D26}">
      <dsp:nvSpPr>
        <dsp:cNvPr id="0" name=""/>
        <dsp:cNvSpPr/>
      </dsp:nvSpPr>
      <dsp:spPr>
        <a:xfrm>
          <a:off x="4028582" y="180792"/>
          <a:ext cx="3457644" cy="1071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273050" lvl="0" indent="-17780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- Currículos u hojas de vida de los         cadetes</a:t>
          </a:r>
          <a:endParaRPr lang="es-ES" sz="1600" kern="1200" dirty="0" smtClean="0"/>
        </a:p>
        <a:p>
          <a:pPr marL="355600" lvl="0" indent="-2603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- Memorándums  de los cadetes </a:t>
          </a:r>
          <a:endParaRPr lang="es-ES" sz="1600" kern="1200" dirty="0" smtClean="0"/>
        </a:p>
        <a:p>
          <a:pPr marL="355600" lvl="0" indent="-2603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- Notas de los cadetes </a:t>
          </a:r>
          <a:endParaRPr lang="es-ES" sz="1600" kern="1200" dirty="0"/>
        </a:p>
      </dsp:txBody>
      <dsp:txXfrm>
        <a:off x="4028582" y="180792"/>
        <a:ext cx="3457644" cy="1071127"/>
      </dsp:txXfrm>
    </dsp:sp>
    <dsp:sp modelId="{998632B8-1F18-4CA7-9B91-83922F815E8F}">
      <dsp:nvSpPr>
        <dsp:cNvPr id="0" name=""/>
        <dsp:cNvSpPr/>
      </dsp:nvSpPr>
      <dsp:spPr>
        <a:xfrm>
          <a:off x="2604" y="3113935"/>
          <a:ext cx="3354982" cy="10232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Proceso de digitalización de archivos</a:t>
          </a:r>
          <a:endParaRPr lang="es-E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4" y="3113935"/>
        <a:ext cx="3354982" cy="1023269"/>
      </dsp:txXfrm>
    </dsp:sp>
    <dsp:sp modelId="{82D9B89E-3828-4B86-9D80-9EFD0C7BAEA8}">
      <dsp:nvSpPr>
        <dsp:cNvPr id="0" name=""/>
        <dsp:cNvSpPr/>
      </dsp:nvSpPr>
      <dsp:spPr>
        <a:xfrm>
          <a:off x="4028582" y="1671293"/>
          <a:ext cx="3354982" cy="10232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En orden cronológico</a:t>
          </a:r>
          <a:endParaRPr lang="es-ES" sz="2000" kern="1200" dirty="0"/>
        </a:p>
      </dsp:txBody>
      <dsp:txXfrm>
        <a:off x="4028582" y="1671293"/>
        <a:ext cx="3354982" cy="1023269"/>
      </dsp:txXfrm>
    </dsp:sp>
    <dsp:sp modelId="{3497EB43-BA1D-49F8-89D9-0C45AA11DF10}">
      <dsp:nvSpPr>
        <dsp:cNvPr id="0" name=""/>
        <dsp:cNvSpPr/>
      </dsp:nvSpPr>
      <dsp:spPr>
        <a:xfrm>
          <a:off x="4028582" y="3113935"/>
          <a:ext cx="3354982" cy="10232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Prioridad</a:t>
          </a:r>
          <a:endParaRPr lang="es-ES" sz="2000" kern="1200" dirty="0"/>
        </a:p>
      </dsp:txBody>
      <dsp:txXfrm>
        <a:off x="4028582" y="3113935"/>
        <a:ext cx="3354982" cy="1023269"/>
      </dsp:txXfrm>
    </dsp:sp>
    <dsp:sp modelId="{3D063FE8-9D8C-46E3-9575-C85A2950186C}">
      <dsp:nvSpPr>
        <dsp:cNvPr id="0" name=""/>
        <dsp:cNvSpPr/>
      </dsp:nvSpPr>
      <dsp:spPr>
        <a:xfrm>
          <a:off x="4028582" y="4556577"/>
          <a:ext cx="3354982" cy="10232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Reciclaje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/>
        </a:p>
      </dsp:txBody>
      <dsp:txXfrm>
        <a:off x="4028582" y="4556577"/>
        <a:ext cx="3354982" cy="102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34000"/>
                <a:lumOff val="66000"/>
                <a:alpha val="35000"/>
              </a:schemeClr>
            </a:gs>
            <a:gs pos="100000">
              <a:schemeClr val="bg2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2978472A-5563-4D7B-8B14-4A5B3619D3CA}" type="datetimeFigureOut">
              <a:rPr lang="es-ES" smtClean="0"/>
              <a:t>30/06/2011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094A-91EE-4D09-B211-30B4AB39C91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3.jp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LLO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99853"/>
            <a:ext cx="2214562" cy="1920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2" name="1 CuadroTexto"/>
          <p:cNvSpPr txBox="1"/>
          <p:nvPr/>
        </p:nvSpPr>
        <p:spPr>
          <a:xfrm>
            <a:off x="1804429" y="2149405"/>
            <a:ext cx="5733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lgerian" pitchFamily="82" charset="0"/>
              </a:rPr>
              <a:t>ESCUELA POLITÉCNICA DEL EJÉRCITO</a:t>
            </a:r>
          </a:p>
          <a:p>
            <a:pPr algn="ctr"/>
            <a:r>
              <a:rPr lang="es-ES" sz="2400" dirty="0" smtClean="0">
                <a:latin typeface="Algerian" pitchFamily="82" charset="0"/>
              </a:rPr>
              <a:t>FACULTAD DE CIENCIAS MILITARES</a:t>
            </a:r>
            <a:endParaRPr lang="es-ES" sz="2400" dirty="0">
              <a:latin typeface="Algeria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51720" y="3025175"/>
            <a:ext cx="5486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Algerian" pitchFamily="82" charset="0"/>
              </a:rPr>
              <a:t>TESIS DE GRADO</a:t>
            </a:r>
            <a:endParaRPr lang="es-ES" sz="2800" dirty="0">
              <a:latin typeface="Algeria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06382" y="3548395"/>
            <a:ext cx="777686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atin typeface="Algerian" pitchFamily="82" charset="0"/>
              </a:rPr>
              <a:t>ESTUDIO Y FACTIBILIDAD DE INCORPORAR EL PROCESO DE DIGITALIZACIÓN EN EL ARCHIVO GENERAL DE LA ESMIL AÑO 2010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915816" y="530120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ELABORADO POR:</a:t>
            </a:r>
          </a:p>
          <a:p>
            <a:pPr algn="ctr"/>
            <a:r>
              <a:rPr lang="es-ES" dirty="0" smtClean="0"/>
              <a:t>KDTE. DE COM. ORTIZ C. ANDRÉS M.</a:t>
            </a:r>
          </a:p>
          <a:p>
            <a:pPr algn="ctr"/>
            <a:r>
              <a:rPr lang="es-ES" dirty="0" smtClean="0"/>
              <a:t>KDTE. TEC. PAREDES V. PABLO 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41053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1978" y="1764086"/>
            <a:ext cx="8496944" cy="7716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/>
              <a:t>Son altos los costos cuando se efectúa el almacenamiento de documentos mediante archivos de papel</a:t>
            </a:r>
            <a:r>
              <a:rPr lang="es-EC" sz="2000" b="1" dirty="0" smtClean="0"/>
              <a:t>.</a:t>
            </a:r>
            <a:endParaRPr lang="es-ES" sz="20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912951"/>
              </p:ext>
            </p:extLst>
          </p:nvPr>
        </p:nvGraphicFramePr>
        <p:xfrm>
          <a:off x="107504" y="3068960"/>
          <a:ext cx="3816424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Hoja de cálculo" r:id="rId3" imgW="3457457" imgH="1609657" progId="Excel.Sheet.12">
                  <p:embed/>
                </p:oleObj>
              </mc:Choice>
              <mc:Fallback>
                <p:oleObj name="Hoja de cálculo" r:id="rId3" imgW="3457457" imgH="1609657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068960"/>
                        <a:ext cx="3816424" cy="1851025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173275795"/>
              </p:ext>
            </p:extLst>
          </p:nvPr>
        </p:nvGraphicFramePr>
        <p:xfrm>
          <a:off x="4067944" y="2636912"/>
          <a:ext cx="493097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599892" y="1052736"/>
            <a:ext cx="19442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Pregunta No 1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866580" y="83651"/>
            <a:ext cx="79928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ANALISIS E INTERPRETACIÓN DE RESULTADOS</a:t>
            </a:r>
            <a:endParaRPr lang="es-E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835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60403" y="629980"/>
            <a:ext cx="19442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Pregunta No 2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67544" y="1345703"/>
            <a:ext cx="8496944" cy="8002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ea typeface="Calibri"/>
                <a:cs typeface="Times New Roman"/>
              </a:rPr>
              <a:t>La digitalización de archivos ayudará a ahorrar recursos como papel e impresiones innecesarias</a:t>
            </a:r>
            <a:r>
              <a:rPr lang="es-EC" sz="2000" b="1" dirty="0" smtClean="0">
                <a:ea typeface="Calibri"/>
                <a:cs typeface="Times New Roman"/>
              </a:rPr>
              <a:t>.</a:t>
            </a:r>
            <a:endParaRPr lang="es-ES" b="1" dirty="0">
              <a:ea typeface="Calibri"/>
              <a:cs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219951"/>
              </p:ext>
            </p:extLst>
          </p:nvPr>
        </p:nvGraphicFramePr>
        <p:xfrm>
          <a:off x="251520" y="2996952"/>
          <a:ext cx="4040187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Hoja de cálculo" r:id="rId3" imgW="3619567" imgH="1609657" progId="Excel.Sheet.12">
                  <p:embed/>
                </p:oleObj>
              </mc:Choice>
              <mc:Fallback>
                <p:oleObj name="Hoja de cálculo" r:id="rId3" imgW="3619567" imgH="1609657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996952"/>
                        <a:ext cx="4040187" cy="1851025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2581548433"/>
              </p:ext>
            </p:extLst>
          </p:nvPr>
        </p:nvGraphicFramePr>
        <p:xfrm>
          <a:off x="4427984" y="2492896"/>
          <a:ext cx="4431977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88890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93490" y="82769"/>
            <a:ext cx="79928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ANALISIS E INTERPRETACIÓN DE RESULTADOS</a:t>
            </a:r>
            <a:endParaRPr lang="es-E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8489" y="1275390"/>
            <a:ext cx="84969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C" sz="2000" b="1" dirty="0"/>
              <a:t>Es factible incorporar en la ESMIL un </a:t>
            </a:r>
            <a:r>
              <a:rPr lang="es-EC" sz="2000" b="1" dirty="0" smtClean="0"/>
              <a:t>proceso </a:t>
            </a:r>
            <a:r>
              <a:rPr lang="es-EC" sz="2000" b="1" dirty="0"/>
              <a:t>digitalizado para el  almacenamiento de los archivos generales.</a:t>
            </a:r>
            <a:endParaRPr lang="es-ES" sz="20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383825"/>
              </p:ext>
            </p:extLst>
          </p:nvPr>
        </p:nvGraphicFramePr>
        <p:xfrm>
          <a:off x="295032" y="3140968"/>
          <a:ext cx="3965575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Hoja de cálculo" r:id="rId3" imgW="3552943" imgH="1609657" progId="Excel.Sheet.12">
                  <p:embed/>
                </p:oleObj>
              </mc:Choice>
              <mc:Fallback>
                <p:oleObj name="Hoja de cálculo" r:id="rId3" imgW="3552943" imgH="1609657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032" y="3140968"/>
                        <a:ext cx="3965575" cy="1851025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1655308394"/>
              </p:ext>
            </p:extLst>
          </p:nvPr>
        </p:nvGraphicFramePr>
        <p:xfrm>
          <a:off x="4472668" y="2636912"/>
          <a:ext cx="4471267" cy="288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548184" y="638776"/>
            <a:ext cx="194421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Pregunta No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94679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93490" y="188640"/>
            <a:ext cx="79928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CONCLUSIONES</a:t>
            </a:r>
            <a:endParaRPr lang="es-E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3450" y="1268760"/>
            <a:ext cx="8712968" cy="43704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000" b="1" dirty="0" smtClean="0"/>
              <a:t>Almacenar los archivos en papel </a:t>
            </a:r>
          </a:p>
          <a:p>
            <a:pPr algn="just"/>
            <a:endParaRPr lang="es-E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C" sz="2000" dirty="0"/>
              <a:t>Es un sistema </a:t>
            </a:r>
            <a:r>
              <a:rPr lang="es-EC" sz="2000" dirty="0" smtClean="0"/>
              <a:t>anticuado</a:t>
            </a:r>
          </a:p>
          <a:p>
            <a:pPr lvl="0" algn="just"/>
            <a:endParaRPr lang="es-ES" sz="2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C" sz="2000" dirty="0"/>
              <a:t>No asegura la veracidad de </a:t>
            </a:r>
            <a:r>
              <a:rPr lang="es-EC" sz="2000" dirty="0" smtClean="0"/>
              <a:t>información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ES" sz="2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C" sz="2000" dirty="0" smtClean="0"/>
              <a:t> </a:t>
            </a:r>
            <a:r>
              <a:rPr lang="es-EC" sz="2000" dirty="0"/>
              <a:t>P</a:t>
            </a:r>
            <a:r>
              <a:rPr lang="es-EC" sz="2000" dirty="0" smtClean="0"/>
              <a:t>érdida </a:t>
            </a:r>
            <a:r>
              <a:rPr lang="es-EC" sz="2000" dirty="0"/>
              <a:t>de tiempo </a:t>
            </a:r>
            <a:r>
              <a:rPr lang="es-EC" sz="2000" dirty="0" smtClean="0"/>
              <a:t> </a:t>
            </a:r>
            <a:r>
              <a:rPr lang="es-EC" sz="2000" dirty="0"/>
              <a:t>en la búsqueda de </a:t>
            </a:r>
            <a:r>
              <a:rPr lang="es-EC" sz="2000" dirty="0" smtClean="0"/>
              <a:t>documentos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es-EC" sz="2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C" sz="2000" dirty="0" smtClean="0"/>
              <a:t>El </a:t>
            </a:r>
            <a:r>
              <a:rPr lang="es-EC" sz="2000" dirty="0"/>
              <a:t>espacio físico que se requiere con el tiempo  es cada vez  mayor. </a:t>
            </a:r>
            <a:endParaRPr lang="es-EC" sz="2000" dirty="0" smtClean="0"/>
          </a:p>
          <a:p>
            <a:pPr lvl="0" algn="just"/>
            <a:endParaRPr lang="es-ES" sz="2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C" sz="2000" dirty="0"/>
              <a:t>N</a:t>
            </a:r>
            <a:r>
              <a:rPr lang="es-EC" sz="2000" dirty="0" smtClean="0"/>
              <a:t>o </a:t>
            </a:r>
            <a:r>
              <a:rPr lang="es-EC" sz="2000" dirty="0"/>
              <a:t>contribuye con el cuidado del medio </a:t>
            </a:r>
            <a:r>
              <a:rPr lang="es-EC" sz="2000" dirty="0" smtClean="0"/>
              <a:t>ambiente</a:t>
            </a:r>
          </a:p>
          <a:p>
            <a:pPr lvl="0" algn="just"/>
            <a:endParaRPr lang="es-ES" sz="20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EC" sz="2000" dirty="0"/>
              <a:t>El desarrollo de la </a:t>
            </a:r>
            <a:r>
              <a:rPr lang="es-EC" sz="2000" dirty="0" smtClean="0"/>
              <a:t>tecnología ha  eliminado este proceso con otros métodos eficaces.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29760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93490" y="188640"/>
            <a:ext cx="79928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CONCLUSIONES</a:t>
            </a:r>
            <a:endParaRPr lang="es-E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3450" y="707609"/>
            <a:ext cx="8712968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Digitalización de documentos</a:t>
            </a:r>
          </a:p>
          <a:p>
            <a:pPr algn="ctr"/>
            <a:endParaRPr lang="es-ES" sz="2000" b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/>
              <a:t>Rapidez al buscar un documento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/>
              <a:t>Ahorro de recursos y espacio físico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/>
              <a:t>Se evita el extravío de documentos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/>
              <a:t>Preservación y resguardo de documentos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30682" y="4026898"/>
            <a:ext cx="8712968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Características Físicas de los documentos y recursos</a:t>
            </a:r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bg1"/>
                </a:solidFill>
              </a:rPr>
              <a:t>Los archivos de la ESMIL se encuentran en prefecta condiciones para un proceso de digitalización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 dirty="0">
              <a:solidFill>
                <a:schemeClr val="bg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000" dirty="0" smtClean="0">
                <a:solidFill>
                  <a:schemeClr val="bg1"/>
                </a:solidFill>
              </a:rPr>
              <a:t>Para implementar un proceso de digitalización se necesita recursos </a:t>
            </a:r>
            <a:r>
              <a:rPr lang="es-EC" sz="2000" dirty="0">
                <a:solidFill>
                  <a:schemeClr val="bg1"/>
                </a:solidFill>
              </a:rPr>
              <a:t>materiales </a:t>
            </a:r>
            <a:r>
              <a:rPr lang="es-EC" sz="2000" dirty="0" smtClean="0">
                <a:solidFill>
                  <a:schemeClr val="bg1"/>
                </a:solidFill>
              </a:rPr>
              <a:t>como: </a:t>
            </a:r>
            <a:r>
              <a:rPr lang="es-EC" sz="2000" dirty="0">
                <a:solidFill>
                  <a:schemeClr val="bg1"/>
                </a:solidFill>
              </a:rPr>
              <a:t>infraestructura, </a:t>
            </a:r>
            <a:r>
              <a:rPr lang="es-EC" sz="2000" dirty="0" smtClean="0">
                <a:solidFill>
                  <a:schemeClr val="bg1"/>
                </a:solidFill>
              </a:rPr>
              <a:t> </a:t>
            </a:r>
            <a:r>
              <a:rPr lang="es-EC" sz="2000" dirty="0">
                <a:solidFill>
                  <a:schemeClr val="bg1"/>
                </a:solidFill>
              </a:rPr>
              <a:t>hardware </a:t>
            </a:r>
            <a:r>
              <a:rPr lang="es-EC" sz="2000" dirty="0" smtClean="0">
                <a:solidFill>
                  <a:schemeClr val="bg1"/>
                </a:solidFill>
              </a:rPr>
              <a:t>, </a:t>
            </a:r>
            <a:r>
              <a:rPr lang="es-EC" sz="2000" dirty="0">
                <a:solidFill>
                  <a:schemeClr val="bg1"/>
                </a:solidFill>
              </a:rPr>
              <a:t>software </a:t>
            </a:r>
            <a:r>
              <a:rPr lang="es-EC" sz="2000" dirty="0" smtClean="0">
                <a:solidFill>
                  <a:schemeClr val="bg1"/>
                </a:solidFill>
              </a:rPr>
              <a:t>y personal técnico y capacitado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25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93490" y="188640"/>
            <a:ext cx="79928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RECOMENDACIONES</a:t>
            </a:r>
            <a:endParaRPr lang="es-E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4435" y="1340768"/>
            <a:ext cx="8370998" cy="40934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s-EC" sz="2000" dirty="0"/>
              <a:t>Debido a las desventajas que conlleva seguir utilizando  el proceso de almacenamiento de archivos en carpetas se  debería buscar otro método para guardar la </a:t>
            </a:r>
            <a:r>
              <a:rPr lang="es-EC" sz="2000" dirty="0" smtClean="0"/>
              <a:t>información</a:t>
            </a:r>
          </a:p>
          <a:p>
            <a:pPr lvl="0"/>
            <a:endParaRPr lang="es-ES" sz="2000" dirty="0"/>
          </a:p>
          <a:p>
            <a:r>
              <a:rPr lang="es-EC" sz="2000" b="1" dirty="0"/>
              <a:t> </a:t>
            </a:r>
            <a:endParaRPr lang="es-ES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C" sz="2000" dirty="0"/>
              <a:t>Se sugiere implementar el proceso de digitalización de archivos en la ESMIL, pues permitirá optimizar </a:t>
            </a:r>
            <a:r>
              <a:rPr lang="es-EC" sz="2000" dirty="0" smtClean="0"/>
              <a:t>recursos.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s-EC" sz="2000" dirty="0" smtClean="0"/>
          </a:p>
          <a:p>
            <a:pPr lvl="0"/>
            <a:r>
              <a:rPr lang="es-EC" sz="2000" dirty="0"/>
              <a:t> </a:t>
            </a:r>
            <a:endParaRPr lang="es-ES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sz="2000" dirty="0"/>
              <a:t>Se sugiere que la ESMIL designe recursos necesarios para crear un departamento que lleve la digitalización de los archivos y equiparlo con tecnología </a:t>
            </a:r>
            <a:r>
              <a:rPr lang="es-EC" sz="2000" dirty="0" smtClean="0"/>
              <a:t>de punta. </a:t>
            </a:r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4413164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93490" y="188640"/>
            <a:ext cx="799288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PROPUESTA</a:t>
            </a:r>
            <a:endParaRPr lang="es-E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93490" y="1340768"/>
            <a:ext cx="7992888" cy="41242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/>
              <a:t>Objetivos de la propuesta</a:t>
            </a:r>
          </a:p>
          <a:p>
            <a:pPr algn="ctr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C" sz="2000" dirty="0"/>
              <a:t>Detallar las etapas para incorporar el Departamento de digitalización de archivos en la </a:t>
            </a:r>
            <a:r>
              <a:rPr lang="es-EC" sz="2000" dirty="0" smtClean="0"/>
              <a:t>ESMIL</a:t>
            </a:r>
          </a:p>
          <a:p>
            <a:pPr lvl="0"/>
            <a:endParaRPr lang="es-EC" sz="2000" dirty="0" smtClean="0"/>
          </a:p>
          <a:p>
            <a:pPr lvl="0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C" sz="2000" dirty="0"/>
              <a:t>Detallar los recursos que se necesitan para la integración del Departamento de digitalización de archivos en la ESMIL</a:t>
            </a:r>
            <a:r>
              <a:rPr lang="es-EC" sz="2000" dirty="0" smtClean="0"/>
              <a:t>.</a:t>
            </a:r>
          </a:p>
          <a:p>
            <a:pPr lvl="0"/>
            <a:endParaRPr lang="es-EC" sz="2000" dirty="0"/>
          </a:p>
          <a:p>
            <a:pPr lvl="0"/>
            <a:endParaRPr lang="es-ES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s-EC" sz="2000" dirty="0"/>
              <a:t>Dar un presupuesto real para la integración del Departamento de digitalización de archivos.</a:t>
            </a:r>
            <a:endParaRPr lang="es-ES" sz="2000" dirty="0"/>
          </a:p>
          <a:p>
            <a:pPr algn="just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361355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267744" y="151774"/>
            <a:ext cx="52565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PROPUESTA</a:t>
            </a:r>
            <a:endParaRPr lang="es-E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740639231"/>
              </p:ext>
            </p:extLst>
          </p:nvPr>
        </p:nvGraphicFramePr>
        <p:xfrm>
          <a:off x="251520" y="692696"/>
          <a:ext cx="864096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718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67744" y="151774"/>
            <a:ext cx="52565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PROPUESTA</a:t>
            </a:r>
            <a:endParaRPr lang="es-E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316692480"/>
              </p:ext>
            </p:extLst>
          </p:nvPr>
        </p:nvGraphicFramePr>
        <p:xfrm>
          <a:off x="395536" y="764704"/>
          <a:ext cx="74888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6248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07704" y="551884"/>
            <a:ext cx="525658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FACTIBILIDAD DE LA PROPUESTA</a:t>
            </a:r>
            <a:endParaRPr lang="es-ES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75656" y="2420888"/>
            <a:ext cx="6624736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2400" dirty="0"/>
              <a:t>Una vez </a:t>
            </a:r>
            <a:r>
              <a:rPr lang="es-EC" sz="2400" dirty="0" smtClean="0"/>
              <a:t>analizadas </a:t>
            </a:r>
            <a:r>
              <a:rPr lang="es-EC" sz="2400" dirty="0"/>
              <a:t>las ventajas que trae consigo la digitalización de los archivos sumándole los beneficios que traerían a la institución tanto administrativa como </a:t>
            </a:r>
            <a:r>
              <a:rPr lang="es-EC" sz="2400" dirty="0" smtClean="0"/>
              <a:t>económicamente, </a:t>
            </a:r>
            <a:r>
              <a:rPr lang="es-EC" sz="2400" dirty="0"/>
              <a:t>se puede concluir que la presente propuesta es factible y necesaria implementarla en la </a:t>
            </a:r>
            <a:r>
              <a:rPr lang="es-EC" sz="2400" dirty="0" smtClean="0"/>
              <a:t>ESMIL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99697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07704" y="260648"/>
            <a:ext cx="568863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PLANTEAMIENTO DEL PROBLEMA</a:t>
            </a:r>
            <a:endParaRPr lang="es-E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1628800"/>
            <a:ext cx="8136904" cy="4985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C" dirty="0" smtClean="0"/>
              <a:t> </a:t>
            </a:r>
            <a:r>
              <a:rPr lang="es-EC" sz="2000" dirty="0">
                <a:latin typeface="Britannic Bold" pitchFamily="34" charset="0"/>
              </a:rPr>
              <a:t>L</a:t>
            </a:r>
            <a:r>
              <a:rPr lang="es-EC" sz="2000" dirty="0" smtClean="0">
                <a:latin typeface="Britannic Bold" pitchFamily="34" charset="0"/>
              </a:rPr>
              <a:t>a </a:t>
            </a:r>
            <a:r>
              <a:rPr lang="es-EC" sz="2000" dirty="0">
                <a:latin typeface="Britannic Bold" pitchFamily="34" charset="0"/>
              </a:rPr>
              <a:t>ESMIL </a:t>
            </a:r>
            <a:r>
              <a:rPr lang="es-EC" sz="2000" dirty="0" smtClean="0">
                <a:latin typeface="Britannic Bold" pitchFamily="34" charset="0"/>
              </a:rPr>
              <a:t> posee información   de los cadetes, como hojas de vida, currículos, memorándums que se encuentran archivados </a:t>
            </a:r>
            <a:r>
              <a:rPr lang="es-EC" sz="2000" dirty="0">
                <a:latin typeface="Britannic Bold" pitchFamily="34" charset="0"/>
              </a:rPr>
              <a:t>sólo en papeles por lo que mucha de la información a través del tiempo  se </a:t>
            </a:r>
            <a:r>
              <a:rPr lang="es-EC" sz="2000" dirty="0" smtClean="0">
                <a:latin typeface="Britannic Bold" pitchFamily="34" charset="0"/>
              </a:rPr>
              <a:t>pierde.</a:t>
            </a:r>
          </a:p>
          <a:p>
            <a:pPr algn="just"/>
            <a:endParaRPr lang="es-EC" sz="2000" dirty="0" smtClean="0">
              <a:latin typeface="Britannic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S" sz="2000" dirty="0" smtClean="0">
              <a:latin typeface="Britannic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sz="2000" dirty="0">
                <a:latin typeface="Britannic Bold" pitchFamily="34" charset="0"/>
              </a:rPr>
              <a:t>Para la ESMIL es una gran desventaja  tener sus archivos almacenados </a:t>
            </a:r>
            <a:r>
              <a:rPr lang="es-EC" sz="2000" dirty="0" smtClean="0">
                <a:latin typeface="Britannic Bold" pitchFamily="34" charset="0"/>
              </a:rPr>
              <a:t>físicamente en </a:t>
            </a:r>
            <a:r>
              <a:rPr lang="es-EC" sz="2000" dirty="0">
                <a:latin typeface="Britannic Bold" pitchFamily="34" charset="0"/>
              </a:rPr>
              <a:t>carpetas </a:t>
            </a:r>
            <a:r>
              <a:rPr lang="es-EC" sz="2000" dirty="0" smtClean="0">
                <a:latin typeface="Britannic Bold" pitchFamily="34" charset="0"/>
              </a:rPr>
              <a:t>ya que pueden </a:t>
            </a:r>
            <a:r>
              <a:rPr lang="es-EC" sz="2000" dirty="0">
                <a:latin typeface="Britannic Bold" pitchFamily="34" charset="0"/>
              </a:rPr>
              <a:t>ser fácilmente sustraídos y </a:t>
            </a:r>
            <a:r>
              <a:rPr lang="es-EC" sz="2000" dirty="0" smtClean="0">
                <a:latin typeface="Britannic Bold" pitchFamily="34" charset="0"/>
              </a:rPr>
              <a:t>falsificados.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C" sz="2000" dirty="0">
              <a:latin typeface="Britannic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EC" sz="2000" dirty="0" smtClean="0">
              <a:latin typeface="Britannic Bold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sz="2000" dirty="0">
                <a:latin typeface="Britannic Bold" pitchFamily="34" charset="0"/>
              </a:rPr>
              <a:t>El llevar un </a:t>
            </a:r>
            <a:r>
              <a:rPr lang="es-EC" sz="2000" dirty="0" smtClean="0">
                <a:latin typeface="Britannic Bold" pitchFamily="34" charset="0"/>
              </a:rPr>
              <a:t>buen seguimiento y </a:t>
            </a:r>
            <a:r>
              <a:rPr lang="es-EC" sz="2000" dirty="0">
                <a:latin typeface="Britannic Bold" pitchFamily="34" charset="0"/>
              </a:rPr>
              <a:t>control de cada archivo que se maneja en la ESMIL es </a:t>
            </a:r>
            <a:r>
              <a:rPr lang="es-EC" sz="2000" dirty="0" smtClean="0">
                <a:latin typeface="Britannic Bold" pitchFamily="34" charset="0"/>
              </a:rPr>
              <a:t>importante </a:t>
            </a:r>
            <a:r>
              <a:rPr lang="es-EC" sz="2000" dirty="0">
                <a:latin typeface="Britannic Bold" pitchFamily="34" charset="0"/>
              </a:rPr>
              <a:t>para las autoridades, docentes y </a:t>
            </a:r>
            <a:r>
              <a:rPr lang="es-EC" sz="2000" dirty="0" smtClean="0">
                <a:latin typeface="Britannic Bold" pitchFamily="34" charset="0"/>
              </a:rPr>
              <a:t>cadetes </a:t>
            </a:r>
            <a:r>
              <a:rPr lang="es-EC" sz="2000" dirty="0">
                <a:latin typeface="Britannic Bold" pitchFamily="34" charset="0"/>
              </a:rPr>
              <a:t>ya que la información que se maneja es altamente </a:t>
            </a:r>
            <a:r>
              <a:rPr lang="es-EC" sz="2000" dirty="0" smtClean="0">
                <a:latin typeface="Britannic Bold" pitchFamily="34" charset="0"/>
              </a:rPr>
              <a:t>confidencial.</a:t>
            </a:r>
            <a:endParaRPr lang="es-ES" sz="2000" dirty="0">
              <a:latin typeface="Britannic Bold" pitchFamily="34" charset="0"/>
            </a:endParaRPr>
          </a:p>
          <a:p>
            <a:pPr algn="just"/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24109673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01692" y="59520"/>
            <a:ext cx="3600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endParaRPr lang="es-ES" sz="2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8232" y="1132951"/>
            <a:ext cx="509384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Escáner Fujitsu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198233" y="1561624"/>
            <a:ext cx="5093847" cy="5266472"/>
            <a:chOff x="337399" y="1591528"/>
            <a:chExt cx="4580767" cy="5065621"/>
          </a:xfrm>
        </p:grpSpPr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399" y="1591528"/>
              <a:ext cx="4580767" cy="4498701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399" y="6076043"/>
              <a:ext cx="4580767" cy="581106"/>
            </a:xfrm>
            <a:prstGeom prst="rect">
              <a:avLst/>
            </a:prstGeom>
          </p:spPr>
        </p:pic>
      </p:grpSp>
      <p:pic>
        <p:nvPicPr>
          <p:cNvPr id="4098" name="Picture 2" descr="http://content.etilize.com/900/10125617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106" y="1132951"/>
            <a:ext cx="2256185" cy="2256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3" name="12 CuadroTexto"/>
          <p:cNvSpPr txBox="1"/>
          <p:nvPr/>
        </p:nvSpPr>
        <p:spPr>
          <a:xfrm>
            <a:off x="5685007" y="3681671"/>
            <a:ext cx="3456384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C" b="1" dirty="0" smtClean="0"/>
              <a:t>Velocidad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b="1" dirty="0"/>
              <a:t>Alimentación de documentos </a:t>
            </a:r>
            <a:r>
              <a:rPr lang="es-EC" b="1" dirty="0" smtClean="0"/>
              <a:t>automática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b="1" dirty="0"/>
              <a:t>Diferente tipo de documentos  </a:t>
            </a: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C" b="1" dirty="0"/>
              <a:t>El más avanzado</a:t>
            </a: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C" b="1" dirty="0"/>
              <a:t>Color dúplex</a:t>
            </a: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C" b="1" dirty="0"/>
              <a:t>Conectabilidad</a:t>
            </a: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C" b="1" dirty="0"/>
              <a:t>Automantenible </a:t>
            </a:r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Software </a:t>
            </a:r>
            <a:r>
              <a:rPr lang="en-US" b="1" dirty="0" err="1"/>
              <a:t>incluído</a:t>
            </a:r>
            <a:r>
              <a:rPr lang="en-US" b="1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63764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71343" y="384525"/>
            <a:ext cx="509384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Computador </a:t>
            </a:r>
            <a:r>
              <a:rPr lang="es-EC" b="1" dirty="0"/>
              <a:t>HP Pavilion </a:t>
            </a:r>
            <a:r>
              <a:rPr lang="es-EC" b="1" dirty="0" smtClean="0"/>
              <a:t>Élite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340396" y="980728"/>
            <a:ext cx="460851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/>
              <a:t>Características:</a:t>
            </a:r>
            <a:endParaRPr lang="es-ES" dirty="0"/>
          </a:p>
          <a:p>
            <a:pPr lvl="0"/>
            <a:endParaRPr lang="es-EC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Procesador </a:t>
            </a:r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 Core I7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 de 10 GB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 duro de 1,5 TB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Vista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16377" y="3466887"/>
            <a:ext cx="509384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Recursos Humanos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377301" y="4077072"/>
            <a:ext cx="4572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necesitará 2 personas que posean la tecnología en informática, las mismas que serán capacitadas en el uso y manejo tanto de software como el hardware de los equipos para digitalización de archivos </a:t>
            </a:r>
            <a:endParaRPr lang="es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87139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20958" y="501567"/>
            <a:ext cx="525658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45030"/>
              </p:ext>
            </p:extLst>
          </p:nvPr>
        </p:nvGraphicFramePr>
        <p:xfrm>
          <a:off x="1920958" y="1556792"/>
          <a:ext cx="5256584" cy="5081442"/>
        </p:xfrm>
        <a:graphic>
          <a:graphicData uri="http://schemas.openxmlformats.org/drawingml/2006/table">
            <a:tbl>
              <a:tblPr firstRow="1" lastCol="1">
                <a:tableStyleId>{46F890A9-2807-4EBB-B81D-B2AA78EC7F39}</a:tableStyleId>
              </a:tblPr>
              <a:tblGrid>
                <a:gridCol w="1430195"/>
                <a:gridCol w="1480991"/>
                <a:gridCol w="1244357"/>
                <a:gridCol w="1101041"/>
              </a:tblGrid>
              <a:tr h="12241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CANTIDAD</a:t>
                      </a:r>
                      <a:endParaRPr lang="es-E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Descripción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Precio Unitario </a:t>
                      </a:r>
                      <a:endParaRPr lang="es-EC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($)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Precio </a:t>
                      </a: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s-ES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($)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s-ES" sz="16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Scanner Fujitsu FI-6230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1 916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3 832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s-ES" sz="16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Técnico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(sueldo básico)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177800" algn="l"/>
                        </a:tabLs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s-ES" sz="1600" b="1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Computadoras </a:t>
                      </a: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 las características mencionadas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2 600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s-ES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s-ES" sz="14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s-ES" sz="16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6 960</a:t>
                      </a:r>
                      <a:endParaRPr lang="es-ES" sz="160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5" marR="64365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825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005" y="908719"/>
            <a:ext cx="7149906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9600" b="1" cap="none" spc="0" dirty="0" smtClean="0">
                <a:ln/>
                <a:solidFill>
                  <a:schemeClr val="accent3"/>
                </a:solidFill>
                <a:effectLst/>
              </a:rPr>
              <a:t>GRACIAS</a:t>
            </a:r>
          </a:p>
          <a:p>
            <a:pPr algn="ctr"/>
            <a:r>
              <a:rPr lang="es-ES" sz="9600" b="1" dirty="0" smtClean="0">
                <a:ln/>
                <a:solidFill>
                  <a:schemeClr val="accent3"/>
                </a:solidFill>
              </a:rPr>
              <a:t>POR SU </a:t>
            </a:r>
          </a:p>
          <a:p>
            <a:pPr algn="ctr"/>
            <a:r>
              <a:rPr lang="es-ES" sz="9600" b="1" dirty="0" smtClean="0">
                <a:ln/>
                <a:solidFill>
                  <a:schemeClr val="accent3"/>
                </a:solidFill>
              </a:rPr>
              <a:t>ATENCIÓN</a:t>
            </a:r>
            <a:endParaRPr lang="es-ES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9466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411760" y="2204864"/>
            <a:ext cx="4968552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¿ Será </a:t>
            </a:r>
            <a:r>
              <a:rPr lang="es-EC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necesario incorporar el proceso de digitalización en el archivo general de la ESMIL año </a:t>
            </a:r>
            <a:r>
              <a:rPr lang="es-EC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2010 ?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35696" y="332656"/>
            <a:ext cx="574764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FORMULACIÓN DEL PROBLEMA</a:t>
            </a:r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677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11560" y="188640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OBJETIVOS DE LA INVESTIGACIÓN</a:t>
            </a:r>
            <a:endParaRPr lang="es-E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82468" y="1062283"/>
            <a:ext cx="41764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Objetivo General</a:t>
            </a:r>
            <a:endParaRPr lang="es-ES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26901" y="1714484"/>
            <a:ext cx="7920880" cy="9848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Analizar la necesidad de incorporar el proceso de digitalización en el archivo general de la ESMIL para el año 2010</a:t>
            </a:r>
            <a:endParaRPr lang="es-E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dirty="0">
              <a:latin typeface="BritannicTLig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2468" y="2830930"/>
            <a:ext cx="41764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s-E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Objetivos específicos</a:t>
            </a:r>
            <a:endParaRPr lang="es-ES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2695" y="3379376"/>
            <a:ext cx="8021563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Analizar los métodos actuales que se utilizan en la ESMIL para almacenar los archivos </a:t>
            </a:r>
            <a:r>
              <a:rPr lang="es-EC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generales.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Descubrir las principales desventajas de utilizar el sistema de almacenamiento de archivos en carpetas</a:t>
            </a:r>
            <a:r>
              <a:rPr lang="es-EC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Determinar si es posible digitalizar los archivos existentes de la ESMIL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Analizar las ventajas de digitalizar los archivos de la ESMIL.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C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Determinar cuáles son los elementos necesarios para digitalizar los archivos generales de la ESMIL</a:t>
            </a:r>
            <a:r>
              <a:rPr lang="es-EC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130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88640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JUSTIFICACIÓN DE LA INVESTIGACIÓN</a:t>
            </a:r>
            <a:endParaRPr lang="es-E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6712" y="1196752"/>
            <a:ext cx="8424936" cy="51706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Digitalizar los </a:t>
            </a:r>
            <a:r>
              <a:rPr lang="es-EC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archivos físicos </a:t>
            </a: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la ESMIL permitirá  efectividad en los procesos de organización, </a:t>
            </a:r>
            <a:r>
              <a:rPr lang="es-EC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pues se </a:t>
            </a: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tendrá un mejor control de </a:t>
            </a:r>
            <a:r>
              <a:rPr lang="es-EC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ellos y  </a:t>
            </a: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además se contará con respaldos que permitirá el fácil acceso a esta información</a:t>
            </a:r>
            <a:r>
              <a:rPr lang="es-EC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s-EC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C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el proceso de digitalización se tendrá mayor seguridad en el manejo de los documentos de la ESMIL </a:t>
            </a:r>
            <a:r>
              <a:rPr lang="es-EC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 </a:t>
            </a: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 sólo personas autorizadas accederán a dicha información, con lo que se evitará las  falsificaciones o sustracción de documentos. </a:t>
            </a:r>
            <a:endParaRPr lang="es-E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C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Los beneficios de esta investigación no solamente contribuirán con este centro de formación militar sino que también con todo el Ejército ecuatoriano</a:t>
            </a:r>
            <a:r>
              <a:rPr lang="es-EC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s-E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43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188640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MARCO TEÓRICO</a:t>
            </a:r>
            <a:endParaRPr lang="es-E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50" y="4941168"/>
            <a:ext cx="5991894" cy="1771636"/>
          </a:xfrm>
          <a:prstGeom prst="round2DiagRect">
            <a:avLst>
              <a:gd name="adj1" fmla="val 16667"/>
              <a:gd name="adj2" fmla="val 0"/>
            </a:avLst>
          </a:prstGeom>
          <a:ln w="9525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41750398"/>
              </p:ext>
            </p:extLst>
          </p:nvPr>
        </p:nvGraphicFramePr>
        <p:xfrm>
          <a:off x="2008101" y="2060848"/>
          <a:ext cx="532859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9 Flecha abajo"/>
          <p:cNvSpPr/>
          <p:nvPr/>
        </p:nvSpPr>
        <p:spPr>
          <a:xfrm>
            <a:off x="1979712" y="3573016"/>
            <a:ext cx="936104" cy="122413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813842177"/>
              </p:ext>
            </p:extLst>
          </p:nvPr>
        </p:nvGraphicFramePr>
        <p:xfrm>
          <a:off x="1943708" y="1988840"/>
          <a:ext cx="532859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11 Flecha abajo"/>
          <p:cNvSpPr/>
          <p:nvPr/>
        </p:nvSpPr>
        <p:spPr>
          <a:xfrm>
            <a:off x="3347864" y="3573016"/>
            <a:ext cx="936104" cy="122413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213182091"/>
              </p:ext>
            </p:extLst>
          </p:nvPr>
        </p:nvGraphicFramePr>
        <p:xfrm>
          <a:off x="1979712" y="1988840"/>
          <a:ext cx="53645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15 Flecha abajo"/>
          <p:cNvSpPr/>
          <p:nvPr/>
        </p:nvSpPr>
        <p:spPr>
          <a:xfrm>
            <a:off x="4696441" y="3573016"/>
            <a:ext cx="936104" cy="122413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" name="16 Diagrama"/>
          <p:cNvGraphicFramePr/>
          <p:nvPr>
            <p:extLst>
              <p:ext uri="{D42A27DB-BD31-4B8C-83A1-F6EECF244321}">
                <p14:modId xmlns:p14="http://schemas.microsoft.com/office/powerpoint/2010/main" val="2775224499"/>
              </p:ext>
            </p:extLst>
          </p:nvPr>
        </p:nvGraphicFramePr>
        <p:xfrm>
          <a:off x="1958056" y="1988840"/>
          <a:ext cx="53645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8" name="17 Flecha abajo"/>
          <p:cNvSpPr/>
          <p:nvPr/>
        </p:nvSpPr>
        <p:spPr>
          <a:xfrm>
            <a:off x="6300192" y="3573016"/>
            <a:ext cx="936104" cy="122413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249639" y="980728"/>
            <a:ext cx="271672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/>
              <a:t>¿</a:t>
            </a:r>
            <a:r>
              <a:rPr lang="es-ES" b="1" dirty="0" smtClean="0"/>
              <a:t>COMO DIGITALIZAR UN DOCUMENTO?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355046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  <p:bldP spid="10" grpId="1" animBg="1"/>
      <p:bldGraphic spid="11" grpId="0">
        <p:bldAsOne/>
      </p:bldGraphic>
      <p:bldP spid="12" grpId="0" animBg="1"/>
      <p:bldP spid="12" grpId="1" animBg="1"/>
      <p:bldGraphic spid="14" grpId="0">
        <p:bldAsOne/>
      </p:bldGraphic>
      <p:bldP spid="16" grpId="0" animBg="1"/>
      <p:bldP spid="16" grpId="1" animBg="1"/>
      <p:bldGraphic spid="17" grpId="1">
        <p:bldAsOne/>
      </p:bldGraphic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HIPÓTESIS DE LA INVESTIGACIÓN</a:t>
            </a:r>
            <a:endParaRPr lang="es-E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85432" y="1700808"/>
            <a:ext cx="4950864" cy="317009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63500" dist="12700" dir="5400000" sx="102000" sy="102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 factible incorporar </a:t>
            </a:r>
            <a:r>
              <a:rPr lang="es-EC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C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proceso de digitalización en el archivo general de la ESMIL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721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21215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METODOLOGÍA</a:t>
            </a:r>
            <a:endParaRPr lang="es-E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317" y="834971"/>
            <a:ext cx="8424936" cy="42780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Paradigma de Investigación</a:t>
            </a:r>
          </a:p>
          <a:p>
            <a:endParaRPr lang="es-E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3050"/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Paradigmas cualitativos y cuantitativos</a:t>
            </a:r>
          </a:p>
          <a:p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Tipo de Investigación</a:t>
            </a:r>
          </a:p>
          <a:p>
            <a:endParaRPr lang="es-E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273050"/>
            <a:r>
              <a:rPr lang="es-EC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Investigación </a:t>
            </a:r>
            <a:r>
              <a:rPr lang="es-EC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descriptiva</a:t>
            </a:r>
            <a:r>
              <a:rPr lang="es-EC" sz="2000" b="1" dirty="0">
                <a:solidFill>
                  <a:schemeClr val="bg1"/>
                </a:solidFill>
              </a:rPr>
              <a:t> </a:t>
            </a:r>
            <a:r>
              <a:rPr lang="es-EC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documental</a:t>
            </a:r>
          </a:p>
          <a:p>
            <a:endParaRPr lang="es-EC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C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Población y Muestra</a:t>
            </a:r>
          </a:p>
          <a:p>
            <a:pPr marL="342900" indent="-342900">
              <a:buFont typeface="Wingdings" pitchFamily="2" charset="2"/>
              <a:buChar char="Ø"/>
            </a:pPr>
            <a:endParaRPr lang="es-EC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355600" algn="just"/>
            <a:r>
              <a:rPr lang="es-E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Grupo de informantes correspondiente, al Batallón de cadetes de la ESMIL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Debido a que el grupo de informantes es numeroso se aplicó la siguiente fórmula para establecer nuestra muestra: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491880" y="5301208"/>
            <a:ext cx="547260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1400" b="1" dirty="0">
                <a:solidFill>
                  <a:schemeClr val="bg1"/>
                </a:solidFill>
              </a:rPr>
              <a:t>SIMBOLOGÍA:</a:t>
            </a:r>
            <a:endParaRPr lang="es-ES" sz="1400" dirty="0">
              <a:solidFill>
                <a:schemeClr val="bg1"/>
              </a:solidFill>
            </a:endParaRPr>
          </a:p>
          <a:p>
            <a:r>
              <a:rPr lang="es-EC" sz="1400" b="1" dirty="0">
                <a:solidFill>
                  <a:schemeClr val="bg1"/>
                </a:solidFill>
              </a:rPr>
              <a:t>n	= Tamaño de la muestra</a:t>
            </a:r>
            <a:endParaRPr lang="es-ES" sz="1400" dirty="0">
              <a:solidFill>
                <a:schemeClr val="bg1"/>
              </a:solidFill>
            </a:endParaRPr>
          </a:p>
          <a:p>
            <a:r>
              <a:rPr lang="es-EC" sz="1400" b="1" dirty="0">
                <a:solidFill>
                  <a:schemeClr val="bg1"/>
                </a:solidFill>
              </a:rPr>
              <a:t>N</a:t>
            </a:r>
            <a:r>
              <a:rPr lang="es-EC" sz="1400" b="1" i="1" dirty="0">
                <a:solidFill>
                  <a:schemeClr val="bg1"/>
                </a:solidFill>
              </a:rPr>
              <a:t>	=</a:t>
            </a:r>
            <a:r>
              <a:rPr lang="es-EC" sz="1400" b="1" dirty="0">
                <a:solidFill>
                  <a:schemeClr val="bg1"/>
                </a:solidFill>
              </a:rPr>
              <a:t> Población</a:t>
            </a:r>
            <a:r>
              <a:rPr lang="es-EC" sz="1400" b="1" i="1" dirty="0">
                <a:solidFill>
                  <a:schemeClr val="bg1"/>
                </a:solidFill>
              </a:rPr>
              <a:t>	 </a:t>
            </a:r>
            <a:endParaRPr lang="es-ES" sz="1400" dirty="0">
              <a:solidFill>
                <a:schemeClr val="bg1"/>
              </a:solidFill>
            </a:endParaRPr>
          </a:p>
          <a:p>
            <a:r>
              <a:rPr lang="es-EC" sz="1400" b="1" dirty="0" smtClean="0">
                <a:solidFill>
                  <a:schemeClr val="bg1"/>
                </a:solidFill>
              </a:rPr>
              <a:t>N-1	</a:t>
            </a:r>
            <a:r>
              <a:rPr lang="es-EC" sz="1400" b="1" i="1" dirty="0" smtClean="0">
                <a:solidFill>
                  <a:schemeClr val="bg1"/>
                </a:solidFill>
              </a:rPr>
              <a:t>= </a:t>
            </a:r>
            <a:r>
              <a:rPr lang="es-EC" sz="1400" b="1" dirty="0">
                <a:solidFill>
                  <a:schemeClr val="bg1"/>
                </a:solidFill>
              </a:rPr>
              <a:t>Corrección geométrica para </a:t>
            </a:r>
            <a:r>
              <a:rPr lang="es-EC" sz="1400" b="1" dirty="0" smtClean="0">
                <a:solidFill>
                  <a:schemeClr val="bg1"/>
                </a:solidFill>
              </a:rPr>
              <a:t>muestra </a:t>
            </a:r>
            <a:r>
              <a:rPr lang="es-EC" sz="1400" b="1" dirty="0">
                <a:solidFill>
                  <a:schemeClr val="bg1"/>
                </a:solidFill>
              </a:rPr>
              <a:t>a mayor </a:t>
            </a:r>
            <a:r>
              <a:rPr lang="es-EC" sz="1400" b="1" dirty="0" smtClean="0">
                <a:solidFill>
                  <a:schemeClr val="bg1"/>
                </a:solidFill>
              </a:rPr>
              <a:t>	     de </a:t>
            </a:r>
            <a:r>
              <a:rPr lang="es-EC" sz="1400" b="1" dirty="0">
                <a:solidFill>
                  <a:schemeClr val="bg1"/>
                </a:solidFill>
              </a:rPr>
              <a:t>30 sujetos</a:t>
            </a:r>
            <a:endParaRPr lang="es-ES" sz="1400" dirty="0">
              <a:solidFill>
                <a:schemeClr val="bg1"/>
              </a:solidFill>
            </a:endParaRPr>
          </a:p>
          <a:p>
            <a:r>
              <a:rPr lang="es-EC" sz="1400" b="1" dirty="0" smtClean="0">
                <a:solidFill>
                  <a:schemeClr val="bg1"/>
                </a:solidFill>
              </a:rPr>
              <a:t>0,05	</a:t>
            </a:r>
            <a:r>
              <a:rPr lang="es-EC" sz="1400" b="1" i="1" dirty="0" smtClean="0">
                <a:solidFill>
                  <a:schemeClr val="bg1"/>
                </a:solidFill>
              </a:rPr>
              <a:t>= </a:t>
            </a:r>
            <a:r>
              <a:rPr lang="es-EC" sz="1400" b="1" dirty="0">
                <a:solidFill>
                  <a:schemeClr val="bg1"/>
                </a:solidFill>
              </a:rPr>
              <a:t>Error máximo admisible</a:t>
            </a:r>
            <a:endParaRPr lang="es-ES" sz="1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Rectángulo"/>
              <p:cNvSpPr/>
              <p:nvPr/>
            </p:nvSpPr>
            <p:spPr>
              <a:xfrm>
                <a:off x="467544" y="5643128"/>
                <a:ext cx="2624372" cy="70115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es-EC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s-E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(0,05)</m:t>
                              </m:r>
                            </m:e>
                            <m:sup>
                              <m:r>
                                <a:rPr lang="es-EC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(</m:t>
                          </m:r>
                          <m:r>
                            <a:rPr lang="es-EC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s-EC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−1)+1</m:t>
                          </m:r>
                        </m:den>
                      </m:f>
                    </m:oMath>
                  </m:oMathPara>
                </a14:m>
                <a:endParaRPr lang="es-E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643128"/>
                <a:ext cx="2624372" cy="7011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1644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11560" y="344380"/>
            <a:ext cx="799288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METODOLOGÍA</a:t>
            </a:r>
            <a:endParaRPr lang="es-E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345152"/>
              </p:ext>
            </p:extLst>
          </p:nvPr>
        </p:nvGraphicFramePr>
        <p:xfrm>
          <a:off x="2548381" y="2276872"/>
          <a:ext cx="4119245" cy="14630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79575"/>
                <a:gridCol w="1063625"/>
                <a:gridCol w="1376045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Grupo Informante</a:t>
                      </a:r>
                      <a:endParaRPr lang="es-E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Pobl.</a:t>
                      </a:r>
                      <a:endParaRPr lang="es-E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Muestra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Cadetes de la ESMIL</a:t>
                      </a:r>
                      <a:endParaRPr lang="es-E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</a:t>
                      </a:r>
                      <a:endParaRPr lang="es-E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C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es-E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771800" y="1700808"/>
            <a:ext cx="36724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Cuadro de Población y Muestra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7584" y="4092168"/>
            <a:ext cx="7930992" cy="1785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de recolección de información</a:t>
            </a:r>
          </a:p>
          <a:p>
            <a:endParaRPr lang="es-ES" dirty="0" smtClean="0"/>
          </a:p>
          <a:p>
            <a:r>
              <a:rPr lang="es-EC" dirty="0"/>
              <a:t>La principal técnica de recolección de datos que se utilizó en la investigación </a:t>
            </a:r>
            <a:r>
              <a:rPr lang="es-EC" dirty="0" smtClean="0"/>
              <a:t>fue </a:t>
            </a:r>
            <a:r>
              <a:rPr lang="es-EC" dirty="0"/>
              <a:t>la </a:t>
            </a:r>
            <a:r>
              <a:rPr lang="es-EC" dirty="0" smtClean="0"/>
              <a:t>Encuesta</a:t>
            </a:r>
          </a:p>
          <a:p>
            <a:endParaRPr lang="es-EC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49682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1216</TotalTime>
  <Words>984</Words>
  <Application>Microsoft Office PowerPoint</Application>
  <PresentationFormat>Presentación en pantalla (4:3)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Kilter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Kdte_Ortiz</dc:creator>
  <cp:lastModifiedBy>Kdte_Ortiz</cp:lastModifiedBy>
  <cp:revision>84</cp:revision>
  <dcterms:created xsi:type="dcterms:W3CDTF">2011-06-26T14:19:54Z</dcterms:created>
  <dcterms:modified xsi:type="dcterms:W3CDTF">2011-06-30T23:30:23Z</dcterms:modified>
</cp:coreProperties>
</file>