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  <p:sldMasterId id="2147483780" r:id="rId3"/>
  </p:sldMasterIdLst>
  <p:sldIdLst>
    <p:sldId id="257" r:id="rId4"/>
    <p:sldId id="309" r:id="rId5"/>
    <p:sldId id="303" r:id="rId6"/>
    <p:sldId id="304" r:id="rId7"/>
    <p:sldId id="305" r:id="rId8"/>
    <p:sldId id="311" r:id="rId9"/>
    <p:sldId id="313" r:id="rId10"/>
    <p:sldId id="315" r:id="rId11"/>
    <p:sldId id="263" r:id="rId12"/>
    <p:sldId id="317" r:id="rId13"/>
    <p:sldId id="319" r:id="rId14"/>
    <p:sldId id="318" r:id="rId15"/>
    <p:sldId id="321" r:id="rId16"/>
    <p:sldId id="322" r:id="rId17"/>
    <p:sldId id="323" r:id="rId18"/>
    <p:sldId id="325" r:id="rId19"/>
    <p:sldId id="326" r:id="rId20"/>
    <p:sldId id="327" r:id="rId21"/>
    <p:sldId id="329" r:id="rId22"/>
    <p:sldId id="330" r:id="rId23"/>
    <p:sldId id="331" r:id="rId24"/>
    <p:sldId id="333" r:id="rId25"/>
    <p:sldId id="335" r:id="rId26"/>
    <p:sldId id="337" r:id="rId27"/>
    <p:sldId id="338" r:id="rId28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B248"/>
    <a:srgbClr val="CFCF2B"/>
    <a:srgbClr val="CC00CC"/>
    <a:srgbClr val="0000FF"/>
    <a:srgbClr val="009900"/>
    <a:srgbClr val="26E8FC"/>
    <a:srgbClr val="F4A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71" autoAdjust="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E14317-0001-44AD-B205-1926672953CA}" type="doc">
      <dgm:prSet loTypeId="urn:microsoft.com/office/officeart/2005/8/layout/pyramid2" loCatId="list" qsTypeId="urn:microsoft.com/office/officeart/2005/8/quickstyle/3d7" qsCatId="3D" csTypeId="urn:microsoft.com/office/officeart/2005/8/colors/accent1_2" csCatId="accent1" phldr="1"/>
      <dgm:spPr/>
    </dgm:pt>
    <dgm:pt modelId="{D3B931ED-F279-4D92-AFAE-B01542C6DB90}">
      <dgm:prSet phldrT="[Texto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s-ES" sz="2400" b="1" dirty="0" smtClean="0"/>
            <a:t>VALORES Y PRINCIPIOS</a:t>
          </a:r>
          <a:endParaRPr lang="es-ES" sz="2400" b="1" dirty="0"/>
        </a:p>
      </dgm:t>
    </dgm:pt>
    <dgm:pt modelId="{4A960620-57A4-4D69-89B8-868BED5A1CAB}" type="parTrans" cxnId="{6D20758D-24D9-4AA7-A8FA-48098BF17186}">
      <dgm:prSet/>
      <dgm:spPr/>
      <dgm:t>
        <a:bodyPr/>
        <a:lstStyle/>
        <a:p>
          <a:endParaRPr lang="es-ES"/>
        </a:p>
      </dgm:t>
    </dgm:pt>
    <dgm:pt modelId="{16ADECBA-10E6-4071-820C-8EFC7F897600}" type="sibTrans" cxnId="{6D20758D-24D9-4AA7-A8FA-48098BF17186}">
      <dgm:prSet/>
      <dgm:spPr/>
      <dgm:t>
        <a:bodyPr/>
        <a:lstStyle/>
        <a:p>
          <a:endParaRPr lang="es-ES"/>
        </a:p>
      </dgm:t>
    </dgm:pt>
    <dgm:pt modelId="{C6AA9AF8-0528-49B6-AA96-9C6E6600AAA5}">
      <dgm:prSet phldrT="[Texto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s-ES" sz="2400" b="1" dirty="0" smtClean="0"/>
            <a:t>LA PRÁCTICA DE VALORES Y PRINCIPIOS </a:t>
          </a:r>
          <a:endParaRPr lang="es-ES" sz="2400" b="1" dirty="0"/>
        </a:p>
      </dgm:t>
    </dgm:pt>
    <dgm:pt modelId="{0DD97FCB-9ACE-4A91-AEB2-F95C56F94654}" type="parTrans" cxnId="{7BAB828E-07F3-43C9-B1A2-9C40A98450C3}">
      <dgm:prSet/>
      <dgm:spPr/>
      <dgm:t>
        <a:bodyPr/>
        <a:lstStyle/>
        <a:p>
          <a:endParaRPr lang="es-ES"/>
        </a:p>
      </dgm:t>
    </dgm:pt>
    <dgm:pt modelId="{3FAC8870-3E94-4D13-94FC-476C6841AC94}" type="sibTrans" cxnId="{7BAB828E-07F3-43C9-B1A2-9C40A98450C3}">
      <dgm:prSet/>
      <dgm:spPr/>
      <dgm:t>
        <a:bodyPr/>
        <a:lstStyle/>
        <a:p>
          <a:endParaRPr lang="es-ES"/>
        </a:p>
      </dgm:t>
    </dgm:pt>
    <dgm:pt modelId="{912B9429-5215-4ED3-8EB8-9EB75BDA58D1}">
      <dgm:prSet phldrT="[Texto]" custT="1"/>
      <dgm:spPr>
        <a:solidFill>
          <a:srgbClr val="00B0F0">
            <a:alpha val="90000"/>
          </a:srgbClr>
        </a:solidFill>
      </dgm:spPr>
      <dgm:t>
        <a:bodyPr/>
        <a:lstStyle/>
        <a:p>
          <a:pPr algn="ctr"/>
          <a:r>
            <a:rPr lang="es-ES" sz="2000" b="1" dirty="0" smtClean="0"/>
            <a:t>BRINDAR A LA SOCIEDAD EXCELENTES PROFESIONALES </a:t>
          </a:r>
          <a:endParaRPr lang="es-ES" sz="2000" b="1" dirty="0"/>
        </a:p>
      </dgm:t>
    </dgm:pt>
    <dgm:pt modelId="{803A9F50-AB92-4415-AFE2-8A0586E51015}" type="parTrans" cxnId="{6F400AED-CDE9-4BF6-A13E-B0C190450C83}">
      <dgm:prSet/>
      <dgm:spPr/>
      <dgm:t>
        <a:bodyPr/>
        <a:lstStyle/>
        <a:p>
          <a:endParaRPr lang="es-ES"/>
        </a:p>
      </dgm:t>
    </dgm:pt>
    <dgm:pt modelId="{5DB673D8-CA53-4CF0-BD63-5AD95FA97650}" type="sibTrans" cxnId="{6F400AED-CDE9-4BF6-A13E-B0C190450C83}">
      <dgm:prSet/>
      <dgm:spPr/>
      <dgm:t>
        <a:bodyPr/>
        <a:lstStyle/>
        <a:p>
          <a:endParaRPr lang="es-ES"/>
        </a:p>
      </dgm:t>
    </dgm:pt>
    <dgm:pt modelId="{118DB13E-6B32-4F95-9AB3-C2ADF90B0CC6}" type="pres">
      <dgm:prSet presAssocID="{B5E14317-0001-44AD-B205-1926672953CA}" presName="compositeShape" presStyleCnt="0">
        <dgm:presLayoutVars>
          <dgm:dir/>
          <dgm:resizeHandles/>
        </dgm:presLayoutVars>
      </dgm:prSet>
      <dgm:spPr/>
    </dgm:pt>
    <dgm:pt modelId="{5575200B-7A6D-413E-926B-EC68FC15AAA5}" type="pres">
      <dgm:prSet presAssocID="{B5E14317-0001-44AD-B205-1926672953CA}" presName="pyramid" presStyleLbl="node1" presStyleIdx="0" presStyleCnt="1"/>
      <dgm:spPr>
        <a:solidFill>
          <a:srgbClr val="FFFF00"/>
        </a:solidFill>
      </dgm:spPr>
    </dgm:pt>
    <dgm:pt modelId="{CC4C4976-9379-4BC4-AF84-CA4B43BF27B5}" type="pres">
      <dgm:prSet presAssocID="{B5E14317-0001-44AD-B205-1926672953CA}" presName="theList" presStyleCnt="0"/>
      <dgm:spPr/>
    </dgm:pt>
    <dgm:pt modelId="{31970DCC-911D-4154-8281-C871CAD0EC4F}" type="pres">
      <dgm:prSet presAssocID="{D3B931ED-F279-4D92-AFAE-B01542C6DB90}" presName="aNode" presStyleLbl="fgAcc1" presStyleIdx="0" presStyleCnt="3" custLinFactNeighborX="-6005" custLinFactNeighborY="159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0B8CB7-3D6E-42C5-B1E7-AE4E82C864EB}" type="pres">
      <dgm:prSet presAssocID="{D3B931ED-F279-4D92-AFAE-B01542C6DB90}" presName="aSpace" presStyleCnt="0"/>
      <dgm:spPr/>
    </dgm:pt>
    <dgm:pt modelId="{2E41E946-6FE6-42EE-929C-B667D8051420}" type="pres">
      <dgm:prSet presAssocID="{912B9429-5215-4ED3-8EB8-9EB75BDA58D1}" presName="aNode" presStyleLbl="fgAcc1" presStyleIdx="1" presStyleCnt="3" custLinFactY="100000" custLinFactNeighborX="-6005" custLinFactNeighborY="15396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046A62A6-1429-470B-9593-89A42DB79FF7}" type="pres">
      <dgm:prSet presAssocID="{912B9429-5215-4ED3-8EB8-9EB75BDA58D1}" presName="aSpace" presStyleCnt="0"/>
      <dgm:spPr/>
    </dgm:pt>
    <dgm:pt modelId="{2A0A5668-2470-43C2-9B8A-0FC4FA028D53}" type="pres">
      <dgm:prSet presAssocID="{C6AA9AF8-0528-49B6-AA96-9C6E6600AAA5}" presName="aNode" presStyleLbl="fgAcc1" presStyleIdx="2" presStyleCnt="3" custLinFactY="-91604" custLinFactNeighborX="-8293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14BC71-B253-45EF-BC23-701CC56C7C1D}" type="pres">
      <dgm:prSet presAssocID="{C6AA9AF8-0528-49B6-AA96-9C6E6600AAA5}" presName="aSpace" presStyleCnt="0"/>
      <dgm:spPr/>
    </dgm:pt>
  </dgm:ptLst>
  <dgm:cxnLst>
    <dgm:cxn modelId="{2A47B747-E7B1-4D81-AA9A-FC3D947AE873}" type="presOf" srcId="{C6AA9AF8-0528-49B6-AA96-9C6E6600AAA5}" destId="{2A0A5668-2470-43C2-9B8A-0FC4FA028D53}" srcOrd="0" destOrd="0" presId="urn:microsoft.com/office/officeart/2005/8/layout/pyramid2"/>
    <dgm:cxn modelId="{1B8A2EA0-FD8C-4D57-97D2-E46DBCD63503}" type="presOf" srcId="{B5E14317-0001-44AD-B205-1926672953CA}" destId="{118DB13E-6B32-4F95-9AB3-C2ADF90B0CC6}" srcOrd="0" destOrd="0" presId="urn:microsoft.com/office/officeart/2005/8/layout/pyramid2"/>
    <dgm:cxn modelId="{6F400AED-CDE9-4BF6-A13E-B0C190450C83}" srcId="{B5E14317-0001-44AD-B205-1926672953CA}" destId="{912B9429-5215-4ED3-8EB8-9EB75BDA58D1}" srcOrd="1" destOrd="0" parTransId="{803A9F50-AB92-4415-AFE2-8A0586E51015}" sibTransId="{5DB673D8-CA53-4CF0-BD63-5AD95FA97650}"/>
    <dgm:cxn modelId="{FF069CF0-EB49-4E68-A2A3-57E4DE98E2FE}" type="presOf" srcId="{912B9429-5215-4ED3-8EB8-9EB75BDA58D1}" destId="{2E41E946-6FE6-42EE-929C-B667D8051420}" srcOrd="0" destOrd="0" presId="urn:microsoft.com/office/officeart/2005/8/layout/pyramid2"/>
    <dgm:cxn modelId="{6D20758D-24D9-4AA7-A8FA-48098BF17186}" srcId="{B5E14317-0001-44AD-B205-1926672953CA}" destId="{D3B931ED-F279-4D92-AFAE-B01542C6DB90}" srcOrd="0" destOrd="0" parTransId="{4A960620-57A4-4D69-89B8-868BED5A1CAB}" sibTransId="{16ADECBA-10E6-4071-820C-8EFC7F897600}"/>
    <dgm:cxn modelId="{759D52FC-5795-4580-A8D2-A33771B12CF7}" type="presOf" srcId="{D3B931ED-F279-4D92-AFAE-B01542C6DB90}" destId="{31970DCC-911D-4154-8281-C871CAD0EC4F}" srcOrd="0" destOrd="0" presId="urn:microsoft.com/office/officeart/2005/8/layout/pyramid2"/>
    <dgm:cxn modelId="{7BAB828E-07F3-43C9-B1A2-9C40A98450C3}" srcId="{B5E14317-0001-44AD-B205-1926672953CA}" destId="{C6AA9AF8-0528-49B6-AA96-9C6E6600AAA5}" srcOrd="2" destOrd="0" parTransId="{0DD97FCB-9ACE-4A91-AEB2-F95C56F94654}" sibTransId="{3FAC8870-3E94-4D13-94FC-476C6841AC94}"/>
    <dgm:cxn modelId="{AF652453-4DDA-458D-9B71-6806AFFD13C4}" type="presParOf" srcId="{118DB13E-6B32-4F95-9AB3-C2ADF90B0CC6}" destId="{5575200B-7A6D-413E-926B-EC68FC15AAA5}" srcOrd="0" destOrd="0" presId="urn:microsoft.com/office/officeart/2005/8/layout/pyramid2"/>
    <dgm:cxn modelId="{21C20A7A-39E7-4617-A6FE-26BB2ED13271}" type="presParOf" srcId="{118DB13E-6B32-4F95-9AB3-C2ADF90B0CC6}" destId="{CC4C4976-9379-4BC4-AF84-CA4B43BF27B5}" srcOrd="1" destOrd="0" presId="urn:microsoft.com/office/officeart/2005/8/layout/pyramid2"/>
    <dgm:cxn modelId="{45AEDDA1-2E0D-47D0-97A6-A04B6410B9FA}" type="presParOf" srcId="{CC4C4976-9379-4BC4-AF84-CA4B43BF27B5}" destId="{31970DCC-911D-4154-8281-C871CAD0EC4F}" srcOrd="0" destOrd="0" presId="urn:microsoft.com/office/officeart/2005/8/layout/pyramid2"/>
    <dgm:cxn modelId="{E88DC952-C4E2-40A9-BD70-5545608359BB}" type="presParOf" srcId="{CC4C4976-9379-4BC4-AF84-CA4B43BF27B5}" destId="{940B8CB7-3D6E-42C5-B1E7-AE4E82C864EB}" srcOrd="1" destOrd="0" presId="urn:microsoft.com/office/officeart/2005/8/layout/pyramid2"/>
    <dgm:cxn modelId="{758A7B02-41AA-4ACF-AA86-DB6B0F75B6AC}" type="presParOf" srcId="{CC4C4976-9379-4BC4-AF84-CA4B43BF27B5}" destId="{2E41E946-6FE6-42EE-929C-B667D8051420}" srcOrd="2" destOrd="0" presId="urn:microsoft.com/office/officeart/2005/8/layout/pyramid2"/>
    <dgm:cxn modelId="{C9130B62-22AF-4CDD-B704-E2E04B4CA80B}" type="presParOf" srcId="{CC4C4976-9379-4BC4-AF84-CA4B43BF27B5}" destId="{046A62A6-1429-470B-9593-89A42DB79FF7}" srcOrd="3" destOrd="0" presId="urn:microsoft.com/office/officeart/2005/8/layout/pyramid2"/>
    <dgm:cxn modelId="{8BC7515E-7AC8-488B-A01C-9647C7E8DFBB}" type="presParOf" srcId="{CC4C4976-9379-4BC4-AF84-CA4B43BF27B5}" destId="{2A0A5668-2470-43C2-9B8A-0FC4FA028D53}" srcOrd="4" destOrd="0" presId="urn:microsoft.com/office/officeart/2005/8/layout/pyramid2"/>
    <dgm:cxn modelId="{8EFE2C2A-4F21-4353-BA33-CF174E3A6956}" type="presParOf" srcId="{CC4C4976-9379-4BC4-AF84-CA4B43BF27B5}" destId="{F114BC71-B253-45EF-BC23-701CC56C7C1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4CBFCC-7C83-4071-87DE-C99B384B3BAE}" type="doc">
      <dgm:prSet loTypeId="urn:microsoft.com/office/officeart/2005/8/layout/cycle6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50242A85-9210-45F7-8FA9-939FED1F2030}">
      <dgm:prSet phldrT="[Texto]" custT="1"/>
      <dgm:spPr>
        <a:xfrm>
          <a:off x="6091151" y="500068"/>
          <a:ext cx="2286021" cy="1523753"/>
        </a:xfrm>
        <a:prstGeom prst="roundRect">
          <a:avLst/>
        </a:prstGeom>
        <a:solidFill>
          <a:srgbClr val="8064A2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sz="2000" b="1" i="1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rPr>
            <a:t>CONDUCTA</a:t>
          </a:r>
          <a:endParaRPr lang="es-ES" sz="2000" b="1" dirty="0">
            <a:solidFill>
              <a:schemeClr val="bg1"/>
            </a:solidFill>
            <a:latin typeface="Andalus" pitchFamily="18" charset="-78"/>
            <a:ea typeface="+mn-ea"/>
            <a:cs typeface="Andalus" pitchFamily="18" charset="-78"/>
          </a:endParaRPr>
        </a:p>
      </dgm:t>
    </dgm:pt>
    <dgm:pt modelId="{B8A21029-9EF3-4BBE-AB46-E4A2D165D067}" type="parTrans" cxnId="{2250AF3B-2BD1-4C1A-9EA8-2802E6891F0F}">
      <dgm:prSet/>
      <dgm:spPr/>
      <dgm:t>
        <a:bodyPr/>
        <a:lstStyle/>
        <a:p>
          <a:endParaRPr lang="es-ES"/>
        </a:p>
      </dgm:t>
    </dgm:pt>
    <dgm:pt modelId="{665C0CE5-85D5-46BD-A7ED-EB0E15EDAB25}" type="sibTrans" cxnId="{2250AF3B-2BD1-4C1A-9EA8-2802E6891F0F}">
      <dgm:prSet/>
      <dgm:spPr>
        <a:xfrm>
          <a:off x="3229050" y="49918"/>
          <a:ext cx="4238391" cy="4238391"/>
        </a:xfrm>
        <a:custGeom>
          <a:avLst/>
          <a:gdLst/>
          <a:ahLst/>
          <a:cxnLst/>
          <a:rect l="0" t="0" r="0" b="0"/>
          <a:pathLst>
            <a:path>
              <a:moveTo>
                <a:pt x="4233869" y="1980827"/>
              </a:moveTo>
              <a:arcTo wR="2119195" hR="2119195" stAng="21375380" swAng="1108390"/>
            </a:path>
          </a:pathLst>
        </a:custGeom>
        <a:noFill/>
        <a:ln w="9525" cap="flat" cmpd="sng" algn="ctr">
          <a:solidFill>
            <a:srgbClr val="4F81BD">
              <a:shade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dirty="0"/>
        </a:p>
      </dgm:t>
    </dgm:pt>
    <dgm:pt modelId="{6AAAF68D-3298-4C0E-B68F-6909746677BB}">
      <dgm:prSet phldrT="[Texto]" custT="1"/>
      <dgm:spPr>
        <a:xfrm>
          <a:off x="6162592" y="2714641"/>
          <a:ext cx="2097794" cy="1815432"/>
        </a:xfrm>
        <a:prstGeom prst="roundRect">
          <a:avLst/>
        </a:prstGeom>
        <a:solidFill>
          <a:srgbClr val="8064A2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sz="2000" b="1" i="1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rPr>
            <a:t>REGLAMENTO DE DISCIPLINA MILITAR</a:t>
          </a:r>
          <a:endParaRPr lang="es-ES" sz="2000" b="1" dirty="0">
            <a:solidFill>
              <a:schemeClr val="bg1"/>
            </a:solidFill>
            <a:latin typeface="Andalus" pitchFamily="18" charset="-78"/>
            <a:ea typeface="+mn-ea"/>
            <a:cs typeface="Andalus" pitchFamily="18" charset="-78"/>
          </a:endParaRPr>
        </a:p>
      </dgm:t>
    </dgm:pt>
    <dgm:pt modelId="{1D7BE6AC-785F-4D8A-82DD-14AE8AA23EF4}" type="parTrans" cxnId="{16999F13-E34E-4E1F-8C02-F394FC9DF815}">
      <dgm:prSet/>
      <dgm:spPr/>
      <dgm:t>
        <a:bodyPr/>
        <a:lstStyle/>
        <a:p>
          <a:endParaRPr lang="es-ES"/>
        </a:p>
      </dgm:t>
    </dgm:pt>
    <dgm:pt modelId="{4C93806E-6DE8-4F44-B5D1-666666271E07}" type="sibTrans" cxnId="{16999F13-E34E-4E1F-8C02-F394FC9DF815}">
      <dgm:prSet/>
      <dgm:spPr>
        <a:xfrm>
          <a:off x="2331870" y="151445"/>
          <a:ext cx="5119157" cy="5119157"/>
        </a:xfrm>
        <a:custGeom>
          <a:avLst/>
          <a:gdLst/>
          <a:ahLst/>
          <a:cxnLst/>
          <a:rect l="0" t="0" r="0" b="0"/>
          <a:pathLst>
            <a:path>
              <a:moveTo>
                <a:pt x="4323535" y="4414275"/>
              </a:moveTo>
              <a:arcTo wR="2559578" hR="2559578" stAng="2786186" swAng="10662490"/>
            </a:path>
          </a:pathLst>
        </a:custGeom>
        <a:noFill/>
        <a:ln w="9525" cap="flat" cmpd="sng" algn="ctr">
          <a:solidFill>
            <a:srgbClr val="4F81BD">
              <a:shade val="90000"/>
              <a:hueOff val="125037"/>
              <a:satOff val="-2309"/>
              <a:lumOff val="10709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dirty="0"/>
        </a:p>
      </dgm:t>
    </dgm:pt>
    <dgm:pt modelId="{7383F6C3-603C-4491-A78E-373A00E9316B}">
      <dgm:prSet phldrT="[Texto]" custT="1"/>
      <dgm:spPr>
        <a:xfrm>
          <a:off x="90361" y="418328"/>
          <a:ext cx="2383538" cy="1581932"/>
        </a:xfrm>
        <a:prstGeom prst="roundRect">
          <a:avLst/>
        </a:prstGeom>
        <a:solidFill>
          <a:srgbClr val="9BBB59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2000" b="1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rPr>
            <a:t>EXIGE DE SUS MIEMBROS UNA DISCIPLINA SEVERA Y CONSCIENTE</a:t>
          </a:r>
          <a:endParaRPr lang="es-ES" sz="2000" b="1" dirty="0">
            <a:solidFill>
              <a:schemeClr val="bg1"/>
            </a:solidFill>
            <a:latin typeface="Andalus" pitchFamily="18" charset="-78"/>
            <a:ea typeface="+mn-ea"/>
            <a:cs typeface="Andalus" pitchFamily="18" charset="-78"/>
          </a:endParaRPr>
        </a:p>
      </dgm:t>
    </dgm:pt>
    <dgm:pt modelId="{8FD2EE5A-BEA6-4879-BD55-E2CBC30F4BEF}" type="parTrans" cxnId="{32C89266-9EEC-4B2B-A63D-B7290AD2206A}">
      <dgm:prSet/>
      <dgm:spPr/>
      <dgm:t>
        <a:bodyPr/>
        <a:lstStyle/>
        <a:p>
          <a:endParaRPr lang="es-ES"/>
        </a:p>
      </dgm:t>
    </dgm:pt>
    <dgm:pt modelId="{227832A1-DBC1-4E8E-AC0C-9A11247FDCD5}" type="sibTrans" cxnId="{32C89266-9EEC-4B2B-A63D-B7290AD2206A}">
      <dgm:prSet/>
      <dgm:spPr>
        <a:xfrm>
          <a:off x="-213783" y="399285"/>
          <a:ext cx="4578455" cy="4578455"/>
        </a:xfrm>
        <a:custGeom>
          <a:avLst/>
          <a:gdLst/>
          <a:ahLst/>
          <a:cxnLst/>
          <a:rect l="0" t="0" r="0" b="0"/>
          <a:pathLst>
            <a:path>
              <a:moveTo>
                <a:pt x="2040020" y="13604"/>
              </a:moveTo>
              <a:arcTo wR="2289227" hR="2289227" stAng="15825020" swAng="10662490"/>
            </a:path>
          </a:pathLst>
        </a:custGeom>
        <a:noFill/>
        <a:ln w="9525" cap="flat" cmpd="sng" algn="ctr">
          <a:solidFill>
            <a:srgbClr val="4F81BD">
              <a:shade val="90000"/>
              <a:hueOff val="375112"/>
              <a:satOff val="-6927"/>
              <a:lumOff val="32127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dirty="0"/>
        </a:p>
      </dgm:t>
    </dgm:pt>
    <dgm:pt modelId="{2B348A96-D161-46DF-BEBA-27565E6E7273}">
      <dgm:prSet phldrT="[Texto]" custT="1"/>
      <dgm:spPr>
        <a:xfrm>
          <a:off x="304672" y="2714642"/>
          <a:ext cx="2383524" cy="2244054"/>
        </a:xfrm>
        <a:prstGeom prst="roundRect">
          <a:avLst/>
        </a:prstGeom>
        <a:solidFill>
          <a:srgbClr val="9BBB59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sz="2000" b="1" i="1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rPr>
            <a:t>INCURRE EN FALTAS DISCIPLINARIAS</a:t>
          </a:r>
          <a:endParaRPr lang="es-ES" sz="2000" b="1" dirty="0">
            <a:solidFill>
              <a:schemeClr val="bg1"/>
            </a:solidFill>
            <a:latin typeface="Andalus" pitchFamily="18" charset="-78"/>
            <a:ea typeface="+mn-ea"/>
            <a:cs typeface="Andalus" pitchFamily="18" charset="-78"/>
          </a:endParaRPr>
        </a:p>
      </dgm:t>
    </dgm:pt>
    <dgm:pt modelId="{122BDC4B-7BC0-4EA0-BDF1-CDDA94BFAB02}" type="parTrans" cxnId="{97E92C4F-1E5C-45E0-A60C-E7BA5F594545}">
      <dgm:prSet/>
      <dgm:spPr/>
      <dgm:t>
        <a:bodyPr/>
        <a:lstStyle/>
        <a:p>
          <a:endParaRPr lang="es-ES"/>
        </a:p>
      </dgm:t>
    </dgm:pt>
    <dgm:pt modelId="{463A5E7C-C661-4863-8D8D-C52668F304B2}" type="sibTrans" cxnId="{97E92C4F-1E5C-45E0-A60C-E7BA5F594545}">
      <dgm:prSet/>
      <dgm:spPr>
        <a:xfrm>
          <a:off x="1133161" y="1122597"/>
          <a:ext cx="4425740" cy="4425740"/>
        </a:xfrm>
        <a:custGeom>
          <a:avLst/>
          <a:gdLst/>
          <a:ahLst/>
          <a:cxnLst/>
          <a:rect l="0" t="0" r="0" b="0"/>
          <a:pathLst>
            <a:path>
              <a:moveTo>
                <a:pt x="101711" y="1549691"/>
              </a:moveTo>
              <a:arcTo wR="2212870" hR="2212870" stAng="11846344" swAng="10662490"/>
            </a:path>
          </a:pathLst>
        </a:custGeom>
        <a:noFill/>
        <a:ln w="9525" cap="flat" cmpd="sng" algn="ctr">
          <a:solidFill>
            <a:srgbClr val="4F81BD">
              <a:shade val="90000"/>
              <a:hueOff val="250074"/>
              <a:satOff val="-4618"/>
              <a:lumOff val="21418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dirty="0"/>
        </a:p>
      </dgm:t>
    </dgm:pt>
    <dgm:pt modelId="{672D8BE7-EE16-42A5-BCE2-BA7DE29F6470}">
      <dgm:prSet phldrT="[Texto]" custT="1"/>
      <dgm:spPr>
        <a:xfrm>
          <a:off x="3162192" y="3622354"/>
          <a:ext cx="2307838" cy="1521181"/>
        </a:xfrm>
        <a:prstGeom prst="roundRect">
          <a:avLst/>
        </a:prstGeom>
        <a:solidFill>
          <a:srgbClr val="9BBB59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sz="2000" b="1" i="1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rPr>
            <a:t>LA SUBORDINACIÓN, CONTRA LOS DEBERES Y OBLIGACIONES MILITARES</a:t>
          </a:r>
          <a:endParaRPr lang="es-ES" sz="2000" b="1" dirty="0">
            <a:solidFill>
              <a:schemeClr val="bg1"/>
            </a:solidFill>
            <a:latin typeface="Andalus" pitchFamily="18" charset="-78"/>
            <a:ea typeface="+mn-ea"/>
            <a:cs typeface="Andalus" pitchFamily="18" charset="-78"/>
          </a:endParaRPr>
        </a:p>
      </dgm:t>
    </dgm:pt>
    <dgm:pt modelId="{4C7B4F18-DA95-4045-A611-48474BF1EE4F}" type="parTrans" cxnId="{FC024BFE-B862-45FB-87DA-D6A1308A27B2}">
      <dgm:prSet/>
      <dgm:spPr/>
      <dgm:t>
        <a:bodyPr/>
        <a:lstStyle/>
        <a:p>
          <a:endParaRPr lang="es-ES"/>
        </a:p>
      </dgm:t>
    </dgm:pt>
    <dgm:pt modelId="{45447E4C-5C4D-4156-B4B3-79D6496EE5B1}" type="sibTrans" cxnId="{FC024BFE-B862-45FB-87DA-D6A1308A27B2}">
      <dgm:prSet/>
      <dgm:spPr>
        <a:xfrm>
          <a:off x="2455922" y="-261984"/>
          <a:ext cx="5011668" cy="5011668"/>
        </a:xfrm>
        <a:custGeom>
          <a:avLst/>
          <a:gdLst/>
          <a:ahLst/>
          <a:cxnLst/>
          <a:rect l="0" t="0" r="0" b="0"/>
          <a:pathLst>
            <a:path>
              <a:moveTo>
                <a:pt x="671756" y="4213277"/>
              </a:moveTo>
              <a:arcTo wR="2505834" hR="2505834" stAng="8222871" swAng="10662490"/>
            </a:path>
          </a:pathLst>
        </a:custGeom>
        <a:noFill/>
        <a:ln w="9525" cap="flat" cmpd="sng" algn="ctr">
          <a:solidFill>
            <a:srgbClr val="4F81BD">
              <a:shade val="90000"/>
              <a:hueOff val="125037"/>
              <a:satOff val="-2309"/>
              <a:lumOff val="10709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dirty="0"/>
        </a:p>
      </dgm:t>
    </dgm:pt>
    <dgm:pt modelId="{8D910C6A-8DF4-4219-9C22-A4D2DA8A6CF6}">
      <dgm:prSet custT="1"/>
      <dgm:spPr>
        <a:xfrm>
          <a:off x="3090754" y="71448"/>
          <a:ext cx="2341040" cy="859824"/>
        </a:xfrm>
        <a:prstGeom prst="roundRect">
          <a:avLst/>
        </a:prstGeom>
        <a:solidFill>
          <a:srgbClr val="8064A2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_tradnl" sz="2000" b="1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rPr>
            <a:t>CONTINUO INCUMPLIMIENTO DE NORMAS Y PRINCIPIOS </a:t>
          </a:r>
          <a:endParaRPr lang="es-ES" sz="2000" b="1" dirty="0">
            <a:solidFill>
              <a:schemeClr val="bg1"/>
            </a:solidFill>
            <a:latin typeface="Andalus" pitchFamily="18" charset="-78"/>
            <a:ea typeface="+mn-ea"/>
            <a:cs typeface="Andalus" pitchFamily="18" charset="-78"/>
          </a:endParaRPr>
        </a:p>
      </dgm:t>
    </dgm:pt>
    <dgm:pt modelId="{A0DA83CB-3FA8-4FD1-A5F8-4A585337437D}" type="parTrans" cxnId="{BD3C899D-C888-4927-96F4-2DF48692F422}">
      <dgm:prSet/>
      <dgm:spPr/>
      <dgm:t>
        <a:bodyPr/>
        <a:lstStyle/>
        <a:p>
          <a:endParaRPr lang="es-ES"/>
        </a:p>
      </dgm:t>
    </dgm:pt>
    <dgm:pt modelId="{B23AE318-CDE5-4465-A9F2-72899E872277}" type="sibTrans" cxnId="{BD3C899D-C888-4927-96F4-2DF48692F422}">
      <dgm:prSet/>
      <dgm:spPr>
        <a:xfrm>
          <a:off x="966786" y="-848579"/>
          <a:ext cx="4540042" cy="4540042"/>
        </a:xfrm>
        <a:custGeom>
          <a:avLst/>
          <a:gdLst/>
          <a:ahLst/>
          <a:cxnLst/>
          <a:rect l="0" t="0" r="0" b="0"/>
          <a:pathLst>
            <a:path>
              <a:moveTo>
                <a:pt x="4476144" y="1735214"/>
              </a:moveTo>
              <a:arcTo wR="2270021" hR="2270021" stAng="20782396" swAng="10662490"/>
            </a:path>
          </a:pathLst>
        </a:custGeom>
        <a:noFill/>
        <a:ln w="9525" cap="flat" cmpd="sng" algn="ctr">
          <a:solidFill>
            <a:srgbClr val="4F81BD">
              <a:shade val="90000"/>
              <a:hueOff val="250074"/>
              <a:satOff val="-4618"/>
              <a:lumOff val="21418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dirty="0"/>
        </a:p>
      </dgm:t>
    </dgm:pt>
    <dgm:pt modelId="{42F9A795-0724-4D46-9288-C45EB86A31C6}" type="pres">
      <dgm:prSet presAssocID="{414CBFCC-7C83-4071-87DE-C99B384B3BA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9C50D2D-5DCE-42D6-A6D2-555E5A04074E}" type="pres">
      <dgm:prSet presAssocID="{50242A85-9210-45F7-8FA9-939FED1F2030}" presName="node" presStyleLbl="node1" presStyleIdx="0" presStyleCnt="6" custScaleX="165245" custScaleY="169453" custRadScaleRad="152099" custRadScaleInc="3245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095D36-C5E6-4691-A171-76C0FC0CB2EC}" type="pres">
      <dgm:prSet presAssocID="{50242A85-9210-45F7-8FA9-939FED1F2030}" presName="spNode" presStyleCnt="0"/>
      <dgm:spPr/>
    </dgm:pt>
    <dgm:pt modelId="{F305B0CA-8901-4C21-8225-B1613C69E431}" type="pres">
      <dgm:prSet presAssocID="{665C0CE5-85D5-46BD-A7ED-EB0E15EDAB25}" presName="sibTrans" presStyleLbl="sibTrans1D1" presStyleIdx="0" presStyleCnt="6"/>
      <dgm:spPr/>
      <dgm:t>
        <a:bodyPr/>
        <a:lstStyle/>
        <a:p>
          <a:endParaRPr lang="es-ES"/>
        </a:p>
      </dgm:t>
    </dgm:pt>
    <dgm:pt modelId="{28BA98AC-2841-4A35-B202-C9540BC5AF73}" type="pres">
      <dgm:prSet presAssocID="{6AAAF68D-3298-4C0E-B68F-6909746677BB}" presName="node" presStyleLbl="node1" presStyleIdx="1" presStyleCnt="6" custScaleX="151639" custScaleY="201890" custRadScaleRad="149420" custRadScaleInc="2691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C33D0C-1039-4F8F-9A38-6D5143F87B0E}" type="pres">
      <dgm:prSet presAssocID="{6AAAF68D-3298-4C0E-B68F-6909746677BB}" presName="spNode" presStyleCnt="0"/>
      <dgm:spPr/>
    </dgm:pt>
    <dgm:pt modelId="{1E8FCD4F-3AE4-4DF0-AB3F-499CEB2546F1}" type="pres">
      <dgm:prSet presAssocID="{4C93806E-6DE8-4F44-B5D1-666666271E07}" presName="sibTrans" presStyleLbl="sibTrans1D1" presStyleIdx="1" presStyleCnt="6"/>
      <dgm:spPr/>
      <dgm:t>
        <a:bodyPr/>
        <a:lstStyle/>
        <a:p>
          <a:endParaRPr lang="es-ES"/>
        </a:p>
      </dgm:t>
    </dgm:pt>
    <dgm:pt modelId="{C220E2DA-B33E-4E61-8426-3E291682E018}" type="pres">
      <dgm:prSet presAssocID="{8D910C6A-8DF4-4219-9C22-A4D2DA8A6CF6}" presName="node" presStyleLbl="node1" presStyleIdx="2" presStyleCnt="6" custScaleX="189515" custScaleY="158601" custRadScaleRad="97026" custRadScaleInc="-6049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C681F4-BAF5-48D1-9D3B-591594FE3857}" type="pres">
      <dgm:prSet presAssocID="{8D910C6A-8DF4-4219-9C22-A4D2DA8A6CF6}" presName="spNode" presStyleCnt="0"/>
      <dgm:spPr/>
    </dgm:pt>
    <dgm:pt modelId="{DEAEBCA7-96DC-43BE-B1E1-99C4D5412991}" type="pres">
      <dgm:prSet presAssocID="{B23AE318-CDE5-4465-A9F2-72899E872277}" presName="sibTrans" presStyleLbl="sibTrans1D1" presStyleIdx="2" presStyleCnt="6"/>
      <dgm:spPr/>
      <dgm:t>
        <a:bodyPr/>
        <a:lstStyle/>
        <a:p>
          <a:endParaRPr lang="es-ES"/>
        </a:p>
      </dgm:t>
    </dgm:pt>
    <dgm:pt modelId="{A2E2A23A-FD0B-4526-9815-DE1B26FE0B1A}" type="pres">
      <dgm:prSet presAssocID="{7383F6C3-603C-4491-A78E-373A00E9316B}" presName="node" presStyleLbl="node1" presStyleIdx="3" presStyleCnt="6" custScaleX="176541" custScaleY="207702" custRadScaleRad="155832" custRadScaleInc="5704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C77909-5A11-42F8-8ED6-FAEE57955DDF}" type="pres">
      <dgm:prSet presAssocID="{7383F6C3-603C-4491-A78E-373A00E9316B}" presName="spNode" presStyleCnt="0"/>
      <dgm:spPr/>
    </dgm:pt>
    <dgm:pt modelId="{8951FC59-E689-42BC-9E7F-3035C17D15F9}" type="pres">
      <dgm:prSet presAssocID="{227832A1-DBC1-4E8E-AC0C-9A11247FDCD5}" presName="sibTrans" presStyleLbl="sibTrans1D1" presStyleIdx="3" presStyleCnt="6"/>
      <dgm:spPr/>
      <dgm:t>
        <a:bodyPr/>
        <a:lstStyle/>
        <a:p>
          <a:endParaRPr lang="es-ES"/>
        </a:p>
      </dgm:t>
    </dgm:pt>
    <dgm:pt modelId="{744D0146-3A68-44E9-876E-B9C461BBF18C}" type="pres">
      <dgm:prSet presAssocID="{2B348A96-D161-46DF-BEBA-27565E6E7273}" presName="node" presStyleLbl="node1" presStyleIdx="4" presStyleCnt="6" custScaleX="172293" custScaleY="249556" custRadScaleRad="153595" custRadScaleInc="273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8FE518-1C03-4957-9E0A-E4C3E3EE0C33}" type="pres">
      <dgm:prSet presAssocID="{2B348A96-D161-46DF-BEBA-27565E6E7273}" presName="spNode" presStyleCnt="0"/>
      <dgm:spPr/>
    </dgm:pt>
    <dgm:pt modelId="{F0607BD2-78DB-4EB6-A4BE-E31F4CD91F19}" type="pres">
      <dgm:prSet presAssocID="{463A5E7C-C661-4863-8D8D-C52668F304B2}" presName="sibTrans" presStyleLbl="sibTrans1D1" presStyleIdx="4" presStyleCnt="6"/>
      <dgm:spPr/>
      <dgm:t>
        <a:bodyPr/>
        <a:lstStyle/>
        <a:p>
          <a:endParaRPr lang="es-ES"/>
        </a:p>
      </dgm:t>
    </dgm:pt>
    <dgm:pt modelId="{A12B841E-F0CD-4412-AA0C-10FC72C277D7}" type="pres">
      <dgm:prSet presAssocID="{672D8BE7-EE16-42A5-BCE2-BA7DE29F6470}" presName="node" presStyleLbl="node1" presStyleIdx="5" presStyleCnt="6" custScaleX="212997" custScaleY="180387" custRadScaleRad="86297" custRadScaleInc="-6166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59D3CC-9025-4D20-A70E-CB63AE3952A1}" type="pres">
      <dgm:prSet presAssocID="{672D8BE7-EE16-42A5-BCE2-BA7DE29F6470}" presName="spNode" presStyleCnt="0"/>
      <dgm:spPr/>
    </dgm:pt>
    <dgm:pt modelId="{B1AE2138-8056-4B34-8AF9-9C5EC3A84186}" type="pres">
      <dgm:prSet presAssocID="{45447E4C-5C4D-4156-B4B3-79D6496EE5B1}" presName="sibTrans" presStyleLbl="sibTrans1D1" presStyleIdx="5" presStyleCnt="6"/>
      <dgm:spPr/>
      <dgm:t>
        <a:bodyPr/>
        <a:lstStyle/>
        <a:p>
          <a:endParaRPr lang="es-ES"/>
        </a:p>
      </dgm:t>
    </dgm:pt>
  </dgm:ptLst>
  <dgm:cxnLst>
    <dgm:cxn modelId="{1686D976-0F09-42E0-AED5-961870D575A7}" type="presOf" srcId="{4C93806E-6DE8-4F44-B5D1-666666271E07}" destId="{1E8FCD4F-3AE4-4DF0-AB3F-499CEB2546F1}" srcOrd="0" destOrd="0" presId="urn:microsoft.com/office/officeart/2005/8/layout/cycle6"/>
    <dgm:cxn modelId="{B90535EE-1F16-46C3-84F2-230AF529D6CD}" type="presOf" srcId="{414CBFCC-7C83-4071-87DE-C99B384B3BAE}" destId="{42F9A795-0724-4D46-9288-C45EB86A31C6}" srcOrd="0" destOrd="0" presId="urn:microsoft.com/office/officeart/2005/8/layout/cycle6"/>
    <dgm:cxn modelId="{16999F13-E34E-4E1F-8C02-F394FC9DF815}" srcId="{414CBFCC-7C83-4071-87DE-C99B384B3BAE}" destId="{6AAAF68D-3298-4C0E-B68F-6909746677BB}" srcOrd="1" destOrd="0" parTransId="{1D7BE6AC-785F-4D8A-82DD-14AE8AA23EF4}" sibTransId="{4C93806E-6DE8-4F44-B5D1-666666271E07}"/>
    <dgm:cxn modelId="{EBD5962E-91A8-4362-947E-8C43EE197C9D}" type="presOf" srcId="{B23AE318-CDE5-4465-A9F2-72899E872277}" destId="{DEAEBCA7-96DC-43BE-B1E1-99C4D5412991}" srcOrd="0" destOrd="0" presId="urn:microsoft.com/office/officeart/2005/8/layout/cycle6"/>
    <dgm:cxn modelId="{458110F9-75C1-4EB8-B5AC-EF8C6625CB18}" type="presOf" srcId="{227832A1-DBC1-4E8E-AC0C-9A11247FDCD5}" destId="{8951FC59-E689-42BC-9E7F-3035C17D15F9}" srcOrd="0" destOrd="0" presId="urn:microsoft.com/office/officeart/2005/8/layout/cycle6"/>
    <dgm:cxn modelId="{4319823D-12B4-418E-9F2C-ED3D14A543C1}" type="presOf" srcId="{2B348A96-D161-46DF-BEBA-27565E6E7273}" destId="{744D0146-3A68-44E9-876E-B9C461BBF18C}" srcOrd="0" destOrd="0" presId="urn:microsoft.com/office/officeart/2005/8/layout/cycle6"/>
    <dgm:cxn modelId="{3F74180F-457F-4575-98A5-B06C7653F8DA}" type="presOf" srcId="{665C0CE5-85D5-46BD-A7ED-EB0E15EDAB25}" destId="{F305B0CA-8901-4C21-8225-B1613C69E431}" srcOrd="0" destOrd="0" presId="urn:microsoft.com/office/officeart/2005/8/layout/cycle6"/>
    <dgm:cxn modelId="{2250AF3B-2BD1-4C1A-9EA8-2802E6891F0F}" srcId="{414CBFCC-7C83-4071-87DE-C99B384B3BAE}" destId="{50242A85-9210-45F7-8FA9-939FED1F2030}" srcOrd="0" destOrd="0" parTransId="{B8A21029-9EF3-4BBE-AB46-E4A2D165D067}" sibTransId="{665C0CE5-85D5-46BD-A7ED-EB0E15EDAB25}"/>
    <dgm:cxn modelId="{97E92C4F-1E5C-45E0-A60C-E7BA5F594545}" srcId="{414CBFCC-7C83-4071-87DE-C99B384B3BAE}" destId="{2B348A96-D161-46DF-BEBA-27565E6E7273}" srcOrd="4" destOrd="0" parTransId="{122BDC4B-7BC0-4EA0-BDF1-CDDA94BFAB02}" sibTransId="{463A5E7C-C661-4863-8D8D-C52668F304B2}"/>
    <dgm:cxn modelId="{6658008E-F9EF-4603-B4D6-D92315360D05}" type="presOf" srcId="{463A5E7C-C661-4863-8D8D-C52668F304B2}" destId="{F0607BD2-78DB-4EB6-A4BE-E31F4CD91F19}" srcOrd="0" destOrd="0" presId="urn:microsoft.com/office/officeart/2005/8/layout/cycle6"/>
    <dgm:cxn modelId="{58D76010-FD04-4E00-83B4-9079EC52998A}" type="presOf" srcId="{50242A85-9210-45F7-8FA9-939FED1F2030}" destId="{19C50D2D-5DCE-42D6-A6D2-555E5A04074E}" srcOrd="0" destOrd="0" presId="urn:microsoft.com/office/officeart/2005/8/layout/cycle6"/>
    <dgm:cxn modelId="{EB6ED452-65CE-4B0A-A68E-ED4605EEE1C4}" type="presOf" srcId="{7383F6C3-603C-4491-A78E-373A00E9316B}" destId="{A2E2A23A-FD0B-4526-9815-DE1B26FE0B1A}" srcOrd="0" destOrd="0" presId="urn:microsoft.com/office/officeart/2005/8/layout/cycle6"/>
    <dgm:cxn modelId="{CF98A1BF-8D58-4BBB-82BC-E5D09DDEC31B}" type="presOf" srcId="{45447E4C-5C4D-4156-B4B3-79D6496EE5B1}" destId="{B1AE2138-8056-4B34-8AF9-9C5EC3A84186}" srcOrd="0" destOrd="0" presId="urn:microsoft.com/office/officeart/2005/8/layout/cycle6"/>
    <dgm:cxn modelId="{BD3C899D-C888-4927-96F4-2DF48692F422}" srcId="{414CBFCC-7C83-4071-87DE-C99B384B3BAE}" destId="{8D910C6A-8DF4-4219-9C22-A4D2DA8A6CF6}" srcOrd="2" destOrd="0" parTransId="{A0DA83CB-3FA8-4FD1-A5F8-4A585337437D}" sibTransId="{B23AE318-CDE5-4465-A9F2-72899E872277}"/>
    <dgm:cxn modelId="{FC024BFE-B862-45FB-87DA-D6A1308A27B2}" srcId="{414CBFCC-7C83-4071-87DE-C99B384B3BAE}" destId="{672D8BE7-EE16-42A5-BCE2-BA7DE29F6470}" srcOrd="5" destOrd="0" parTransId="{4C7B4F18-DA95-4045-A611-48474BF1EE4F}" sibTransId="{45447E4C-5C4D-4156-B4B3-79D6496EE5B1}"/>
    <dgm:cxn modelId="{6C3BCE01-BE3E-4ACF-842C-84D419C99DFE}" type="presOf" srcId="{672D8BE7-EE16-42A5-BCE2-BA7DE29F6470}" destId="{A12B841E-F0CD-4412-AA0C-10FC72C277D7}" srcOrd="0" destOrd="0" presId="urn:microsoft.com/office/officeart/2005/8/layout/cycle6"/>
    <dgm:cxn modelId="{32C89266-9EEC-4B2B-A63D-B7290AD2206A}" srcId="{414CBFCC-7C83-4071-87DE-C99B384B3BAE}" destId="{7383F6C3-603C-4491-A78E-373A00E9316B}" srcOrd="3" destOrd="0" parTransId="{8FD2EE5A-BEA6-4879-BD55-E2CBC30F4BEF}" sibTransId="{227832A1-DBC1-4E8E-AC0C-9A11247FDCD5}"/>
    <dgm:cxn modelId="{F15CA82B-66C0-4DA4-AB25-4DB0DC2D92E8}" type="presOf" srcId="{6AAAF68D-3298-4C0E-B68F-6909746677BB}" destId="{28BA98AC-2841-4A35-B202-C9540BC5AF73}" srcOrd="0" destOrd="0" presId="urn:microsoft.com/office/officeart/2005/8/layout/cycle6"/>
    <dgm:cxn modelId="{BFBF7E9B-7B01-4C8A-9F9F-F6C712D8E38B}" type="presOf" srcId="{8D910C6A-8DF4-4219-9C22-A4D2DA8A6CF6}" destId="{C220E2DA-B33E-4E61-8426-3E291682E018}" srcOrd="0" destOrd="0" presId="urn:microsoft.com/office/officeart/2005/8/layout/cycle6"/>
    <dgm:cxn modelId="{837CD56E-84A9-4082-A145-644CD0401D25}" type="presParOf" srcId="{42F9A795-0724-4D46-9288-C45EB86A31C6}" destId="{19C50D2D-5DCE-42D6-A6D2-555E5A04074E}" srcOrd="0" destOrd="0" presId="urn:microsoft.com/office/officeart/2005/8/layout/cycle6"/>
    <dgm:cxn modelId="{4E99D50E-DE05-457A-8186-E432A3F0B4AD}" type="presParOf" srcId="{42F9A795-0724-4D46-9288-C45EB86A31C6}" destId="{BD095D36-C5E6-4691-A171-76C0FC0CB2EC}" srcOrd="1" destOrd="0" presId="urn:microsoft.com/office/officeart/2005/8/layout/cycle6"/>
    <dgm:cxn modelId="{AEC26494-D482-4909-A243-552C47A8AAF4}" type="presParOf" srcId="{42F9A795-0724-4D46-9288-C45EB86A31C6}" destId="{F305B0CA-8901-4C21-8225-B1613C69E431}" srcOrd="2" destOrd="0" presId="urn:microsoft.com/office/officeart/2005/8/layout/cycle6"/>
    <dgm:cxn modelId="{A7CC4DD1-6680-4678-A16C-F9380D7C1A1B}" type="presParOf" srcId="{42F9A795-0724-4D46-9288-C45EB86A31C6}" destId="{28BA98AC-2841-4A35-B202-C9540BC5AF73}" srcOrd="3" destOrd="0" presId="urn:microsoft.com/office/officeart/2005/8/layout/cycle6"/>
    <dgm:cxn modelId="{69FC87ED-4934-4062-BEC6-BEAC725AD788}" type="presParOf" srcId="{42F9A795-0724-4D46-9288-C45EB86A31C6}" destId="{70C33D0C-1039-4F8F-9A38-6D5143F87B0E}" srcOrd="4" destOrd="0" presId="urn:microsoft.com/office/officeart/2005/8/layout/cycle6"/>
    <dgm:cxn modelId="{112B7717-3DCB-4AF1-AEE3-525257186062}" type="presParOf" srcId="{42F9A795-0724-4D46-9288-C45EB86A31C6}" destId="{1E8FCD4F-3AE4-4DF0-AB3F-499CEB2546F1}" srcOrd="5" destOrd="0" presId="urn:microsoft.com/office/officeart/2005/8/layout/cycle6"/>
    <dgm:cxn modelId="{D1B1E557-7F02-4E64-A4C9-9208971855B5}" type="presParOf" srcId="{42F9A795-0724-4D46-9288-C45EB86A31C6}" destId="{C220E2DA-B33E-4E61-8426-3E291682E018}" srcOrd="6" destOrd="0" presId="urn:microsoft.com/office/officeart/2005/8/layout/cycle6"/>
    <dgm:cxn modelId="{F1A2F843-34CF-428A-93FB-2479A2252370}" type="presParOf" srcId="{42F9A795-0724-4D46-9288-C45EB86A31C6}" destId="{D9C681F4-BAF5-48D1-9D3B-591594FE3857}" srcOrd="7" destOrd="0" presId="urn:microsoft.com/office/officeart/2005/8/layout/cycle6"/>
    <dgm:cxn modelId="{3DED2B4C-45BA-4A8C-8777-A08C167E767A}" type="presParOf" srcId="{42F9A795-0724-4D46-9288-C45EB86A31C6}" destId="{DEAEBCA7-96DC-43BE-B1E1-99C4D5412991}" srcOrd="8" destOrd="0" presId="urn:microsoft.com/office/officeart/2005/8/layout/cycle6"/>
    <dgm:cxn modelId="{67A4D013-3BFA-4BA2-A8FD-3EDC1657E6E4}" type="presParOf" srcId="{42F9A795-0724-4D46-9288-C45EB86A31C6}" destId="{A2E2A23A-FD0B-4526-9815-DE1B26FE0B1A}" srcOrd="9" destOrd="0" presId="urn:microsoft.com/office/officeart/2005/8/layout/cycle6"/>
    <dgm:cxn modelId="{B33F599A-EA70-492F-846C-0F909CED2A8A}" type="presParOf" srcId="{42F9A795-0724-4D46-9288-C45EB86A31C6}" destId="{D4C77909-5A11-42F8-8ED6-FAEE57955DDF}" srcOrd="10" destOrd="0" presId="urn:microsoft.com/office/officeart/2005/8/layout/cycle6"/>
    <dgm:cxn modelId="{9C0326C7-A36D-49FB-835A-00D796AB33B9}" type="presParOf" srcId="{42F9A795-0724-4D46-9288-C45EB86A31C6}" destId="{8951FC59-E689-42BC-9E7F-3035C17D15F9}" srcOrd="11" destOrd="0" presId="urn:microsoft.com/office/officeart/2005/8/layout/cycle6"/>
    <dgm:cxn modelId="{3FD18511-B19C-4387-A956-424BDF02B5AC}" type="presParOf" srcId="{42F9A795-0724-4D46-9288-C45EB86A31C6}" destId="{744D0146-3A68-44E9-876E-B9C461BBF18C}" srcOrd="12" destOrd="0" presId="urn:microsoft.com/office/officeart/2005/8/layout/cycle6"/>
    <dgm:cxn modelId="{65223F5A-BD8B-4B1A-8181-4220D41C6E98}" type="presParOf" srcId="{42F9A795-0724-4D46-9288-C45EB86A31C6}" destId="{D68FE518-1C03-4957-9E0A-E4C3E3EE0C33}" srcOrd="13" destOrd="0" presId="urn:microsoft.com/office/officeart/2005/8/layout/cycle6"/>
    <dgm:cxn modelId="{3FB93F87-223D-47AA-AA4F-0DE89507ED82}" type="presParOf" srcId="{42F9A795-0724-4D46-9288-C45EB86A31C6}" destId="{F0607BD2-78DB-4EB6-A4BE-E31F4CD91F19}" srcOrd="14" destOrd="0" presId="urn:microsoft.com/office/officeart/2005/8/layout/cycle6"/>
    <dgm:cxn modelId="{642558C4-6193-4597-A94A-5BA62C39B892}" type="presParOf" srcId="{42F9A795-0724-4D46-9288-C45EB86A31C6}" destId="{A12B841E-F0CD-4412-AA0C-10FC72C277D7}" srcOrd="15" destOrd="0" presId="urn:microsoft.com/office/officeart/2005/8/layout/cycle6"/>
    <dgm:cxn modelId="{55D6F0F6-3B57-447F-9AD5-CCD08688C40E}" type="presParOf" srcId="{42F9A795-0724-4D46-9288-C45EB86A31C6}" destId="{6559D3CC-9025-4D20-A70E-CB63AE3952A1}" srcOrd="16" destOrd="0" presId="urn:microsoft.com/office/officeart/2005/8/layout/cycle6"/>
    <dgm:cxn modelId="{D5B136A8-D4B3-4E0A-859C-A6BB21335BC3}" type="presParOf" srcId="{42F9A795-0724-4D46-9288-C45EB86A31C6}" destId="{B1AE2138-8056-4B34-8AF9-9C5EC3A84186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57CEBE-99E0-4BA7-AB5F-254CE56EE1AD}" type="doc">
      <dgm:prSet loTypeId="urn:microsoft.com/office/officeart/2005/8/layout/radial4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A625005A-5651-4E84-90C0-DB83AADBB12C}">
      <dgm:prSet phldrT="[Texto]" custT="1"/>
      <dgm:spPr/>
      <dgm:t>
        <a:bodyPr/>
        <a:lstStyle/>
        <a:p>
          <a:r>
            <a:rPr lang="es-ES" sz="3200" b="1" dirty="0" smtClean="0">
              <a:solidFill>
                <a:srgbClr val="FF0000"/>
              </a:solidFill>
            </a:rPr>
            <a:t>OBJETIVOS </a:t>
          </a:r>
        </a:p>
        <a:p>
          <a:r>
            <a:rPr lang="es-ES" sz="3200" b="1" dirty="0" smtClean="0">
              <a:solidFill>
                <a:srgbClr val="FF0000"/>
              </a:solidFill>
            </a:rPr>
            <a:t>ESPECÍFICOS</a:t>
          </a:r>
          <a:endParaRPr lang="es-ES" sz="3200" b="1" dirty="0">
            <a:solidFill>
              <a:srgbClr val="FF0000"/>
            </a:solidFill>
          </a:endParaRPr>
        </a:p>
      </dgm:t>
    </dgm:pt>
    <dgm:pt modelId="{C45E53CC-779E-4447-8941-571906C50BB1}" type="parTrans" cxnId="{E35EA1BA-A36C-4D0F-BFA3-82C826F2F1AD}">
      <dgm:prSet/>
      <dgm:spPr/>
      <dgm:t>
        <a:bodyPr/>
        <a:lstStyle/>
        <a:p>
          <a:endParaRPr lang="es-ES"/>
        </a:p>
      </dgm:t>
    </dgm:pt>
    <dgm:pt modelId="{CF9CCA5D-2162-4F73-A637-8ED5566DB1DF}" type="sibTrans" cxnId="{E35EA1BA-A36C-4D0F-BFA3-82C826F2F1AD}">
      <dgm:prSet/>
      <dgm:spPr/>
      <dgm:t>
        <a:bodyPr/>
        <a:lstStyle/>
        <a:p>
          <a:endParaRPr lang="es-ES"/>
        </a:p>
      </dgm:t>
    </dgm:pt>
    <dgm:pt modelId="{84801D83-262D-4F5B-A759-BB591CC54FAA}">
      <dgm:prSet phldrT="[Texto]"/>
      <dgm:spPr/>
      <dgm:t>
        <a:bodyPr/>
        <a:lstStyle/>
        <a:p>
          <a:endParaRPr lang="es-ES" dirty="0"/>
        </a:p>
      </dgm:t>
    </dgm:pt>
    <dgm:pt modelId="{F82429A7-2016-4487-97CB-96F8C044129E}" type="parTrans" cxnId="{0F7CAA5B-DA5F-4784-8A56-2C73ABCD5F9B}">
      <dgm:prSet/>
      <dgm:spPr/>
      <dgm:t>
        <a:bodyPr/>
        <a:lstStyle/>
        <a:p>
          <a:endParaRPr lang="es-ES"/>
        </a:p>
      </dgm:t>
    </dgm:pt>
    <dgm:pt modelId="{984AF97B-8DFB-4EB5-9AF8-48A2B9A0DC15}" type="sibTrans" cxnId="{0F7CAA5B-DA5F-4784-8A56-2C73ABCD5F9B}">
      <dgm:prSet/>
      <dgm:spPr/>
      <dgm:t>
        <a:bodyPr/>
        <a:lstStyle/>
        <a:p>
          <a:endParaRPr lang="es-ES"/>
        </a:p>
      </dgm:t>
    </dgm:pt>
    <dgm:pt modelId="{47F0D82A-8F37-4E69-A148-BCB1C5E08E79}">
      <dgm:prSet phldrT="[Texto]" phldr="1"/>
      <dgm:spPr/>
      <dgm:t>
        <a:bodyPr/>
        <a:lstStyle/>
        <a:p>
          <a:endParaRPr lang="es-ES" dirty="0"/>
        </a:p>
      </dgm:t>
    </dgm:pt>
    <dgm:pt modelId="{DDC068BC-957F-4D8E-BE6A-C1EB2682F20F}" type="parTrans" cxnId="{9F343985-5022-4CF3-87A4-31735CAC0652}">
      <dgm:prSet/>
      <dgm:spPr/>
      <dgm:t>
        <a:bodyPr/>
        <a:lstStyle/>
        <a:p>
          <a:endParaRPr lang="es-ES"/>
        </a:p>
      </dgm:t>
    </dgm:pt>
    <dgm:pt modelId="{3B5ADF81-A38F-487E-B58F-83D695813A11}" type="sibTrans" cxnId="{9F343985-5022-4CF3-87A4-31735CAC0652}">
      <dgm:prSet/>
      <dgm:spPr/>
      <dgm:t>
        <a:bodyPr/>
        <a:lstStyle/>
        <a:p>
          <a:endParaRPr lang="es-ES"/>
        </a:p>
      </dgm:t>
    </dgm:pt>
    <dgm:pt modelId="{918D2590-4D9D-458F-9CB8-4F6822B40CF9}">
      <dgm:prSet phldrT="[Texto]" phldr="1"/>
      <dgm:spPr/>
      <dgm:t>
        <a:bodyPr/>
        <a:lstStyle/>
        <a:p>
          <a:endParaRPr lang="es-ES" dirty="0"/>
        </a:p>
      </dgm:t>
    </dgm:pt>
    <dgm:pt modelId="{30BA5837-F191-4742-A097-7B93BAD9358C}" type="parTrans" cxnId="{D6FF2B09-C9F5-44FC-B35F-31EF6A630AFB}">
      <dgm:prSet/>
      <dgm:spPr/>
      <dgm:t>
        <a:bodyPr/>
        <a:lstStyle/>
        <a:p>
          <a:endParaRPr lang="es-ES"/>
        </a:p>
      </dgm:t>
    </dgm:pt>
    <dgm:pt modelId="{CA960CD0-8B9F-4759-9F8C-330B75A1F618}" type="sibTrans" cxnId="{D6FF2B09-C9F5-44FC-B35F-31EF6A630AFB}">
      <dgm:prSet/>
      <dgm:spPr/>
      <dgm:t>
        <a:bodyPr/>
        <a:lstStyle/>
        <a:p>
          <a:endParaRPr lang="es-ES"/>
        </a:p>
      </dgm:t>
    </dgm:pt>
    <dgm:pt modelId="{5BCA6748-812D-4D33-AA69-ABBE3C55A7A1}">
      <dgm:prSet phldrT="[Texto]" phldr="1"/>
      <dgm:spPr/>
      <dgm:t>
        <a:bodyPr/>
        <a:lstStyle/>
        <a:p>
          <a:endParaRPr lang="es-ES" dirty="0"/>
        </a:p>
      </dgm:t>
    </dgm:pt>
    <dgm:pt modelId="{DD076A50-7FA3-467B-9F1D-F63B824FC99A}" type="parTrans" cxnId="{AD106274-6FDF-4686-9A48-884D6DEFD076}">
      <dgm:prSet/>
      <dgm:spPr/>
      <dgm:t>
        <a:bodyPr/>
        <a:lstStyle/>
        <a:p>
          <a:endParaRPr lang="es-ES"/>
        </a:p>
      </dgm:t>
    </dgm:pt>
    <dgm:pt modelId="{AD6982F4-AF9C-42D4-8211-C18A1A3A92DC}" type="sibTrans" cxnId="{AD106274-6FDF-4686-9A48-884D6DEFD076}">
      <dgm:prSet/>
      <dgm:spPr/>
      <dgm:t>
        <a:bodyPr/>
        <a:lstStyle/>
        <a:p>
          <a:endParaRPr lang="es-ES"/>
        </a:p>
      </dgm:t>
    </dgm:pt>
    <dgm:pt modelId="{1F50772A-D775-4BAA-A808-90A6E6825431}">
      <dgm:prSet custT="1"/>
      <dgm:spPr/>
      <dgm:t>
        <a:bodyPr/>
        <a:lstStyle/>
        <a:p>
          <a:r>
            <a:rPr lang="es-EC" sz="1800" b="1" dirty="0" smtClean="0">
              <a:latin typeface="Andalus" pitchFamily="18" charset="-78"/>
              <a:cs typeface="Andalus" pitchFamily="18" charset="-78"/>
            </a:rPr>
            <a:t>Identificar  los Valores y Principios Institucionales que rigen a la Escuela    Superior Militar “Eloy Alfaro”.</a:t>
          </a:r>
          <a:endParaRPr lang="es-ES" sz="1800" b="1" dirty="0">
            <a:latin typeface="Andalus" pitchFamily="18" charset="-78"/>
            <a:cs typeface="Andalus" pitchFamily="18" charset="-78"/>
          </a:endParaRPr>
        </a:p>
      </dgm:t>
    </dgm:pt>
    <dgm:pt modelId="{62101FCB-2AAE-4197-AE49-DCF23CE100B8}" type="parTrans" cxnId="{5D7A79B5-5A6F-4BE8-BDF6-1702B88FE85D}">
      <dgm:prSet/>
      <dgm:spPr/>
      <dgm:t>
        <a:bodyPr/>
        <a:lstStyle/>
        <a:p>
          <a:endParaRPr lang="es-ES"/>
        </a:p>
      </dgm:t>
    </dgm:pt>
    <dgm:pt modelId="{1CE0057D-4A74-4D0F-8902-D4C022D89081}" type="sibTrans" cxnId="{5D7A79B5-5A6F-4BE8-BDF6-1702B88FE85D}">
      <dgm:prSet/>
      <dgm:spPr/>
      <dgm:t>
        <a:bodyPr/>
        <a:lstStyle/>
        <a:p>
          <a:endParaRPr lang="es-ES"/>
        </a:p>
      </dgm:t>
    </dgm:pt>
    <dgm:pt modelId="{2AFEBA23-3EED-4E29-94EB-6D1DDEE0D81A}">
      <dgm:prSet custT="1"/>
      <dgm:spPr/>
      <dgm:t>
        <a:bodyPr/>
        <a:lstStyle/>
        <a:p>
          <a:pPr algn="ctr"/>
          <a:r>
            <a:rPr lang="es-EC" sz="1800" b="1" dirty="0" smtClean="0">
              <a:latin typeface="Andalus" pitchFamily="18" charset="-78"/>
              <a:cs typeface="Andalus" pitchFamily="18" charset="-78"/>
            </a:rPr>
            <a:t>Analizar  cuál es la aplicación y la importancia de los Valores y Principios Institucionales en la Escuela Superior Militar “Eloy Alfaro”.</a:t>
          </a:r>
          <a:endParaRPr lang="es-ES" sz="1800" b="1" dirty="0">
            <a:latin typeface="Andalus" pitchFamily="18" charset="-78"/>
            <a:cs typeface="Andalus" pitchFamily="18" charset="-78"/>
          </a:endParaRPr>
        </a:p>
      </dgm:t>
    </dgm:pt>
    <dgm:pt modelId="{EE9956F3-156D-4C0D-A96A-A8B6A2696A30}" type="parTrans" cxnId="{5F47FF45-A543-4908-8FB3-4940D78E88A9}">
      <dgm:prSet/>
      <dgm:spPr/>
      <dgm:t>
        <a:bodyPr/>
        <a:lstStyle/>
        <a:p>
          <a:endParaRPr lang="es-ES"/>
        </a:p>
      </dgm:t>
    </dgm:pt>
    <dgm:pt modelId="{5431265A-2B8C-4FE8-A61D-06B3E3F14E3A}" type="sibTrans" cxnId="{5F47FF45-A543-4908-8FB3-4940D78E88A9}">
      <dgm:prSet/>
      <dgm:spPr/>
      <dgm:t>
        <a:bodyPr/>
        <a:lstStyle/>
        <a:p>
          <a:endParaRPr lang="es-ES"/>
        </a:p>
      </dgm:t>
    </dgm:pt>
    <dgm:pt modelId="{5A451A62-8FAB-43FA-8482-B4F93B8B2427}">
      <dgm:prSet custT="1"/>
      <dgm:spPr/>
      <dgm:t>
        <a:bodyPr/>
        <a:lstStyle/>
        <a:p>
          <a:r>
            <a:rPr lang="es-EC" sz="1800" b="1" dirty="0" smtClean="0">
              <a:latin typeface="Andalus" pitchFamily="18" charset="-78"/>
              <a:cs typeface="Andalus" pitchFamily="18" charset="-78"/>
            </a:rPr>
            <a:t>Analizar mediante una encuesta la aplicabilidad de los Valores y Principios Institucionales por parte de los Cadetes de la Escuela Superior Militar “Eloy Alfaro.</a:t>
          </a:r>
          <a:endParaRPr lang="es-ES" sz="1800" b="1" dirty="0">
            <a:latin typeface="Andalus" pitchFamily="18" charset="-78"/>
            <a:cs typeface="Andalus" pitchFamily="18" charset="-78"/>
          </a:endParaRPr>
        </a:p>
      </dgm:t>
    </dgm:pt>
    <dgm:pt modelId="{D5C16407-2EE2-4ABE-B3B5-E69EAF1B4869}" type="parTrans" cxnId="{2D978442-D6BC-448C-BC70-3DE2B2385F46}">
      <dgm:prSet/>
      <dgm:spPr/>
      <dgm:t>
        <a:bodyPr/>
        <a:lstStyle/>
        <a:p>
          <a:endParaRPr lang="es-ES"/>
        </a:p>
      </dgm:t>
    </dgm:pt>
    <dgm:pt modelId="{D842F4F5-4AF8-4E40-B2B7-B67B71A04173}" type="sibTrans" cxnId="{2D978442-D6BC-448C-BC70-3DE2B2385F46}">
      <dgm:prSet/>
      <dgm:spPr/>
      <dgm:t>
        <a:bodyPr/>
        <a:lstStyle/>
        <a:p>
          <a:endParaRPr lang="es-ES"/>
        </a:p>
      </dgm:t>
    </dgm:pt>
    <dgm:pt modelId="{EEE366C6-52E3-4CD9-9930-7745AD5DC9AC}" type="pres">
      <dgm:prSet presAssocID="{3D57CEBE-99E0-4BA7-AB5F-254CE56EE1A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49ED9BB-1FAE-4C27-8C29-FE6BA50C02D8}" type="pres">
      <dgm:prSet presAssocID="{A625005A-5651-4E84-90C0-DB83AADBB12C}" presName="centerShape" presStyleLbl="node0" presStyleIdx="0" presStyleCnt="1" custScaleX="141282"/>
      <dgm:spPr/>
      <dgm:t>
        <a:bodyPr/>
        <a:lstStyle/>
        <a:p>
          <a:endParaRPr lang="es-ES"/>
        </a:p>
      </dgm:t>
    </dgm:pt>
    <dgm:pt modelId="{91E9B4A3-4818-4749-ABCD-0626FF4C4CFA}" type="pres">
      <dgm:prSet presAssocID="{D5C16407-2EE2-4ABE-B3B5-E69EAF1B4869}" presName="parTrans" presStyleLbl="bgSibTrans2D1" presStyleIdx="0" presStyleCnt="3" custScaleX="123463" custLinFactNeighborX="19019" custLinFactNeighborY="-59653"/>
      <dgm:spPr/>
      <dgm:t>
        <a:bodyPr/>
        <a:lstStyle/>
        <a:p>
          <a:endParaRPr lang="es-ES"/>
        </a:p>
      </dgm:t>
    </dgm:pt>
    <dgm:pt modelId="{BF8618E1-9144-4C04-832E-8BB01588CAED}" type="pres">
      <dgm:prSet presAssocID="{5A451A62-8FAB-43FA-8482-B4F93B8B2427}" presName="node" presStyleLbl="node1" presStyleIdx="0" presStyleCnt="3" custScaleX="132570" custScaleY="120403" custRadScaleRad="116674" custRadScaleInc="-166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67DDE3-9AF3-450C-AE13-B66772C9F501}" type="pres">
      <dgm:prSet presAssocID="{EE9956F3-156D-4C0D-A96A-A8B6A2696A30}" presName="parTrans" presStyleLbl="bgSibTrans2D1" presStyleIdx="1" presStyleCnt="3"/>
      <dgm:spPr/>
      <dgm:t>
        <a:bodyPr/>
        <a:lstStyle/>
        <a:p>
          <a:endParaRPr lang="es-ES"/>
        </a:p>
      </dgm:t>
    </dgm:pt>
    <dgm:pt modelId="{02EFD075-B17F-45EF-AD9C-D45372DE3291}" type="pres">
      <dgm:prSet presAssocID="{2AFEBA23-3EED-4E29-94EB-6D1DDEE0D81A}" presName="node" presStyleLbl="node1" presStyleIdx="1" presStyleCnt="3" custScaleX="167733" custScaleY="914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493BE4-E4D5-47BC-928A-1BFC654ED444}" type="pres">
      <dgm:prSet presAssocID="{62101FCB-2AAE-4197-AE49-DCF23CE100B8}" presName="parTrans" presStyleLbl="bgSibTrans2D1" presStyleIdx="2" presStyleCnt="3" custScaleX="113896" custLinFactNeighborX="-21890" custLinFactNeighborY="-45560"/>
      <dgm:spPr/>
      <dgm:t>
        <a:bodyPr/>
        <a:lstStyle/>
        <a:p>
          <a:endParaRPr lang="es-ES"/>
        </a:p>
      </dgm:t>
    </dgm:pt>
    <dgm:pt modelId="{68F55777-8B74-46B1-B9F4-A6DC15AE63C4}" type="pres">
      <dgm:prSet presAssocID="{1F50772A-D775-4BAA-A808-90A6E6825431}" presName="node" presStyleLbl="node1" presStyleIdx="2" presStyleCnt="3" custScaleX="111820" custScaleY="121412" custRadScaleRad="106077" custRadScaleInc="100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CB45202-36A6-4454-B515-C599802CD644}" type="presOf" srcId="{1F50772A-D775-4BAA-A808-90A6E6825431}" destId="{68F55777-8B74-46B1-B9F4-A6DC15AE63C4}" srcOrd="0" destOrd="0" presId="urn:microsoft.com/office/officeart/2005/8/layout/radial4"/>
    <dgm:cxn modelId="{2D978442-D6BC-448C-BC70-3DE2B2385F46}" srcId="{A625005A-5651-4E84-90C0-DB83AADBB12C}" destId="{5A451A62-8FAB-43FA-8482-B4F93B8B2427}" srcOrd="0" destOrd="0" parTransId="{D5C16407-2EE2-4ABE-B3B5-E69EAF1B4869}" sibTransId="{D842F4F5-4AF8-4E40-B2B7-B67B71A04173}"/>
    <dgm:cxn modelId="{D6FF2B09-C9F5-44FC-B35F-31EF6A630AFB}" srcId="{84801D83-262D-4F5B-A759-BB591CC54FAA}" destId="{918D2590-4D9D-458F-9CB8-4F6822B40CF9}" srcOrd="1" destOrd="0" parTransId="{30BA5837-F191-4742-A097-7B93BAD9358C}" sibTransId="{CA960CD0-8B9F-4759-9F8C-330B75A1F618}"/>
    <dgm:cxn modelId="{4E81F252-B996-4607-8CE9-17C04D0AE84C}" type="presOf" srcId="{A625005A-5651-4E84-90C0-DB83AADBB12C}" destId="{349ED9BB-1FAE-4C27-8C29-FE6BA50C02D8}" srcOrd="0" destOrd="0" presId="urn:microsoft.com/office/officeart/2005/8/layout/radial4"/>
    <dgm:cxn modelId="{855A8E08-A2B8-4B03-8E7F-718713F9A49A}" type="presOf" srcId="{EE9956F3-156D-4C0D-A96A-A8B6A2696A30}" destId="{C067DDE3-9AF3-450C-AE13-B66772C9F501}" srcOrd="0" destOrd="0" presId="urn:microsoft.com/office/officeart/2005/8/layout/radial4"/>
    <dgm:cxn modelId="{F75C93C1-91D7-494B-8658-C4C839561AFF}" type="presOf" srcId="{5A451A62-8FAB-43FA-8482-B4F93B8B2427}" destId="{BF8618E1-9144-4C04-832E-8BB01588CAED}" srcOrd="0" destOrd="0" presId="urn:microsoft.com/office/officeart/2005/8/layout/radial4"/>
    <dgm:cxn modelId="{E35EA1BA-A36C-4D0F-BFA3-82C826F2F1AD}" srcId="{3D57CEBE-99E0-4BA7-AB5F-254CE56EE1AD}" destId="{A625005A-5651-4E84-90C0-DB83AADBB12C}" srcOrd="0" destOrd="0" parTransId="{C45E53CC-779E-4447-8941-571906C50BB1}" sibTransId="{CF9CCA5D-2162-4F73-A637-8ED5566DB1DF}"/>
    <dgm:cxn modelId="{AD106274-6FDF-4686-9A48-884D6DEFD076}" srcId="{84801D83-262D-4F5B-A759-BB591CC54FAA}" destId="{5BCA6748-812D-4D33-AA69-ABBE3C55A7A1}" srcOrd="2" destOrd="0" parTransId="{DD076A50-7FA3-467B-9F1D-F63B824FC99A}" sibTransId="{AD6982F4-AF9C-42D4-8211-C18A1A3A92DC}"/>
    <dgm:cxn modelId="{76EF7925-6F3B-4A03-98F7-B8BA6FD5E44F}" type="presOf" srcId="{62101FCB-2AAE-4197-AE49-DCF23CE100B8}" destId="{02493BE4-E4D5-47BC-928A-1BFC654ED444}" srcOrd="0" destOrd="0" presId="urn:microsoft.com/office/officeart/2005/8/layout/radial4"/>
    <dgm:cxn modelId="{F0A3B10F-A698-45D5-92FF-DDD479CC8BFE}" type="presOf" srcId="{3D57CEBE-99E0-4BA7-AB5F-254CE56EE1AD}" destId="{EEE366C6-52E3-4CD9-9930-7745AD5DC9AC}" srcOrd="0" destOrd="0" presId="urn:microsoft.com/office/officeart/2005/8/layout/radial4"/>
    <dgm:cxn modelId="{5D7A79B5-5A6F-4BE8-BDF6-1702B88FE85D}" srcId="{A625005A-5651-4E84-90C0-DB83AADBB12C}" destId="{1F50772A-D775-4BAA-A808-90A6E6825431}" srcOrd="2" destOrd="0" parTransId="{62101FCB-2AAE-4197-AE49-DCF23CE100B8}" sibTransId="{1CE0057D-4A74-4D0F-8902-D4C022D89081}"/>
    <dgm:cxn modelId="{5F47FF45-A543-4908-8FB3-4940D78E88A9}" srcId="{A625005A-5651-4E84-90C0-DB83AADBB12C}" destId="{2AFEBA23-3EED-4E29-94EB-6D1DDEE0D81A}" srcOrd="1" destOrd="0" parTransId="{EE9956F3-156D-4C0D-A96A-A8B6A2696A30}" sibTransId="{5431265A-2B8C-4FE8-A61D-06B3E3F14E3A}"/>
    <dgm:cxn modelId="{9F343985-5022-4CF3-87A4-31735CAC0652}" srcId="{84801D83-262D-4F5B-A759-BB591CC54FAA}" destId="{47F0D82A-8F37-4E69-A148-BCB1C5E08E79}" srcOrd="0" destOrd="0" parTransId="{DDC068BC-957F-4D8E-BE6A-C1EB2682F20F}" sibTransId="{3B5ADF81-A38F-487E-B58F-83D695813A11}"/>
    <dgm:cxn modelId="{33F23867-0183-43E3-B1D6-AF0C58779039}" type="presOf" srcId="{2AFEBA23-3EED-4E29-94EB-6D1DDEE0D81A}" destId="{02EFD075-B17F-45EF-AD9C-D45372DE3291}" srcOrd="0" destOrd="0" presId="urn:microsoft.com/office/officeart/2005/8/layout/radial4"/>
    <dgm:cxn modelId="{C75D26AC-7E4E-46FF-9C88-80A35039167E}" type="presOf" srcId="{D5C16407-2EE2-4ABE-B3B5-E69EAF1B4869}" destId="{91E9B4A3-4818-4749-ABCD-0626FF4C4CFA}" srcOrd="0" destOrd="0" presId="urn:microsoft.com/office/officeart/2005/8/layout/radial4"/>
    <dgm:cxn modelId="{0F7CAA5B-DA5F-4784-8A56-2C73ABCD5F9B}" srcId="{3D57CEBE-99E0-4BA7-AB5F-254CE56EE1AD}" destId="{84801D83-262D-4F5B-A759-BB591CC54FAA}" srcOrd="1" destOrd="0" parTransId="{F82429A7-2016-4487-97CB-96F8C044129E}" sibTransId="{984AF97B-8DFB-4EB5-9AF8-48A2B9A0DC15}"/>
    <dgm:cxn modelId="{C1F1A78A-2BBF-47BA-A042-C482624BE5C1}" type="presParOf" srcId="{EEE366C6-52E3-4CD9-9930-7745AD5DC9AC}" destId="{349ED9BB-1FAE-4C27-8C29-FE6BA50C02D8}" srcOrd="0" destOrd="0" presId="urn:microsoft.com/office/officeart/2005/8/layout/radial4"/>
    <dgm:cxn modelId="{B4313995-04A4-44B1-83A7-5C2D268F68DE}" type="presParOf" srcId="{EEE366C6-52E3-4CD9-9930-7745AD5DC9AC}" destId="{91E9B4A3-4818-4749-ABCD-0626FF4C4CFA}" srcOrd="1" destOrd="0" presId="urn:microsoft.com/office/officeart/2005/8/layout/radial4"/>
    <dgm:cxn modelId="{5950FD50-79EA-4407-A4C4-6A7A039CA11D}" type="presParOf" srcId="{EEE366C6-52E3-4CD9-9930-7745AD5DC9AC}" destId="{BF8618E1-9144-4C04-832E-8BB01588CAED}" srcOrd="2" destOrd="0" presId="urn:microsoft.com/office/officeart/2005/8/layout/radial4"/>
    <dgm:cxn modelId="{CA3D6166-8910-47FC-A23B-19B08C358B38}" type="presParOf" srcId="{EEE366C6-52E3-4CD9-9930-7745AD5DC9AC}" destId="{C067DDE3-9AF3-450C-AE13-B66772C9F501}" srcOrd="3" destOrd="0" presId="urn:microsoft.com/office/officeart/2005/8/layout/radial4"/>
    <dgm:cxn modelId="{27F1D0B8-5F1A-48E1-8943-9A71296144E4}" type="presParOf" srcId="{EEE366C6-52E3-4CD9-9930-7745AD5DC9AC}" destId="{02EFD075-B17F-45EF-AD9C-D45372DE3291}" srcOrd="4" destOrd="0" presId="urn:microsoft.com/office/officeart/2005/8/layout/radial4"/>
    <dgm:cxn modelId="{03F6A494-33E0-42E1-9E9E-CA0FEC922B06}" type="presParOf" srcId="{EEE366C6-52E3-4CD9-9930-7745AD5DC9AC}" destId="{02493BE4-E4D5-47BC-928A-1BFC654ED444}" srcOrd="5" destOrd="0" presId="urn:microsoft.com/office/officeart/2005/8/layout/radial4"/>
    <dgm:cxn modelId="{6C5B208C-D38F-4944-9AA5-E48996424FCB}" type="presParOf" srcId="{EEE366C6-52E3-4CD9-9930-7745AD5DC9AC}" destId="{68F55777-8B74-46B1-B9F4-A6DC15AE63C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0D51B8-542E-4E7B-8DF6-3767E797834F}" type="doc">
      <dgm:prSet loTypeId="urn:microsoft.com/office/officeart/2005/8/layout/process4" loCatId="list" qsTypeId="urn:microsoft.com/office/officeart/2005/8/quickstyle/simple2" qsCatId="simple" csTypeId="urn:microsoft.com/office/officeart/2005/8/colors/accent6_5" csCatId="accent6" phldr="1"/>
      <dgm:spPr/>
      <dgm:t>
        <a:bodyPr/>
        <a:lstStyle/>
        <a:p>
          <a:endParaRPr lang="es-ES"/>
        </a:p>
      </dgm:t>
    </dgm:pt>
    <dgm:pt modelId="{B612C5A0-2B6C-417D-B32B-F540A40C64B5}">
      <dgm:prSet phldrT="[Texto]" custT="1"/>
      <dgm:spPr/>
      <dgm:t>
        <a:bodyPr/>
        <a:lstStyle/>
        <a:p>
          <a:r>
            <a:rPr lang="es-E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HONOR</a:t>
          </a:r>
          <a:r>
            <a:rPr lang="es-ES" sz="2800" b="1" dirty="0" smtClean="0">
              <a:solidFill>
                <a:schemeClr val="tx1"/>
              </a:solidFill>
            </a:rPr>
            <a:t> </a:t>
          </a:r>
          <a:endParaRPr lang="es-ES" sz="2800" b="1" dirty="0">
            <a:solidFill>
              <a:schemeClr val="tx1"/>
            </a:solidFill>
          </a:endParaRPr>
        </a:p>
      </dgm:t>
    </dgm:pt>
    <dgm:pt modelId="{7DA5CFF3-A1BB-4F74-AE8D-59AD13F6C922}" type="parTrans" cxnId="{E90FC656-7767-4158-B9C0-469EFC1211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FB9CCFE-B5BB-439D-8116-56B11169046B}" type="sibTrans" cxnId="{E90FC656-7767-4158-B9C0-469EFC1211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F365513-45F6-410A-B73E-185047F10633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TRANSPARENCIA DE LAS ACIONES </a:t>
          </a:r>
          <a:endParaRPr lang="es-ES" sz="2000" b="1" dirty="0">
            <a:solidFill>
              <a:schemeClr val="tx1"/>
            </a:solidFill>
            <a:latin typeface="Andalus" pitchFamily="18" charset="-78"/>
            <a:cs typeface="Andalus" pitchFamily="18" charset="-78"/>
          </a:endParaRPr>
        </a:p>
      </dgm:t>
    </dgm:pt>
    <dgm:pt modelId="{B9A84FAB-E462-49C7-8EA2-D676416A2E5C}" type="parTrans" cxnId="{F8718F8B-C738-4B57-AE85-6FBFFF3AC6B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C712024-7CF3-44D4-A04C-DACB157CB9F5}" type="sibTrans" cxnId="{F8718F8B-C738-4B57-AE85-6FBFFF3AC6B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50E825E-2481-4982-9A82-483914590D6F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SELLO PERSONAL</a:t>
          </a:r>
          <a:endParaRPr lang="es-ES" sz="2000" b="1" dirty="0">
            <a:solidFill>
              <a:schemeClr val="tx1"/>
            </a:solidFill>
            <a:latin typeface="Andalus" pitchFamily="18" charset="-78"/>
            <a:cs typeface="Andalus" pitchFamily="18" charset="-78"/>
          </a:endParaRPr>
        </a:p>
      </dgm:t>
    </dgm:pt>
    <dgm:pt modelId="{3D512798-EF11-4FD6-911A-6681BEE96C6C}" type="parTrans" cxnId="{0B1689F9-90CB-4BDD-B7A2-51252385C4F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998D85F-B50D-4B7F-90EB-042263E3EB5C}" type="sibTrans" cxnId="{0B1689F9-90CB-4BDD-B7A2-51252385C4F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3F95721-8523-48FC-9B0F-4441BE656AFC}">
      <dgm:prSet phldrT="[Texto]" custT="1"/>
      <dgm:spPr/>
      <dgm:t>
        <a:bodyPr/>
        <a:lstStyle/>
        <a:p>
          <a:r>
            <a:rPr lang="es-E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DISCIPLINA</a:t>
          </a:r>
          <a:r>
            <a:rPr lang="es-ES" sz="22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 </a:t>
          </a:r>
          <a:endParaRPr lang="es-ES" sz="2200" b="1" dirty="0">
            <a:solidFill>
              <a:schemeClr val="tx1"/>
            </a:solidFill>
            <a:latin typeface="Andalus" pitchFamily="18" charset="-78"/>
            <a:cs typeface="Andalus" pitchFamily="18" charset="-78"/>
          </a:endParaRPr>
        </a:p>
      </dgm:t>
    </dgm:pt>
    <dgm:pt modelId="{05DC929E-E327-4B59-BF39-4EC37692518F}" type="parTrans" cxnId="{F805DF2D-88A6-4411-8423-57028CD7CB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E71833C-FEB9-4473-9F17-3DE64501BE8D}" type="sibTrans" cxnId="{F805DF2D-88A6-4411-8423-57028CD7CB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C5156F93-3EE4-4628-9EDF-94115E34D896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CUMPLIMIENTO CABAL DE LAS NORMAS </a:t>
          </a:r>
          <a:endParaRPr lang="es-ES" sz="2000" b="1" dirty="0">
            <a:solidFill>
              <a:schemeClr val="tx1"/>
            </a:solidFill>
            <a:latin typeface="Andalus" pitchFamily="18" charset="-78"/>
            <a:cs typeface="Andalus" pitchFamily="18" charset="-78"/>
          </a:endParaRPr>
        </a:p>
      </dgm:t>
    </dgm:pt>
    <dgm:pt modelId="{10E05B31-7EC7-4A16-A83D-061ABF3FD619}" type="parTrans" cxnId="{69FD4545-B60D-4C06-A9A1-E7973F9961D6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60A2A4B-29E3-4EA7-A65C-4FFA3C347C6A}" type="sibTrans" cxnId="{69FD4545-B60D-4C06-A9A1-E7973F9961D6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BB2B579-1E6F-4D52-8958-B4E30BA2C437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COLUMNA VERTEBRAL </a:t>
          </a:r>
          <a:endParaRPr lang="es-ES" sz="2000" b="1" dirty="0">
            <a:solidFill>
              <a:schemeClr val="tx1"/>
            </a:solidFill>
            <a:latin typeface="Andalus" pitchFamily="18" charset="-78"/>
            <a:cs typeface="Andalus" pitchFamily="18" charset="-78"/>
          </a:endParaRPr>
        </a:p>
      </dgm:t>
    </dgm:pt>
    <dgm:pt modelId="{AB2D5509-4E94-4452-90E5-DD6876D40380}" type="parTrans" cxnId="{1400FD00-9AC7-49CD-BB11-46FAA9BA0098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20AB166-7576-41DB-BFCA-39AC381204F4}" type="sibTrans" cxnId="{1400FD00-9AC7-49CD-BB11-46FAA9BA0098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D05842C-D042-4B3F-B5F2-C8CA20E45619}">
      <dgm:prSet phldrT="[Texto]" custT="1"/>
      <dgm:spPr/>
      <dgm:t>
        <a:bodyPr/>
        <a:lstStyle/>
        <a:p>
          <a:r>
            <a:rPr lang="es-E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LEALTAD</a:t>
          </a:r>
          <a:endParaRPr lang="es-ES" sz="2800" b="1" dirty="0">
            <a:solidFill>
              <a:schemeClr val="tx1"/>
            </a:solidFill>
            <a:latin typeface="Andalus" pitchFamily="18" charset="-78"/>
            <a:cs typeface="Andalus" pitchFamily="18" charset="-78"/>
          </a:endParaRPr>
        </a:p>
      </dgm:t>
    </dgm:pt>
    <dgm:pt modelId="{B433CC44-ABE8-48FB-8982-4B75230AB41C}" type="parTrans" cxnId="{CB2187A4-7B5C-437C-B2FF-E8C2540C8F3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653D403-4A31-49A6-8A35-556F6F072AB6}" type="sibTrans" cxnId="{CB2187A4-7B5C-437C-B2FF-E8C2540C8F3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8FD685B-D31C-422E-BADE-FAEDFB67998F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FIDELIDAD A LOS VALORES PRINCIPIOS </a:t>
          </a:r>
          <a:endParaRPr lang="es-ES" sz="2000" b="1" dirty="0">
            <a:solidFill>
              <a:schemeClr val="tx1"/>
            </a:solidFill>
            <a:latin typeface="Andalus" pitchFamily="18" charset="-78"/>
            <a:cs typeface="Andalus" pitchFamily="18" charset="-78"/>
          </a:endParaRPr>
        </a:p>
      </dgm:t>
    </dgm:pt>
    <dgm:pt modelId="{2D47E828-DF45-4E4D-BCA9-C8821F5E3099}" type="parTrans" cxnId="{D0E5AB21-1C5B-4B83-BC92-96A4A15EF012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0440260-D5C0-4DAE-99DA-0B1C451F7D67}" type="sibTrans" cxnId="{D0E5AB21-1C5B-4B83-BC92-96A4A15EF012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0EABF5B-A7F4-4718-A72E-66DECACA5D4C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BUSCA BIENESTAR COMÚN</a:t>
          </a:r>
          <a:endParaRPr lang="es-ES" sz="2000" b="1" dirty="0">
            <a:solidFill>
              <a:schemeClr val="tx1"/>
            </a:solidFill>
            <a:latin typeface="Andalus" pitchFamily="18" charset="-78"/>
            <a:cs typeface="Andalus" pitchFamily="18" charset="-78"/>
          </a:endParaRPr>
        </a:p>
      </dgm:t>
    </dgm:pt>
    <dgm:pt modelId="{14F64C6E-14B4-469F-9879-BE48E1365B5A}" type="parTrans" cxnId="{C47610B9-136A-42C9-A1CC-1A67DA400DC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5BA77B9-34AE-4B2B-B890-7A7E30D8DD26}" type="sibTrans" cxnId="{C47610B9-136A-42C9-A1CC-1A67DA400DC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F962EAB-A07B-4BAD-998B-BA75451123EA}" type="pres">
      <dgm:prSet presAssocID="{C80D51B8-542E-4E7B-8DF6-3767E79783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B46178B-1963-41D1-B24C-518507DEF1F7}" type="pres">
      <dgm:prSet presAssocID="{4D05842C-D042-4B3F-B5F2-C8CA20E45619}" presName="boxAndChildren" presStyleCnt="0"/>
      <dgm:spPr/>
    </dgm:pt>
    <dgm:pt modelId="{0A5D9B95-278A-4B37-863E-CFAB8D60BE91}" type="pres">
      <dgm:prSet presAssocID="{4D05842C-D042-4B3F-B5F2-C8CA20E45619}" presName="parentTextBox" presStyleLbl="node1" presStyleIdx="0" presStyleCnt="3"/>
      <dgm:spPr/>
      <dgm:t>
        <a:bodyPr/>
        <a:lstStyle/>
        <a:p>
          <a:endParaRPr lang="es-ES"/>
        </a:p>
      </dgm:t>
    </dgm:pt>
    <dgm:pt modelId="{62C0D5D6-2122-422A-A2CA-19AFAE3DC163}" type="pres">
      <dgm:prSet presAssocID="{4D05842C-D042-4B3F-B5F2-C8CA20E45619}" presName="entireBox" presStyleLbl="node1" presStyleIdx="0" presStyleCnt="3"/>
      <dgm:spPr/>
      <dgm:t>
        <a:bodyPr/>
        <a:lstStyle/>
        <a:p>
          <a:endParaRPr lang="es-ES"/>
        </a:p>
      </dgm:t>
    </dgm:pt>
    <dgm:pt modelId="{DAC3C6CF-FADC-4F74-B34C-06C171D6BC32}" type="pres">
      <dgm:prSet presAssocID="{4D05842C-D042-4B3F-B5F2-C8CA20E45619}" presName="descendantBox" presStyleCnt="0"/>
      <dgm:spPr/>
    </dgm:pt>
    <dgm:pt modelId="{60ECAFFC-E66F-4713-8609-65AD9B4404E4}" type="pres">
      <dgm:prSet presAssocID="{18FD685B-D31C-422E-BADE-FAEDFB67998F}" presName="childTextBox" presStyleLbl="fgAccFollowNode1" presStyleIdx="0" presStyleCnt="6" custLinFactNeighborX="8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BD2FAD-9496-429F-AEC9-AD0528DE9EF2}" type="pres">
      <dgm:prSet presAssocID="{D0EABF5B-A7F4-4718-A72E-66DECACA5D4C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16E103-2E85-460F-8F6E-FD00570223B2}" type="pres">
      <dgm:prSet presAssocID="{9E71833C-FEB9-4473-9F17-3DE64501BE8D}" presName="sp" presStyleCnt="0"/>
      <dgm:spPr/>
    </dgm:pt>
    <dgm:pt modelId="{A8625EA9-D6C0-46F1-B5A1-524DA16CDFEB}" type="pres">
      <dgm:prSet presAssocID="{B3F95721-8523-48FC-9B0F-4441BE656AFC}" presName="arrowAndChildren" presStyleCnt="0"/>
      <dgm:spPr/>
    </dgm:pt>
    <dgm:pt modelId="{017041BF-311E-4D38-9060-B5376562C787}" type="pres">
      <dgm:prSet presAssocID="{B3F95721-8523-48FC-9B0F-4441BE656AFC}" presName="parentTextArrow" presStyleLbl="node1" presStyleIdx="0" presStyleCnt="3"/>
      <dgm:spPr/>
      <dgm:t>
        <a:bodyPr/>
        <a:lstStyle/>
        <a:p>
          <a:endParaRPr lang="es-ES"/>
        </a:p>
      </dgm:t>
    </dgm:pt>
    <dgm:pt modelId="{200A55DA-FFB3-4A7A-A45C-D2A0BA64A719}" type="pres">
      <dgm:prSet presAssocID="{B3F95721-8523-48FC-9B0F-4441BE656AFC}" presName="arrow" presStyleLbl="node1" presStyleIdx="1" presStyleCnt="3"/>
      <dgm:spPr/>
      <dgm:t>
        <a:bodyPr/>
        <a:lstStyle/>
        <a:p>
          <a:endParaRPr lang="es-ES"/>
        </a:p>
      </dgm:t>
    </dgm:pt>
    <dgm:pt modelId="{393FEDB9-1A5A-4BC6-9880-47188655379A}" type="pres">
      <dgm:prSet presAssocID="{B3F95721-8523-48FC-9B0F-4441BE656AFC}" presName="descendantArrow" presStyleCnt="0"/>
      <dgm:spPr/>
    </dgm:pt>
    <dgm:pt modelId="{34FB5149-BB46-4CA2-A767-BAA6AE1C1706}" type="pres">
      <dgm:prSet presAssocID="{C5156F93-3EE4-4628-9EDF-94115E34D896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033445-9CC4-4B85-ACBD-FF418E279BBC}" type="pres">
      <dgm:prSet presAssocID="{5BB2B579-1E6F-4D52-8958-B4E30BA2C437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028AF8-6285-4F9E-B7C7-271E94D454AA}" type="pres">
      <dgm:prSet presAssocID="{3FB9CCFE-B5BB-439D-8116-56B11169046B}" presName="sp" presStyleCnt="0"/>
      <dgm:spPr/>
    </dgm:pt>
    <dgm:pt modelId="{F738BE97-DE23-4DC5-9719-368962E29ADB}" type="pres">
      <dgm:prSet presAssocID="{B612C5A0-2B6C-417D-B32B-F540A40C64B5}" presName="arrowAndChildren" presStyleCnt="0"/>
      <dgm:spPr/>
    </dgm:pt>
    <dgm:pt modelId="{CF79D59B-69C4-4057-A3BE-9A7E4813414B}" type="pres">
      <dgm:prSet presAssocID="{B612C5A0-2B6C-417D-B32B-F540A40C64B5}" presName="parentTextArrow" presStyleLbl="node1" presStyleIdx="1" presStyleCnt="3"/>
      <dgm:spPr/>
      <dgm:t>
        <a:bodyPr/>
        <a:lstStyle/>
        <a:p>
          <a:endParaRPr lang="es-ES"/>
        </a:p>
      </dgm:t>
    </dgm:pt>
    <dgm:pt modelId="{A7078BC9-0081-4F3A-B7EA-68ABE921F2EA}" type="pres">
      <dgm:prSet presAssocID="{B612C5A0-2B6C-417D-B32B-F540A40C64B5}" presName="arrow" presStyleLbl="node1" presStyleIdx="2" presStyleCnt="3"/>
      <dgm:spPr/>
      <dgm:t>
        <a:bodyPr/>
        <a:lstStyle/>
        <a:p>
          <a:endParaRPr lang="es-ES"/>
        </a:p>
      </dgm:t>
    </dgm:pt>
    <dgm:pt modelId="{ED739761-DE6A-4829-A5E5-8E3F51498D7F}" type="pres">
      <dgm:prSet presAssocID="{B612C5A0-2B6C-417D-B32B-F540A40C64B5}" presName="descendantArrow" presStyleCnt="0"/>
      <dgm:spPr/>
    </dgm:pt>
    <dgm:pt modelId="{4653A5EF-3BD6-4D4A-8EB8-727BD120FA39}" type="pres">
      <dgm:prSet presAssocID="{1F365513-45F6-410A-B73E-185047F10633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7AE9B-3FCD-4426-B85D-AA748259C8EC}" type="pres">
      <dgm:prSet presAssocID="{D50E825E-2481-4982-9A82-483914590D6F}" presName="childTextArrow" presStyleLbl="fgAccFollowNode1" presStyleIdx="5" presStyleCnt="6" custLinFactNeighborX="4958" custLinFactNeighborY="-21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90FC656-7767-4158-B9C0-469EFC121130}" srcId="{C80D51B8-542E-4E7B-8DF6-3767E797834F}" destId="{B612C5A0-2B6C-417D-B32B-F540A40C64B5}" srcOrd="0" destOrd="0" parTransId="{7DA5CFF3-A1BB-4F74-AE8D-59AD13F6C922}" sibTransId="{3FB9CCFE-B5BB-439D-8116-56B11169046B}"/>
    <dgm:cxn modelId="{D89F851D-F697-405E-8220-8AB6BF5C60B9}" type="presOf" srcId="{18FD685B-D31C-422E-BADE-FAEDFB67998F}" destId="{60ECAFFC-E66F-4713-8609-65AD9B4404E4}" srcOrd="0" destOrd="0" presId="urn:microsoft.com/office/officeart/2005/8/layout/process4"/>
    <dgm:cxn modelId="{DDB682E5-AAAA-4E65-9E9B-828E016DA58F}" type="presOf" srcId="{1F365513-45F6-410A-B73E-185047F10633}" destId="{4653A5EF-3BD6-4D4A-8EB8-727BD120FA39}" srcOrd="0" destOrd="0" presId="urn:microsoft.com/office/officeart/2005/8/layout/process4"/>
    <dgm:cxn modelId="{69FD4545-B60D-4C06-A9A1-E7973F9961D6}" srcId="{B3F95721-8523-48FC-9B0F-4441BE656AFC}" destId="{C5156F93-3EE4-4628-9EDF-94115E34D896}" srcOrd="0" destOrd="0" parTransId="{10E05B31-7EC7-4A16-A83D-061ABF3FD619}" sibTransId="{560A2A4B-29E3-4EA7-A65C-4FFA3C347C6A}"/>
    <dgm:cxn modelId="{CB2187A4-7B5C-437C-B2FF-E8C2540C8F3A}" srcId="{C80D51B8-542E-4E7B-8DF6-3767E797834F}" destId="{4D05842C-D042-4B3F-B5F2-C8CA20E45619}" srcOrd="2" destOrd="0" parTransId="{B433CC44-ABE8-48FB-8982-4B75230AB41C}" sibTransId="{F653D403-4A31-49A6-8A35-556F6F072AB6}"/>
    <dgm:cxn modelId="{C9F28443-0412-4D03-A5CB-BA1966D304B7}" type="presOf" srcId="{5BB2B579-1E6F-4D52-8958-B4E30BA2C437}" destId="{29033445-9CC4-4B85-ACBD-FF418E279BBC}" srcOrd="0" destOrd="0" presId="urn:microsoft.com/office/officeart/2005/8/layout/process4"/>
    <dgm:cxn modelId="{C47610B9-136A-42C9-A1CC-1A67DA400DCB}" srcId="{4D05842C-D042-4B3F-B5F2-C8CA20E45619}" destId="{D0EABF5B-A7F4-4718-A72E-66DECACA5D4C}" srcOrd="1" destOrd="0" parTransId="{14F64C6E-14B4-469F-9879-BE48E1365B5A}" sibTransId="{B5BA77B9-34AE-4B2B-B890-7A7E30D8DD26}"/>
    <dgm:cxn modelId="{0B1689F9-90CB-4BDD-B7A2-51252385C4FA}" srcId="{B612C5A0-2B6C-417D-B32B-F540A40C64B5}" destId="{D50E825E-2481-4982-9A82-483914590D6F}" srcOrd="1" destOrd="0" parTransId="{3D512798-EF11-4FD6-911A-6681BEE96C6C}" sibTransId="{8998D85F-B50D-4B7F-90EB-042263E3EB5C}"/>
    <dgm:cxn modelId="{B1018F9F-79C2-449F-BFA9-CEB79F0B6AE4}" type="presOf" srcId="{B612C5A0-2B6C-417D-B32B-F540A40C64B5}" destId="{CF79D59B-69C4-4057-A3BE-9A7E4813414B}" srcOrd="0" destOrd="0" presId="urn:microsoft.com/office/officeart/2005/8/layout/process4"/>
    <dgm:cxn modelId="{F805DF2D-88A6-4411-8423-57028CD7CBB9}" srcId="{C80D51B8-542E-4E7B-8DF6-3767E797834F}" destId="{B3F95721-8523-48FC-9B0F-4441BE656AFC}" srcOrd="1" destOrd="0" parTransId="{05DC929E-E327-4B59-BF39-4EC37692518F}" sibTransId="{9E71833C-FEB9-4473-9F17-3DE64501BE8D}"/>
    <dgm:cxn modelId="{7FBA35C8-7EBE-41A0-AFE3-96B42C48820F}" type="presOf" srcId="{4D05842C-D042-4B3F-B5F2-C8CA20E45619}" destId="{0A5D9B95-278A-4B37-863E-CFAB8D60BE91}" srcOrd="0" destOrd="0" presId="urn:microsoft.com/office/officeart/2005/8/layout/process4"/>
    <dgm:cxn modelId="{1400FD00-9AC7-49CD-BB11-46FAA9BA0098}" srcId="{B3F95721-8523-48FC-9B0F-4441BE656AFC}" destId="{5BB2B579-1E6F-4D52-8958-B4E30BA2C437}" srcOrd="1" destOrd="0" parTransId="{AB2D5509-4E94-4452-90E5-DD6876D40380}" sibTransId="{220AB166-7576-41DB-BFCA-39AC381204F4}"/>
    <dgm:cxn modelId="{B6BCCDC7-5571-4F00-9B93-85571E08C0C6}" type="presOf" srcId="{B3F95721-8523-48FC-9B0F-4441BE656AFC}" destId="{200A55DA-FFB3-4A7A-A45C-D2A0BA64A719}" srcOrd="1" destOrd="0" presId="urn:microsoft.com/office/officeart/2005/8/layout/process4"/>
    <dgm:cxn modelId="{60EA62D1-961D-4C8C-8C39-45C08F20C4F3}" type="presOf" srcId="{C5156F93-3EE4-4628-9EDF-94115E34D896}" destId="{34FB5149-BB46-4CA2-A767-BAA6AE1C1706}" srcOrd="0" destOrd="0" presId="urn:microsoft.com/office/officeart/2005/8/layout/process4"/>
    <dgm:cxn modelId="{B09B2040-4ED3-48B0-885A-2C15CB9BC904}" type="presOf" srcId="{C80D51B8-542E-4E7B-8DF6-3767E797834F}" destId="{BF962EAB-A07B-4BAD-998B-BA75451123EA}" srcOrd="0" destOrd="0" presId="urn:microsoft.com/office/officeart/2005/8/layout/process4"/>
    <dgm:cxn modelId="{D0E5AB21-1C5B-4B83-BC92-96A4A15EF012}" srcId="{4D05842C-D042-4B3F-B5F2-C8CA20E45619}" destId="{18FD685B-D31C-422E-BADE-FAEDFB67998F}" srcOrd="0" destOrd="0" parTransId="{2D47E828-DF45-4E4D-BCA9-C8821F5E3099}" sibTransId="{70440260-D5C0-4DAE-99DA-0B1C451F7D67}"/>
    <dgm:cxn modelId="{6193F8D9-B9B6-42E9-BB70-E23C828006BF}" type="presOf" srcId="{D0EABF5B-A7F4-4718-A72E-66DECACA5D4C}" destId="{71BD2FAD-9496-429F-AEC9-AD0528DE9EF2}" srcOrd="0" destOrd="0" presId="urn:microsoft.com/office/officeart/2005/8/layout/process4"/>
    <dgm:cxn modelId="{119ACB1A-7E03-481B-8DA7-AB3569F00CA8}" type="presOf" srcId="{D50E825E-2481-4982-9A82-483914590D6F}" destId="{DC97AE9B-3FCD-4426-B85D-AA748259C8EC}" srcOrd="0" destOrd="0" presId="urn:microsoft.com/office/officeart/2005/8/layout/process4"/>
    <dgm:cxn modelId="{C9849E5B-2041-4337-BCCB-1E4E22741C77}" type="presOf" srcId="{B612C5A0-2B6C-417D-B32B-F540A40C64B5}" destId="{A7078BC9-0081-4F3A-B7EA-68ABE921F2EA}" srcOrd="1" destOrd="0" presId="urn:microsoft.com/office/officeart/2005/8/layout/process4"/>
    <dgm:cxn modelId="{0CCB3212-49F3-4AC2-ADCD-292315352410}" type="presOf" srcId="{B3F95721-8523-48FC-9B0F-4441BE656AFC}" destId="{017041BF-311E-4D38-9060-B5376562C787}" srcOrd="0" destOrd="0" presId="urn:microsoft.com/office/officeart/2005/8/layout/process4"/>
    <dgm:cxn modelId="{F8718F8B-C738-4B57-AE85-6FBFFF3AC6B3}" srcId="{B612C5A0-2B6C-417D-B32B-F540A40C64B5}" destId="{1F365513-45F6-410A-B73E-185047F10633}" srcOrd="0" destOrd="0" parTransId="{B9A84FAB-E462-49C7-8EA2-D676416A2E5C}" sibTransId="{BC712024-7CF3-44D4-A04C-DACB157CB9F5}"/>
    <dgm:cxn modelId="{BED00B5D-A314-4C79-AB72-5A1778DDAF0F}" type="presOf" srcId="{4D05842C-D042-4B3F-B5F2-C8CA20E45619}" destId="{62C0D5D6-2122-422A-A2CA-19AFAE3DC163}" srcOrd="1" destOrd="0" presId="urn:microsoft.com/office/officeart/2005/8/layout/process4"/>
    <dgm:cxn modelId="{EBC3287E-288E-4F2E-A374-70A724718D0D}" type="presParOf" srcId="{BF962EAB-A07B-4BAD-998B-BA75451123EA}" destId="{7B46178B-1963-41D1-B24C-518507DEF1F7}" srcOrd="0" destOrd="0" presId="urn:microsoft.com/office/officeart/2005/8/layout/process4"/>
    <dgm:cxn modelId="{DEA1EF6C-B0DB-4153-9D0F-A17E8679C95A}" type="presParOf" srcId="{7B46178B-1963-41D1-B24C-518507DEF1F7}" destId="{0A5D9B95-278A-4B37-863E-CFAB8D60BE91}" srcOrd="0" destOrd="0" presId="urn:microsoft.com/office/officeart/2005/8/layout/process4"/>
    <dgm:cxn modelId="{3A6CA825-3F9C-4283-A7BC-DBDCD1E81809}" type="presParOf" srcId="{7B46178B-1963-41D1-B24C-518507DEF1F7}" destId="{62C0D5D6-2122-422A-A2CA-19AFAE3DC163}" srcOrd="1" destOrd="0" presId="urn:microsoft.com/office/officeart/2005/8/layout/process4"/>
    <dgm:cxn modelId="{F689F943-6C93-494B-903C-F5ACC13F60D0}" type="presParOf" srcId="{7B46178B-1963-41D1-B24C-518507DEF1F7}" destId="{DAC3C6CF-FADC-4F74-B34C-06C171D6BC32}" srcOrd="2" destOrd="0" presId="urn:microsoft.com/office/officeart/2005/8/layout/process4"/>
    <dgm:cxn modelId="{3ED89D5C-80AC-43DD-B54C-77508A0A866A}" type="presParOf" srcId="{DAC3C6CF-FADC-4F74-B34C-06C171D6BC32}" destId="{60ECAFFC-E66F-4713-8609-65AD9B4404E4}" srcOrd="0" destOrd="0" presId="urn:microsoft.com/office/officeart/2005/8/layout/process4"/>
    <dgm:cxn modelId="{0C8E621A-07BD-43CE-87D8-51F1C6101449}" type="presParOf" srcId="{DAC3C6CF-FADC-4F74-B34C-06C171D6BC32}" destId="{71BD2FAD-9496-429F-AEC9-AD0528DE9EF2}" srcOrd="1" destOrd="0" presId="urn:microsoft.com/office/officeart/2005/8/layout/process4"/>
    <dgm:cxn modelId="{1DB2D591-9585-4481-9979-D3A19B2BB721}" type="presParOf" srcId="{BF962EAB-A07B-4BAD-998B-BA75451123EA}" destId="{0C16E103-2E85-460F-8F6E-FD00570223B2}" srcOrd="1" destOrd="0" presId="urn:microsoft.com/office/officeart/2005/8/layout/process4"/>
    <dgm:cxn modelId="{6C64B4AC-BEDE-49CB-9C4A-9A98A520D0B9}" type="presParOf" srcId="{BF962EAB-A07B-4BAD-998B-BA75451123EA}" destId="{A8625EA9-D6C0-46F1-B5A1-524DA16CDFEB}" srcOrd="2" destOrd="0" presId="urn:microsoft.com/office/officeart/2005/8/layout/process4"/>
    <dgm:cxn modelId="{060A436E-8000-44E0-9379-4AD62AC95D3F}" type="presParOf" srcId="{A8625EA9-D6C0-46F1-B5A1-524DA16CDFEB}" destId="{017041BF-311E-4D38-9060-B5376562C787}" srcOrd="0" destOrd="0" presId="urn:microsoft.com/office/officeart/2005/8/layout/process4"/>
    <dgm:cxn modelId="{282558F0-57C7-4194-A83D-DDB9503E2CA9}" type="presParOf" srcId="{A8625EA9-D6C0-46F1-B5A1-524DA16CDFEB}" destId="{200A55DA-FFB3-4A7A-A45C-D2A0BA64A719}" srcOrd="1" destOrd="0" presId="urn:microsoft.com/office/officeart/2005/8/layout/process4"/>
    <dgm:cxn modelId="{1F1EE7C1-2B86-4FC0-9A70-7CB49F4D01ED}" type="presParOf" srcId="{A8625EA9-D6C0-46F1-B5A1-524DA16CDFEB}" destId="{393FEDB9-1A5A-4BC6-9880-47188655379A}" srcOrd="2" destOrd="0" presId="urn:microsoft.com/office/officeart/2005/8/layout/process4"/>
    <dgm:cxn modelId="{B57609B4-E060-4198-A3D2-D6E8007E5BC9}" type="presParOf" srcId="{393FEDB9-1A5A-4BC6-9880-47188655379A}" destId="{34FB5149-BB46-4CA2-A767-BAA6AE1C1706}" srcOrd="0" destOrd="0" presId="urn:microsoft.com/office/officeart/2005/8/layout/process4"/>
    <dgm:cxn modelId="{9B045AF1-2BE6-417D-BFC2-3D870FC78DA0}" type="presParOf" srcId="{393FEDB9-1A5A-4BC6-9880-47188655379A}" destId="{29033445-9CC4-4B85-ACBD-FF418E279BBC}" srcOrd="1" destOrd="0" presId="urn:microsoft.com/office/officeart/2005/8/layout/process4"/>
    <dgm:cxn modelId="{46DE0CCF-FE81-43E8-BC08-44BC8BCF000E}" type="presParOf" srcId="{BF962EAB-A07B-4BAD-998B-BA75451123EA}" destId="{36028AF8-6285-4F9E-B7C7-271E94D454AA}" srcOrd="3" destOrd="0" presId="urn:microsoft.com/office/officeart/2005/8/layout/process4"/>
    <dgm:cxn modelId="{54F4AF41-FF69-4CDC-9410-D28017953363}" type="presParOf" srcId="{BF962EAB-A07B-4BAD-998B-BA75451123EA}" destId="{F738BE97-DE23-4DC5-9719-368962E29ADB}" srcOrd="4" destOrd="0" presId="urn:microsoft.com/office/officeart/2005/8/layout/process4"/>
    <dgm:cxn modelId="{E84CFF32-ED33-495B-9EB7-61711EA1EAAE}" type="presParOf" srcId="{F738BE97-DE23-4DC5-9719-368962E29ADB}" destId="{CF79D59B-69C4-4057-A3BE-9A7E4813414B}" srcOrd="0" destOrd="0" presId="urn:microsoft.com/office/officeart/2005/8/layout/process4"/>
    <dgm:cxn modelId="{B56BD15A-F630-43EB-BC09-52D08229428B}" type="presParOf" srcId="{F738BE97-DE23-4DC5-9719-368962E29ADB}" destId="{A7078BC9-0081-4F3A-B7EA-68ABE921F2EA}" srcOrd="1" destOrd="0" presId="urn:microsoft.com/office/officeart/2005/8/layout/process4"/>
    <dgm:cxn modelId="{CE4DF054-F4BF-40A5-88D5-69B9F910D66B}" type="presParOf" srcId="{F738BE97-DE23-4DC5-9719-368962E29ADB}" destId="{ED739761-DE6A-4829-A5E5-8E3F51498D7F}" srcOrd="2" destOrd="0" presId="urn:microsoft.com/office/officeart/2005/8/layout/process4"/>
    <dgm:cxn modelId="{AF15F06F-1074-4102-897E-244AD909DCA0}" type="presParOf" srcId="{ED739761-DE6A-4829-A5E5-8E3F51498D7F}" destId="{4653A5EF-3BD6-4D4A-8EB8-727BD120FA39}" srcOrd="0" destOrd="0" presId="urn:microsoft.com/office/officeart/2005/8/layout/process4"/>
    <dgm:cxn modelId="{1B0AEDB5-CA92-49B8-8211-4679CED9D045}" type="presParOf" srcId="{ED739761-DE6A-4829-A5E5-8E3F51498D7F}" destId="{DC97AE9B-3FCD-4426-B85D-AA748259C8E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FB5746-C1A9-4221-8EF0-F957F62340F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6746227-C718-462C-B689-141F5D0F3F65}">
      <dgm:prSet phldrT="[Texto]" custT="1"/>
      <dgm:spPr/>
      <dgm:t>
        <a:bodyPr/>
        <a:lstStyle/>
        <a:p>
          <a:r>
            <a:rPr lang="es-MX" sz="2800" b="1" dirty="0" smtClean="0">
              <a:solidFill>
                <a:srgbClr val="CFCF2B"/>
              </a:solidFill>
              <a:latin typeface="Andalus" pitchFamily="18" charset="-78"/>
              <a:cs typeface="Andalus" pitchFamily="18" charset="-78"/>
            </a:rPr>
            <a:t>RESPETO POR LAS PERSONAS</a:t>
          </a:r>
          <a:endParaRPr lang="es-ES" sz="2800" b="1" dirty="0">
            <a:solidFill>
              <a:srgbClr val="CFCF2B"/>
            </a:solidFill>
            <a:latin typeface="Andalus" pitchFamily="18" charset="-78"/>
            <a:cs typeface="Andalus" pitchFamily="18" charset="-78"/>
          </a:endParaRPr>
        </a:p>
      </dgm:t>
    </dgm:pt>
    <dgm:pt modelId="{490654BC-EA2B-4DA8-AE7C-0FD1B8AE9397}" type="parTrans" cxnId="{6EDC1A2F-EE2E-4A89-893E-75EF6E0F0965}">
      <dgm:prSet/>
      <dgm:spPr/>
      <dgm:t>
        <a:bodyPr/>
        <a:lstStyle/>
        <a:p>
          <a:endParaRPr lang="es-ES"/>
        </a:p>
      </dgm:t>
    </dgm:pt>
    <dgm:pt modelId="{260EC1C0-2C42-4C85-9FBB-75F84CB33933}" type="sibTrans" cxnId="{6EDC1A2F-EE2E-4A89-893E-75EF6E0F0965}">
      <dgm:prSet/>
      <dgm:spPr/>
      <dgm:t>
        <a:bodyPr/>
        <a:lstStyle/>
        <a:p>
          <a:endParaRPr lang="es-ES"/>
        </a:p>
      </dgm:t>
    </dgm:pt>
    <dgm:pt modelId="{B0681AAB-9504-4949-BB15-9618C81AD5BC}">
      <dgm:prSet phldrT="[Texto]"/>
      <dgm:spPr/>
      <dgm:t>
        <a:bodyPr/>
        <a:lstStyle/>
        <a:p>
          <a:r>
            <a:rPr lang="es-ES" b="1" dirty="0" smtClean="0">
              <a:latin typeface="Andalus" pitchFamily="18" charset="-78"/>
              <a:cs typeface="Andalus" pitchFamily="18" charset="-78"/>
            </a:rPr>
            <a:t>PENSAMIENTO</a:t>
          </a:r>
          <a:endParaRPr lang="es-ES" b="1" dirty="0">
            <a:latin typeface="Andalus" pitchFamily="18" charset="-78"/>
            <a:cs typeface="Andalus" pitchFamily="18" charset="-78"/>
          </a:endParaRPr>
        </a:p>
      </dgm:t>
    </dgm:pt>
    <dgm:pt modelId="{A71D3BA8-8C15-4CC3-9A82-4D0D5686C1DD}" type="parTrans" cxnId="{E5212277-C13B-41D2-875E-0430CB013EDD}">
      <dgm:prSet/>
      <dgm:spPr/>
      <dgm:t>
        <a:bodyPr/>
        <a:lstStyle/>
        <a:p>
          <a:endParaRPr lang="es-ES"/>
        </a:p>
      </dgm:t>
    </dgm:pt>
    <dgm:pt modelId="{BC2F5F86-913F-45FE-AB18-3311BD6B3AE8}" type="sibTrans" cxnId="{E5212277-C13B-41D2-875E-0430CB013EDD}">
      <dgm:prSet/>
      <dgm:spPr/>
      <dgm:t>
        <a:bodyPr/>
        <a:lstStyle/>
        <a:p>
          <a:endParaRPr lang="es-ES"/>
        </a:p>
      </dgm:t>
    </dgm:pt>
    <dgm:pt modelId="{E0B3011A-8011-4F14-9493-079AA60EBE89}">
      <dgm:prSet phldrT="[Texto]"/>
      <dgm:spPr/>
      <dgm:t>
        <a:bodyPr/>
        <a:lstStyle/>
        <a:p>
          <a:r>
            <a:rPr lang="es-ES" b="1" dirty="0" smtClean="0">
              <a:latin typeface="Andalus" pitchFamily="18" charset="-78"/>
              <a:cs typeface="Andalus" pitchFamily="18" charset="-78"/>
            </a:rPr>
            <a:t>PRÁCTICA DE CULTURA </a:t>
          </a:r>
          <a:endParaRPr lang="es-ES" b="1" dirty="0">
            <a:latin typeface="Andalus" pitchFamily="18" charset="-78"/>
            <a:cs typeface="Andalus" pitchFamily="18" charset="-78"/>
          </a:endParaRPr>
        </a:p>
      </dgm:t>
    </dgm:pt>
    <dgm:pt modelId="{E5D42989-C225-4634-825D-13DF475829DE}" type="parTrans" cxnId="{54EFA1EE-E3D8-40AA-ADE0-6CE07D1DA98C}">
      <dgm:prSet/>
      <dgm:spPr/>
      <dgm:t>
        <a:bodyPr/>
        <a:lstStyle/>
        <a:p>
          <a:endParaRPr lang="es-ES"/>
        </a:p>
      </dgm:t>
    </dgm:pt>
    <dgm:pt modelId="{251F2A52-B243-4CEF-BEAB-746693E92F09}" type="sibTrans" cxnId="{54EFA1EE-E3D8-40AA-ADE0-6CE07D1DA98C}">
      <dgm:prSet/>
      <dgm:spPr/>
      <dgm:t>
        <a:bodyPr/>
        <a:lstStyle/>
        <a:p>
          <a:endParaRPr lang="es-ES"/>
        </a:p>
      </dgm:t>
    </dgm:pt>
    <dgm:pt modelId="{55E5135F-374D-4163-AAE2-5CE936E2A656}">
      <dgm:prSet phldrT="[Texto]" custT="1"/>
      <dgm:spPr/>
      <dgm:t>
        <a:bodyPr/>
        <a:lstStyle/>
        <a:p>
          <a:r>
            <a:rPr lang="es-MX" sz="2400" b="1" dirty="0" smtClean="0">
              <a:solidFill>
                <a:srgbClr val="CFCF2B"/>
              </a:solidFill>
            </a:rPr>
            <a:t>COMPETENCIA PROFESIONAL</a:t>
          </a:r>
          <a:endParaRPr lang="es-ES" sz="2400" b="1" dirty="0">
            <a:solidFill>
              <a:srgbClr val="CFCF2B"/>
            </a:solidFill>
          </a:endParaRPr>
        </a:p>
      </dgm:t>
    </dgm:pt>
    <dgm:pt modelId="{7F3B5867-B8B1-4C8E-8424-EF21EEE1971F}" type="parTrans" cxnId="{B628FE33-49A6-4A6C-B5C4-69C6C154CEBA}">
      <dgm:prSet/>
      <dgm:spPr/>
      <dgm:t>
        <a:bodyPr/>
        <a:lstStyle/>
        <a:p>
          <a:endParaRPr lang="es-ES"/>
        </a:p>
      </dgm:t>
    </dgm:pt>
    <dgm:pt modelId="{D8823544-0211-41BB-B8A5-F97F7EB52BF7}" type="sibTrans" cxnId="{B628FE33-49A6-4A6C-B5C4-69C6C154CEBA}">
      <dgm:prSet/>
      <dgm:spPr/>
      <dgm:t>
        <a:bodyPr/>
        <a:lstStyle/>
        <a:p>
          <a:endParaRPr lang="es-ES"/>
        </a:p>
      </dgm:t>
    </dgm:pt>
    <dgm:pt modelId="{467E0065-C161-4244-9E24-4F8E6F9B1900}">
      <dgm:prSet phldrT="[Texto]"/>
      <dgm:spPr/>
      <dgm:t>
        <a:bodyPr/>
        <a:lstStyle/>
        <a:p>
          <a:r>
            <a:rPr lang="es-EC" b="1" dirty="0" smtClean="0">
              <a:latin typeface="Andalus" pitchFamily="18" charset="-78"/>
              <a:cs typeface="Andalus" pitchFamily="18" charset="-78"/>
            </a:rPr>
            <a:t>DIÁLOGO</a:t>
          </a:r>
          <a:endParaRPr lang="es-ES" b="1" dirty="0">
            <a:latin typeface="Andalus" pitchFamily="18" charset="-78"/>
            <a:cs typeface="Andalus" pitchFamily="18" charset="-78"/>
          </a:endParaRPr>
        </a:p>
      </dgm:t>
    </dgm:pt>
    <dgm:pt modelId="{75C6C339-478E-47A0-AB07-D0C77EA87B34}" type="parTrans" cxnId="{FB830FDC-C7FF-493D-99B1-AAB2F248CAE5}">
      <dgm:prSet/>
      <dgm:spPr/>
      <dgm:t>
        <a:bodyPr/>
        <a:lstStyle/>
        <a:p>
          <a:endParaRPr lang="es-ES"/>
        </a:p>
      </dgm:t>
    </dgm:pt>
    <dgm:pt modelId="{F4923791-8535-4CF2-842D-2FD3558E7FB1}" type="sibTrans" cxnId="{FB830FDC-C7FF-493D-99B1-AAB2F248CAE5}">
      <dgm:prSet/>
      <dgm:spPr/>
      <dgm:t>
        <a:bodyPr/>
        <a:lstStyle/>
        <a:p>
          <a:endParaRPr lang="es-ES"/>
        </a:p>
      </dgm:t>
    </dgm:pt>
    <dgm:pt modelId="{D1195631-639F-4F02-8049-AA725B0E3102}">
      <dgm:prSet phldrT="[Texto]"/>
      <dgm:spPr/>
      <dgm:t>
        <a:bodyPr/>
        <a:lstStyle/>
        <a:p>
          <a:r>
            <a:rPr lang="es-ES" b="1" dirty="0" smtClean="0">
              <a:latin typeface="Andalus" pitchFamily="18" charset="-78"/>
              <a:cs typeface="Andalus" pitchFamily="18" charset="-78"/>
            </a:rPr>
            <a:t>RAZÓN</a:t>
          </a:r>
          <a:endParaRPr lang="es-ES" b="1" dirty="0">
            <a:latin typeface="Andalus" pitchFamily="18" charset="-78"/>
            <a:cs typeface="Andalus" pitchFamily="18" charset="-78"/>
          </a:endParaRPr>
        </a:p>
      </dgm:t>
    </dgm:pt>
    <dgm:pt modelId="{8B616B11-6C6B-44B3-BEF2-97282A928254}" type="parTrans" cxnId="{D0280C53-7178-4F35-B332-B250A8A25404}">
      <dgm:prSet/>
      <dgm:spPr/>
      <dgm:t>
        <a:bodyPr/>
        <a:lstStyle/>
        <a:p>
          <a:endParaRPr lang="es-ES"/>
        </a:p>
      </dgm:t>
    </dgm:pt>
    <dgm:pt modelId="{DC9F7986-4A4D-4047-831A-A160782FED24}" type="sibTrans" cxnId="{D0280C53-7178-4F35-B332-B250A8A25404}">
      <dgm:prSet/>
      <dgm:spPr/>
      <dgm:t>
        <a:bodyPr/>
        <a:lstStyle/>
        <a:p>
          <a:endParaRPr lang="es-ES"/>
        </a:p>
      </dgm:t>
    </dgm:pt>
    <dgm:pt modelId="{68896D27-56CE-4047-A739-909B90A91B89}">
      <dgm:prSet phldrT="[Texto]" custT="1"/>
      <dgm:spPr/>
      <dgm:t>
        <a:bodyPr/>
        <a:lstStyle/>
        <a:p>
          <a:r>
            <a:rPr lang="es-EC" sz="2400" b="1" dirty="0" smtClean="0">
              <a:solidFill>
                <a:srgbClr val="CFCF2B"/>
              </a:solidFill>
            </a:rPr>
            <a:t>COMPROMISO CON LA NACIÓN</a:t>
          </a:r>
          <a:endParaRPr lang="es-ES" sz="2400" b="1" dirty="0">
            <a:solidFill>
              <a:srgbClr val="CFCF2B"/>
            </a:solidFill>
          </a:endParaRPr>
        </a:p>
      </dgm:t>
    </dgm:pt>
    <dgm:pt modelId="{AC57BED4-5034-4E7D-B269-07DCF46317B5}" type="parTrans" cxnId="{3F69EF69-F79C-4137-9AAB-E6ECD45D2247}">
      <dgm:prSet/>
      <dgm:spPr/>
      <dgm:t>
        <a:bodyPr/>
        <a:lstStyle/>
        <a:p>
          <a:endParaRPr lang="es-ES"/>
        </a:p>
      </dgm:t>
    </dgm:pt>
    <dgm:pt modelId="{C40526A3-9BD4-4C6A-9A71-8A7EDF27EC4C}" type="sibTrans" cxnId="{3F69EF69-F79C-4137-9AAB-E6ECD45D2247}">
      <dgm:prSet/>
      <dgm:spPr/>
      <dgm:t>
        <a:bodyPr/>
        <a:lstStyle/>
        <a:p>
          <a:endParaRPr lang="es-ES"/>
        </a:p>
      </dgm:t>
    </dgm:pt>
    <dgm:pt modelId="{A0B64E25-B7FF-46A0-8E72-E4A30C0A3A00}">
      <dgm:prSet phldrT="[Texto]"/>
      <dgm:spPr/>
      <dgm:t>
        <a:bodyPr/>
        <a:lstStyle/>
        <a:p>
          <a:r>
            <a:rPr lang="es-ES" b="1" dirty="0" smtClean="0">
              <a:latin typeface="Andalus" pitchFamily="18" charset="-78"/>
              <a:cs typeface="Andalus" pitchFamily="18" charset="-78"/>
            </a:rPr>
            <a:t>IDENTIDAD NACIONAL </a:t>
          </a:r>
          <a:endParaRPr lang="es-ES" b="1" dirty="0">
            <a:latin typeface="Andalus" pitchFamily="18" charset="-78"/>
            <a:cs typeface="Andalus" pitchFamily="18" charset="-78"/>
          </a:endParaRPr>
        </a:p>
      </dgm:t>
    </dgm:pt>
    <dgm:pt modelId="{98B112E3-7F3F-41E3-9FAC-6B36827BCF42}" type="parTrans" cxnId="{CDF267F1-1327-4B62-81B0-D25752427114}">
      <dgm:prSet/>
      <dgm:spPr/>
      <dgm:t>
        <a:bodyPr/>
        <a:lstStyle/>
        <a:p>
          <a:endParaRPr lang="es-ES"/>
        </a:p>
      </dgm:t>
    </dgm:pt>
    <dgm:pt modelId="{41E515B9-4074-4929-83E8-C0D8C6B8CD04}" type="sibTrans" cxnId="{CDF267F1-1327-4B62-81B0-D25752427114}">
      <dgm:prSet/>
      <dgm:spPr/>
      <dgm:t>
        <a:bodyPr/>
        <a:lstStyle/>
        <a:p>
          <a:endParaRPr lang="es-ES"/>
        </a:p>
      </dgm:t>
    </dgm:pt>
    <dgm:pt modelId="{76403509-9949-4F5F-8682-6758EE470629}">
      <dgm:prSet phldrT="[Texto]"/>
      <dgm:spPr/>
      <dgm:t>
        <a:bodyPr/>
        <a:lstStyle/>
        <a:p>
          <a:r>
            <a:rPr lang="es-ES" b="1" dirty="0" smtClean="0">
              <a:latin typeface="Andalus" pitchFamily="18" charset="-78"/>
              <a:cs typeface="Andalus" pitchFamily="18" charset="-78"/>
            </a:rPr>
            <a:t>ORGULLO DE LO QUE SOMOS </a:t>
          </a:r>
          <a:endParaRPr lang="es-ES" b="1" dirty="0">
            <a:latin typeface="Andalus" pitchFamily="18" charset="-78"/>
            <a:cs typeface="Andalus" pitchFamily="18" charset="-78"/>
          </a:endParaRPr>
        </a:p>
      </dgm:t>
    </dgm:pt>
    <dgm:pt modelId="{6B668481-F579-4519-B5D1-D1181932B5D8}" type="parTrans" cxnId="{AF8108C4-C7AB-4154-9605-BAE791B2209D}">
      <dgm:prSet/>
      <dgm:spPr/>
      <dgm:t>
        <a:bodyPr/>
        <a:lstStyle/>
        <a:p>
          <a:endParaRPr lang="es-ES"/>
        </a:p>
      </dgm:t>
    </dgm:pt>
    <dgm:pt modelId="{4706AA13-3380-405E-AC9C-B8E73D87909A}" type="sibTrans" cxnId="{AF8108C4-C7AB-4154-9605-BAE791B2209D}">
      <dgm:prSet/>
      <dgm:spPr/>
      <dgm:t>
        <a:bodyPr/>
        <a:lstStyle/>
        <a:p>
          <a:endParaRPr lang="es-ES"/>
        </a:p>
      </dgm:t>
    </dgm:pt>
    <dgm:pt modelId="{321DF0C4-1636-4DEE-B5D4-AEABC2AD502B}" type="pres">
      <dgm:prSet presAssocID="{4AFB5746-C1A9-4221-8EF0-F957F62340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C719C10-B0D4-42C7-B8DB-4A3343D19DAC}" type="pres">
      <dgm:prSet presAssocID="{68896D27-56CE-4047-A739-909B90A91B89}" presName="boxAndChildren" presStyleCnt="0"/>
      <dgm:spPr/>
    </dgm:pt>
    <dgm:pt modelId="{D7170FD8-6ABD-4A01-A435-29D12E763354}" type="pres">
      <dgm:prSet presAssocID="{68896D27-56CE-4047-A739-909B90A91B89}" presName="parentTextBox" presStyleLbl="node1" presStyleIdx="0" presStyleCnt="3"/>
      <dgm:spPr/>
      <dgm:t>
        <a:bodyPr/>
        <a:lstStyle/>
        <a:p>
          <a:endParaRPr lang="es-ES"/>
        </a:p>
      </dgm:t>
    </dgm:pt>
    <dgm:pt modelId="{3BEDAF54-60D4-4E23-BD92-84ABF826531F}" type="pres">
      <dgm:prSet presAssocID="{68896D27-56CE-4047-A739-909B90A91B89}" presName="entireBox" presStyleLbl="node1" presStyleIdx="0" presStyleCnt="3"/>
      <dgm:spPr/>
      <dgm:t>
        <a:bodyPr/>
        <a:lstStyle/>
        <a:p>
          <a:endParaRPr lang="es-ES"/>
        </a:p>
      </dgm:t>
    </dgm:pt>
    <dgm:pt modelId="{78521AD2-5AEF-45DD-A3FD-7C9EDB74CB0D}" type="pres">
      <dgm:prSet presAssocID="{68896D27-56CE-4047-A739-909B90A91B89}" presName="descendantBox" presStyleCnt="0"/>
      <dgm:spPr/>
    </dgm:pt>
    <dgm:pt modelId="{664AE8AD-3D14-4551-88A7-EBB57BADBB9B}" type="pres">
      <dgm:prSet presAssocID="{A0B64E25-B7FF-46A0-8E72-E4A30C0A3A00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2D53C5-3432-4759-92AE-7B9B87038730}" type="pres">
      <dgm:prSet presAssocID="{76403509-9949-4F5F-8682-6758EE470629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90876E-5E43-4F50-B4F2-11FAFABCD688}" type="pres">
      <dgm:prSet presAssocID="{D8823544-0211-41BB-B8A5-F97F7EB52BF7}" presName="sp" presStyleCnt="0"/>
      <dgm:spPr/>
    </dgm:pt>
    <dgm:pt modelId="{74CE2E78-3A36-4FE0-8033-47391EE3F57E}" type="pres">
      <dgm:prSet presAssocID="{55E5135F-374D-4163-AAE2-5CE936E2A656}" presName="arrowAndChildren" presStyleCnt="0"/>
      <dgm:spPr/>
    </dgm:pt>
    <dgm:pt modelId="{DAFBE348-A3EA-46E1-9353-9C598318BA75}" type="pres">
      <dgm:prSet presAssocID="{55E5135F-374D-4163-AAE2-5CE936E2A656}" presName="parentTextArrow" presStyleLbl="node1" presStyleIdx="0" presStyleCnt="3"/>
      <dgm:spPr/>
      <dgm:t>
        <a:bodyPr/>
        <a:lstStyle/>
        <a:p>
          <a:endParaRPr lang="es-ES"/>
        </a:p>
      </dgm:t>
    </dgm:pt>
    <dgm:pt modelId="{365400C2-AE30-47C3-8EEA-398F061CE46D}" type="pres">
      <dgm:prSet presAssocID="{55E5135F-374D-4163-AAE2-5CE936E2A656}" presName="arrow" presStyleLbl="node1" presStyleIdx="1" presStyleCnt="3"/>
      <dgm:spPr/>
      <dgm:t>
        <a:bodyPr/>
        <a:lstStyle/>
        <a:p>
          <a:endParaRPr lang="es-ES"/>
        </a:p>
      </dgm:t>
    </dgm:pt>
    <dgm:pt modelId="{5FA57398-6ACE-4992-BFF3-B807EE99C9A8}" type="pres">
      <dgm:prSet presAssocID="{55E5135F-374D-4163-AAE2-5CE936E2A656}" presName="descendantArrow" presStyleCnt="0"/>
      <dgm:spPr/>
    </dgm:pt>
    <dgm:pt modelId="{37495701-0739-44D4-AD48-4FE2B5BF0D33}" type="pres">
      <dgm:prSet presAssocID="{467E0065-C161-4244-9E24-4F8E6F9B1900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C3D7B4-05B1-43EF-823E-2D853105276F}" type="pres">
      <dgm:prSet presAssocID="{D1195631-639F-4F02-8049-AA725B0E3102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3E1653-C12A-4BB9-B193-980FBD073A80}" type="pres">
      <dgm:prSet presAssocID="{260EC1C0-2C42-4C85-9FBB-75F84CB33933}" presName="sp" presStyleCnt="0"/>
      <dgm:spPr/>
    </dgm:pt>
    <dgm:pt modelId="{67396EDE-0E99-4B29-B8D1-6C38116820F1}" type="pres">
      <dgm:prSet presAssocID="{B6746227-C718-462C-B689-141F5D0F3F65}" presName="arrowAndChildren" presStyleCnt="0"/>
      <dgm:spPr/>
    </dgm:pt>
    <dgm:pt modelId="{960B6850-DF67-4EAD-BD58-816E0A5A9914}" type="pres">
      <dgm:prSet presAssocID="{B6746227-C718-462C-B689-141F5D0F3F65}" presName="parentTextArrow" presStyleLbl="node1" presStyleIdx="1" presStyleCnt="3"/>
      <dgm:spPr/>
      <dgm:t>
        <a:bodyPr/>
        <a:lstStyle/>
        <a:p>
          <a:endParaRPr lang="es-ES"/>
        </a:p>
      </dgm:t>
    </dgm:pt>
    <dgm:pt modelId="{1ED6701C-E038-4B45-BBDE-EC19203F60C0}" type="pres">
      <dgm:prSet presAssocID="{B6746227-C718-462C-B689-141F5D0F3F65}" presName="arrow" presStyleLbl="node1" presStyleIdx="2" presStyleCnt="3"/>
      <dgm:spPr/>
      <dgm:t>
        <a:bodyPr/>
        <a:lstStyle/>
        <a:p>
          <a:endParaRPr lang="es-ES"/>
        </a:p>
      </dgm:t>
    </dgm:pt>
    <dgm:pt modelId="{AB1CC55A-FFBC-4548-AC2B-C14A0D4E5DB4}" type="pres">
      <dgm:prSet presAssocID="{B6746227-C718-462C-B689-141F5D0F3F65}" presName="descendantArrow" presStyleCnt="0"/>
      <dgm:spPr/>
    </dgm:pt>
    <dgm:pt modelId="{908C7D68-B29C-47A2-BADB-092F50B2E6B8}" type="pres">
      <dgm:prSet presAssocID="{B0681AAB-9504-4949-BB15-9618C81AD5BC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16F081-7E02-42A2-89E5-0C8A097E7ADF}" type="pres">
      <dgm:prSet presAssocID="{E0B3011A-8011-4F14-9493-079AA60EBE89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EC1DAA7-8D88-4D11-B890-5DC754FE26EA}" type="presOf" srcId="{D1195631-639F-4F02-8049-AA725B0E3102}" destId="{9AC3D7B4-05B1-43EF-823E-2D853105276F}" srcOrd="0" destOrd="0" presId="urn:microsoft.com/office/officeart/2005/8/layout/process4"/>
    <dgm:cxn modelId="{1F2BFD49-9496-44FF-870B-EC770C5FB1E0}" type="presOf" srcId="{55E5135F-374D-4163-AAE2-5CE936E2A656}" destId="{365400C2-AE30-47C3-8EEA-398F061CE46D}" srcOrd="1" destOrd="0" presId="urn:microsoft.com/office/officeart/2005/8/layout/process4"/>
    <dgm:cxn modelId="{CDF267F1-1327-4B62-81B0-D25752427114}" srcId="{68896D27-56CE-4047-A739-909B90A91B89}" destId="{A0B64E25-B7FF-46A0-8E72-E4A30C0A3A00}" srcOrd="0" destOrd="0" parTransId="{98B112E3-7F3F-41E3-9FAC-6B36827BCF42}" sibTransId="{41E515B9-4074-4929-83E8-C0D8C6B8CD04}"/>
    <dgm:cxn modelId="{B628FE33-49A6-4A6C-B5C4-69C6C154CEBA}" srcId="{4AFB5746-C1A9-4221-8EF0-F957F62340FE}" destId="{55E5135F-374D-4163-AAE2-5CE936E2A656}" srcOrd="1" destOrd="0" parTransId="{7F3B5867-B8B1-4C8E-8424-EF21EEE1971F}" sibTransId="{D8823544-0211-41BB-B8A5-F97F7EB52BF7}"/>
    <dgm:cxn modelId="{8B3FFE05-2453-4FE0-AC60-6E74B9D7BAC4}" type="presOf" srcId="{68896D27-56CE-4047-A739-909B90A91B89}" destId="{D7170FD8-6ABD-4A01-A435-29D12E763354}" srcOrd="0" destOrd="0" presId="urn:microsoft.com/office/officeart/2005/8/layout/process4"/>
    <dgm:cxn modelId="{A8B12902-200E-4E19-A58A-780F67AEED5A}" type="presOf" srcId="{68896D27-56CE-4047-A739-909B90A91B89}" destId="{3BEDAF54-60D4-4E23-BD92-84ABF826531F}" srcOrd="1" destOrd="0" presId="urn:microsoft.com/office/officeart/2005/8/layout/process4"/>
    <dgm:cxn modelId="{3F69EF69-F79C-4137-9AAB-E6ECD45D2247}" srcId="{4AFB5746-C1A9-4221-8EF0-F957F62340FE}" destId="{68896D27-56CE-4047-A739-909B90A91B89}" srcOrd="2" destOrd="0" parTransId="{AC57BED4-5034-4E7D-B269-07DCF46317B5}" sibTransId="{C40526A3-9BD4-4C6A-9A71-8A7EDF27EC4C}"/>
    <dgm:cxn modelId="{D0280C53-7178-4F35-B332-B250A8A25404}" srcId="{55E5135F-374D-4163-AAE2-5CE936E2A656}" destId="{D1195631-639F-4F02-8049-AA725B0E3102}" srcOrd="1" destOrd="0" parTransId="{8B616B11-6C6B-44B3-BEF2-97282A928254}" sibTransId="{DC9F7986-4A4D-4047-831A-A160782FED24}"/>
    <dgm:cxn modelId="{852D9E39-9E04-48F2-9A39-90003A6C6824}" type="presOf" srcId="{467E0065-C161-4244-9E24-4F8E6F9B1900}" destId="{37495701-0739-44D4-AD48-4FE2B5BF0D33}" srcOrd="0" destOrd="0" presId="urn:microsoft.com/office/officeart/2005/8/layout/process4"/>
    <dgm:cxn modelId="{9AA4D244-5050-4B7E-84FB-4F24A55C0110}" type="presOf" srcId="{76403509-9949-4F5F-8682-6758EE470629}" destId="{4B2D53C5-3432-4759-92AE-7B9B87038730}" srcOrd="0" destOrd="0" presId="urn:microsoft.com/office/officeart/2005/8/layout/process4"/>
    <dgm:cxn modelId="{D4A8996A-9E7A-40B4-BF0C-3EAB9CA49DFE}" type="presOf" srcId="{4AFB5746-C1A9-4221-8EF0-F957F62340FE}" destId="{321DF0C4-1636-4DEE-B5D4-AEABC2AD502B}" srcOrd="0" destOrd="0" presId="urn:microsoft.com/office/officeart/2005/8/layout/process4"/>
    <dgm:cxn modelId="{BC8370F1-34D9-4766-94D0-30EE1BC6838E}" type="presOf" srcId="{A0B64E25-B7FF-46A0-8E72-E4A30C0A3A00}" destId="{664AE8AD-3D14-4551-88A7-EBB57BADBB9B}" srcOrd="0" destOrd="0" presId="urn:microsoft.com/office/officeart/2005/8/layout/process4"/>
    <dgm:cxn modelId="{AF8108C4-C7AB-4154-9605-BAE791B2209D}" srcId="{68896D27-56CE-4047-A739-909B90A91B89}" destId="{76403509-9949-4F5F-8682-6758EE470629}" srcOrd="1" destOrd="0" parTransId="{6B668481-F579-4519-B5D1-D1181932B5D8}" sibTransId="{4706AA13-3380-405E-AC9C-B8E73D87909A}"/>
    <dgm:cxn modelId="{54EFA1EE-E3D8-40AA-ADE0-6CE07D1DA98C}" srcId="{B6746227-C718-462C-B689-141F5D0F3F65}" destId="{E0B3011A-8011-4F14-9493-079AA60EBE89}" srcOrd="1" destOrd="0" parTransId="{E5D42989-C225-4634-825D-13DF475829DE}" sibTransId="{251F2A52-B243-4CEF-BEAB-746693E92F09}"/>
    <dgm:cxn modelId="{E44E65C2-F403-44DA-9610-AC99FD7C91E7}" type="presOf" srcId="{B6746227-C718-462C-B689-141F5D0F3F65}" destId="{1ED6701C-E038-4B45-BBDE-EC19203F60C0}" srcOrd="1" destOrd="0" presId="urn:microsoft.com/office/officeart/2005/8/layout/process4"/>
    <dgm:cxn modelId="{B0718D3E-FA09-4F43-B47D-050BE3425490}" type="presOf" srcId="{B0681AAB-9504-4949-BB15-9618C81AD5BC}" destId="{908C7D68-B29C-47A2-BADB-092F50B2E6B8}" srcOrd="0" destOrd="0" presId="urn:microsoft.com/office/officeart/2005/8/layout/process4"/>
    <dgm:cxn modelId="{E5212277-C13B-41D2-875E-0430CB013EDD}" srcId="{B6746227-C718-462C-B689-141F5D0F3F65}" destId="{B0681AAB-9504-4949-BB15-9618C81AD5BC}" srcOrd="0" destOrd="0" parTransId="{A71D3BA8-8C15-4CC3-9A82-4D0D5686C1DD}" sibTransId="{BC2F5F86-913F-45FE-AB18-3311BD6B3AE8}"/>
    <dgm:cxn modelId="{AF1D53E8-AEEB-44C0-812B-5FC870BB1FEE}" type="presOf" srcId="{E0B3011A-8011-4F14-9493-079AA60EBE89}" destId="{0416F081-7E02-42A2-89E5-0C8A097E7ADF}" srcOrd="0" destOrd="0" presId="urn:microsoft.com/office/officeart/2005/8/layout/process4"/>
    <dgm:cxn modelId="{AF37C797-B0E0-47AB-AF2A-5D8AFA65A14E}" type="presOf" srcId="{55E5135F-374D-4163-AAE2-5CE936E2A656}" destId="{DAFBE348-A3EA-46E1-9353-9C598318BA75}" srcOrd="0" destOrd="0" presId="urn:microsoft.com/office/officeart/2005/8/layout/process4"/>
    <dgm:cxn modelId="{6EDC1A2F-EE2E-4A89-893E-75EF6E0F0965}" srcId="{4AFB5746-C1A9-4221-8EF0-F957F62340FE}" destId="{B6746227-C718-462C-B689-141F5D0F3F65}" srcOrd="0" destOrd="0" parTransId="{490654BC-EA2B-4DA8-AE7C-0FD1B8AE9397}" sibTransId="{260EC1C0-2C42-4C85-9FBB-75F84CB33933}"/>
    <dgm:cxn modelId="{FB830FDC-C7FF-493D-99B1-AAB2F248CAE5}" srcId="{55E5135F-374D-4163-AAE2-5CE936E2A656}" destId="{467E0065-C161-4244-9E24-4F8E6F9B1900}" srcOrd="0" destOrd="0" parTransId="{75C6C339-478E-47A0-AB07-D0C77EA87B34}" sibTransId="{F4923791-8535-4CF2-842D-2FD3558E7FB1}"/>
    <dgm:cxn modelId="{8AC1EE1F-F585-4099-892F-27C03883D3BA}" type="presOf" srcId="{B6746227-C718-462C-B689-141F5D0F3F65}" destId="{960B6850-DF67-4EAD-BD58-816E0A5A9914}" srcOrd="0" destOrd="0" presId="urn:microsoft.com/office/officeart/2005/8/layout/process4"/>
    <dgm:cxn modelId="{A42F46C9-84F4-40C1-B53B-134ABA687BCA}" type="presParOf" srcId="{321DF0C4-1636-4DEE-B5D4-AEABC2AD502B}" destId="{0C719C10-B0D4-42C7-B8DB-4A3343D19DAC}" srcOrd="0" destOrd="0" presId="urn:microsoft.com/office/officeart/2005/8/layout/process4"/>
    <dgm:cxn modelId="{761B2277-0D3B-4425-98C4-717F184CFB9A}" type="presParOf" srcId="{0C719C10-B0D4-42C7-B8DB-4A3343D19DAC}" destId="{D7170FD8-6ABD-4A01-A435-29D12E763354}" srcOrd="0" destOrd="0" presId="urn:microsoft.com/office/officeart/2005/8/layout/process4"/>
    <dgm:cxn modelId="{67E3E44B-036D-4582-97A7-81C2C985A632}" type="presParOf" srcId="{0C719C10-B0D4-42C7-B8DB-4A3343D19DAC}" destId="{3BEDAF54-60D4-4E23-BD92-84ABF826531F}" srcOrd="1" destOrd="0" presId="urn:microsoft.com/office/officeart/2005/8/layout/process4"/>
    <dgm:cxn modelId="{489AE38E-FBE2-44EA-91F9-2D333995FAEC}" type="presParOf" srcId="{0C719C10-B0D4-42C7-B8DB-4A3343D19DAC}" destId="{78521AD2-5AEF-45DD-A3FD-7C9EDB74CB0D}" srcOrd="2" destOrd="0" presId="urn:microsoft.com/office/officeart/2005/8/layout/process4"/>
    <dgm:cxn modelId="{AC210A8D-9B0D-44B3-BAF1-42A83A66D0AC}" type="presParOf" srcId="{78521AD2-5AEF-45DD-A3FD-7C9EDB74CB0D}" destId="{664AE8AD-3D14-4551-88A7-EBB57BADBB9B}" srcOrd="0" destOrd="0" presId="urn:microsoft.com/office/officeart/2005/8/layout/process4"/>
    <dgm:cxn modelId="{81634AC9-9A4E-41BA-BCD4-330A0D9F4026}" type="presParOf" srcId="{78521AD2-5AEF-45DD-A3FD-7C9EDB74CB0D}" destId="{4B2D53C5-3432-4759-92AE-7B9B87038730}" srcOrd="1" destOrd="0" presId="urn:microsoft.com/office/officeart/2005/8/layout/process4"/>
    <dgm:cxn modelId="{91FF0AA1-22BB-4AD7-9DA3-CC9B63107A8C}" type="presParOf" srcId="{321DF0C4-1636-4DEE-B5D4-AEABC2AD502B}" destId="{D090876E-5E43-4F50-B4F2-11FAFABCD688}" srcOrd="1" destOrd="0" presId="urn:microsoft.com/office/officeart/2005/8/layout/process4"/>
    <dgm:cxn modelId="{F5A39630-9C7C-41A0-9300-3A71054708DC}" type="presParOf" srcId="{321DF0C4-1636-4DEE-B5D4-AEABC2AD502B}" destId="{74CE2E78-3A36-4FE0-8033-47391EE3F57E}" srcOrd="2" destOrd="0" presId="urn:microsoft.com/office/officeart/2005/8/layout/process4"/>
    <dgm:cxn modelId="{922D283F-48CC-4E42-BABD-9E7DBBE094CA}" type="presParOf" srcId="{74CE2E78-3A36-4FE0-8033-47391EE3F57E}" destId="{DAFBE348-A3EA-46E1-9353-9C598318BA75}" srcOrd="0" destOrd="0" presId="urn:microsoft.com/office/officeart/2005/8/layout/process4"/>
    <dgm:cxn modelId="{B3E84CD4-8A1F-410D-B7F6-CA2B26521768}" type="presParOf" srcId="{74CE2E78-3A36-4FE0-8033-47391EE3F57E}" destId="{365400C2-AE30-47C3-8EEA-398F061CE46D}" srcOrd="1" destOrd="0" presId="urn:microsoft.com/office/officeart/2005/8/layout/process4"/>
    <dgm:cxn modelId="{BD72DF3E-B0A3-4520-8C11-869E8723F762}" type="presParOf" srcId="{74CE2E78-3A36-4FE0-8033-47391EE3F57E}" destId="{5FA57398-6ACE-4992-BFF3-B807EE99C9A8}" srcOrd="2" destOrd="0" presId="urn:microsoft.com/office/officeart/2005/8/layout/process4"/>
    <dgm:cxn modelId="{0EEAF573-C714-41CE-A149-3FDF28E80AD0}" type="presParOf" srcId="{5FA57398-6ACE-4992-BFF3-B807EE99C9A8}" destId="{37495701-0739-44D4-AD48-4FE2B5BF0D33}" srcOrd="0" destOrd="0" presId="urn:microsoft.com/office/officeart/2005/8/layout/process4"/>
    <dgm:cxn modelId="{CDADA873-E5FA-4C1C-A0B1-8363DC091344}" type="presParOf" srcId="{5FA57398-6ACE-4992-BFF3-B807EE99C9A8}" destId="{9AC3D7B4-05B1-43EF-823E-2D853105276F}" srcOrd="1" destOrd="0" presId="urn:microsoft.com/office/officeart/2005/8/layout/process4"/>
    <dgm:cxn modelId="{15A23D77-89A0-4EE8-A67B-D7935DDEB6EB}" type="presParOf" srcId="{321DF0C4-1636-4DEE-B5D4-AEABC2AD502B}" destId="{0E3E1653-C12A-4BB9-B193-980FBD073A80}" srcOrd="3" destOrd="0" presId="urn:microsoft.com/office/officeart/2005/8/layout/process4"/>
    <dgm:cxn modelId="{6D8E96D3-DCF4-40C8-9401-3DD1DBA00C34}" type="presParOf" srcId="{321DF0C4-1636-4DEE-B5D4-AEABC2AD502B}" destId="{67396EDE-0E99-4B29-B8D1-6C38116820F1}" srcOrd="4" destOrd="0" presId="urn:microsoft.com/office/officeart/2005/8/layout/process4"/>
    <dgm:cxn modelId="{ED782010-C7A6-425E-95B6-AB664F73891B}" type="presParOf" srcId="{67396EDE-0E99-4B29-B8D1-6C38116820F1}" destId="{960B6850-DF67-4EAD-BD58-816E0A5A9914}" srcOrd="0" destOrd="0" presId="urn:microsoft.com/office/officeart/2005/8/layout/process4"/>
    <dgm:cxn modelId="{FAFD04F0-2A78-4E53-808E-86BE8541A3B7}" type="presParOf" srcId="{67396EDE-0E99-4B29-B8D1-6C38116820F1}" destId="{1ED6701C-E038-4B45-BBDE-EC19203F60C0}" srcOrd="1" destOrd="0" presId="urn:microsoft.com/office/officeart/2005/8/layout/process4"/>
    <dgm:cxn modelId="{21452671-EDB6-4654-AF98-8A3C1341FB57}" type="presParOf" srcId="{67396EDE-0E99-4B29-B8D1-6C38116820F1}" destId="{AB1CC55A-FFBC-4548-AC2B-C14A0D4E5DB4}" srcOrd="2" destOrd="0" presId="urn:microsoft.com/office/officeart/2005/8/layout/process4"/>
    <dgm:cxn modelId="{1491CBA0-4C73-4BA7-9850-9C3BF2C37672}" type="presParOf" srcId="{AB1CC55A-FFBC-4548-AC2B-C14A0D4E5DB4}" destId="{908C7D68-B29C-47A2-BADB-092F50B2E6B8}" srcOrd="0" destOrd="0" presId="urn:microsoft.com/office/officeart/2005/8/layout/process4"/>
    <dgm:cxn modelId="{6E156B1D-89DA-48BF-A2BB-AAD6993B72B4}" type="presParOf" srcId="{AB1CC55A-FFBC-4548-AC2B-C14A0D4E5DB4}" destId="{0416F081-7E02-42A2-89E5-0C8A097E7ADF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7F2D1B-021A-486C-B12C-6EE9F5A94AD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EA801C6-97B1-4227-9CE8-C68295937646}">
      <dgm:prSet phldrT="[Texto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s-ES" sz="2200" b="1" dirty="0" smtClean="0">
              <a:solidFill>
                <a:srgbClr val="0000FF"/>
              </a:solidFill>
            </a:rPr>
            <a:t>FORMACIÓN ACADÉMICA </a:t>
          </a:r>
          <a:endParaRPr lang="es-ES" sz="2200" b="1" dirty="0">
            <a:solidFill>
              <a:srgbClr val="0000FF"/>
            </a:solidFill>
          </a:endParaRPr>
        </a:p>
      </dgm:t>
    </dgm:pt>
    <dgm:pt modelId="{9D2673EE-1DDD-4478-ADC3-AB4EEDF850A8}" type="parTrans" cxnId="{A5229D50-25B7-4617-A38D-371F4FECAEB3}">
      <dgm:prSet/>
      <dgm:spPr/>
      <dgm:t>
        <a:bodyPr/>
        <a:lstStyle/>
        <a:p>
          <a:endParaRPr lang="es-ES"/>
        </a:p>
      </dgm:t>
    </dgm:pt>
    <dgm:pt modelId="{0B8393FF-F601-4C4B-8E63-D4B09C5EC890}" type="sibTrans" cxnId="{A5229D50-25B7-4617-A38D-371F4FECAEB3}">
      <dgm:prSet/>
      <dgm:spPr/>
      <dgm:t>
        <a:bodyPr/>
        <a:lstStyle/>
        <a:p>
          <a:endParaRPr lang="es-ES"/>
        </a:p>
      </dgm:t>
    </dgm:pt>
    <dgm:pt modelId="{8AD14F26-D40F-49E6-841F-4970ED79FCA6}">
      <dgm:prSet phldrT="[Texto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pPr algn="just"/>
          <a:r>
            <a:rPr lang="es-ES" dirty="0" smtClean="0"/>
            <a:t>Profesional Integro</a:t>
          </a:r>
          <a:endParaRPr lang="es-ES" dirty="0"/>
        </a:p>
      </dgm:t>
    </dgm:pt>
    <dgm:pt modelId="{32541311-6D76-4840-8152-BAE556B8B7D3}" type="parTrans" cxnId="{8A97DACF-B13E-42BC-89D1-5ED09960EB93}">
      <dgm:prSet/>
      <dgm:spPr/>
      <dgm:t>
        <a:bodyPr/>
        <a:lstStyle/>
        <a:p>
          <a:endParaRPr lang="es-ES"/>
        </a:p>
      </dgm:t>
    </dgm:pt>
    <dgm:pt modelId="{640B9EF7-F81E-40F4-9EF5-2D89DAC100CB}" type="sibTrans" cxnId="{8A97DACF-B13E-42BC-89D1-5ED09960EB93}">
      <dgm:prSet/>
      <dgm:spPr/>
      <dgm:t>
        <a:bodyPr/>
        <a:lstStyle/>
        <a:p>
          <a:endParaRPr lang="es-ES"/>
        </a:p>
      </dgm:t>
    </dgm:pt>
    <dgm:pt modelId="{13B593D0-34CD-4EA0-ADEA-3E8C986F8971}">
      <dgm:prSet phldrT="[Texto]"/>
      <dgm:spPr/>
      <dgm:t>
        <a:bodyPr/>
        <a:lstStyle/>
        <a:p>
          <a:pPr algn="just"/>
          <a:r>
            <a:rPr lang="es-ES" dirty="0" smtClean="0"/>
            <a:t>Planificador y Ejecutor </a:t>
          </a:r>
          <a:endParaRPr lang="es-ES" dirty="0"/>
        </a:p>
      </dgm:t>
    </dgm:pt>
    <dgm:pt modelId="{CCD35CAD-8558-428B-8A3E-5222B4AC341D}" type="parTrans" cxnId="{8D07BD6F-9007-466B-BCA5-1071D85C874B}">
      <dgm:prSet/>
      <dgm:spPr/>
      <dgm:t>
        <a:bodyPr/>
        <a:lstStyle/>
        <a:p>
          <a:endParaRPr lang="es-ES"/>
        </a:p>
      </dgm:t>
    </dgm:pt>
    <dgm:pt modelId="{C96E97BA-9B4D-461F-ABCA-63AEB9A9DD86}" type="sibTrans" cxnId="{8D07BD6F-9007-466B-BCA5-1071D85C874B}">
      <dgm:prSet/>
      <dgm:spPr/>
      <dgm:t>
        <a:bodyPr/>
        <a:lstStyle/>
        <a:p>
          <a:endParaRPr lang="es-ES"/>
        </a:p>
      </dgm:t>
    </dgm:pt>
    <dgm:pt modelId="{74A32F7E-8B6C-4EE6-9B8E-D3D01EE3A18E}">
      <dgm:prSet phldrT="[Texto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s-ES" sz="2200" b="1" dirty="0" smtClean="0">
              <a:solidFill>
                <a:srgbClr val="0000FF"/>
              </a:solidFill>
            </a:rPr>
            <a:t>FORMACIÓN MILITAR</a:t>
          </a:r>
          <a:endParaRPr lang="es-ES" sz="2200" b="1" dirty="0">
            <a:solidFill>
              <a:srgbClr val="0000FF"/>
            </a:solidFill>
          </a:endParaRPr>
        </a:p>
      </dgm:t>
    </dgm:pt>
    <dgm:pt modelId="{C37E3452-CE91-43F1-B542-6F5BDBA7009A}" type="parTrans" cxnId="{3ABB8D02-18B4-4015-AC6A-93FBA0A399E5}">
      <dgm:prSet/>
      <dgm:spPr/>
      <dgm:t>
        <a:bodyPr/>
        <a:lstStyle/>
        <a:p>
          <a:endParaRPr lang="es-ES"/>
        </a:p>
      </dgm:t>
    </dgm:pt>
    <dgm:pt modelId="{F534375B-956D-467A-B69B-67EDFFEC1831}" type="sibTrans" cxnId="{3ABB8D02-18B4-4015-AC6A-93FBA0A399E5}">
      <dgm:prSet/>
      <dgm:spPr/>
      <dgm:t>
        <a:bodyPr/>
        <a:lstStyle/>
        <a:p>
          <a:endParaRPr lang="es-ES"/>
        </a:p>
      </dgm:t>
    </dgm:pt>
    <dgm:pt modelId="{E4362AD2-CD02-49FF-80B4-2BC76AF371D5}">
      <dgm:prSet phldrT="[Texto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pPr algn="just"/>
          <a:r>
            <a:rPr lang="es-EC" sz="2400" dirty="0" smtClean="0">
              <a:latin typeface="Andalus" pitchFamily="18" charset="-78"/>
              <a:cs typeface="Andalus" pitchFamily="18" charset="-78"/>
            </a:rPr>
            <a:t>Sinónimo de esfuerzo, de trabajo y entrega desinteresada. </a:t>
          </a:r>
          <a:endParaRPr lang="es-ES" sz="2400" dirty="0">
            <a:latin typeface="Andalus" pitchFamily="18" charset="-78"/>
            <a:cs typeface="Andalus" pitchFamily="18" charset="-78"/>
          </a:endParaRPr>
        </a:p>
      </dgm:t>
    </dgm:pt>
    <dgm:pt modelId="{42663EEB-2752-4DD3-BF61-7F890A2CE815}" type="parTrans" cxnId="{E36A3085-04CE-428D-86B0-879B291E6CF8}">
      <dgm:prSet/>
      <dgm:spPr/>
      <dgm:t>
        <a:bodyPr/>
        <a:lstStyle/>
        <a:p>
          <a:endParaRPr lang="es-ES"/>
        </a:p>
      </dgm:t>
    </dgm:pt>
    <dgm:pt modelId="{ACDAF3E2-768A-44AC-8910-420EB79BA8E0}" type="sibTrans" cxnId="{E36A3085-04CE-428D-86B0-879B291E6CF8}">
      <dgm:prSet/>
      <dgm:spPr/>
      <dgm:t>
        <a:bodyPr/>
        <a:lstStyle/>
        <a:p>
          <a:endParaRPr lang="es-ES"/>
        </a:p>
      </dgm:t>
    </dgm:pt>
    <dgm:pt modelId="{62829882-CD8D-4BAC-8873-B51D425F22EC}">
      <dgm:prSet phldrT="[Texto]" custT="1"/>
      <dgm:spPr/>
      <dgm:t>
        <a:bodyPr/>
        <a:lstStyle/>
        <a:p>
          <a:pPr algn="just"/>
          <a:r>
            <a:rPr lang="es-EC" sz="2400" dirty="0" smtClean="0">
              <a:latin typeface="Andalus" pitchFamily="18" charset="-78"/>
              <a:cs typeface="Andalus" pitchFamily="18" charset="-78"/>
            </a:rPr>
            <a:t>Combatiente capaz de enfrentar y superar la dureza del combate.</a:t>
          </a:r>
          <a:endParaRPr lang="es-ES" sz="2400" dirty="0">
            <a:latin typeface="Andalus" pitchFamily="18" charset="-78"/>
            <a:cs typeface="Andalus" pitchFamily="18" charset="-78"/>
          </a:endParaRPr>
        </a:p>
      </dgm:t>
    </dgm:pt>
    <dgm:pt modelId="{B2575F2B-0049-4230-BB35-7EF37456398B}" type="parTrans" cxnId="{E5418AF4-CA1C-4A3F-B0A3-4E70ED251653}">
      <dgm:prSet/>
      <dgm:spPr/>
      <dgm:t>
        <a:bodyPr/>
        <a:lstStyle/>
        <a:p>
          <a:endParaRPr lang="es-ES"/>
        </a:p>
      </dgm:t>
    </dgm:pt>
    <dgm:pt modelId="{D3D5D874-09AF-45C4-B414-609DD6019316}" type="sibTrans" cxnId="{E5418AF4-CA1C-4A3F-B0A3-4E70ED251653}">
      <dgm:prSet/>
      <dgm:spPr/>
      <dgm:t>
        <a:bodyPr/>
        <a:lstStyle/>
        <a:p>
          <a:endParaRPr lang="es-ES"/>
        </a:p>
      </dgm:t>
    </dgm:pt>
    <dgm:pt modelId="{5942859D-BEC8-4BFA-A4E4-657630097280}">
      <dgm:prSet phldrT="[Texto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s-ES" sz="2200" b="1" dirty="0" smtClean="0">
              <a:solidFill>
                <a:srgbClr val="0000FF"/>
              </a:solidFill>
            </a:rPr>
            <a:t>ENTRENA-</a:t>
          </a:r>
        </a:p>
        <a:p>
          <a:r>
            <a:rPr lang="es-ES" sz="2200" b="1" dirty="0" smtClean="0">
              <a:solidFill>
                <a:srgbClr val="0000FF"/>
              </a:solidFill>
            </a:rPr>
            <a:t>MIENTO FÍSICO  MILITAR</a:t>
          </a:r>
          <a:endParaRPr lang="es-ES" sz="2200" b="1" dirty="0">
            <a:solidFill>
              <a:srgbClr val="0000FF"/>
            </a:solidFill>
          </a:endParaRPr>
        </a:p>
      </dgm:t>
    </dgm:pt>
    <dgm:pt modelId="{FD268D9D-E6CF-4C94-91C1-A6F9316CC9C9}" type="parTrans" cxnId="{86B23D4B-2C5C-45DA-A9CC-A283746A5F27}">
      <dgm:prSet/>
      <dgm:spPr/>
      <dgm:t>
        <a:bodyPr/>
        <a:lstStyle/>
        <a:p>
          <a:endParaRPr lang="es-ES"/>
        </a:p>
      </dgm:t>
    </dgm:pt>
    <dgm:pt modelId="{9D685B48-E950-41B3-A62F-FF541008BFD9}" type="sibTrans" cxnId="{86B23D4B-2C5C-45DA-A9CC-A283746A5F27}">
      <dgm:prSet/>
      <dgm:spPr/>
      <dgm:t>
        <a:bodyPr/>
        <a:lstStyle/>
        <a:p>
          <a:endParaRPr lang="es-ES"/>
        </a:p>
      </dgm:t>
    </dgm:pt>
    <dgm:pt modelId="{198E1D76-8ABF-4F0C-9FA3-8B042F44AD6F}">
      <dgm:prSet phldrT="[Texto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pPr algn="just"/>
          <a:r>
            <a:rPr lang="es-EC" dirty="0" smtClean="0">
              <a:latin typeface="Andalus" pitchFamily="18" charset="-78"/>
              <a:cs typeface="Andalus" pitchFamily="18" charset="-78"/>
            </a:rPr>
            <a:t>Liderar</a:t>
          </a:r>
          <a:r>
            <a:rPr lang="es-EC" dirty="0" smtClean="0"/>
            <a:t> al personal con el ejemplo.</a:t>
          </a:r>
          <a:endParaRPr lang="es-ES" dirty="0"/>
        </a:p>
      </dgm:t>
    </dgm:pt>
    <dgm:pt modelId="{E9DD6FAA-7F6C-4FDB-8007-DBC5347D1EBC}" type="parTrans" cxnId="{798FD7AF-07DE-4DDE-B793-F394C0D30C92}">
      <dgm:prSet/>
      <dgm:spPr/>
      <dgm:t>
        <a:bodyPr/>
        <a:lstStyle/>
        <a:p>
          <a:endParaRPr lang="es-ES"/>
        </a:p>
      </dgm:t>
    </dgm:pt>
    <dgm:pt modelId="{B6C6345B-EC86-4BAA-BCF4-C4ACCCCA73F6}" type="sibTrans" cxnId="{798FD7AF-07DE-4DDE-B793-F394C0D30C92}">
      <dgm:prSet/>
      <dgm:spPr/>
      <dgm:t>
        <a:bodyPr/>
        <a:lstStyle/>
        <a:p>
          <a:endParaRPr lang="es-ES"/>
        </a:p>
      </dgm:t>
    </dgm:pt>
    <dgm:pt modelId="{84C2A0B5-07D6-4AB3-92C4-0E55FEF65244}">
      <dgm:prSet phldrT="[Texto]"/>
      <dgm:spPr/>
      <dgm:t>
        <a:bodyPr/>
        <a:lstStyle/>
        <a:p>
          <a:pPr algn="just"/>
          <a:r>
            <a:rPr lang="es-EC" dirty="0" smtClean="0"/>
            <a:t>Actividades deportivas.</a:t>
          </a:r>
          <a:endParaRPr lang="es-ES" dirty="0"/>
        </a:p>
      </dgm:t>
    </dgm:pt>
    <dgm:pt modelId="{DA120456-E9F6-4802-8FC7-54A969B4EDE3}" type="parTrans" cxnId="{E7733D26-BDE0-46DA-A062-645DB4908736}">
      <dgm:prSet/>
      <dgm:spPr/>
      <dgm:t>
        <a:bodyPr/>
        <a:lstStyle/>
        <a:p>
          <a:endParaRPr lang="es-ES"/>
        </a:p>
      </dgm:t>
    </dgm:pt>
    <dgm:pt modelId="{78AFAB16-72DA-4163-9CAB-D361C361F877}" type="sibTrans" cxnId="{E7733D26-BDE0-46DA-A062-645DB4908736}">
      <dgm:prSet/>
      <dgm:spPr/>
      <dgm:t>
        <a:bodyPr/>
        <a:lstStyle/>
        <a:p>
          <a:endParaRPr lang="es-ES"/>
        </a:p>
      </dgm:t>
    </dgm:pt>
    <dgm:pt modelId="{C4679B11-F32A-4157-8785-ADE40C23CE84}" type="pres">
      <dgm:prSet presAssocID="{F67F2D1B-021A-486C-B12C-6EE9F5A94A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E1C1E05-1ADD-487A-97FB-0398EF1EDB7D}" type="pres">
      <dgm:prSet presAssocID="{1EA801C6-97B1-4227-9CE8-C68295937646}" presName="linNode" presStyleCnt="0"/>
      <dgm:spPr/>
    </dgm:pt>
    <dgm:pt modelId="{A4D42E2E-F7DF-409C-A5C2-57EA7CEE0E35}" type="pres">
      <dgm:prSet presAssocID="{1EA801C6-97B1-4227-9CE8-C68295937646}" presName="parentText" presStyleLbl="node1" presStyleIdx="0" presStyleCnt="3" custLinFactNeighborX="-1562" custLinFactNeighborY="599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83BB09-4C17-46B1-A9A4-EAA1EDECA7B9}" type="pres">
      <dgm:prSet presAssocID="{1EA801C6-97B1-4227-9CE8-C68295937646}" presName="descendantText" presStyleLbl="alignAccFollowNode1" presStyleIdx="0" presStyleCnt="3" custLinFactNeighborX="-2778" custLinFactNeighborY="-58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A1231B-5211-4EF1-B76B-D721EF794765}" type="pres">
      <dgm:prSet presAssocID="{0B8393FF-F601-4C4B-8E63-D4B09C5EC890}" presName="sp" presStyleCnt="0"/>
      <dgm:spPr/>
    </dgm:pt>
    <dgm:pt modelId="{A7933DBE-247E-4AB9-B0F9-D4D90999B066}" type="pres">
      <dgm:prSet presAssocID="{74A32F7E-8B6C-4EE6-9B8E-D3D01EE3A18E}" presName="linNode" presStyleCnt="0"/>
      <dgm:spPr/>
    </dgm:pt>
    <dgm:pt modelId="{80577182-2F57-44E6-9B6A-7BB19F3FDB1F}" type="pres">
      <dgm:prSet presAssocID="{74A32F7E-8B6C-4EE6-9B8E-D3D01EE3A18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DE44E1-C1DA-4B5A-930D-194D98BE9DFD}" type="pres">
      <dgm:prSet presAssocID="{74A32F7E-8B6C-4EE6-9B8E-D3D01EE3A18E}" presName="descendantText" presStyleLbl="alignAccFollowNode1" presStyleIdx="1" presStyleCnt="3" custScaleY="1802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C2091E-4DE9-4288-B3A6-D7CBBA215209}" type="pres">
      <dgm:prSet presAssocID="{F534375B-956D-467A-B69B-67EDFFEC1831}" presName="sp" presStyleCnt="0"/>
      <dgm:spPr/>
    </dgm:pt>
    <dgm:pt modelId="{31042985-1D7F-444A-A298-48CB6AB7213D}" type="pres">
      <dgm:prSet presAssocID="{5942859D-BEC8-4BFA-A4E4-657630097280}" presName="linNode" presStyleCnt="0"/>
      <dgm:spPr/>
    </dgm:pt>
    <dgm:pt modelId="{CAF06401-B261-4A30-888B-898E1CC7DE22}" type="pres">
      <dgm:prSet presAssocID="{5942859D-BEC8-4BFA-A4E4-657630097280}" presName="parentText" presStyleLbl="node1" presStyleIdx="2" presStyleCnt="3" custScaleX="100267" custScaleY="103505" custLinFactNeighborX="1220" custLinFactNeighborY="-45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A6056A-ACDF-4D17-8631-228BD73E20EE}" type="pres">
      <dgm:prSet presAssocID="{5942859D-BEC8-4BFA-A4E4-657630097280}" presName="descendantText" presStyleLbl="alignAccFollowNode1" presStyleIdx="2" presStyleCnt="3" custScaleY="1144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5229D50-25B7-4617-A38D-371F4FECAEB3}" srcId="{F67F2D1B-021A-486C-B12C-6EE9F5A94ADF}" destId="{1EA801C6-97B1-4227-9CE8-C68295937646}" srcOrd="0" destOrd="0" parTransId="{9D2673EE-1DDD-4478-ADC3-AB4EEDF850A8}" sibTransId="{0B8393FF-F601-4C4B-8E63-D4B09C5EC890}"/>
    <dgm:cxn modelId="{8A97DACF-B13E-42BC-89D1-5ED09960EB93}" srcId="{1EA801C6-97B1-4227-9CE8-C68295937646}" destId="{8AD14F26-D40F-49E6-841F-4970ED79FCA6}" srcOrd="0" destOrd="0" parTransId="{32541311-6D76-4840-8152-BAE556B8B7D3}" sibTransId="{640B9EF7-F81E-40F4-9EF5-2D89DAC100CB}"/>
    <dgm:cxn modelId="{6DC9DAA4-ECE8-4C6D-82BC-31D62ED56E88}" type="presOf" srcId="{74A32F7E-8B6C-4EE6-9B8E-D3D01EE3A18E}" destId="{80577182-2F57-44E6-9B6A-7BB19F3FDB1F}" srcOrd="0" destOrd="0" presId="urn:microsoft.com/office/officeart/2005/8/layout/vList5"/>
    <dgm:cxn modelId="{3ABB8D02-18B4-4015-AC6A-93FBA0A399E5}" srcId="{F67F2D1B-021A-486C-B12C-6EE9F5A94ADF}" destId="{74A32F7E-8B6C-4EE6-9B8E-D3D01EE3A18E}" srcOrd="1" destOrd="0" parTransId="{C37E3452-CE91-43F1-B542-6F5BDBA7009A}" sibTransId="{F534375B-956D-467A-B69B-67EDFFEC1831}"/>
    <dgm:cxn modelId="{78DC845E-48CA-4703-B5C8-2C2DD1E86694}" type="presOf" srcId="{8AD14F26-D40F-49E6-841F-4970ED79FCA6}" destId="{1B83BB09-4C17-46B1-A9A4-EAA1EDECA7B9}" srcOrd="0" destOrd="0" presId="urn:microsoft.com/office/officeart/2005/8/layout/vList5"/>
    <dgm:cxn modelId="{8D07BD6F-9007-466B-BCA5-1071D85C874B}" srcId="{1EA801C6-97B1-4227-9CE8-C68295937646}" destId="{13B593D0-34CD-4EA0-ADEA-3E8C986F8971}" srcOrd="1" destOrd="0" parTransId="{CCD35CAD-8558-428B-8A3E-5222B4AC341D}" sibTransId="{C96E97BA-9B4D-461F-ABCA-63AEB9A9DD86}"/>
    <dgm:cxn modelId="{F532EC0A-5760-4404-90FB-B3D268AE346B}" type="presOf" srcId="{62829882-CD8D-4BAC-8873-B51D425F22EC}" destId="{26DE44E1-C1DA-4B5A-930D-194D98BE9DFD}" srcOrd="0" destOrd="1" presId="urn:microsoft.com/office/officeart/2005/8/layout/vList5"/>
    <dgm:cxn modelId="{E36A3085-04CE-428D-86B0-879B291E6CF8}" srcId="{74A32F7E-8B6C-4EE6-9B8E-D3D01EE3A18E}" destId="{E4362AD2-CD02-49FF-80B4-2BC76AF371D5}" srcOrd="0" destOrd="0" parTransId="{42663EEB-2752-4DD3-BF61-7F890A2CE815}" sibTransId="{ACDAF3E2-768A-44AC-8910-420EB79BA8E0}"/>
    <dgm:cxn modelId="{836A9987-009E-43AA-84CE-5C81BCB26450}" type="presOf" srcId="{13B593D0-34CD-4EA0-ADEA-3E8C986F8971}" destId="{1B83BB09-4C17-46B1-A9A4-EAA1EDECA7B9}" srcOrd="0" destOrd="1" presId="urn:microsoft.com/office/officeart/2005/8/layout/vList5"/>
    <dgm:cxn modelId="{86B23D4B-2C5C-45DA-A9CC-A283746A5F27}" srcId="{F67F2D1B-021A-486C-B12C-6EE9F5A94ADF}" destId="{5942859D-BEC8-4BFA-A4E4-657630097280}" srcOrd="2" destOrd="0" parTransId="{FD268D9D-E6CF-4C94-91C1-A6F9316CC9C9}" sibTransId="{9D685B48-E950-41B3-A62F-FF541008BFD9}"/>
    <dgm:cxn modelId="{F7F0D22C-69D1-48F4-9650-1A5ACBCFAE80}" type="presOf" srcId="{E4362AD2-CD02-49FF-80B4-2BC76AF371D5}" destId="{26DE44E1-C1DA-4B5A-930D-194D98BE9DFD}" srcOrd="0" destOrd="0" presId="urn:microsoft.com/office/officeart/2005/8/layout/vList5"/>
    <dgm:cxn modelId="{E5418AF4-CA1C-4A3F-B0A3-4E70ED251653}" srcId="{74A32F7E-8B6C-4EE6-9B8E-D3D01EE3A18E}" destId="{62829882-CD8D-4BAC-8873-B51D425F22EC}" srcOrd="1" destOrd="0" parTransId="{B2575F2B-0049-4230-BB35-7EF37456398B}" sibTransId="{D3D5D874-09AF-45C4-B414-609DD6019316}"/>
    <dgm:cxn modelId="{FE3C5FFA-D2D3-4A7C-B609-D394DDF1CC51}" type="presOf" srcId="{1EA801C6-97B1-4227-9CE8-C68295937646}" destId="{A4D42E2E-F7DF-409C-A5C2-57EA7CEE0E35}" srcOrd="0" destOrd="0" presId="urn:microsoft.com/office/officeart/2005/8/layout/vList5"/>
    <dgm:cxn modelId="{54E1938D-C9EA-4EB4-A90F-7E970B9D458F}" type="presOf" srcId="{84C2A0B5-07D6-4AB3-92C4-0E55FEF65244}" destId="{68A6056A-ACDF-4D17-8631-228BD73E20EE}" srcOrd="0" destOrd="1" presId="urn:microsoft.com/office/officeart/2005/8/layout/vList5"/>
    <dgm:cxn modelId="{E7733D26-BDE0-46DA-A062-645DB4908736}" srcId="{5942859D-BEC8-4BFA-A4E4-657630097280}" destId="{84C2A0B5-07D6-4AB3-92C4-0E55FEF65244}" srcOrd="1" destOrd="0" parTransId="{DA120456-E9F6-4802-8FC7-54A969B4EDE3}" sibTransId="{78AFAB16-72DA-4163-9CAB-D361C361F877}"/>
    <dgm:cxn modelId="{B70936C2-C994-4D75-8AFC-60674875DCE2}" type="presOf" srcId="{5942859D-BEC8-4BFA-A4E4-657630097280}" destId="{CAF06401-B261-4A30-888B-898E1CC7DE22}" srcOrd="0" destOrd="0" presId="urn:microsoft.com/office/officeart/2005/8/layout/vList5"/>
    <dgm:cxn modelId="{798FD7AF-07DE-4DDE-B793-F394C0D30C92}" srcId="{5942859D-BEC8-4BFA-A4E4-657630097280}" destId="{198E1D76-8ABF-4F0C-9FA3-8B042F44AD6F}" srcOrd="0" destOrd="0" parTransId="{E9DD6FAA-7F6C-4FDB-8007-DBC5347D1EBC}" sibTransId="{B6C6345B-EC86-4BAA-BCF4-C4ACCCCA73F6}"/>
    <dgm:cxn modelId="{06B43B02-5FCA-4A67-B33D-BCB10070D1CE}" type="presOf" srcId="{198E1D76-8ABF-4F0C-9FA3-8B042F44AD6F}" destId="{68A6056A-ACDF-4D17-8631-228BD73E20EE}" srcOrd="0" destOrd="0" presId="urn:microsoft.com/office/officeart/2005/8/layout/vList5"/>
    <dgm:cxn modelId="{6D7EAC15-83D1-46FD-BD1B-C38562F19F24}" type="presOf" srcId="{F67F2D1B-021A-486C-B12C-6EE9F5A94ADF}" destId="{C4679B11-F32A-4157-8785-ADE40C23CE84}" srcOrd="0" destOrd="0" presId="urn:microsoft.com/office/officeart/2005/8/layout/vList5"/>
    <dgm:cxn modelId="{4B0A8E8F-FCFD-44D4-B048-D5816DEE31A2}" type="presParOf" srcId="{C4679B11-F32A-4157-8785-ADE40C23CE84}" destId="{1E1C1E05-1ADD-487A-97FB-0398EF1EDB7D}" srcOrd="0" destOrd="0" presId="urn:microsoft.com/office/officeart/2005/8/layout/vList5"/>
    <dgm:cxn modelId="{627B545F-74F6-4E93-AD5D-17CD5969C6AF}" type="presParOf" srcId="{1E1C1E05-1ADD-487A-97FB-0398EF1EDB7D}" destId="{A4D42E2E-F7DF-409C-A5C2-57EA7CEE0E35}" srcOrd="0" destOrd="0" presId="urn:microsoft.com/office/officeart/2005/8/layout/vList5"/>
    <dgm:cxn modelId="{CDE7AFF3-D01B-4371-8325-24FD8FF539B4}" type="presParOf" srcId="{1E1C1E05-1ADD-487A-97FB-0398EF1EDB7D}" destId="{1B83BB09-4C17-46B1-A9A4-EAA1EDECA7B9}" srcOrd="1" destOrd="0" presId="urn:microsoft.com/office/officeart/2005/8/layout/vList5"/>
    <dgm:cxn modelId="{D3A33779-8E01-4881-87A9-2ECA090865B0}" type="presParOf" srcId="{C4679B11-F32A-4157-8785-ADE40C23CE84}" destId="{63A1231B-5211-4EF1-B76B-D721EF794765}" srcOrd="1" destOrd="0" presId="urn:microsoft.com/office/officeart/2005/8/layout/vList5"/>
    <dgm:cxn modelId="{0639E47D-AB67-44C4-8139-6F6424A14C99}" type="presParOf" srcId="{C4679B11-F32A-4157-8785-ADE40C23CE84}" destId="{A7933DBE-247E-4AB9-B0F9-D4D90999B066}" srcOrd="2" destOrd="0" presId="urn:microsoft.com/office/officeart/2005/8/layout/vList5"/>
    <dgm:cxn modelId="{C057B28D-CFEA-410B-8F3B-C0C0D49DBE84}" type="presParOf" srcId="{A7933DBE-247E-4AB9-B0F9-D4D90999B066}" destId="{80577182-2F57-44E6-9B6A-7BB19F3FDB1F}" srcOrd="0" destOrd="0" presId="urn:microsoft.com/office/officeart/2005/8/layout/vList5"/>
    <dgm:cxn modelId="{E6DB2A1D-D1BB-46FE-86A9-655EE14BE7B4}" type="presParOf" srcId="{A7933DBE-247E-4AB9-B0F9-D4D90999B066}" destId="{26DE44E1-C1DA-4B5A-930D-194D98BE9DFD}" srcOrd="1" destOrd="0" presId="urn:microsoft.com/office/officeart/2005/8/layout/vList5"/>
    <dgm:cxn modelId="{21FC65E7-4980-4816-83C1-1137266AEF76}" type="presParOf" srcId="{C4679B11-F32A-4157-8785-ADE40C23CE84}" destId="{9CC2091E-4DE9-4288-B3A6-D7CBBA215209}" srcOrd="3" destOrd="0" presId="urn:microsoft.com/office/officeart/2005/8/layout/vList5"/>
    <dgm:cxn modelId="{324DF2E5-7DBF-437F-87E7-3E27744036EA}" type="presParOf" srcId="{C4679B11-F32A-4157-8785-ADE40C23CE84}" destId="{31042985-1D7F-444A-A298-48CB6AB7213D}" srcOrd="4" destOrd="0" presId="urn:microsoft.com/office/officeart/2005/8/layout/vList5"/>
    <dgm:cxn modelId="{0C8F9BFC-E4AD-4230-97A7-B8C232B0B0AF}" type="presParOf" srcId="{31042985-1D7F-444A-A298-48CB6AB7213D}" destId="{CAF06401-B261-4A30-888B-898E1CC7DE22}" srcOrd="0" destOrd="0" presId="urn:microsoft.com/office/officeart/2005/8/layout/vList5"/>
    <dgm:cxn modelId="{35E67F09-F3A6-4149-8D76-7B2D9F8C6A26}" type="presParOf" srcId="{31042985-1D7F-444A-A298-48CB6AB7213D}" destId="{68A6056A-ACDF-4D17-8631-228BD73E20E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6E9C84-4A99-41BC-BD0C-556C70803D96}" type="doc">
      <dgm:prSet loTypeId="urn:microsoft.com/office/officeart/2005/8/layout/hierarchy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1A927B16-0AE5-4A68-A1CE-F074C31BE661}">
      <dgm:prSet phldrT="[Texto]" custT="1"/>
      <dgm:spPr/>
      <dgm:t>
        <a:bodyPr/>
        <a:lstStyle/>
        <a:p>
          <a:r>
            <a:rPr lang="es-ES" sz="2800" b="1" dirty="0" smtClean="0">
              <a:solidFill>
                <a:schemeClr val="tx2">
                  <a:lumMod val="50000"/>
                </a:schemeClr>
              </a:solidFill>
            </a:rPr>
            <a:t>ENCUESTA</a:t>
          </a:r>
          <a:endParaRPr lang="es-ES" sz="2800" b="1" dirty="0">
            <a:solidFill>
              <a:schemeClr val="tx2">
                <a:lumMod val="50000"/>
              </a:schemeClr>
            </a:solidFill>
          </a:endParaRPr>
        </a:p>
      </dgm:t>
    </dgm:pt>
    <dgm:pt modelId="{CB57AA47-33DC-4059-9A3F-475B392B6930}" type="parTrans" cxnId="{B1660E33-D31A-4463-9893-24F5AFA35DDC}">
      <dgm:prSet/>
      <dgm:spPr/>
      <dgm:t>
        <a:bodyPr/>
        <a:lstStyle/>
        <a:p>
          <a:endParaRPr lang="es-ES"/>
        </a:p>
      </dgm:t>
    </dgm:pt>
    <dgm:pt modelId="{99FBE48C-84A4-4606-AF2D-F015A504BBB7}" type="sibTrans" cxnId="{B1660E33-D31A-4463-9893-24F5AFA35DDC}">
      <dgm:prSet/>
      <dgm:spPr/>
      <dgm:t>
        <a:bodyPr/>
        <a:lstStyle/>
        <a:p>
          <a:endParaRPr lang="es-ES"/>
        </a:p>
      </dgm:t>
    </dgm:pt>
    <dgm:pt modelId="{A32D0972-3FCA-44CD-B4D9-F147B0023F63}">
      <dgm:prSet phldrT="[Texto]" custT="1"/>
      <dgm:spPr/>
      <dgm:t>
        <a:bodyPr/>
        <a:lstStyle/>
        <a:p>
          <a:pPr algn="just"/>
          <a:r>
            <a:rPr lang="es-ES" sz="2800" b="0" dirty="0" smtClean="0">
              <a:solidFill>
                <a:schemeClr val="tx2">
                  <a:lumMod val="50000"/>
                </a:schemeClr>
              </a:solidFill>
              <a:latin typeface="+mn-lt"/>
            </a:rPr>
            <a:t>Opinión del personal de Cadetes de Cuarto Curso Militar acerca del conocimiento de los Valores y Principios Institucionales.</a:t>
          </a:r>
          <a:endParaRPr lang="es-ES" sz="2800" b="0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C9CE80D4-05F0-4E8B-8CC5-3506A30BEBEC}" type="parTrans" cxnId="{AAF6D620-51BB-4C82-80C8-8F7056761B69}">
      <dgm:prSet/>
      <dgm:spPr/>
      <dgm:t>
        <a:bodyPr/>
        <a:lstStyle/>
        <a:p>
          <a:endParaRPr lang="es-ES" dirty="0"/>
        </a:p>
      </dgm:t>
    </dgm:pt>
    <dgm:pt modelId="{59039D42-0570-414C-83D6-A494EB380E05}" type="sibTrans" cxnId="{AAF6D620-51BB-4C82-80C8-8F7056761B69}">
      <dgm:prSet/>
      <dgm:spPr/>
      <dgm:t>
        <a:bodyPr/>
        <a:lstStyle/>
        <a:p>
          <a:endParaRPr lang="es-ES"/>
        </a:p>
      </dgm:t>
    </dgm:pt>
    <dgm:pt modelId="{FD3E4340-8EC6-49B9-B969-90DD62ACC026}" type="pres">
      <dgm:prSet presAssocID="{AB6E9C84-4A99-41BC-BD0C-556C70803D9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728FF08-D6DF-44EF-BA68-3B5CC3A9B9FD}" type="pres">
      <dgm:prSet presAssocID="{1A927B16-0AE5-4A68-A1CE-F074C31BE661}" presName="root" presStyleCnt="0"/>
      <dgm:spPr/>
    </dgm:pt>
    <dgm:pt modelId="{2B1E61A0-966F-4E4C-9E2B-458DC18FF365}" type="pres">
      <dgm:prSet presAssocID="{1A927B16-0AE5-4A68-A1CE-F074C31BE661}" presName="rootComposite" presStyleCnt="0"/>
      <dgm:spPr/>
    </dgm:pt>
    <dgm:pt modelId="{06A147F9-1ED5-46AB-AA45-192316ED9090}" type="pres">
      <dgm:prSet presAssocID="{1A927B16-0AE5-4A68-A1CE-F074C31BE661}" presName="rootText" presStyleLbl="node1" presStyleIdx="0" presStyleCnt="1" custScaleX="60276" custScaleY="32658" custLinFactNeighborX="-3137" custLinFactNeighborY="887"/>
      <dgm:spPr/>
      <dgm:t>
        <a:bodyPr/>
        <a:lstStyle/>
        <a:p>
          <a:endParaRPr lang="es-ES"/>
        </a:p>
      </dgm:t>
    </dgm:pt>
    <dgm:pt modelId="{A2AF0EF6-A41A-414C-A565-9795FBF8D0A4}" type="pres">
      <dgm:prSet presAssocID="{1A927B16-0AE5-4A68-A1CE-F074C31BE661}" presName="rootConnector" presStyleLbl="node1" presStyleIdx="0" presStyleCnt="1"/>
      <dgm:spPr/>
      <dgm:t>
        <a:bodyPr/>
        <a:lstStyle/>
        <a:p>
          <a:endParaRPr lang="es-ES"/>
        </a:p>
      </dgm:t>
    </dgm:pt>
    <dgm:pt modelId="{462FF6FC-D55F-44EC-8051-8F578AF94D38}" type="pres">
      <dgm:prSet presAssocID="{1A927B16-0AE5-4A68-A1CE-F074C31BE661}" presName="childShape" presStyleCnt="0"/>
      <dgm:spPr/>
    </dgm:pt>
    <dgm:pt modelId="{76FD7DB1-0F0E-4990-9950-004B08A66548}" type="pres">
      <dgm:prSet presAssocID="{C9CE80D4-05F0-4E8B-8CC5-3506A30BEBEC}" presName="Name13" presStyleLbl="parChTrans1D2" presStyleIdx="0" presStyleCnt="1"/>
      <dgm:spPr/>
      <dgm:t>
        <a:bodyPr/>
        <a:lstStyle/>
        <a:p>
          <a:endParaRPr lang="es-ES"/>
        </a:p>
      </dgm:t>
    </dgm:pt>
    <dgm:pt modelId="{69C3E053-0B8B-4C1F-B735-795A13545241}" type="pres">
      <dgm:prSet presAssocID="{A32D0972-3FCA-44CD-B4D9-F147B0023F63}" presName="childText" presStyleLbl="bgAcc1" presStyleIdx="0" presStyleCnt="1" custScaleX="136547" custScaleY="134315" custLinFactNeighborX="-794" custLinFactNeighborY="-174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12E64A3-AF75-44B8-BCDD-855C0C702E07}" type="presOf" srcId="{C9CE80D4-05F0-4E8B-8CC5-3506A30BEBEC}" destId="{76FD7DB1-0F0E-4990-9950-004B08A66548}" srcOrd="0" destOrd="0" presId="urn:microsoft.com/office/officeart/2005/8/layout/hierarchy3"/>
    <dgm:cxn modelId="{51B209F1-A7F9-4E6B-850C-EDDA7BC62AA2}" type="presOf" srcId="{1A927B16-0AE5-4A68-A1CE-F074C31BE661}" destId="{A2AF0EF6-A41A-414C-A565-9795FBF8D0A4}" srcOrd="1" destOrd="0" presId="urn:microsoft.com/office/officeart/2005/8/layout/hierarchy3"/>
    <dgm:cxn modelId="{68546A07-4D83-4C06-8229-506B22ED8955}" type="presOf" srcId="{AB6E9C84-4A99-41BC-BD0C-556C70803D96}" destId="{FD3E4340-8EC6-49B9-B969-90DD62ACC026}" srcOrd="0" destOrd="0" presId="urn:microsoft.com/office/officeart/2005/8/layout/hierarchy3"/>
    <dgm:cxn modelId="{8FA95ECE-91F0-4585-A98E-D33A4171E097}" type="presOf" srcId="{1A927B16-0AE5-4A68-A1CE-F074C31BE661}" destId="{06A147F9-1ED5-46AB-AA45-192316ED9090}" srcOrd="0" destOrd="0" presId="urn:microsoft.com/office/officeart/2005/8/layout/hierarchy3"/>
    <dgm:cxn modelId="{B1660E33-D31A-4463-9893-24F5AFA35DDC}" srcId="{AB6E9C84-4A99-41BC-BD0C-556C70803D96}" destId="{1A927B16-0AE5-4A68-A1CE-F074C31BE661}" srcOrd="0" destOrd="0" parTransId="{CB57AA47-33DC-4059-9A3F-475B392B6930}" sibTransId="{99FBE48C-84A4-4606-AF2D-F015A504BBB7}"/>
    <dgm:cxn modelId="{AAF6D620-51BB-4C82-80C8-8F7056761B69}" srcId="{1A927B16-0AE5-4A68-A1CE-F074C31BE661}" destId="{A32D0972-3FCA-44CD-B4D9-F147B0023F63}" srcOrd="0" destOrd="0" parTransId="{C9CE80D4-05F0-4E8B-8CC5-3506A30BEBEC}" sibTransId="{59039D42-0570-414C-83D6-A494EB380E05}"/>
    <dgm:cxn modelId="{79AE484E-D589-443A-B024-5CEFE87BAF54}" type="presOf" srcId="{A32D0972-3FCA-44CD-B4D9-F147B0023F63}" destId="{69C3E053-0B8B-4C1F-B735-795A13545241}" srcOrd="0" destOrd="0" presId="urn:microsoft.com/office/officeart/2005/8/layout/hierarchy3"/>
    <dgm:cxn modelId="{2270E88F-34ED-4B6E-BFBB-922FE7192070}" type="presParOf" srcId="{FD3E4340-8EC6-49B9-B969-90DD62ACC026}" destId="{A728FF08-D6DF-44EF-BA68-3B5CC3A9B9FD}" srcOrd="0" destOrd="0" presId="urn:microsoft.com/office/officeart/2005/8/layout/hierarchy3"/>
    <dgm:cxn modelId="{08027AC6-0916-4426-A5F4-E93334435A8C}" type="presParOf" srcId="{A728FF08-D6DF-44EF-BA68-3B5CC3A9B9FD}" destId="{2B1E61A0-966F-4E4C-9E2B-458DC18FF365}" srcOrd="0" destOrd="0" presId="urn:microsoft.com/office/officeart/2005/8/layout/hierarchy3"/>
    <dgm:cxn modelId="{AE801AF7-4C99-4CAE-BDC9-749384FC059F}" type="presParOf" srcId="{2B1E61A0-966F-4E4C-9E2B-458DC18FF365}" destId="{06A147F9-1ED5-46AB-AA45-192316ED9090}" srcOrd="0" destOrd="0" presId="urn:microsoft.com/office/officeart/2005/8/layout/hierarchy3"/>
    <dgm:cxn modelId="{B5C50999-15E2-4FFD-98FD-5F41EB14A155}" type="presParOf" srcId="{2B1E61A0-966F-4E4C-9E2B-458DC18FF365}" destId="{A2AF0EF6-A41A-414C-A565-9795FBF8D0A4}" srcOrd="1" destOrd="0" presId="urn:microsoft.com/office/officeart/2005/8/layout/hierarchy3"/>
    <dgm:cxn modelId="{D6A1D208-78B7-4914-B4A1-A114858F9036}" type="presParOf" srcId="{A728FF08-D6DF-44EF-BA68-3B5CC3A9B9FD}" destId="{462FF6FC-D55F-44EC-8051-8F578AF94D38}" srcOrd="1" destOrd="0" presId="urn:microsoft.com/office/officeart/2005/8/layout/hierarchy3"/>
    <dgm:cxn modelId="{427319EA-35CB-4C69-880E-86ED4D7D9D54}" type="presParOf" srcId="{462FF6FC-D55F-44EC-8051-8F578AF94D38}" destId="{76FD7DB1-0F0E-4990-9950-004B08A66548}" srcOrd="0" destOrd="0" presId="urn:microsoft.com/office/officeart/2005/8/layout/hierarchy3"/>
    <dgm:cxn modelId="{01AC4A27-2EB3-4652-9E6A-0DEF40221335}" type="presParOf" srcId="{462FF6FC-D55F-44EC-8051-8F578AF94D38}" destId="{69C3E053-0B8B-4C1F-B735-795A1354524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389D0DC-0C27-4325-BCED-F2386284ECC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929B67B-065A-4ACD-ABA0-CDF4FB4950A2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ES" sz="2000" b="1" dirty="0" smtClean="0">
              <a:solidFill>
                <a:schemeClr val="tx1"/>
              </a:solidFill>
            </a:rPr>
            <a:t>OBJETIVO GENERAL</a:t>
          </a:r>
          <a:endParaRPr lang="es-ES" sz="2000" b="1" dirty="0">
            <a:solidFill>
              <a:schemeClr val="tx1"/>
            </a:solidFill>
          </a:endParaRPr>
        </a:p>
      </dgm:t>
    </dgm:pt>
    <dgm:pt modelId="{78FC153D-548C-4810-AB72-2A25A098AE9D}" type="parTrans" cxnId="{E397F647-0882-46E3-BF18-AEF0F0AC7D25}">
      <dgm:prSet/>
      <dgm:spPr/>
      <dgm:t>
        <a:bodyPr/>
        <a:lstStyle/>
        <a:p>
          <a:endParaRPr lang="es-ES"/>
        </a:p>
      </dgm:t>
    </dgm:pt>
    <dgm:pt modelId="{993DDD51-30E4-4EE4-BACD-9EA8F08220B3}" type="sibTrans" cxnId="{E397F647-0882-46E3-BF18-AEF0F0AC7D25}">
      <dgm:prSet/>
      <dgm:spPr/>
      <dgm:t>
        <a:bodyPr/>
        <a:lstStyle/>
        <a:p>
          <a:endParaRPr lang="es-ES"/>
        </a:p>
      </dgm:t>
    </dgm:pt>
    <dgm:pt modelId="{F5E21C81-D5A0-4A31-B6B6-B172FC792934}">
      <dgm:prSet phldrT="[Texto]"/>
      <dgm:spPr>
        <a:solidFill>
          <a:srgbClr val="00B0F0">
            <a:alpha val="90000"/>
          </a:srgbClr>
        </a:solidFill>
      </dgm:spPr>
      <dgm:t>
        <a:bodyPr/>
        <a:lstStyle/>
        <a:p>
          <a:pPr algn="just"/>
          <a:r>
            <a:rPr lang="es-MX" dirty="0" smtClean="0"/>
            <a:t>Implementar una campaña de fortalecimiento de Valores y Principios en los Cadetes con la finalidad de poder mejorar la imagen institucional a fin de fortalecer los Valores y Principios  de nuestra Institución.</a:t>
          </a:r>
          <a:endParaRPr lang="es-ES" b="1" dirty="0"/>
        </a:p>
      </dgm:t>
    </dgm:pt>
    <dgm:pt modelId="{4FB19ED2-E668-4646-9C53-2E43A0C17BB4}" type="parTrans" cxnId="{4F7AD8A2-67F0-4760-8D64-88B232349525}">
      <dgm:prSet/>
      <dgm:spPr/>
      <dgm:t>
        <a:bodyPr/>
        <a:lstStyle/>
        <a:p>
          <a:endParaRPr lang="es-ES"/>
        </a:p>
      </dgm:t>
    </dgm:pt>
    <dgm:pt modelId="{0D89D5DD-F503-4310-9F48-F7F4EC4A71F5}" type="sibTrans" cxnId="{4F7AD8A2-67F0-4760-8D64-88B232349525}">
      <dgm:prSet/>
      <dgm:spPr/>
      <dgm:t>
        <a:bodyPr/>
        <a:lstStyle/>
        <a:p>
          <a:endParaRPr lang="es-ES"/>
        </a:p>
      </dgm:t>
    </dgm:pt>
    <dgm:pt modelId="{33236D28-6092-4666-9B5E-E59BDF37EC8E}" type="pres">
      <dgm:prSet presAssocID="{2389D0DC-0C27-4325-BCED-F2386284ECC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7CCB733-9BD7-4923-9CBA-C25897386C37}" type="pres">
      <dgm:prSet presAssocID="{1929B67B-065A-4ACD-ABA0-CDF4FB4950A2}" presName="composite" presStyleCnt="0"/>
      <dgm:spPr/>
    </dgm:pt>
    <dgm:pt modelId="{CF65C7EA-C45B-45AB-BB91-FF861B0AA36E}" type="pres">
      <dgm:prSet presAssocID="{1929B67B-065A-4ACD-ABA0-CDF4FB4950A2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79A0F2-0700-4501-A809-79993EBB2C0E}" type="pres">
      <dgm:prSet presAssocID="{1929B67B-065A-4ACD-ABA0-CDF4FB4950A2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7A93E9D-C2C1-400D-9344-F2CD09D7A2E2}" type="presOf" srcId="{F5E21C81-D5A0-4A31-B6B6-B172FC792934}" destId="{0D79A0F2-0700-4501-A809-79993EBB2C0E}" srcOrd="0" destOrd="0" presId="urn:microsoft.com/office/officeart/2005/8/layout/chevron2"/>
    <dgm:cxn modelId="{E397F647-0882-46E3-BF18-AEF0F0AC7D25}" srcId="{2389D0DC-0C27-4325-BCED-F2386284ECCA}" destId="{1929B67B-065A-4ACD-ABA0-CDF4FB4950A2}" srcOrd="0" destOrd="0" parTransId="{78FC153D-548C-4810-AB72-2A25A098AE9D}" sibTransId="{993DDD51-30E4-4EE4-BACD-9EA8F08220B3}"/>
    <dgm:cxn modelId="{C7C3AB74-10A7-4FFF-9EF3-1BC104093BB9}" type="presOf" srcId="{1929B67B-065A-4ACD-ABA0-CDF4FB4950A2}" destId="{CF65C7EA-C45B-45AB-BB91-FF861B0AA36E}" srcOrd="0" destOrd="0" presId="urn:microsoft.com/office/officeart/2005/8/layout/chevron2"/>
    <dgm:cxn modelId="{4F7AD8A2-67F0-4760-8D64-88B232349525}" srcId="{1929B67B-065A-4ACD-ABA0-CDF4FB4950A2}" destId="{F5E21C81-D5A0-4A31-B6B6-B172FC792934}" srcOrd="0" destOrd="0" parTransId="{4FB19ED2-E668-4646-9C53-2E43A0C17BB4}" sibTransId="{0D89D5DD-F503-4310-9F48-F7F4EC4A71F5}"/>
    <dgm:cxn modelId="{0A6422AA-8CBB-4DBB-BAD4-1BCCFE5CCE5B}" type="presOf" srcId="{2389D0DC-0C27-4325-BCED-F2386284ECCA}" destId="{33236D28-6092-4666-9B5E-E59BDF37EC8E}" srcOrd="0" destOrd="0" presId="urn:microsoft.com/office/officeart/2005/8/layout/chevron2"/>
    <dgm:cxn modelId="{086EA590-CFD4-44C5-94F2-104E855632DA}" type="presParOf" srcId="{33236D28-6092-4666-9B5E-E59BDF37EC8E}" destId="{27CCB733-9BD7-4923-9CBA-C25897386C37}" srcOrd="0" destOrd="0" presId="urn:microsoft.com/office/officeart/2005/8/layout/chevron2"/>
    <dgm:cxn modelId="{E15BCF6A-ACD8-442F-99D8-156506816A30}" type="presParOf" srcId="{27CCB733-9BD7-4923-9CBA-C25897386C37}" destId="{CF65C7EA-C45B-45AB-BB91-FF861B0AA36E}" srcOrd="0" destOrd="0" presId="urn:microsoft.com/office/officeart/2005/8/layout/chevron2"/>
    <dgm:cxn modelId="{428ACF5C-478E-437B-A18E-815D4515C0BB}" type="presParOf" srcId="{27CCB733-9BD7-4923-9CBA-C25897386C37}" destId="{0D79A0F2-0700-4501-A809-79993EBB2C0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7E36B17-6CB7-43DC-91BD-D30D9B94BFEF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A2BCD71-BCB8-4299-A5A8-DA749DFB44D1}">
      <dgm:prSet phldrT="[Texto]" custT="1"/>
      <dgm:spPr>
        <a:solidFill>
          <a:srgbClr val="CFCF2B"/>
        </a:solidFill>
      </dgm:spPr>
      <dgm:t>
        <a:bodyPr/>
        <a:lstStyle/>
        <a:p>
          <a:r>
            <a:rPr lang="es-EC" sz="2400" dirty="0" smtClean="0">
              <a:solidFill>
                <a:schemeClr val="tx1"/>
              </a:solidFill>
            </a:rPr>
            <a:t>DETERMINAR</a:t>
          </a:r>
          <a:endParaRPr lang="es-ES" sz="2400" b="1" dirty="0">
            <a:solidFill>
              <a:schemeClr val="tx1"/>
            </a:solidFill>
          </a:endParaRPr>
        </a:p>
      </dgm:t>
    </dgm:pt>
    <dgm:pt modelId="{5D5966E8-B25B-4F35-A709-10A74B6A1443}" type="parTrans" cxnId="{922B72EC-5B22-4128-8C92-B6437446D285}">
      <dgm:prSet/>
      <dgm:spPr/>
      <dgm:t>
        <a:bodyPr/>
        <a:lstStyle/>
        <a:p>
          <a:endParaRPr lang="es-ES" sz="2400"/>
        </a:p>
      </dgm:t>
    </dgm:pt>
    <dgm:pt modelId="{E9D24A94-B557-4DBF-AB3C-82457862025F}" type="sibTrans" cxnId="{922B72EC-5B22-4128-8C92-B6437446D285}">
      <dgm:prSet/>
      <dgm:spPr/>
      <dgm:t>
        <a:bodyPr/>
        <a:lstStyle/>
        <a:p>
          <a:endParaRPr lang="es-ES" sz="2400"/>
        </a:p>
      </dgm:t>
    </dgm:pt>
    <dgm:pt modelId="{483A72E0-6F0B-4EAF-9FF4-0ABBC538FBA8}">
      <dgm:prSet phldrT="[Texto]"/>
      <dgm:spPr>
        <a:solidFill>
          <a:srgbClr val="CFCF2B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MOTIVAR</a:t>
          </a:r>
          <a:endParaRPr lang="es-ES" b="1" dirty="0">
            <a:solidFill>
              <a:schemeClr val="tx1"/>
            </a:solidFill>
          </a:endParaRPr>
        </a:p>
      </dgm:t>
    </dgm:pt>
    <dgm:pt modelId="{C6548B35-308C-4443-8941-5847793C3F3C}" type="parTrans" cxnId="{90AB846D-E528-49AF-A9DE-338429103DBD}">
      <dgm:prSet/>
      <dgm:spPr/>
      <dgm:t>
        <a:bodyPr/>
        <a:lstStyle/>
        <a:p>
          <a:endParaRPr lang="es-ES"/>
        </a:p>
      </dgm:t>
    </dgm:pt>
    <dgm:pt modelId="{28AEEEBF-A3A2-4A2A-88B6-815E0AB37A66}" type="sibTrans" cxnId="{90AB846D-E528-49AF-A9DE-338429103DBD}">
      <dgm:prSet/>
      <dgm:spPr/>
      <dgm:t>
        <a:bodyPr/>
        <a:lstStyle/>
        <a:p>
          <a:endParaRPr lang="es-ES"/>
        </a:p>
      </dgm:t>
    </dgm:pt>
    <dgm:pt modelId="{FD7AB875-4916-43D8-8FEB-F63E2793CFB2}" type="pres">
      <dgm:prSet presAssocID="{47E36B17-6CB7-43DC-91BD-D30D9B94BFE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DF9FC42-8128-42FF-8E3C-77FA14E52E3A}" type="pres">
      <dgm:prSet presAssocID="{6A2BCD71-BCB8-4299-A5A8-DA749DFB44D1}" presName="node" presStyleLbl="node1" presStyleIdx="0" presStyleCnt="2" custScaleX="85921" custScaleY="37929" custRadScaleRad="163752" custRadScaleInc="8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7A88AC-CA16-40A1-A49E-F81F68B7544D}" type="pres">
      <dgm:prSet presAssocID="{6A2BCD71-BCB8-4299-A5A8-DA749DFB44D1}" presName="spNode" presStyleCnt="0"/>
      <dgm:spPr/>
    </dgm:pt>
    <dgm:pt modelId="{0977DA62-D056-48AA-9F04-7AEDA07FC69A}" type="pres">
      <dgm:prSet presAssocID="{E9D24A94-B557-4DBF-AB3C-82457862025F}" presName="sibTrans" presStyleLbl="sibTrans1D1" presStyleIdx="0" presStyleCnt="2"/>
      <dgm:spPr/>
      <dgm:t>
        <a:bodyPr/>
        <a:lstStyle/>
        <a:p>
          <a:endParaRPr lang="es-ES"/>
        </a:p>
      </dgm:t>
    </dgm:pt>
    <dgm:pt modelId="{E26BA33C-642A-4B72-96E1-FA9EEC01B424}" type="pres">
      <dgm:prSet presAssocID="{483A72E0-6F0B-4EAF-9FF4-0ABBC538FBA8}" presName="node" presStyleLbl="node1" presStyleIdx="1" presStyleCnt="2" custScaleX="67507" custScaleY="28872" custRadScaleRad="162119" custRadScaleInc="10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2FA009-E251-4FC9-8094-9609BFEDD724}" type="pres">
      <dgm:prSet presAssocID="{483A72E0-6F0B-4EAF-9FF4-0ABBC538FBA8}" presName="spNode" presStyleCnt="0"/>
      <dgm:spPr/>
    </dgm:pt>
    <dgm:pt modelId="{444BEC2A-DDBC-439B-8287-21F7935E65BB}" type="pres">
      <dgm:prSet presAssocID="{28AEEEBF-A3A2-4A2A-88B6-815E0AB37A66}" presName="sibTrans" presStyleLbl="sibTrans1D1" presStyleIdx="1" presStyleCnt="2"/>
      <dgm:spPr/>
      <dgm:t>
        <a:bodyPr/>
        <a:lstStyle/>
        <a:p>
          <a:endParaRPr lang="es-ES"/>
        </a:p>
      </dgm:t>
    </dgm:pt>
  </dgm:ptLst>
  <dgm:cxnLst>
    <dgm:cxn modelId="{654382EB-03E5-4651-B1F4-D567401CA816}" type="presOf" srcId="{483A72E0-6F0B-4EAF-9FF4-0ABBC538FBA8}" destId="{E26BA33C-642A-4B72-96E1-FA9EEC01B424}" srcOrd="0" destOrd="0" presId="urn:microsoft.com/office/officeart/2005/8/layout/cycle6"/>
    <dgm:cxn modelId="{922B72EC-5B22-4128-8C92-B6437446D285}" srcId="{47E36B17-6CB7-43DC-91BD-D30D9B94BFEF}" destId="{6A2BCD71-BCB8-4299-A5A8-DA749DFB44D1}" srcOrd="0" destOrd="0" parTransId="{5D5966E8-B25B-4F35-A709-10A74B6A1443}" sibTransId="{E9D24A94-B557-4DBF-AB3C-82457862025F}"/>
    <dgm:cxn modelId="{707BF7FA-06E2-4801-8F73-0716B08C6B8E}" type="presOf" srcId="{28AEEEBF-A3A2-4A2A-88B6-815E0AB37A66}" destId="{444BEC2A-DDBC-439B-8287-21F7935E65BB}" srcOrd="0" destOrd="0" presId="urn:microsoft.com/office/officeart/2005/8/layout/cycle6"/>
    <dgm:cxn modelId="{EE68D81B-2A44-4C95-96C8-6C8DEB020C5F}" type="presOf" srcId="{47E36B17-6CB7-43DC-91BD-D30D9B94BFEF}" destId="{FD7AB875-4916-43D8-8FEB-F63E2793CFB2}" srcOrd="0" destOrd="0" presId="urn:microsoft.com/office/officeart/2005/8/layout/cycle6"/>
    <dgm:cxn modelId="{E6CE6260-968A-4BF1-85B2-5E830287CBB5}" type="presOf" srcId="{E9D24A94-B557-4DBF-AB3C-82457862025F}" destId="{0977DA62-D056-48AA-9F04-7AEDA07FC69A}" srcOrd="0" destOrd="0" presId="urn:microsoft.com/office/officeart/2005/8/layout/cycle6"/>
    <dgm:cxn modelId="{90AB846D-E528-49AF-A9DE-338429103DBD}" srcId="{47E36B17-6CB7-43DC-91BD-D30D9B94BFEF}" destId="{483A72E0-6F0B-4EAF-9FF4-0ABBC538FBA8}" srcOrd="1" destOrd="0" parTransId="{C6548B35-308C-4443-8941-5847793C3F3C}" sibTransId="{28AEEEBF-A3A2-4A2A-88B6-815E0AB37A66}"/>
    <dgm:cxn modelId="{767B723B-414D-443A-80D6-6F60CDB78D42}" type="presOf" srcId="{6A2BCD71-BCB8-4299-A5A8-DA749DFB44D1}" destId="{5DF9FC42-8128-42FF-8E3C-77FA14E52E3A}" srcOrd="0" destOrd="0" presId="urn:microsoft.com/office/officeart/2005/8/layout/cycle6"/>
    <dgm:cxn modelId="{F0CBDFDA-45D4-4B12-A3F0-A2449B7D3AB1}" type="presParOf" srcId="{FD7AB875-4916-43D8-8FEB-F63E2793CFB2}" destId="{5DF9FC42-8128-42FF-8E3C-77FA14E52E3A}" srcOrd="0" destOrd="0" presId="urn:microsoft.com/office/officeart/2005/8/layout/cycle6"/>
    <dgm:cxn modelId="{24A21D2E-2A96-4F98-987C-71AD4C32EF66}" type="presParOf" srcId="{FD7AB875-4916-43D8-8FEB-F63E2793CFB2}" destId="{2E7A88AC-CA16-40A1-A49E-F81F68B7544D}" srcOrd="1" destOrd="0" presId="urn:microsoft.com/office/officeart/2005/8/layout/cycle6"/>
    <dgm:cxn modelId="{DD8CE830-65A7-492A-A131-1969CD34E109}" type="presParOf" srcId="{FD7AB875-4916-43D8-8FEB-F63E2793CFB2}" destId="{0977DA62-D056-48AA-9F04-7AEDA07FC69A}" srcOrd="2" destOrd="0" presId="urn:microsoft.com/office/officeart/2005/8/layout/cycle6"/>
    <dgm:cxn modelId="{829BC3F3-F335-4E69-923C-4640F53898C6}" type="presParOf" srcId="{FD7AB875-4916-43D8-8FEB-F63E2793CFB2}" destId="{E26BA33C-642A-4B72-96E1-FA9EEC01B424}" srcOrd="3" destOrd="0" presId="urn:microsoft.com/office/officeart/2005/8/layout/cycle6"/>
    <dgm:cxn modelId="{43732A19-564D-4965-8790-688B5A4D8847}" type="presParOf" srcId="{FD7AB875-4916-43D8-8FEB-F63E2793CFB2}" destId="{932FA009-E251-4FC9-8094-9609BFEDD724}" srcOrd="4" destOrd="0" presId="urn:microsoft.com/office/officeart/2005/8/layout/cycle6"/>
    <dgm:cxn modelId="{9D3EB654-3C28-441C-B687-203FC589937B}" type="presParOf" srcId="{FD7AB875-4916-43D8-8FEB-F63E2793CFB2}" destId="{444BEC2A-DDBC-439B-8287-21F7935E65BB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5200B-7A6D-413E-926B-EC68FC15AAA5}">
      <dsp:nvSpPr>
        <dsp:cNvPr id="0" name=""/>
        <dsp:cNvSpPr/>
      </dsp:nvSpPr>
      <dsp:spPr>
        <a:xfrm>
          <a:off x="980486" y="0"/>
          <a:ext cx="4071966" cy="4071966"/>
        </a:xfrm>
        <a:prstGeom prst="triangle">
          <a:avLst/>
        </a:prstGeom>
        <a:solidFill>
          <a:srgbClr val="FFFF0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1970DCC-911D-4154-8281-C871CAD0EC4F}">
      <dsp:nvSpPr>
        <dsp:cNvPr id="0" name=""/>
        <dsp:cNvSpPr/>
      </dsp:nvSpPr>
      <dsp:spPr>
        <a:xfrm>
          <a:off x="2857530" y="428628"/>
          <a:ext cx="2646777" cy="963910"/>
        </a:xfrm>
        <a:prstGeom prst="roundRect">
          <a:avLst/>
        </a:prstGeom>
        <a:solidFill>
          <a:srgbClr val="00B0F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VALORES Y PRINCIPIOS</a:t>
          </a:r>
          <a:endParaRPr lang="es-ES" sz="2400" b="1" kern="1200" dirty="0"/>
        </a:p>
      </dsp:txBody>
      <dsp:txXfrm>
        <a:off x="2904584" y="475682"/>
        <a:ext cx="2552669" cy="869802"/>
      </dsp:txXfrm>
    </dsp:sp>
    <dsp:sp modelId="{2E41E946-6FE6-42EE-929C-B667D8051420}">
      <dsp:nvSpPr>
        <dsp:cNvPr id="0" name=""/>
        <dsp:cNvSpPr/>
      </dsp:nvSpPr>
      <dsp:spPr>
        <a:xfrm>
          <a:off x="2857530" y="2643206"/>
          <a:ext cx="2646777" cy="963910"/>
        </a:xfrm>
        <a:prstGeom prst="roundRect">
          <a:avLst/>
        </a:prstGeom>
        <a:solidFill>
          <a:srgbClr val="00B0F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BRINDAR A LA SOCIEDAD EXCELENTES PROFESIONALES </a:t>
          </a:r>
          <a:endParaRPr lang="es-ES" sz="2000" b="1" kern="1200" dirty="0"/>
        </a:p>
      </dsp:txBody>
      <dsp:txXfrm>
        <a:off x="2904584" y="2690260"/>
        <a:ext cx="2552669" cy="869802"/>
      </dsp:txXfrm>
    </dsp:sp>
    <dsp:sp modelId="{2A0A5668-2470-43C2-9B8A-0FC4FA028D53}">
      <dsp:nvSpPr>
        <dsp:cNvPr id="0" name=""/>
        <dsp:cNvSpPr/>
      </dsp:nvSpPr>
      <dsp:spPr>
        <a:xfrm>
          <a:off x="2796972" y="1574713"/>
          <a:ext cx="2646777" cy="963910"/>
        </a:xfrm>
        <a:prstGeom prst="roundRect">
          <a:avLst/>
        </a:prstGeom>
        <a:solidFill>
          <a:srgbClr val="00B0F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LA PRÁCTICA DE VALORES Y PRINCIPIOS </a:t>
          </a:r>
          <a:endParaRPr lang="es-ES" sz="2400" b="1" kern="1200" dirty="0"/>
        </a:p>
      </dsp:txBody>
      <dsp:txXfrm>
        <a:off x="2844026" y="1621767"/>
        <a:ext cx="2552669" cy="8698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50D2D-5DCE-42D6-A6D2-555E5A04074E}">
      <dsp:nvSpPr>
        <dsp:cNvPr id="0" name=""/>
        <dsp:cNvSpPr/>
      </dsp:nvSpPr>
      <dsp:spPr>
        <a:xfrm>
          <a:off x="6143661" y="357195"/>
          <a:ext cx="2286021" cy="1523753"/>
        </a:xfrm>
        <a:prstGeom prst="roundRect">
          <a:avLst/>
        </a:prstGeom>
        <a:solidFill>
          <a:srgbClr val="8064A2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i="1" kern="1200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rPr>
            <a:t>CONDUCTA</a:t>
          </a:r>
          <a:endParaRPr lang="es-ES" sz="2000" b="1" kern="1200" dirty="0">
            <a:solidFill>
              <a:schemeClr val="bg1"/>
            </a:solidFill>
            <a:latin typeface="Andalus" pitchFamily="18" charset="-78"/>
            <a:ea typeface="+mn-ea"/>
            <a:cs typeface="Andalus" pitchFamily="18" charset="-78"/>
          </a:endParaRPr>
        </a:p>
      </dsp:txBody>
      <dsp:txXfrm>
        <a:off x="6218044" y="431578"/>
        <a:ext cx="2137255" cy="1374987"/>
      </dsp:txXfrm>
    </dsp:sp>
    <dsp:sp modelId="{F305B0CA-8901-4C21-8225-B1613C69E431}">
      <dsp:nvSpPr>
        <dsp:cNvPr id="0" name=""/>
        <dsp:cNvSpPr/>
      </dsp:nvSpPr>
      <dsp:spPr>
        <a:xfrm>
          <a:off x="3341958" y="204832"/>
          <a:ext cx="4238391" cy="4238391"/>
        </a:xfrm>
        <a:custGeom>
          <a:avLst/>
          <a:gdLst/>
          <a:ahLst/>
          <a:cxnLst/>
          <a:rect l="0" t="0" r="0" b="0"/>
          <a:pathLst>
            <a:path>
              <a:moveTo>
                <a:pt x="4233869" y="1980827"/>
              </a:moveTo>
              <a:arcTo wR="2119195" hR="2119195" stAng="21375380" swAng="1108390"/>
            </a:path>
          </a:pathLst>
        </a:custGeom>
        <a:noFill/>
        <a:ln w="9525" cap="flat" cmpd="sng" algn="ctr">
          <a:solidFill>
            <a:srgbClr val="4F81BD">
              <a:shade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BA98AC-2841-4A35-B202-C9540BC5AF73}">
      <dsp:nvSpPr>
        <dsp:cNvPr id="0" name=""/>
        <dsp:cNvSpPr/>
      </dsp:nvSpPr>
      <dsp:spPr>
        <a:xfrm>
          <a:off x="6215099" y="2857521"/>
          <a:ext cx="2097794" cy="1815432"/>
        </a:xfrm>
        <a:prstGeom prst="roundRect">
          <a:avLst/>
        </a:prstGeom>
        <a:solidFill>
          <a:srgbClr val="8064A2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i="1" kern="1200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rPr>
            <a:t>REGLAMENTO DE DISCIPLINA MILITAR</a:t>
          </a:r>
          <a:endParaRPr lang="es-ES" sz="2000" b="1" kern="1200" dirty="0">
            <a:solidFill>
              <a:schemeClr val="bg1"/>
            </a:solidFill>
            <a:latin typeface="Andalus" pitchFamily="18" charset="-78"/>
            <a:ea typeface="+mn-ea"/>
            <a:cs typeface="Andalus" pitchFamily="18" charset="-78"/>
          </a:endParaRPr>
        </a:p>
      </dsp:txBody>
      <dsp:txXfrm>
        <a:off x="6303721" y="2946143"/>
        <a:ext cx="1920550" cy="1638188"/>
      </dsp:txXfrm>
    </dsp:sp>
    <dsp:sp modelId="{1E8FCD4F-3AE4-4DF0-AB3F-499CEB2546F1}">
      <dsp:nvSpPr>
        <dsp:cNvPr id="0" name=""/>
        <dsp:cNvSpPr/>
      </dsp:nvSpPr>
      <dsp:spPr>
        <a:xfrm>
          <a:off x="2370171" y="533658"/>
          <a:ext cx="4937892" cy="4937892"/>
        </a:xfrm>
        <a:custGeom>
          <a:avLst/>
          <a:gdLst/>
          <a:ahLst/>
          <a:cxnLst/>
          <a:rect l="0" t="0" r="0" b="0"/>
          <a:pathLst>
            <a:path>
              <a:moveTo>
                <a:pt x="4323535" y="4414275"/>
              </a:moveTo>
              <a:arcTo wR="2559578" hR="2559578" stAng="2786186" swAng="10662490"/>
            </a:path>
          </a:pathLst>
        </a:custGeom>
        <a:noFill/>
        <a:ln w="9525" cap="flat" cmpd="sng" algn="ctr">
          <a:solidFill>
            <a:srgbClr val="4F81BD">
              <a:shade val="90000"/>
              <a:hueOff val="125037"/>
              <a:satOff val="-2309"/>
              <a:lumOff val="10709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0E2DA-B33E-4E61-8426-3E291682E018}">
      <dsp:nvSpPr>
        <dsp:cNvPr id="0" name=""/>
        <dsp:cNvSpPr/>
      </dsp:nvSpPr>
      <dsp:spPr>
        <a:xfrm>
          <a:off x="3020978" y="0"/>
          <a:ext cx="2621776" cy="1426170"/>
        </a:xfrm>
        <a:prstGeom prst="roundRect">
          <a:avLst/>
        </a:prstGeom>
        <a:solidFill>
          <a:srgbClr val="8064A2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rPr>
            <a:t>CONTINUO INCUMPLIMIENTO DE NORMAS Y PRINCIPIOS </a:t>
          </a:r>
          <a:endParaRPr lang="es-ES" sz="2000" b="1" kern="1200" dirty="0">
            <a:solidFill>
              <a:schemeClr val="bg1"/>
            </a:solidFill>
            <a:latin typeface="Andalus" pitchFamily="18" charset="-78"/>
            <a:ea typeface="+mn-ea"/>
            <a:cs typeface="Andalus" pitchFamily="18" charset="-78"/>
          </a:endParaRPr>
        </a:p>
      </dsp:txBody>
      <dsp:txXfrm>
        <a:off x="3090598" y="69620"/>
        <a:ext cx="2482536" cy="1286930"/>
      </dsp:txXfrm>
    </dsp:sp>
    <dsp:sp modelId="{DEAEBCA7-96DC-43BE-B1E1-99C4D5412991}">
      <dsp:nvSpPr>
        <dsp:cNvPr id="0" name=""/>
        <dsp:cNvSpPr/>
      </dsp:nvSpPr>
      <dsp:spPr>
        <a:xfrm>
          <a:off x="1054732" y="-649409"/>
          <a:ext cx="4624461" cy="4624461"/>
        </a:xfrm>
        <a:custGeom>
          <a:avLst/>
          <a:gdLst/>
          <a:ahLst/>
          <a:cxnLst/>
          <a:rect l="0" t="0" r="0" b="0"/>
          <a:pathLst>
            <a:path>
              <a:moveTo>
                <a:pt x="4476144" y="1735214"/>
              </a:moveTo>
              <a:arcTo wR="2270021" hR="2270021" stAng="20782396" swAng="10662490"/>
            </a:path>
          </a:pathLst>
        </a:custGeom>
        <a:noFill/>
        <a:ln w="9525" cap="flat" cmpd="sng" algn="ctr">
          <a:solidFill>
            <a:srgbClr val="4F81BD">
              <a:shade val="90000"/>
              <a:hueOff val="250074"/>
              <a:satOff val="-4618"/>
              <a:lumOff val="21418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2A23A-FD0B-4526-9815-DE1B26FE0B1A}">
      <dsp:nvSpPr>
        <dsp:cNvPr id="0" name=""/>
        <dsp:cNvSpPr/>
      </dsp:nvSpPr>
      <dsp:spPr>
        <a:xfrm>
          <a:off x="131577" y="204006"/>
          <a:ext cx="2442292" cy="1867695"/>
        </a:xfrm>
        <a:prstGeom prst="roundRect">
          <a:avLst/>
        </a:prstGeom>
        <a:solidFill>
          <a:srgbClr val="9BBB59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rPr>
            <a:t>EXIGE DE SUS MIEMBROS UNA DISCIPLINA SEVERA Y CONSCIENTE</a:t>
          </a:r>
          <a:endParaRPr lang="es-ES" sz="2000" b="1" kern="1200" dirty="0">
            <a:solidFill>
              <a:schemeClr val="bg1"/>
            </a:solidFill>
            <a:latin typeface="Andalus" pitchFamily="18" charset="-78"/>
            <a:ea typeface="+mn-ea"/>
            <a:cs typeface="Andalus" pitchFamily="18" charset="-78"/>
          </a:endParaRPr>
        </a:p>
      </dsp:txBody>
      <dsp:txXfrm>
        <a:off x="222750" y="295179"/>
        <a:ext cx="2259946" cy="1685349"/>
      </dsp:txXfrm>
    </dsp:sp>
    <dsp:sp modelId="{8951FC59-E689-42BC-9E7F-3035C17D15F9}">
      <dsp:nvSpPr>
        <dsp:cNvPr id="0" name=""/>
        <dsp:cNvSpPr/>
      </dsp:nvSpPr>
      <dsp:spPr>
        <a:xfrm>
          <a:off x="-265610" y="200153"/>
          <a:ext cx="4762401" cy="4762401"/>
        </a:xfrm>
        <a:custGeom>
          <a:avLst/>
          <a:gdLst/>
          <a:ahLst/>
          <a:cxnLst/>
          <a:rect l="0" t="0" r="0" b="0"/>
          <a:pathLst>
            <a:path>
              <a:moveTo>
                <a:pt x="2040020" y="13604"/>
              </a:moveTo>
              <a:arcTo wR="2289227" hR="2289227" stAng="15825020" swAng="10662490"/>
            </a:path>
          </a:pathLst>
        </a:custGeom>
        <a:noFill/>
        <a:ln w="9525" cap="flat" cmpd="sng" algn="ctr">
          <a:solidFill>
            <a:srgbClr val="4F81BD">
              <a:shade val="90000"/>
              <a:hueOff val="375112"/>
              <a:satOff val="-6927"/>
              <a:lumOff val="32127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D0146-3A68-44E9-876E-B9C461BBF18C}">
      <dsp:nvSpPr>
        <dsp:cNvPr id="0" name=""/>
        <dsp:cNvSpPr/>
      </dsp:nvSpPr>
      <dsp:spPr>
        <a:xfrm>
          <a:off x="214316" y="2714648"/>
          <a:ext cx="2383524" cy="2244054"/>
        </a:xfrm>
        <a:prstGeom prst="roundRect">
          <a:avLst/>
        </a:prstGeom>
        <a:solidFill>
          <a:srgbClr val="9BBB59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i="1" kern="1200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rPr>
            <a:t>INCURRE EN FALTAS DISCIPLINARIAS</a:t>
          </a:r>
          <a:endParaRPr lang="es-ES" sz="2000" b="1" kern="1200" dirty="0">
            <a:solidFill>
              <a:schemeClr val="bg1"/>
            </a:solidFill>
            <a:latin typeface="Andalus" pitchFamily="18" charset="-78"/>
            <a:ea typeface="+mn-ea"/>
            <a:cs typeface="Andalus" pitchFamily="18" charset="-78"/>
          </a:endParaRPr>
        </a:p>
      </dsp:txBody>
      <dsp:txXfrm>
        <a:off x="323862" y="2824194"/>
        <a:ext cx="2164432" cy="2024962"/>
      </dsp:txXfrm>
    </dsp:sp>
    <dsp:sp modelId="{F0607BD2-78DB-4EB6-A4BE-E31F4CD91F19}">
      <dsp:nvSpPr>
        <dsp:cNvPr id="0" name=""/>
        <dsp:cNvSpPr/>
      </dsp:nvSpPr>
      <dsp:spPr>
        <a:xfrm>
          <a:off x="1088412" y="691187"/>
          <a:ext cx="4832732" cy="4832732"/>
        </a:xfrm>
        <a:custGeom>
          <a:avLst/>
          <a:gdLst/>
          <a:ahLst/>
          <a:cxnLst/>
          <a:rect l="0" t="0" r="0" b="0"/>
          <a:pathLst>
            <a:path>
              <a:moveTo>
                <a:pt x="101711" y="1549691"/>
              </a:moveTo>
              <a:arcTo wR="2212870" hR="2212870" stAng="11846344" swAng="10662490"/>
            </a:path>
          </a:pathLst>
        </a:custGeom>
        <a:noFill/>
        <a:ln w="9525" cap="flat" cmpd="sng" algn="ctr">
          <a:solidFill>
            <a:srgbClr val="4F81BD">
              <a:shade val="90000"/>
              <a:hueOff val="250074"/>
              <a:satOff val="-4618"/>
              <a:lumOff val="21418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B841E-F0CD-4412-AA0C-10FC72C277D7}">
      <dsp:nvSpPr>
        <dsp:cNvPr id="0" name=""/>
        <dsp:cNvSpPr/>
      </dsp:nvSpPr>
      <dsp:spPr>
        <a:xfrm>
          <a:off x="3000394" y="3500460"/>
          <a:ext cx="2946629" cy="1622073"/>
        </a:xfrm>
        <a:prstGeom prst="roundRect">
          <a:avLst/>
        </a:prstGeom>
        <a:solidFill>
          <a:srgbClr val="9BBB59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i="1" kern="1200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rPr>
            <a:t>LA SUBORDINACIÓN, CONTRA LOS DEBERES Y OBLIGACIONES MILITARES</a:t>
          </a:r>
          <a:endParaRPr lang="es-ES" sz="2000" b="1" kern="1200" dirty="0">
            <a:solidFill>
              <a:schemeClr val="bg1"/>
            </a:solidFill>
            <a:latin typeface="Andalus" pitchFamily="18" charset="-78"/>
            <a:ea typeface="+mn-ea"/>
            <a:cs typeface="Andalus" pitchFamily="18" charset="-78"/>
          </a:endParaRPr>
        </a:p>
      </dsp:txBody>
      <dsp:txXfrm>
        <a:off x="3079577" y="3579643"/>
        <a:ext cx="2788263" cy="1463707"/>
      </dsp:txXfrm>
    </dsp:sp>
    <dsp:sp modelId="{B1AE2138-8056-4B34-8AF9-9C5EC3A84186}">
      <dsp:nvSpPr>
        <dsp:cNvPr id="0" name=""/>
        <dsp:cNvSpPr/>
      </dsp:nvSpPr>
      <dsp:spPr>
        <a:xfrm>
          <a:off x="2368142" y="-497179"/>
          <a:ext cx="5052062" cy="5052062"/>
        </a:xfrm>
        <a:custGeom>
          <a:avLst/>
          <a:gdLst/>
          <a:ahLst/>
          <a:cxnLst/>
          <a:rect l="0" t="0" r="0" b="0"/>
          <a:pathLst>
            <a:path>
              <a:moveTo>
                <a:pt x="671756" y="4213277"/>
              </a:moveTo>
              <a:arcTo wR="2505834" hR="2505834" stAng="8222871" swAng="10662490"/>
            </a:path>
          </a:pathLst>
        </a:custGeom>
        <a:noFill/>
        <a:ln w="9525" cap="flat" cmpd="sng" algn="ctr">
          <a:solidFill>
            <a:srgbClr val="4F81BD">
              <a:shade val="90000"/>
              <a:hueOff val="125037"/>
              <a:satOff val="-2309"/>
              <a:lumOff val="10709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ED9BB-1FAE-4C27-8C29-FE6BA50C02D8}">
      <dsp:nvSpPr>
        <dsp:cNvPr id="0" name=""/>
        <dsp:cNvSpPr/>
      </dsp:nvSpPr>
      <dsp:spPr>
        <a:xfrm>
          <a:off x="2902166" y="2797358"/>
          <a:ext cx="3359771" cy="2378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rgbClr val="FF0000"/>
              </a:solidFill>
            </a:rPr>
            <a:t>OBJETIVOS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rgbClr val="FF0000"/>
              </a:solidFill>
            </a:rPr>
            <a:t>ESPECÍFICOS</a:t>
          </a:r>
          <a:endParaRPr lang="es-ES" sz="3200" b="1" kern="1200" dirty="0">
            <a:solidFill>
              <a:srgbClr val="FF0000"/>
            </a:solidFill>
          </a:endParaRPr>
        </a:p>
      </dsp:txBody>
      <dsp:txXfrm>
        <a:off x="3394193" y="3145617"/>
        <a:ext cx="2375717" cy="1681542"/>
      </dsp:txXfrm>
    </dsp:sp>
    <dsp:sp modelId="{91E9B4A3-4818-4749-ABCD-0626FF4C4CFA}">
      <dsp:nvSpPr>
        <dsp:cNvPr id="0" name=""/>
        <dsp:cNvSpPr/>
      </dsp:nvSpPr>
      <dsp:spPr>
        <a:xfrm rot="12392797">
          <a:off x="1533945" y="2106340"/>
          <a:ext cx="2233010" cy="67774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8618E1-9144-4C04-832E-8BB01588CAED}">
      <dsp:nvSpPr>
        <dsp:cNvPr id="0" name=""/>
        <dsp:cNvSpPr/>
      </dsp:nvSpPr>
      <dsp:spPr>
        <a:xfrm>
          <a:off x="0" y="1357307"/>
          <a:ext cx="2994965" cy="21760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Andalus" pitchFamily="18" charset="-78"/>
              <a:cs typeface="Andalus" pitchFamily="18" charset="-78"/>
            </a:rPr>
            <a:t>Analizar mediante una encuesta la aplicabilidad de los Valores y Principios Institucionales por parte de los Cadetes de la Escuela Superior Militar “Eloy Alfaro.</a:t>
          </a:r>
          <a:endParaRPr lang="es-ES" sz="1800" b="1" kern="1200" dirty="0">
            <a:latin typeface="Andalus" pitchFamily="18" charset="-78"/>
            <a:cs typeface="Andalus" pitchFamily="18" charset="-78"/>
          </a:endParaRPr>
        </a:p>
      </dsp:txBody>
      <dsp:txXfrm>
        <a:off x="63735" y="1421042"/>
        <a:ext cx="2867495" cy="2048604"/>
      </dsp:txXfrm>
    </dsp:sp>
    <dsp:sp modelId="{C067DDE3-9AF3-450C-AE13-B66772C9F501}">
      <dsp:nvSpPr>
        <dsp:cNvPr id="0" name=""/>
        <dsp:cNvSpPr/>
      </dsp:nvSpPr>
      <dsp:spPr>
        <a:xfrm rot="16200000">
          <a:off x="3669335" y="1439526"/>
          <a:ext cx="1825433" cy="67774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EFD075-B17F-45EF-AD9C-D45372DE3291}">
      <dsp:nvSpPr>
        <dsp:cNvPr id="0" name=""/>
        <dsp:cNvSpPr/>
      </dsp:nvSpPr>
      <dsp:spPr>
        <a:xfrm>
          <a:off x="2687376" y="39554"/>
          <a:ext cx="3789352" cy="16522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Andalus" pitchFamily="18" charset="-78"/>
              <a:cs typeface="Andalus" pitchFamily="18" charset="-78"/>
            </a:rPr>
            <a:t>Analizar  cuál es la aplicación y la importancia de los Valores y Principios Institucionales en la Escuela Superior Militar “Eloy Alfaro”.</a:t>
          </a:r>
          <a:endParaRPr lang="es-ES" sz="1800" b="1" kern="1200" dirty="0">
            <a:latin typeface="Andalus" pitchFamily="18" charset="-78"/>
            <a:cs typeface="Andalus" pitchFamily="18" charset="-78"/>
          </a:endParaRPr>
        </a:p>
      </dsp:txBody>
      <dsp:txXfrm>
        <a:off x="2735769" y="87947"/>
        <a:ext cx="3692566" cy="1555471"/>
      </dsp:txXfrm>
    </dsp:sp>
    <dsp:sp modelId="{02493BE4-E4D5-47BC-928A-1BFC654ED444}">
      <dsp:nvSpPr>
        <dsp:cNvPr id="0" name=""/>
        <dsp:cNvSpPr/>
      </dsp:nvSpPr>
      <dsp:spPr>
        <a:xfrm rot="19861836">
          <a:off x="5395522" y="2146842"/>
          <a:ext cx="1935110" cy="67774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55777-8B74-46B1-B9F4-A6DC15AE63C4}">
      <dsp:nvSpPr>
        <dsp:cNvPr id="0" name=""/>
        <dsp:cNvSpPr/>
      </dsp:nvSpPr>
      <dsp:spPr>
        <a:xfrm>
          <a:off x="6215113" y="1285890"/>
          <a:ext cx="2526190" cy="21943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Andalus" pitchFamily="18" charset="-78"/>
              <a:cs typeface="Andalus" pitchFamily="18" charset="-78"/>
            </a:rPr>
            <a:t>Identificar  los Valores y Principios Institucionales que rigen a la Escuela    Superior Militar “Eloy Alfaro”.</a:t>
          </a:r>
          <a:endParaRPr lang="es-ES" sz="1800" b="1" kern="1200" dirty="0">
            <a:latin typeface="Andalus" pitchFamily="18" charset="-78"/>
            <a:cs typeface="Andalus" pitchFamily="18" charset="-78"/>
          </a:endParaRPr>
        </a:p>
      </dsp:txBody>
      <dsp:txXfrm>
        <a:off x="6279382" y="1350159"/>
        <a:ext cx="2397652" cy="20657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0D5D6-2122-422A-A2CA-19AFAE3DC163}">
      <dsp:nvSpPr>
        <dsp:cNvPr id="0" name=""/>
        <dsp:cNvSpPr/>
      </dsp:nvSpPr>
      <dsp:spPr>
        <a:xfrm>
          <a:off x="0" y="3280284"/>
          <a:ext cx="8643998" cy="1076662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LEALTAD</a:t>
          </a:r>
          <a:endParaRPr lang="es-ES" sz="2800" b="1" kern="1200" dirty="0">
            <a:solidFill>
              <a:schemeClr val="tx1"/>
            </a:solidFill>
            <a:latin typeface="Andalus" pitchFamily="18" charset="-78"/>
            <a:cs typeface="Andalus" pitchFamily="18" charset="-78"/>
          </a:endParaRPr>
        </a:p>
      </dsp:txBody>
      <dsp:txXfrm>
        <a:off x="0" y="3280284"/>
        <a:ext cx="8643998" cy="581397"/>
      </dsp:txXfrm>
    </dsp:sp>
    <dsp:sp modelId="{60ECAFFC-E66F-4713-8609-65AD9B4404E4}">
      <dsp:nvSpPr>
        <dsp:cNvPr id="0" name=""/>
        <dsp:cNvSpPr/>
      </dsp:nvSpPr>
      <dsp:spPr>
        <a:xfrm>
          <a:off x="35699" y="3840149"/>
          <a:ext cx="4321998" cy="49526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FIDELIDAD A LOS VALORES PRINCIPIOS </a:t>
          </a:r>
          <a:endParaRPr lang="es-ES" sz="2000" b="1" kern="1200" dirty="0">
            <a:solidFill>
              <a:schemeClr val="tx1"/>
            </a:solidFill>
            <a:latin typeface="Andalus" pitchFamily="18" charset="-78"/>
            <a:cs typeface="Andalus" pitchFamily="18" charset="-78"/>
          </a:endParaRPr>
        </a:p>
      </dsp:txBody>
      <dsp:txXfrm>
        <a:off x="35699" y="3840149"/>
        <a:ext cx="4321998" cy="495264"/>
      </dsp:txXfrm>
    </dsp:sp>
    <dsp:sp modelId="{71BD2FAD-9496-429F-AEC9-AD0528DE9EF2}">
      <dsp:nvSpPr>
        <dsp:cNvPr id="0" name=""/>
        <dsp:cNvSpPr/>
      </dsp:nvSpPr>
      <dsp:spPr>
        <a:xfrm>
          <a:off x="4321999" y="3840149"/>
          <a:ext cx="4321998" cy="49526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BUSCA BIENESTAR COMÚN</a:t>
          </a:r>
          <a:endParaRPr lang="es-ES" sz="2000" b="1" kern="1200" dirty="0">
            <a:solidFill>
              <a:schemeClr val="tx1"/>
            </a:solidFill>
            <a:latin typeface="Andalus" pitchFamily="18" charset="-78"/>
            <a:cs typeface="Andalus" pitchFamily="18" charset="-78"/>
          </a:endParaRPr>
        </a:p>
      </dsp:txBody>
      <dsp:txXfrm>
        <a:off x="4321999" y="3840149"/>
        <a:ext cx="4321998" cy="495264"/>
      </dsp:txXfrm>
    </dsp:sp>
    <dsp:sp modelId="{200A55DA-FFB3-4A7A-A45C-D2A0BA64A719}">
      <dsp:nvSpPr>
        <dsp:cNvPr id="0" name=""/>
        <dsp:cNvSpPr/>
      </dsp:nvSpPr>
      <dsp:spPr>
        <a:xfrm rot="10800000">
          <a:off x="0" y="1640527"/>
          <a:ext cx="8643998" cy="1655907"/>
        </a:xfrm>
        <a:prstGeom prst="upArrowCallout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DISCIPLINA</a:t>
          </a:r>
          <a:r>
            <a:rPr lang="es-ES" sz="2200" b="1" kern="1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 </a:t>
          </a:r>
          <a:endParaRPr lang="es-ES" sz="2200" b="1" kern="1200" dirty="0">
            <a:solidFill>
              <a:schemeClr val="tx1"/>
            </a:solidFill>
            <a:latin typeface="Andalus" pitchFamily="18" charset="-78"/>
            <a:cs typeface="Andalus" pitchFamily="18" charset="-78"/>
          </a:endParaRPr>
        </a:p>
      </dsp:txBody>
      <dsp:txXfrm rot="-10800000">
        <a:off x="0" y="1640527"/>
        <a:ext cx="8643998" cy="581223"/>
      </dsp:txXfrm>
    </dsp:sp>
    <dsp:sp modelId="{34FB5149-BB46-4CA2-A767-BAA6AE1C1706}">
      <dsp:nvSpPr>
        <dsp:cNvPr id="0" name=""/>
        <dsp:cNvSpPr/>
      </dsp:nvSpPr>
      <dsp:spPr>
        <a:xfrm>
          <a:off x="0" y="2221751"/>
          <a:ext cx="4321998" cy="495116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CUMPLIMIENTO CABAL DE LAS NORMAS </a:t>
          </a:r>
          <a:endParaRPr lang="es-ES" sz="2000" b="1" kern="1200" dirty="0">
            <a:solidFill>
              <a:schemeClr val="tx1"/>
            </a:solidFill>
            <a:latin typeface="Andalus" pitchFamily="18" charset="-78"/>
            <a:cs typeface="Andalus" pitchFamily="18" charset="-78"/>
          </a:endParaRPr>
        </a:p>
      </dsp:txBody>
      <dsp:txXfrm>
        <a:off x="0" y="2221751"/>
        <a:ext cx="4321998" cy="495116"/>
      </dsp:txXfrm>
    </dsp:sp>
    <dsp:sp modelId="{29033445-9CC4-4B85-ACBD-FF418E279BBC}">
      <dsp:nvSpPr>
        <dsp:cNvPr id="0" name=""/>
        <dsp:cNvSpPr/>
      </dsp:nvSpPr>
      <dsp:spPr>
        <a:xfrm>
          <a:off x="4321999" y="2221751"/>
          <a:ext cx="4321998" cy="495116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COLUMNA VERTEBRAL </a:t>
          </a:r>
          <a:endParaRPr lang="es-ES" sz="2000" b="1" kern="1200" dirty="0">
            <a:solidFill>
              <a:schemeClr val="tx1"/>
            </a:solidFill>
            <a:latin typeface="Andalus" pitchFamily="18" charset="-78"/>
            <a:cs typeface="Andalus" pitchFamily="18" charset="-78"/>
          </a:endParaRPr>
        </a:p>
      </dsp:txBody>
      <dsp:txXfrm>
        <a:off x="4321999" y="2221751"/>
        <a:ext cx="4321998" cy="495116"/>
      </dsp:txXfrm>
    </dsp:sp>
    <dsp:sp modelId="{A7078BC9-0081-4F3A-B7EA-68ABE921F2EA}">
      <dsp:nvSpPr>
        <dsp:cNvPr id="0" name=""/>
        <dsp:cNvSpPr/>
      </dsp:nvSpPr>
      <dsp:spPr>
        <a:xfrm rot="10800000">
          <a:off x="0" y="770"/>
          <a:ext cx="8643998" cy="1655907"/>
        </a:xfrm>
        <a:prstGeom prst="upArrowCallou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HONOR</a:t>
          </a:r>
          <a:r>
            <a:rPr lang="es-ES" sz="2800" b="1" kern="1200" dirty="0" smtClean="0">
              <a:solidFill>
                <a:schemeClr val="tx1"/>
              </a:solidFill>
            </a:rPr>
            <a:t> </a:t>
          </a:r>
          <a:endParaRPr lang="es-ES" sz="2800" b="1" kern="1200" dirty="0">
            <a:solidFill>
              <a:schemeClr val="tx1"/>
            </a:solidFill>
          </a:endParaRPr>
        </a:p>
      </dsp:txBody>
      <dsp:txXfrm rot="-10800000">
        <a:off x="0" y="770"/>
        <a:ext cx="8643998" cy="581223"/>
      </dsp:txXfrm>
    </dsp:sp>
    <dsp:sp modelId="{4653A5EF-3BD6-4D4A-8EB8-727BD120FA39}">
      <dsp:nvSpPr>
        <dsp:cNvPr id="0" name=""/>
        <dsp:cNvSpPr/>
      </dsp:nvSpPr>
      <dsp:spPr>
        <a:xfrm>
          <a:off x="0" y="581993"/>
          <a:ext cx="4321998" cy="495116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TRANSPARENCIA DE LAS ACIONES </a:t>
          </a:r>
          <a:endParaRPr lang="es-ES" sz="2000" b="1" kern="1200" dirty="0">
            <a:solidFill>
              <a:schemeClr val="tx1"/>
            </a:solidFill>
            <a:latin typeface="Andalus" pitchFamily="18" charset="-78"/>
            <a:cs typeface="Andalus" pitchFamily="18" charset="-78"/>
          </a:endParaRPr>
        </a:p>
      </dsp:txBody>
      <dsp:txXfrm>
        <a:off x="0" y="581993"/>
        <a:ext cx="4321998" cy="495116"/>
      </dsp:txXfrm>
    </dsp:sp>
    <dsp:sp modelId="{DC97AE9B-3FCD-4426-B85D-AA748259C8EC}">
      <dsp:nvSpPr>
        <dsp:cNvPr id="0" name=""/>
        <dsp:cNvSpPr/>
      </dsp:nvSpPr>
      <dsp:spPr>
        <a:xfrm>
          <a:off x="4321999" y="571507"/>
          <a:ext cx="4321998" cy="495116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SELLO PERSONAL</a:t>
          </a:r>
          <a:endParaRPr lang="es-ES" sz="2000" b="1" kern="1200" dirty="0">
            <a:solidFill>
              <a:schemeClr val="tx1"/>
            </a:solidFill>
            <a:latin typeface="Andalus" pitchFamily="18" charset="-78"/>
            <a:cs typeface="Andalus" pitchFamily="18" charset="-78"/>
          </a:endParaRPr>
        </a:p>
      </dsp:txBody>
      <dsp:txXfrm>
        <a:off x="4321999" y="571507"/>
        <a:ext cx="4321998" cy="4951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DAF54-60D4-4E23-BD92-84ABF826531F}">
      <dsp:nvSpPr>
        <dsp:cNvPr id="0" name=""/>
        <dsp:cNvSpPr/>
      </dsp:nvSpPr>
      <dsp:spPr>
        <a:xfrm>
          <a:off x="0" y="3274288"/>
          <a:ext cx="8501122" cy="107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rgbClr val="CFCF2B"/>
              </a:solidFill>
            </a:rPr>
            <a:t>COMPROMISO CON LA NACIÓN</a:t>
          </a:r>
          <a:endParaRPr lang="es-ES" sz="2400" b="1" kern="1200" dirty="0">
            <a:solidFill>
              <a:srgbClr val="CFCF2B"/>
            </a:solidFill>
          </a:endParaRPr>
        </a:p>
      </dsp:txBody>
      <dsp:txXfrm>
        <a:off x="0" y="3274288"/>
        <a:ext cx="8501122" cy="580335"/>
      </dsp:txXfrm>
    </dsp:sp>
    <dsp:sp modelId="{664AE8AD-3D14-4551-88A7-EBB57BADBB9B}">
      <dsp:nvSpPr>
        <dsp:cNvPr id="0" name=""/>
        <dsp:cNvSpPr/>
      </dsp:nvSpPr>
      <dsp:spPr>
        <a:xfrm>
          <a:off x="0" y="3833129"/>
          <a:ext cx="4250561" cy="4943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latin typeface="Andalus" pitchFamily="18" charset="-78"/>
              <a:cs typeface="Andalus" pitchFamily="18" charset="-78"/>
            </a:rPr>
            <a:t>IDENTIDAD NACIONAL </a:t>
          </a:r>
          <a:endParaRPr lang="es-ES" sz="2100" b="1" kern="1200" dirty="0">
            <a:latin typeface="Andalus" pitchFamily="18" charset="-78"/>
            <a:cs typeface="Andalus" pitchFamily="18" charset="-78"/>
          </a:endParaRPr>
        </a:p>
      </dsp:txBody>
      <dsp:txXfrm>
        <a:off x="0" y="3833129"/>
        <a:ext cx="4250561" cy="494359"/>
      </dsp:txXfrm>
    </dsp:sp>
    <dsp:sp modelId="{4B2D53C5-3432-4759-92AE-7B9B87038730}">
      <dsp:nvSpPr>
        <dsp:cNvPr id="0" name=""/>
        <dsp:cNvSpPr/>
      </dsp:nvSpPr>
      <dsp:spPr>
        <a:xfrm>
          <a:off x="4250561" y="3833129"/>
          <a:ext cx="4250561" cy="4943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latin typeface="Andalus" pitchFamily="18" charset="-78"/>
              <a:cs typeface="Andalus" pitchFamily="18" charset="-78"/>
            </a:rPr>
            <a:t>ORGULLO DE LO QUE SOMOS </a:t>
          </a:r>
          <a:endParaRPr lang="es-ES" sz="2100" b="1" kern="1200" dirty="0">
            <a:latin typeface="Andalus" pitchFamily="18" charset="-78"/>
            <a:cs typeface="Andalus" pitchFamily="18" charset="-78"/>
          </a:endParaRPr>
        </a:p>
      </dsp:txBody>
      <dsp:txXfrm>
        <a:off x="4250561" y="3833129"/>
        <a:ext cx="4250561" cy="494359"/>
      </dsp:txXfrm>
    </dsp:sp>
    <dsp:sp modelId="{365400C2-AE30-47C3-8EEA-398F061CE46D}">
      <dsp:nvSpPr>
        <dsp:cNvPr id="0" name=""/>
        <dsp:cNvSpPr/>
      </dsp:nvSpPr>
      <dsp:spPr>
        <a:xfrm rot="10800000">
          <a:off x="0" y="1637528"/>
          <a:ext cx="8501122" cy="165288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solidFill>
                <a:srgbClr val="CFCF2B"/>
              </a:solidFill>
            </a:rPr>
            <a:t>COMPETENCIA PROFESIONAL</a:t>
          </a:r>
          <a:endParaRPr lang="es-ES" sz="2400" b="1" kern="1200" dirty="0">
            <a:solidFill>
              <a:srgbClr val="CFCF2B"/>
            </a:solidFill>
          </a:endParaRPr>
        </a:p>
      </dsp:txBody>
      <dsp:txXfrm rot="-10800000">
        <a:off x="0" y="1637528"/>
        <a:ext cx="8501122" cy="580160"/>
      </dsp:txXfrm>
    </dsp:sp>
    <dsp:sp modelId="{37495701-0739-44D4-AD48-4FE2B5BF0D33}">
      <dsp:nvSpPr>
        <dsp:cNvPr id="0" name=""/>
        <dsp:cNvSpPr/>
      </dsp:nvSpPr>
      <dsp:spPr>
        <a:xfrm>
          <a:off x="0" y="2217689"/>
          <a:ext cx="4250561" cy="4942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>
              <a:latin typeface="Andalus" pitchFamily="18" charset="-78"/>
              <a:cs typeface="Andalus" pitchFamily="18" charset="-78"/>
            </a:rPr>
            <a:t>DIÁLOGO</a:t>
          </a:r>
          <a:endParaRPr lang="es-ES" sz="2100" b="1" kern="1200" dirty="0">
            <a:latin typeface="Andalus" pitchFamily="18" charset="-78"/>
            <a:cs typeface="Andalus" pitchFamily="18" charset="-78"/>
          </a:endParaRPr>
        </a:p>
      </dsp:txBody>
      <dsp:txXfrm>
        <a:off x="0" y="2217689"/>
        <a:ext cx="4250561" cy="494211"/>
      </dsp:txXfrm>
    </dsp:sp>
    <dsp:sp modelId="{9AC3D7B4-05B1-43EF-823E-2D853105276F}">
      <dsp:nvSpPr>
        <dsp:cNvPr id="0" name=""/>
        <dsp:cNvSpPr/>
      </dsp:nvSpPr>
      <dsp:spPr>
        <a:xfrm>
          <a:off x="4250561" y="2217689"/>
          <a:ext cx="4250561" cy="4942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latin typeface="Andalus" pitchFamily="18" charset="-78"/>
              <a:cs typeface="Andalus" pitchFamily="18" charset="-78"/>
            </a:rPr>
            <a:t>RAZÓN</a:t>
          </a:r>
          <a:endParaRPr lang="es-ES" sz="2100" b="1" kern="1200" dirty="0">
            <a:latin typeface="Andalus" pitchFamily="18" charset="-78"/>
            <a:cs typeface="Andalus" pitchFamily="18" charset="-78"/>
          </a:endParaRPr>
        </a:p>
      </dsp:txBody>
      <dsp:txXfrm>
        <a:off x="4250561" y="2217689"/>
        <a:ext cx="4250561" cy="494211"/>
      </dsp:txXfrm>
    </dsp:sp>
    <dsp:sp modelId="{1ED6701C-E038-4B45-BBDE-EC19203F60C0}">
      <dsp:nvSpPr>
        <dsp:cNvPr id="0" name=""/>
        <dsp:cNvSpPr/>
      </dsp:nvSpPr>
      <dsp:spPr>
        <a:xfrm rot="10800000">
          <a:off x="0" y="768"/>
          <a:ext cx="8501122" cy="165288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 smtClean="0">
              <a:solidFill>
                <a:srgbClr val="CFCF2B"/>
              </a:solidFill>
              <a:latin typeface="Andalus" pitchFamily="18" charset="-78"/>
              <a:cs typeface="Andalus" pitchFamily="18" charset="-78"/>
            </a:rPr>
            <a:t>RESPETO POR LAS PERSONAS</a:t>
          </a:r>
          <a:endParaRPr lang="es-ES" sz="2800" b="1" kern="1200" dirty="0">
            <a:solidFill>
              <a:srgbClr val="CFCF2B"/>
            </a:solidFill>
            <a:latin typeface="Andalus" pitchFamily="18" charset="-78"/>
            <a:cs typeface="Andalus" pitchFamily="18" charset="-78"/>
          </a:endParaRPr>
        </a:p>
      </dsp:txBody>
      <dsp:txXfrm rot="-10800000">
        <a:off x="0" y="768"/>
        <a:ext cx="8501122" cy="580160"/>
      </dsp:txXfrm>
    </dsp:sp>
    <dsp:sp modelId="{908C7D68-B29C-47A2-BADB-092F50B2E6B8}">
      <dsp:nvSpPr>
        <dsp:cNvPr id="0" name=""/>
        <dsp:cNvSpPr/>
      </dsp:nvSpPr>
      <dsp:spPr>
        <a:xfrm>
          <a:off x="0" y="580929"/>
          <a:ext cx="4250561" cy="4942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latin typeface="Andalus" pitchFamily="18" charset="-78"/>
              <a:cs typeface="Andalus" pitchFamily="18" charset="-78"/>
            </a:rPr>
            <a:t>PENSAMIENTO</a:t>
          </a:r>
          <a:endParaRPr lang="es-ES" sz="2100" b="1" kern="1200" dirty="0">
            <a:latin typeface="Andalus" pitchFamily="18" charset="-78"/>
            <a:cs typeface="Andalus" pitchFamily="18" charset="-78"/>
          </a:endParaRPr>
        </a:p>
      </dsp:txBody>
      <dsp:txXfrm>
        <a:off x="0" y="580929"/>
        <a:ext cx="4250561" cy="494211"/>
      </dsp:txXfrm>
    </dsp:sp>
    <dsp:sp modelId="{0416F081-7E02-42A2-89E5-0C8A097E7ADF}">
      <dsp:nvSpPr>
        <dsp:cNvPr id="0" name=""/>
        <dsp:cNvSpPr/>
      </dsp:nvSpPr>
      <dsp:spPr>
        <a:xfrm>
          <a:off x="4250561" y="580929"/>
          <a:ext cx="4250561" cy="4942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latin typeface="Andalus" pitchFamily="18" charset="-78"/>
              <a:cs typeface="Andalus" pitchFamily="18" charset="-78"/>
            </a:rPr>
            <a:t>PRÁCTICA DE CULTURA </a:t>
          </a:r>
          <a:endParaRPr lang="es-ES" sz="2100" b="1" kern="1200" dirty="0">
            <a:latin typeface="Andalus" pitchFamily="18" charset="-78"/>
            <a:cs typeface="Andalus" pitchFamily="18" charset="-78"/>
          </a:endParaRPr>
        </a:p>
      </dsp:txBody>
      <dsp:txXfrm>
        <a:off x="4250561" y="580929"/>
        <a:ext cx="4250561" cy="4942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3BB09-4C17-46B1-A9A4-EAA1EDECA7B9}">
      <dsp:nvSpPr>
        <dsp:cNvPr id="0" name=""/>
        <dsp:cNvSpPr/>
      </dsp:nvSpPr>
      <dsp:spPr>
        <a:xfrm rot="5400000">
          <a:off x="4323444" y="-1759693"/>
          <a:ext cx="925791" cy="4572032"/>
        </a:xfrm>
        <a:prstGeom prst="round2Same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Profesional Integro</a:t>
          </a:r>
          <a:endParaRPr lang="es-ES" sz="24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Planificador y Ejecutor </a:t>
          </a:r>
          <a:endParaRPr lang="es-ES" sz="2400" kern="1200" dirty="0"/>
        </a:p>
      </dsp:txBody>
      <dsp:txXfrm rot="-5400000">
        <a:off x="2500324" y="108620"/>
        <a:ext cx="4526839" cy="835405"/>
      </dsp:txXfrm>
    </dsp:sp>
    <dsp:sp modelId="{A4D42E2E-F7DF-409C-A5C2-57EA7CEE0E35}">
      <dsp:nvSpPr>
        <dsp:cNvPr id="0" name=""/>
        <dsp:cNvSpPr/>
      </dsp:nvSpPr>
      <dsp:spPr>
        <a:xfrm>
          <a:off x="0" y="71441"/>
          <a:ext cx="2571768" cy="1157239"/>
        </a:xfrm>
        <a:prstGeom prst="round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solidFill>
                <a:srgbClr val="0000FF"/>
              </a:solidFill>
            </a:rPr>
            <a:t>FORMACIÓN ACADÉMICA </a:t>
          </a:r>
          <a:endParaRPr lang="es-ES" sz="2200" b="1" kern="1200" dirty="0">
            <a:solidFill>
              <a:srgbClr val="0000FF"/>
            </a:solidFill>
          </a:endParaRPr>
        </a:p>
      </dsp:txBody>
      <dsp:txXfrm>
        <a:off x="56492" y="127933"/>
        <a:ext cx="2458784" cy="1044255"/>
      </dsp:txXfrm>
    </dsp:sp>
    <dsp:sp modelId="{26DE44E1-C1DA-4B5A-930D-194D98BE9DFD}">
      <dsp:nvSpPr>
        <dsp:cNvPr id="0" name=""/>
        <dsp:cNvSpPr/>
      </dsp:nvSpPr>
      <dsp:spPr>
        <a:xfrm rot="5400000">
          <a:off x="4018832" y="-232362"/>
          <a:ext cx="1668415" cy="4567567"/>
        </a:xfrm>
        <a:prstGeom prst="round2Same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>
              <a:latin typeface="Andalus" pitchFamily="18" charset="-78"/>
              <a:cs typeface="Andalus" pitchFamily="18" charset="-78"/>
            </a:rPr>
            <a:t>Sinónimo de esfuerzo, de trabajo y entrega desinteresada. </a:t>
          </a:r>
          <a:endParaRPr lang="es-ES" sz="2400" kern="1200" dirty="0">
            <a:latin typeface="Andalus" pitchFamily="18" charset="-78"/>
            <a:cs typeface="Andalus" pitchFamily="18" charset="-78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>
              <a:latin typeface="Andalus" pitchFamily="18" charset="-78"/>
              <a:cs typeface="Andalus" pitchFamily="18" charset="-78"/>
            </a:rPr>
            <a:t>Combatiente capaz de enfrentar y superar la dureza del combate.</a:t>
          </a:r>
          <a:endParaRPr lang="es-ES" sz="2400" kern="1200" dirty="0">
            <a:latin typeface="Andalus" pitchFamily="18" charset="-78"/>
            <a:cs typeface="Andalus" pitchFamily="18" charset="-78"/>
          </a:endParaRPr>
        </a:p>
      </dsp:txBody>
      <dsp:txXfrm rot="-5400000">
        <a:off x="2569257" y="1298658"/>
        <a:ext cx="4486122" cy="1505525"/>
      </dsp:txXfrm>
    </dsp:sp>
    <dsp:sp modelId="{80577182-2F57-44E6-9B6A-7BB19F3FDB1F}">
      <dsp:nvSpPr>
        <dsp:cNvPr id="0" name=""/>
        <dsp:cNvSpPr/>
      </dsp:nvSpPr>
      <dsp:spPr>
        <a:xfrm>
          <a:off x="0" y="1472801"/>
          <a:ext cx="2569256" cy="1157239"/>
        </a:xfrm>
        <a:prstGeom prst="round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solidFill>
                <a:srgbClr val="0000FF"/>
              </a:solidFill>
            </a:rPr>
            <a:t>FORMACIÓN MILITAR</a:t>
          </a:r>
          <a:endParaRPr lang="es-ES" sz="2200" b="1" kern="1200" dirty="0">
            <a:solidFill>
              <a:srgbClr val="0000FF"/>
            </a:solidFill>
          </a:endParaRPr>
        </a:p>
      </dsp:txBody>
      <dsp:txXfrm>
        <a:off x="56492" y="1529293"/>
        <a:ext cx="2456272" cy="1044255"/>
      </dsp:txXfrm>
    </dsp:sp>
    <dsp:sp modelId="{68A6056A-ACDF-4D17-8631-228BD73E20EE}">
      <dsp:nvSpPr>
        <dsp:cNvPr id="0" name=""/>
        <dsp:cNvSpPr/>
      </dsp:nvSpPr>
      <dsp:spPr>
        <a:xfrm rot="5400000">
          <a:off x="4330323" y="1258608"/>
          <a:ext cx="1059152" cy="4567567"/>
        </a:xfrm>
        <a:prstGeom prst="round2Same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>
              <a:latin typeface="Andalus" pitchFamily="18" charset="-78"/>
              <a:cs typeface="Andalus" pitchFamily="18" charset="-78"/>
            </a:rPr>
            <a:t>Liderar</a:t>
          </a:r>
          <a:r>
            <a:rPr lang="es-EC" sz="2400" kern="1200" dirty="0" smtClean="0"/>
            <a:t> al personal con el ejemplo.</a:t>
          </a:r>
          <a:endParaRPr lang="es-ES" sz="24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Actividades deportivas.</a:t>
          </a:r>
          <a:endParaRPr lang="es-ES" sz="2400" kern="1200" dirty="0"/>
        </a:p>
      </dsp:txBody>
      <dsp:txXfrm rot="-5400000">
        <a:off x="2576116" y="3064519"/>
        <a:ext cx="4515863" cy="955744"/>
      </dsp:txXfrm>
    </dsp:sp>
    <dsp:sp modelId="{CAF06401-B261-4A30-888B-898E1CC7DE22}">
      <dsp:nvSpPr>
        <dsp:cNvPr id="0" name=""/>
        <dsp:cNvSpPr/>
      </dsp:nvSpPr>
      <dsp:spPr>
        <a:xfrm>
          <a:off x="55724" y="2938237"/>
          <a:ext cx="2576116" cy="1197801"/>
        </a:xfrm>
        <a:prstGeom prst="round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solidFill>
                <a:srgbClr val="0000FF"/>
              </a:solidFill>
            </a:rPr>
            <a:t>ENTRENA-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solidFill>
                <a:srgbClr val="0000FF"/>
              </a:solidFill>
            </a:rPr>
            <a:t>MIENTO FÍSICO  MILITAR</a:t>
          </a:r>
          <a:endParaRPr lang="es-ES" sz="2200" b="1" kern="1200" dirty="0">
            <a:solidFill>
              <a:srgbClr val="0000FF"/>
            </a:solidFill>
          </a:endParaRPr>
        </a:p>
      </dsp:txBody>
      <dsp:txXfrm>
        <a:off x="114196" y="2996709"/>
        <a:ext cx="2459172" cy="10808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147F9-1ED5-46AB-AA45-192316ED9090}">
      <dsp:nvSpPr>
        <dsp:cNvPr id="0" name=""/>
        <dsp:cNvSpPr/>
      </dsp:nvSpPr>
      <dsp:spPr>
        <a:xfrm>
          <a:off x="2305407" y="15023"/>
          <a:ext cx="1973210" cy="5345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solidFill>
                <a:schemeClr val="tx2">
                  <a:lumMod val="50000"/>
                </a:schemeClr>
              </a:solidFill>
            </a:rPr>
            <a:t>ENCUESTA</a:t>
          </a:r>
          <a:endParaRPr lang="es-ES" sz="2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321063" y="30679"/>
        <a:ext cx="1941898" cy="503238"/>
      </dsp:txXfrm>
    </dsp:sp>
    <dsp:sp modelId="{76FD7DB1-0F0E-4990-9950-004B08A66548}">
      <dsp:nvSpPr>
        <dsp:cNvPr id="0" name=""/>
        <dsp:cNvSpPr/>
      </dsp:nvSpPr>
      <dsp:spPr>
        <a:xfrm>
          <a:off x="2502728" y="549573"/>
          <a:ext cx="279220" cy="1208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8679"/>
              </a:lnTo>
              <a:lnTo>
                <a:pt x="279220" y="12086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3E053-0B8B-4C1F-B735-795A13545241}">
      <dsp:nvSpPr>
        <dsp:cNvPr id="0" name=""/>
        <dsp:cNvSpPr/>
      </dsp:nvSpPr>
      <dsp:spPr>
        <a:xfrm>
          <a:off x="2781949" y="659010"/>
          <a:ext cx="3576029" cy="219848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kern="1200" dirty="0" smtClean="0">
              <a:solidFill>
                <a:schemeClr val="tx2">
                  <a:lumMod val="50000"/>
                </a:schemeClr>
              </a:solidFill>
              <a:latin typeface="+mn-lt"/>
            </a:rPr>
            <a:t>Opinión del personal de Cadetes de Cuarto Curso Militar acerca del conocimiento de los Valores y Principios Institucionales.</a:t>
          </a:r>
          <a:endParaRPr lang="es-ES" sz="2800" b="0" kern="1200" dirty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>
        <a:off x="2846340" y="723401"/>
        <a:ext cx="3447247" cy="20697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5C7EA-C45B-45AB-BB91-FF861B0AA36E}">
      <dsp:nvSpPr>
        <dsp:cNvPr id="0" name=""/>
        <dsp:cNvSpPr/>
      </dsp:nvSpPr>
      <dsp:spPr>
        <a:xfrm rot="5400000">
          <a:off x="-321470" y="321470"/>
          <a:ext cx="2143140" cy="1500198"/>
        </a:xfrm>
        <a:prstGeom prst="chevron">
          <a:avLst/>
        </a:prstGeom>
        <a:solidFill>
          <a:srgbClr val="FFFF00"/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OBJETIVO GENERAL</a:t>
          </a:r>
          <a:endParaRPr lang="es-ES" sz="2000" b="1" kern="1200" dirty="0">
            <a:solidFill>
              <a:schemeClr val="tx1"/>
            </a:solidFill>
          </a:endParaRPr>
        </a:p>
      </dsp:txBody>
      <dsp:txXfrm rot="-5400000">
        <a:off x="1" y="750098"/>
        <a:ext cx="1500198" cy="642942"/>
      </dsp:txXfrm>
    </dsp:sp>
    <dsp:sp modelId="{0D79A0F2-0700-4501-A809-79993EBB2C0E}">
      <dsp:nvSpPr>
        <dsp:cNvPr id="0" name=""/>
        <dsp:cNvSpPr/>
      </dsp:nvSpPr>
      <dsp:spPr>
        <a:xfrm rot="5400000">
          <a:off x="4339858" y="-2839660"/>
          <a:ext cx="1393041" cy="7072362"/>
        </a:xfrm>
        <a:prstGeom prst="round2SameRect">
          <a:avLst/>
        </a:prstGeom>
        <a:solidFill>
          <a:srgbClr val="00B0F0">
            <a:alpha val="90000"/>
          </a:srgb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300" kern="1200" dirty="0" smtClean="0"/>
            <a:t>Implementar una campaña de fortalecimiento de Valores y Principios en los Cadetes con la finalidad de poder mejorar la imagen institucional a fin de fortalecer los Valores y Principios  de nuestra Institución.</a:t>
          </a:r>
          <a:endParaRPr lang="es-ES" sz="2300" b="1" kern="1200" dirty="0"/>
        </a:p>
      </dsp:txBody>
      <dsp:txXfrm rot="-5400000">
        <a:off x="1500198" y="68003"/>
        <a:ext cx="7004359" cy="12570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9FC42-8128-42FF-8E3C-77FA14E52E3A}">
      <dsp:nvSpPr>
        <dsp:cNvPr id="0" name=""/>
        <dsp:cNvSpPr/>
      </dsp:nvSpPr>
      <dsp:spPr>
        <a:xfrm>
          <a:off x="0" y="1635119"/>
          <a:ext cx="2600388" cy="746145"/>
        </a:xfrm>
        <a:prstGeom prst="roundRect">
          <a:avLst/>
        </a:prstGeom>
        <a:solidFill>
          <a:srgbClr val="CFCF2B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DETERMINAR</a:t>
          </a:r>
          <a:endParaRPr lang="es-ES" sz="2400" b="1" kern="1200" dirty="0">
            <a:solidFill>
              <a:schemeClr val="tx1"/>
            </a:solidFill>
          </a:endParaRPr>
        </a:p>
      </dsp:txBody>
      <dsp:txXfrm>
        <a:off x="36424" y="1671543"/>
        <a:ext cx="2527540" cy="673297"/>
      </dsp:txXfrm>
    </dsp:sp>
    <dsp:sp modelId="{0977DA62-D056-48AA-9F04-7AEDA07FC69A}">
      <dsp:nvSpPr>
        <dsp:cNvPr id="0" name=""/>
        <dsp:cNvSpPr/>
      </dsp:nvSpPr>
      <dsp:spPr>
        <a:xfrm>
          <a:off x="1328125" y="-993085"/>
          <a:ext cx="5398878" cy="5398878"/>
        </a:xfrm>
        <a:custGeom>
          <a:avLst/>
          <a:gdLst/>
          <a:ahLst/>
          <a:cxnLst/>
          <a:rect l="0" t="0" r="0" b="0"/>
          <a:pathLst>
            <a:path>
              <a:moveTo>
                <a:pt x="2904" y="2574252"/>
              </a:moveTo>
              <a:arcTo wR="2699439" hR="2699439" stAng="10959483" swAng="1066249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6BA33C-642A-4B72-96E1-FA9EEC01B424}">
      <dsp:nvSpPr>
        <dsp:cNvPr id="0" name=""/>
        <dsp:cNvSpPr/>
      </dsp:nvSpPr>
      <dsp:spPr>
        <a:xfrm>
          <a:off x="5716345" y="1777588"/>
          <a:ext cx="2043090" cy="567974"/>
        </a:xfrm>
        <a:prstGeom prst="roundRect">
          <a:avLst/>
        </a:prstGeom>
        <a:solidFill>
          <a:srgbClr val="CFCF2B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MOTIVAR</a:t>
          </a:r>
          <a:endParaRPr lang="es-ES" sz="2400" b="1" kern="1200" dirty="0">
            <a:solidFill>
              <a:schemeClr val="tx1"/>
            </a:solidFill>
          </a:endParaRPr>
        </a:p>
      </dsp:txBody>
      <dsp:txXfrm>
        <a:off x="5744071" y="1805314"/>
        <a:ext cx="1987638" cy="512522"/>
      </dsp:txXfrm>
    </dsp:sp>
    <dsp:sp modelId="{444BEC2A-DDBC-439B-8287-21F7935E65BB}">
      <dsp:nvSpPr>
        <dsp:cNvPr id="0" name=""/>
        <dsp:cNvSpPr/>
      </dsp:nvSpPr>
      <dsp:spPr>
        <a:xfrm>
          <a:off x="1322443" y="-335303"/>
          <a:ext cx="5397434" cy="5397434"/>
        </a:xfrm>
        <a:custGeom>
          <a:avLst/>
          <a:gdLst/>
          <a:ahLst/>
          <a:cxnLst/>
          <a:rect l="0" t="0" r="0" b="0"/>
          <a:pathLst>
            <a:path>
              <a:moveTo>
                <a:pt x="5397193" y="2734840"/>
              </a:moveTo>
              <a:arcTo wR="2698717" hR="2698717" stAng="21646016" swAng="1066249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A6F20ED-C526-47DA-B4C1-A720B12F7394}" type="datetimeFigureOut">
              <a:rPr lang="es-EC" smtClean="0"/>
              <a:pPr/>
              <a:t>05/07/2017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B3C0-0B66-4775-A479-D5CA032E5D6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20ED-C526-47DA-B4C1-A720B12F7394}" type="datetimeFigureOut">
              <a:rPr lang="es-EC" smtClean="0"/>
              <a:pPr/>
              <a:t>05/07/2017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B3C0-0B66-4775-A479-D5CA032E5D6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20ED-C526-47DA-B4C1-A720B12F7394}" type="datetimeFigureOut">
              <a:rPr lang="es-EC" smtClean="0"/>
              <a:pPr/>
              <a:t>05/07/2017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B3C0-0B66-4775-A479-D5CA032E5D6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20ED-C526-47DA-B4C1-A720B12F7394}" type="datetimeFigureOut">
              <a:rPr lang="es-EC" smtClean="0"/>
              <a:pPr/>
              <a:t>05/07/2017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B3C0-0B66-4775-A479-D5CA032E5D6B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20ED-C526-47DA-B4C1-A720B12F7394}" type="datetimeFigureOut">
              <a:rPr lang="es-EC" smtClean="0"/>
              <a:pPr/>
              <a:t>05/07/2017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B3C0-0B66-4775-A479-D5CA032E5D6B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20ED-C526-47DA-B4C1-A720B12F7394}" type="datetimeFigureOut">
              <a:rPr lang="es-EC" smtClean="0"/>
              <a:pPr/>
              <a:t>05/07/2017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B3C0-0B66-4775-A479-D5CA032E5D6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20ED-C526-47DA-B4C1-A720B12F7394}" type="datetimeFigureOut">
              <a:rPr lang="es-EC" smtClean="0"/>
              <a:pPr/>
              <a:t>05/07/2017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B3C0-0B66-4775-A479-D5CA032E5D6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20ED-C526-47DA-B4C1-A720B12F7394}" type="datetimeFigureOut">
              <a:rPr lang="es-EC" smtClean="0"/>
              <a:pPr/>
              <a:t>05/07/2017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B3C0-0B66-4775-A479-D5CA032E5D6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20ED-C526-47DA-B4C1-A720B12F7394}" type="datetimeFigureOut">
              <a:rPr lang="es-EC" smtClean="0"/>
              <a:pPr/>
              <a:t>05/07/2017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B3C0-0B66-4775-A479-D5CA032E5D6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20ED-C526-47DA-B4C1-A720B12F7394}" type="datetimeFigureOut">
              <a:rPr lang="es-EC" smtClean="0"/>
              <a:pPr/>
              <a:t>05/07/2017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B3C0-0B66-4775-A479-D5CA032E5D6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20ED-C526-47DA-B4C1-A720B12F7394}" type="datetimeFigureOut">
              <a:rPr lang="es-EC" smtClean="0"/>
              <a:pPr/>
              <a:t>05/07/2017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B3C0-0B66-4775-A479-D5CA032E5D6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20ED-C526-47DA-B4C1-A720B12F7394}" type="datetimeFigureOut">
              <a:rPr lang="es-EC" smtClean="0"/>
              <a:pPr/>
              <a:t>05/07/2017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B3C0-0B66-4775-A479-D5CA032E5D6B}" type="slidenum">
              <a:rPr lang="es-EC" smtClean="0"/>
              <a:pPr/>
              <a:t>‹Nº›</a:t>
            </a:fld>
            <a:endParaRPr lang="es-EC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20ED-C526-47DA-B4C1-A720B12F7394}" type="datetimeFigureOut">
              <a:rPr lang="es-EC" smtClean="0"/>
              <a:pPr/>
              <a:t>05/07/2017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B3C0-0B66-4775-A479-D5CA032E5D6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20ED-C526-47DA-B4C1-A720B12F7394}" type="datetimeFigureOut">
              <a:rPr lang="es-EC" smtClean="0"/>
              <a:pPr/>
              <a:t>05/07/2017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B3C0-0B66-4775-A479-D5CA032E5D6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20ED-C526-47DA-B4C1-A720B12F7394}" type="datetimeFigureOut">
              <a:rPr lang="es-EC" smtClean="0"/>
              <a:pPr/>
              <a:t>05/07/2017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B3C0-0B66-4775-A479-D5CA032E5D6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522DF-7FA8-4947-AF09-55159BA88C99}" type="datetimeFigureOut">
              <a:rPr lang="es-ES"/>
              <a:pPr>
                <a:defRPr/>
              </a:pPr>
              <a:t>05/07/2017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02BA2-1A03-4655-AAF3-8B8E4125940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DA8C0-08B8-487E-B8B6-9BA1975740CE}" type="datetimeFigureOut">
              <a:rPr lang="es-ES"/>
              <a:pPr>
                <a:defRPr/>
              </a:pPr>
              <a:t>05/07/2017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59605-8423-4265-9D3F-5D7DFAA4C73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4F5ED-9D53-4A2E-9BA7-CC617711CC2B}" type="datetimeFigureOut">
              <a:rPr lang="es-ES"/>
              <a:pPr>
                <a:defRPr/>
              </a:pPr>
              <a:t>05/07/2017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21C52-2F13-4A97-9536-171A79B9FE0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B8029-DEB8-447E-AA42-A60DC17C615F}" type="datetimeFigureOut">
              <a:rPr lang="es-ES"/>
              <a:pPr>
                <a:defRPr/>
              </a:pPr>
              <a:t>05/07/2017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8ED67-0A3A-44E8-BAC2-4D0E669054E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9E473-A5A2-4535-9072-C3FFE2A3529F}" type="datetimeFigureOut">
              <a:rPr lang="es-ES"/>
              <a:pPr>
                <a:defRPr/>
              </a:pPr>
              <a:t>05/07/2017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B8282-39BD-4836-AC87-04851891D6C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C7400-B42C-463C-9FA4-161CFE28504F}" type="datetimeFigureOut">
              <a:rPr lang="es-ES"/>
              <a:pPr>
                <a:defRPr/>
              </a:pPr>
              <a:t>05/07/2017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0C41E-9721-4A30-951C-D7F92904E7D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21AAE-A958-42AA-8F72-9AF0C6E4C8ED}" type="datetimeFigureOut">
              <a:rPr lang="es-ES"/>
              <a:pPr>
                <a:defRPr/>
              </a:pPr>
              <a:t>05/07/2017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A8136-1D3A-473D-91A9-BBE31D87BA2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20ED-C526-47DA-B4C1-A720B12F7394}" type="datetimeFigureOut">
              <a:rPr lang="es-EC" smtClean="0"/>
              <a:pPr/>
              <a:t>05/07/2017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B3C0-0B66-4775-A479-D5CA032E5D6B}" type="slidenum">
              <a:rPr lang="es-EC" smtClean="0"/>
              <a:pPr/>
              <a:t>‹Nº›</a:t>
            </a:fld>
            <a:endParaRPr lang="es-EC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7B99C-E27B-47A4-A975-D15C02409ACA}" type="datetimeFigureOut">
              <a:rPr lang="es-ES"/>
              <a:pPr>
                <a:defRPr/>
              </a:pPr>
              <a:t>05/07/2017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22190-A179-4096-A9D2-7C7BF755C7F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8F36-5D77-4EE6-9018-AD1A9BF46FC0}" type="datetimeFigureOut">
              <a:rPr lang="es-ES"/>
              <a:pPr>
                <a:defRPr/>
              </a:pPr>
              <a:t>05/07/2017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5D416-B1D5-4565-9457-31DC695C67D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0E694-1775-45C1-B8EF-1A04716BA7F3}" type="datetimeFigureOut">
              <a:rPr lang="es-ES"/>
              <a:pPr>
                <a:defRPr/>
              </a:pPr>
              <a:t>05/07/2017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6B76B-C14B-459A-9FE6-FE39864D89C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12ED7-DBE2-4B09-B61D-402A129ABC0B}" type="datetimeFigureOut">
              <a:rPr lang="es-ES"/>
              <a:pPr>
                <a:defRPr/>
              </a:pPr>
              <a:t>05/07/2017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D0B76-3329-41B3-87CA-12AB8A09C03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20ED-C526-47DA-B4C1-A720B12F7394}" type="datetimeFigureOut">
              <a:rPr lang="es-EC" smtClean="0"/>
              <a:pPr/>
              <a:t>05/07/2017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B3C0-0B66-4775-A479-D5CA032E5D6B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20ED-C526-47DA-B4C1-A720B12F7394}" type="datetimeFigureOut">
              <a:rPr lang="es-EC" smtClean="0"/>
              <a:pPr/>
              <a:t>05/07/2017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B3C0-0B66-4775-A479-D5CA032E5D6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20ED-C526-47DA-B4C1-A720B12F7394}" type="datetimeFigureOut">
              <a:rPr lang="es-EC" smtClean="0"/>
              <a:pPr/>
              <a:t>05/07/2017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B3C0-0B66-4775-A479-D5CA032E5D6B}" type="slidenum">
              <a:rPr lang="es-EC" smtClean="0"/>
              <a:pPr/>
              <a:t>‹Nº›</a:t>
            </a:fld>
            <a:endParaRPr lang="es-EC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20ED-C526-47DA-B4C1-A720B12F7394}" type="datetimeFigureOut">
              <a:rPr lang="es-EC" smtClean="0"/>
              <a:pPr/>
              <a:t>05/07/2017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B3C0-0B66-4775-A479-D5CA032E5D6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20ED-C526-47DA-B4C1-A720B12F7394}" type="datetimeFigureOut">
              <a:rPr lang="es-EC" smtClean="0"/>
              <a:pPr/>
              <a:t>05/07/2017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B3C0-0B66-4775-A479-D5CA032E5D6B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20ED-C526-47DA-B4C1-A720B12F7394}" type="datetimeFigureOut">
              <a:rPr lang="es-EC" smtClean="0"/>
              <a:pPr/>
              <a:t>05/07/2017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B3C0-0B66-4775-A479-D5CA032E5D6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A6F20ED-C526-47DA-B4C1-A720B12F7394}" type="datetimeFigureOut">
              <a:rPr lang="es-EC" smtClean="0"/>
              <a:pPr/>
              <a:t>05/07/2017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43FB3C0-0B66-4775-A479-D5CA032E5D6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A6F20ED-C526-47DA-B4C1-A720B12F7394}" type="datetimeFigureOut">
              <a:rPr lang="es-EC" smtClean="0"/>
              <a:pPr/>
              <a:t>05/07/2017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43FB3C0-0B66-4775-A479-D5CA032E5D6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229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C5F2CD-C11B-4B41-A1E2-5F26DCF0574D}" type="datetimeFigureOut">
              <a:rPr lang="es-ES"/>
              <a:pPr>
                <a:defRPr/>
              </a:pPr>
              <a:t>05/07/2017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8A1474-EA8C-4FDC-A4D0-6999FCD5C28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8.gif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9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9.png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8.gif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9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9.png"/><Relationship Id="rId9" Type="http://schemas.microsoft.com/office/2007/relationships/diagramDrawing" Target="../diagrams/drawin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13" Type="http://schemas.openxmlformats.org/officeDocument/2006/relationships/diagramColors" Target="../diagrams/colors9.xml"/><Relationship Id="rId3" Type="http://schemas.openxmlformats.org/officeDocument/2006/relationships/image" Target="../media/image8.gif"/><Relationship Id="rId7" Type="http://schemas.openxmlformats.org/officeDocument/2006/relationships/diagramQuickStyle" Target="../diagrams/quickStyle8.xml"/><Relationship Id="rId12" Type="http://schemas.openxmlformats.org/officeDocument/2006/relationships/diagramQuickStyle" Target="../diagrams/quickStyle9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8.xml"/><Relationship Id="rId11" Type="http://schemas.openxmlformats.org/officeDocument/2006/relationships/diagramLayout" Target="../diagrams/layout9.xml"/><Relationship Id="rId5" Type="http://schemas.openxmlformats.org/officeDocument/2006/relationships/diagramData" Target="../diagrams/data8.xml"/><Relationship Id="rId10" Type="http://schemas.openxmlformats.org/officeDocument/2006/relationships/diagramData" Target="../diagrams/data9.xml"/><Relationship Id="rId4" Type="http://schemas.openxmlformats.org/officeDocument/2006/relationships/image" Target="../media/image9.png"/><Relationship Id="rId9" Type="http://schemas.microsoft.com/office/2007/relationships/diagramDrawing" Target="../diagrams/drawing8.xml"/><Relationship Id="rId14" Type="http://schemas.microsoft.com/office/2007/relationships/diagramDrawing" Target="../diagrams/drawing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7.gif"/><Relationship Id="rId7" Type="http://schemas.openxmlformats.org/officeDocument/2006/relationships/diagramLayout" Target="../diagrams/layout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2.xml"/><Relationship Id="rId5" Type="http://schemas.openxmlformats.org/officeDocument/2006/relationships/image" Target="../media/image9.png"/><Relationship Id="rId10" Type="http://schemas.microsoft.com/office/2007/relationships/diagramDrawing" Target="../diagrams/drawing2.xml"/><Relationship Id="rId4" Type="http://schemas.openxmlformats.org/officeDocument/2006/relationships/image" Target="../media/image8.gif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7.gif"/><Relationship Id="rId7" Type="http://schemas.openxmlformats.org/officeDocument/2006/relationships/diagramLayout" Target="../diagrams/layout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diagramData" Target="../diagrams/data3.xml"/><Relationship Id="rId5" Type="http://schemas.openxmlformats.org/officeDocument/2006/relationships/image" Target="../media/image9.png"/><Relationship Id="rId10" Type="http://schemas.microsoft.com/office/2007/relationships/diagramDrawing" Target="../diagrams/drawing3.xml"/><Relationship Id="rId4" Type="http://schemas.openxmlformats.org/officeDocument/2006/relationships/image" Target="../media/image8.gif"/><Relationship Id="rId9" Type="http://schemas.openxmlformats.org/officeDocument/2006/relationships/diagramColors" Target="../diagrams/colors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auto">
          <a:xfrm>
            <a:off x="928662" y="1214422"/>
            <a:ext cx="7286676" cy="17145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8" name="7 Rectángulo"/>
          <p:cNvSpPr/>
          <p:nvPr/>
        </p:nvSpPr>
        <p:spPr bwMode="auto">
          <a:xfrm>
            <a:off x="928662" y="3000372"/>
            <a:ext cx="7286676" cy="428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9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928934"/>
            <a:ext cx="7286676" cy="6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28662" y="3429000"/>
            <a:ext cx="7358114" cy="6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214414" y="2071678"/>
            <a:ext cx="7215206" cy="70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ESCUELA SUPERIOR MILITAR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 smtClean="0">
                <a:latin typeface="+mj-lt"/>
                <a:ea typeface="+mj-ea"/>
                <a:cs typeface="+mj-cs"/>
              </a:rPr>
              <a:t>“ELOY ALFARO”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" descr="H:\ESP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786190"/>
            <a:ext cx="1500198" cy="1438545"/>
          </a:xfrm>
          <a:prstGeom prst="rect">
            <a:avLst/>
          </a:prstGeom>
          <a:noFill/>
        </p:spPr>
      </p:pic>
      <p:pic>
        <p:nvPicPr>
          <p:cNvPr id="13" name="Picture 2" descr="H:\ESCUEL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3809944"/>
            <a:ext cx="1143008" cy="1332705"/>
          </a:xfrm>
          <a:prstGeom prst="rect">
            <a:avLst/>
          </a:prstGeom>
          <a:noFill/>
        </p:spPr>
      </p:pic>
      <p:sp>
        <p:nvSpPr>
          <p:cNvPr id="21" name="20 Rectángulo"/>
          <p:cNvSpPr/>
          <p:nvPr/>
        </p:nvSpPr>
        <p:spPr>
          <a:xfrm>
            <a:off x="4143372" y="3071810"/>
            <a:ext cx="3965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b="1" dirty="0" smtClean="0">
                <a:latin typeface="Arial Narrow" pitchFamily="34" charset="0"/>
              </a:rPr>
              <a:t>LICENCIATURA EN CIENCIAS MILITARES </a:t>
            </a:r>
            <a:endParaRPr lang="es-ES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154 Rectángulo"/>
          <p:cNvSpPr/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9" name="158 Rectángulo"/>
          <p:cNvSpPr/>
          <p:nvPr/>
        </p:nvSpPr>
        <p:spPr bwMode="auto">
          <a:xfrm>
            <a:off x="0" y="869950"/>
            <a:ext cx="9144000" cy="1809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0" name="159 CuadroTexto"/>
          <p:cNvSpPr txBox="1">
            <a:spLocks noChangeArrowheads="1"/>
          </p:cNvSpPr>
          <p:nvPr/>
        </p:nvSpPr>
        <p:spPr bwMode="auto">
          <a:xfrm>
            <a:off x="4357686" y="801688"/>
            <a:ext cx="47863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LICENCIATURA EN CIENCIAS MILITARES </a:t>
            </a:r>
            <a:endParaRPr lang="es-ES" sz="16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4433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4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794084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H:\ESP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0"/>
            <a:ext cx="785786" cy="753493"/>
          </a:xfrm>
          <a:prstGeom prst="rect">
            <a:avLst/>
          </a:prstGeom>
          <a:noFill/>
        </p:spPr>
      </p:pic>
      <p:pic>
        <p:nvPicPr>
          <p:cNvPr id="13" name="Picture 2" descr="H:\ESCUEL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90" y="0"/>
            <a:ext cx="571472" cy="761503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00100" y="80963"/>
            <a:ext cx="7215206" cy="70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baseline="0" dirty="0" smtClean="0">
                <a:latin typeface="Andalus" pitchFamily="18" charset="-78"/>
                <a:ea typeface="+mj-ea"/>
                <a:cs typeface="Andalus" pitchFamily="18" charset="-78"/>
              </a:rPr>
              <a:t>MARCO</a:t>
            </a:r>
            <a:r>
              <a:rPr lang="es-ES" sz="2800" b="1" dirty="0" smtClean="0">
                <a:latin typeface="Andalus" pitchFamily="18" charset="-78"/>
                <a:ea typeface="+mj-ea"/>
                <a:cs typeface="Andalus" pitchFamily="18" charset="-78"/>
              </a:rPr>
              <a:t> CONCEPTUAL 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ndalus" pitchFamily="18" charset="-78"/>
              <a:ea typeface="+mj-ea"/>
              <a:cs typeface="Andalus" pitchFamily="18" charset="-78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642910" y="1285860"/>
            <a:ext cx="7929618" cy="71438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VALORES</a:t>
            </a:r>
            <a:r>
              <a:rPr lang="es-ES" sz="3200" b="1" dirty="0" smtClean="0">
                <a:solidFill>
                  <a:schemeClr val="tx1"/>
                </a:solidFill>
              </a:rPr>
              <a:t> </a:t>
            </a:r>
            <a:endParaRPr lang="es-ES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14" name="13 Diagrama"/>
          <p:cNvGraphicFramePr/>
          <p:nvPr/>
        </p:nvGraphicFramePr>
        <p:xfrm>
          <a:off x="285720" y="2214554"/>
          <a:ext cx="8643998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154 Rectángulo"/>
          <p:cNvSpPr/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9" name="158 Rectángulo"/>
          <p:cNvSpPr/>
          <p:nvPr/>
        </p:nvSpPr>
        <p:spPr bwMode="auto">
          <a:xfrm>
            <a:off x="0" y="869950"/>
            <a:ext cx="9144000" cy="1809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0" name="159 CuadroTexto"/>
          <p:cNvSpPr txBox="1">
            <a:spLocks noChangeArrowheads="1"/>
          </p:cNvSpPr>
          <p:nvPr/>
        </p:nvSpPr>
        <p:spPr bwMode="auto">
          <a:xfrm>
            <a:off x="4357686" y="801688"/>
            <a:ext cx="47863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LICENCIATURA EN CIENCIAS MILITARES </a:t>
            </a:r>
            <a:endParaRPr lang="es-ES" sz="16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4433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4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794084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H:\ESP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0"/>
            <a:ext cx="785786" cy="753493"/>
          </a:xfrm>
          <a:prstGeom prst="rect">
            <a:avLst/>
          </a:prstGeom>
          <a:noFill/>
        </p:spPr>
      </p:pic>
      <p:pic>
        <p:nvPicPr>
          <p:cNvPr id="13" name="Picture 2" descr="H:\ESCUEL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90" y="0"/>
            <a:ext cx="571472" cy="761503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00100" y="80963"/>
            <a:ext cx="7215206" cy="70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baseline="0" dirty="0" smtClean="0">
                <a:latin typeface="Andalus" pitchFamily="18" charset="-78"/>
                <a:ea typeface="+mj-ea"/>
                <a:cs typeface="Andalus" pitchFamily="18" charset="-78"/>
              </a:rPr>
              <a:t>MARCO</a:t>
            </a:r>
            <a:r>
              <a:rPr lang="es-ES" sz="2800" b="1" dirty="0" smtClean="0">
                <a:latin typeface="Andalus" pitchFamily="18" charset="-78"/>
                <a:ea typeface="+mj-ea"/>
                <a:cs typeface="Andalus" pitchFamily="18" charset="-78"/>
              </a:rPr>
              <a:t> CONCEPTUAL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ndalus" pitchFamily="18" charset="-78"/>
              <a:ea typeface="+mj-ea"/>
              <a:cs typeface="Andalus" pitchFamily="18" charset="-78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785786" y="1285860"/>
            <a:ext cx="7572428" cy="71438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</a:rPr>
              <a:t>PRINCIPIOS </a:t>
            </a:r>
            <a:endParaRPr lang="es-ES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15" name="14 Diagrama"/>
          <p:cNvGraphicFramePr/>
          <p:nvPr/>
        </p:nvGraphicFramePr>
        <p:xfrm>
          <a:off x="357158" y="2222520"/>
          <a:ext cx="8501122" cy="4349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285852" y="1000108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FORMACIÓN INTEGRAL </a:t>
            </a:r>
            <a:endParaRPr lang="es-ES" sz="3600" b="1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1071538" y="1428736"/>
          <a:ext cx="7143800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00100" y="80963"/>
            <a:ext cx="7215206" cy="704831"/>
          </a:xfrm>
          <a:prstGeom prst="rect">
            <a:avLst/>
          </a:prstGeom>
          <a:noFill/>
          <a:ln w="57150">
            <a:solidFill>
              <a:srgbClr val="CC00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baseline="0" dirty="0" smtClean="0">
                <a:latin typeface="+mj-lt"/>
                <a:ea typeface="+mj-ea"/>
                <a:cs typeface="+mj-cs"/>
              </a:rPr>
              <a:t>METODOLOGÍA</a:t>
            </a:r>
            <a:r>
              <a:rPr lang="es-ES" sz="2800" b="1" dirty="0" smtClean="0">
                <a:latin typeface="+mj-lt"/>
                <a:ea typeface="+mj-ea"/>
                <a:cs typeface="+mj-cs"/>
              </a:rPr>
              <a:t> DE LA INVESTIGACIÓN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6" name="15 Diagrama"/>
          <p:cNvGraphicFramePr/>
          <p:nvPr/>
        </p:nvGraphicFramePr>
        <p:xfrm>
          <a:off x="214282" y="4000504"/>
          <a:ext cx="8786874" cy="3143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16 Rectángulo redondeado"/>
          <p:cNvSpPr/>
          <p:nvPr/>
        </p:nvSpPr>
        <p:spPr>
          <a:xfrm>
            <a:off x="1643042" y="1000108"/>
            <a:ext cx="5786478" cy="71438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</a:rPr>
              <a:t>TIPO DE INVESTIGACIÓN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71406" y="1785926"/>
            <a:ext cx="2500330" cy="14287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INVESTIGACIÓN DESCRIPTIVA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2643174" y="1643050"/>
            <a:ext cx="6500826" cy="15716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b="1" dirty="0" smtClean="0">
                <a:solidFill>
                  <a:schemeClr val="tx1"/>
                </a:solidFill>
                <a:latin typeface="Andalus" pitchFamily="18" charset="-78"/>
                <a:ea typeface="Calibri"/>
                <a:cs typeface="Andalus" pitchFamily="18" charset="-78"/>
              </a:rPr>
              <a:t>Es un tipo de metodología a aplicar para deducir un bien o circunstancia que se esté presentando; se aplica describiendo todas sus dimensiones, en este caso se describe el órgano u objeto a estudiar.</a:t>
            </a:r>
            <a:endParaRPr lang="es-ES" sz="20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0" name="19 Redondear rectángulo de esquina diagonal"/>
          <p:cNvSpPr/>
          <p:nvPr/>
        </p:nvSpPr>
        <p:spPr>
          <a:xfrm>
            <a:off x="357158" y="3500438"/>
            <a:ext cx="8501090" cy="500066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TÉCNICA DE RECOLECCIÓN DE DATOS</a:t>
            </a:r>
            <a:endParaRPr lang="es-E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154 Rectángulo"/>
          <p:cNvSpPr/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9" name="158 Rectángulo"/>
          <p:cNvSpPr/>
          <p:nvPr/>
        </p:nvSpPr>
        <p:spPr bwMode="auto">
          <a:xfrm>
            <a:off x="0" y="869950"/>
            <a:ext cx="9144000" cy="1809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0" name="159 CuadroTexto"/>
          <p:cNvSpPr txBox="1">
            <a:spLocks noChangeArrowheads="1"/>
          </p:cNvSpPr>
          <p:nvPr/>
        </p:nvSpPr>
        <p:spPr bwMode="auto">
          <a:xfrm>
            <a:off x="4357686" y="801688"/>
            <a:ext cx="47863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LICENCIATURA EN CIENCIAS MILITARES </a:t>
            </a:r>
            <a:endParaRPr lang="es-ES" sz="16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4433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4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794084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H:\ESP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0"/>
            <a:ext cx="785786" cy="753493"/>
          </a:xfrm>
          <a:prstGeom prst="rect">
            <a:avLst/>
          </a:prstGeom>
          <a:noFill/>
        </p:spPr>
      </p:pic>
      <p:pic>
        <p:nvPicPr>
          <p:cNvPr id="13" name="Picture 2" descr="H:\ESCUEL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90" y="0"/>
            <a:ext cx="571472" cy="761503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00100" y="1714488"/>
            <a:ext cx="735808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ENCUESTA APLICADA A </a:t>
            </a:r>
            <a:r>
              <a:rPr lang="es-ES" sz="5400" b="1" dirty="0" smtClean="0">
                <a:latin typeface="+mj-lt"/>
                <a:ea typeface="+mj-ea"/>
                <a:cs typeface="+mj-cs"/>
              </a:rPr>
              <a:t>55</a:t>
            </a:r>
            <a:r>
              <a:rPr kumimoji="0" lang="es-ES" sz="5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CADETES DE </a:t>
            </a:r>
            <a:r>
              <a:rPr lang="es-ES" sz="5400" b="1" dirty="0" smtClean="0">
                <a:latin typeface="+mj-lt"/>
                <a:ea typeface="+mj-ea"/>
                <a:cs typeface="+mj-cs"/>
              </a:rPr>
              <a:t>CUARTO </a:t>
            </a:r>
            <a:r>
              <a:rPr kumimoji="0" lang="es-ES" sz="5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CURSO MILITAR DE LA ESMIL</a:t>
            </a:r>
            <a:endParaRPr kumimoji="0" lang="es-ES" sz="5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000100" y="80963"/>
            <a:ext cx="7215206" cy="70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baseline="0" dirty="0" smtClean="0">
                <a:latin typeface="+mj-lt"/>
                <a:ea typeface="+mj-ea"/>
                <a:cs typeface="+mj-cs"/>
              </a:rPr>
              <a:t>ESTADO ACTUAL DEL PROBLEMA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3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4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 bwMode="auto">
          <a:xfrm>
            <a:off x="0" y="71414"/>
            <a:ext cx="9144000" cy="10715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dirty="0" smtClean="0">
              <a:solidFill>
                <a:schemeClr val="tx1"/>
              </a:solidFill>
            </a:endParaRPr>
          </a:p>
          <a:p>
            <a:pPr lvl="0" algn="ctr"/>
            <a:r>
              <a:rPr lang="es-MX" sz="2400" dirty="0" smtClean="0">
                <a:solidFill>
                  <a:schemeClr val="tx1"/>
                </a:solidFill>
              </a:rPr>
              <a:t>¿En qué medida considera Ud. que los valores y principios institucionales de la ESMIL son útiles y apropiados en la formación integral de los cadetes?</a:t>
            </a:r>
            <a:endParaRPr lang="es-ES" sz="2400" dirty="0" smtClean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247134" y="1357298"/>
          <a:ext cx="7111080" cy="2357454"/>
        </p:xfrm>
        <a:graphic>
          <a:graphicData uri="http://schemas.openxmlformats.org/drawingml/2006/table">
            <a:tbl>
              <a:tblPr/>
              <a:tblGrid>
                <a:gridCol w="2300592"/>
                <a:gridCol w="2481354"/>
                <a:gridCol w="2329134"/>
              </a:tblGrid>
              <a:tr h="4676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latin typeface="Arial"/>
                          <a:ea typeface="Calibri"/>
                          <a:cs typeface="Times New Roman"/>
                        </a:rPr>
                        <a:t>OPCIONES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Calibri"/>
                          <a:cs typeface="Times New Roman"/>
                        </a:rPr>
                        <a:t>FRECUENCIA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Calibri"/>
                          <a:cs typeface="Times New Roman"/>
                        </a:rPr>
                        <a:t>PORCENTAJE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8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Arial"/>
                          <a:ea typeface="Calibri"/>
                          <a:cs typeface="Times New Roman"/>
                        </a:rPr>
                        <a:t>COMPLETAMENTE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Calibri"/>
                          <a:cs typeface="Times New Roman"/>
                        </a:rPr>
                        <a:t>40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Calibri"/>
                          <a:cs typeface="Times New Roman"/>
                        </a:rPr>
                        <a:t>70.4%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5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Arial"/>
                          <a:ea typeface="Calibri"/>
                          <a:cs typeface="Times New Roman"/>
                        </a:rPr>
                        <a:t>ACEPTABLEMENTE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Calibri"/>
                          <a:cs typeface="Times New Roman"/>
                        </a:rPr>
                        <a:t>14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Calibri"/>
                          <a:cs typeface="Times New Roman"/>
                        </a:rPr>
                        <a:t>29%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Arial"/>
                          <a:ea typeface="Calibri"/>
                          <a:cs typeface="Times New Roman"/>
                        </a:rPr>
                        <a:t>REGULAR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Calibri"/>
                          <a:cs typeface="Times New Roman"/>
                        </a:rPr>
                        <a:t>0.6%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4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Calibri"/>
                          <a:cs typeface="Times New Roman"/>
                        </a:rPr>
                        <a:t>POCO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4019573"/>
            <a:ext cx="4370388" cy="27670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154 Rectángulo"/>
          <p:cNvSpPr/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9" name="158 Rectángulo"/>
          <p:cNvSpPr/>
          <p:nvPr/>
        </p:nvSpPr>
        <p:spPr bwMode="auto">
          <a:xfrm>
            <a:off x="0" y="869950"/>
            <a:ext cx="9144000" cy="1809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0" name="159 CuadroTexto"/>
          <p:cNvSpPr txBox="1">
            <a:spLocks noChangeArrowheads="1"/>
          </p:cNvSpPr>
          <p:nvPr/>
        </p:nvSpPr>
        <p:spPr bwMode="auto">
          <a:xfrm>
            <a:off x="4357686" y="801688"/>
            <a:ext cx="47863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LICENCIATURA EN CIENCIAS MILITARES </a:t>
            </a:r>
            <a:endParaRPr lang="es-ES" sz="16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4433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4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794084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H:\ESP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0"/>
            <a:ext cx="785786" cy="753493"/>
          </a:xfrm>
          <a:prstGeom prst="rect">
            <a:avLst/>
          </a:prstGeom>
          <a:noFill/>
        </p:spPr>
      </p:pic>
      <p:pic>
        <p:nvPicPr>
          <p:cNvPr id="13" name="Picture 2" descr="H:\ESCUEL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90" y="0"/>
            <a:ext cx="571472" cy="761503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00100" y="80963"/>
            <a:ext cx="7215206" cy="70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baseline="0" dirty="0" smtClean="0">
                <a:latin typeface="+mj-lt"/>
                <a:ea typeface="+mj-ea"/>
                <a:cs typeface="+mj-cs"/>
              </a:rPr>
              <a:t>CONCLUSIONES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1 Pentágono"/>
          <p:cNvSpPr/>
          <p:nvPr/>
        </p:nvSpPr>
        <p:spPr>
          <a:xfrm>
            <a:off x="285720" y="1142984"/>
            <a:ext cx="8858280" cy="1214446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Font typeface="Arial" pitchFamily="34" charset="0"/>
              <a:buChar char="•"/>
            </a:pPr>
            <a:r>
              <a:rPr lang="es-ES" sz="2400" dirty="0" smtClean="0"/>
              <a:t> </a:t>
            </a:r>
          </a:p>
          <a:p>
            <a:pPr algn="ctr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C" sz="2400" dirty="0" smtClean="0">
                <a:solidFill>
                  <a:schemeClr val="tx1"/>
                </a:solidFill>
              </a:rPr>
              <a:t>Podemos concluir que en la Escuela Superior Militar “Eloy Alfaro” se conocen muy bien los Valores y Principios Institucionales.</a:t>
            </a:r>
            <a:endParaRPr lang="es-ES_tradnl" sz="2400" dirty="0" smtClean="0">
              <a:solidFill>
                <a:schemeClr val="tx1"/>
              </a:solidFill>
            </a:endParaRPr>
          </a:p>
          <a:p>
            <a:pPr lvl="0" algn="ctr">
              <a:buFont typeface="Arial" pitchFamily="34" charset="0"/>
              <a:buChar char="•"/>
            </a:pPr>
            <a:endParaRPr lang="es-ES" sz="2400" b="1" dirty="0" smtClean="0">
              <a:solidFill>
                <a:schemeClr val="tx1"/>
              </a:solidFill>
            </a:endParaRPr>
          </a:p>
          <a:p>
            <a:pPr algn="ctr"/>
            <a:endParaRPr lang="es-ES" sz="2400" dirty="0"/>
          </a:p>
        </p:txBody>
      </p:sp>
      <p:sp>
        <p:nvSpPr>
          <p:cNvPr id="14" name="13 Pentágono"/>
          <p:cNvSpPr/>
          <p:nvPr/>
        </p:nvSpPr>
        <p:spPr>
          <a:xfrm>
            <a:off x="214282" y="3214686"/>
            <a:ext cx="8929718" cy="1428760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Font typeface="Arial" pitchFamily="34" charset="0"/>
              <a:buChar char="•"/>
            </a:pPr>
            <a:endParaRPr lang="es-ES" sz="2400" b="1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s-EC" sz="2400" dirty="0" smtClean="0">
                <a:solidFill>
                  <a:schemeClr val="tx1"/>
                </a:solidFill>
              </a:rPr>
              <a:t>Dentro de la Formación Integral de la ESMIL es fundamental estudiar el aprendizaje y aplicabilidad constante de los Valores y Principios Institucionales dentro de la Formación Integral del cadete.</a:t>
            </a:r>
            <a:endParaRPr lang="es-ES" sz="2400" dirty="0" smtClean="0">
              <a:solidFill>
                <a:schemeClr val="tx1"/>
              </a:solidFill>
            </a:endParaRPr>
          </a:p>
          <a:p>
            <a:pPr algn="ctr"/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5" name="14 Pentágono"/>
          <p:cNvSpPr/>
          <p:nvPr/>
        </p:nvSpPr>
        <p:spPr>
          <a:xfrm>
            <a:off x="214282" y="5143512"/>
            <a:ext cx="8929686" cy="1214446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es-ES" sz="2400" dirty="0" smtClean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s-ES" sz="2400" dirty="0" smtClean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s-EC" sz="2400" dirty="0" smtClean="0">
                <a:solidFill>
                  <a:schemeClr val="tx1"/>
                </a:solidFill>
              </a:rPr>
              <a:t>Hemos podido concluir que los cambios de la sociedad son importantes y aceptables en la formación militar </a:t>
            </a:r>
            <a:endParaRPr lang="es-ES" sz="2400" b="1" dirty="0" smtClean="0">
              <a:solidFill>
                <a:schemeClr val="tx1"/>
              </a:solidFill>
            </a:endParaRPr>
          </a:p>
          <a:p>
            <a:pPr algn="ctr"/>
            <a:endParaRPr lang="es-ES" sz="24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154 Rectángulo"/>
          <p:cNvSpPr/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9" name="158 Rectángulo"/>
          <p:cNvSpPr/>
          <p:nvPr/>
        </p:nvSpPr>
        <p:spPr bwMode="auto">
          <a:xfrm>
            <a:off x="0" y="869950"/>
            <a:ext cx="9144000" cy="1809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0" name="159 CuadroTexto"/>
          <p:cNvSpPr txBox="1">
            <a:spLocks noChangeArrowheads="1"/>
          </p:cNvSpPr>
          <p:nvPr/>
        </p:nvSpPr>
        <p:spPr bwMode="auto">
          <a:xfrm>
            <a:off x="4357686" y="801688"/>
            <a:ext cx="47863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LICENCIATURA EN CIENCIAS MILITARES </a:t>
            </a:r>
            <a:endParaRPr lang="es-ES" sz="16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4433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4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794084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H:\ESP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0"/>
            <a:ext cx="785786" cy="753493"/>
          </a:xfrm>
          <a:prstGeom prst="rect">
            <a:avLst/>
          </a:prstGeom>
          <a:noFill/>
        </p:spPr>
      </p:pic>
      <p:pic>
        <p:nvPicPr>
          <p:cNvPr id="13" name="Picture 2" descr="H:\ESCUEL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90" y="0"/>
            <a:ext cx="571472" cy="761503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00100" y="80963"/>
            <a:ext cx="7215206" cy="70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baseline="0" dirty="0" smtClean="0">
                <a:latin typeface="+mj-lt"/>
                <a:ea typeface="+mj-ea"/>
                <a:cs typeface="+mj-cs"/>
              </a:rPr>
              <a:t>PROPUESTA DE LA INVESTIGACIÓN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14 Diagrama"/>
          <p:cNvGraphicFramePr/>
          <p:nvPr/>
        </p:nvGraphicFramePr>
        <p:xfrm>
          <a:off x="357158" y="1285860"/>
          <a:ext cx="8572560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6" name="15 Diagrama"/>
          <p:cNvGraphicFramePr/>
          <p:nvPr/>
        </p:nvGraphicFramePr>
        <p:xfrm>
          <a:off x="1000100" y="2794000"/>
          <a:ext cx="778674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7" name="16 Rectángulo redondeado"/>
          <p:cNvSpPr/>
          <p:nvPr/>
        </p:nvSpPr>
        <p:spPr>
          <a:xfrm>
            <a:off x="3786182" y="3786190"/>
            <a:ext cx="2714644" cy="135732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OBJETIVOS ESPECÍFICOS</a:t>
            </a:r>
            <a:endParaRPr lang="es-E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85918" y="1500174"/>
            <a:ext cx="5715040" cy="3416320"/>
          </a:xfrm>
          <a:prstGeom prst="rect">
            <a:avLst/>
          </a:prstGeom>
          <a:solidFill>
            <a:srgbClr val="A3B248"/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s-EC" sz="2400" dirty="0" smtClean="0">
                <a:latin typeface="Andalus" pitchFamily="18" charset="-78"/>
                <a:cs typeface="Andalus" pitchFamily="18" charset="-78"/>
              </a:rPr>
              <a:t>En vista de la visión y misión del proyecto realizado los instructores  mostraron gran interés en su contenido por lo cual colaboraron en todas las etapas del mismo.</a:t>
            </a:r>
          </a:p>
          <a:p>
            <a:pPr algn="just" fontAlgn="auto">
              <a:spcAft>
                <a:spcPts val="0"/>
              </a:spcAft>
              <a:defRPr/>
            </a:pPr>
            <a:endParaRPr lang="es-EC" sz="2400" dirty="0" smtClean="0">
              <a:latin typeface="Andalus" pitchFamily="18" charset="-78"/>
              <a:cs typeface="Andalus" pitchFamily="18" charset="-78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s-EC" sz="2400" dirty="0" smtClean="0">
                <a:latin typeface="Andalus" pitchFamily="18" charset="-78"/>
                <a:cs typeface="Andalus" pitchFamily="18" charset="-78"/>
              </a:rPr>
              <a:t>Además los cadetes tanto hombres como mujeres de cuarto curso militar nos han ayudado también participando de una manera activa.</a:t>
            </a:r>
            <a:r>
              <a:rPr lang="es-ES_tradnl" sz="2400" dirty="0" smtClean="0">
                <a:latin typeface="Andalus" pitchFamily="18" charset="-78"/>
                <a:cs typeface="Andalus" pitchFamily="18" charset="-7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154 Rectángulo"/>
          <p:cNvSpPr/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9" name="158 Rectángulo"/>
          <p:cNvSpPr/>
          <p:nvPr/>
        </p:nvSpPr>
        <p:spPr bwMode="auto">
          <a:xfrm>
            <a:off x="0" y="869950"/>
            <a:ext cx="9144000" cy="1809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0" name="159 CuadroTexto"/>
          <p:cNvSpPr txBox="1">
            <a:spLocks noChangeArrowheads="1"/>
          </p:cNvSpPr>
          <p:nvPr/>
        </p:nvSpPr>
        <p:spPr bwMode="auto">
          <a:xfrm>
            <a:off x="4357686" y="801688"/>
            <a:ext cx="47863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LICENCIATURA EN CIENCIAS MILITARES </a:t>
            </a:r>
            <a:endParaRPr lang="es-ES" sz="16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4433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4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794084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H:\ESP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0"/>
            <a:ext cx="785786" cy="753493"/>
          </a:xfrm>
          <a:prstGeom prst="rect">
            <a:avLst/>
          </a:prstGeom>
          <a:noFill/>
        </p:spPr>
      </p:pic>
      <p:pic>
        <p:nvPicPr>
          <p:cNvPr id="13" name="Picture 2" descr="H:\ESCUEL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90" y="0"/>
            <a:ext cx="571472" cy="761503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00100" y="80963"/>
            <a:ext cx="7215206" cy="70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baseline="0" dirty="0" smtClean="0">
                <a:latin typeface="+mj-lt"/>
                <a:ea typeface="+mj-ea"/>
                <a:cs typeface="+mj-cs"/>
              </a:rPr>
              <a:t>VISIÓN Y MISIÓN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1 Pentágono"/>
          <p:cNvSpPr/>
          <p:nvPr/>
        </p:nvSpPr>
        <p:spPr>
          <a:xfrm>
            <a:off x="285720" y="1214422"/>
            <a:ext cx="8715436" cy="1285884"/>
          </a:xfrm>
          <a:prstGeom prst="homePlat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defRPr/>
            </a:pPr>
            <a:endParaRPr lang="es-EC" sz="24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>
              <a:defRPr/>
            </a:pPr>
            <a:r>
              <a:rPr lang="es-EC" sz="2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La práctica de Principios y Valores en los Cadetes nos dará como resultado personas críticas reflexivas competitivas capaces de desenvolverse en cualquier ámbito.</a:t>
            </a:r>
            <a:endParaRPr lang="es-ES_tradnl" sz="24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lvl="0" algn="ctr">
              <a:buFont typeface="Arial" pitchFamily="34" charset="0"/>
              <a:buChar char="•"/>
            </a:pPr>
            <a:endParaRPr lang="es-ES" sz="2400" b="1" dirty="0" smtClean="0">
              <a:solidFill>
                <a:schemeClr val="tx1"/>
              </a:solidFill>
            </a:endParaRPr>
          </a:p>
          <a:p>
            <a:pPr algn="ctr"/>
            <a:endParaRPr lang="es-ES" sz="2400" dirty="0"/>
          </a:p>
        </p:txBody>
      </p:sp>
      <p:sp>
        <p:nvSpPr>
          <p:cNvPr id="14" name="13 Pentágono"/>
          <p:cNvSpPr/>
          <p:nvPr/>
        </p:nvSpPr>
        <p:spPr>
          <a:xfrm>
            <a:off x="214282" y="2714620"/>
            <a:ext cx="8929718" cy="3000396"/>
          </a:xfrm>
          <a:prstGeom prst="homePlat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Fortalecer los Valores y Principios Institucionales que rigen </a:t>
            </a:r>
          </a:p>
          <a:p>
            <a:pPr algn="just"/>
            <a:r>
              <a:rPr lang="es-EC" sz="2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las actividades diarias que realizan los Cadetes de Cuarto Curso Militar en la Escuela Superior Militar “Eloy Alfaro”, a fin de concientizar y lograr un verdadero cambio de actitud en los cadetes y de esta manera podamos obtener verdaderos profesionales, líderes y ejemplares para la Patria.</a:t>
            </a:r>
            <a:endParaRPr lang="es-ES_tradnl" sz="24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endParaRPr lang="es-E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>
            <a:stCxn id="1026" idx="0"/>
          </p:cNvCxnSpPr>
          <p:nvPr/>
        </p:nvCxnSpPr>
        <p:spPr>
          <a:xfrm rot="16200000" flipH="1">
            <a:off x="-785851" y="3214687"/>
            <a:ext cx="5143538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6" descr="Z:\newtek\_backgrounds_1.02\Greg\Vortex\Vortex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71538" y="4357694"/>
            <a:ext cx="1285884" cy="12349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642918"/>
            <a:ext cx="1285884" cy="89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6" descr="Z:\newtek\_backgrounds_1.02\Greg\Vortex\Vortex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2976" y="2857496"/>
            <a:ext cx="1214446" cy="1166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" name="Picture 6" descr="Z:\newtek\_backgrounds_1.02\Greg\Vortex\Vortex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2976" y="1500174"/>
            <a:ext cx="1214446" cy="1166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337" name="Picture 1" descr="H:\ESP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2928934"/>
            <a:ext cx="928694" cy="890528"/>
          </a:xfrm>
          <a:prstGeom prst="rect">
            <a:avLst/>
          </a:prstGeom>
          <a:noFill/>
        </p:spPr>
      </p:pic>
      <p:pic>
        <p:nvPicPr>
          <p:cNvPr id="14338" name="Picture 2" descr="H:\ESCUEL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4429132"/>
            <a:ext cx="714380" cy="951932"/>
          </a:xfrm>
          <a:prstGeom prst="rect">
            <a:avLst/>
          </a:prstGeom>
          <a:noFill/>
        </p:spPr>
      </p:pic>
      <p:pic>
        <p:nvPicPr>
          <p:cNvPr id="14339" name="Picture 3" descr="H:\logo F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52" y="1643050"/>
            <a:ext cx="928694" cy="928694"/>
          </a:xfrm>
          <a:prstGeom prst="rect">
            <a:avLst/>
          </a:prstGeom>
          <a:noFill/>
        </p:spPr>
      </p:pic>
      <p:sp>
        <p:nvSpPr>
          <p:cNvPr id="45" name="44 CuadroTexto"/>
          <p:cNvSpPr txBox="1"/>
          <p:nvPr/>
        </p:nvSpPr>
        <p:spPr>
          <a:xfrm>
            <a:off x="857224" y="2643182"/>
            <a:ext cx="17859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b="1" dirty="0" smtClean="0"/>
              <a:t>EJÉRCITO ECUATORIANO</a:t>
            </a:r>
            <a:endParaRPr lang="es-ES" sz="900" b="1" dirty="0"/>
          </a:p>
        </p:txBody>
      </p:sp>
      <p:sp>
        <p:nvSpPr>
          <p:cNvPr id="72" name="71 CuadroTexto"/>
          <p:cNvSpPr txBox="1"/>
          <p:nvPr/>
        </p:nvSpPr>
        <p:spPr>
          <a:xfrm>
            <a:off x="928662" y="4000504"/>
            <a:ext cx="178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b="1" dirty="0" smtClean="0"/>
              <a:t>ESCUELA POLITÉCNICA DEL EJERCITO</a:t>
            </a:r>
            <a:endParaRPr lang="es-ES" sz="900" b="1" dirty="0"/>
          </a:p>
        </p:txBody>
      </p:sp>
      <p:sp>
        <p:nvSpPr>
          <p:cNvPr id="73" name="72 CuadroTexto"/>
          <p:cNvSpPr txBox="1"/>
          <p:nvPr/>
        </p:nvSpPr>
        <p:spPr>
          <a:xfrm>
            <a:off x="642910" y="564357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b="1" dirty="0" smtClean="0"/>
              <a:t>ESCUELA SUPERIOR MILITAR </a:t>
            </a:r>
            <a:r>
              <a:rPr lang="es-ES" sz="900" b="1" dirty="0" smtClean="0">
                <a:solidFill>
                  <a:schemeClr val="bg1"/>
                </a:solidFill>
              </a:rPr>
              <a:t>“</a:t>
            </a:r>
            <a:r>
              <a:rPr lang="es-ES" sz="900" b="1" dirty="0" smtClean="0"/>
              <a:t>ELOY ALFARO”</a:t>
            </a:r>
            <a:endParaRPr lang="es-ES" sz="900" b="1" dirty="0"/>
          </a:p>
        </p:txBody>
      </p:sp>
      <p:sp>
        <p:nvSpPr>
          <p:cNvPr id="75" name="74 CuadroTexto"/>
          <p:cNvSpPr txBox="1"/>
          <p:nvPr/>
        </p:nvSpPr>
        <p:spPr>
          <a:xfrm>
            <a:off x="2928926" y="1714488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BRIG. DE I.M </a:t>
            </a:r>
          </a:p>
          <a:p>
            <a:pPr algn="ctr"/>
            <a:r>
              <a:rPr lang="es-ES" sz="2000" b="1" dirty="0" smtClean="0"/>
              <a:t>LÓPEZ  M. GLENDA B. </a:t>
            </a:r>
            <a:endParaRPr lang="es-ES" sz="2000" b="1" dirty="0"/>
          </a:p>
        </p:txBody>
      </p:sp>
      <p:sp>
        <p:nvSpPr>
          <p:cNvPr id="76" name="75 CuadroTexto"/>
          <p:cNvSpPr txBox="1"/>
          <p:nvPr/>
        </p:nvSpPr>
        <p:spPr>
          <a:xfrm>
            <a:off x="3000364" y="3500438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KDTE. DE TRP. </a:t>
            </a:r>
          </a:p>
          <a:p>
            <a:pPr algn="ctr"/>
            <a:r>
              <a:rPr lang="es-ES" sz="2000" b="1" dirty="0" smtClean="0"/>
              <a:t>POZO F. KARLA M.</a:t>
            </a:r>
            <a:endParaRPr lang="es-ES" sz="2000" b="1" dirty="0"/>
          </a:p>
        </p:txBody>
      </p:sp>
      <p:sp>
        <p:nvSpPr>
          <p:cNvPr id="78" name="77 CuadroTexto"/>
          <p:cNvSpPr txBox="1"/>
          <p:nvPr/>
        </p:nvSpPr>
        <p:spPr>
          <a:xfrm>
            <a:off x="1071506" y="4500570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                       DIRECTOR:                                     CODIRECTOR:</a:t>
            </a:r>
          </a:p>
          <a:p>
            <a:pPr algn="ctr"/>
            <a:endParaRPr lang="es-ES" b="1" dirty="0" smtClean="0"/>
          </a:p>
          <a:p>
            <a:pPr algn="ctr"/>
            <a:r>
              <a:rPr lang="es-ES" b="1" dirty="0" smtClean="0"/>
              <a:t>TNTE.  INT. BENALCAZAR SOLEDAD LCDO.DIEGO MORILLO</a:t>
            </a:r>
          </a:p>
          <a:p>
            <a:pPr algn="ctr"/>
            <a:endParaRPr lang="es-ES" dirty="0"/>
          </a:p>
        </p:txBody>
      </p:sp>
    </p:spTree>
  </p:cSld>
  <p:clrMapOvr>
    <a:masterClrMapping/>
  </p:clrMapOvr>
  <p:transition spd="med">
    <p:dissolve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28728" y="1357298"/>
            <a:ext cx="6000792" cy="35394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C" sz="2800" i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FACTIBILIDAD</a:t>
            </a:r>
          </a:p>
          <a:p>
            <a:pPr>
              <a:defRPr/>
            </a:pPr>
            <a:endParaRPr lang="es-EC" sz="2800" dirty="0" smtClean="0"/>
          </a:p>
          <a:p>
            <a:pPr algn="just">
              <a:defRPr/>
            </a:pPr>
            <a:r>
              <a:rPr lang="es-EC" sz="2800" b="1" dirty="0" smtClean="0">
                <a:latin typeface="Andalus" pitchFamily="18" charset="-78"/>
                <a:cs typeface="Andalus" pitchFamily="18" charset="-78"/>
              </a:rPr>
              <a:t>Esta propuesta si es factible por cuanto no  necesita el investigador de fuertes sumas de dinero para llevar a la práctica ya que su fin es logran futuros profesionales comprometidos al cambio y al desarrollo del país.</a:t>
            </a:r>
            <a:endParaRPr lang="es-ES_tradnl" sz="2800" b="1" dirty="0" smtClean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1500166" y="1928802"/>
            <a:ext cx="6215106" cy="285752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1571604" y="1965790"/>
            <a:ext cx="5929354" cy="26776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2800" b="1" dirty="0" smtClean="0"/>
              <a:t> OBJETIVOS PSIGOLÓGIGOS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2800" b="1" dirty="0" smtClean="0"/>
              <a:t> LÍNEA DE PERSUASIÓN, TEMAS Y SÍMBOLOS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800" b="1" dirty="0" smtClean="0"/>
              <a:t> PRODUCTOS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800" b="1" dirty="0" smtClean="0"/>
              <a:t> ACTIVIDADES A EJECUTARSE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800" b="1" dirty="0" smtClean="0"/>
              <a:t> INDICADORES DE IMPACTO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utoShape 151"/>
          <p:cNvSpPr>
            <a:spLocks noChangeArrowheads="1"/>
          </p:cNvSpPr>
          <p:nvPr/>
        </p:nvSpPr>
        <p:spPr bwMode="auto">
          <a:xfrm>
            <a:off x="3805252" y="1519234"/>
            <a:ext cx="2838450" cy="1409700"/>
          </a:xfrm>
          <a:prstGeom prst="cloudCallout">
            <a:avLst>
              <a:gd name="adj1" fmla="val -43759"/>
              <a:gd name="adj2" fmla="val 70000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s-ES" sz="1400" b="1" i="1" dirty="0">
                <a:latin typeface="Colonna MT" pitchFamily="82" charset="0"/>
              </a:rPr>
              <a:t>EL HONOR ES COMO LA JUVENTUD UNA VEZ PERDIDO NO SE RECUPERA </a:t>
            </a:r>
            <a:endParaRPr lang="es-ES" dirty="0"/>
          </a:p>
        </p:txBody>
      </p:sp>
      <p:sp>
        <p:nvSpPr>
          <p:cNvPr id="26628" name="Rectangle 8"/>
          <p:cNvSpPr>
            <a:spLocks noChangeArrowheads="1"/>
          </p:cNvSpPr>
          <p:nvPr/>
        </p:nvSpPr>
        <p:spPr bwMode="auto">
          <a:xfrm>
            <a:off x="1331913" y="4071942"/>
            <a:ext cx="442753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C" sz="1600" b="1" dirty="0">
                <a:ea typeface="Calibri" pitchFamily="34" charset="0"/>
                <a:cs typeface="Arial" charset="0"/>
              </a:rPr>
              <a:t>MOTIVO.-</a:t>
            </a:r>
            <a:r>
              <a:rPr lang="es-EC" sz="1600" dirty="0">
                <a:ea typeface="Calibri" pitchFamily="34" charset="0"/>
                <a:cs typeface="Arial" charset="0"/>
              </a:rPr>
              <a:t> Induce a valor del Honor  </a:t>
            </a:r>
            <a:endParaRPr lang="es-ES" sz="1050" dirty="0">
              <a:ea typeface="Calibri" pitchFamily="34" charset="0"/>
              <a:cs typeface="Arial" charset="0"/>
            </a:endParaRPr>
          </a:p>
          <a:p>
            <a:pPr eaLnBrk="0" hangingPunct="0"/>
            <a:endParaRPr lang="es-ES" dirty="0">
              <a:ea typeface="Calibri" pitchFamily="34" charset="0"/>
              <a:cs typeface="Arial" charset="0"/>
            </a:endParaRPr>
          </a:p>
        </p:txBody>
      </p:sp>
      <p:sp>
        <p:nvSpPr>
          <p:cNvPr id="26629" name="Rectangle 9"/>
          <p:cNvSpPr>
            <a:spLocks noChangeArrowheads="1"/>
          </p:cNvSpPr>
          <p:nvPr/>
        </p:nvSpPr>
        <p:spPr bwMode="auto">
          <a:xfrm>
            <a:off x="1258888" y="4500570"/>
            <a:ext cx="46085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C" sz="1600" b="1" dirty="0">
                <a:ea typeface="Calibri" pitchFamily="34" charset="0"/>
                <a:cs typeface="Arial" charset="0"/>
              </a:rPr>
              <a:t>APRENDIZAJE:</a:t>
            </a:r>
            <a:r>
              <a:rPr lang="es-EC" sz="1600" dirty="0">
                <a:ea typeface="Calibri" pitchFamily="34" charset="0"/>
                <a:cs typeface="Arial" charset="0"/>
              </a:rPr>
              <a:t> Ayuda a recordar que el honor es el alma del cadete en donde se demuestra la transparencia de sus acciones, convirtiéndose de esta manera en su sello personal.</a:t>
            </a:r>
            <a:endParaRPr lang="es-EC" sz="2400" dirty="0">
              <a:ea typeface="Calibri" pitchFamily="34" charset="0"/>
              <a:cs typeface="Arial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357430"/>
            <a:ext cx="2345146" cy="165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n 1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785794"/>
            <a:ext cx="2376488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AutoShape 149"/>
          <p:cNvSpPr>
            <a:spLocks noChangeArrowheads="1"/>
          </p:cNvSpPr>
          <p:nvPr/>
        </p:nvSpPr>
        <p:spPr bwMode="auto">
          <a:xfrm>
            <a:off x="2500298" y="1928802"/>
            <a:ext cx="4929222" cy="2571768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just">
              <a:spcAft>
                <a:spcPts val="1000"/>
              </a:spcAft>
            </a:pPr>
            <a:r>
              <a:rPr lang="es-EC" b="1" dirty="0" smtClean="0"/>
              <a:t>La disciplina es el mejor amigo del hombre, porque ella le lleva a realizar los anhelos más profundos de su corazón.</a:t>
            </a:r>
            <a:endParaRPr lang="es-ES" dirty="0" smtClean="0"/>
          </a:p>
          <a:p>
            <a:pPr algn="ctr">
              <a:spcAft>
                <a:spcPts val="1000"/>
              </a:spcAft>
            </a:pPr>
            <a:endParaRPr lang="es-ES" dirty="0"/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642910" y="4429132"/>
            <a:ext cx="57864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s-EC" b="1" dirty="0">
                <a:ea typeface="Calibri" pitchFamily="34" charset="0"/>
                <a:cs typeface="Arial" charset="0"/>
              </a:rPr>
              <a:t>MOTIVO.-</a:t>
            </a:r>
            <a:r>
              <a:rPr lang="es-EC" dirty="0">
                <a:ea typeface="Calibri" pitchFamily="34" charset="0"/>
                <a:cs typeface="Arial" charset="0"/>
              </a:rPr>
              <a:t> Induce el valor </a:t>
            </a:r>
            <a:r>
              <a:rPr lang="es-EC" dirty="0" smtClean="0">
                <a:ea typeface="Calibri" pitchFamily="34" charset="0"/>
                <a:cs typeface="Arial" charset="0"/>
              </a:rPr>
              <a:t>de la </a:t>
            </a:r>
            <a:r>
              <a:rPr lang="es-EC" dirty="0">
                <a:ea typeface="Calibri" pitchFamily="34" charset="0"/>
                <a:cs typeface="Arial" charset="0"/>
              </a:rPr>
              <a:t>disciplina </a:t>
            </a:r>
            <a:endParaRPr lang="es-ES" sz="900" dirty="0">
              <a:ea typeface="Calibri" pitchFamily="34" charset="0"/>
              <a:cs typeface="Arial" charset="0"/>
            </a:endParaRPr>
          </a:p>
          <a:p>
            <a:pPr eaLnBrk="0" hangingPunct="0"/>
            <a:endParaRPr lang="es-ES" dirty="0">
              <a:ea typeface="Calibri" pitchFamily="34" charset="0"/>
              <a:cs typeface="Arial" charset="0"/>
            </a:endParaRP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714348" y="4857760"/>
            <a:ext cx="6445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EC" sz="1200" b="1" dirty="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es-EC" b="1" dirty="0">
                <a:ea typeface="Calibri" pitchFamily="34" charset="0"/>
                <a:cs typeface="Arial" charset="0"/>
              </a:rPr>
              <a:t>APRENDIZAJE.-</a:t>
            </a:r>
            <a:r>
              <a:rPr lang="es-EC" dirty="0">
                <a:ea typeface="Calibri" pitchFamily="34" charset="0"/>
                <a:cs typeface="Arial" charset="0"/>
              </a:rPr>
              <a:t> Recuerda que el cumplimiento cabal de las normas nos ayudará a mantener a nuestra Patria digna y soberana</a:t>
            </a:r>
            <a:r>
              <a:rPr lang="es-EC" sz="1200" dirty="0">
                <a:ea typeface="Calibri" pitchFamily="34" charset="0"/>
                <a:cs typeface="Arial" charset="0"/>
              </a:rPr>
              <a:t>.</a:t>
            </a:r>
            <a:endParaRPr lang="es-EC" dirty="0">
              <a:ea typeface="Calibri" pitchFamily="34" charset="0"/>
              <a:cs typeface="Arial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La disciplina es el mejor amigo del hombre, porque ella le lleva a realizar los anhelos más profundos de su corazón.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La disciplina es el mejor amigo del hombre, porque ella le lleva a realizar los anhelos más profundos de su corazón.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150"/>
          <p:cNvSpPr>
            <a:spLocks noChangeArrowheads="1"/>
          </p:cNvSpPr>
          <p:nvPr/>
        </p:nvSpPr>
        <p:spPr bwMode="auto">
          <a:xfrm>
            <a:off x="5335615" y="795338"/>
            <a:ext cx="3094037" cy="2776538"/>
          </a:xfrm>
          <a:prstGeom prst="wedgeEllipseCallout">
            <a:avLst>
              <a:gd name="adj1" fmla="val -13431"/>
              <a:gd name="adj2" fmla="val 60426"/>
            </a:avLst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s-EC" sz="1600" b="1" dirty="0" smtClean="0">
                <a:latin typeface="Andalus" pitchFamily="18" charset="-78"/>
                <a:cs typeface="Andalus" pitchFamily="18" charset="-78"/>
              </a:rPr>
              <a:t>LA LEALTAD NO DEPENDE DE QUE TE SEAN LEALES, LA LEALTAD DEPENDE DE QUE TU SEAS LEAL CONTIGO MISMO Y CON EL RESTO.</a:t>
            </a:r>
            <a:endParaRPr lang="es-ES" sz="1600" dirty="0" smtClean="0">
              <a:latin typeface="Andalus" pitchFamily="18" charset="-78"/>
              <a:cs typeface="Andalus" pitchFamily="18" charset="-78"/>
            </a:endParaRPr>
          </a:p>
          <a:p>
            <a:pPr algn="just">
              <a:spcAft>
                <a:spcPts val="1000"/>
              </a:spcAft>
            </a:pPr>
            <a:endParaRPr lang="es-ES" dirty="0"/>
          </a:p>
        </p:txBody>
      </p:sp>
      <p:pic>
        <p:nvPicPr>
          <p:cNvPr id="28675" name="Imagen 1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3788" y="3571876"/>
            <a:ext cx="24511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000100" y="1643050"/>
            <a:ext cx="38893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C" b="1" dirty="0">
                <a:ea typeface="Calibri" pitchFamily="34" charset="0"/>
                <a:cs typeface="Arial" charset="0"/>
              </a:rPr>
              <a:t>M</a:t>
            </a:r>
            <a:r>
              <a:rPr lang="es-EC" sz="2000" b="1" dirty="0">
                <a:ea typeface="Calibri" pitchFamily="34" charset="0"/>
                <a:cs typeface="Arial" charset="0"/>
              </a:rPr>
              <a:t>OTIVO.-</a:t>
            </a:r>
            <a:r>
              <a:rPr lang="es-EC" sz="2000" dirty="0">
                <a:ea typeface="Calibri" pitchFamily="34" charset="0"/>
                <a:cs typeface="Arial" charset="0"/>
              </a:rPr>
              <a:t> Induce el valor de la  lealtad  </a:t>
            </a:r>
            <a:endParaRPr lang="es-EC" sz="2000" b="1" dirty="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es-EC" sz="2000" b="1" dirty="0">
                <a:ea typeface="Calibri" pitchFamily="34" charset="0"/>
                <a:cs typeface="Arial" charset="0"/>
              </a:rPr>
              <a:t>APRENDIZAJE.-</a:t>
            </a:r>
            <a:r>
              <a:rPr lang="es-EC" sz="2000" dirty="0">
                <a:ea typeface="Calibri" pitchFamily="34" charset="0"/>
                <a:cs typeface="Arial" charset="0"/>
              </a:rPr>
              <a:t>  Reflexiona en la manera de actuar </a:t>
            </a:r>
            <a:endParaRPr lang="es-EC" sz="3200" dirty="0"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Nube"/>
          <p:cNvSpPr/>
          <p:nvPr/>
        </p:nvSpPr>
        <p:spPr>
          <a:xfrm>
            <a:off x="1071538" y="1500174"/>
            <a:ext cx="6858048" cy="4071966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i="1" u="sng" dirty="0" smtClean="0">
                <a:solidFill>
                  <a:schemeClr val="tx1"/>
                </a:solidFill>
              </a:rPr>
              <a:t>GRACIAS POR SU ATENCIÓN </a:t>
            </a:r>
            <a:endParaRPr lang="es-ES" sz="5400" i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28662" y="1071547"/>
            <a:ext cx="728667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sz="6000" b="1" i="1" dirty="0" smtClean="0">
                <a:solidFill>
                  <a:srgbClr val="A3B248"/>
                </a:solidFill>
                <a:latin typeface="Andalus" pitchFamily="18" charset="-78"/>
                <a:cs typeface="Andalus" pitchFamily="18" charset="-78"/>
              </a:rPr>
              <a:t>TEMA DE TESIS</a:t>
            </a:r>
            <a:r>
              <a:rPr lang="es-MX" sz="6000" b="1" dirty="0" smtClean="0">
                <a:solidFill>
                  <a:srgbClr val="A3B248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  <a:p>
            <a:pPr algn="ctr">
              <a:buNone/>
            </a:pPr>
            <a:endParaRPr lang="es-EC" sz="60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C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28728" y="2500306"/>
            <a:ext cx="6715172" cy="2523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26E8FC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C" sz="2800" dirty="0" smtClean="0">
                <a:latin typeface="Andalus" pitchFamily="18" charset="-78"/>
                <a:cs typeface="Andalus" pitchFamily="18" charset="-78"/>
              </a:rPr>
              <a:t>“Estudio de los Valores y Principios Institucionales y su incidencia en la Formación Integral de los Cadetes de la Escuela Superior Militar en el año lectivo 2010 - 2011”.</a:t>
            </a:r>
            <a:endParaRPr lang="es-ES" sz="2800" dirty="0" smtClean="0">
              <a:latin typeface="Andalus" pitchFamily="18" charset="-78"/>
              <a:cs typeface="Andalus" pitchFamily="18" charset="-78"/>
            </a:endParaRPr>
          </a:p>
          <a:p>
            <a:endParaRPr lang="es-ES" dirty="0">
              <a:solidFill>
                <a:srgbClr val="26E8FC"/>
              </a:solidFill>
            </a:endParaRPr>
          </a:p>
        </p:txBody>
      </p:sp>
    </p:spTree>
  </p:cSld>
  <p:clrMapOvr>
    <a:masterClrMapping/>
  </p:clrMapOvr>
  <p:transition spd="med">
    <p:wipe dir="d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1500166" y="1714488"/>
          <a:ext cx="6643734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714480" y="1142984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i="1" u="sng" dirty="0" smtClean="0">
                <a:solidFill>
                  <a:srgbClr val="F4A70C"/>
                </a:solidFill>
              </a:rPr>
              <a:t>INTRODUCIÓN</a:t>
            </a:r>
            <a:r>
              <a:rPr lang="es-ES" dirty="0" smtClean="0"/>
              <a:t> </a:t>
            </a:r>
            <a:endParaRPr lang="es-ES" dirty="0"/>
          </a:p>
        </p:txBody>
      </p:sp>
    </p:spTree>
  </p:cSld>
  <p:clrMapOvr>
    <a:masterClrMapping/>
  </p:clrMapOvr>
  <p:transition spd="med">
    <p:wipe dir="d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22 Rectángulo"/>
          <p:cNvSpPr/>
          <p:nvPr/>
        </p:nvSpPr>
        <p:spPr bwMode="auto">
          <a:xfrm>
            <a:off x="0" y="869950"/>
            <a:ext cx="9144000" cy="180975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794084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1214446" y="80963"/>
            <a:ext cx="7215206" cy="70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PROBLEMA DE INVESTIGACIÓN</a:t>
            </a:r>
          </a:p>
        </p:txBody>
      </p:sp>
      <p:pic>
        <p:nvPicPr>
          <p:cNvPr id="27" name="Picture 1" descr="H:\ESP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0"/>
            <a:ext cx="785786" cy="753493"/>
          </a:xfrm>
          <a:prstGeom prst="rect">
            <a:avLst/>
          </a:prstGeom>
          <a:noFill/>
        </p:spPr>
      </p:pic>
      <p:pic>
        <p:nvPicPr>
          <p:cNvPr id="28" name="Picture 2" descr="H:\ESCUEL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01090" y="0"/>
            <a:ext cx="571472" cy="761503"/>
          </a:xfrm>
          <a:prstGeom prst="rect">
            <a:avLst/>
          </a:prstGeom>
          <a:noFill/>
        </p:spPr>
      </p:pic>
      <p:graphicFrame>
        <p:nvGraphicFramePr>
          <p:cNvPr id="29" name="28 Diagrama"/>
          <p:cNvGraphicFramePr/>
          <p:nvPr/>
        </p:nvGraphicFramePr>
        <p:xfrm>
          <a:off x="285720" y="1285860"/>
          <a:ext cx="857256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0" name="29 Rectángulo redondeado"/>
          <p:cNvSpPr/>
          <p:nvPr/>
        </p:nvSpPr>
        <p:spPr>
          <a:xfrm>
            <a:off x="3143240" y="2786058"/>
            <a:ext cx="2928958" cy="1857388"/>
          </a:xfrm>
          <a:prstGeom prst="roundRect">
            <a:avLst/>
          </a:prstGeom>
          <a:solidFill>
            <a:srgbClr val="92D050"/>
          </a:solidFill>
          <a:ln w="57150" cap="flat" cmpd="sng" algn="ctr">
            <a:solidFill>
              <a:srgbClr val="009900"/>
            </a:solidFill>
            <a:prstDash val="soli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just"/>
            <a:r>
              <a:rPr lang="es-ES" sz="2400" b="1" kern="0" dirty="0" smtClean="0">
                <a:solidFill>
                  <a:sysClr val="windowText" lastClr="000000"/>
                </a:solidFill>
                <a:latin typeface="Andalus" pitchFamily="18" charset="-78"/>
                <a:cs typeface="Andalus" pitchFamily="18" charset="-78"/>
              </a:rPr>
              <a:t>Falta de Práctica de Valores y Principios Institucionales en la Formación Integral de los Cadetes. </a:t>
            </a:r>
            <a:endParaRPr kumimoji="0" lang="es-ES" sz="2400" b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spd="med">
    <p:cut thruBlk="1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154 Rectángulo"/>
          <p:cNvSpPr/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9" name="158 Rectángulo"/>
          <p:cNvSpPr/>
          <p:nvPr/>
        </p:nvSpPr>
        <p:spPr bwMode="auto">
          <a:xfrm>
            <a:off x="0" y="869950"/>
            <a:ext cx="9144000" cy="1809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0" name="159 CuadroTexto"/>
          <p:cNvSpPr txBox="1">
            <a:spLocks noChangeArrowheads="1"/>
          </p:cNvSpPr>
          <p:nvPr/>
        </p:nvSpPr>
        <p:spPr bwMode="auto">
          <a:xfrm>
            <a:off x="4357686" y="801688"/>
            <a:ext cx="47863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LICENCIATURA EN CIENCIAS MILITARES </a:t>
            </a:r>
            <a:endParaRPr lang="es-ES" sz="16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4433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4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794084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H:\ESP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0"/>
            <a:ext cx="785786" cy="753493"/>
          </a:xfrm>
          <a:prstGeom prst="rect">
            <a:avLst/>
          </a:prstGeom>
          <a:noFill/>
        </p:spPr>
      </p:pic>
      <p:pic>
        <p:nvPicPr>
          <p:cNvPr id="13" name="Picture 2" descr="H:\ESCUEL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01090" y="0"/>
            <a:ext cx="571472" cy="761503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143008" y="80963"/>
            <a:ext cx="7215206" cy="70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 smtClean="0">
                <a:latin typeface="+mj-lt"/>
                <a:ea typeface="+mj-ea"/>
                <a:cs typeface="+mj-cs"/>
              </a:rPr>
              <a:t>JUSTIFICACIÓN DE LA INVESTIGACIÓN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13 Llamada de flecha hacia abajo"/>
          <p:cNvSpPr/>
          <p:nvPr/>
        </p:nvSpPr>
        <p:spPr>
          <a:xfrm>
            <a:off x="0" y="1142984"/>
            <a:ext cx="9144000" cy="1357321"/>
          </a:xfrm>
          <a:prstGeom prst="down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IMPORTANCIA DE LOS VALORES Y PRINCIPIOS INSTITUCIONALES </a:t>
            </a:r>
            <a:endParaRPr lang="es-E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0" y="2428868"/>
          <a:ext cx="9144000" cy="4345220"/>
        </p:xfrm>
        <a:graphic>
          <a:graphicData uri="http://schemas.openxmlformats.org/drawingml/2006/table">
            <a:tbl>
              <a:tblPr firstRow="1" bandRow="1">
                <a:effectLst/>
                <a:tableStyleId>{D113A9D2-9D6B-4929-AA2D-F23B5EE8CBE7}</a:tableStyleId>
              </a:tblPr>
              <a:tblGrid>
                <a:gridCol w="3048000"/>
                <a:gridCol w="3048000"/>
                <a:gridCol w="3048000"/>
              </a:tblGrid>
              <a:tr h="52833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FORTALECER LA FORMACIÓN INTEGRAL</a:t>
                      </a: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528339">
                <a:tc gridSpan="3">
                  <a:txBody>
                    <a:bodyPr/>
                    <a:lstStyle/>
                    <a:p>
                      <a:pPr algn="ctr"/>
                      <a:endParaRPr lang="es-E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648965">
                <a:tc>
                  <a:txBody>
                    <a:bodyPr/>
                    <a:lstStyle/>
                    <a:p>
                      <a:pPr algn="ctr"/>
                      <a:endParaRPr lang="es-E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172478">
                <a:tc>
                  <a:txBody>
                    <a:bodyPr/>
                    <a:lstStyle/>
                    <a:p>
                      <a:pPr algn="ctr"/>
                      <a:endParaRPr lang="es-E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</a:rPr>
                        <a:t>ESMIL</a:t>
                      </a:r>
                    </a:p>
                    <a:p>
                      <a:pPr algn="ctr"/>
                      <a:endParaRPr lang="es-E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172478">
                <a:tc>
                  <a:txBody>
                    <a:bodyPr/>
                    <a:lstStyle/>
                    <a:p>
                      <a:pPr algn="ctr"/>
                      <a:endParaRPr lang="es-E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16 Cheurón"/>
          <p:cNvSpPr/>
          <p:nvPr/>
        </p:nvSpPr>
        <p:spPr>
          <a:xfrm rot="5400000">
            <a:off x="4250529" y="3821909"/>
            <a:ext cx="500066" cy="71438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8" name="17 Cheurón"/>
          <p:cNvSpPr/>
          <p:nvPr/>
        </p:nvSpPr>
        <p:spPr>
          <a:xfrm rot="16200000">
            <a:off x="4321967" y="5893611"/>
            <a:ext cx="500066" cy="71438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9" name="18 Cheurón"/>
          <p:cNvSpPr/>
          <p:nvPr/>
        </p:nvSpPr>
        <p:spPr>
          <a:xfrm rot="10800000">
            <a:off x="5929322" y="4929197"/>
            <a:ext cx="500066" cy="71438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0" name="19 Cheurón"/>
          <p:cNvSpPr/>
          <p:nvPr/>
        </p:nvSpPr>
        <p:spPr>
          <a:xfrm>
            <a:off x="2714612" y="4857760"/>
            <a:ext cx="500066" cy="71438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14282" y="3357562"/>
            <a:ext cx="3357586" cy="135732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400" b="1" dirty="0" smtClean="0">
                <a:solidFill>
                  <a:schemeClr val="tx1"/>
                </a:solidFill>
              </a:rPr>
              <a:t>ALMA MÁTER DEL EJÉRCITO ECUATORIANO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14282" y="5715016"/>
            <a:ext cx="3429024" cy="121444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dirty="0" smtClean="0">
                <a:solidFill>
                  <a:schemeClr val="tx1"/>
                </a:solidFill>
              </a:rPr>
              <a:t>MEJORAR LA CALIDAD HUMANA, ÉTICA Y PROFESIONAL 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5572132" y="3357562"/>
            <a:ext cx="3429024" cy="142876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400" b="1" dirty="0" smtClean="0">
                <a:solidFill>
                  <a:schemeClr val="tx1"/>
                </a:solidFill>
              </a:rPr>
              <a:t>LA SUPERACIÓN Y LA BÚSQUEDA DE LA EXCELENCIA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5572132" y="5715016"/>
            <a:ext cx="3357586" cy="124778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400" b="1" dirty="0" smtClean="0">
                <a:solidFill>
                  <a:schemeClr val="tx1"/>
                </a:solidFill>
              </a:rPr>
              <a:t>FUERZAS ARMADAS</a:t>
            </a:r>
            <a:endParaRPr lang="es-E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154 Rectángulo"/>
          <p:cNvSpPr/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9" name="158 Rectángulo"/>
          <p:cNvSpPr/>
          <p:nvPr/>
        </p:nvSpPr>
        <p:spPr bwMode="auto">
          <a:xfrm>
            <a:off x="0" y="869950"/>
            <a:ext cx="9144000" cy="1809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0" name="159 CuadroTexto"/>
          <p:cNvSpPr txBox="1">
            <a:spLocks noChangeArrowheads="1"/>
          </p:cNvSpPr>
          <p:nvPr/>
        </p:nvSpPr>
        <p:spPr bwMode="auto">
          <a:xfrm>
            <a:off x="4357686" y="801688"/>
            <a:ext cx="47863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LICENCIATURA EN CIENCIAS MILITARES </a:t>
            </a:r>
            <a:endParaRPr lang="es-ES" sz="16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4433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4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794084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H:\ESP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0"/>
            <a:ext cx="785786" cy="753493"/>
          </a:xfrm>
          <a:prstGeom prst="rect">
            <a:avLst/>
          </a:prstGeom>
          <a:noFill/>
        </p:spPr>
      </p:pic>
      <p:pic>
        <p:nvPicPr>
          <p:cNvPr id="13" name="Picture 2" descr="H:\ESCUEL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01090" y="0"/>
            <a:ext cx="571472" cy="761503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143008" y="80963"/>
            <a:ext cx="7215206" cy="70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 smtClean="0">
                <a:latin typeface="+mj-lt"/>
                <a:ea typeface="+mj-ea"/>
                <a:cs typeface="+mj-cs"/>
              </a:rPr>
              <a:t>OBJETIVOS DE LA INVESTIGACIÓN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785786" y="1500174"/>
            <a:ext cx="7572428" cy="107157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solidFill>
                  <a:schemeClr val="accent2">
                    <a:lumMod val="75000"/>
                  </a:schemeClr>
                </a:solidFill>
              </a:rPr>
              <a:t>OBJETIVO GENERAL</a:t>
            </a:r>
            <a:endParaRPr lang="es-E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25 Redondear rectángulo de esquina diagonal"/>
          <p:cNvSpPr/>
          <p:nvPr/>
        </p:nvSpPr>
        <p:spPr>
          <a:xfrm>
            <a:off x="214314" y="2714620"/>
            <a:ext cx="8715404" cy="4000528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32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Estudiar los Valores y Principios Institucionales que inciden en el proceso de Formación Integral de los Cadetes de la Escuela Superior Militar “Eloy Alfaro “durante el periodo lectivo 2010 – 2011.</a:t>
            </a:r>
            <a:endParaRPr lang="es-ES" sz="32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endParaRPr lang="es-ES" dirty="0"/>
          </a:p>
        </p:txBody>
      </p:sp>
    </p:spTree>
  </p:cSld>
  <p:clrMapOvr>
    <a:masterClrMapping/>
  </p:clrMapOvr>
  <p:transition spd="med">
    <p:zoom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154 Rectángulo"/>
          <p:cNvSpPr/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9" name="158 Rectángulo"/>
          <p:cNvSpPr/>
          <p:nvPr/>
        </p:nvSpPr>
        <p:spPr bwMode="auto">
          <a:xfrm>
            <a:off x="0" y="869950"/>
            <a:ext cx="9144000" cy="1809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0" name="159 CuadroTexto"/>
          <p:cNvSpPr txBox="1">
            <a:spLocks noChangeArrowheads="1"/>
          </p:cNvSpPr>
          <p:nvPr/>
        </p:nvSpPr>
        <p:spPr bwMode="auto">
          <a:xfrm>
            <a:off x="4357686" y="801688"/>
            <a:ext cx="47863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LICENCIATURA EN CIENCIAS MILITARES </a:t>
            </a:r>
            <a:endParaRPr lang="es-ES" sz="16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4433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4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794084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H:\ESP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0"/>
            <a:ext cx="785786" cy="753493"/>
          </a:xfrm>
          <a:prstGeom prst="rect">
            <a:avLst/>
          </a:prstGeom>
          <a:noFill/>
        </p:spPr>
      </p:pic>
      <p:pic>
        <p:nvPicPr>
          <p:cNvPr id="13" name="Picture 2" descr="H:\ESCUEL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01090" y="0"/>
            <a:ext cx="571472" cy="761503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143008" y="80963"/>
            <a:ext cx="7215206" cy="70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 smtClean="0">
                <a:latin typeface="+mj-lt"/>
                <a:ea typeface="+mj-ea"/>
                <a:cs typeface="+mj-cs"/>
              </a:rPr>
              <a:t>OBJETIVOS DE LA INVESTIGACIÓN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11 Diagrama"/>
          <p:cNvGraphicFramePr/>
          <p:nvPr/>
        </p:nvGraphicFramePr>
        <p:xfrm>
          <a:off x="214282" y="1428736"/>
          <a:ext cx="892971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med">
    <p:strips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836712"/>
            <a:ext cx="6336704" cy="1857364"/>
          </a:xfrm>
        </p:spPr>
        <p:txBody>
          <a:bodyPr>
            <a:normAutofit/>
          </a:bodyPr>
          <a:lstStyle/>
          <a:p>
            <a:pPr algn="ctr"/>
            <a:r>
              <a:rPr lang="es-ES" sz="4000" dirty="0" smtClean="0">
                <a:solidFill>
                  <a:schemeClr val="accent1"/>
                </a:solidFill>
                <a:latin typeface="Arial Black" pitchFamily="34" charset="0"/>
              </a:rPr>
              <a:t/>
            </a:r>
            <a:br>
              <a:rPr lang="es-ES" sz="4000" dirty="0" smtClean="0">
                <a:solidFill>
                  <a:schemeClr val="accent1"/>
                </a:solidFill>
                <a:latin typeface="Arial Black" pitchFamily="34" charset="0"/>
              </a:rPr>
            </a:br>
            <a:endParaRPr lang="es-EC" dirty="0">
              <a:solidFill>
                <a:schemeClr val="accent1"/>
              </a:solidFill>
            </a:endParaRPr>
          </a:p>
        </p:txBody>
      </p:sp>
      <p:sp>
        <p:nvSpPr>
          <p:cNvPr id="10" name="9 Pergamino horizontal"/>
          <p:cNvSpPr/>
          <p:nvPr/>
        </p:nvSpPr>
        <p:spPr>
          <a:xfrm>
            <a:off x="1142976" y="2285992"/>
            <a:ext cx="6643734" cy="3643338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La falta de concientización por parte de los cadetes en el cumplimiento de los Valores y Principios Institucionales. </a:t>
            </a:r>
            <a:endParaRPr lang="es-ES" sz="32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endParaRPr lang="es-ES" sz="3600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1000100" y="428604"/>
            <a:ext cx="7143800" cy="8572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1142976" y="1357298"/>
            <a:ext cx="6929486" cy="34447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3286116" y="1357298"/>
            <a:ext cx="49292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latin typeface="Arial Narrow" pitchFamily="34" charset="0"/>
              </a:rPr>
              <a:t>LICENCIATURA EN CIENCIAS MILITARES </a:t>
            </a:r>
            <a:endParaRPr lang="es-ES" sz="1600" b="1" dirty="0">
              <a:latin typeface="Arial Narrow" pitchFamily="34" charset="0"/>
            </a:endParaRPr>
          </a:p>
        </p:txBody>
      </p:sp>
      <p:pic>
        <p:nvPicPr>
          <p:cNvPr id="14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714488"/>
            <a:ext cx="7000925" cy="5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0034" y="1285860"/>
            <a:ext cx="7577657" cy="6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 descr="H:\ESP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714356"/>
            <a:ext cx="595997" cy="571504"/>
          </a:xfrm>
          <a:prstGeom prst="rect">
            <a:avLst/>
          </a:prstGeom>
          <a:noFill/>
        </p:spPr>
      </p:pic>
      <p:pic>
        <p:nvPicPr>
          <p:cNvPr id="17" name="Picture 2" descr="H:\ESCUEL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690428"/>
            <a:ext cx="428628" cy="571160"/>
          </a:xfrm>
          <a:prstGeom prst="rect">
            <a:avLst/>
          </a:prstGeom>
          <a:noFill/>
        </p:spPr>
      </p:pic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1000100" y="571480"/>
            <a:ext cx="7215206" cy="70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 smtClean="0">
                <a:latin typeface="+mj-lt"/>
                <a:ea typeface="+mj-ea"/>
                <a:cs typeface="+mj-cs"/>
              </a:rPr>
              <a:t>HIPÓTESIS DE LA INVESTIGACIÓN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2473</TotalTime>
  <Words>1113</Words>
  <Application>Microsoft Office PowerPoint</Application>
  <PresentationFormat>Presentación en pantalla (4:3)</PresentationFormat>
  <Paragraphs>161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25</vt:i4>
      </vt:variant>
    </vt:vector>
  </HeadingPairs>
  <TitlesOfParts>
    <vt:vector size="37" baseType="lpstr">
      <vt:lpstr>Andalus</vt:lpstr>
      <vt:lpstr>Arial</vt:lpstr>
      <vt:lpstr>Arial Black</vt:lpstr>
      <vt:lpstr>Arial Narrow</vt:lpstr>
      <vt:lpstr>Calibri</vt:lpstr>
      <vt:lpstr>Colonna MT</vt:lpstr>
      <vt:lpstr>Garamond</vt:lpstr>
      <vt:lpstr>Times New Roman</vt:lpstr>
      <vt:lpstr>Wingdings</vt:lpstr>
      <vt:lpstr>Alta costura</vt:lpstr>
      <vt:lpstr>Horizonte</vt:lpstr>
      <vt:lpstr>8_Tema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USER1</dc:creator>
  <cp:lastModifiedBy>Josimar Bravo</cp:lastModifiedBy>
  <cp:revision>185</cp:revision>
  <dcterms:created xsi:type="dcterms:W3CDTF">2011-06-15T13:06:19Z</dcterms:created>
  <dcterms:modified xsi:type="dcterms:W3CDTF">2017-07-05T15:32:08Z</dcterms:modified>
</cp:coreProperties>
</file>