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vml" ContentType="application/vnd.openxmlformats-officedocument.vmlDrawing"/>
  <Default Extension="wdp" ContentType="image/vnd.ms-photo"/>
  <Default Extension="bin" ContentType="application/vnd.openxmlformats-officedocument.oleObject"/>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2.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4.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5.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328" r:id="rId2"/>
    <p:sldId id="301" r:id="rId3"/>
    <p:sldId id="329" r:id="rId4"/>
    <p:sldId id="373" r:id="rId5"/>
    <p:sldId id="374" r:id="rId6"/>
    <p:sldId id="376" r:id="rId7"/>
    <p:sldId id="330" r:id="rId8"/>
    <p:sldId id="332" r:id="rId9"/>
    <p:sldId id="335" r:id="rId10"/>
    <p:sldId id="336" r:id="rId11"/>
    <p:sldId id="391" r:id="rId12"/>
    <p:sldId id="337" r:id="rId13"/>
    <p:sldId id="338" r:id="rId14"/>
    <p:sldId id="339" r:id="rId15"/>
    <p:sldId id="341" r:id="rId16"/>
    <p:sldId id="342" r:id="rId17"/>
    <p:sldId id="343" r:id="rId18"/>
    <p:sldId id="344" r:id="rId19"/>
    <p:sldId id="345" r:id="rId20"/>
    <p:sldId id="392" r:id="rId21"/>
    <p:sldId id="361" r:id="rId22"/>
    <p:sldId id="393" r:id="rId23"/>
    <p:sldId id="398" r:id="rId24"/>
    <p:sldId id="381" r:id="rId25"/>
    <p:sldId id="382" r:id="rId26"/>
    <p:sldId id="362" r:id="rId27"/>
    <p:sldId id="394" r:id="rId28"/>
    <p:sldId id="395" r:id="rId29"/>
    <p:sldId id="396" r:id="rId30"/>
    <p:sldId id="385" r:id="rId31"/>
    <p:sldId id="371" r:id="rId32"/>
    <p:sldId id="397" r:id="rId33"/>
    <p:sldId id="390" r:id="rId34"/>
    <p:sldId id="370" r:id="rId35"/>
  </p:sldIdLst>
  <p:sldSz cx="9144000" cy="6858000" type="screen4x3"/>
  <p:notesSz cx="6858000" cy="9144000"/>
  <p:defaultTextStyle>
    <a:defPPr>
      <a:defRPr lang="es-ES"/>
    </a:defPPr>
    <a:lvl1pPr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1pPr>
    <a:lvl2pPr marL="4572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2pPr>
    <a:lvl3pPr marL="9144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3pPr>
    <a:lvl4pPr marL="13716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4pPr>
    <a:lvl5pPr marL="1828800" algn="l" rtl="0" fontAlgn="base">
      <a:spcBef>
        <a:spcPct val="0"/>
      </a:spcBef>
      <a:spcAft>
        <a:spcPct val="0"/>
      </a:spcAft>
      <a:defRPr kern="1200">
        <a:solidFill>
          <a:schemeClr val="tx1"/>
        </a:solidFill>
        <a:latin typeface="Arial" panose="020B0604020202020204" pitchFamily="34" charset="0"/>
        <a:ea typeface="ＭＳ Ｐゴシック" panose="020B0600070205080204" pitchFamily="34" charset="-128"/>
        <a:cs typeface="+mn-cs"/>
      </a:defRPr>
    </a:lvl5pPr>
    <a:lvl6pPr marL="22860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6pPr>
    <a:lvl7pPr marL="27432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7pPr>
    <a:lvl8pPr marL="32004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8pPr>
    <a:lvl9pPr marL="3657600" algn="l" defTabSz="914400" rtl="0" eaLnBrk="1" latinLnBrk="0" hangingPunct="1">
      <a:defRPr kern="1200">
        <a:solidFill>
          <a:schemeClr val="tx1"/>
        </a:solidFill>
        <a:latin typeface="Arial" panose="020B0604020202020204" pitchFamily="34" charset="0"/>
        <a:ea typeface="ＭＳ Ｐゴシック"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B3"/>
    <a:srgbClr val="BFFF9F"/>
    <a:srgbClr val="DB0803"/>
    <a:srgbClr val="C8960A"/>
    <a:srgbClr val="F74F21"/>
    <a:srgbClr val="FD9491"/>
    <a:srgbClr val="BDBAF8"/>
    <a:srgbClr val="B0FF8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Sin estilo, cuadrícula de la tabla">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2833802-FEF1-4C79-8D5D-14CF1EAF98D9}" styleName="Estilo claro 2 - Acento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7B26C5-4107-4FEC-AEDC-1716B250A1EF}" styleName="Estilo claro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5A111915-BE36-4E01-A7E5-04B1672EAD32}" styleName="Estilo claro 2 - Acento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Estilo medio 1 - Énfasis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073A0DAA-6AF3-43AB-8588-CEC1D06C72B9}" styleName="Estilo medio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D5ABB26-0587-4C30-8999-92F81FD0307C}" styleName="Sin estilo ni cuadrícul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7E9639D4-E3E2-4D34-9284-5A2195B3D0D7}" styleName="Estilo claro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6667"/>
    <p:restoredTop sz="89590"/>
  </p:normalViewPr>
  <p:slideViewPr>
    <p:cSldViewPr>
      <p:cViewPr varScale="1">
        <p:scale>
          <a:sx n="89" d="100"/>
          <a:sy n="89" d="100"/>
        </p:scale>
        <p:origin x="1176" y="17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9" Type="http://schemas.openxmlformats.org/officeDocument/2006/relationships/slide" Target="slides/slide8.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notesMaster" Target="notesMasters/notesMaster1.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37" Type="http://schemas.openxmlformats.org/officeDocument/2006/relationships/presProps" Target="presProps.xml"/><Relationship Id="rId38" Type="http://schemas.openxmlformats.org/officeDocument/2006/relationships/viewProps" Target="viewProps.xml"/><Relationship Id="rId39" Type="http://schemas.openxmlformats.org/officeDocument/2006/relationships/theme" Target="theme/theme1.xml"/><Relationship Id="rId4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microsoft.com/office/2011/relationships/chartStyle" Target="style1.xml"/><Relationship Id="rId2" Type="http://schemas.microsoft.com/office/2011/relationships/chartColorStyle" Target="colors1.xml"/><Relationship Id="rId3" Type="http://schemas.openxmlformats.org/officeDocument/2006/relationships/oleObject" Target="Libro1" TargetMode="External"/></Relationships>
</file>

<file path=ppt/charts/_rels/chart2.xml.rels><?xml version="1.0" encoding="UTF-8" standalone="yes"?>
<Relationships xmlns="http://schemas.openxmlformats.org/package/2006/relationships"><Relationship Id="rId1" Type="http://schemas.microsoft.com/office/2011/relationships/chartStyle" Target="style2.xml"/><Relationship Id="rId2" Type="http://schemas.microsoft.com/office/2011/relationships/chartColorStyle" Target="colors2.xml"/><Relationship Id="rId3" Type="http://schemas.openxmlformats.org/officeDocument/2006/relationships/oleObject" Target="Libro1"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[Libro1]Hoja1!$A$15</c:f>
              <c:strCache>
                <c:ptCount val="1"/>
                <c:pt idx="0">
                  <c:v>Temperatura</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[Libro1]Hoja1!$B$15:$E$15</c:f>
              <c:numCache>
                <c:formatCode>General</c:formatCode>
                <c:ptCount val="4"/>
                <c:pt idx="0">
                  <c:v>50.0</c:v>
                </c:pt>
                <c:pt idx="1">
                  <c:v>88.0</c:v>
                </c:pt>
                <c:pt idx="2">
                  <c:v>148.0</c:v>
                </c:pt>
                <c:pt idx="3">
                  <c:v>208.0</c:v>
                </c:pt>
              </c:numCache>
            </c:numRef>
          </c:val>
        </c:ser>
        <c:ser>
          <c:idx val="1"/>
          <c:order val="1"/>
          <c:tx>
            <c:strRef>
              <c:f>[Libro1]Hoja1!$A$16</c:f>
              <c:strCache>
                <c:ptCount val="1"/>
                <c:pt idx="0">
                  <c:v>Izquierda</c:v>
                </c:pt>
              </c:strCache>
            </c:strRef>
          </c:tx>
          <c:spPr>
            <a:solidFill>
              <a:schemeClr val="accent2"/>
            </a:solidFill>
            <a:ln>
              <a:noFill/>
            </a:ln>
            <a:effectLst/>
          </c:spPr>
          <c:invertIfNegative val="0"/>
          <c:val>
            <c:numRef>
              <c:f>[Libro1]Hoja1!$B$16:$E$16</c:f>
              <c:numCache>
                <c:formatCode>General</c:formatCode>
                <c:ptCount val="4"/>
                <c:pt idx="0">
                  <c:v>45.3</c:v>
                </c:pt>
                <c:pt idx="1">
                  <c:v>83.6</c:v>
                </c:pt>
                <c:pt idx="2">
                  <c:v>138.8</c:v>
                </c:pt>
                <c:pt idx="3">
                  <c:v>203.3</c:v>
                </c:pt>
              </c:numCache>
            </c:numRef>
          </c:val>
        </c:ser>
        <c:ser>
          <c:idx val="2"/>
          <c:order val="2"/>
          <c:tx>
            <c:strRef>
              <c:f>[Libro1]Hoja1!$A$17</c:f>
              <c:strCache>
                <c:ptCount val="1"/>
                <c:pt idx="0">
                  <c:v>Centro</c:v>
                </c:pt>
              </c:strCache>
            </c:strRef>
          </c:tx>
          <c:spPr>
            <a:solidFill>
              <a:schemeClr val="accent3"/>
            </a:solidFill>
            <a:ln>
              <a:noFill/>
            </a:ln>
            <a:effectLst/>
          </c:spPr>
          <c:invertIfNegative val="0"/>
          <c:val>
            <c:numRef>
              <c:f>[Libro1]Hoja1!$B$17:$E$17</c:f>
              <c:numCache>
                <c:formatCode>General</c:formatCode>
                <c:ptCount val="4"/>
                <c:pt idx="0">
                  <c:v>50.5</c:v>
                </c:pt>
                <c:pt idx="1">
                  <c:v>88.7</c:v>
                </c:pt>
                <c:pt idx="2">
                  <c:v>146.7</c:v>
                </c:pt>
                <c:pt idx="3">
                  <c:v>208.2</c:v>
                </c:pt>
              </c:numCache>
            </c:numRef>
          </c:val>
        </c:ser>
        <c:ser>
          <c:idx val="3"/>
          <c:order val="3"/>
          <c:tx>
            <c:strRef>
              <c:f>[Libro1]Hoja1!$A$18</c:f>
              <c:strCache>
                <c:ptCount val="1"/>
                <c:pt idx="0">
                  <c:v>Derecha</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s-ES_tradnl"/>
              </a:p>
            </c:txPr>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val>
            <c:numRef>
              <c:f>[Libro1]Hoja1!$B$18:$E$18</c:f>
              <c:numCache>
                <c:formatCode>General</c:formatCode>
                <c:ptCount val="4"/>
                <c:pt idx="0">
                  <c:v>51.1</c:v>
                </c:pt>
                <c:pt idx="1">
                  <c:v>89.3</c:v>
                </c:pt>
                <c:pt idx="2">
                  <c:v>147.3</c:v>
                </c:pt>
                <c:pt idx="3">
                  <c:v>208.8</c:v>
                </c:pt>
              </c:numCache>
            </c:numRef>
          </c:val>
        </c:ser>
        <c:dLbls>
          <c:showLegendKey val="0"/>
          <c:showVal val="0"/>
          <c:showCatName val="0"/>
          <c:showSerName val="0"/>
          <c:showPercent val="0"/>
          <c:showBubbleSize val="0"/>
        </c:dLbls>
        <c:gapWidth val="219"/>
        <c:overlap val="-27"/>
        <c:axId val="1317178752"/>
        <c:axId val="1317183408"/>
      </c:barChart>
      <c:catAx>
        <c:axId val="1317178752"/>
        <c:scaling>
          <c:orientation val="minMax"/>
        </c:scaling>
        <c:delete val="0"/>
        <c:axPos val="b"/>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1317183408"/>
        <c:crosses val="autoZero"/>
        <c:auto val="1"/>
        <c:lblAlgn val="ctr"/>
        <c:lblOffset val="100"/>
        <c:noMultiLvlLbl val="0"/>
      </c:catAx>
      <c:valAx>
        <c:axId val="13171834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1317178752"/>
        <c:crosses val="autoZero"/>
        <c:crossBetween val="between"/>
      </c:valAx>
      <c:spPr>
        <a:noFill/>
        <a:ln>
          <a:noFill/>
        </a:ln>
        <a:effectLst/>
      </c:spPr>
    </c:plotArea>
    <c:legend>
      <c:legendPos val="b"/>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legend>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C"/>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scatterChart>
        <c:scatterStyle val="smoothMarker"/>
        <c:varyColors val="0"/>
        <c:ser>
          <c:idx val="0"/>
          <c:order val="0"/>
          <c:spPr>
            <a:ln w="19050" cap="rnd">
              <a:solidFill>
                <a:schemeClr val="accent1"/>
              </a:solidFill>
              <a:round/>
            </a:ln>
            <a:effectLst/>
          </c:spPr>
          <c:marker>
            <c:symbol val="circle"/>
            <c:size val="5"/>
            <c:spPr>
              <a:solidFill>
                <a:schemeClr val="accent1"/>
              </a:solidFill>
              <a:ln w="9525">
                <a:solidFill>
                  <a:schemeClr val="accent1"/>
                </a:solidFill>
              </a:ln>
              <a:effectLst/>
            </c:spPr>
          </c:marker>
          <c:xVal>
            <c:numRef>
              <c:f>[Libro1]Hoja1!$C$10:$C$12</c:f>
              <c:numCache>
                <c:formatCode>General</c:formatCode>
                <c:ptCount val="3"/>
                <c:pt idx="0">
                  <c:v>100.0</c:v>
                </c:pt>
                <c:pt idx="1">
                  <c:v>180.0</c:v>
                </c:pt>
                <c:pt idx="2">
                  <c:v>250.0</c:v>
                </c:pt>
              </c:numCache>
            </c:numRef>
          </c:xVal>
          <c:yVal>
            <c:numRef>
              <c:f>[Libro1]Hoja1!$D$10:$D$12</c:f>
              <c:numCache>
                <c:formatCode>0%</c:formatCode>
                <c:ptCount val="3"/>
                <c:pt idx="0">
                  <c:v>0.02</c:v>
                </c:pt>
                <c:pt idx="1">
                  <c:v>0.65</c:v>
                </c:pt>
                <c:pt idx="2">
                  <c:v>0.99</c:v>
                </c:pt>
              </c:numCache>
            </c:numRef>
          </c:yVal>
          <c:smooth val="1"/>
        </c:ser>
        <c:dLbls>
          <c:showLegendKey val="0"/>
          <c:showVal val="0"/>
          <c:showCatName val="0"/>
          <c:showSerName val="0"/>
          <c:showPercent val="0"/>
          <c:showBubbleSize val="0"/>
        </c:dLbls>
        <c:axId val="1299860976"/>
        <c:axId val="1299891792"/>
      </c:scatterChart>
      <c:valAx>
        <c:axId val="1299860976"/>
        <c:scaling>
          <c:orientation val="minMax"/>
          <c:min val="50.0"/>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1299891792"/>
        <c:crosses val="autoZero"/>
        <c:crossBetween val="midCat"/>
      </c:valAx>
      <c:valAx>
        <c:axId val="129989179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s-ES_tradnl"/>
          </a:p>
        </c:txPr>
        <c:crossAx val="1299860976"/>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s-ES_tradnl"/>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1" Type="http://schemas.openxmlformats.org/officeDocument/2006/relationships/hyperlink" Target="http://www.brildor.com/papel-transfer/impresoras-laser.html" TargetMode="External"/></Relationships>
</file>

<file path=ppt/diagrams/_rels/drawing2.xml.rels><?xml version="1.0" encoding="UTF-8" standalone="yes"?>
<Relationships xmlns="http://schemas.openxmlformats.org/package/2006/relationships"><Relationship Id="rId1" Type="http://schemas.openxmlformats.org/officeDocument/2006/relationships/hyperlink" Target="http://www.brildor.com/papel-transfer/impresoras-laser.html" TargetMode="External"/></Relationships>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0_1">
  <dgm:title val=""/>
  <dgm:desc val=""/>
  <dgm:catLst>
    <dgm:cat type="mainScheme" pri="10100"/>
  </dgm:catLst>
  <dgm:styleLbl name="node0">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dk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dk1">
        <a:shade val="80000"/>
      </a:schemeClr>
    </dgm:linClrLst>
    <dgm:effectClrLst/>
    <dgm:txLinClrLst/>
    <dgm:txFillClrLst/>
    <dgm:txEffectClrLst/>
  </dgm:styleLbl>
  <dgm:styleLbl name="node2">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dk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dk1">
        <a:shade val="80000"/>
      </a:schemeClr>
    </dgm:linClrLst>
    <dgm:effectClrLst/>
    <dgm:txLinClrLst/>
    <dgm:txFillClrLst meth="repeat">
      <a:schemeClr val="dk1"/>
    </dgm:txFillClrLst>
    <dgm:txEffectClrLst/>
  </dgm:styleLbl>
  <dgm:styleLbl name="f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align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bgImgPlace1">
    <dgm:fillClrLst meth="repeat">
      <a:schemeClr val="dk1">
        <a:tint val="40000"/>
      </a:schemeClr>
    </dgm:fillClrLst>
    <dgm:linClrLst meth="repeat">
      <a:schemeClr val="dk1">
        <a:shade val="80000"/>
      </a:schemeClr>
    </dgm:linClrLst>
    <dgm:effectClrLst/>
    <dgm:txLinClrLst/>
    <dgm:txFillClrLst meth="repeat">
      <a:schemeClr val="lt1"/>
    </dgm:txFillClrLst>
    <dgm:txEffectClrLst/>
  </dgm:styleLbl>
  <dgm:styleLbl name="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f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bgSibTrans2D1">
    <dgm:fillClrLst meth="repeat">
      <a:schemeClr val="dk1">
        <a:tint val="60000"/>
      </a:schemeClr>
    </dgm:fillClrLst>
    <dgm:linClrLst meth="repeat">
      <a:schemeClr val="dk1">
        <a:tint val="60000"/>
      </a:schemeClr>
    </dgm:linClrLst>
    <dgm:effectClrLst/>
    <dgm:txLinClrLst/>
    <dgm:txFillClrLst meth="repeat">
      <a:schemeClr val="dk1"/>
    </dgm:txFillClrLst>
    <dgm:txEffectClrLst/>
  </dgm:styleLbl>
  <dgm:styleLbl name="sibTrans1D1">
    <dgm:fillClrLst meth="repeat">
      <a:schemeClr val="dk1"/>
    </dgm:fillClrLst>
    <dgm:linClrLst meth="repeat">
      <a:schemeClr val="dk1"/>
    </dgm:linClrLst>
    <dgm:effectClrLst/>
    <dgm:txLinClrLst/>
    <dgm:txFillClrLst meth="repeat">
      <a:schemeClr val="tx1"/>
    </dgm:txFillClrLst>
    <dgm:txEffectClrLst/>
  </dgm:styleLbl>
  <dgm:styleLbl name="callout">
    <dgm:fillClrLst meth="repeat">
      <a:schemeClr val="dk1"/>
    </dgm:fillClrLst>
    <dgm:linClrLst meth="repeat">
      <a:schemeClr val="dk1"/>
    </dgm:linClrLst>
    <dgm:effectClrLst/>
    <dgm:txLinClrLst/>
    <dgm:txFillClrLst meth="repeat">
      <a:schemeClr val="tx1"/>
    </dgm:txFillClrLst>
    <dgm:txEffectClrLst/>
  </dgm:styleLbl>
  <dgm:styleLbl name="asst0">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dk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dk1">
        <a:shade val="80000"/>
      </a:schemeClr>
    </dgm:linClrLst>
    <dgm:effectClrLst/>
    <dgm:txLinClrLst/>
    <dgm:txFillClrLst meth="repeat">
      <a:schemeClr val="dk1"/>
    </dgm:txFillClrLst>
    <dgm:txEffectClrLst/>
  </dgm:styleLbl>
  <dgm:styleLbl name="parChTrans2D1">
    <dgm:fillClrLst meth="repeat">
      <a:schemeClr val="dk1">
        <a:tint val="60000"/>
      </a:schemeClr>
    </dgm:fillClrLst>
    <dgm:linClrLst meth="repeat">
      <a:schemeClr val="dk1">
        <a:tint val="60000"/>
      </a:schemeClr>
    </dgm:linClrLst>
    <dgm:effectClrLst/>
    <dgm:txLinClrLst/>
    <dgm:txFillClrLst/>
    <dgm:txEffectClrLst/>
  </dgm:styleLbl>
  <dgm:styleLbl name="parChTrans2D2">
    <dgm:fillClrLst meth="repeat">
      <a:schemeClr val="dk1"/>
    </dgm:fillClrLst>
    <dgm:linClrLst meth="repeat">
      <a:schemeClr val="dk1"/>
    </dgm:linClrLst>
    <dgm:effectClrLst/>
    <dgm:txLinClrLst/>
    <dgm:txFillClrLst/>
    <dgm:txEffectClrLst/>
  </dgm:styleLbl>
  <dgm:styleLbl name="parChTrans2D3">
    <dgm:fillClrLst meth="repeat">
      <a:schemeClr val="dk1"/>
    </dgm:fillClrLst>
    <dgm:linClrLst meth="repeat">
      <a:schemeClr val="dk1"/>
    </dgm:linClrLst>
    <dgm:effectClrLst/>
    <dgm:txLinClrLst/>
    <dgm:txFillClrLst/>
    <dgm:txEffectClrLst/>
  </dgm:styleLbl>
  <dgm:styleLbl name="parChTrans2D4">
    <dgm:fillClrLst meth="repeat">
      <a:schemeClr val="dk1"/>
    </dgm:fillClrLst>
    <dgm:linClrLst meth="repeat">
      <a:schemeClr val="dk1"/>
    </dgm:linClrLst>
    <dgm:effectClrLst/>
    <dgm:txLinClrLst/>
    <dgm:txFillClrLst meth="repeat">
      <a:schemeClr val="lt1"/>
    </dgm:txFillClrLst>
    <dgm:txEffectClrLst/>
  </dgm:styleLbl>
  <dgm:styleLbl name="parChTrans1D1">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2">
    <dgm:fillClrLst meth="repeat">
      <a:schemeClr val="dk1"/>
    </dgm:fillClrLst>
    <dgm:linClrLst meth="repeat">
      <a:schemeClr val="dk1">
        <a:shade val="60000"/>
      </a:schemeClr>
    </dgm:linClrLst>
    <dgm:effectClrLst/>
    <dgm:txLinClrLst/>
    <dgm:txFillClrLst meth="repeat">
      <a:schemeClr val="tx1"/>
    </dgm:txFillClrLst>
    <dgm:txEffectClrLst/>
  </dgm:styleLbl>
  <dgm:styleLbl name="parChTrans1D3">
    <dgm:fillClrLst meth="repeat">
      <a:schemeClr val="dk1"/>
    </dgm:fillClrLst>
    <dgm:linClrLst meth="repeat">
      <a:schemeClr val="dk1">
        <a:shade val="80000"/>
      </a:schemeClr>
    </dgm:linClrLst>
    <dgm:effectClrLst/>
    <dgm:txLinClrLst/>
    <dgm:txFillClrLst meth="repeat">
      <a:schemeClr val="tx1"/>
    </dgm:txFillClrLst>
    <dgm:txEffectClrLst/>
  </dgm:styleLbl>
  <dgm:styleLbl name="parChTrans1D4">
    <dgm:fillClrLst meth="repeat">
      <a:schemeClr val="dk1"/>
    </dgm:fillClrLst>
    <dgm:linClrLst meth="repeat">
      <a:schemeClr val="dk1">
        <a:shade val="80000"/>
      </a:schemeClr>
    </dgm:linClrLst>
    <dgm:effectClrLst/>
    <dgm:txLinClrLst/>
    <dgm:txFillClrLst meth="repeat">
      <a:schemeClr val="tx1"/>
    </dgm:txFillClrLst>
    <dgm:txEffectClrLst/>
  </dgm:styleLbl>
  <dgm:styleLbl name="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conF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align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trAlignAcc1">
    <dgm:fillClrLst meth="repeat">
      <a:schemeClr val="dk1">
        <a:alpha val="40000"/>
        <a:tint val="40000"/>
      </a:schemeClr>
    </dgm:fillClrLst>
    <dgm:linClrLst meth="repeat">
      <a:schemeClr val="dk1"/>
    </dgm:linClrLst>
    <dgm:effectClrLst/>
    <dgm:txLinClrLst/>
    <dgm:txFillClrLst meth="repeat">
      <a:schemeClr val="dk1"/>
    </dgm:txFillClrLst>
    <dgm:txEffectClrLst/>
  </dgm:styleLbl>
  <dgm:styleLbl name="bgAcc1">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solidFgAcc1">
    <dgm:fillClrLst meth="repeat">
      <a:schemeClr val="lt1"/>
    </dgm:fillClrLst>
    <dgm:linClrLst meth="repeat">
      <a:schemeClr val="dk1"/>
    </dgm:linClrLst>
    <dgm:effectClrLst/>
    <dgm:txLinClrLst/>
    <dgm:txFillClrLst meth="repeat">
      <a:schemeClr val="dk1"/>
    </dgm:txFillClrLst>
    <dgm:txEffectClrLst/>
  </dgm:styleLbl>
  <dgm:styleLbl name="solidAlignAcc1">
    <dgm:fillClrLst meth="repeat">
      <a:schemeClr val="lt1"/>
    </dgm:fillClrLst>
    <dgm:linClrLst meth="repeat">
      <a:schemeClr val="dk1"/>
    </dgm:linClrLst>
    <dgm:effectClrLst/>
    <dgm:txLinClrLst/>
    <dgm:txFillClrLst meth="repeat">
      <a:schemeClr val="dk1"/>
    </dgm:txFillClrLst>
    <dgm:txEffectClrLst/>
  </dgm:styleLbl>
  <dgm:styleLbl name="solidBgAcc1">
    <dgm:fillClrLst meth="repeat">
      <a:schemeClr val="lt1"/>
    </dgm:fillClrLst>
    <dgm:linClrLst meth="repeat">
      <a:schemeClr val="dk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dk1">
        <a:alpha val="90000"/>
      </a:schemeClr>
    </dgm:linClrLst>
    <dgm:effectClrLst/>
    <dgm:txLinClrLst/>
    <dgm:txFillClrLst meth="repeat">
      <a:schemeClr val="dk1"/>
    </dgm:txFillClrLst>
    <dgm:txEffectClrLst/>
  </dgm:styleLbl>
  <dgm:styleLbl name="fgAcc0">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2">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3">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fgAcc4">
    <dgm:fillClrLst meth="repeat">
      <a:schemeClr val="dk1">
        <a:alpha val="90000"/>
        <a:tint val="40000"/>
      </a:schemeClr>
    </dgm:fillClrLst>
    <dgm:linClrLst meth="repeat">
      <a:schemeClr val="dk1"/>
    </dgm:linClrLst>
    <dgm:effectClrLst/>
    <dgm:txLinClrLst/>
    <dgm:txFillClrLst meth="repeat">
      <a:schemeClr val="dk1"/>
    </dgm:txFillClrLst>
    <dgm:txEffectClrLst/>
  </dgm:styleLbl>
  <dgm:styleLbl name="bgShp">
    <dgm:fillClrLst meth="repeat">
      <a:schemeClr val="dk1">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dk1">
        <a:shade val="80000"/>
      </a:schemeClr>
    </dgm:fillClrLst>
    <dgm:linClrLst meth="repeat">
      <a:schemeClr val="dk1"/>
    </dgm:linClrLst>
    <dgm:effectClrLst/>
    <dgm:txLinClrLst/>
    <dgm:txFillClrLst meth="repeat">
      <a:schemeClr val="lt1"/>
    </dgm:txFillClrLst>
    <dgm:txEffectClrLst/>
  </dgm:styleLbl>
  <dgm:styleLbl name="trBgShp">
    <dgm:fillClrLst meth="repeat">
      <a:schemeClr val="dk1">
        <a:tint val="50000"/>
        <a:alpha val="40000"/>
      </a:schemeClr>
    </dgm:fillClrLst>
    <dgm:linClrLst meth="repeat">
      <a:schemeClr val="dk1"/>
    </dgm:linClrLst>
    <dgm:effectClrLst/>
    <dgm:txLinClrLst/>
    <dgm:txFillClrLst meth="repeat">
      <a:schemeClr val="lt1"/>
    </dgm:txFillClrLst>
    <dgm:txEffectClrLst/>
  </dgm:styleLbl>
  <dgm:styleLbl name="fgShp">
    <dgm:fillClrLst meth="repeat">
      <a:schemeClr val="dk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2_1">
  <dgm:title val=""/>
  <dgm:desc val=""/>
  <dgm:catLst>
    <dgm:cat type="accent2" pri="11100"/>
  </dgm:catLst>
  <dgm:styleLbl name="node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2">
        <a:shade val="80000"/>
      </a:schemeClr>
    </dgm:linClrLst>
    <dgm:effectClrLst/>
    <dgm:txLinClrLst/>
    <dgm:txFillClrLst/>
    <dgm:txEffectClrLst/>
  </dgm:styleLbl>
  <dgm:styleLbl name="node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f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align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bgImgPlace1">
    <dgm:fillClrLst meth="repeat">
      <a:schemeClr val="accent2">
        <a:tint val="40000"/>
      </a:schemeClr>
    </dgm:fillClrLst>
    <dgm:linClrLst meth="repeat">
      <a:schemeClr val="accent2">
        <a:shade val="80000"/>
      </a:schemeClr>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meth="repeat">
      <a:schemeClr val="dk1"/>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2">
        <a:shade val="80000"/>
      </a:schemeClr>
    </dgm:linClrLst>
    <dgm:effectClrLst/>
    <dgm:txLinClrLst/>
    <dgm:txFillClrLst meth="repeat">
      <a:schemeClr val="dk1"/>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dgm:txEffectClrLst/>
  </dgm:styleLbl>
  <dgm:styleLbl name="parChTrans2D2">
    <dgm:fillClrLst meth="repeat">
      <a:schemeClr val="accent2"/>
    </dgm:fillClrLst>
    <dgm:linClrLst meth="repeat">
      <a:schemeClr val="accent2"/>
    </dgm:linClrLst>
    <dgm:effectClrLst/>
    <dgm:txLinClrLst/>
    <dgm:txFillClrLst/>
    <dgm:txEffectClrLst/>
  </dgm:styleLbl>
  <dgm:styleLbl name="parChTrans2D3">
    <dgm:fillClrLst meth="repeat">
      <a:schemeClr val="accent2"/>
    </dgm:fillClrLst>
    <dgm:linClrLst meth="repeat">
      <a:schemeClr val="accent2"/>
    </dgm:linClrLst>
    <dgm:effectClrLst/>
    <dgm:txLinClrLst/>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conF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align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trAlignAcc1">
    <dgm:fillClrLst meth="repeat">
      <a:schemeClr val="accent2">
        <a:alpha val="40000"/>
        <a:tint val="40000"/>
      </a:schemeClr>
    </dgm:fillClrLst>
    <dgm:linClrLst meth="repeat">
      <a:schemeClr val="accent2"/>
    </dgm:linClrLst>
    <dgm:effectClrLst/>
    <dgm:txLinClrLst/>
    <dgm:txFillClrLst meth="repeat">
      <a:schemeClr val="dk1"/>
    </dgm:txFillClrLst>
    <dgm:txEffectClrLst/>
  </dgm:styleLbl>
  <dgm:styleLbl name="bgAcc1">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2">
        <a:alpha val="90000"/>
      </a:schemeClr>
    </dgm:linClrLst>
    <dgm:effectClrLst/>
    <dgm:txLinClrLst/>
    <dgm:txFillClrLst meth="repeat">
      <a:schemeClr val="dk1"/>
    </dgm:txFillClrLst>
    <dgm:txEffectClrLst/>
  </dgm:styleLbl>
  <dgm:styleLbl name="fgAcc0">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2">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3">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fgAcc4">
    <dgm:fillClrLst meth="repeat">
      <a:schemeClr val="accent2">
        <a:alpha val="90000"/>
        <a:tint val="4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900234E2-A0A3-4437-81A5-7D30A3A9C4E1}" type="doc">
      <dgm:prSet loTypeId="urn:microsoft.com/office/officeart/2005/8/layout/pyramid2" loCatId="list" qsTypeId="urn:microsoft.com/office/officeart/2005/8/quickstyle/simple1" qsCatId="simple" csTypeId="urn:microsoft.com/office/officeart/2005/8/colors/colorful3" csCatId="colorful" phldr="1"/>
      <dgm:spPr/>
      <dgm:t>
        <a:bodyPr/>
        <a:lstStyle/>
        <a:p>
          <a:endParaRPr lang="es-EC"/>
        </a:p>
      </dgm:t>
    </dgm:pt>
    <dgm:pt modelId="{2DFCE473-8EFA-4EF3-9BB2-95DC25A2B982}">
      <dgm:prSet phldrT="[Texto]"/>
      <dgm:spPr/>
      <dgm:t>
        <a:bodyPr/>
        <a:lstStyle/>
        <a:p>
          <a:r>
            <a:rPr lang="es-EC" dirty="0" smtClean="0"/>
            <a:t>Antecedentes.</a:t>
          </a:r>
          <a:endParaRPr lang="es-EC" dirty="0"/>
        </a:p>
      </dgm:t>
    </dgm:pt>
    <dgm:pt modelId="{614122E9-0787-423C-B734-7BD391FB43CA}" type="parTrans" cxnId="{ADEE6C83-CA0E-45F7-9962-80B906B3EC49}">
      <dgm:prSet/>
      <dgm:spPr/>
      <dgm:t>
        <a:bodyPr/>
        <a:lstStyle/>
        <a:p>
          <a:endParaRPr lang="es-EC"/>
        </a:p>
      </dgm:t>
    </dgm:pt>
    <dgm:pt modelId="{8F03A677-84C6-4005-8D27-AAA2B6847AD9}" type="sibTrans" cxnId="{ADEE6C83-CA0E-45F7-9962-80B906B3EC49}">
      <dgm:prSet/>
      <dgm:spPr/>
      <dgm:t>
        <a:bodyPr/>
        <a:lstStyle/>
        <a:p>
          <a:endParaRPr lang="es-EC"/>
        </a:p>
      </dgm:t>
    </dgm:pt>
    <dgm:pt modelId="{9AFB85D2-6F50-4982-BCB4-D2587AD75B00}">
      <dgm:prSet phldrT="[Texto]"/>
      <dgm:spPr/>
      <dgm:t>
        <a:bodyPr/>
        <a:lstStyle/>
        <a:p>
          <a:r>
            <a:rPr lang="es-EC" dirty="0" smtClean="0"/>
            <a:t>Objetivo general y específicos.</a:t>
          </a:r>
          <a:endParaRPr lang="es-EC" dirty="0"/>
        </a:p>
      </dgm:t>
    </dgm:pt>
    <dgm:pt modelId="{1AB3D9A0-4034-407F-B78D-CDF771AD4E3F}" type="parTrans" cxnId="{6636A4ED-0350-4B71-B217-B82ED387EDAD}">
      <dgm:prSet/>
      <dgm:spPr/>
      <dgm:t>
        <a:bodyPr/>
        <a:lstStyle/>
        <a:p>
          <a:endParaRPr lang="es-EC"/>
        </a:p>
      </dgm:t>
    </dgm:pt>
    <dgm:pt modelId="{DF0BAAF5-94AE-4AFB-83CA-3D1AC06F190C}" type="sibTrans" cxnId="{6636A4ED-0350-4B71-B217-B82ED387EDAD}">
      <dgm:prSet/>
      <dgm:spPr/>
      <dgm:t>
        <a:bodyPr/>
        <a:lstStyle/>
        <a:p>
          <a:endParaRPr lang="es-EC"/>
        </a:p>
      </dgm:t>
    </dgm:pt>
    <dgm:pt modelId="{EBF4CEEB-CA64-49FE-A386-EB1EBB9503BF}">
      <dgm:prSet phldrT="[Texto]"/>
      <dgm:spPr/>
      <dgm:t>
        <a:bodyPr/>
        <a:lstStyle/>
        <a:p>
          <a:r>
            <a:rPr lang="es-EC" dirty="0" smtClean="0"/>
            <a:t>Diseño e implementación  de la estructura mecánica de la termoestampadora</a:t>
          </a:r>
          <a:endParaRPr lang="es-EC" dirty="0"/>
        </a:p>
      </dgm:t>
    </dgm:pt>
    <dgm:pt modelId="{525EA2D2-C767-4D0C-A326-86027256A140}" type="parTrans" cxnId="{82E86CFB-4FB9-46E9-81AC-7755538C4F74}">
      <dgm:prSet/>
      <dgm:spPr/>
      <dgm:t>
        <a:bodyPr/>
        <a:lstStyle/>
        <a:p>
          <a:endParaRPr lang="es-EC"/>
        </a:p>
      </dgm:t>
    </dgm:pt>
    <dgm:pt modelId="{E8013C83-CD0C-4605-8BF7-5465F297CA6B}" type="sibTrans" cxnId="{82E86CFB-4FB9-46E9-81AC-7755538C4F74}">
      <dgm:prSet/>
      <dgm:spPr/>
      <dgm:t>
        <a:bodyPr/>
        <a:lstStyle/>
        <a:p>
          <a:endParaRPr lang="es-EC"/>
        </a:p>
      </dgm:t>
    </dgm:pt>
    <dgm:pt modelId="{0526C974-ED61-4C25-B065-6CD50B691AAF}">
      <dgm:prSet phldrT="[Texto]"/>
      <dgm:spPr/>
      <dgm:t>
        <a:bodyPr/>
        <a:lstStyle/>
        <a:p>
          <a:r>
            <a:rPr lang="es-EC" dirty="0" smtClean="0"/>
            <a:t>Diseño del sistema de control</a:t>
          </a:r>
          <a:endParaRPr lang="es-EC" dirty="0"/>
        </a:p>
      </dgm:t>
    </dgm:pt>
    <dgm:pt modelId="{BDEFF783-BD56-4355-85B4-0E909AD122BD}" type="parTrans" cxnId="{2E4C8B40-08CD-4FE2-8CAC-0228583FDE4C}">
      <dgm:prSet/>
      <dgm:spPr/>
      <dgm:t>
        <a:bodyPr/>
        <a:lstStyle/>
        <a:p>
          <a:endParaRPr lang="es-EC"/>
        </a:p>
      </dgm:t>
    </dgm:pt>
    <dgm:pt modelId="{D9018A0B-3485-448C-A87A-CB24C5DE8C1C}" type="sibTrans" cxnId="{2E4C8B40-08CD-4FE2-8CAC-0228583FDE4C}">
      <dgm:prSet/>
      <dgm:spPr/>
      <dgm:t>
        <a:bodyPr/>
        <a:lstStyle/>
        <a:p>
          <a:endParaRPr lang="es-EC"/>
        </a:p>
      </dgm:t>
    </dgm:pt>
    <dgm:pt modelId="{72961513-A43D-4AB0-BD45-48D6A0CC6F98}">
      <dgm:prSet phldrT="[Texto]"/>
      <dgm:spPr/>
      <dgm:t>
        <a:bodyPr/>
        <a:lstStyle/>
        <a:p>
          <a:r>
            <a:rPr lang="es-EC" dirty="0" smtClean="0"/>
            <a:t>Pruebas y resultados</a:t>
          </a:r>
          <a:endParaRPr lang="es-EC" dirty="0"/>
        </a:p>
      </dgm:t>
    </dgm:pt>
    <dgm:pt modelId="{C80B155C-9574-433F-B7D9-F8D807882D73}" type="parTrans" cxnId="{3A146704-2725-455C-94CB-FB1B227B830A}">
      <dgm:prSet/>
      <dgm:spPr/>
      <dgm:t>
        <a:bodyPr/>
        <a:lstStyle/>
        <a:p>
          <a:endParaRPr lang="es-EC"/>
        </a:p>
      </dgm:t>
    </dgm:pt>
    <dgm:pt modelId="{88479F8B-F816-4291-B6E9-208EBB2627E5}" type="sibTrans" cxnId="{3A146704-2725-455C-94CB-FB1B227B830A}">
      <dgm:prSet/>
      <dgm:spPr/>
      <dgm:t>
        <a:bodyPr/>
        <a:lstStyle/>
        <a:p>
          <a:endParaRPr lang="es-EC"/>
        </a:p>
      </dgm:t>
    </dgm:pt>
    <dgm:pt modelId="{E00A54AD-AEBE-4C53-ACDF-227EF5354FA7}" type="pres">
      <dgm:prSet presAssocID="{900234E2-A0A3-4437-81A5-7D30A3A9C4E1}" presName="compositeShape" presStyleCnt="0">
        <dgm:presLayoutVars>
          <dgm:dir/>
          <dgm:resizeHandles/>
        </dgm:presLayoutVars>
      </dgm:prSet>
      <dgm:spPr/>
      <dgm:t>
        <a:bodyPr/>
        <a:lstStyle/>
        <a:p>
          <a:endParaRPr lang="es-EC"/>
        </a:p>
      </dgm:t>
    </dgm:pt>
    <dgm:pt modelId="{86F2A77C-1D4C-4076-B5BA-2D8B259AB4B0}" type="pres">
      <dgm:prSet presAssocID="{900234E2-A0A3-4437-81A5-7D30A3A9C4E1}" presName="pyramid" presStyleLbl="node1" presStyleIdx="0" presStyleCnt="1"/>
      <dgm:spPr/>
      <dgm:t>
        <a:bodyPr/>
        <a:lstStyle/>
        <a:p>
          <a:endParaRPr lang="es-EC"/>
        </a:p>
      </dgm:t>
    </dgm:pt>
    <dgm:pt modelId="{5CFC9DA4-F2A7-4533-B3F5-9B151DE56964}" type="pres">
      <dgm:prSet presAssocID="{900234E2-A0A3-4437-81A5-7D30A3A9C4E1}" presName="theList" presStyleCnt="0"/>
      <dgm:spPr/>
      <dgm:t>
        <a:bodyPr/>
        <a:lstStyle/>
        <a:p>
          <a:endParaRPr lang="es-EC"/>
        </a:p>
      </dgm:t>
    </dgm:pt>
    <dgm:pt modelId="{0F34296D-63B3-4ADA-8C0E-7418ED2CAAAB}" type="pres">
      <dgm:prSet presAssocID="{2DFCE473-8EFA-4EF3-9BB2-95DC25A2B982}" presName="aNode" presStyleLbl="fgAcc1" presStyleIdx="0" presStyleCnt="5">
        <dgm:presLayoutVars>
          <dgm:bulletEnabled val="1"/>
        </dgm:presLayoutVars>
      </dgm:prSet>
      <dgm:spPr/>
      <dgm:t>
        <a:bodyPr/>
        <a:lstStyle/>
        <a:p>
          <a:endParaRPr lang="es-EC"/>
        </a:p>
      </dgm:t>
    </dgm:pt>
    <dgm:pt modelId="{F11726DC-9DC0-4482-998F-8BD1392FBEAA}" type="pres">
      <dgm:prSet presAssocID="{2DFCE473-8EFA-4EF3-9BB2-95DC25A2B982}" presName="aSpace" presStyleCnt="0"/>
      <dgm:spPr/>
      <dgm:t>
        <a:bodyPr/>
        <a:lstStyle/>
        <a:p>
          <a:endParaRPr lang="es-EC"/>
        </a:p>
      </dgm:t>
    </dgm:pt>
    <dgm:pt modelId="{1F3ECCA9-FFC1-48C9-A5A8-4A9DB6F69DBC}" type="pres">
      <dgm:prSet presAssocID="{9AFB85D2-6F50-4982-BCB4-D2587AD75B00}" presName="aNode" presStyleLbl="fgAcc1" presStyleIdx="1" presStyleCnt="5">
        <dgm:presLayoutVars>
          <dgm:bulletEnabled val="1"/>
        </dgm:presLayoutVars>
      </dgm:prSet>
      <dgm:spPr/>
      <dgm:t>
        <a:bodyPr/>
        <a:lstStyle/>
        <a:p>
          <a:endParaRPr lang="es-EC"/>
        </a:p>
      </dgm:t>
    </dgm:pt>
    <dgm:pt modelId="{D1005035-5599-4DBC-ADBA-B660BA6438A0}" type="pres">
      <dgm:prSet presAssocID="{9AFB85D2-6F50-4982-BCB4-D2587AD75B00}" presName="aSpace" presStyleCnt="0"/>
      <dgm:spPr/>
      <dgm:t>
        <a:bodyPr/>
        <a:lstStyle/>
        <a:p>
          <a:endParaRPr lang="es-EC"/>
        </a:p>
      </dgm:t>
    </dgm:pt>
    <dgm:pt modelId="{43D2FA57-A520-403F-A8CA-F08A92F45926}" type="pres">
      <dgm:prSet presAssocID="{EBF4CEEB-CA64-49FE-A386-EB1EBB9503BF}" presName="aNode" presStyleLbl="fgAcc1" presStyleIdx="2" presStyleCnt="5">
        <dgm:presLayoutVars>
          <dgm:bulletEnabled val="1"/>
        </dgm:presLayoutVars>
      </dgm:prSet>
      <dgm:spPr/>
      <dgm:t>
        <a:bodyPr/>
        <a:lstStyle/>
        <a:p>
          <a:endParaRPr lang="es-EC"/>
        </a:p>
      </dgm:t>
    </dgm:pt>
    <dgm:pt modelId="{639DCED4-E066-4668-A0A8-D08B36127AA1}" type="pres">
      <dgm:prSet presAssocID="{EBF4CEEB-CA64-49FE-A386-EB1EBB9503BF}" presName="aSpace" presStyleCnt="0"/>
      <dgm:spPr/>
      <dgm:t>
        <a:bodyPr/>
        <a:lstStyle/>
        <a:p>
          <a:endParaRPr lang="es-EC"/>
        </a:p>
      </dgm:t>
    </dgm:pt>
    <dgm:pt modelId="{9D95007B-45CA-4D63-ADE3-179A84C3EEE6}" type="pres">
      <dgm:prSet presAssocID="{0526C974-ED61-4C25-B065-6CD50B691AAF}" presName="aNode" presStyleLbl="fgAcc1" presStyleIdx="3" presStyleCnt="5">
        <dgm:presLayoutVars>
          <dgm:bulletEnabled val="1"/>
        </dgm:presLayoutVars>
      </dgm:prSet>
      <dgm:spPr/>
      <dgm:t>
        <a:bodyPr/>
        <a:lstStyle/>
        <a:p>
          <a:endParaRPr lang="es-EC"/>
        </a:p>
      </dgm:t>
    </dgm:pt>
    <dgm:pt modelId="{40CCBCEC-0BED-4DC4-AB22-CD10F9F5B0CB}" type="pres">
      <dgm:prSet presAssocID="{0526C974-ED61-4C25-B065-6CD50B691AAF}" presName="aSpace" presStyleCnt="0"/>
      <dgm:spPr/>
      <dgm:t>
        <a:bodyPr/>
        <a:lstStyle/>
        <a:p>
          <a:endParaRPr lang="es-EC"/>
        </a:p>
      </dgm:t>
    </dgm:pt>
    <dgm:pt modelId="{7B8BCCBC-14C5-441D-B5E9-D321BBF27C20}" type="pres">
      <dgm:prSet presAssocID="{72961513-A43D-4AB0-BD45-48D6A0CC6F98}" presName="aNode" presStyleLbl="fgAcc1" presStyleIdx="4" presStyleCnt="5">
        <dgm:presLayoutVars>
          <dgm:bulletEnabled val="1"/>
        </dgm:presLayoutVars>
      </dgm:prSet>
      <dgm:spPr/>
      <dgm:t>
        <a:bodyPr/>
        <a:lstStyle/>
        <a:p>
          <a:endParaRPr lang="es-EC"/>
        </a:p>
      </dgm:t>
    </dgm:pt>
    <dgm:pt modelId="{F56A858B-A4B0-473F-A1F2-4065F6F3B531}" type="pres">
      <dgm:prSet presAssocID="{72961513-A43D-4AB0-BD45-48D6A0CC6F98}" presName="aSpace" presStyleCnt="0"/>
      <dgm:spPr/>
      <dgm:t>
        <a:bodyPr/>
        <a:lstStyle/>
        <a:p>
          <a:endParaRPr lang="es-EC"/>
        </a:p>
      </dgm:t>
    </dgm:pt>
  </dgm:ptLst>
  <dgm:cxnLst>
    <dgm:cxn modelId="{68A005A3-7B2D-46F3-BD05-84A30F02D082}" type="presOf" srcId="{EBF4CEEB-CA64-49FE-A386-EB1EBB9503BF}" destId="{43D2FA57-A520-403F-A8CA-F08A92F45926}" srcOrd="0" destOrd="0" presId="urn:microsoft.com/office/officeart/2005/8/layout/pyramid2"/>
    <dgm:cxn modelId="{B878E34C-5CCE-4417-AF05-B590FC939319}" type="presOf" srcId="{2DFCE473-8EFA-4EF3-9BB2-95DC25A2B982}" destId="{0F34296D-63B3-4ADA-8C0E-7418ED2CAAAB}" srcOrd="0" destOrd="0" presId="urn:microsoft.com/office/officeart/2005/8/layout/pyramid2"/>
    <dgm:cxn modelId="{47F807C9-691D-4410-A374-6BA5C3C10237}" type="presOf" srcId="{0526C974-ED61-4C25-B065-6CD50B691AAF}" destId="{9D95007B-45CA-4D63-ADE3-179A84C3EEE6}" srcOrd="0" destOrd="0" presId="urn:microsoft.com/office/officeart/2005/8/layout/pyramid2"/>
    <dgm:cxn modelId="{82E86CFB-4FB9-46E9-81AC-7755538C4F74}" srcId="{900234E2-A0A3-4437-81A5-7D30A3A9C4E1}" destId="{EBF4CEEB-CA64-49FE-A386-EB1EBB9503BF}" srcOrd="2" destOrd="0" parTransId="{525EA2D2-C767-4D0C-A326-86027256A140}" sibTransId="{E8013C83-CD0C-4605-8BF7-5465F297CA6B}"/>
    <dgm:cxn modelId="{3A146704-2725-455C-94CB-FB1B227B830A}" srcId="{900234E2-A0A3-4437-81A5-7D30A3A9C4E1}" destId="{72961513-A43D-4AB0-BD45-48D6A0CC6F98}" srcOrd="4" destOrd="0" parTransId="{C80B155C-9574-433F-B7D9-F8D807882D73}" sibTransId="{88479F8B-F816-4291-B6E9-208EBB2627E5}"/>
    <dgm:cxn modelId="{2E4C8B40-08CD-4FE2-8CAC-0228583FDE4C}" srcId="{900234E2-A0A3-4437-81A5-7D30A3A9C4E1}" destId="{0526C974-ED61-4C25-B065-6CD50B691AAF}" srcOrd="3" destOrd="0" parTransId="{BDEFF783-BD56-4355-85B4-0E909AD122BD}" sibTransId="{D9018A0B-3485-448C-A87A-CB24C5DE8C1C}"/>
    <dgm:cxn modelId="{137D2083-E116-4F03-8563-2C53D18FEB4D}" type="presOf" srcId="{900234E2-A0A3-4437-81A5-7D30A3A9C4E1}" destId="{E00A54AD-AEBE-4C53-ACDF-227EF5354FA7}" srcOrd="0" destOrd="0" presId="urn:microsoft.com/office/officeart/2005/8/layout/pyramid2"/>
    <dgm:cxn modelId="{DFB7F46F-80B9-420D-8999-3612B06C82DD}" type="presOf" srcId="{72961513-A43D-4AB0-BD45-48D6A0CC6F98}" destId="{7B8BCCBC-14C5-441D-B5E9-D321BBF27C20}" srcOrd="0" destOrd="0" presId="urn:microsoft.com/office/officeart/2005/8/layout/pyramid2"/>
    <dgm:cxn modelId="{A64BBF74-AEFC-4347-B12B-5E82F456E6F3}" type="presOf" srcId="{9AFB85D2-6F50-4982-BCB4-D2587AD75B00}" destId="{1F3ECCA9-FFC1-48C9-A5A8-4A9DB6F69DBC}" srcOrd="0" destOrd="0" presId="urn:microsoft.com/office/officeart/2005/8/layout/pyramid2"/>
    <dgm:cxn modelId="{6636A4ED-0350-4B71-B217-B82ED387EDAD}" srcId="{900234E2-A0A3-4437-81A5-7D30A3A9C4E1}" destId="{9AFB85D2-6F50-4982-BCB4-D2587AD75B00}" srcOrd="1" destOrd="0" parTransId="{1AB3D9A0-4034-407F-B78D-CDF771AD4E3F}" sibTransId="{DF0BAAF5-94AE-4AFB-83CA-3D1AC06F190C}"/>
    <dgm:cxn modelId="{ADEE6C83-CA0E-45F7-9962-80B906B3EC49}" srcId="{900234E2-A0A3-4437-81A5-7D30A3A9C4E1}" destId="{2DFCE473-8EFA-4EF3-9BB2-95DC25A2B982}" srcOrd="0" destOrd="0" parTransId="{614122E9-0787-423C-B734-7BD391FB43CA}" sibTransId="{8F03A677-84C6-4005-8D27-AAA2B6847AD9}"/>
    <dgm:cxn modelId="{E615A133-0283-4984-A204-7C3255CCD018}" type="presParOf" srcId="{E00A54AD-AEBE-4C53-ACDF-227EF5354FA7}" destId="{86F2A77C-1D4C-4076-B5BA-2D8B259AB4B0}" srcOrd="0" destOrd="0" presId="urn:microsoft.com/office/officeart/2005/8/layout/pyramid2"/>
    <dgm:cxn modelId="{4A939B42-F330-442A-A7E1-BF1EEBC2E2E0}" type="presParOf" srcId="{E00A54AD-AEBE-4C53-ACDF-227EF5354FA7}" destId="{5CFC9DA4-F2A7-4533-B3F5-9B151DE56964}" srcOrd="1" destOrd="0" presId="urn:microsoft.com/office/officeart/2005/8/layout/pyramid2"/>
    <dgm:cxn modelId="{5C2088B5-A5BD-4D4C-9864-CAA8ED32530F}" type="presParOf" srcId="{5CFC9DA4-F2A7-4533-B3F5-9B151DE56964}" destId="{0F34296D-63B3-4ADA-8C0E-7418ED2CAAAB}" srcOrd="0" destOrd="0" presId="urn:microsoft.com/office/officeart/2005/8/layout/pyramid2"/>
    <dgm:cxn modelId="{39FBA797-6ED0-4C40-8773-740FBA9332F1}" type="presParOf" srcId="{5CFC9DA4-F2A7-4533-B3F5-9B151DE56964}" destId="{F11726DC-9DC0-4482-998F-8BD1392FBEAA}" srcOrd="1" destOrd="0" presId="urn:microsoft.com/office/officeart/2005/8/layout/pyramid2"/>
    <dgm:cxn modelId="{9FE367F2-10C7-4DA8-AFA9-9EDF65486259}" type="presParOf" srcId="{5CFC9DA4-F2A7-4533-B3F5-9B151DE56964}" destId="{1F3ECCA9-FFC1-48C9-A5A8-4A9DB6F69DBC}" srcOrd="2" destOrd="0" presId="urn:microsoft.com/office/officeart/2005/8/layout/pyramid2"/>
    <dgm:cxn modelId="{1D2564A8-9281-4D30-B5A3-475A8827AD2A}" type="presParOf" srcId="{5CFC9DA4-F2A7-4533-B3F5-9B151DE56964}" destId="{D1005035-5599-4DBC-ADBA-B660BA6438A0}" srcOrd="3" destOrd="0" presId="urn:microsoft.com/office/officeart/2005/8/layout/pyramid2"/>
    <dgm:cxn modelId="{F3ED1147-A1A8-4CF8-A3B6-54B12C615CFC}" type="presParOf" srcId="{5CFC9DA4-F2A7-4533-B3F5-9B151DE56964}" destId="{43D2FA57-A520-403F-A8CA-F08A92F45926}" srcOrd="4" destOrd="0" presId="urn:microsoft.com/office/officeart/2005/8/layout/pyramid2"/>
    <dgm:cxn modelId="{EDA85C42-99AE-4D7B-93FF-E860A8C24EF5}" type="presParOf" srcId="{5CFC9DA4-F2A7-4533-B3F5-9B151DE56964}" destId="{639DCED4-E066-4668-A0A8-D08B36127AA1}" srcOrd="5" destOrd="0" presId="urn:microsoft.com/office/officeart/2005/8/layout/pyramid2"/>
    <dgm:cxn modelId="{674B7C2A-0FDF-436A-8C3D-EC209AA88E18}" type="presParOf" srcId="{5CFC9DA4-F2A7-4533-B3F5-9B151DE56964}" destId="{9D95007B-45CA-4D63-ADE3-179A84C3EEE6}" srcOrd="6" destOrd="0" presId="urn:microsoft.com/office/officeart/2005/8/layout/pyramid2"/>
    <dgm:cxn modelId="{C52B3AB3-CC82-437F-A595-FE03E79794A5}" type="presParOf" srcId="{5CFC9DA4-F2A7-4533-B3F5-9B151DE56964}" destId="{40CCBCEC-0BED-4DC4-AB22-CD10F9F5B0CB}" srcOrd="7" destOrd="0" presId="urn:microsoft.com/office/officeart/2005/8/layout/pyramid2"/>
    <dgm:cxn modelId="{B160FBA9-11D3-406E-AE01-B925EE27F7E6}" type="presParOf" srcId="{5CFC9DA4-F2A7-4533-B3F5-9B151DE56964}" destId="{7B8BCCBC-14C5-441D-B5E9-D321BBF27C20}" srcOrd="8" destOrd="0" presId="urn:microsoft.com/office/officeart/2005/8/layout/pyramid2"/>
    <dgm:cxn modelId="{3ADFDB62-3FB8-4C9A-B84E-0B560D631FED}" type="presParOf" srcId="{5CFC9DA4-F2A7-4533-B3F5-9B151DE56964}" destId="{F56A858B-A4B0-473F-A1F2-4065F6F3B531}" srcOrd="9" destOrd="0" presId="urn:microsoft.com/office/officeart/2005/8/layout/pyramid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ADB115F-E1BB-49F3-9D6F-966CCF3C79C9}" type="doc">
      <dgm:prSet loTypeId="urn:microsoft.com/office/officeart/2005/8/layout/radial1" loCatId="cycle" qsTypeId="urn:microsoft.com/office/officeart/2005/8/quickstyle/simple1" qsCatId="simple" csTypeId="urn:microsoft.com/office/officeart/2005/8/colors/accent0_1" csCatId="mainScheme" phldr="1"/>
      <dgm:spPr/>
      <dgm:t>
        <a:bodyPr/>
        <a:lstStyle/>
        <a:p>
          <a:endParaRPr lang="es-EC"/>
        </a:p>
      </dgm:t>
    </dgm:pt>
    <dgm:pt modelId="{EB01C5D5-CC6D-40DC-A1CB-8E0A4A42FB98}">
      <dgm:prSet phldrT="[Texto]" custT="1"/>
      <dgm:spPr/>
      <dgm:t>
        <a:bodyPr/>
        <a:lstStyle/>
        <a:p>
          <a:r>
            <a:rPr lang="es-EC" sz="1400" b="1" dirty="0" smtClean="0"/>
            <a:t>Termo</a:t>
          </a:r>
        </a:p>
        <a:p>
          <a:r>
            <a:rPr lang="es-EC" sz="1400" b="1" dirty="0" smtClean="0"/>
            <a:t>Estampadora</a:t>
          </a:r>
          <a:endParaRPr lang="es-EC" sz="1400" b="1" dirty="0"/>
        </a:p>
      </dgm:t>
    </dgm:pt>
    <dgm:pt modelId="{E52EECE6-263F-42F7-87CE-DF59E7C9F3CE}" type="parTrans" cxnId="{1AE1C439-E994-4827-A76E-39B888E0B626}">
      <dgm:prSet/>
      <dgm:spPr/>
      <dgm:t>
        <a:bodyPr/>
        <a:lstStyle/>
        <a:p>
          <a:endParaRPr lang="es-EC" sz="2400"/>
        </a:p>
      </dgm:t>
    </dgm:pt>
    <dgm:pt modelId="{E63A5C45-9EC7-4AA5-9F5E-068E0711CDC2}" type="sibTrans" cxnId="{1AE1C439-E994-4827-A76E-39B888E0B626}">
      <dgm:prSet/>
      <dgm:spPr/>
      <dgm:t>
        <a:bodyPr/>
        <a:lstStyle/>
        <a:p>
          <a:endParaRPr lang="es-EC" sz="2400"/>
        </a:p>
      </dgm:t>
    </dgm:pt>
    <dgm:pt modelId="{4CA7DB00-7B6F-4586-84AE-7D5BFD84396B}">
      <dgm:prSet phldrT="[Texto]" custT="1"/>
      <dgm:spPr/>
      <dgm:t>
        <a:bodyPr/>
        <a:lstStyle/>
        <a:p>
          <a:r>
            <a:rPr lang="es-EC" sz="1400" dirty="0" smtClean="0"/>
            <a:t>Implementación de HMI  para monitoreo</a:t>
          </a:r>
          <a:endParaRPr lang="es-EC" sz="1400" dirty="0"/>
        </a:p>
      </dgm:t>
    </dgm:pt>
    <dgm:pt modelId="{F8379C37-CAB0-4214-933B-AD4AC553AF72}" type="parTrans" cxnId="{DC95E68D-A5F6-4257-BF14-7DA018FBE0A4}">
      <dgm:prSet/>
      <dgm:spPr/>
      <dgm:t>
        <a:bodyPr/>
        <a:lstStyle/>
        <a:p>
          <a:endParaRPr lang="es-EC"/>
        </a:p>
      </dgm:t>
    </dgm:pt>
    <dgm:pt modelId="{45F259CA-91ED-4928-BF83-E04512AC73B6}" type="sibTrans" cxnId="{DC95E68D-A5F6-4257-BF14-7DA018FBE0A4}">
      <dgm:prSet/>
      <dgm:spPr/>
      <dgm:t>
        <a:bodyPr/>
        <a:lstStyle/>
        <a:p>
          <a:endParaRPr lang="es-EC"/>
        </a:p>
      </dgm:t>
    </dgm:pt>
    <dgm:pt modelId="{7290AE6F-F938-4844-B6AF-063F180B5400}">
      <dgm:prSet phldrT="[Texto]" custT="1"/>
      <dgm:spPr/>
      <dgm:t>
        <a:bodyPr/>
        <a:lstStyle/>
        <a:p>
          <a:r>
            <a:rPr lang="es-ES" sz="1400" dirty="0" smtClean="0"/>
            <a:t>Papel transfer </a:t>
          </a:r>
          <a:r>
            <a:rPr lang="es-ES" sz="1400" dirty="0" smtClean="0">
              <a:solidFill>
                <a:schemeClr val="tx1"/>
              </a:solidFill>
            </a:rPr>
            <a:t>impresión  láser</a:t>
          </a:r>
          <a:r>
            <a:rPr lang="es-ES" sz="1400" u="none" dirty="0" smtClean="0">
              <a:hlinkClick xmlns:r="http://schemas.openxmlformats.org/officeDocument/2006/relationships" r:id="rId1"/>
            </a:rPr>
            <a:t> </a:t>
          </a:r>
          <a:endParaRPr lang="es-EC" sz="1400" u="none" dirty="0"/>
        </a:p>
      </dgm:t>
    </dgm:pt>
    <dgm:pt modelId="{4375E33F-A378-4195-8ED3-D3F05A9859C7}" type="parTrans" cxnId="{869E4C1C-1299-45B2-86CE-73E456F58D7A}">
      <dgm:prSet/>
      <dgm:spPr/>
      <dgm:t>
        <a:bodyPr/>
        <a:lstStyle/>
        <a:p>
          <a:endParaRPr lang="es-EC"/>
        </a:p>
      </dgm:t>
    </dgm:pt>
    <dgm:pt modelId="{2EADD17C-CDF1-4CAD-A5A4-4DFAB070D3EA}" type="sibTrans" cxnId="{869E4C1C-1299-45B2-86CE-73E456F58D7A}">
      <dgm:prSet/>
      <dgm:spPr/>
      <dgm:t>
        <a:bodyPr/>
        <a:lstStyle/>
        <a:p>
          <a:endParaRPr lang="es-EC"/>
        </a:p>
      </dgm:t>
    </dgm:pt>
    <dgm:pt modelId="{C5F6707F-0794-4C9C-8107-A4265DEEB65B}">
      <dgm:prSet phldrT="[Texto]" custT="1"/>
      <dgm:spPr/>
      <dgm:t>
        <a:bodyPr/>
        <a:lstStyle/>
        <a:p>
          <a:r>
            <a:rPr lang="es-ES" sz="1400" dirty="0" smtClean="0"/>
            <a:t>Máquinas estampados para una aplicación específica</a:t>
          </a:r>
          <a:endParaRPr lang="es-EC" sz="1400" dirty="0"/>
        </a:p>
      </dgm:t>
    </dgm:pt>
    <dgm:pt modelId="{4226F2A5-2F0A-4855-A4BE-0E6C179AD791}" type="sibTrans" cxnId="{245B6587-64F8-4336-AAD7-27CA7A161970}">
      <dgm:prSet/>
      <dgm:spPr/>
      <dgm:t>
        <a:bodyPr/>
        <a:lstStyle/>
        <a:p>
          <a:endParaRPr lang="es-EC" sz="2400"/>
        </a:p>
      </dgm:t>
    </dgm:pt>
    <dgm:pt modelId="{F6154287-5874-46B1-A7C7-9BCF3EA64B9D}" type="parTrans" cxnId="{245B6587-64F8-4336-AAD7-27CA7A161970}">
      <dgm:prSet custT="1"/>
      <dgm:spPr/>
      <dgm:t>
        <a:bodyPr/>
        <a:lstStyle/>
        <a:p>
          <a:endParaRPr lang="es-EC" sz="700"/>
        </a:p>
      </dgm:t>
    </dgm:pt>
    <dgm:pt modelId="{C94175D1-3763-4ECB-A0FB-21332F11DB79}" type="pres">
      <dgm:prSet presAssocID="{0ADB115F-E1BB-49F3-9D6F-966CCF3C79C9}" presName="cycle" presStyleCnt="0">
        <dgm:presLayoutVars>
          <dgm:chMax val="1"/>
          <dgm:dir/>
          <dgm:animLvl val="ctr"/>
          <dgm:resizeHandles val="exact"/>
        </dgm:presLayoutVars>
      </dgm:prSet>
      <dgm:spPr/>
      <dgm:t>
        <a:bodyPr/>
        <a:lstStyle/>
        <a:p>
          <a:endParaRPr lang="es-EC"/>
        </a:p>
      </dgm:t>
    </dgm:pt>
    <dgm:pt modelId="{D628712E-AA51-48C5-B4BD-7A3B8DB1480C}" type="pres">
      <dgm:prSet presAssocID="{EB01C5D5-CC6D-40DC-A1CB-8E0A4A42FB98}" presName="centerShape" presStyleLbl="node0" presStyleIdx="0" presStyleCnt="1" custScaleX="107117"/>
      <dgm:spPr/>
      <dgm:t>
        <a:bodyPr/>
        <a:lstStyle/>
        <a:p>
          <a:endParaRPr lang="es-EC"/>
        </a:p>
      </dgm:t>
    </dgm:pt>
    <dgm:pt modelId="{7D01FCE3-796A-4DC2-807B-77764E861FE7}" type="pres">
      <dgm:prSet presAssocID="{F6154287-5874-46B1-A7C7-9BCF3EA64B9D}" presName="Name9" presStyleLbl="parChTrans1D2" presStyleIdx="0" presStyleCnt="3"/>
      <dgm:spPr/>
      <dgm:t>
        <a:bodyPr/>
        <a:lstStyle/>
        <a:p>
          <a:endParaRPr lang="es-EC"/>
        </a:p>
      </dgm:t>
    </dgm:pt>
    <dgm:pt modelId="{5D35C01C-0196-44A8-99C6-FD7A4E88D7FE}" type="pres">
      <dgm:prSet presAssocID="{F6154287-5874-46B1-A7C7-9BCF3EA64B9D}" presName="connTx" presStyleLbl="parChTrans1D2" presStyleIdx="0" presStyleCnt="3"/>
      <dgm:spPr/>
      <dgm:t>
        <a:bodyPr/>
        <a:lstStyle/>
        <a:p>
          <a:endParaRPr lang="es-EC"/>
        </a:p>
      </dgm:t>
    </dgm:pt>
    <dgm:pt modelId="{B9025DD4-FC12-45F1-9EFC-F5C49C0F06D5}" type="pres">
      <dgm:prSet presAssocID="{C5F6707F-0794-4C9C-8107-A4265DEEB65B}" presName="node" presStyleLbl="node1" presStyleIdx="0" presStyleCnt="3">
        <dgm:presLayoutVars>
          <dgm:bulletEnabled val="1"/>
        </dgm:presLayoutVars>
      </dgm:prSet>
      <dgm:spPr/>
      <dgm:t>
        <a:bodyPr/>
        <a:lstStyle/>
        <a:p>
          <a:endParaRPr lang="es-EC"/>
        </a:p>
      </dgm:t>
    </dgm:pt>
    <dgm:pt modelId="{E29C0E9A-CA6E-47DD-8409-81535F102DED}" type="pres">
      <dgm:prSet presAssocID="{F8379C37-CAB0-4214-933B-AD4AC553AF72}" presName="Name9" presStyleLbl="parChTrans1D2" presStyleIdx="1" presStyleCnt="3"/>
      <dgm:spPr/>
      <dgm:t>
        <a:bodyPr/>
        <a:lstStyle/>
        <a:p>
          <a:endParaRPr lang="es-EC"/>
        </a:p>
      </dgm:t>
    </dgm:pt>
    <dgm:pt modelId="{CF63750E-1885-4D40-B442-89445AE5CF1D}" type="pres">
      <dgm:prSet presAssocID="{F8379C37-CAB0-4214-933B-AD4AC553AF72}" presName="connTx" presStyleLbl="parChTrans1D2" presStyleIdx="1" presStyleCnt="3"/>
      <dgm:spPr/>
      <dgm:t>
        <a:bodyPr/>
        <a:lstStyle/>
        <a:p>
          <a:endParaRPr lang="es-EC"/>
        </a:p>
      </dgm:t>
    </dgm:pt>
    <dgm:pt modelId="{4AAB1609-D2D8-4592-A459-55D83400CB45}" type="pres">
      <dgm:prSet presAssocID="{4CA7DB00-7B6F-4586-84AE-7D5BFD84396B}" presName="node" presStyleLbl="node1" presStyleIdx="1" presStyleCnt="3">
        <dgm:presLayoutVars>
          <dgm:bulletEnabled val="1"/>
        </dgm:presLayoutVars>
      </dgm:prSet>
      <dgm:spPr/>
      <dgm:t>
        <a:bodyPr/>
        <a:lstStyle/>
        <a:p>
          <a:endParaRPr lang="es-EC"/>
        </a:p>
      </dgm:t>
    </dgm:pt>
    <dgm:pt modelId="{DFC3E76F-AC58-474A-9E81-8458A1C7BEAF}" type="pres">
      <dgm:prSet presAssocID="{4375E33F-A378-4195-8ED3-D3F05A9859C7}" presName="Name9" presStyleLbl="parChTrans1D2" presStyleIdx="2" presStyleCnt="3"/>
      <dgm:spPr/>
      <dgm:t>
        <a:bodyPr/>
        <a:lstStyle/>
        <a:p>
          <a:endParaRPr lang="es-EC"/>
        </a:p>
      </dgm:t>
    </dgm:pt>
    <dgm:pt modelId="{2F080CEF-E6A9-4FB1-BD99-AAD56D3709A7}" type="pres">
      <dgm:prSet presAssocID="{4375E33F-A378-4195-8ED3-D3F05A9859C7}" presName="connTx" presStyleLbl="parChTrans1D2" presStyleIdx="2" presStyleCnt="3"/>
      <dgm:spPr/>
      <dgm:t>
        <a:bodyPr/>
        <a:lstStyle/>
        <a:p>
          <a:endParaRPr lang="es-EC"/>
        </a:p>
      </dgm:t>
    </dgm:pt>
    <dgm:pt modelId="{E8CB1701-D823-4D71-9E18-7481F7828F3F}" type="pres">
      <dgm:prSet presAssocID="{7290AE6F-F938-4844-B6AF-063F180B5400}" presName="node" presStyleLbl="node1" presStyleIdx="2" presStyleCnt="3">
        <dgm:presLayoutVars>
          <dgm:bulletEnabled val="1"/>
        </dgm:presLayoutVars>
      </dgm:prSet>
      <dgm:spPr/>
      <dgm:t>
        <a:bodyPr/>
        <a:lstStyle/>
        <a:p>
          <a:endParaRPr lang="es-EC"/>
        </a:p>
      </dgm:t>
    </dgm:pt>
  </dgm:ptLst>
  <dgm:cxnLst>
    <dgm:cxn modelId="{5B2D35B9-E74D-44E7-9E51-B2405D237969}" type="presOf" srcId="{0ADB115F-E1BB-49F3-9D6F-966CCF3C79C9}" destId="{C94175D1-3763-4ECB-A0FB-21332F11DB79}" srcOrd="0" destOrd="0" presId="urn:microsoft.com/office/officeart/2005/8/layout/radial1"/>
    <dgm:cxn modelId="{2D40DA1E-F2A0-4E2B-B495-0D216CA98F4A}" type="presOf" srcId="{4CA7DB00-7B6F-4586-84AE-7D5BFD84396B}" destId="{4AAB1609-D2D8-4592-A459-55D83400CB45}" srcOrd="0" destOrd="0" presId="urn:microsoft.com/office/officeart/2005/8/layout/radial1"/>
    <dgm:cxn modelId="{245B6587-64F8-4336-AAD7-27CA7A161970}" srcId="{EB01C5D5-CC6D-40DC-A1CB-8E0A4A42FB98}" destId="{C5F6707F-0794-4C9C-8107-A4265DEEB65B}" srcOrd="0" destOrd="0" parTransId="{F6154287-5874-46B1-A7C7-9BCF3EA64B9D}" sibTransId="{4226F2A5-2F0A-4855-A4BE-0E6C179AD791}"/>
    <dgm:cxn modelId="{1AE1C439-E994-4827-A76E-39B888E0B626}" srcId="{0ADB115F-E1BB-49F3-9D6F-966CCF3C79C9}" destId="{EB01C5D5-CC6D-40DC-A1CB-8E0A4A42FB98}" srcOrd="0" destOrd="0" parTransId="{E52EECE6-263F-42F7-87CE-DF59E7C9F3CE}" sibTransId="{E63A5C45-9EC7-4AA5-9F5E-068E0711CDC2}"/>
    <dgm:cxn modelId="{4354F7C1-9A3E-4522-A7F9-F90D2C50EB34}" type="presOf" srcId="{F6154287-5874-46B1-A7C7-9BCF3EA64B9D}" destId="{5D35C01C-0196-44A8-99C6-FD7A4E88D7FE}" srcOrd="1" destOrd="0" presId="urn:microsoft.com/office/officeart/2005/8/layout/radial1"/>
    <dgm:cxn modelId="{DC95E68D-A5F6-4257-BF14-7DA018FBE0A4}" srcId="{EB01C5D5-CC6D-40DC-A1CB-8E0A4A42FB98}" destId="{4CA7DB00-7B6F-4586-84AE-7D5BFD84396B}" srcOrd="1" destOrd="0" parTransId="{F8379C37-CAB0-4214-933B-AD4AC553AF72}" sibTransId="{45F259CA-91ED-4928-BF83-E04512AC73B6}"/>
    <dgm:cxn modelId="{D4196235-0211-4D9F-89F6-2B3679257A5A}" type="presOf" srcId="{7290AE6F-F938-4844-B6AF-063F180B5400}" destId="{E8CB1701-D823-4D71-9E18-7481F7828F3F}" srcOrd="0" destOrd="0" presId="urn:microsoft.com/office/officeart/2005/8/layout/radial1"/>
    <dgm:cxn modelId="{A4552EBF-D14F-4894-AEF3-7D31A086D072}" type="presOf" srcId="{4375E33F-A378-4195-8ED3-D3F05A9859C7}" destId="{2F080CEF-E6A9-4FB1-BD99-AAD56D3709A7}" srcOrd="1" destOrd="0" presId="urn:microsoft.com/office/officeart/2005/8/layout/radial1"/>
    <dgm:cxn modelId="{25319DBD-369E-4F4F-80F4-139F1D4E0DE7}" type="presOf" srcId="{F8379C37-CAB0-4214-933B-AD4AC553AF72}" destId="{CF63750E-1885-4D40-B442-89445AE5CF1D}" srcOrd="1" destOrd="0" presId="urn:microsoft.com/office/officeart/2005/8/layout/radial1"/>
    <dgm:cxn modelId="{52FC2FA5-8B1E-4D98-862C-1129CDB286D0}" type="presOf" srcId="{EB01C5D5-CC6D-40DC-A1CB-8E0A4A42FB98}" destId="{D628712E-AA51-48C5-B4BD-7A3B8DB1480C}" srcOrd="0" destOrd="0" presId="urn:microsoft.com/office/officeart/2005/8/layout/radial1"/>
    <dgm:cxn modelId="{869E4C1C-1299-45B2-86CE-73E456F58D7A}" srcId="{EB01C5D5-CC6D-40DC-A1CB-8E0A4A42FB98}" destId="{7290AE6F-F938-4844-B6AF-063F180B5400}" srcOrd="2" destOrd="0" parTransId="{4375E33F-A378-4195-8ED3-D3F05A9859C7}" sibTransId="{2EADD17C-CDF1-4CAD-A5A4-4DFAB070D3EA}"/>
    <dgm:cxn modelId="{FACF44E5-B376-4932-AF42-452F09E3FE47}" type="presOf" srcId="{F8379C37-CAB0-4214-933B-AD4AC553AF72}" destId="{E29C0E9A-CA6E-47DD-8409-81535F102DED}" srcOrd="0" destOrd="0" presId="urn:microsoft.com/office/officeart/2005/8/layout/radial1"/>
    <dgm:cxn modelId="{4A837C0B-6014-4D04-8719-A83F4E946CF0}" type="presOf" srcId="{C5F6707F-0794-4C9C-8107-A4265DEEB65B}" destId="{B9025DD4-FC12-45F1-9EFC-F5C49C0F06D5}" srcOrd="0" destOrd="0" presId="urn:microsoft.com/office/officeart/2005/8/layout/radial1"/>
    <dgm:cxn modelId="{F1592C6E-C92B-4BD8-A7CD-EDED801035BD}" type="presOf" srcId="{4375E33F-A378-4195-8ED3-D3F05A9859C7}" destId="{DFC3E76F-AC58-474A-9E81-8458A1C7BEAF}" srcOrd="0" destOrd="0" presId="urn:microsoft.com/office/officeart/2005/8/layout/radial1"/>
    <dgm:cxn modelId="{B399BA49-0737-4AA1-9AF6-F2AF6357675D}" type="presOf" srcId="{F6154287-5874-46B1-A7C7-9BCF3EA64B9D}" destId="{7D01FCE3-796A-4DC2-807B-77764E861FE7}" srcOrd="0" destOrd="0" presId="urn:microsoft.com/office/officeart/2005/8/layout/radial1"/>
    <dgm:cxn modelId="{8032877C-2F5F-4615-A4DC-ACA7CFC7DB95}" type="presParOf" srcId="{C94175D1-3763-4ECB-A0FB-21332F11DB79}" destId="{D628712E-AA51-48C5-B4BD-7A3B8DB1480C}" srcOrd="0" destOrd="0" presId="urn:microsoft.com/office/officeart/2005/8/layout/radial1"/>
    <dgm:cxn modelId="{E9FF902F-0EEC-4B16-AD69-BD2399B1ED60}" type="presParOf" srcId="{C94175D1-3763-4ECB-A0FB-21332F11DB79}" destId="{7D01FCE3-796A-4DC2-807B-77764E861FE7}" srcOrd="1" destOrd="0" presId="urn:microsoft.com/office/officeart/2005/8/layout/radial1"/>
    <dgm:cxn modelId="{12EED222-B2BF-4E5D-B293-05410D2628E9}" type="presParOf" srcId="{7D01FCE3-796A-4DC2-807B-77764E861FE7}" destId="{5D35C01C-0196-44A8-99C6-FD7A4E88D7FE}" srcOrd="0" destOrd="0" presId="urn:microsoft.com/office/officeart/2005/8/layout/radial1"/>
    <dgm:cxn modelId="{619CED24-2B64-456D-A871-C5A2093BB754}" type="presParOf" srcId="{C94175D1-3763-4ECB-A0FB-21332F11DB79}" destId="{B9025DD4-FC12-45F1-9EFC-F5C49C0F06D5}" srcOrd="2" destOrd="0" presId="urn:microsoft.com/office/officeart/2005/8/layout/radial1"/>
    <dgm:cxn modelId="{41B44ED6-11F3-437B-BC0F-32025A4F3331}" type="presParOf" srcId="{C94175D1-3763-4ECB-A0FB-21332F11DB79}" destId="{E29C0E9A-CA6E-47DD-8409-81535F102DED}" srcOrd="3" destOrd="0" presId="urn:microsoft.com/office/officeart/2005/8/layout/radial1"/>
    <dgm:cxn modelId="{14CF5F2E-0110-49AD-879E-56244825E736}" type="presParOf" srcId="{E29C0E9A-CA6E-47DD-8409-81535F102DED}" destId="{CF63750E-1885-4D40-B442-89445AE5CF1D}" srcOrd="0" destOrd="0" presId="urn:microsoft.com/office/officeart/2005/8/layout/radial1"/>
    <dgm:cxn modelId="{C3233502-3C78-47BB-A2A1-D71020450317}" type="presParOf" srcId="{C94175D1-3763-4ECB-A0FB-21332F11DB79}" destId="{4AAB1609-D2D8-4592-A459-55D83400CB45}" srcOrd="4" destOrd="0" presId="urn:microsoft.com/office/officeart/2005/8/layout/radial1"/>
    <dgm:cxn modelId="{AA29FCBE-297D-492A-AC6E-F0A4CACE34D5}" type="presParOf" srcId="{C94175D1-3763-4ECB-A0FB-21332F11DB79}" destId="{DFC3E76F-AC58-474A-9E81-8458A1C7BEAF}" srcOrd="5" destOrd="0" presId="urn:microsoft.com/office/officeart/2005/8/layout/radial1"/>
    <dgm:cxn modelId="{9470E58D-FC58-4C8A-B1C8-0CA2CFA02A5B}" type="presParOf" srcId="{DFC3E76F-AC58-474A-9E81-8458A1C7BEAF}" destId="{2F080CEF-E6A9-4FB1-BD99-AAD56D3709A7}" srcOrd="0" destOrd="0" presId="urn:microsoft.com/office/officeart/2005/8/layout/radial1"/>
    <dgm:cxn modelId="{AD330B8B-ED07-4790-96BC-6BA50D7A3442}" type="presParOf" srcId="{C94175D1-3763-4ECB-A0FB-21332F11DB79}" destId="{E8CB1701-D823-4D71-9E18-7481F7828F3F}" srcOrd="6" destOrd="0" presId="urn:microsoft.com/office/officeart/2005/8/layout/radial1"/>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2E093E3-F469-4D0D-961A-C87B830FC29B}" type="doc">
      <dgm:prSet loTypeId="urn:microsoft.com/office/officeart/2005/8/layout/vList2" loCatId="list" qsTypeId="urn:microsoft.com/office/officeart/2005/8/quickstyle/simple1" qsCatId="simple" csTypeId="urn:microsoft.com/office/officeart/2005/8/colors/accent0_1" csCatId="mainScheme" phldr="1"/>
      <dgm:spPr/>
      <dgm:t>
        <a:bodyPr/>
        <a:lstStyle/>
        <a:p>
          <a:endParaRPr lang="es-EC"/>
        </a:p>
      </dgm:t>
    </dgm:pt>
    <dgm:pt modelId="{3A529783-AD8E-4E76-A0EA-2920913B7F9A}">
      <dgm:prSet phldrT="[Texto]" custT="1"/>
      <dgm:spPr/>
      <dgm:t>
        <a:bodyPr/>
        <a:lstStyle/>
        <a:p>
          <a:r>
            <a:rPr lang="es-ES" sz="1400" dirty="0" smtClean="0"/>
            <a:t>Dimensionar e implementar un sistema </a:t>
          </a:r>
          <a:r>
            <a:rPr lang="es-ES" sz="1400" dirty="0" smtClean="0"/>
            <a:t>actuador, </a:t>
          </a:r>
          <a:r>
            <a:rPr lang="es-ES" sz="1400" dirty="0" smtClean="0"/>
            <a:t>para realizar el estampado semiautomático.</a:t>
          </a:r>
          <a:endParaRPr lang="es-EC" sz="1400" dirty="0"/>
        </a:p>
      </dgm:t>
    </dgm:pt>
    <dgm:pt modelId="{FDD5E26E-F7CB-4E84-BD8E-63D9F4312536}" type="parTrans" cxnId="{D96D69A7-E2CE-4FCB-99A7-5EAE9013D738}">
      <dgm:prSet/>
      <dgm:spPr/>
      <dgm:t>
        <a:bodyPr/>
        <a:lstStyle/>
        <a:p>
          <a:endParaRPr lang="es-EC" sz="1200"/>
        </a:p>
      </dgm:t>
    </dgm:pt>
    <dgm:pt modelId="{DFC0940B-EE7E-4F4A-96A9-926ED8BDF473}" type="sibTrans" cxnId="{D96D69A7-E2CE-4FCB-99A7-5EAE9013D738}">
      <dgm:prSet/>
      <dgm:spPr/>
      <dgm:t>
        <a:bodyPr/>
        <a:lstStyle/>
        <a:p>
          <a:endParaRPr lang="es-EC" sz="1200"/>
        </a:p>
      </dgm:t>
    </dgm:pt>
    <dgm:pt modelId="{67E55878-C35F-4579-87ED-064394F9DA52}">
      <dgm:prSet custT="1"/>
      <dgm:spPr/>
      <dgm:t>
        <a:bodyPr/>
        <a:lstStyle/>
        <a:p>
          <a:r>
            <a:rPr lang="es-ES" sz="1400" dirty="0" smtClean="0"/>
            <a:t>Diseñar e implementar un sistema de </a:t>
          </a:r>
          <a:r>
            <a:rPr lang="es-ES" sz="1400" dirty="0" smtClean="0"/>
            <a:t>control, </a:t>
          </a:r>
          <a:r>
            <a:rPr lang="es-ES" sz="1400" dirty="0" smtClean="0"/>
            <a:t>para el sistema de estampado de </a:t>
          </a:r>
          <a:r>
            <a:rPr lang="es-ES" sz="1400" dirty="0" err="1" smtClean="0"/>
            <a:t>transfers</a:t>
          </a:r>
          <a:r>
            <a:rPr lang="es-ES" sz="1400" dirty="0" smtClean="0"/>
            <a:t>, con el fin de alcanzar la temperatura adecuada para el estampado y regular la velocidad de giro del cilindro fusor.</a:t>
          </a:r>
          <a:endParaRPr lang="es-EC" sz="1400" dirty="0"/>
        </a:p>
      </dgm:t>
    </dgm:pt>
    <dgm:pt modelId="{4A6DB963-AE3B-4E47-B469-FCCBC409283D}" type="parTrans" cxnId="{93F70980-1A7E-4250-B244-DEC3A5A24B3B}">
      <dgm:prSet/>
      <dgm:spPr/>
      <dgm:t>
        <a:bodyPr/>
        <a:lstStyle/>
        <a:p>
          <a:endParaRPr lang="es-EC" sz="1200"/>
        </a:p>
      </dgm:t>
    </dgm:pt>
    <dgm:pt modelId="{346CD0B5-7FE3-45EE-A324-1738B4A2123A}" type="sibTrans" cxnId="{93F70980-1A7E-4250-B244-DEC3A5A24B3B}">
      <dgm:prSet/>
      <dgm:spPr/>
      <dgm:t>
        <a:bodyPr/>
        <a:lstStyle/>
        <a:p>
          <a:endParaRPr lang="es-EC" sz="1200"/>
        </a:p>
      </dgm:t>
    </dgm:pt>
    <dgm:pt modelId="{78A5547D-D273-45DC-8E51-F39C752F8689}">
      <dgm:prSet custT="1"/>
      <dgm:spPr/>
      <dgm:t>
        <a:bodyPr/>
        <a:lstStyle/>
        <a:p>
          <a:r>
            <a:rPr lang="es-ES" sz="1400" dirty="0" smtClean="0"/>
            <a:t>Dimensionar las conexiones eléctricas y electrónicas, para poder determinar la comunicación, la interfaz con el usuario del sistema.</a:t>
          </a:r>
          <a:endParaRPr lang="es-EC" sz="1400" dirty="0"/>
        </a:p>
      </dgm:t>
    </dgm:pt>
    <dgm:pt modelId="{45308BBB-D803-4623-BC17-0962B660F6E3}" type="parTrans" cxnId="{E536752E-8715-4685-ACE8-E83E8CE068CF}">
      <dgm:prSet/>
      <dgm:spPr/>
      <dgm:t>
        <a:bodyPr/>
        <a:lstStyle/>
        <a:p>
          <a:endParaRPr lang="es-EC" sz="1200"/>
        </a:p>
      </dgm:t>
    </dgm:pt>
    <dgm:pt modelId="{5DF0DD3E-06B8-4348-869D-4089BE3742A8}" type="sibTrans" cxnId="{E536752E-8715-4685-ACE8-E83E8CE068CF}">
      <dgm:prSet/>
      <dgm:spPr/>
      <dgm:t>
        <a:bodyPr/>
        <a:lstStyle/>
        <a:p>
          <a:endParaRPr lang="es-EC" sz="1200"/>
        </a:p>
      </dgm:t>
    </dgm:pt>
    <dgm:pt modelId="{CA9EEB11-F1F6-4993-A4ED-82096D2BE17A}">
      <dgm:prSet custT="1"/>
      <dgm:spPr/>
      <dgm:t>
        <a:bodyPr/>
        <a:lstStyle/>
        <a:p>
          <a:r>
            <a:rPr lang="es-ES" sz="1400" dirty="0" smtClean="0"/>
            <a:t>Realizar pruebas y analizar resultados, una vez que el sistema se encuentre en marcha, con el fin de garantizar el correcto funcionamiento del sistema implementado.</a:t>
          </a:r>
          <a:endParaRPr lang="es-EC" sz="1400" dirty="0"/>
        </a:p>
      </dgm:t>
    </dgm:pt>
    <dgm:pt modelId="{2CCD10D3-6419-48B1-B8A5-12380686E00B}" type="parTrans" cxnId="{07DE6F1A-2207-49FA-96C2-69E11A2BE810}">
      <dgm:prSet/>
      <dgm:spPr/>
      <dgm:t>
        <a:bodyPr/>
        <a:lstStyle/>
        <a:p>
          <a:endParaRPr lang="es-EC" sz="1200"/>
        </a:p>
      </dgm:t>
    </dgm:pt>
    <dgm:pt modelId="{D5FFF767-F69E-4DC7-A1EB-4CE0426DDB7E}" type="sibTrans" cxnId="{07DE6F1A-2207-49FA-96C2-69E11A2BE810}">
      <dgm:prSet/>
      <dgm:spPr/>
      <dgm:t>
        <a:bodyPr/>
        <a:lstStyle/>
        <a:p>
          <a:endParaRPr lang="es-EC" sz="1200"/>
        </a:p>
      </dgm:t>
    </dgm:pt>
    <dgm:pt modelId="{D3D8E518-A1C0-4D5A-BFC4-D23E61A57FCF}" type="pres">
      <dgm:prSet presAssocID="{02E093E3-F469-4D0D-961A-C87B830FC29B}" presName="linear" presStyleCnt="0">
        <dgm:presLayoutVars>
          <dgm:animLvl val="lvl"/>
          <dgm:resizeHandles val="exact"/>
        </dgm:presLayoutVars>
      </dgm:prSet>
      <dgm:spPr/>
      <dgm:t>
        <a:bodyPr/>
        <a:lstStyle/>
        <a:p>
          <a:endParaRPr lang="es-EC"/>
        </a:p>
      </dgm:t>
    </dgm:pt>
    <dgm:pt modelId="{CEE8AA1E-9307-41C1-BBD8-8D562AA92F5D}" type="pres">
      <dgm:prSet presAssocID="{3A529783-AD8E-4E76-A0EA-2920913B7F9A}" presName="parentText" presStyleLbl="node1" presStyleIdx="0" presStyleCnt="4">
        <dgm:presLayoutVars>
          <dgm:chMax val="0"/>
          <dgm:bulletEnabled val="1"/>
        </dgm:presLayoutVars>
      </dgm:prSet>
      <dgm:spPr/>
      <dgm:t>
        <a:bodyPr/>
        <a:lstStyle/>
        <a:p>
          <a:endParaRPr lang="es-EC"/>
        </a:p>
      </dgm:t>
    </dgm:pt>
    <dgm:pt modelId="{EB8D70D8-2E0B-41E3-B498-8DFC1586F234}" type="pres">
      <dgm:prSet presAssocID="{DFC0940B-EE7E-4F4A-96A9-926ED8BDF473}" presName="spacer" presStyleCnt="0"/>
      <dgm:spPr/>
      <dgm:t>
        <a:bodyPr/>
        <a:lstStyle/>
        <a:p>
          <a:endParaRPr lang="es-EC"/>
        </a:p>
      </dgm:t>
    </dgm:pt>
    <dgm:pt modelId="{E170D01E-C9EB-4C7E-9402-B346C1146AB1}" type="pres">
      <dgm:prSet presAssocID="{67E55878-C35F-4579-87ED-064394F9DA52}" presName="parentText" presStyleLbl="node1" presStyleIdx="1" presStyleCnt="4">
        <dgm:presLayoutVars>
          <dgm:chMax val="0"/>
          <dgm:bulletEnabled val="1"/>
        </dgm:presLayoutVars>
      </dgm:prSet>
      <dgm:spPr/>
      <dgm:t>
        <a:bodyPr/>
        <a:lstStyle/>
        <a:p>
          <a:endParaRPr lang="es-EC"/>
        </a:p>
      </dgm:t>
    </dgm:pt>
    <dgm:pt modelId="{7CAE3066-3B5D-4B96-8980-611631149371}" type="pres">
      <dgm:prSet presAssocID="{346CD0B5-7FE3-45EE-A324-1738B4A2123A}" presName="spacer" presStyleCnt="0"/>
      <dgm:spPr/>
      <dgm:t>
        <a:bodyPr/>
        <a:lstStyle/>
        <a:p>
          <a:endParaRPr lang="es-EC"/>
        </a:p>
      </dgm:t>
    </dgm:pt>
    <dgm:pt modelId="{BC9DE06B-0EB6-4C8A-89B9-7172777F5C6F}" type="pres">
      <dgm:prSet presAssocID="{78A5547D-D273-45DC-8E51-F39C752F8689}" presName="parentText" presStyleLbl="node1" presStyleIdx="2" presStyleCnt="4">
        <dgm:presLayoutVars>
          <dgm:chMax val="0"/>
          <dgm:bulletEnabled val="1"/>
        </dgm:presLayoutVars>
      </dgm:prSet>
      <dgm:spPr/>
      <dgm:t>
        <a:bodyPr/>
        <a:lstStyle/>
        <a:p>
          <a:endParaRPr lang="es-EC"/>
        </a:p>
      </dgm:t>
    </dgm:pt>
    <dgm:pt modelId="{0A06E242-351A-4B2D-8C18-3F65347AD9E5}" type="pres">
      <dgm:prSet presAssocID="{5DF0DD3E-06B8-4348-869D-4089BE3742A8}" presName="spacer" presStyleCnt="0"/>
      <dgm:spPr/>
      <dgm:t>
        <a:bodyPr/>
        <a:lstStyle/>
        <a:p>
          <a:endParaRPr lang="es-EC"/>
        </a:p>
      </dgm:t>
    </dgm:pt>
    <dgm:pt modelId="{9F1F3A77-66B9-460D-B44F-710624715762}" type="pres">
      <dgm:prSet presAssocID="{CA9EEB11-F1F6-4993-A4ED-82096D2BE17A}" presName="parentText" presStyleLbl="node1" presStyleIdx="3" presStyleCnt="4">
        <dgm:presLayoutVars>
          <dgm:chMax val="0"/>
          <dgm:bulletEnabled val="1"/>
        </dgm:presLayoutVars>
      </dgm:prSet>
      <dgm:spPr/>
      <dgm:t>
        <a:bodyPr/>
        <a:lstStyle/>
        <a:p>
          <a:endParaRPr lang="es-EC"/>
        </a:p>
      </dgm:t>
    </dgm:pt>
  </dgm:ptLst>
  <dgm:cxnLst>
    <dgm:cxn modelId="{D3577570-4443-46DA-A1D3-7D0ACE2EB902}" type="presOf" srcId="{3A529783-AD8E-4E76-A0EA-2920913B7F9A}" destId="{CEE8AA1E-9307-41C1-BBD8-8D562AA92F5D}" srcOrd="0" destOrd="0" presId="urn:microsoft.com/office/officeart/2005/8/layout/vList2"/>
    <dgm:cxn modelId="{E536752E-8715-4685-ACE8-E83E8CE068CF}" srcId="{02E093E3-F469-4D0D-961A-C87B830FC29B}" destId="{78A5547D-D273-45DC-8E51-F39C752F8689}" srcOrd="2" destOrd="0" parTransId="{45308BBB-D803-4623-BC17-0962B660F6E3}" sibTransId="{5DF0DD3E-06B8-4348-869D-4089BE3742A8}"/>
    <dgm:cxn modelId="{93F70980-1A7E-4250-B244-DEC3A5A24B3B}" srcId="{02E093E3-F469-4D0D-961A-C87B830FC29B}" destId="{67E55878-C35F-4579-87ED-064394F9DA52}" srcOrd="1" destOrd="0" parTransId="{4A6DB963-AE3B-4E47-B469-FCCBC409283D}" sibTransId="{346CD0B5-7FE3-45EE-A324-1738B4A2123A}"/>
    <dgm:cxn modelId="{111BF2B2-5001-4156-8C1B-04DD13293892}" type="presOf" srcId="{02E093E3-F469-4D0D-961A-C87B830FC29B}" destId="{D3D8E518-A1C0-4D5A-BFC4-D23E61A57FCF}" srcOrd="0" destOrd="0" presId="urn:microsoft.com/office/officeart/2005/8/layout/vList2"/>
    <dgm:cxn modelId="{AB4BC663-ECA2-4A64-A78E-87F4E7EA92AE}" type="presOf" srcId="{78A5547D-D273-45DC-8E51-F39C752F8689}" destId="{BC9DE06B-0EB6-4C8A-89B9-7172777F5C6F}" srcOrd="0" destOrd="0" presId="urn:microsoft.com/office/officeart/2005/8/layout/vList2"/>
    <dgm:cxn modelId="{DDBAE97F-A5B0-411D-B17A-5328D3D97BEC}" type="presOf" srcId="{CA9EEB11-F1F6-4993-A4ED-82096D2BE17A}" destId="{9F1F3A77-66B9-460D-B44F-710624715762}" srcOrd="0" destOrd="0" presId="urn:microsoft.com/office/officeart/2005/8/layout/vList2"/>
    <dgm:cxn modelId="{EC494B07-A403-4803-B751-948F08D5E1F9}" type="presOf" srcId="{67E55878-C35F-4579-87ED-064394F9DA52}" destId="{E170D01E-C9EB-4C7E-9402-B346C1146AB1}" srcOrd="0" destOrd="0" presId="urn:microsoft.com/office/officeart/2005/8/layout/vList2"/>
    <dgm:cxn modelId="{D96D69A7-E2CE-4FCB-99A7-5EAE9013D738}" srcId="{02E093E3-F469-4D0D-961A-C87B830FC29B}" destId="{3A529783-AD8E-4E76-A0EA-2920913B7F9A}" srcOrd="0" destOrd="0" parTransId="{FDD5E26E-F7CB-4E84-BD8E-63D9F4312536}" sibTransId="{DFC0940B-EE7E-4F4A-96A9-926ED8BDF473}"/>
    <dgm:cxn modelId="{07DE6F1A-2207-49FA-96C2-69E11A2BE810}" srcId="{02E093E3-F469-4D0D-961A-C87B830FC29B}" destId="{CA9EEB11-F1F6-4993-A4ED-82096D2BE17A}" srcOrd="3" destOrd="0" parTransId="{2CCD10D3-6419-48B1-B8A5-12380686E00B}" sibTransId="{D5FFF767-F69E-4DC7-A1EB-4CE0426DDB7E}"/>
    <dgm:cxn modelId="{4DEAF83A-08FF-45DA-892C-1D28AA85D55F}" type="presParOf" srcId="{D3D8E518-A1C0-4D5A-BFC4-D23E61A57FCF}" destId="{CEE8AA1E-9307-41C1-BBD8-8D562AA92F5D}" srcOrd="0" destOrd="0" presId="urn:microsoft.com/office/officeart/2005/8/layout/vList2"/>
    <dgm:cxn modelId="{16AA9552-8637-49CE-BCA9-D65432F68CA3}" type="presParOf" srcId="{D3D8E518-A1C0-4D5A-BFC4-D23E61A57FCF}" destId="{EB8D70D8-2E0B-41E3-B498-8DFC1586F234}" srcOrd="1" destOrd="0" presId="urn:microsoft.com/office/officeart/2005/8/layout/vList2"/>
    <dgm:cxn modelId="{10D580A2-9F96-45A8-9CFE-D9F98B52D9CC}" type="presParOf" srcId="{D3D8E518-A1C0-4D5A-BFC4-D23E61A57FCF}" destId="{E170D01E-C9EB-4C7E-9402-B346C1146AB1}" srcOrd="2" destOrd="0" presId="urn:microsoft.com/office/officeart/2005/8/layout/vList2"/>
    <dgm:cxn modelId="{39272F87-532B-4EA3-A0C0-8B876DF4DFAF}" type="presParOf" srcId="{D3D8E518-A1C0-4D5A-BFC4-D23E61A57FCF}" destId="{7CAE3066-3B5D-4B96-8980-611631149371}" srcOrd="3" destOrd="0" presId="urn:microsoft.com/office/officeart/2005/8/layout/vList2"/>
    <dgm:cxn modelId="{C354ADC9-EEA3-49E1-927E-CCA58A547569}" type="presParOf" srcId="{D3D8E518-A1C0-4D5A-BFC4-D23E61A57FCF}" destId="{BC9DE06B-0EB6-4C8A-89B9-7172777F5C6F}" srcOrd="4" destOrd="0" presId="urn:microsoft.com/office/officeart/2005/8/layout/vList2"/>
    <dgm:cxn modelId="{855FDD92-B9EC-4288-8304-3D7185A53FF9}" type="presParOf" srcId="{D3D8E518-A1C0-4D5A-BFC4-D23E61A57FCF}" destId="{0A06E242-351A-4B2D-8C18-3F65347AD9E5}" srcOrd="5" destOrd="0" presId="urn:microsoft.com/office/officeart/2005/8/layout/vList2"/>
    <dgm:cxn modelId="{DDBC0924-311C-457C-B6CD-A46B5BD4B4C5}" type="presParOf" srcId="{D3D8E518-A1C0-4D5A-BFC4-D23E61A57FCF}" destId="{9F1F3A77-66B9-460D-B44F-710624715762}"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D55BFCB5-C929-45B2-B2D6-44B4F0E60187}" type="doc">
      <dgm:prSet loTypeId="urn:microsoft.com/office/officeart/2005/8/layout/hierarchy2" loCatId="hierarchy" qsTypeId="urn:microsoft.com/office/officeart/2005/8/quickstyle/simple3" qsCatId="simple" csTypeId="urn:microsoft.com/office/officeart/2005/8/colors/colorful1" csCatId="colorful" phldr="1"/>
      <dgm:spPr/>
      <dgm:t>
        <a:bodyPr/>
        <a:lstStyle/>
        <a:p>
          <a:endParaRPr lang="es-EC"/>
        </a:p>
      </dgm:t>
    </dgm:pt>
    <dgm:pt modelId="{B9EAEFD5-1739-4F3C-B410-6A6BD79B4F7F}">
      <dgm:prSet phldrT="[Texto]"/>
      <dgm:spPr/>
      <dgm:t>
        <a:bodyPr/>
        <a:lstStyle/>
        <a:p>
          <a:r>
            <a:rPr lang="es-EC" dirty="0" smtClean="0"/>
            <a:t>Diseño estructura mecánica termoestampadora</a:t>
          </a:r>
          <a:endParaRPr lang="es-EC" dirty="0"/>
        </a:p>
      </dgm:t>
    </dgm:pt>
    <dgm:pt modelId="{A49577C0-7C92-4779-A0CA-3BDED4A2EB44}" type="parTrans" cxnId="{9C9C4826-D832-4FC0-A010-3BC8CC6DBF68}">
      <dgm:prSet/>
      <dgm:spPr/>
      <dgm:t>
        <a:bodyPr/>
        <a:lstStyle/>
        <a:p>
          <a:endParaRPr lang="es-EC"/>
        </a:p>
      </dgm:t>
    </dgm:pt>
    <dgm:pt modelId="{82041B7D-A95D-49DC-9CE8-CCA57DE6807D}" type="sibTrans" cxnId="{9C9C4826-D832-4FC0-A010-3BC8CC6DBF68}">
      <dgm:prSet/>
      <dgm:spPr/>
      <dgm:t>
        <a:bodyPr/>
        <a:lstStyle/>
        <a:p>
          <a:endParaRPr lang="es-EC"/>
        </a:p>
      </dgm:t>
    </dgm:pt>
    <dgm:pt modelId="{A5121557-447A-4049-BBD5-FE4915E268E3}">
      <dgm:prSet phldrT="[Texto]"/>
      <dgm:spPr/>
      <dgm:t>
        <a:bodyPr/>
        <a:lstStyle/>
        <a:p>
          <a:r>
            <a:rPr lang="es-EC" dirty="0" smtClean="0"/>
            <a:t>Campana de calentamiento</a:t>
          </a:r>
          <a:endParaRPr lang="es-EC" dirty="0"/>
        </a:p>
      </dgm:t>
    </dgm:pt>
    <dgm:pt modelId="{9EC97CD9-7854-47C2-81DB-3F8139D3440E}" type="parTrans" cxnId="{11884C74-1AEE-4077-B205-0402D4D84782}">
      <dgm:prSet/>
      <dgm:spPr/>
      <dgm:t>
        <a:bodyPr/>
        <a:lstStyle/>
        <a:p>
          <a:endParaRPr lang="es-EC"/>
        </a:p>
      </dgm:t>
    </dgm:pt>
    <dgm:pt modelId="{BA86EC22-E26D-4E88-ABEF-BA1D209FACBA}" type="sibTrans" cxnId="{11884C74-1AEE-4077-B205-0402D4D84782}">
      <dgm:prSet/>
      <dgm:spPr/>
      <dgm:t>
        <a:bodyPr/>
        <a:lstStyle/>
        <a:p>
          <a:endParaRPr lang="es-EC"/>
        </a:p>
      </dgm:t>
    </dgm:pt>
    <dgm:pt modelId="{6D31D7A9-9B43-46B4-95C8-E6A30C37E64F}">
      <dgm:prSet phldrT="[Texto]"/>
      <dgm:spPr/>
      <dgm:t>
        <a:bodyPr/>
        <a:lstStyle/>
        <a:p>
          <a:r>
            <a:rPr lang="es-EC" dirty="0" smtClean="0"/>
            <a:t>Motor</a:t>
          </a:r>
          <a:endParaRPr lang="es-EC" dirty="0"/>
        </a:p>
      </dgm:t>
    </dgm:pt>
    <dgm:pt modelId="{1001A980-2FC5-4CE6-B698-046CA1FC6A17}" type="parTrans" cxnId="{6D1CC1CD-8FC8-4F5F-8DC1-9132691B5225}">
      <dgm:prSet/>
      <dgm:spPr/>
      <dgm:t>
        <a:bodyPr/>
        <a:lstStyle/>
        <a:p>
          <a:endParaRPr lang="es-EC"/>
        </a:p>
      </dgm:t>
    </dgm:pt>
    <dgm:pt modelId="{3B2963E3-A58E-48E0-849E-45C3AA06BBE2}" type="sibTrans" cxnId="{6D1CC1CD-8FC8-4F5F-8DC1-9132691B5225}">
      <dgm:prSet/>
      <dgm:spPr/>
      <dgm:t>
        <a:bodyPr/>
        <a:lstStyle/>
        <a:p>
          <a:endParaRPr lang="es-EC"/>
        </a:p>
      </dgm:t>
    </dgm:pt>
    <dgm:pt modelId="{38ADDB7F-4E00-4EBB-8089-7D716200FDA5}">
      <dgm:prSet phldrT="[Texto]"/>
      <dgm:spPr/>
      <dgm:t>
        <a:bodyPr/>
        <a:lstStyle/>
        <a:p>
          <a:r>
            <a:rPr lang="es-EC" dirty="0" smtClean="0"/>
            <a:t>Estructura del sistema</a:t>
          </a:r>
          <a:endParaRPr lang="es-EC" dirty="0"/>
        </a:p>
      </dgm:t>
    </dgm:pt>
    <dgm:pt modelId="{06393524-8F0A-4C52-A328-1D1F26AB14EA}" type="parTrans" cxnId="{F0FCB5F6-5274-464F-8151-D9E91D2D9F68}">
      <dgm:prSet/>
      <dgm:spPr/>
      <dgm:t>
        <a:bodyPr/>
        <a:lstStyle/>
        <a:p>
          <a:endParaRPr lang="es-EC"/>
        </a:p>
      </dgm:t>
    </dgm:pt>
    <dgm:pt modelId="{D3FAB56A-7DE2-4705-9316-143E986DC476}" type="sibTrans" cxnId="{F0FCB5F6-5274-464F-8151-D9E91D2D9F68}">
      <dgm:prSet/>
      <dgm:spPr/>
      <dgm:t>
        <a:bodyPr/>
        <a:lstStyle/>
        <a:p>
          <a:endParaRPr lang="es-EC"/>
        </a:p>
      </dgm:t>
    </dgm:pt>
    <dgm:pt modelId="{655666CD-1C8D-4279-8E83-4979C89C6442}">
      <dgm:prSet phldrT="[Texto]"/>
      <dgm:spPr/>
      <dgm:t>
        <a:bodyPr/>
        <a:lstStyle/>
        <a:p>
          <a:r>
            <a:rPr lang="es-EC" dirty="0" smtClean="0"/>
            <a:t>Base de estampado</a:t>
          </a:r>
          <a:endParaRPr lang="es-EC" dirty="0"/>
        </a:p>
      </dgm:t>
    </dgm:pt>
    <dgm:pt modelId="{798A25AA-F92F-438E-BF3E-0C28D4B5BF98}" type="parTrans" cxnId="{A2634EC3-FF26-48FB-8F38-E014E4F42464}">
      <dgm:prSet/>
      <dgm:spPr/>
      <dgm:t>
        <a:bodyPr/>
        <a:lstStyle/>
        <a:p>
          <a:endParaRPr lang="es-EC"/>
        </a:p>
      </dgm:t>
    </dgm:pt>
    <dgm:pt modelId="{7DB5B270-5775-46F1-BD3D-66BF7D9FB850}" type="sibTrans" cxnId="{A2634EC3-FF26-48FB-8F38-E014E4F42464}">
      <dgm:prSet/>
      <dgm:spPr/>
      <dgm:t>
        <a:bodyPr/>
        <a:lstStyle/>
        <a:p>
          <a:endParaRPr lang="es-EC"/>
        </a:p>
      </dgm:t>
    </dgm:pt>
    <dgm:pt modelId="{C29A01FC-CE85-4572-AC07-6017126C0E2A}">
      <dgm:prSet phldrT="[Texto]"/>
      <dgm:spPr/>
      <dgm:t>
        <a:bodyPr/>
        <a:lstStyle/>
        <a:p>
          <a:r>
            <a:rPr lang="es-ES_tradnl" noProof="0" dirty="0" smtClean="0"/>
            <a:t>Actuador neumático </a:t>
          </a:r>
          <a:endParaRPr lang="es-ES_tradnl" noProof="0" dirty="0"/>
        </a:p>
      </dgm:t>
    </dgm:pt>
    <dgm:pt modelId="{711E2C11-E027-476B-8A76-B70490262ED9}" type="parTrans" cxnId="{29F49053-FF4C-42AE-A45E-C321A7012D69}">
      <dgm:prSet/>
      <dgm:spPr/>
      <dgm:t>
        <a:bodyPr/>
        <a:lstStyle/>
        <a:p>
          <a:endParaRPr lang="es-EC"/>
        </a:p>
      </dgm:t>
    </dgm:pt>
    <dgm:pt modelId="{D850676F-4F94-4720-9B07-87392A79F9D1}" type="sibTrans" cxnId="{29F49053-FF4C-42AE-A45E-C321A7012D69}">
      <dgm:prSet/>
      <dgm:spPr/>
      <dgm:t>
        <a:bodyPr/>
        <a:lstStyle/>
        <a:p>
          <a:endParaRPr lang="es-EC"/>
        </a:p>
      </dgm:t>
    </dgm:pt>
    <dgm:pt modelId="{205B3742-8315-4C58-8DE3-ED0808363958}">
      <dgm:prSet phldrT="[Texto]"/>
      <dgm:spPr/>
      <dgm:t>
        <a:bodyPr/>
        <a:lstStyle/>
        <a:p>
          <a:r>
            <a:rPr lang="es-ES_tradnl" noProof="0" dirty="0" smtClean="0"/>
            <a:t>Electroválvula</a:t>
          </a:r>
          <a:endParaRPr lang="es-ES_tradnl" noProof="0" dirty="0"/>
        </a:p>
      </dgm:t>
    </dgm:pt>
    <dgm:pt modelId="{33C670C5-1D01-41D6-9F42-65939E1D0022}" type="parTrans" cxnId="{19D1BC15-FAAE-487F-B02A-A892FE9758A2}">
      <dgm:prSet/>
      <dgm:spPr/>
      <dgm:t>
        <a:bodyPr/>
        <a:lstStyle/>
        <a:p>
          <a:endParaRPr lang="es-EC"/>
        </a:p>
      </dgm:t>
    </dgm:pt>
    <dgm:pt modelId="{DDA0CE51-AD6A-4782-9DE2-207F835D4821}" type="sibTrans" cxnId="{19D1BC15-FAAE-487F-B02A-A892FE9758A2}">
      <dgm:prSet/>
      <dgm:spPr/>
      <dgm:t>
        <a:bodyPr/>
        <a:lstStyle/>
        <a:p>
          <a:endParaRPr lang="es-EC"/>
        </a:p>
      </dgm:t>
    </dgm:pt>
    <dgm:pt modelId="{55E069B2-AC34-4CD7-A5EE-D8338F1B21ED}">
      <dgm:prSet phldrT="[Texto]"/>
      <dgm:spPr/>
      <dgm:t>
        <a:bodyPr/>
        <a:lstStyle/>
        <a:p>
          <a:r>
            <a:rPr lang="es-EC" dirty="0" smtClean="0"/>
            <a:t>Sensor temperatura</a:t>
          </a:r>
          <a:endParaRPr lang="es-EC" dirty="0"/>
        </a:p>
      </dgm:t>
    </dgm:pt>
    <dgm:pt modelId="{B43C703F-C09E-4ACB-95BC-E35178FCC0A3}" type="sibTrans" cxnId="{43EEBC5F-23B0-49AE-8A49-B3A365B9438C}">
      <dgm:prSet/>
      <dgm:spPr/>
      <dgm:t>
        <a:bodyPr/>
        <a:lstStyle/>
        <a:p>
          <a:endParaRPr lang="es-EC"/>
        </a:p>
      </dgm:t>
    </dgm:pt>
    <dgm:pt modelId="{814DCFB2-2A2E-4DA6-9665-A10D6ECCD976}" type="parTrans" cxnId="{43EEBC5F-23B0-49AE-8A49-B3A365B9438C}">
      <dgm:prSet/>
      <dgm:spPr/>
      <dgm:t>
        <a:bodyPr/>
        <a:lstStyle/>
        <a:p>
          <a:endParaRPr lang="es-EC"/>
        </a:p>
      </dgm:t>
    </dgm:pt>
    <dgm:pt modelId="{F163B6E8-9944-2545-A5C1-1F7440ABA3F1}">
      <dgm:prSet phldrT="[Texto]"/>
      <dgm:spPr/>
      <dgm:t>
        <a:bodyPr/>
        <a:lstStyle/>
        <a:p>
          <a:r>
            <a:rPr lang="es-EC" dirty="0" smtClean="0"/>
            <a:t>Cilindro Fusor</a:t>
          </a:r>
          <a:endParaRPr lang="es-EC" dirty="0"/>
        </a:p>
      </dgm:t>
    </dgm:pt>
    <dgm:pt modelId="{092E63A1-D43E-1446-B4AD-5B0B33BD19DF}" type="parTrans" cxnId="{211B24FD-CE34-3E4F-B631-C8ADD94ED182}">
      <dgm:prSet/>
      <dgm:spPr/>
      <dgm:t>
        <a:bodyPr/>
        <a:lstStyle/>
        <a:p>
          <a:endParaRPr lang="es-ES_tradnl"/>
        </a:p>
      </dgm:t>
    </dgm:pt>
    <dgm:pt modelId="{DDEA8605-0B3D-F343-983C-8F8097F3CB51}" type="sibTrans" cxnId="{211B24FD-CE34-3E4F-B631-C8ADD94ED182}">
      <dgm:prSet/>
      <dgm:spPr/>
      <dgm:t>
        <a:bodyPr/>
        <a:lstStyle/>
        <a:p>
          <a:endParaRPr lang="es-ES_tradnl"/>
        </a:p>
      </dgm:t>
    </dgm:pt>
    <dgm:pt modelId="{56EF5253-813F-E645-99C8-AF7E46FD7308}">
      <dgm:prSet phldrT="[Texto]"/>
      <dgm:spPr/>
      <dgm:t>
        <a:bodyPr/>
        <a:lstStyle/>
        <a:p>
          <a:r>
            <a:rPr lang="es-ES_tradnl" noProof="0" dirty="0" smtClean="0"/>
            <a:t>Panel control</a:t>
          </a:r>
          <a:endParaRPr lang="es-ES_tradnl" noProof="0" dirty="0"/>
        </a:p>
      </dgm:t>
    </dgm:pt>
    <dgm:pt modelId="{BD78C1E1-A523-4E4D-AEC1-C4422A6F8FD3}" type="parTrans" cxnId="{32BB56FF-F614-4548-B9C9-576C911A51B6}">
      <dgm:prSet/>
      <dgm:spPr/>
      <dgm:t>
        <a:bodyPr/>
        <a:lstStyle/>
        <a:p>
          <a:endParaRPr lang="es-ES_tradnl"/>
        </a:p>
      </dgm:t>
    </dgm:pt>
    <dgm:pt modelId="{0EE6C2FE-E9C3-2242-8DD6-E2084EF1D82A}" type="sibTrans" cxnId="{32BB56FF-F614-4548-B9C9-576C911A51B6}">
      <dgm:prSet/>
      <dgm:spPr/>
      <dgm:t>
        <a:bodyPr/>
        <a:lstStyle/>
        <a:p>
          <a:endParaRPr lang="es-ES_tradnl"/>
        </a:p>
      </dgm:t>
    </dgm:pt>
    <dgm:pt modelId="{8B74816C-8445-694C-9EDE-81EEBFA075B2}">
      <dgm:prSet/>
      <dgm:spPr/>
      <dgm:t>
        <a:bodyPr/>
        <a:lstStyle/>
        <a:p>
          <a:r>
            <a:rPr lang="es-EC" smtClean="0"/>
            <a:t>Resistencia eléctrica</a:t>
          </a:r>
          <a:endParaRPr lang="es-EC" dirty="0" smtClean="0"/>
        </a:p>
      </dgm:t>
    </dgm:pt>
    <dgm:pt modelId="{CFCEFE9D-3D98-B546-9663-7086702DE1AF}" type="parTrans" cxnId="{9F58CE32-C584-6A41-9DDB-37F5E4302186}">
      <dgm:prSet/>
      <dgm:spPr/>
      <dgm:t>
        <a:bodyPr/>
        <a:lstStyle/>
        <a:p>
          <a:endParaRPr lang="es-ES_tradnl"/>
        </a:p>
      </dgm:t>
    </dgm:pt>
    <dgm:pt modelId="{A03D040D-9EAE-5847-BEAB-E80C728BB9DD}" type="sibTrans" cxnId="{9F58CE32-C584-6A41-9DDB-37F5E4302186}">
      <dgm:prSet/>
      <dgm:spPr/>
      <dgm:t>
        <a:bodyPr/>
        <a:lstStyle/>
        <a:p>
          <a:endParaRPr lang="es-ES_tradnl"/>
        </a:p>
      </dgm:t>
    </dgm:pt>
    <dgm:pt modelId="{4B855ABB-1F3B-4E30-90E5-4845E5C623F1}" type="pres">
      <dgm:prSet presAssocID="{D55BFCB5-C929-45B2-B2D6-44B4F0E60187}" presName="diagram" presStyleCnt="0">
        <dgm:presLayoutVars>
          <dgm:chPref val="1"/>
          <dgm:dir/>
          <dgm:animOne val="branch"/>
          <dgm:animLvl val="lvl"/>
          <dgm:resizeHandles val="exact"/>
        </dgm:presLayoutVars>
      </dgm:prSet>
      <dgm:spPr/>
      <dgm:t>
        <a:bodyPr/>
        <a:lstStyle/>
        <a:p>
          <a:endParaRPr lang="es-EC"/>
        </a:p>
      </dgm:t>
    </dgm:pt>
    <dgm:pt modelId="{D9BDC15B-1BF5-44D5-8256-CEFE563CB88D}" type="pres">
      <dgm:prSet presAssocID="{B9EAEFD5-1739-4F3C-B410-6A6BD79B4F7F}" presName="root1" presStyleCnt="0"/>
      <dgm:spPr/>
      <dgm:t>
        <a:bodyPr/>
        <a:lstStyle/>
        <a:p>
          <a:endParaRPr lang="es-EC"/>
        </a:p>
      </dgm:t>
    </dgm:pt>
    <dgm:pt modelId="{7B4AFD95-1041-439E-AA91-6300E6F028F4}" type="pres">
      <dgm:prSet presAssocID="{B9EAEFD5-1739-4F3C-B410-6A6BD79B4F7F}" presName="LevelOneTextNode" presStyleLbl="node0" presStyleIdx="0" presStyleCnt="1">
        <dgm:presLayoutVars>
          <dgm:chPref val="3"/>
        </dgm:presLayoutVars>
      </dgm:prSet>
      <dgm:spPr/>
      <dgm:t>
        <a:bodyPr/>
        <a:lstStyle/>
        <a:p>
          <a:endParaRPr lang="es-EC"/>
        </a:p>
      </dgm:t>
    </dgm:pt>
    <dgm:pt modelId="{F83FE5AB-DDBA-4DDD-BFEC-B7A4BF24FF43}" type="pres">
      <dgm:prSet presAssocID="{B9EAEFD5-1739-4F3C-B410-6A6BD79B4F7F}" presName="level2hierChild" presStyleCnt="0"/>
      <dgm:spPr/>
      <dgm:t>
        <a:bodyPr/>
        <a:lstStyle/>
        <a:p>
          <a:endParaRPr lang="es-EC"/>
        </a:p>
      </dgm:t>
    </dgm:pt>
    <dgm:pt modelId="{9A77461F-E791-44C3-A205-86D5955A296F}" type="pres">
      <dgm:prSet presAssocID="{9EC97CD9-7854-47C2-81DB-3F8139D3440E}" presName="conn2-1" presStyleLbl="parChTrans1D2" presStyleIdx="0" presStyleCnt="2"/>
      <dgm:spPr/>
      <dgm:t>
        <a:bodyPr/>
        <a:lstStyle/>
        <a:p>
          <a:endParaRPr lang="es-EC"/>
        </a:p>
      </dgm:t>
    </dgm:pt>
    <dgm:pt modelId="{8E1AEFD5-1C62-44C3-BE57-EB1810F59C52}" type="pres">
      <dgm:prSet presAssocID="{9EC97CD9-7854-47C2-81DB-3F8139D3440E}" presName="connTx" presStyleLbl="parChTrans1D2" presStyleIdx="0" presStyleCnt="2"/>
      <dgm:spPr/>
      <dgm:t>
        <a:bodyPr/>
        <a:lstStyle/>
        <a:p>
          <a:endParaRPr lang="es-EC"/>
        </a:p>
      </dgm:t>
    </dgm:pt>
    <dgm:pt modelId="{F7CC1FFA-1E38-41FB-A094-40019BC25B96}" type="pres">
      <dgm:prSet presAssocID="{A5121557-447A-4049-BBD5-FE4915E268E3}" presName="root2" presStyleCnt="0"/>
      <dgm:spPr/>
      <dgm:t>
        <a:bodyPr/>
        <a:lstStyle/>
        <a:p>
          <a:endParaRPr lang="es-EC"/>
        </a:p>
      </dgm:t>
    </dgm:pt>
    <dgm:pt modelId="{8A757801-3F71-4E0F-8477-9770F67DA166}" type="pres">
      <dgm:prSet presAssocID="{A5121557-447A-4049-BBD5-FE4915E268E3}" presName="LevelTwoTextNode" presStyleLbl="node2" presStyleIdx="0" presStyleCnt="2">
        <dgm:presLayoutVars>
          <dgm:chPref val="3"/>
        </dgm:presLayoutVars>
      </dgm:prSet>
      <dgm:spPr/>
      <dgm:t>
        <a:bodyPr/>
        <a:lstStyle/>
        <a:p>
          <a:endParaRPr lang="es-EC"/>
        </a:p>
      </dgm:t>
    </dgm:pt>
    <dgm:pt modelId="{EC6557AD-985F-487F-9ADD-ED4F1DA7FBD1}" type="pres">
      <dgm:prSet presAssocID="{A5121557-447A-4049-BBD5-FE4915E268E3}" presName="level3hierChild" presStyleCnt="0"/>
      <dgm:spPr/>
      <dgm:t>
        <a:bodyPr/>
        <a:lstStyle/>
        <a:p>
          <a:endParaRPr lang="es-EC"/>
        </a:p>
      </dgm:t>
    </dgm:pt>
    <dgm:pt modelId="{354392B1-8988-461E-A79F-099A96BBA3B1}" type="pres">
      <dgm:prSet presAssocID="{1001A980-2FC5-4CE6-B698-046CA1FC6A17}" presName="conn2-1" presStyleLbl="parChTrans1D3" presStyleIdx="0" presStyleCnt="8"/>
      <dgm:spPr/>
      <dgm:t>
        <a:bodyPr/>
        <a:lstStyle/>
        <a:p>
          <a:endParaRPr lang="es-EC"/>
        </a:p>
      </dgm:t>
    </dgm:pt>
    <dgm:pt modelId="{A197DAE4-5B16-4BEA-85AA-17C681F7CF0B}" type="pres">
      <dgm:prSet presAssocID="{1001A980-2FC5-4CE6-B698-046CA1FC6A17}" presName="connTx" presStyleLbl="parChTrans1D3" presStyleIdx="0" presStyleCnt="8"/>
      <dgm:spPr/>
      <dgm:t>
        <a:bodyPr/>
        <a:lstStyle/>
        <a:p>
          <a:endParaRPr lang="es-EC"/>
        </a:p>
      </dgm:t>
    </dgm:pt>
    <dgm:pt modelId="{AEA28E62-8DE9-47A4-B202-719018E707D3}" type="pres">
      <dgm:prSet presAssocID="{6D31D7A9-9B43-46B4-95C8-E6A30C37E64F}" presName="root2" presStyleCnt="0"/>
      <dgm:spPr/>
      <dgm:t>
        <a:bodyPr/>
        <a:lstStyle/>
        <a:p>
          <a:endParaRPr lang="es-EC"/>
        </a:p>
      </dgm:t>
    </dgm:pt>
    <dgm:pt modelId="{9FE79805-7B39-4097-AE0D-35F0B5515E16}" type="pres">
      <dgm:prSet presAssocID="{6D31D7A9-9B43-46B4-95C8-E6A30C37E64F}" presName="LevelTwoTextNode" presStyleLbl="node3" presStyleIdx="0" presStyleCnt="8">
        <dgm:presLayoutVars>
          <dgm:chPref val="3"/>
        </dgm:presLayoutVars>
      </dgm:prSet>
      <dgm:spPr/>
      <dgm:t>
        <a:bodyPr/>
        <a:lstStyle/>
        <a:p>
          <a:endParaRPr lang="es-EC"/>
        </a:p>
      </dgm:t>
    </dgm:pt>
    <dgm:pt modelId="{9BB1FB0C-9849-4F3E-B1A0-1FC5AE63E5B6}" type="pres">
      <dgm:prSet presAssocID="{6D31D7A9-9B43-46B4-95C8-E6A30C37E64F}" presName="level3hierChild" presStyleCnt="0"/>
      <dgm:spPr/>
      <dgm:t>
        <a:bodyPr/>
        <a:lstStyle/>
        <a:p>
          <a:endParaRPr lang="es-EC"/>
        </a:p>
      </dgm:t>
    </dgm:pt>
    <dgm:pt modelId="{9F778C6D-173B-6444-B141-B0AAD97FDFE5}" type="pres">
      <dgm:prSet presAssocID="{CFCEFE9D-3D98-B546-9663-7086702DE1AF}" presName="conn2-1" presStyleLbl="parChTrans1D3" presStyleIdx="1" presStyleCnt="8"/>
      <dgm:spPr/>
      <dgm:t>
        <a:bodyPr/>
        <a:lstStyle/>
        <a:p>
          <a:endParaRPr lang="es-ES_tradnl"/>
        </a:p>
      </dgm:t>
    </dgm:pt>
    <dgm:pt modelId="{7820776A-C686-BD42-A723-74B65123968A}" type="pres">
      <dgm:prSet presAssocID="{CFCEFE9D-3D98-B546-9663-7086702DE1AF}" presName="connTx" presStyleLbl="parChTrans1D3" presStyleIdx="1" presStyleCnt="8"/>
      <dgm:spPr/>
      <dgm:t>
        <a:bodyPr/>
        <a:lstStyle/>
        <a:p>
          <a:endParaRPr lang="es-ES_tradnl"/>
        </a:p>
      </dgm:t>
    </dgm:pt>
    <dgm:pt modelId="{82522CE8-C134-3A42-8769-2CA7D58374EE}" type="pres">
      <dgm:prSet presAssocID="{8B74816C-8445-694C-9EDE-81EEBFA075B2}" presName="root2" presStyleCnt="0"/>
      <dgm:spPr/>
    </dgm:pt>
    <dgm:pt modelId="{A013ADAC-A9A6-2842-B704-57B439EA5311}" type="pres">
      <dgm:prSet presAssocID="{8B74816C-8445-694C-9EDE-81EEBFA075B2}" presName="LevelTwoTextNode" presStyleLbl="node3" presStyleIdx="1" presStyleCnt="8">
        <dgm:presLayoutVars>
          <dgm:chPref val="3"/>
        </dgm:presLayoutVars>
      </dgm:prSet>
      <dgm:spPr/>
      <dgm:t>
        <a:bodyPr/>
        <a:lstStyle/>
        <a:p>
          <a:endParaRPr lang="es-ES_tradnl"/>
        </a:p>
      </dgm:t>
    </dgm:pt>
    <dgm:pt modelId="{27E3D9D7-11C7-6142-8B83-EA6A51CDF5B1}" type="pres">
      <dgm:prSet presAssocID="{8B74816C-8445-694C-9EDE-81EEBFA075B2}" presName="level3hierChild" presStyleCnt="0"/>
      <dgm:spPr/>
    </dgm:pt>
    <dgm:pt modelId="{5D9E3216-4882-48D0-8177-E5BDAC813BE8}" type="pres">
      <dgm:prSet presAssocID="{814DCFB2-2A2E-4DA6-9665-A10D6ECCD976}" presName="conn2-1" presStyleLbl="parChTrans1D3" presStyleIdx="2" presStyleCnt="8"/>
      <dgm:spPr/>
      <dgm:t>
        <a:bodyPr/>
        <a:lstStyle/>
        <a:p>
          <a:endParaRPr lang="es-EC"/>
        </a:p>
      </dgm:t>
    </dgm:pt>
    <dgm:pt modelId="{24E3966F-EB87-4C64-ACEC-984A1BEDE33E}" type="pres">
      <dgm:prSet presAssocID="{814DCFB2-2A2E-4DA6-9665-A10D6ECCD976}" presName="connTx" presStyleLbl="parChTrans1D3" presStyleIdx="2" presStyleCnt="8"/>
      <dgm:spPr/>
      <dgm:t>
        <a:bodyPr/>
        <a:lstStyle/>
        <a:p>
          <a:endParaRPr lang="es-EC"/>
        </a:p>
      </dgm:t>
    </dgm:pt>
    <dgm:pt modelId="{852A7125-3DE5-4572-A46E-09903F01EDF9}" type="pres">
      <dgm:prSet presAssocID="{55E069B2-AC34-4CD7-A5EE-D8338F1B21ED}" presName="root2" presStyleCnt="0"/>
      <dgm:spPr/>
      <dgm:t>
        <a:bodyPr/>
        <a:lstStyle/>
        <a:p>
          <a:endParaRPr lang="es-EC"/>
        </a:p>
      </dgm:t>
    </dgm:pt>
    <dgm:pt modelId="{16B5C630-5C77-4261-B2CF-B0433B6212AA}" type="pres">
      <dgm:prSet presAssocID="{55E069B2-AC34-4CD7-A5EE-D8338F1B21ED}" presName="LevelTwoTextNode" presStyleLbl="node3" presStyleIdx="2" presStyleCnt="8">
        <dgm:presLayoutVars>
          <dgm:chPref val="3"/>
        </dgm:presLayoutVars>
      </dgm:prSet>
      <dgm:spPr/>
      <dgm:t>
        <a:bodyPr/>
        <a:lstStyle/>
        <a:p>
          <a:endParaRPr lang="es-EC"/>
        </a:p>
      </dgm:t>
    </dgm:pt>
    <dgm:pt modelId="{93181D15-E1E9-4BA5-8A3C-0E483AE03078}" type="pres">
      <dgm:prSet presAssocID="{55E069B2-AC34-4CD7-A5EE-D8338F1B21ED}" presName="level3hierChild" presStyleCnt="0"/>
      <dgm:spPr/>
      <dgm:t>
        <a:bodyPr/>
        <a:lstStyle/>
        <a:p>
          <a:endParaRPr lang="es-EC"/>
        </a:p>
      </dgm:t>
    </dgm:pt>
    <dgm:pt modelId="{FF937556-688C-8C4E-AED9-D67493540EEF}" type="pres">
      <dgm:prSet presAssocID="{092E63A1-D43E-1446-B4AD-5B0B33BD19DF}" presName="conn2-1" presStyleLbl="parChTrans1D3" presStyleIdx="3" presStyleCnt="8"/>
      <dgm:spPr/>
      <dgm:t>
        <a:bodyPr/>
        <a:lstStyle/>
        <a:p>
          <a:endParaRPr lang="es-ES_tradnl"/>
        </a:p>
      </dgm:t>
    </dgm:pt>
    <dgm:pt modelId="{D5845EE5-0BA4-5D49-A2E1-404111B9080A}" type="pres">
      <dgm:prSet presAssocID="{092E63A1-D43E-1446-B4AD-5B0B33BD19DF}" presName="connTx" presStyleLbl="parChTrans1D3" presStyleIdx="3" presStyleCnt="8"/>
      <dgm:spPr/>
      <dgm:t>
        <a:bodyPr/>
        <a:lstStyle/>
        <a:p>
          <a:endParaRPr lang="es-ES_tradnl"/>
        </a:p>
      </dgm:t>
    </dgm:pt>
    <dgm:pt modelId="{6BF1B8E0-237D-2147-9AF1-80DBEE58601A}" type="pres">
      <dgm:prSet presAssocID="{F163B6E8-9944-2545-A5C1-1F7440ABA3F1}" presName="root2" presStyleCnt="0"/>
      <dgm:spPr/>
    </dgm:pt>
    <dgm:pt modelId="{0477763D-2A6B-F149-AC06-BB03980DA829}" type="pres">
      <dgm:prSet presAssocID="{F163B6E8-9944-2545-A5C1-1F7440ABA3F1}" presName="LevelTwoTextNode" presStyleLbl="node3" presStyleIdx="3" presStyleCnt="8">
        <dgm:presLayoutVars>
          <dgm:chPref val="3"/>
        </dgm:presLayoutVars>
      </dgm:prSet>
      <dgm:spPr/>
      <dgm:t>
        <a:bodyPr/>
        <a:lstStyle/>
        <a:p>
          <a:endParaRPr lang="es-ES_tradnl"/>
        </a:p>
      </dgm:t>
    </dgm:pt>
    <dgm:pt modelId="{2C4D57BD-7DD6-D249-87B6-A8E7FA3CB02D}" type="pres">
      <dgm:prSet presAssocID="{F163B6E8-9944-2545-A5C1-1F7440ABA3F1}" presName="level3hierChild" presStyleCnt="0"/>
      <dgm:spPr/>
    </dgm:pt>
    <dgm:pt modelId="{7EE843CF-A98F-4F32-A012-6FAEA593FF8B}" type="pres">
      <dgm:prSet presAssocID="{06393524-8F0A-4C52-A328-1D1F26AB14EA}" presName="conn2-1" presStyleLbl="parChTrans1D2" presStyleIdx="1" presStyleCnt="2"/>
      <dgm:spPr/>
      <dgm:t>
        <a:bodyPr/>
        <a:lstStyle/>
        <a:p>
          <a:endParaRPr lang="es-EC"/>
        </a:p>
      </dgm:t>
    </dgm:pt>
    <dgm:pt modelId="{2882E957-C8AA-498D-A5B4-2D070D56E8EF}" type="pres">
      <dgm:prSet presAssocID="{06393524-8F0A-4C52-A328-1D1F26AB14EA}" presName="connTx" presStyleLbl="parChTrans1D2" presStyleIdx="1" presStyleCnt="2"/>
      <dgm:spPr/>
      <dgm:t>
        <a:bodyPr/>
        <a:lstStyle/>
        <a:p>
          <a:endParaRPr lang="es-EC"/>
        </a:p>
      </dgm:t>
    </dgm:pt>
    <dgm:pt modelId="{D0713C7E-4AB9-4E91-8696-066945A19B60}" type="pres">
      <dgm:prSet presAssocID="{38ADDB7F-4E00-4EBB-8089-7D716200FDA5}" presName="root2" presStyleCnt="0"/>
      <dgm:spPr/>
      <dgm:t>
        <a:bodyPr/>
        <a:lstStyle/>
        <a:p>
          <a:endParaRPr lang="es-EC"/>
        </a:p>
      </dgm:t>
    </dgm:pt>
    <dgm:pt modelId="{0630082E-A72A-442E-9323-4490FD06CDA2}" type="pres">
      <dgm:prSet presAssocID="{38ADDB7F-4E00-4EBB-8089-7D716200FDA5}" presName="LevelTwoTextNode" presStyleLbl="node2" presStyleIdx="1" presStyleCnt="2">
        <dgm:presLayoutVars>
          <dgm:chPref val="3"/>
        </dgm:presLayoutVars>
      </dgm:prSet>
      <dgm:spPr/>
      <dgm:t>
        <a:bodyPr/>
        <a:lstStyle/>
        <a:p>
          <a:endParaRPr lang="es-EC"/>
        </a:p>
      </dgm:t>
    </dgm:pt>
    <dgm:pt modelId="{521FD2FA-C388-45B7-9A6E-FE20112D13EA}" type="pres">
      <dgm:prSet presAssocID="{38ADDB7F-4E00-4EBB-8089-7D716200FDA5}" presName="level3hierChild" presStyleCnt="0"/>
      <dgm:spPr/>
      <dgm:t>
        <a:bodyPr/>
        <a:lstStyle/>
        <a:p>
          <a:endParaRPr lang="es-EC"/>
        </a:p>
      </dgm:t>
    </dgm:pt>
    <dgm:pt modelId="{37B85876-0A0D-49F1-8490-BC9C4B571679}" type="pres">
      <dgm:prSet presAssocID="{798A25AA-F92F-438E-BF3E-0C28D4B5BF98}" presName="conn2-1" presStyleLbl="parChTrans1D3" presStyleIdx="4" presStyleCnt="8"/>
      <dgm:spPr/>
      <dgm:t>
        <a:bodyPr/>
        <a:lstStyle/>
        <a:p>
          <a:endParaRPr lang="es-EC"/>
        </a:p>
      </dgm:t>
    </dgm:pt>
    <dgm:pt modelId="{0BFF832C-B4F1-4FF0-95C5-28A35525B0C7}" type="pres">
      <dgm:prSet presAssocID="{798A25AA-F92F-438E-BF3E-0C28D4B5BF98}" presName="connTx" presStyleLbl="parChTrans1D3" presStyleIdx="4" presStyleCnt="8"/>
      <dgm:spPr/>
      <dgm:t>
        <a:bodyPr/>
        <a:lstStyle/>
        <a:p>
          <a:endParaRPr lang="es-EC"/>
        </a:p>
      </dgm:t>
    </dgm:pt>
    <dgm:pt modelId="{C126C868-109B-4C09-9A1F-D9E7F00027FD}" type="pres">
      <dgm:prSet presAssocID="{655666CD-1C8D-4279-8E83-4979C89C6442}" presName="root2" presStyleCnt="0"/>
      <dgm:spPr/>
      <dgm:t>
        <a:bodyPr/>
        <a:lstStyle/>
        <a:p>
          <a:endParaRPr lang="es-EC"/>
        </a:p>
      </dgm:t>
    </dgm:pt>
    <dgm:pt modelId="{A4BC66A0-528F-4E28-A5F9-D1716997195D}" type="pres">
      <dgm:prSet presAssocID="{655666CD-1C8D-4279-8E83-4979C89C6442}" presName="LevelTwoTextNode" presStyleLbl="node3" presStyleIdx="4" presStyleCnt="8">
        <dgm:presLayoutVars>
          <dgm:chPref val="3"/>
        </dgm:presLayoutVars>
      </dgm:prSet>
      <dgm:spPr/>
      <dgm:t>
        <a:bodyPr/>
        <a:lstStyle/>
        <a:p>
          <a:endParaRPr lang="es-EC"/>
        </a:p>
      </dgm:t>
    </dgm:pt>
    <dgm:pt modelId="{772904F1-1D7B-40BB-8254-07A9B286F703}" type="pres">
      <dgm:prSet presAssocID="{655666CD-1C8D-4279-8E83-4979C89C6442}" presName="level3hierChild" presStyleCnt="0"/>
      <dgm:spPr/>
      <dgm:t>
        <a:bodyPr/>
        <a:lstStyle/>
        <a:p>
          <a:endParaRPr lang="es-EC"/>
        </a:p>
      </dgm:t>
    </dgm:pt>
    <dgm:pt modelId="{DF46B202-0507-45F7-8B35-F3968F971E0D}" type="pres">
      <dgm:prSet presAssocID="{711E2C11-E027-476B-8A76-B70490262ED9}" presName="conn2-1" presStyleLbl="parChTrans1D3" presStyleIdx="5" presStyleCnt="8"/>
      <dgm:spPr/>
      <dgm:t>
        <a:bodyPr/>
        <a:lstStyle/>
        <a:p>
          <a:endParaRPr lang="es-EC"/>
        </a:p>
      </dgm:t>
    </dgm:pt>
    <dgm:pt modelId="{63DAFF53-A76C-4DB6-ACAE-2F0BBD6AFD8E}" type="pres">
      <dgm:prSet presAssocID="{711E2C11-E027-476B-8A76-B70490262ED9}" presName="connTx" presStyleLbl="parChTrans1D3" presStyleIdx="5" presStyleCnt="8"/>
      <dgm:spPr/>
      <dgm:t>
        <a:bodyPr/>
        <a:lstStyle/>
        <a:p>
          <a:endParaRPr lang="es-EC"/>
        </a:p>
      </dgm:t>
    </dgm:pt>
    <dgm:pt modelId="{576A15BE-5F6D-4BA4-876B-60BCD3EAB3BE}" type="pres">
      <dgm:prSet presAssocID="{C29A01FC-CE85-4572-AC07-6017126C0E2A}" presName="root2" presStyleCnt="0"/>
      <dgm:spPr/>
      <dgm:t>
        <a:bodyPr/>
        <a:lstStyle/>
        <a:p>
          <a:endParaRPr lang="es-EC"/>
        </a:p>
      </dgm:t>
    </dgm:pt>
    <dgm:pt modelId="{DA0563EA-FD73-476B-A8D0-F6B36F0E2DBB}" type="pres">
      <dgm:prSet presAssocID="{C29A01FC-CE85-4572-AC07-6017126C0E2A}" presName="LevelTwoTextNode" presStyleLbl="node3" presStyleIdx="5" presStyleCnt="8">
        <dgm:presLayoutVars>
          <dgm:chPref val="3"/>
        </dgm:presLayoutVars>
      </dgm:prSet>
      <dgm:spPr/>
      <dgm:t>
        <a:bodyPr/>
        <a:lstStyle/>
        <a:p>
          <a:endParaRPr lang="es-EC"/>
        </a:p>
      </dgm:t>
    </dgm:pt>
    <dgm:pt modelId="{20D1EB2E-8657-45E5-9311-F4CEB71BFAEE}" type="pres">
      <dgm:prSet presAssocID="{C29A01FC-CE85-4572-AC07-6017126C0E2A}" presName="level3hierChild" presStyleCnt="0"/>
      <dgm:spPr/>
      <dgm:t>
        <a:bodyPr/>
        <a:lstStyle/>
        <a:p>
          <a:endParaRPr lang="es-EC"/>
        </a:p>
      </dgm:t>
    </dgm:pt>
    <dgm:pt modelId="{5015859C-FB2F-496F-A437-E6EBFDD46EC4}" type="pres">
      <dgm:prSet presAssocID="{33C670C5-1D01-41D6-9F42-65939E1D0022}" presName="conn2-1" presStyleLbl="parChTrans1D3" presStyleIdx="6" presStyleCnt="8"/>
      <dgm:spPr/>
      <dgm:t>
        <a:bodyPr/>
        <a:lstStyle/>
        <a:p>
          <a:endParaRPr lang="es-EC"/>
        </a:p>
      </dgm:t>
    </dgm:pt>
    <dgm:pt modelId="{FAB84FD7-8790-40F3-A4F3-1BCCAE6C20DA}" type="pres">
      <dgm:prSet presAssocID="{33C670C5-1D01-41D6-9F42-65939E1D0022}" presName="connTx" presStyleLbl="parChTrans1D3" presStyleIdx="6" presStyleCnt="8"/>
      <dgm:spPr/>
      <dgm:t>
        <a:bodyPr/>
        <a:lstStyle/>
        <a:p>
          <a:endParaRPr lang="es-EC"/>
        </a:p>
      </dgm:t>
    </dgm:pt>
    <dgm:pt modelId="{314BCEBD-2538-463A-9A04-7AA9C0D66089}" type="pres">
      <dgm:prSet presAssocID="{205B3742-8315-4C58-8DE3-ED0808363958}" presName="root2" presStyleCnt="0"/>
      <dgm:spPr/>
      <dgm:t>
        <a:bodyPr/>
        <a:lstStyle/>
        <a:p>
          <a:endParaRPr lang="es-EC"/>
        </a:p>
      </dgm:t>
    </dgm:pt>
    <dgm:pt modelId="{ABC96624-E35D-41E0-93CB-86425E61C452}" type="pres">
      <dgm:prSet presAssocID="{205B3742-8315-4C58-8DE3-ED0808363958}" presName="LevelTwoTextNode" presStyleLbl="node3" presStyleIdx="6" presStyleCnt="8">
        <dgm:presLayoutVars>
          <dgm:chPref val="3"/>
        </dgm:presLayoutVars>
      </dgm:prSet>
      <dgm:spPr/>
      <dgm:t>
        <a:bodyPr/>
        <a:lstStyle/>
        <a:p>
          <a:endParaRPr lang="es-EC"/>
        </a:p>
      </dgm:t>
    </dgm:pt>
    <dgm:pt modelId="{18601404-B371-444C-87E3-42D92AF2D62B}" type="pres">
      <dgm:prSet presAssocID="{205B3742-8315-4C58-8DE3-ED0808363958}" presName="level3hierChild" presStyleCnt="0"/>
      <dgm:spPr/>
      <dgm:t>
        <a:bodyPr/>
        <a:lstStyle/>
        <a:p>
          <a:endParaRPr lang="es-EC"/>
        </a:p>
      </dgm:t>
    </dgm:pt>
    <dgm:pt modelId="{C4684C44-6ED5-C142-A52D-CFEF41ECB12B}" type="pres">
      <dgm:prSet presAssocID="{BD78C1E1-A523-4E4D-AEC1-C4422A6F8FD3}" presName="conn2-1" presStyleLbl="parChTrans1D3" presStyleIdx="7" presStyleCnt="8"/>
      <dgm:spPr/>
      <dgm:t>
        <a:bodyPr/>
        <a:lstStyle/>
        <a:p>
          <a:endParaRPr lang="es-ES_tradnl"/>
        </a:p>
      </dgm:t>
    </dgm:pt>
    <dgm:pt modelId="{6FC11498-9093-E14B-83FA-F1234DA0E36F}" type="pres">
      <dgm:prSet presAssocID="{BD78C1E1-A523-4E4D-AEC1-C4422A6F8FD3}" presName="connTx" presStyleLbl="parChTrans1D3" presStyleIdx="7" presStyleCnt="8"/>
      <dgm:spPr/>
      <dgm:t>
        <a:bodyPr/>
        <a:lstStyle/>
        <a:p>
          <a:endParaRPr lang="es-ES_tradnl"/>
        </a:p>
      </dgm:t>
    </dgm:pt>
    <dgm:pt modelId="{F17E54F3-90FC-8243-8265-32F0F2BD44A1}" type="pres">
      <dgm:prSet presAssocID="{56EF5253-813F-E645-99C8-AF7E46FD7308}" presName="root2" presStyleCnt="0"/>
      <dgm:spPr/>
    </dgm:pt>
    <dgm:pt modelId="{77569780-C0D0-4248-8105-EAE73A4EA58F}" type="pres">
      <dgm:prSet presAssocID="{56EF5253-813F-E645-99C8-AF7E46FD7308}" presName="LevelTwoTextNode" presStyleLbl="node3" presStyleIdx="7" presStyleCnt="8">
        <dgm:presLayoutVars>
          <dgm:chPref val="3"/>
        </dgm:presLayoutVars>
      </dgm:prSet>
      <dgm:spPr/>
      <dgm:t>
        <a:bodyPr/>
        <a:lstStyle/>
        <a:p>
          <a:endParaRPr lang="es-ES_tradnl"/>
        </a:p>
      </dgm:t>
    </dgm:pt>
    <dgm:pt modelId="{29F03A1C-06C9-4742-86C3-9FB992BB467F}" type="pres">
      <dgm:prSet presAssocID="{56EF5253-813F-E645-99C8-AF7E46FD7308}" presName="level3hierChild" presStyleCnt="0"/>
      <dgm:spPr/>
    </dgm:pt>
  </dgm:ptLst>
  <dgm:cxnLst>
    <dgm:cxn modelId="{11884C74-1AEE-4077-B205-0402D4D84782}" srcId="{B9EAEFD5-1739-4F3C-B410-6A6BD79B4F7F}" destId="{A5121557-447A-4049-BBD5-FE4915E268E3}" srcOrd="0" destOrd="0" parTransId="{9EC97CD9-7854-47C2-81DB-3F8139D3440E}" sibTransId="{BA86EC22-E26D-4E88-ABEF-BA1D209FACBA}"/>
    <dgm:cxn modelId="{80B9EEDB-67AB-46CF-9263-FA120212CFE0}" type="presOf" srcId="{711E2C11-E027-476B-8A76-B70490262ED9}" destId="{63DAFF53-A76C-4DB6-ACAE-2F0BBD6AFD8E}" srcOrd="1" destOrd="0" presId="urn:microsoft.com/office/officeart/2005/8/layout/hierarchy2"/>
    <dgm:cxn modelId="{0F9BFCAC-330A-4D5A-BF55-DEAA76948749}" type="presOf" srcId="{D55BFCB5-C929-45B2-B2D6-44B4F0E60187}" destId="{4B855ABB-1F3B-4E30-90E5-4845E5C623F1}" srcOrd="0" destOrd="0" presId="urn:microsoft.com/office/officeart/2005/8/layout/hierarchy2"/>
    <dgm:cxn modelId="{6D1CC1CD-8FC8-4F5F-8DC1-9132691B5225}" srcId="{A5121557-447A-4049-BBD5-FE4915E268E3}" destId="{6D31D7A9-9B43-46B4-95C8-E6A30C37E64F}" srcOrd="0" destOrd="0" parTransId="{1001A980-2FC5-4CE6-B698-046CA1FC6A17}" sibTransId="{3B2963E3-A58E-48E0-849E-45C3AA06BBE2}"/>
    <dgm:cxn modelId="{E0BD4F10-C824-473D-B99D-A023102A1905}" type="presOf" srcId="{711E2C11-E027-476B-8A76-B70490262ED9}" destId="{DF46B202-0507-45F7-8B35-F3968F971E0D}" srcOrd="0" destOrd="0" presId="urn:microsoft.com/office/officeart/2005/8/layout/hierarchy2"/>
    <dgm:cxn modelId="{2930E359-10CE-4E30-9286-3FFFB0BC05BA}" type="presOf" srcId="{1001A980-2FC5-4CE6-B698-046CA1FC6A17}" destId="{354392B1-8988-461E-A79F-099A96BBA3B1}" srcOrd="0" destOrd="0" presId="urn:microsoft.com/office/officeart/2005/8/layout/hierarchy2"/>
    <dgm:cxn modelId="{DC324D79-522F-E841-89DB-A5E98C9B9CD5}" type="presOf" srcId="{CFCEFE9D-3D98-B546-9663-7086702DE1AF}" destId="{7820776A-C686-BD42-A723-74B65123968A}" srcOrd="1" destOrd="0" presId="urn:microsoft.com/office/officeart/2005/8/layout/hierarchy2"/>
    <dgm:cxn modelId="{A2634EC3-FF26-48FB-8F38-E014E4F42464}" srcId="{38ADDB7F-4E00-4EBB-8089-7D716200FDA5}" destId="{655666CD-1C8D-4279-8E83-4979C89C6442}" srcOrd="0" destOrd="0" parTransId="{798A25AA-F92F-438E-BF3E-0C28D4B5BF98}" sibTransId="{7DB5B270-5775-46F1-BD3D-66BF7D9FB850}"/>
    <dgm:cxn modelId="{50F839FF-5A36-409E-8FDA-AE80A43A62EE}" type="presOf" srcId="{798A25AA-F92F-438E-BF3E-0C28D4B5BF98}" destId="{0BFF832C-B4F1-4FF0-95C5-28A35525B0C7}" srcOrd="1" destOrd="0" presId="urn:microsoft.com/office/officeart/2005/8/layout/hierarchy2"/>
    <dgm:cxn modelId="{211B24FD-CE34-3E4F-B631-C8ADD94ED182}" srcId="{A5121557-447A-4049-BBD5-FE4915E268E3}" destId="{F163B6E8-9944-2545-A5C1-1F7440ABA3F1}" srcOrd="3" destOrd="0" parTransId="{092E63A1-D43E-1446-B4AD-5B0B33BD19DF}" sibTransId="{DDEA8605-0B3D-F343-983C-8F8097F3CB51}"/>
    <dgm:cxn modelId="{C654202B-E253-4CE6-938E-638B587CFAD9}" type="presOf" srcId="{33C670C5-1D01-41D6-9F42-65939E1D0022}" destId="{FAB84FD7-8790-40F3-A4F3-1BCCAE6C20DA}" srcOrd="1" destOrd="0" presId="urn:microsoft.com/office/officeart/2005/8/layout/hierarchy2"/>
    <dgm:cxn modelId="{BA7ECF87-533A-4248-B2C6-CD5F360E8D8F}" type="presOf" srcId="{56EF5253-813F-E645-99C8-AF7E46FD7308}" destId="{77569780-C0D0-4248-8105-EAE73A4EA58F}" srcOrd="0" destOrd="0" presId="urn:microsoft.com/office/officeart/2005/8/layout/hierarchy2"/>
    <dgm:cxn modelId="{4B0947E7-3E94-4ACB-833A-D55B62B52BA8}" type="presOf" srcId="{6D31D7A9-9B43-46B4-95C8-E6A30C37E64F}" destId="{9FE79805-7B39-4097-AE0D-35F0B5515E16}" srcOrd="0" destOrd="0" presId="urn:microsoft.com/office/officeart/2005/8/layout/hierarchy2"/>
    <dgm:cxn modelId="{99281117-1439-384B-BC30-4EFF880887BE}" type="presOf" srcId="{092E63A1-D43E-1446-B4AD-5B0B33BD19DF}" destId="{FF937556-688C-8C4E-AED9-D67493540EEF}" srcOrd="0" destOrd="0" presId="urn:microsoft.com/office/officeart/2005/8/layout/hierarchy2"/>
    <dgm:cxn modelId="{DCF82479-2745-449B-9E3A-C59BD27D38A8}" type="presOf" srcId="{06393524-8F0A-4C52-A328-1D1F26AB14EA}" destId="{7EE843CF-A98F-4F32-A012-6FAEA593FF8B}" srcOrd="0" destOrd="0" presId="urn:microsoft.com/office/officeart/2005/8/layout/hierarchy2"/>
    <dgm:cxn modelId="{2366527C-9F4E-48E6-852C-E2A0EC7C129D}" type="presOf" srcId="{B9EAEFD5-1739-4F3C-B410-6A6BD79B4F7F}" destId="{7B4AFD95-1041-439E-AA91-6300E6F028F4}" srcOrd="0" destOrd="0" presId="urn:microsoft.com/office/officeart/2005/8/layout/hierarchy2"/>
    <dgm:cxn modelId="{43988337-08B2-437C-988E-042CC355593C}" type="presOf" srcId="{55E069B2-AC34-4CD7-A5EE-D8338F1B21ED}" destId="{16B5C630-5C77-4261-B2CF-B0433B6212AA}" srcOrd="0" destOrd="0" presId="urn:microsoft.com/office/officeart/2005/8/layout/hierarchy2"/>
    <dgm:cxn modelId="{F01F0EE2-0B0E-4A22-AEC3-FA7EFC6BD6E6}" type="presOf" srcId="{A5121557-447A-4049-BBD5-FE4915E268E3}" destId="{8A757801-3F71-4E0F-8477-9770F67DA166}" srcOrd="0" destOrd="0" presId="urn:microsoft.com/office/officeart/2005/8/layout/hierarchy2"/>
    <dgm:cxn modelId="{5E6503A4-F0EA-4B06-A40E-E33FB3B7279C}" type="presOf" srcId="{655666CD-1C8D-4279-8E83-4979C89C6442}" destId="{A4BC66A0-528F-4E28-A5F9-D1716997195D}" srcOrd="0" destOrd="0" presId="urn:microsoft.com/office/officeart/2005/8/layout/hierarchy2"/>
    <dgm:cxn modelId="{8569922F-43D8-45AF-9468-F76FE5639DF4}" type="presOf" srcId="{33C670C5-1D01-41D6-9F42-65939E1D0022}" destId="{5015859C-FB2F-496F-A437-E6EBFDD46EC4}" srcOrd="0" destOrd="0" presId="urn:microsoft.com/office/officeart/2005/8/layout/hierarchy2"/>
    <dgm:cxn modelId="{9F58CE32-C584-6A41-9DDB-37F5E4302186}" srcId="{A5121557-447A-4049-BBD5-FE4915E268E3}" destId="{8B74816C-8445-694C-9EDE-81EEBFA075B2}" srcOrd="1" destOrd="0" parTransId="{CFCEFE9D-3D98-B546-9663-7086702DE1AF}" sibTransId="{A03D040D-9EAE-5847-BEAB-E80C728BB9DD}"/>
    <dgm:cxn modelId="{0DE833FE-8906-4911-B0E6-FA44A62D2549}" type="presOf" srcId="{814DCFB2-2A2E-4DA6-9665-A10D6ECCD976}" destId="{24E3966F-EB87-4C64-ACEC-984A1BEDE33E}" srcOrd="1" destOrd="0" presId="urn:microsoft.com/office/officeart/2005/8/layout/hierarchy2"/>
    <dgm:cxn modelId="{F0FCB5F6-5274-464F-8151-D9E91D2D9F68}" srcId="{B9EAEFD5-1739-4F3C-B410-6A6BD79B4F7F}" destId="{38ADDB7F-4E00-4EBB-8089-7D716200FDA5}" srcOrd="1" destOrd="0" parTransId="{06393524-8F0A-4C52-A328-1D1F26AB14EA}" sibTransId="{D3FAB56A-7DE2-4705-9316-143E986DC476}"/>
    <dgm:cxn modelId="{295EBD57-6FC2-46DD-9934-50943B58BD0E}" type="presOf" srcId="{06393524-8F0A-4C52-A328-1D1F26AB14EA}" destId="{2882E957-C8AA-498D-A5B4-2D070D56E8EF}" srcOrd="1" destOrd="0" presId="urn:microsoft.com/office/officeart/2005/8/layout/hierarchy2"/>
    <dgm:cxn modelId="{9103E3FE-0234-1E4C-8274-49555E004FB5}" type="presOf" srcId="{CFCEFE9D-3D98-B546-9663-7086702DE1AF}" destId="{9F778C6D-173B-6444-B141-B0AAD97FDFE5}" srcOrd="0" destOrd="0" presId="urn:microsoft.com/office/officeart/2005/8/layout/hierarchy2"/>
    <dgm:cxn modelId="{9C9C4826-D832-4FC0-A010-3BC8CC6DBF68}" srcId="{D55BFCB5-C929-45B2-B2D6-44B4F0E60187}" destId="{B9EAEFD5-1739-4F3C-B410-6A6BD79B4F7F}" srcOrd="0" destOrd="0" parTransId="{A49577C0-7C92-4779-A0CA-3BDED4A2EB44}" sibTransId="{82041B7D-A95D-49DC-9CE8-CCA57DE6807D}"/>
    <dgm:cxn modelId="{32BB56FF-F614-4548-B9C9-576C911A51B6}" srcId="{38ADDB7F-4E00-4EBB-8089-7D716200FDA5}" destId="{56EF5253-813F-E645-99C8-AF7E46FD7308}" srcOrd="3" destOrd="0" parTransId="{BD78C1E1-A523-4E4D-AEC1-C4422A6F8FD3}" sibTransId="{0EE6C2FE-E9C3-2242-8DD6-E2084EF1D82A}"/>
    <dgm:cxn modelId="{2615A569-77D3-4FDA-9978-5A46BA2F80B4}" type="presOf" srcId="{1001A980-2FC5-4CE6-B698-046CA1FC6A17}" destId="{A197DAE4-5B16-4BEA-85AA-17C681F7CF0B}" srcOrd="1" destOrd="0" presId="urn:microsoft.com/office/officeart/2005/8/layout/hierarchy2"/>
    <dgm:cxn modelId="{997BCF49-4E74-48A0-9A62-2E5CB4C767ED}" type="presOf" srcId="{205B3742-8315-4C58-8DE3-ED0808363958}" destId="{ABC96624-E35D-41E0-93CB-86425E61C452}" srcOrd="0" destOrd="0" presId="urn:microsoft.com/office/officeart/2005/8/layout/hierarchy2"/>
    <dgm:cxn modelId="{0D909B37-3621-A544-9878-4538B31CEF1F}" type="presOf" srcId="{F163B6E8-9944-2545-A5C1-1F7440ABA3F1}" destId="{0477763D-2A6B-F149-AC06-BB03980DA829}" srcOrd="0" destOrd="0" presId="urn:microsoft.com/office/officeart/2005/8/layout/hierarchy2"/>
    <dgm:cxn modelId="{28B4E70A-E4B2-4699-9C35-7BD18DA9D326}" type="presOf" srcId="{38ADDB7F-4E00-4EBB-8089-7D716200FDA5}" destId="{0630082E-A72A-442E-9323-4490FD06CDA2}" srcOrd="0" destOrd="0" presId="urn:microsoft.com/office/officeart/2005/8/layout/hierarchy2"/>
    <dgm:cxn modelId="{0D025A74-0CCF-194B-BD01-9A29884129CD}" type="presOf" srcId="{8B74816C-8445-694C-9EDE-81EEBFA075B2}" destId="{A013ADAC-A9A6-2842-B704-57B439EA5311}" srcOrd="0" destOrd="0" presId="urn:microsoft.com/office/officeart/2005/8/layout/hierarchy2"/>
    <dgm:cxn modelId="{29F49053-FF4C-42AE-A45E-C321A7012D69}" srcId="{38ADDB7F-4E00-4EBB-8089-7D716200FDA5}" destId="{C29A01FC-CE85-4572-AC07-6017126C0E2A}" srcOrd="1" destOrd="0" parTransId="{711E2C11-E027-476B-8A76-B70490262ED9}" sibTransId="{D850676F-4F94-4720-9B07-87392A79F9D1}"/>
    <dgm:cxn modelId="{35A65994-7108-41CC-B7C9-7EE6A5E0E384}" type="presOf" srcId="{798A25AA-F92F-438E-BF3E-0C28D4B5BF98}" destId="{37B85876-0A0D-49F1-8490-BC9C4B571679}" srcOrd="0" destOrd="0" presId="urn:microsoft.com/office/officeart/2005/8/layout/hierarchy2"/>
    <dgm:cxn modelId="{4091D598-4D39-42B5-85DD-0F82AE635970}" type="presOf" srcId="{C29A01FC-CE85-4572-AC07-6017126C0E2A}" destId="{DA0563EA-FD73-476B-A8D0-F6B36F0E2DBB}" srcOrd="0" destOrd="0" presId="urn:microsoft.com/office/officeart/2005/8/layout/hierarchy2"/>
    <dgm:cxn modelId="{36F23516-65BF-4852-A7F3-2A0EE0D5A7E4}" type="presOf" srcId="{814DCFB2-2A2E-4DA6-9665-A10D6ECCD976}" destId="{5D9E3216-4882-48D0-8177-E5BDAC813BE8}" srcOrd="0" destOrd="0" presId="urn:microsoft.com/office/officeart/2005/8/layout/hierarchy2"/>
    <dgm:cxn modelId="{19D1BC15-FAAE-487F-B02A-A892FE9758A2}" srcId="{38ADDB7F-4E00-4EBB-8089-7D716200FDA5}" destId="{205B3742-8315-4C58-8DE3-ED0808363958}" srcOrd="2" destOrd="0" parTransId="{33C670C5-1D01-41D6-9F42-65939E1D0022}" sibTransId="{DDA0CE51-AD6A-4782-9DE2-207F835D4821}"/>
    <dgm:cxn modelId="{691000CB-F363-4850-864B-B07F4DF7F1B8}" type="presOf" srcId="{9EC97CD9-7854-47C2-81DB-3F8139D3440E}" destId="{9A77461F-E791-44C3-A205-86D5955A296F}" srcOrd="0" destOrd="0" presId="urn:microsoft.com/office/officeart/2005/8/layout/hierarchy2"/>
    <dgm:cxn modelId="{43EEBC5F-23B0-49AE-8A49-B3A365B9438C}" srcId="{A5121557-447A-4049-BBD5-FE4915E268E3}" destId="{55E069B2-AC34-4CD7-A5EE-D8338F1B21ED}" srcOrd="2" destOrd="0" parTransId="{814DCFB2-2A2E-4DA6-9665-A10D6ECCD976}" sibTransId="{B43C703F-C09E-4ACB-95BC-E35178FCC0A3}"/>
    <dgm:cxn modelId="{A0E88798-2B86-CF4E-9D6E-164A02BA0163}" type="presOf" srcId="{092E63A1-D43E-1446-B4AD-5B0B33BD19DF}" destId="{D5845EE5-0BA4-5D49-A2E1-404111B9080A}" srcOrd="1" destOrd="0" presId="urn:microsoft.com/office/officeart/2005/8/layout/hierarchy2"/>
    <dgm:cxn modelId="{324C4529-F940-334D-84E8-31DD6DC727BE}" type="presOf" srcId="{BD78C1E1-A523-4E4D-AEC1-C4422A6F8FD3}" destId="{C4684C44-6ED5-C142-A52D-CFEF41ECB12B}" srcOrd="0" destOrd="0" presId="urn:microsoft.com/office/officeart/2005/8/layout/hierarchy2"/>
    <dgm:cxn modelId="{7C5450BB-1350-AD48-BD3C-590CE1294755}" type="presOf" srcId="{BD78C1E1-A523-4E4D-AEC1-C4422A6F8FD3}" destId="{6FC11498-9093-E14B-83FA-F1234DA0E36F}" srcOrd="1" destOrd="0" presId="urn:microsoft.com/office/officeart/2005/8/layout/hierarchy2"/>
    <dgm:cxn modelId="{8BCDE739-ABD5-417B-B4D7-5FA4C29369FE}" type="presOf" srcId="{9EC97CD9-7854-47C2-81DB-3F8139D3440E}" destId="{8E1AEFD5-1C62-44C3-BE57-EB1810F59C52}" srcOrd="1" destOrd="0" presId="urn:microsoft.com/office/officeart/2005/8/layout/hierarchy2"/>
    <dgm:cxn modelId="{BF04D771-1927-46B5-8360-26BE30655DCB}" type="presParOf" srcId="{4B855ABB-1F3B-4E30-90E5-4845E5C623F1}" destId="{D9BDC15B-1BF5-44D5-8256-CEFE563CB88D}" srcOrd="0" destOrd="0" presId="urn:microsoft.com/office/officeart/2005/8/layout/hierarchy2"/>
    <dgm:cxn modelId="{9306575E-98BB-4B98-AED7-051D745E9C75}" type="presParOf" srcId="{D9BDC15B-1BF5-44D5-8256-CEFE563CB88D}" destId="{7B4AFD95-1041-439E-AA91-6300E6F028F4}" srcOrd="0" destOrd="0" presId="urn:microsoft.com/office/officeart/2005/8/layout/hierarchy2"/>
    <dgm:cxn modelId="{16C399AA-0DBB-4331-A64C-E96E0D8D428E}" type="presParOf" srcId="{D9BDC15B-1BF5-44D5-8256-CEFE563CB88D}" destId="{F83FE5AB-DDBA-4DDD-BFEC-B7A4BF24FF43}" srcOrd="1" destOrd="0" presId="urn:microsoft.com/office/officeart/2005/8/layout/hierarchy2"/>
    <dgm:cxn modelId="{3DACD5DA-2B34-4A33-8EFB-E2B073716148}" type="presParOf" srcId="{F83FE5AB-DDBA-4DDD-BFEC-B7A4BF24FF43}" destId="{9A77461F-E791-44C3-A205-86D5955A296F}" srcOrd="0" destOrd="0" presId="urn:microsoft.com/office/officeart/2005/8/layout/hierarchy2"/>
    <dgm:cxn modelId="{2375C5FC-47AE-497C-A18C-D2992CC45DB7}" type="presParOf" srcId="{9A77461F-E791-44C3-A205-86D5955A296F}" destId="{8E1AEFD5-1C62-44C3-BE57-EB1810F59C52}" srcOrd="0" destOrd="0" presId="urn:microsoft.com/office/officeart/2005/8/layout/hierarchy2"/>
    <dgm:cxn modelId="{D153E73A-DE88-4210-856A-EAFD45E98198}" type="presParOf" srcId="{F83FE5AB-DDBA-4DDD-BFEC-B7A4BF24FF43}" destId="{F7CC1FFA-1E38-41FB-A094-40019BC25B96}" srcOrd="1" destOrd="0" presId="urn:microsoft.com/office/officeart/2005/8/layout/hierarchy2"/>
    <dgm:cxn modelId="{2CABD7C5-4F09-4D31-ABF0-B7142500BA95}" type="presParOf" srcId="{F7CC1FFA-1E38-41FB-A094-40019BC25B96}" destId="{8A757801-3F71-4E0F-8477-9770F67DA166}" srcOrd="0" destOrd="0" presId="urn:microsoft.com/office/officeart/2005/8/layout/hierarchy2"/>
    <dgm:cxn modelId="{DF21E328-3B36-4082-910B-2314F17A72CA}" type="presParOf" srcId="{F7CC1FFA-1E38-41FB-A094-40019BC25B96}" destId="{EC6557AD-985F-487F-9ADD-ED4F1DA7FBD1}" srcOrd="1" destOrd="0" presId="urn:microsoft.com/office/officeart/2005/8/layout/hierarchy2"/>
    <dgm:cxn modelId="{396B2ED6-9A4F-4919-BD5A-5A81387B925D}" type="presParOf" srcId="{EC6557AD-985F-487F-9ADD-ED4F1DA7FBD1}" destId="{354392B1-8988-461E-A79F-099A96BBA3B1}" srcOrd="0" destOrd="0" presId="urn:microsoft.com/office/officeart/2005/8/layout/hierarchy2"/>
    <dgm:cxn modelId="{3D2979E7-D485-409A-B768-15701905DF25}" type="presParOf" srcId="{354392B1-8988-461E-A79F-099A96BBA3B1}" destId="{A197DAE4-5B16-4BEA-85AA-17C681F7CF0B}" srcOrd="0" destOrd="0" presId="urn:microsoft.com/office/officeart/2005/8/layout/hierarchy2"/>
    <dgm:cxn modelId="{3C38278C-2C92-4271-8978-90FF4A80E8D9}" type="presParOf" srcId="{EC6557AD-985F-487F-9ADD-ED4F1DA7FBD1}" destId="{AEA28E62-8DE9-47A4-B202-719018E707D3}" srcOrd="1" destOrd="0" presId="urn:microsoft.com/office/officeart/2005/8/layout/hierarchy2"/>
    <dgm:cxn modelId="{1B4F878D-AE8A-4AA2-86BF-F58282895119}" type="presParOf" srcId="{AEA28E62-8DE9-47A4-B202-719018E707D3}" destId="{9FE79805-7B39-4097-AE0D-35F0B5515E16}" srcOrd="0" destOrd="0" presId="urn:microsoft.com/office/officeart/2005/8/layout/hierarchy2"/>
    <dgm:cxn modelId="{E4BBD466-1C1D-4205-B85E-D6590FB48BEA}" type="presParOf" srcId="{AEA28E62-8DE9-47A4-B202-719018E707D3}" destId="{9BB1FB0C-9849-4F3E-B1A0-1FC5AE63E5B6}" srcOrd="1" destOrd="0" presId="urn:microsoft.com/office/officeart/2005/8/layout/hierarchy2"/>
    <dgm:cxn modelId="{0E4655C6-7CE2-4E4E-A985-2F88D7A5A0DF}" type="presParOf" srcId="{EC6557AD-985F-487F-9ADD-ED4F1DA7FBD1}" destId="{9F778C6D-173B-6444-B141-B0AAD97FDFE5}" srcOrd="2" destOrd="0" presId="urn:microsoft.com/office/officeart/2005/8/layout/hierarchy2"/>
    <dgm:cxn modelId="{A4DABF19-5A3B-CD40-8D6E-AB0099D80613}" type="presParOf" srcId="{9F778C6D-173B-6444-B141-B0AAD97FDFE5}" destId="{7820776A-C686-BD42-A723-74B65123968A}" srcOrd="0" destOrd="0" presId="urn:microsoft.com/office/officeart/2005/8/layout/hierarchy2"/>
    <dgm:cxn modelId="{7D9CC045-3082-AC41-ABB3-87B5769226E9}" type="presParOf" srcId="{EC6557AD-985F-487F-9ADD-ED4F1DA7FBD1}" destId="{82522CE8-C134-3A42-8769-2CA7D58374EE}" srcOrd="3" destOrd="0" presId="urn:microsoft.com/office/officeart/2005/8/layout/hierarchy2"/>
    <dgm:cxn modelId="{E9926AAB-F0A1-1344-A07A-84072629FABF}" type="presParOf" srcId="{82522CE8-C134-3A42-8769-2CA7D58374EE}" destId="{A013ADAC-A9A6-2842-B704-57B439EA5311}" srcOrd="0" destOrd="0" presId="urn:microsoft.com/office/officeart/2005/8/layout/hierarchy2"/>
    <dgm:cxn modelId="{DAD35FBA-1610-D641-B671-3D441A8DB202}" type="presParOf" srcId="{82522CE8-C134-3A42-8769-2CA7D58374EE}" destId="{27E3D9D7-11C7-6142-8B83-EA6A51CDF5B1}" srcOrd="1" destOrd="0" presId="urn:microsoft.com/office/officeart/2005/8/layout/hierarchy2"/>
    <dgm:cxn modelId="{06494F9F-3054-45CC-A67E-EF40E34FA71C}" type="presParOf" srcId="{EC6557AD-985F-487F-9ADD-ED4F1DA7FBD1}" destId="{5D9E3216-4882-48D0-8177-E5BDAC813BE8}" srcOrd="4" destOrd="0" presId="urn:microsoft.com/office/officeart/2005/8/layout/hierarchy2"/>
    <dgm:cxn modelId="{052387F7-0DCA-42EC-ADD8-E3B42DEF7D7C}" type="presParOf" srcId="{5D9E3216-4882-48D0-8177-E5BDAC813BE8}" destId="{24E3966F-EB87-4C64-ACEC-984A1BEDE33E}" srcOrd="0" destOrd="0" presId="urn:microsoft.com/office/officeart/2005/8/layout/hierarchy2"/>
    <dgm:cxn modelId="{DF1F07C5-9243-4D81-B847-E7BACFD85719}" type="presParOf" srcId="{EC6557AD-985F-487F-9ADD-ED4F1DA7FBD1}" destId="{852A7125-3DE5-4572-A46E-09903F01EDF9}" srcOrd="5" destOrd="0" presId="urn:microsoft.com/office/officeart/2005/8/layout/hierarchy2"/>
    <dgm:cxn modelId="{31B80225-A97C-4D18-BDB6-F88B8D219298}" type="presParOf" srcId="{852A7125-3DE5-4572-A46E-09903F01EDF9}" destId="{16B5C630-5C77-4261-B2CF-B0433B6212AA}" srcOrd="0" destOrd="0" presId="urn:microsoft.com/office/officeart/2005/8/layout/hierarchy2"/>
    <dgm:cxn modelId="{EAB2FA94-388B-4A01-AEC1-B3D3F5522C65}" type="presParOf" srcId="{852A7125-3DE5-4572-A46E-09903F01EDF9}" destId="{93181D15-E1E9-4BA5-8A3C-0E483AE03078}" srcOrd="1" destOrd="0" presId="urn:microsoft.com/office/officeart/2005/8/layout/hierarchy2"/>
    <dgm:cxn modelId="{61CC92AE-83CA-0444-BDA8-5AA0EFBCB683}" type="presParOf" srcId="{EC6557AD-985F-487F-9ADD-ED4F1DA7FBD1}" destId="{FF937556-688C-8C4E-AED9-D67493540EEF}" srcOrd="6" destOrd="0" presId="urn:microsoft.com/office/officeart/2005/8/layout/hierarchy2"/>
    <dgm:cxn modelId="{C5D4B635-58F5-0F46-B208-9C6209F940E6}" type="presParOf" srcId="{FF937556-688C-8C4E-AED9-D67493540EEF}" destId="{D5845EE5-0BA4-5D49-A2E1-404111B9080A}" srcOrd="0" destOrd="0" presId="urn:microsoft.com/office/officeart/2005/8/layout/hierarchy2"/>
    <dgm:cxn modelId="{09575C06-B9BA-394D-BB1E-7AFF822DC91B}" type="presParOf" srcId="{EC6557AD-985F-487F-9ADD-ED4F1DA7FBD1}" destId="{6BF1B8E0-237D-2147-9AF1-80DBEE58601A}" srcOrd="7" destOrd="0" presId="urn:microsoft.com/office/officeart/2005/8/layout/hierarchy2"/>
    <dgm:cxn modelId="{D757FC11-F86E-6848-A27D-F1289F7CEFC6}" type="presParOf" srcId="{6BF1B8E0-237D-2147-9AF1-80DBEE58601A}" destId="{0477763D-2A6B-F149-AC06-BB03980DA829}" srcOrd="0" destOrd="0" presId="urn:microsoft.com/office/officeart/2005/8/layout/hierarchy2"/>
    <dgm:cxn modelId="{D75FA44A-5E53-394C-837B-D39C15844984}" type="presParOf" srcId="{6BF1B8E0-237D-2147-9AF1-80DBEE58601A}" destId="{2C4D57BD-7DD6-D249-87B6-A8E7FA3CB02D}" srcOrd="1" destOrd="0" presId="urn:microsoft.com/office/officeart/2005/8/layout/hierarchy2"/>
    <dgm:cxn modelId="{B37FA44E-9C30-4EA6-8F1A-64ACE3BAA80D}" type="presParOf" srcId="{F83FE5AB-DDBA-4DDD-BFEC-B7A4BF24FF43}" destId="{7EE843CF-A98F-4F32-A012-6FAEA593FF8B}" srcOrd="2" destOrd="0" presId="urn:microsoft.com/office/officeart/2005/8/layout/hierarchy2"/>
    <dgm:cxn modelId="{829FCDB9-81CE-41EC-8926-8823208D5FA2}" type="presParOf" srcId="{7EE843CF-A98F-4F32-A012-6FAEA593FF8B}" destId="{2882E957-C8AA-498D-A5B4-2D070D56E8EF}" srcOrd="0" destOrd="0" presId="urn:microsoft.com/office/officeart/2005/8/layout/hierarchy2"/>
    <dgm:cxn modelId="{07470688-2B1E-48DF-B461-CC61FE54EFD3}" type="presParOf" srcId="{F83FE5AB-DDBA-4DDD-BFEC-B7A4BF24FF43}" destId="{D0713C7E-4AB9-4E91-8696-066945A19B60}" srcOrd="3" destOrd="0" presId="urn:microsoft.com/office/officeart/2005/8/layout/hierarchy2"/>
    <dgm:cxn modelId="{3ED88B17-4BB2-4EE5-A780-03ACE75737F0}" type="presParOf" srcId="{D0713C7E-4AB9-4E91-8696-066945A19B60}" destId="{0630082E-A72A-442E-9323-4490FD06CDA2}" srcOrd="0" destOrd="0" presId="urn:microsoft.com/office/officeart/2005/8/layout/hierarchy2"/>
    <dgm:cxn modelId="{FBD041C3-691A-47A0-A4ED-B4A8BFB517C7}" type="presParOf" srcId="{D0713C7E-4AB9-4E91-8696-066945A19B60}" destId="{521FD2FA-C388-45B7-9A6E-FE20112D13EA}" srcOrd="1" destOrd="0" presId="urn:microsoft.com/office/officeart/2005/8/layout/hierarchy2"/>
    <dgm:cxn modelId="{AC81180B-F121-492A-883D-979C88A3A1F6}" type="presParOf" srcId="{521FD2FA-C388-45B7-9A6E-FE20112D13EA}" destId="{37B85876-0A0D-49F1-8490-BC9C4B571679}" srcOrd="0" destOrd="0" presId="urn:microsoft.com/office/officeart/2005/8/layout/hierarchy2"/>
    <dgm:cxn modelId="{1BBABA61-4850-4F08-980D-2A2D16B0EAFE}" type="presParOf" srcId="{37B85876-0A0D-49F1-8490-BC9C4B571679}" destId="{0BFF832C-B4F1-4FF0-95C5-28A35525B0C7}" srcOrd="0" destOrd="0" presId="urn:microsoft.com/office/officeart/2005/8/layout/hierarchy2"/>
    <dgm:cxn modelId="{DBB5C30A-0712-4E9C-9BFE-FE50CFD7CC93}" type="presParOf" srcId="{521FD2FA-C388-45B7-9A6E-FE20112D13EA}" destId="{C126C868-109B-4C09-9A1F-D9E7F00027FD}" srcOrd="1" destOrd="0" presId="urn:microsoft.com/office/officeart/2005/8/layout/hierarchy2"/>
    <dgm:cxn modelId="{2DC3CA63-00B5-470D-8CCF-5B1539335A06}" type="presParOf" srcId="{C126C868-109B-4C09-9A1F-D9E7F00027FD}" destId="{A4BC66A0-528F-4E28-A5F9-D1716997195D}" srcOrd="0" destOrd="0" presId="urn:microsoft.com/office/officeart/2005/8/layout/hierarchy2"/>
    <dgm:cxn modelId="{317FB236-DE94-4A90-B0CA-C4F294038972}" type="presParOf" srcId="{C126C868-109B-4C09-9A1F-D9E7F00027FD}" destId="{772904F1-1D7B-40BB-8254-07A9B286F703}" srcOrd="1" destOrd="0" presId="urn:microsoft.com/office/officeart/2005/8/layout/hierarchy2"/>
    <dgm:cxn modelId="{EF4D572C-E9FF-4B72-A929-3AE532A1B7A1}" type="presParOf" srcId="{521FD2FA-C388-45B7-9A6E-FE20112D13EA}" destId="{DF46B202-0507-45F7-8B35-F3968F971E0D}" srcOrd="2" destOrd="0" presId="urn:microsoft.com/office/officeart/2005/8/layout/hierarchy2"/>
    <dgm:cxn modelId="{A5DD0C1E-6F76-4FA5-A748-862337639C1C}" type="presParOf" srcId="{DF46B202-0507-45F7-8B35-F3968F971E0D}" destId="{63DAFF53-A76C-4DB6-ACAE-2F0BBD6AFD8E}" srcOrd="0" destOrd="0" presId="urn:microsoft.com/office/officeart/2005/8/layout/hierarchy2"/>
    <dgm:cxn modelId="{D5371D00-A49D-4474-BA70-79CC0836BD18}" type="presParOf" srcId="{521FD2FA-C388-45B7-9A6E-FE20112D13EA}" destId="{576A15BE-5F6D-4BA4-876B-60BCD3EAB3BE}" srcOrd="3" destOrd="0" presId="urn:microsoft.com/office/officeart/2005/8/layout/hierarchy2"/>
    <dgm:cxn modelId="{0D0E5BC3-876E-4AA6-8353-A81585A09624}" type="presParOf" srcId="{576A15BE-5F6D-4BA4-876B-60BCD3EAB3BE}" destId="{DA0563EA-FD73-476B-A8D0-F6B36F0E2DBB}" srcOrd="0" destOrd="0" presId="urn:microsoft.com/office/officeart/2005/8/layout/hierarchy2"/>
    <dgm:cxn modelId="{AEF56171-3B33-4F74-A38F-01247742C30E}" type="presParOf" srcId="{576A15BE-5F6D-4BA4-876B-60BCD3EAB3BE}" destId="{20D1EB2E-8657-45E5-9311-F4CEB71BFAEE}" srcOrd="1" destOrd="0" presId="urn:microsoft.com/office/officeart/2005/8/layout/hierarchy2"/>
    <dgm:cxn modelId="{05F4467B-D26D-4A1E-B37E-A9C50E84F910}" type="presParOf" srcId="{521FD2FA-C388-45B7-9A6E-FE20112D13EA}" destId="{5015859C-FB2F-496F-A437-E6EBFDD46EC4}" srcOrd="4" destOrd="0" presId="urn:microsoft.com/office/officeart/2005/8/layout/hierarchy2"/>
    <dgm:cxn modelId="{FAB79480-95B8-4BA4-84AC-8D88DE1742AA}" type="presParOf" srcId="{5015859C-FB2F-496F-A437-E6EBFDD46EC4}" destId="{FAB84FD7-8790-40F3-A4F3-1BCCAE6C20DA}" srcOrd="0" destOrd="0" presId="urn:microsoft.com/office/officeart/2005/8/layout/hierarchy2"/>
    <dgm:cxn modelId="{FB23139E-F8D2-4B83-9388-589D5EB23DD7}" type="presParOf" srcId="{521FD2FA-C388-45B7-9A6E-FE20112D13EA}" destId="{314BCEBD-2538-463A-9A04-7AA9C0D66089}" srcOrd="5" destOrd="0" presId="urn:microsoft.com/office/officeart/2005/8/layout/hierarchy2"/>
    <dgm:cxn modelId="{7417A852-1A3D-4B13-A3C1-82EA9D3CBA79}" type="presParOf" srcId="{314BCEBD-2538-463A-9A04-7AA9C0D66089}" destId="{ABC96624-E35D-41E0-93CB-86425E61C452}" srcOrd="0" destOrd="0" presId="urn:microsoft.com/office/officeart/2005/8/layout/hierarchy2"/>
    <dgm:cxn modelId="{AB38960B-439C-433A-8C76-7474CA63AA0E}" type="presParOf" srcId="{314BCEBD-2538-463A-9A04-7AA9C0D66089}" destId="{18601404-B371-444C-87E3-42D92AF2D62B}" srcOrd="1" destOrd="0" presId="urn:microsoft.com/office/officeart/2005/8/layout/hierarchy2"/>
    <dgm:cxn modelId="{1CDC9585-A3B7-8E41-A101-9CD7F7C49706}" type="presParOf" srcId="{521FD2FA-C388-45B7-9A6E-FE20112D13EA}" destId="{C4684C44-6ED5-C142-A52D-CFEF41ECB12B}" srcOrd="6" destOrd="0" presId="urn:microsoft.com/office/officeart/2005/8/layout/hierarchy2"/>
    <dgm:cxn modelId="{0371632D-946F-494A-9026-3AF143FBD86B}" type="presParOf" srcId="{C4684C44-6ED5-C142-A52D-CFEF41ECB12B}" destId="{6FC11498-9093-E14B-83FA-F1234DA0E36F}" srcOrd="0" destOrd="0" presId="urn:microsoft.com/office/officeart/2005/8/layout/hierarchy2"/>
    <dgm:cxn modelId="{ADA5E0C1-6DD1-8049-91FB-9F2914B9CC2E}" type="presParOf" srcId="{521FD2FA-C388-45B7-9A6E-FE20112D13EA}" destId="{F17E54F3-90FC-8243-8265-32F0F2BD44A1}" srcOrd="7" destOrd="0" presId="urn:microsoft.com/office/officeart/2005/8/layout/hierarchy2"/>
    <dgm:cxn modelId="{D2B47723-82D7-6A4F-BC0F-71DBB0B881C3}" type="presParOf" srcId="{F17E54F3-90FC-8243-8265-32F0F2BD44A1}" destId="{77569780-C0D0-4248-8105-EAE73A4EA58F}" srcOrd="0" destOrd="0" presId="urn:microsoft.com/office/officeart/2005/8/layout/hierarchy2"/>
    <dgm:cxn modelId="{7E353899-237E-BA47-B7EF-0F6F729F1587}" type="presParOf" srcId="{F17E54F3-90FC-8243-8265-32F0F2BD44A1}" destId="{29F03A1C-06C9-4742-86C3-9FB992BB467F}"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D69DB8B-54FD-47A8-8FFD-B0CBCD99CEE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EB1185CD-1E75-42D6-A72F-3EEC8815D603}">
      <dgm:prSet phldrT="[Texto]"/>
      <dgm:spPr/>
      <dgm:t>
        <a:bodyPr/>
        <a:lstStyle/>
        <a:p>
          <a:r>
            <a:rPr lang="es-ES" dirty="0" smtClean="0"/>
            <a:t>El sistema de estampado de transfer ha permitido a la empresa A5 Representaciones, estampar en superficies cilíndricas y planas, permitiendo mejorar su producción.</a:t>
          </a:r>
          <a:endParaRPr lang="es-EC" dirty="0"/>
        </a:p>
      </dgm:t>
    </dgm:pt>
    <dgm:pt modelId="{DFD7CD0E-BD94-4088-B1C0-E892E1AF3A5D}" type="parTrans" cxnId="{C1BD36E4-DA13-445C-86FB-85FD1434AAC9}">
      <dgm:prSet/>
      <dgm:spPr/>
      <dgm:t>
        <a:bodyPr/>
        <a:lstStyle/>
        <a:p>
          <a:endParaRPr lang="es-EC"/>
        </a:p>
      </dgm:t>
    </dgm:pt>
    <dgm:pt modelId="{2AAE041D-A0A7-4273-A318-AB024C92D1A6}" type="sibTrans" cxnId="{C1BD36E4-DA13-445C-86FB-85FD1434AAC9}">
      <dgm:prSet/>
      <dgm:spPr/>
      <dgm:t>
        <a:bodyPr/>
        <a:lstStyle/>
        <a:p>
          <a:endParaRPr lang="es-EC"/>
        </a:p>
      </dgm:t>
    </dgm:pt>
    <dgm:pt modelId="{ED24EDD6-860E-4F37-86BA-875B7A8DAF81}">
      <dgm:prSet phldrT="[Texto]"/>
      <dgm:spPr/>
      <dgm:t>
        <a:bodyPr/>
        <a:lstStyle/>
        <a:p>
          <a:r>
            <a:rPr lang="es-ES" dirty="0" smtClean="0"/>
            <a:t>La empresa A5 Representaciones mediante el sistema de estampado de transfer implementado, logra alcanzar una reducción del tiempo empleado para el estampado, dependiendo del material a estampar.</a:t>
          </a:r>
          <a:endParaRPr lang="es-EC" dirty="0"/>
        </a:p>
      </dgm:t>
    </dgm:pt>
    <dgm:pt modelId="{09D3C810-B8DE-40AD-BCDF-114C69868F5C}" type="parTrans" cxnId="{E66700FB-1835-4880-B3A6-B1D418D56A82}">
      <dgm:prSet/>
      <dgm:spPr/>
      <dgm:t>
        <a:bodyPr/>
        <a:lstStyle/>
        <a:p>
          <a:endParaRPr lang="es-EC"/>
        </a:p>
      </dgm:t>
    </dgm:pt>
    <dgm:pt modelId="{68CB29B1-78BC-4B6C-A44F-593B6F8C0379}" type="sibTrans" cxnId="{E66700FB-1835-4880-B3A6-B1D418D56A82}">
      <dgm:prSet/>
      <dgm:spPr/>
      <dgm:t>
        <a:bodyPr/>
        <a:lstStyle/>
        <a:p>
          <a:endParaRPr lang="es-EC"/>
        </a:p>
      </dgm:t>
    </dgm:pt>
    <dgm:pt modelId="{168B8061-007E-4B8D-A7E2-ED797E7C1463}">
      <dgm:prSet phldrT="[Texto]"/>
      <dgm:spPr/>
      <dgm:t>
        <a:bodyPr/>
        <a:lstStyle/>
        <a:p>
          <a:r>
            <a:rPr lang="es-ES" dirty="0" smtClean="0"/>
            <a:t>La tecnología de pantallas táctiles utilizada, permite tener un mayor control sobre las variables temperatura y velocidad, además permite que el operario tenga una mejor respuesta de acción correctiva en el proceso si fuese el caso necesario.</a:t>
          </a:r>
          <a:endParaRPr lang="es-EC" dirty="0"/>
        </a:p>
      </dgm:t>
    </dgm:pt>
    <dgm:pt modelId="{51638A53-5C7F-4E8C-82FD-1F4EF2B0BBB4}" type="parTrans" cxnId="{C71A563E-2C46-415A-A4A2-37CAE19C3A54}">
      <dgm:prSet/>
      <dgm:spPr/>
      <dgm:t>
        <a:bodyPr/>
        <a:lstStyle/>
        <a:p>
          <a:endParaRPr lang="es-EC"/>
        </a:p>
      </dgm:t>
    </dgm:pt>
    <dgm:pt modelId="{001E4556-911B-47A6-920A-7D4190D67742}" type="sibTrans" cxnId="{C71A563E-2C46-415A-A4A2-37CAE19C3A54}">
      <dgm:prSet/>
      <dgm:spPr/>
      <dgm:t>
        <a:bodyPr/>
        <a:lstStyle/>
        <a:p>
          <a:endParaRPr lang="es-EC"/>
        </a:p>
      </dgm:t>
    </dgm:pt>
    <dgm:pt modelId="{0F4FE7EB-0B7A-4B51-9B89-11C2925E33AF}">
      <dgm:prSet phldrT="[Texto]"/>
      <dgm:spPr/>
      <dgm:t>
        <a:bodyPr/>
        <a:lstStyle/>
        <a:p>
          <a:r>
            <a:rPr lang="es-ES" dirty="0" smtClean="0"/>
            <a:t>Se implementó un sistema de estampado de transfer, con una instrumentación que permite al sistema trabajar con varias temperaturas y velocidades según sean los requerimientos de los materiales</a:t>
          </a:r>
          <a:endParaRPr lang="es-EC" dirty="0"/>
        </a:p>
      </dgm:t>
    </dgm:pt>
    <dgm:pt modelId="{14EAC4FA-9B9C-4362-926B-A24882F90830}" type="parTrans" cxnId="{345B794C-DCA8-4B22-929F-9C0AFBD275B1}">
      <dgm:prSet/>
      <dgm:spPr/>
      <dgm:t>
        <a:bodyPr/>
        <a:lstStyle/>
        <a:p>
          <a:endParaRPr lang="es-EC"/>
        </a:p>
      </dgm:t>
    </dgm:pt>
    <dgm:pt modelId="{FF0B1D6C-53AA-4487-BB62-1408B1D0C5C7}" type="sibTrans" cxnId="{345B794C-DCA8-4B22-929F-9C0AFBD275B1}">
      <dgm:prSet/>
      <dgm:spPr/>
      <dgm:t>
        <a:bodyPr/>
        <a:lstStyle/>
        <a:p>
          <a:endParaRPr lang="es-EC"/>
        </a:p>
      </dgm:t>
    </dgm:pt>
    <dgm:pt modelId="{11E27F7A-C8AD-4FD3-B8C3-F397B029B658}">
      <dgm:prSet phldrT="[Texto]"/>
      <dgm:spPr/>
      <dgm:t>
        <a:bodyPr/>
        <a:lstStyle/>
        <a:p>
          <a:r>
            <a:rPr lang="es-ES" dirty="0" smtClean="0"/>
            <a:t>Para la realización del sistema de estampado de transfer se evaluaron varios parámetros, en primer lugar, la impresión del transfer tiene que ser de gran calidad, además de que la superficie a estampar no debe tener impurezas, de lo contrario se obtendrán estampados con colores opacos o con imperfecciones</a:t>
          </a:r>
          <a:endParaRPr lang="es-EC" dirty="0"/>
        </a:p>
      </dgm:t>
    </dgm:pt>
    <dgm:pt modelId="{6C8145EF-0089-476D-95D3-7F5AB72EFBB6}" type="parTrans" cxnId="{6ECBAAE1-8684-449D-BB3D-BD8D08CFFFCB}">
      <dgm:prSet/>
      <dgm:spPr/>
      <dgm:t>
        <a:bodyPr/>
        <a:lstStyle/>
        <a:p>
          <a:endParaRPr lang="es-EC"/>
        </a:p>
      </dgm:t>
    </dgm:pt>
    <dgm:pt modelId="{FAA74490-A6F2-4FB8-A60C-D7BD062B1920}" type="sibTrans" cxnId="{6ECBAAE1-8684-449D-BB3D-BD8D08CFFFCB}">
      <dgm:prSet/>
      <dgm:spPr/>
      <dgm:t>
        <a:bodyPr/>
        <a:lstStyle/>
        <a:p>
          <a:endParaRPr lang="es-EC"/>
        </a:p>
      </dgm:t>
    </dgm:pt>
    <dgm:pt modelId="{0FDFB88C-C58C-4773-A872-4CB3C5F14F96}">
      <dgm:prSet phldrT="[Texto]"/>
      <dgm:spPr/>
      <dgm:t>
        <a:bodyPr/>
        <a:lstStyle/>
        <a:p>
          <a:r>
            <a:rPr lang="es-ES" dirty="0" smtClean="0"/>
            <a:t>La implementación del control del sistema con tarjetas arduino, permitieron establecer que en caso que se produzcan fallos desde mínimos a unos fallos graves, se pueda proceder al reemplazo inmediato de estas tarjetas ya que son más accesibles en el mercado en comparación a un PLC</a:t>
          </a:r>
          <a:endParaRPr lang="es-EC" dirty="0"/>
        </a:p>
      </dgm:t>
    </dgm:pt>
    <dgm:pt modelId="{C339F02C-5625-4F59-9C1B-EB2E1FEF60A2}" type="parTrans" cxnId="{EE25DCCC-4E65-4C4F-B313-3DACFD0C4A50}">
      <dgm:prSet/>
      <dgm:spPr/>
      <dgm:t>
        <a:bodyPr/>
        <a:lstStyle/>
        <a:p>
          <a:endParaRPr lang="es-EC"/>
        </a:p>
      </dgm:t>
    </dgm:pt>
    <dgm:pt modelId="{6FF7D782-FDEF-4177-BA03-E93A4ECEBF94}" type="sibTrans" cxnId="{EE25DCCC-4E65-4C4F-B313-3DACFD0C4A50}">
      <dgm:prSet/>
      <dgm:spPr/>
      <dgm:t>
        <a:bodyPr/>
        <a:lstStyle/>
        <a:p>
          <a:endParaRPr lang="es-EC"/>
        </a:p>
      </dgm:t>
    </dgm:pt>
    <dgm:pt modelId="{DD30B9B8-D69A-4CB9-BD50-DA34F9E3CC37}" type="pres">
      <dgm:prSet presAssocID="{5D69DB8B-54FD-47A8-8FFD-B0CBCD99CEEC}" presName="diagram" presStyleCnt="0">
        <dgm:presLayoutVars>
          <dgm:dir/>
          <dgm:resizeHandles val="exact"/>
        </dgm:presLayoutVars>
      </dgm:prSet>
      <dgm:spPr/>
      <dgm:t>
        <a:bodyPr/>
        <a:lstStyle/>
        <a:p>
          <a:endParaRPr lang="es-EC"/>
        </a:p>
      </dgm:t>
    </dgm:pt>
    <dgm:pt modelId="{01D1C378-A427-4E3B-B6B0-419B10CA2D7E}" type="pres">
      <dgm:prSet presAssocID="{EB1185CD-1E75-42D6-A72F-3EEC8815D603}" presName="node" presStyleLbl="node1" presStyleIdx="0" presStyleCnt="6">
        <dgm:presLayoutVars>
          <dgm:bulletEnabled val="1"/>
        </dgm:presLayoutVars>
      </dgm:prSet>
      <dgm:spPr/>
      <dgm:t>
        <a:bodyPr/>
        <a:lstStyle/>
        <a:p>
          <a:endParaRPr lang="es-EC"/>
        </a:p>
      </dgm:t>
    </dgm:pt>
    <dgm:pt modelId="{B4499870-BD6A-4B1C-9E61-96C9ED559149}" type="pres">
      <dgm:prSet presAssocID="{2AAE041D-A0A7-4273-A318-AB024C92D1A6}" presName="sibTrans" presStyleCnt="0"/>
      <dgm:spPr/>
    </dgm:pt>
    <dgm:pt modelId="{69E946EF-DD4B-48ED-8633-7B5804369F78}" type="pres">
      <dgm:prSet presAssocID="{ED24EDD6-860E-4F37-86BA-875B7A8DAF81}" presName="node" presStyleLbl="node1" presStyleIdx="1" presStyleCnt="6">
        <dgm:presLayoutVars>
          <dgm:bulletEnabled val="1"/>
        </dgm:presLayoutVars>
      </dgm:prSet>
      <dgm:spPr/>
      <dgm:t>
        <a:bodyPr/>
        <a:lstStyle/>
        <a:p>
          <a:endParaRPr lang="es-EC"/>
        </a:p>
      </dgm:t>
    </dgm:pt>
    <dgm:pt modelId="{9B8B66BE-1832-4EFB-96C4-28AE4B0D87DE}" type="pres">
      <dgm:prSet presAssocID="{68CB29B1-78BC-4B6C-A44F-593B6F8C0379}" presName="sibTrans" presStyleCnt="0"/>
      <dgm:spPr/>
    </dgm:pt>
    <dgm:pt modelId="{9B0CC33D-09C6-4172-9C48-0E6A2211A0C4}" type="pres">
      <dgm:prSet presAssocID="{168B8061-007E-4B8D-A7E2-ED797E7C1463}" presName="node" presStyleLbl="node1" presStyleIdx="2" presStyleCnt="6">
        <dgm:presLayoutVars>
          <dgm:bulletEnabled val="1"/>
        </dgm:presLayoutVars>
      </dgm:prSet>
      <dgm:spPr/>
      <dgm:t>
        <a:bodyPr/>
        <a:lstStyle/>
        <a:p>
          <a:endParaRPr lang="es-EC"/>
        </a:p>
      </dgm:t>
    </dgm:pt>
    <dgm:pt modelId="{FBCBC728-34AB-4917-8CD9-45E453804ABA}" type="pres">
      <dgm:prSet presAssocID="{001E4556-911B-47A6-920A-7D4190D67742}" presName="sibTrans" presStyleCnt="0"/>
      <dgm:spPr/>
    </dgm:pt>
    <dgm:pt modelId="{2C529D52-DE50-4859-98F5-CFABE31D72F1}" type="pres">
      <dgm:prSet presAssocID="{0F4FE7EB-0B7A-4B51-9B89-11C2925E33AF}" presName="node" presStyleLbl="node1" presStyleIdx="3" presStyleCnt="6">
        <dgm:presLayoutVars>
          <dgm:bulletEnabled val="1"/>
        </dgm:presLayoutVars>
      </dgm:prSet>
      <dgm:spPr/>
      <dgm:t>
        <a:bodyPr/>
        <a:lstStyle/>
        <a:p>
          <a:endParaRPr lang="es-EC"/>
        </a:p>
      </dgm:t>
    </dgm:pt>
    <dgm:pt modelId="{54CDBB62-7ECD-4E37-80C9-CD81317F14E4}" type="pres">
      <dgm:prSet presAssocID="{FF0B1D6C-53AA-4487-BB62-1408B1D0C5C7}" presName="sibTrans" presStyleCnt="0"/>
      <dgm:spPr/>
    </dgm:pt>
    <dgm:pt modelId="{C57BEC47-7744-4D70-8DB7-F21F290A3292}" type="pres">
      <dgm:prSet presAssocID="{0FDFB88C-C58C-4773-A872-4CB3C5F14F96}" presName="node" presStyleLbl="node1" presStyleIdx="4" presStyleCnt="6">
        <dgm:presLayoutVars>
          <dgm:bulletEnabled val="1"/>
        </dgm:presLayoutVars>
      </dgm:prSet>
      <dgm:spPr/>
      <dgm:t>
        <a:bodyPr/>
        <a:lstStyle/>
        <a:p>
          <a:endParaRPr lang="es-EC"/>
        </a:p>
      </dgm:t>
    </dgm:pt>
    <dgm:pt modelId="{B924F5E4-BDF5-4ED1-B668-96670E75849D}" type="pres">
      <dgm:prSet presAssocID="{6FF7D782-FDEF-4177-BA03-E93A4ECEBF94}" presName="sibTrans" presStyleCnt="0"/>
      <dgm:spPr/>
    </dgm:pt>
    <dgm:pt modelId="{6D909E65-EAA0-44AE-8677-E246A5502845}" type="pres">
      <dgm:prSet presAssocID="{11E27F7A-C8AD-4FD3-B8C3-F397B029B658}" presName="node" presStyleLbl="node1" presStyleIdx="5" presStyleCnt="6">
        <dgm:presLayoutVars>
          <dgm:bulletEnabled val="1"/>
        </dgm:presLayoutVars>
      </dgm:prSet>
      <dgm:spPr/>
      <dgm:t>
        <a:bodyPr/>
        <a:lstStyle/>
        <a:p>
          <a:endParaRPr lang="es-EC"/>
        </a:p>
      </dgm:t>
    </dgm:pt>
  </dgm:ptLst>
  <dgm:cxnLst>
    <dgm:cxn modelId="{4CC11CC8-BE14-4381-8E4A-E64D8AF36CAF}" type="presOf" srcId="{0F4FE7EB-0B7A-4B51-9B89-11C2925E33AF}" destId="{2C529D52-DE50-4859-98F5-CFABE31D72F1}" srcOrd="0" destOrd="0" presId="urn:microsoft.com/office/officeart/2005/8/layout/default"/>
    <dgm:cxn modelId="{BDFB3745-E1B6-4491-BCDE-EB06BD7F6E7A}" type="presOf" srcId="{0FDFB88C-C58C-4773-A872-4CB3C5F14F96}" destId="{C57BEC47-7744-4D70-8DB7-F21F290A3292}" srcOrd="0" destOrd="0" presId="urn:microsoft.com/office/officeart/2005/8/layout/default"/>
    <dgm:cxn modelId="{63147512-681A-47B0-A3F0-78A62D5DB66F}" type="presOf" srcId="{EB1185CD-1E75-42D6-A72F-3EEC8815D603}" destId="{01D1C378-A427-4E3B-B6B0-419B10CA2D7E}" srcOrd="0" destOrd="0" presId="urn:microsoft.com/office/officeart/2005/8/layout/default"/>
    <dgm:cxn modelId="{C1BD36E4-DA13-445C-86FB-85FD1434AAC9}" srcId="{5D69DB8B-54FD-47A8-8FFD-B0CBCD99CEEC}" destId="{EB1185CD-1E75-42D6-A72F-3EEC8815D603}" srcOrd="0" destOrd="0" parTransId="{DFD7CD0E-BD94-4088-B1C0-E892E1AF3A5D}" sibTransId="{2AAE041D-A0A7-4273-A318-AB024C92D1A6}"/>
    <dgm:cxn modelId="{3AF193CF-4A99-4C1A-A527-5B50407EB625}" type="presOf" srcId="{5D69DB8B-54FD-47A8-8FFD-B0CBCD99CEEC}" destId="{DD30B9B8-D69A-4CB9-BD50-DA34F9E3CC37}" srcOrd="0" destOrd="0" presId="urn:microsoft.com/office/officeart/2005/8/layout/default"/>
    <dgm:cxn modelId="{E66700FB-1835-4880-B3A6-B1D418D56A82}" srcId="{5D69DB8B-54FD-47A8-8FFD-B0CBCD99CEEC}" destId="{ED24EDD6-860E-4F37-86BA-875B7A8DAF81}" srcOrd="1" destOrd="0" parTransId="{09D3C810-B8DE-40AD-BCDF-114C69868F5C}" sibTransId="{68CB29B1-78BC-4B6C-A44F-593B6F8C0379}"/>
    <dgm:cxn modelId="{7F276234-BE7E-4B07-B8B3-78154C63486E}" type="presOf" srcId="{168B8061-007E-4B8D-A7E2-ED797E7C1463}" destId="{9B0CC33D-09C6-4172-9C48-0E6A2211A0C4}" srcOrd="0" destOrd="0" presId="urn:microsoft.com/office/officeart/2005/8/layout/default"/>
    <dgm:cxn modelId="{EE25DCCC-4E65-4C4F-B313-3DACFD0C4A50}" srcId="{5D69DB8B-54FD-47A8-8FFD-B0CBCD99CEEC}" destId="{0FDFB88C-C58C-4773-A872-4CB3C5F14F96}" srcOrd="4" destOrd="0" parTransId="{C339F02C-5625-4F59-9C1B-EB2E1FEF60A2}" sibTransId="{6FF7D782-FDEF-4177-BA03-E93A4ECEBF94}"/>
    <dgm:cxn modelId="{6ECBAAE1-8684-449D-BB3D-BD8D08CFFFCB}" srcId="{5D69DB8B-54FD-47A8-8FFD-B0CBCD99CEEC}" destId="{11E27F7A-C8AD-4FD3-B8C3-F397B029B658}" srcOrd="5" destOrd="0" parTransId="{6C8145EF-0089-476D-95D3-7F5AB72EFBB6}" sibTransId="{FAA74490-A6F2-4FB8-A60C-D7BD062B1920}"/>
    <dgm:cxn modelId="{C71A563E-2C46-415A-A4A2-37CAE19C3A54}" srcId="{5D69DB8B-54FD-47A8-8FFD-B0CBCD99CEEC}" destId="{168B8061-007E-4B8D-A7E2-ED797E7C1463}" srcOrd="2" destOrd="0" parTransId="{51638A53-5C7F-4E8C-82FD-1F4EF2B0BBB4}" sibTransId="{001E4556-911B-47A6-920A-7D4190D67742}"/>
    <dgm:cxn modelId="{345B794C-DCA8-4B22-929F-9C0AFBD275B1}" srcId="{5D69DB8B-54FD-47A8-8FFD-B0CBCD99CEEC}" destId="{0F4FE7EB-0B7A-4B51-9B89-11C2925E33AF}" srcOrd="3" destOrd="0" parTransId="{14EAC4FA-9B9C-4362-926B-A24882F90830}" sibTransId="{FF0B1D6C-53AA-4487-BB62-1408B1D0C5C7}"/>
    <dgm:cxn modelId="{06580860-3350-40FD-AED7-E339F6F9C242}" type="presOf" srcId="{11E27F7A-C8AD-4FD3-B8C3-F397B029B658}" destId="{6D909E65-EAA0-44AE-8677-E246A5502845}" srcOrd="0" destOrd="0" presId="urn:microsoft.com/office/officeart/2005/8/layout/default"/>
    <dgm:cxn modelId="{8A224AFE-E281-4195-A703-4F076B452E32}" type="presOf" srcId="{ED24EDD6-860E-4F37-86BA-875B7A8DAF81}" destId="{69E946EF-DD4B-48ED-8633-7B5804369F78}" srcOrd="0" destOrd="0" presId="urn:microsoft.com/office/officeart/2005/8/layout/default"/>
    <dgm:cxn modelId="{7826125A-ABE0-4DFC-B0D5-F2D152F0F084}" type="presParOf" srcId="{DD30B9B8-D69A-4CB9-BD50-DA34F9E3CC37}" destId="{01D1C378-A427-4E3B-B6B0-419B10CA2D7E}" srcOrd="0" destOrd="0" presId="urn:microsoft.com/office/officeart/2005/8/layout/default"/>
    <dgm:cxn modelId="{22172F17-F48F-446F-B629-C9BBDFE07271}" type="presParOf" srcId="{DD30B9B8-D69A-4CB9-BD50-DA34F9E3CC37}" destId="{B4499870-BD6A-4B1C-9E61-96C9ED559149}" srcOrd="1" destOrd="0" presId="urn:microsoft.com/office/officeart/2005/8/layout/default"/>
    <dgm:cxn modelId="{513F339C-B9F7-4035-B6C0-4C258D8B420A}" type="presParOf" srcId="{DD30B9B8-D69A-4CB9-BD50-DA34F9E3CC37}" destId="{69E946EF-DD4B-48ED-8633-7B5804369F78}" srcOrd="2" destOrd="0" presId="urn:microsoft.com/office/officeart/2005/8/layout/default"/>
    <dgm:cxn modelId="{3CA417D9-0BFF-4611-802D-9441ADD960A1}" type="presParOf" srcId="{DD30B9B8-D69A-4CB9-BD50-DA34F9E3CC37}" destId="{9B8B66BE-1832-4EFB-96C4-28AE4B0D87DE}" srcOrd="3" destOrd="0" presId="urn:microsoft.com/office/officeart/2005/8/layout/default"/>
    <dgm:cxn modelId="{D608D26B-88F3-4178-8601-EE2AA0CB8A45}" type="presParOf" srcId="{DD30B9B8-D69A-4CB9-BD50-DA34F9E3CC37}" destId="{9B0CC33D-09C6-4172-9C48-0E6A2211A0C4}" srcOrd="4" destOrd="0" presId="urn:microsoft.com/office/officeart/2005/8/layout/default"/>
    <dgm:cxn modelId="{73C6271E-CA52-44DE-9AE5-25856B6CB4A5}" type="presParOf" srcId="{DD30B9B8-D69A-4CB9-BD50-DA34F9E3CC37}" destId="{FBCBC728-34AB-4917-8CD9-45E453804ABA}" srcOrd="5" destOrd="0" presId="urn:microsoft.com/office/officeart/2005/8/layout/default"/>
    <dgm:cxn modelId="{D001F489-EE14-47BF-92A4-924B5A67FBEE}" type="presParOf" srcId="{DD30B9B8-D69A-4CB9-BD50-DA34F9E3CC37}" destId="{2C529D52-DE50-4859-98F5-CFABE31D72F1}" srcOrd="6" destOrd="0" presId="urn:microsoft.com/office/officeart/2005/8/layout/default"/>
    <dgm:cxn modelId="{85ACB781-FB13-4958-98D3-A9682C8046C8}" type="presParOf" srcId="{DD30B9B8-D69A-4CB9-BD50-DA34F9E3CC37}" destId="{54CDBB62-7ECD-4E37-80C9-CD81317F14E4}" srcOrd="7" destOrd="0" presId="urn:microsoft.com/office/officeart/2005/8/layout/default"/>
    <dgm:cxn modelId="{9D7AD552-D9E3-42E6-82FA-7DDA8E6ED2B5}" type="presParOf" srcId="{DD30B9B8-D69A-4CB9-BD50-DA34F9E3CC37}" destId="{C57BEC47-7744-4D70-8DB7-F21F290A3292}" srcOrd="8" destOrd="0" presId="urn:microsoft.com/office/officeart/2005/8/layout/default"/>
    <dgm:cxn modelId="{5A5980CF-D451-4249-A2FB-0A081A1D6B60}" type="presParOf" srcId="{DD30B9B8-D69A-4CB9-BD50-DA34F9E3CC37}" destId="{B924F5E4-BDF5-4ED1-B668-96670E75849D}" srcOrd="9" destOrd="0" presId="urn:microsoft.com/office/officeart/2005/8/layout/default"/>
    <dgm:cxn modelId="{01136710-5883-48F3-B7CD-2FED764BAB9B}" type="presParOf" srcId="{DD30B9B8-D69A-4CB9-BD50-DA34F9E3CC37}" destId="{6D909E65-EAA0-44AE-8677-E246A5502845}" srcOrd="10"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5D69DB8B-54FD-47A8-8FFD-B0CBCD99CEEC}" type="doc">
      <dgm:prSet loTypeId="urn:microsoft.com/office/officeart/2005/8/layout/default" loCatId="list" qsTypeId="urn:microsoft.com/office/officeart/2005/8/quickstyle/simple1" qsCatId="simple" csTypeId="urn:microsoft.com/office/officeart/2005/8/colors/accent2_1" csCatId="accent2" phldr="1"/>
      <dgm:spPr/>
      <dgm:t>
        <a:bodyPr/>
        <a:lstStyle/>
        <a:p>
          <a:endParaRPr lang="es-EC"/>
        </a:p>
      </dgm:t>
    </dgm:pt>
    <dgm:pt modelId="{EB1185CD-1E75-42D6-A72F-3EEC8815D603}">
      <dgm:prSet phldrT="[Texto]"/>
      <dgm:spPr/>
      <dgm:t>
        <a:bodyPr/>
        <a:lstStyle/>
        <a:p>
          <a:r>
            <a:rPr lang="es-ES" dirty="0" smtClean="0"/>
            <a:t>Una vez implementado el sistema de estampado, se debe realizar una capacitación sobre el funcionamiento del sistema a todos los operarios, en especial al que va a trabajar con el sistema</a:t>
          </a:r>
          <a:endParaRPr lang="es-EC" dirty="0"/>
        </a:p>
      </dgm:t>
    </dgm:pt>
    <dgm:pt modelId="{DFD7CD0E-BD94-4088-B1C0-E892E1AF3A5D}" type="parTrans" cxnId="{C1BD36E4-DA13-445C-86FB-85FD1434AAC9}">
      <dgm:prSet/>
      <dgm:spPr/>
      <dgm:t>
        <a:bodyPr/>
        <a:lstStyle/>
        <a:p>
          <a:endParaRPr lang="es-EC"/>
        </a:p>
      </dgm:t>
    </dgm:pt>
    <dgm:pt modelId="{2AAE041D-A0A7-4273-A318-AB024C92D1A6}" type="sibTrans" cxnId="{C1BD36E4-DA13-445C-86FB-85FD1434AAC9}">
      <dgm:prSet/>
      <dgm:spPr/>
      <dgm:t>
        <a:bodyPr/>
        <a:lstStyle/>
        <a:p>
          <a:endParaRPr lang="es-EC"/>
        </a:p>
      </dgm:t>
    </dgm:pt>
    <dgm:pt modelId="{ED24EDD6-860E-4F37-86BA-875B7A8DAF81}">
      <dgm:prSet phldrT="[Texto]"/>
      <dgm:spPr/>
      <dgm:t>
        <a:bodyPr/>
        <a:lstStyle/>
        <a:p>
          <a:r>
            <a:rPr lang="es-ES" dirty="0" smtClean="0"/>
            <a:t>Se recomienda que la empresa A5 Representaciones implemente su propia tabla de valores de temperatura y velocidad, para cada posible material a estampar, en base a esto para cualquier producción a futuro, tenga listo el sistema de estampado</a:t>
          </a:r>
          <a:endParaRPr lang="es-EC" dirty="0"/>
        </a:p>
      </dgm:t>
    </dgm:pt>
    <dgm:pt modelId="{09D3C810-B8DE-40AD-BCDF-114C69868F5C}" type="parTrans" cxnId="{E66700FB-1835-4880-B3A6-B1D418D56A82}">
      <dgm:prSet/>
      <dgm:spPr/>
      <dgm:t>
        <a:bodyPr/>
        <a:lstStyle/>
        <a:p>
          <a:endParaRPr lang="es-EC"/>
        </a:p>
      </dgm:t>
    </dgm:pt>
    <dgm:pt modelId="{68CB29B1-78BC-4B6C-A44F-593B6F8C0379}" type="sibTrans" cxnId="{E66700FB-1835-4880-B3A6-B1D418D56A82}">
      <dgm:prSet/>
      <dgm:spPr/>
      <dgm:t>
        <a:bodyPr/>
        <a:lstStyle/>
        <a:p>
          <a:endParaRPr lang="es-EC"/>
        </a:p>
      </dgm:t>
    </dgm:pt>
    <dgm:pt modelId="{168B8061-007E-4B8D-A7E2-ED797E7C1463}">
      <dgm:prSet phldrT="[Texto]"/>
      <dgm:spPr/>
      <dgm:t>
        <a:bodyPr/>
        <a:lstStyle/>
        <a:p>
          <a:r>
            <a:rPr lang="es-ES" dirty="0" smtClean="0"/>
            <a:t>Como se pudo comprobar el sistema de estampado puede operar a altas temperaturas como 300ºC, pero que no se recomienda utilizar, valores demasiados elevados, debido a que son temperaturas que podrían provocar quemaduras leves en el operario</a:t>
          </a:r>
          <a:endParaRPr lang="es-EC" dirty="0"/>
        </a:p>
      </dgm:t>
    </dgm:pt>
    <dgm:pt modelId="{51638A53-5C7F-4E8C-82FD-1F4EF2B0BBB4}" type="parTrans" cxnId="{C71A563E-2C46-415A-A4A2-37CAE19C3A54}">
      <dgm:prSet/>
      <dgm:spPr/>
      <dgm:t>
        <a:bodyPr/>
        <a:lstStyle/>
        <a:p>
          <a:endParaRPr lang="es-EC"/>
        </a:p>
      </dgm:t>
    </dgm:pt>
    <dgm:pt modelId="{001E4556-911B-47A6-920A-7D4190D67742}" type="sibTrans" cxnId="{C71A563E-2C46-415A-A4A2-37CAE19C3A54}">
      <dgm:prSet/>
      <dgm:spPr/>
      <dgm:t>
        <a:bodyPr/>
        <a:lstStyle/>
        <a:p>
          <a:endParaRPr lang="es-EC"/>
        </a:p>
      </dgm:t>
    </dgm:pt>
    <dgm:pt modelId="{0F4FE7EB-0B7A-4B51-9B89-11C2925E33AF}">
      <dgm:prSet phldrT="[Texto]"/>
      <dgm:spPr/>
      <dgm:t>
        <a:bodyPr/>
        <a:lstStyle/>
        <a:p>
          <a:r>
            <a:rPr lang="es-ES" dirty="0" smtClean="0"/>
            <a:t>Es recomendable que el operario tenga su lugar de trabajo limpio y ordenado, evitando de esa forma que algún objeto extraño o suciedad interfiera con el estampado, de igual manera que mantenga limpio el sistema de estampado en especial el cilindro de calentamiento, ya que en su superficie se pueden adherir impurezas, para así evitar fallas del estampado.</a:t>
          </a:r>
          <a:endParaRPr lang="es-EC" dirty="0"/>
        </a:p>
      </dgm:t>
    </dgm:pt>
    <dgm:pt modelId="{14EAC4FA-9B9C-4362-926B-A24882F90830}" type="parTrans" cxnId="{345B794C-DCA8-4B22-929F-9C0AFBD275B1}">
      <dgm:prSet/>
      <dgm:spPr/>
      <dgm:t>
        <a:bodyPr/>
        <a:lstStyle/>
        <a:p>
          <a:endParaRPr lang="es-EC"/>
        </a:p>
      </dgm:t>
    </dgm:pt>
    <dgm:pt modelId="{FF0B1D6C-53AA-4487-BB62-1408B1D0C5C7}" type="sibTrans" cxnId="{345B794C-DCA8-4B22-929F-9C0AFBD275B1}">
      <dgm:prSet/>
      <dgm:spPr/>
      <dgm:t>
        <a:bodyPr/>
        <a:lstStyle/>
        <a:p>
          <a:endParaRPr lang="es-EC"/>
        </a:p>
      </dgm:t>
    </dgm:pt>
    <dgm:pt modelId="{DD30B9B8-D69A-4CB9-BD50-DA34F9E3CC37}" type="pres">
      <dgm:prSet presAssocID="{5D69DB8B-54FD-47A8-8FFD-B0CBCD99CEEC}" presName="diagram" presStyleCnt="0">
        <dgm:presLayoutVars>
          <dgm:dir/>
          <dgm:resizeHandles val="exact"/>
        </dgm:presLayoutVars>
      </dgm:prSet>
      <dgm:spPr/>
      <dgm:t>
        <a:bodyPr/>
        <a:lstStyle/>
        <a:p>
          <a:endParaRPr lang="es-EC"/>
        </a:p>
      </dgm:t>
    </dgm:pt>
    <dgm:pt modelId="{01D1C378-A427-4E3B-B6B0-419B10CA2D7E}" type="pres">
      <dgm:prSet presAssocID="{EB1185CD-1E75-42D6-A72F-3EEC8815D603}" presName="node" presStyleLbl="node1" presStyleIdx="0" presStyleCnt="4" custScaleX="87022" custScaleY="92690">
        <dgm:presLayoutVars>
          <dgm:bulletEnabled val="1"/>
        </dgm:presLayoutVars>
      </dgm:prSet>
      <dgm:spPr/>
      <dgm:t>
        <a:bodyPr/>
        <a:lstStyle/>
        <a:p>
          <a:endParaRPr lang="es-EC"/>
        </a:p>
      </dgm:t>
    </dgm:pt>
    <dgm:pt modelId="{B4499870-BD6A-4B1C-9E61-96C9ED559149}" type="pres">
      <dgm:prSet presAssocID="{2AAE041D-A0A7-4273-A318-AB024C92D1A6}" presName="sibTrans" presStyleCnt="0"/>
      <dgm:spPr/>
    </dgm:pt>
    <dgm:pt modelId="{69E946EF-DD4B-48ED-8633-7B5804369F78}" type="pres">
      <dgm:prSet presAssocID="{ED24EDD6-860E-4F37-86BA-875B7A8DAF81}" presName="node" presStyleLbl="node1" presStyleIdx="1" presStyleCnt="4">
        <dgm:presLayoutVars>
          <dgm:bulletEnabled val="1"/>
        </dgm:presLayoutVars>
      </dgm:prSet>
      <dgm:spPr/>
      <dgm:t>
        <a:bodyPr/>
        <a:lstStyle/>
        <a:p>
          <a:endParaRPr lang="es-EC"/>
        </a:p>
      </dgm:t>
    </dgm:pt>
    <dgm:pt modelId="{9B8B66BE-1832-4EFB-96C4-28AE4B0D87DE}" type="pres">
      <dgm:prSet presAssocID="{68CB29B1-78BC-4B6C-A44F-593B6F8C0379}" presName="sibTrans" presStyleCnt="0"/>
      <dgm:spPr/>
    </dgm:pt>
    <dgm:pt modelId="{9B0CC33D-09C6-4172-9C48-0E6A2211A0C4}" type="pres">
      <dgm:prSet presAssocID="{168B8061-007E-4B8D-A7E2-ED797E7C1463}" presName="node" presStyleLbl="node1" presStyleIdx="2" presStyleCnt="4" custScaleX="87022" custScaleY="89607">
        <dgm:presLayoutVars>
          <dgm:bulletEnabled val="1"/>
        </dgm:presLayoutVars>
      </dgm:prSet>
      <dgm:spPr/>
      <dgm:t>
        <a:bodyPr/>
        <a:lstStyle/>
        <a:p>
          <a:endParaRPr lang="es-EC"/>
        </a:p>
      </dgm:t>
    </dgm:pt>
    <dgm:pt modelId="{FBCBC728-34AB-4917-8CD9-45E453804ABA}" type="pres">
      <dgm:prSet presAssocID="{001E4556-911B-47A6-920A-7D4190D67742}" presName="sibTrans" presStyleCnt="0"/>
      <dgm:spPr/>
    </dgm:pt>
    <dgm:pt modelId="{2C529D52-DE50-4859-98F5-CFABE31D72F1}" type="pres">
      <dgm:prSet presAssocID="{0F4FE7EB-0B7A-4B51-9B89-11C2925E33AF}" presName="node" presStyleLbl="node1" presStyleIdx="3" presStyleCnt="4">
        <dgm:presLayoutVars>
          <dgm:bulletEnabled val="1"/>
        </dgm:presLayoutVars>
      </dgm:prSet>
      <dgm:spPr/>
      <dgm:t>
        <a:bodyPr/>
        <a:lstStyle/>
        <a:p>
          <a:endParaRPr lang="es-EC"/>
        </a:p>
      </dgm:t>
    </dgm:pt>
  </dgm:ptLst>
  <dgm:cxnLst>
    <dgm:cxn modelId="{E66700FB-1835-4880-B3A6-B1D418D56A82}" srcId="{5D69DB8B-54FD-47A8-8FFD-B0CBCD99CEEC}" destId="{ED24EDD6-860E-4F37-86BA-875B7A8DAF81}" srcOrd="1" destOrd="0" parTransId="{09D3C810-B8DE-40AD-BCDF-114C69868F5C}" sibTransId="{68CB29B1-78BC-4B6C-A44F-593B6F8C0379}"/>
    <dgm:cxn modelId="{345B794C-DCA8-4B22-929F-9C0AFBD275B1}" srcId="{5D69DB8B-54FD-47A8-8FFD-B0CBCD99CEEC}" destId="{0F4FE7EB-0B7A-4B51-9B89-11C2925E33AF}" srcOrd="3" destOrd="0" parTransId="{14EAC4FA-9B9C-4362-926B-A24882F90830}" sibTransId="{FF0B1D6C-53AA-4487-BB62-1408B1D0C5C7}"/>
    <dgm:cxn modelId="{80BD3B49-74F1-524E-A2C1-99E30804F14E}" type="presOf" srcId="{ED24EDD6-860E-4F37-86BA-875B7A8DAF81}" destId="{69E946EF-DD4B-48ED-8633-7B5804369F78}" srcOrd="0" destOrd="0" presId="urn:microsoft.com/office/officeart/2005/8/layout/default"/>
    <dgm:cxn modelId="{9B1254DD-B3DA-814F-9CA3-C9361604BC8F}" type="presOf" srcId="{EB1185CD-1E75-42D6-A72F-3EEC8815D603}" destId="{01D1C378-A427-4E3B-B6B0-419B10CA2D7E}" srcOrd="0" destOrd="0" presId="urn:microsoft.com/office/officeart/2005/8/layout/default"/>
    <dgm:cxn modelId="{A677308A-0DC2-604B-AE48-16F731981CCC}" type="presOf" srcId="{0F4FE7EB-0B7A-4B51-9B89-11C2925E33AF}" destId="{2C529D52-DE50-4859-98F5-CFABE31D72F1}" srcOrd="0" destOrd="0" presId="urn:microsoft.com/office/officeart/2005/8/layout/default"/>
    <dgm:cxn modelId="{C1BD36E4-DA13-445C-86FB-85FD1434AAC9}" srcId="{5D69DB8B-54FD-47A8-8FFD-B0CBCD99CEEC}" destId="{EB1185CD-1E75-42D6-A72F-3EEC8815D603}" srcOrd="0" destOrd="0" parTransId="{DFD7CD0E-BD94-4088-B1C0-E892E1AF3A5D}" sibTransId="{2AAE041D-A0A7-4273-A318-AB024C92D1A6}"/>
    <dgm:cxn modelId="{706A27FD-9209-3549-BDE5-2201C7DE5796}" type="presOf" srcId="{168B8061-007E-4B8D-A7E2-ED797E7C1463}" destId="{9B0CC33D-09C6-4172-9C48-0E6A2211A0C4}" srcOrd="0" destOrd="0" presId="urn:microsoft.com/office/officeart/2005/8/layout/default"/>
    <dgm:cxn modelId="{BA872945-D5AD-8044-A7AE-FB160BE50C4D}" type="presOf" srcId="{5D69DB8B-54FD-47A8-8FFD-B0CBCD99CEEC}" destId="{DD30B9B8-D69A-4CB9-BD50-DA34F9E3CC37}" srcOrd="0" destOrd="0" presId="urn:microsoft.com/office/officeart/2005/8/layout/default"/>
    <dgm:cxn modelId="{C71A563E-2C46-415A-A4A2-37CAE19C3A54}" srcId="{5D69DB8B-54FD-47A8-8FFD-B0CBCD99CEEC}" destId="{168B8061-007E-4B8D-A7E2-ED797E7C1463}" srcOrd="2" destOrd="0" parTransId="{51638A53-5C7F-4E8C-82FD-1F4EF2B0BBB4}" sibTransId="{001E4556-911B-47A6-920A-7D4190D67742}"/>
    <dgm:cxn modelId="{E03A6806-F7BA-DD4C-92E6-2DC6178378B3}" type="presParOf" srcId="{DD30B9B8-D69A-4CB9-BD50-DA34F9E3CC37}" destId="{01D1C378-A427-4E3B-B6B0-419B10CA2D7E}" srcOrd="0" destOrd="0" presId="urn:microsoft.com/office/officeart/2005/8/layout/default"/>
    <dgm:cxn modelId="{872EF8B1-D9B1-8F49-995C-DC6D702F7776}" type="presParOf" srcId="{DD30B9B8-D69A-4CB9-BD50-DA34F9E3CC37}" destId="{B4499870-BD6A-4B1C-9E61-96C9ED559149}" srcOrd="1" destOrd="0" presId="urn:microsoft.com/office/officeart/2005/8/layout/default"/>
    <dgm:cxn modelId="{4B4A8C7F-412B-7D49-BCD8-49DA5F5F82E1}" type="presParOf" srcId="{DD30B9B8-D69A-4CB9-BD50-DA34F9E3CC37}" destId="{69E946EF-DD4B-48ED-8633-7B5804369F78}" srcOrd="2" destOrd="0" presId="urn:microsoft.com/office/officeart/2005/8/layout/default"/>
    <dgm:cxn modelId="{655CD278-74B8-8F4E-8408-1C53E818BB30}" type="presParOf" srcId="{DD30B9B8-D69A-4CB9-BD50-DA34F9E3CC37}" destId="{9B8B66BE-1832-4EFB-96C4-28AE4B0D87DE}" srcOrd="3" destOrd="0" presId="urn:microsoft.com/office/officeart/2005/8/layout/default"/>
    <dgm:cxn modelId="{D0523C99-2729-AD4F-BC4A-A1B2F24EBB77}" type="presParOf" srcId="{DD30B9B8-D69A-4CB9-BD50-DA34F9E3CC37}" destId="{9B0CC33D-09C6-4172-9C48-0E6A2211A0C4}" srcOrd="4" destOrd="0" presId="urn:microsoft.com/office/officeart/2005/8/layout/default"/>
    <dgm:cxn modelId="{37D64583-7F05-D04B-B2B9-28C880A960A2}" type="presParOf" srcId="{DD30B9B8-D69A-4CB9-BD50-DA34F9E3CC37}" destId="{FBCBC728-34AB-4917-8CD9-45E453804ABA}" srcOrd="5" destOrd="0" presId="urn:microsoft.com/office/officeart/2005/8/layout/default"/>
    <dgm:cxn modelId="{929E550E-A800-7949-A0B3-C2F2B8CC5319}" type="presParOf" srcId="{DD30B9B8-D69A-4CB9-BD50-DA34F9E3CC37}" destId="{2C529D52-DE50-4859-98F5-CFABE31D72F1}"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F2A77C-1D4C-4076-B5BA-2D8B259AB4B0}">
      <dsp:nvSpPr>
        <dsp:cNvPr id="0" name=""/>
        <dsp:cNvSpPr/>
      </dsp:nvSpPr>
      <dsp:spPr>
        <a:xfrm>
          <a:off x="920022" y="0"/>
          <a:ext cx="5162451" cy="5162451"/>
        </a:xfrm>
        <a:prstGeom prst="triangle">
          <a:avLst/>
        </a:prstGeom>
        <a:solidFill>
          <a:schemeClr val="accent3">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F34296D-63B3-4ADA-8C0E-7418ED2CAAAB}">
      <dsp:nvSpPr>
        <dsp:cNvPr id="0" name=""/>
        <dsp:cNvSpPr/>
      </dsp:nvSpPr>
      <dsp:spPr>
        <a:xfrm>
          <a:off x="3501248" y="516749"/>
          <a:ext cx="3355593" cy="734036"/>
        </a:xfrm>
        <a:prstGeom prst="roundRect">
          <a:avLst/>
        </a:prstGeom>
        <a:solidFill>
          <a:schemeClr val="lt1">
            <a:alpha val="90000"/>
            <a:hueOff val="0"/>
            <a:satOff val="0"/>
            <a:lumOff val="0"/>
            <a:alphaOff val="0"/>
          </a:schemeClr>
        </a:solidFill>
        <a:ln w="25400"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Antecedentes.</a:t>
          </a:r>
          <a:endParaRPr lang="es-EC" sz="1400" kern="1200" dirty="0"/>
        </a:p>
      </dsp:txBody>
      <dsp:txXfrm>
        <a:off x="3537081" y="552582"/>
        <a:ext cx="3283927" cy="662370"/>
      </dsp:txXfrm>
    </dsp:sp>
    <dsp:sp modelId="{1F3ECCA9-FFC1-48C9-A5A8-4A9DB6F69DBC}">
      <dsp:nvSpPr>
        <dsp:cNvPr id="0" name=""/>
        <dsp:cNvSpPr/>
      </dsp:nvSpPr>
      <dsp:spPr>
        <a:xfrm>
          <a:off x="3501248" y="1342539"/>
          <a:ext cx="3355593" cy="734036"/>
        </a:xfrm>
        <a:prstGeom prst="roundRect">
          <a:avLst/>
        </a:prstGeom>
        <a:solidFill>
          <a:schemeClr val="lt1">
            <a:alpha val="90000"/>
            <a:hueOff val="0"/>
            <a:satOff val="0"/>
            <a:lumOff val="0"/>
            <a:alphaOff val="0"/>
          </a:schemeClr>
        </a:solidFill>
        <a:ln w="25400" cap="flat" cmpd="sng" algn="ctr">
          <a:solidFill>
            <a:schemeClr val="accent3">
              <a:hueOff val="2812566"/>
              <a:satOff val="-4220"/>
              <a:lumOff val="-686"/>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Objetivo general y específicos.</a:t>
          </a:r>
          <a:endParaRPr lang="es-EC" sz="1400" kern="1200" dirty="0"/>
        </a:p>
      </dsp:txBody>
      <dsp:txXfrm>
        <a:off x="3537081" y="1378372"/>
        <a:ext cx="3283927" cy="662370"/>
      </dsp:txXfrm>
    </dsp:sp>
    <dsp:sp modelId="{43D2FA57-A520-403F-A8CA-F08A92F45926}">
      <dsp:nvSpPr>
        <dsp:cNvPr id="0" name=""/>
        <dsp:cNvSpPr/>
      </dsp:nvSpPr>
      <dsp:spPr>
        <a:xfrm>
          <a:off x="3501248" y="2168330"/>
          <a:ext cx="3355593" cy="734036"/>
        </a:xfrm>
        <a:prstGeom prst="roundRect">
          <a:avLst/>
        </a:prstGeom>
        <a:solidFill>
          <a:schemeClr val="lt1">
            <a:alpha val="90000"/>
            <a:hueOff val="0"/>
            <a:satOff val="0"/>
            <a:lumOff val="0"/>
            <a:alphaOff val="0"/>
          </a:schemeClr>
        </a:solidFill>
        <a:ln w="25400" cap="flat" cmpd="sng" algn="ctr">
          <a:solidFill>
            <a:schemeClr val="accent3">
              <a:hueOff val="5625133"/>
              <a:satOff val="-8440"/>
              <a:lumOff val="-1373"/>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Diseño e implementación  de la estructura mecánica de la termoestampadora</a:t>
          </a:r>
          <a:endParaRPr lang="es-EC" sz="1400" kern="1200" dirty="0"/>
        </a:p>
      </dsp:txBody>
      <dsp:txXfrm>
        <a:off x="3537081" y="2204163"/>
        <a:ext cx="3283927" cy="662370"/>
      </dsp:txXfrm>
    </dsp:sp>
    <dsp:sp modelId="{9D95007B-45CA-4D63-ADE3-179A84C3EEE6}">
      <dsp:nvSpPr>
        <dsp:cNvPr id="0" name=""/>
        <dsp:cNvSpPr/>
      </dsp:nvSpPr>
      <dsp:spPr>
        <a:xfrm>
          <a:off x="3501248" y="2994120"/>
          <a:ext cx="3355593" cy="734036"/>
        </a:xfrm>
        <a:prstGeom prst="roundRect">
          <a:avLst/>
        </a:prstGeom>
        <a:solidFill>
          <a:schemeClr val="lt1">
            <a:alpha val="90000"/>
            <a:hueOff val="0"/>
            <a:satOff val="0"/>
            <a:lumOff val="0"/>
            <a:alphaOff val="0"/>
          </a:schemeClr>
        </a:solidFill>
        <a:ln w="25400" cap="flat" cmpd="sng" algn="ctr">
          <a:solidFill>
            <a:schemeClr val="accent3">
              <a:hueOff val="8437700"/>
              <a:satOff val="-12660"/>
              <a:lumOff val="-2059"/>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Diseño del sistema de control</a:t>
          </a:r>
          <a:endParaRPr lang="es-EC" sz="1400" kern="1200" dirty="0"/>
        </a:p>
      </dsp:txBody>
      <dsp:txXfrm>
        <a:off x="3537081" y="3029953"/>
        <a:ext cx="3283927" cy="662370"/>
      </dsp:txXfrm>
    </dsp:sp>
    <dsp:sp modelId="{7B8BCCBC-14C5-441D-B5E9-D321BBF27C20}">
      <dsp:nvSpPr>
        <dsp:cNvPr id="0" name=""/>
        <dsp:cNvSpPr/>
      </dsp:nvSpPr>
      <dsp:spPr>
        <a:xfrm>
          <a:off x="3501248" y="3819911"/>
          <a:ext cx="3355593" cy="734036"/>
        </a:xfrm>
        <a:prstGeom prst="roundRect">
          <a:avLst/>
        </a:prstGeom>
        <a:solidFill>
          <a:schemeClr val="lt1">
            <a:alpha val="90000"/>
            <a:hueOff val="0"/>
            <a:satOff val="0"/>
            <a:lumOff val="0"/>
            <a:alphaOff val="0"/>
          </a:schemeClr>
        </a:solidFill>
        <a:ln w="25400" cap="flat" cmpd="sng" algn="ctr">
          <a:solidFill>
            <a:schemeClr val="accent3">
              <a:hueOff val="11250266"/>
              <a:satOff val="-16880"/>
              <a:lumOff val="-2745"/>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53340" tIns="53340" rIns="53340" bIns="53340" numCol="1" spcCol="1270" anchor="ctr" anchorCtr="0">
          <a:noAutofit/>
        </a:bodyPr>
        <a:lstStyle/>
        <a:p>
          <a:pPr lvl="0" algn="ctr" defTabSz="622300">
            <a:lnSpc>
              <a:spcPct val="90000"/>
            </a:lnSpc>
            <a:spcBef>
              <a:spcPct val="0"/>
            </a:spcBef>
            <a:spcAft>
              <a:spcPct val="35000"/>
            </a:spcAft>
          </a:pPr>
          <a:r>
            <a:rPr lang="es-EC" sz="1400" kern="1200" dirty="0" smtClean="0"/>
            <a:t>Pruebas y resultados</a:t>
          </a:r>
          <a:endParaRPr lang="es-EC" sz="1400" kern="1200" dirty="0"/>
        </a:p>
      </dsp:txBody>
      <dsp:txXfrm>
        <a:off x="3537081" y="3855744"/>
        <a:ext cx="3283927" cy="662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628712E-AA51-48C5-B4BD-7A3B8DB1480C}">
      <dsp:nvSpPr>
        <dsp:cNvPr id="0" name=""/>
        <dsp:cNvSpPr/>
      </dsp:nvSpPr>
      <dsp:spPr>
        <a:xfrm>
          <a:off x="4273892" y="2475673"/>
          <a:ext cx="2037390" cy="190202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b="1" kern="1200" dirty="0" smtClean="0"/>
            <a:t>Termo</a:t>
          </a:r>
        </a:p>
        <a:p>
          <a:pPr lvl="0" algn="ctr" defTabSz="622300">
            <a:lnSpc>
              <a:spcPct val="90000"/>
            </a:lnSpc>
            <a:spcBef>
              <a:spcPct val="0"/>
            </a:spcBef>
            <a:spcAft>
              <a:spcPct val="35000"/>
            </a:spcAft>
          </a:pPr>
          <a:r>
            <a:rPr lang="es-EC" sz="1400" b="1" kern="1200" dirty="0" smtClean="0"/>
            <a:t>Estampadora</a:t>
          </a:r>
          <a:endParaRPr lang="es-EC" sz="1400" b="1" kern="1200" dirty="0"/>
        </a:p>
      </dsp:txBody>
      <dsp:txXfrm>
        <a:off x="4572261" y="2754218"/>
        <a:ext cx="1440652" cy="1344933"/>
      </dsp:txXfrm>
    </dsp:sp>
    <dsp:sp modelId="{7D01FCE3-796A-4DC2-807B-77764E861FE7}">
      <dsp:nvSpPr>
        <dsp:cNvPr id="0" name=""/>
        <dsp:cNvSpPr/>
      </dsp:nvSpPr>
      <dsp:spPr>
        <a:xfrm rot="16200000">
          <a:off x="5006853" y="2173766"/>
          <a:ext cx="571468" cy="32343"/>
        </a:xfrm>
        <a:custGeom>
          <a:avLst/>
          <a:gdLst/>
          <a:ahLst/>
          <a:cxnLst/>
          <a:rect l="0" t="0" r="0" b="0"/>
          <a:pathLst>
            <a:path>
              <a:moveTo>
                <a:pt x="0" y="16171"/>
              </a:moveTo>
              <a:lnTo>
                <a:pt x="571468" y="1617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311150">
            <a:lnSpc>
              <a:spcPct val="90000"/>
            </a:lnSpc>
            <a:spcBef>
              <a:spcPct val="0"/>
            </a:spcBef>
            <a:spcAft>
              <a:spcPct val="35000"/>
            </a:spcAft>
          </a:pPr>
          <a:endParaRPr lang="es-EC" sz="700" kern="1200"/>
        </a:p>
      </dsp:txBody>
      <dsp:txXfrm>
        <a:off x="5278301" y="2175652"/>
        <a:ext cx="28573" cy="28573"/>
      </dsp:txXfrm>
    </dsp:sp>
    <dsp:sp modelId="{B9025DD4-FC12-45F1-9EFC-F5C49C0F06D5}">
      <dsp:nvSpPr>
        <dsp:cNvPr id="0" name=""/>
        <dsp:cNvSpPr/>
      </dsp:nvSpPr>
      <dsp:spPr>
        <a:xfrm>
          <a:off x="4341576" y="2180"/>
          <a:ext cx="1902023" cy="190202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Máquinas estampados para una aplicación específica</a:t>
          </a:r>
          <a:endParaRPr lang="es-EC" sz="1400" kern="1200" dirty="0"/>
        </a:p>
      </dsp:txBody>
      <dsp:txXfrm>
        <a:off x="4620121" y="280725"/>
        <a:ext cx="1344933" cy="1344933"/>
      </dsp:txXfrm>
    </dsp:sp>
    <dsp:sp modelId="{E29C0E9A-CA6E-47DD-8409-81535F102DED}">
      <dsp:nvSpPr>
        <dsp:cNvPr id="0" name=""/>
        <dsp:cNvSpPr/>
      </dsp:nvSpPr>
      <dsp:spPr>
        <a:xfrm rot="1800000">
          <a:off x="6124013" y="4041240"/>
          <a:ext cx="522051" cy="32343"/>
        </a:xfrm>
        <a:custGeom>
          <a:avLst/>
          <a:gdLst/>
          <a:ahLst/>
          <a:cxnLst/>
          <a:rect l="0" t="0" r="0" b="0"/>
          <a:pathLst>
            <a:path>
              <a:moveTo>
                <a:pt x="0" y="16171"/>
              </a:moveTo>
              <a:lnTo>
                <a:pt x="522051" y="1617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6371988" y="4044361"/>
        <a:ext cx="26102" cy="26102"/>
      </dsp:txXfrm>
    </dsp:sp>
    <dsp:sp modelId="{4AAB1609-D2D8-4592-A459-55D83400CB45}">
      <dsp:nvSpPr>
        <dsp:cNvPr id="0" name=""/>
        <dsp:cNvSpPr/>
      </dsp:nvSpPr>
      <dsp:spPr>
        <a:xfrm>
          <a:off x="6483683" y="3712419"/>
          <a:ext cx="1902023" cy="190202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C" sz="1400" kern="1200" dirty="0" smtClean="0"/>
            <a:t>Implementación de HMI  para monitoreo</a:t>
          </a:r>
          <a:endParaRPr lang="es-EC" sz="1400" kern="1200" dirty="0"/>
        </a:p>
      </dsp:txBody>
      <dsp:txXfrm>
        <a:off x="6762228" y="3990964"/>
        <a:ext cx="1344933" cy="1344933"/>
      </dsp:txXfrm>
    </dsp:sp>
    <dsp:sp modelId="{DFC3E76F-AC58-474A-9E81-8458A1C7BEAF}">
      <dsp:nvSpPr>
        <dsp:cNvPr id="0" name=""/>
        <dsp:cNvSpPr/>
      </dsp:nvSpPr>
      <dsp:spPr>
        <a:xfrm rot="9000000">
          <a:off x="3939110" y="4041240"/>
          <a:ext cx="522051" cy="32343"/>
        </a:xfrm>
        <a:custGeom>
          <a:avLst/>
          <a:gdLst/>
          <a:ahLst/>
          <a:cxnLst/>
          <a:rect l="0" t="0" r="0" b="0"/>
          <a:pathLst>
            <a:path>
              <a:moveTo>
                <a:pt x="0" y="16171"/>
              </a:moveTo>
              <a:lnTo>
                <a:pt x="522051" y="16171"/>
              </a:lnTo>
            </a:path>
          </a:pathLst>
        </a:custGeom>
        <a:noFill/>
        <a:ln w="25400" cap="flat" cmpd="sng" algn="ctr">
          <a:solidFill>
            <a:schemeClr val="dk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rot="10800000">
        <a:off x="4187084" y="4044361"/>
        <a:ext cx="26102" cy="26102"/>
      </dsp:txXfrm>
    </dsp:sp>
    <dsp:sp modelId="{E8CB1701-D823-4D71-9E18-7481F7828F3F}">
      <dsp:nvSpPr>
        <dsp:cNvPr id="0" name=""/>
        <dsp:cNvSpPr/>
      </dsp:nvSpPr>
      <dsp:spPr>
        <a:xfrm>
          <a:off x="2199468" y="3712419"/>
          <a:ext cx="1902023" cy="1902023"/>
        </a:xfrm>
        <a:prstGeom prst="ellipse">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s-ES" sz="1400" kern="1200" dirty="0" smtClean="0"/>
            <a:t>Papel transfer </a:t>
          </a:r>
          <a:r>
            <a:rPr lang="es-ES" sz="1400" kern="1200" dirty="0" smtClean="0">
              <a:solidFill>
                <a:schemeClr val="tx1"/>
              </a:solidFill>
            </a:rPr>
            <a:t>impresión  láser</a:t>
          </a:r>
          <a:r>
            <a:rPr lang="es-ES" sz="1400" u="none" kern="1200" dirty="0" smtClean="0">
              <a:hlinkClick xmlns:r="http://schemas.openxmlformats.org/officeDocument/2006/relationships" r:id="rId1"/>
            </a:rPr>
            <a:t> </a:t>
          </a:r>
          <a:endParaRPr lang="es-EC" sz="1400" u="none" kern="1200" dirty="0"/>
        </a:p>
      </dsp:txBody>
      <dsp:txXfrm>
        <a:off x="2478013" y="3990964"/>
        <a:ext cx="1344933" cy="1344933"/>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EE8AA1E-9307-41C1-BBD8-8D562AA92F5D}">
      <dsp:nvSpPr>
        <dsp:cNvPr id="0" name=""/>
        <dsp:cNvSpPr/>
      </dsp:nvSpPr>
      <dsp:spPr>
        <a:xfrm>
          <a:off x="0" y="10275"/>
          <a:ext cx="8064896" cy="786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Dimensionar e implementar un sistema </a:t>
          </a:r>
          <a:r>
            <a:rPr lang="es-ES" sz="1400" kern="1200" dirty="0" smtClean="0"/>
            <a:t>actuador, </a:t>
          </a:r>
          <a:r>
            <a:rPr lang="es-ES" sz="1400" kern="1200" dirty="0" smtClean="0"/>
            <a:t>para realizar el estampado semiautomático.</a:t>
          </a:r>
          <a:endParaRPr lang="es-EC" sz="1400" kern="1200" dirty="0"/>
        </a:p>
      </dsp:txBody>
      <dsp:txXfrm>
        <a:off x="38381" y="48656"/>
        <a:ext cx="7988134" cy="709478"/>
      </dsp:txXfrm>
    </dsp:sp>
    <dsp:sp modelId="{E170D01E-C9EB-4C7E-9402-B346C1146AB1}">
      <dsp:nvSpPr>
        <dsp:cNvPr id="0" name=""/>
        <dsp:cNvSpPr/>
      </dsp:nvSpPr>
      <dsp:spPr>
        <a:xfrm>
          <a:off x="0" y="917476"/>
          <a:ext cx="8064896" cy="786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Diseñar e implementar un sistema de </a:t>
          </a:r>
          <a:r>
            <a:rPr lang="es-ES" sz="1400" kern="1200" dirty="0" smtClean="0"/>
            <a:t>control, </a:t>
          </a:r>
          <a:r>
            <a:rPr lang="es-ES" sz="1400" kern="1200" dirty="0" smtClean="0"/>
            <a:t>para el sistema de estampado de </a:t>
          </a:r>
          <a:r>
            <a:rPr lang="es-ES" sz="1400" kern="1200" dirty="0" err="1" smtClean="0"/>
            <a:t>transfers</a:t>
          </a:r>
          <a:r>
            <a:rPr lang="es-ES" sz="1400" kern="1200" dirty="0" smtClean="0"/>
            <a:t>, con el fin de alcanzar la temperatura adecuada para el estampado y regular la velocidad de giro del cilindro fusor.</a:t>
          </a:r>
          <a:endParaRPr lang="es-EC" sz="1400" kern="1200" dirty="0"/>
        </a:p>
      </dsp:txBody>
      <dsp:txXfrm>
        <a:off x="38381" y="955857"/>
        <a:ext cx="7988134" cy="709478"/>
      </dsp:txXfrm>
    </dsp:sp>
    <dsp:sp modelId="{BC9DE06B-0EB6-4C8A-89B9-7172777F5C6F}">
      <dsp:nvSpPr>
        <dsp:cNvPr id="0" name=""/>
        <dsp:cNvSpPr/>
      </dsp:nvSpPr>
      <dsp:spPr>
        <a:xfrm>
          <a:off x="0" y="1824676"/>
          <a:ext cx="8064896" cy="786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Dimensionar las conexiones eléctricas y electrónicas, para poder determinar la comunicación, la interfaz con el usuario del sistema.</a:t>
          </a:r>
          <a:endParaRPr lang="es-EC" sz="1400" kern="1200" dirty="0"/>
        </a:p>
      </dsp:txBody>
      <dsp:txXfrm>
        <a:off x="38381" y="1863057"/>
        <a:ext cx="7988134" cy="709478"/>
      </dsp:txXfrm>
    </dsp:sp>
    <dsp:sp modelId="{9F1F3A77-66B9-460D-B44F-710624715762}">
      <dsp:nvSpPr>
        <dsp:cNvPr id="0" name=""/>
        <dsp:cNvSpPr/>
      </dsp:nvSpPr>
      <dsp:spPr>
        <a:xfrm>
          <a:off x="0" y="2731875"/>
          <a:ext cx="8064896" cy="786240"/>
        </a:xfrm>
        <a:prstGeom prst="roundRect">
          <a:avLst/>
        </a:prstGeom>
        <a:solidFill>
          <a:schemeClr val="lt1">
            <a:hueOff val="0"/>
            <a:satOff val="0"/>
            <a:lumOff val="0"/>
            <a:alphaOff val="0"/>
          </a:schemeClr>
        </a:solidFill>
        <a:ln w="25400" cap="flat" cmpd="sng" algn="ctr">
          <a:solidFill>
            <a:schemeClr val="dk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3340" tIns="53340" rIns="53340" bIns="53340" numCol="1" spcCol="1270" anchor="ctr" anchorCtr="0">
          <a:noAutofit/>
        </a:bodyPr>
        <a:lstStyle/>
        <a:p>
          <a:pPr lvl="0" algn="l" defTabSz="622300">
            <a:lnSpc>
              <a:spcPct val="90000"/>
            </a:lnSpc>
            <a:spcBef>
              <a:spcPct val="0"/>
            </a:spcBef>
            <a:spcAft>
              <a:spcPct val="35000"/>
            </a:spcAft>
          </a:pPr>
          <a:r>
            <a:rPr lang="es-ES" sz="1400" kern="1200" dirty="0" smtClean="0"/>
            <a:t>Realizar pruebas y analizar resultados, una vez que el sistema se encuentre en marcha, con el fin de garantizar el correcto funcionamiento del sistema implementado.</a:t>
          </a:r>
          <a:endParaRPr lang="es-EC" sz="1400" kern="1200" dirty="0"/>
        </a:p>
      </dsp:txBody>
      <dsp:txXfrm>
        <a:off x="38381" y="2770256"/>
        <a:ext cx="7988134" cy="70947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4AFD95-1041-439E-AA91-6300E6F028F4}">
      <dsp:nvSpPr>
        <dsp:cNvPr id="0" name=""/>
        <dsp:cNvSpPr/>
      </dsp:nvSpPr>
      <dsp:spPr>
        <a:xfrm>
          <a:off x="1874571" y="2381287"/>
          <a:ext cx="1182964" cy="591482"/>
        </a:xfrm>
        <a:prstGeom prst="roundRect">
          <a:avLst>
            <a:gd name="adj" fmla="val 10000"/>
          </a:avLst>
        </a:prstGeom>
        <a:gradFill rotWithShape="0">
          <a:gsLst>
            <a:gs pos="0">
              <a:schemeClr val="accent1">
                <a:hueOff val="0"/>
                <a:satOff val="0"/>
                <a:lumOff val="0"/>
                <a:alphaOff val="0"/>
                <a:tint val="50000"/>
                <a:satMod val="300000"/>
              </a:schemeClr>
            </a:gs>
            <a:gs pos="35000">
              <a:schemeClr val="accent1">
                <a:hueOff val="0"/>
                <a:satOff val="0"/>
                <a:lumOff val="0"/>
                <a:alphaOff val="0"/>
                <a:tint val="37000"/>
                <a:satMod val="300000"/>
              </a:schemeClr>
            </a:gs>
            <a:gs pos="100000">
              <a:schemeClr val="accent1">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Diseño estructura mecánica termoestampadora</a:t>
          </a:r>
          <a:endParaRPr lang="es-EC" sz="1000" kern="1200" dirty="0"/>
        </a:p>
      </dsp:txBody>
      <dsp:txXfrm>
        <a:off x="1891895" y="2398611"/>
        <a:ext cx="1148316" cy="556834"/>
      </dsp:txXfrm>
    </dsp:sp>
    <dsp:sp modelId="{9A77461F-E791-44C3-A205-86D5955A296F}">
      <dsp:nvSpPr>
        <dsp:cNvPr id="0" name=""/>
        <dsp:cNvSpPr/>
      </dsp:nvSpPr>
      <dsp:spPr>
        <a:xfrm rot="17350740">
          <a:off x="2573952" y="1986881"/>
          <a:ext cx="1440353" cy="19885"/>
        </a:xfrm>
        <a:custGeom>
          <a:avLst/>
          <a:gdLst/>
          <a:ahLst/>
          <a:cxnLst/>
          <a:rect l="0" t="0" r="0" b="0"/>
          <a:pathLst>
            <a:path>
              <a:moveTo>
                <a:pt x="0" y="9942"/>
              </a:moveTo>
              <a:lnTo>
                <a:pt x="1440353" y="994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58120" y="1960815"/>
        <a:ext cx="72017" cy="72017"/>
      </dsp:txXfrm>
    </dsp:sp>
    <dsp:sp modelId="{8A757801-3F71-4E0F-8477-9770F67DA166}">
      <dsp:nvSpPr>
        <dsp:cNvPr id="0" name=""/>
        <dsp:cNvSpPr/>
      </dsp:nvSpPr>
      <dsp:spPr>
        <a:xfrm>
          <a:off x="3530721" y="1020878"/>
          <a:ext cx="1182964" cy="59148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Campana de calentamiento</a:t>
          </a:r>
          <a:endParaRPr lang="es-EC" sz="1000" kern="1200" dirty="0"/>
        </a:p>
      </dsp:txBody>
      <dsp:txXfrm>
        <a:off x="3548045" y="1038202"/>
        <a:ext cx="1148316" cy="556834"/>
      </dsp:txXfrm>
    </dsp:sp>
    <dsp:sp modelId="{354392B1-8988-461E-A79F-099A96BBA3B1}">
      <dsp:nvSpPr>
        <dsp:cNvPr id="0" name=""/>
        <dsp:cNvSpPr/>
      </dsp:nvSpPr>
      <dsp:spPr>
        <a:xfrm rot="17692822">
          <a:off x="4387933" y="796523"/>
          <a:ext cx="1124691" cy="19885"/>
        </a:xfrm>
        <a:custGeom>
          <a:avLst/>
          <a:gdLst/>
          <a:ahLst/>
          <a:cxnLst/>
          <a:rect l="0" t="0" r="0" b="0"/>
          <a:pathLst>
            <a:path>
              <a:moveTo>
                <a:pt x="0" y="9942"/>
              </a:moveTo>
              <a:lnTo>
                <a:pt x="1124691" y="9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922161" y="778348"/>
        <a:ext cx="56234" cy="56234"/>
      </dsp:txXfrm>
    </dsp:sp>
    <dsp:sp modelId="{9FE79805-7B39-4097-AE0D-35F0B5515E16}">
      <dsp:nvSpPr>
        <dsp:cNvPr id="0" name=""/>
        <dsp:cNvSpPr/>
      </dsp:nvSpPr>
      <dsp:spPr>
        <a:xfrm>
          <a:off x="5186871" y="571"/>
          <a:ext cx="1182964" cy="59148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Motor</a:t>
          </a:r>
          <a:endParaRPr lang="es-EC" sz="1000" kern="1200" dirty="0"/>
        </a:p>
      </dsp:txBody>
      <dsp:txXfrm>
        <a:off x="5204195" y="17895"/>
        <a:ext cx="1148316" cy="556834"/>
      </dsp:txXfrm>
    </dsp:sp>
    <dsp:sp modelId="{9F778C6D-173B-6444-B141-B0AAD97FDFE5}">
      <dsp:nvSpPr>
        <dsp:cNvPr id="0" name=""/>
        <dsp:cNvSpPr/>
      </dsp:nvSpPr>
      <dsp:spPr>
        <a:xfrm rot="19457599">
          <a:off x="4658913" y="1136625"/>
          <a:ext cx="582729" cy="19885"/>
        </a:xfrm>
        <a:custGeom>
          <a:avLst/>
          <a:gdLst/>
          <a:ahLst/>
          <a:cxnLst/>
          <a:rect l="0" t="0" r="0" b="0"/>
          <a:pathLst>
            <a:path>
              <a:moveTo>
                <a:pt x="0" y="9942"/>
              </a:moveTo>
              <a:lnTo>
                <a:pt x="582729" y="9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4935710" y="1132000"/>
        <a:ext cx="29136" cy="29136"/>
      </dsp:txXfrm>
    </dsp:sp>
    <dsp:sp modelId="{A013ADAC-A9A6-2842-B704-57B439EA5311}">
      <dsp:nvSpPr>
        <dsp:cNvPr id="0" name=""/>
        <dsp:cNvSpPr/>
      </dsp:nvSpPr>
      <dsp:spPr>
        <a:xfrm>
          <a:off x="5186871" y="680776"/>
          <a:ext cx="1182964" cy="59148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smtClean="0"/>
            <a:t>Resistencia eléctrica</a:t>
          </a:r>
          <a:endParaRPr lang="es-EC" sz="1000" kern="1200" dirty="0" smtClean="0"/>
        </a:p>
      </dsp:txBody>
      <dsp:txXfrm>
        <a:off x="5204195" y="698100"/>
        <a:ext cx="1148316" cy="556834"/>
      </dsp:txXfrm>
    </dsp:sp>
    <dsp:sp modelId="{5D9E3216-4882-48D0-8177-E5BDAC813BE8}">
      <dsp:nvSpPr>
        <dsp:cNvPr id="0" name=""/>
        <dsp:cNvSpPr/>
      </dsp:nvSpPr>
      <dsp:spPr>
        <a:xfrm rot="2142401">
          <a:off x="4658913" y="1476728"/>
          <a:ext cx="582729" cy="19885"/>
        </a:xfrm>
        <a:custGeom>
          <a:avLst/>
          <a:gdLst/>
          <a:ahLst/>
          <a:cxnLst/>
          <a:rect l="0" t="0" r="0" b="0"/>
          <a:pathLst>
            <a:path>
              <a:moveTo>
                <a:pt x="0" y="9942"/>
              </a:moveTo>
              <a:lnTo>
                <a:pt x="582729" y="9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935710" y="1472102"/>
        <a:ext cx="29136" cy="29136"/>
      </dsp:txXfrm>
    </dsp:sp>
    <dsp:sp modelId="{16B5C630-5C77-4261-B2CF-B0433B6212AA}">
      <dsp:nvSpPr>
        <dsp:cNvPr id="0" name=""/>
        <dsp:cNvSpPr/>
      </dsp:nvSpPr>
      <dsp:spPr>
        <a:xfrm>
          <a:off x="5186871" y="1360980"/>
          <a:ext cx="1182964" cy="59148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Sensor temperatura</a:t>
          </a:r>
          <a:endParaRPr lang="es-EC" sz="1000" kern="1200" dirty="0"/>
        </a:p>
      </dsp:txBody>
      <dsp:txXfrm>
        <a:off x="5204195" y="1378304"/>
        <a:ext cx="1148316" cy="556834"/>
      </dsp:txXfrm>
    </dsp:sp>
    <dsp:sp modelId="{FF937556-688C-8C4E-AED9-D67493540EEF}">
      <dsp:nvSpPr>
        <dsp:cNvPr id="0" name=""/>
        <dsp:cNvSpPr/>
      </dsp:nvSpPr>
      <dsp:spPr>
        <a:xfrm rot="3907178">
          <a:off x="4387933" y="1816830"/>
          <a:ext cx="1124691" cy="19885"/>
        </a:xfrm>
        <a:custGeom>
          <a:avLst/>
          <a:gdLst/>
          <a:ahLst/>
          <a:cxnLst/>
          <a:rect l="0" t="0" r="0" b="0"/>
          <a:pathLst>
            <a:path>
              <a:moveTo>
                <a:pt x="0" y="9942"/>
              </a:moveTo>
              <a:lnTo>
                <a:pt x="1124691" y="9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4922161" y="1798655"/>
        <a:ext cx="56234" cy="56234"/>
      </dsp:txXfrm>
    </dsp:sp>
    <dsp:sp modelId="{0477763D-2A6B-F149-AC06-BB03980DA829}">
      <dsp:nvSpPr>
        <dsp:cNvPr id="0" name=""/>
        <dsp:cNvSpPr/>
      </dsp:nvSpPr>
      <dsp:spPr>
        <a:xfrm>
          <a:off x="5186871" y="2041185"/>
          <a:ext cx="1182964" cy="59148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Cilindro Fusor</a:t>
          </a:r>
          <a:endParaRPr lang="es-EC" sz="1000" kern="1200" dirty="0"/>
        </a:p>
      </dsp:txBody>
      <dsp:txXfrm>
        <a:off x="5204195" y="2058509"/>
        <a:ext cx="1148316" cy="556834"/>
      </dsp:txXfrm>
    </dsp:sp>
    <dsp:sp modelId="{7EE843CF-A98F-4F32-A012-6FAEA593FF8B}">
      <dsp:nvSpPr>
        <dsp:cNvPr id="0" name=""/>
        <dsp:cNvSpPr/>
      </dsp:nvSpPr>
      <dsp:spPr>
        <a:xfrm rot="4249260">
          <a:off x="2573952" y="3347290"/>
          <a:ext cx="1440353" cy="19885"/>
        </a:xfrm>
        <a:custGeom>
          <a:avLst/>
          <a:gdLst/>
          <a:ahLst/>
          <a:cxnLst/>
          <a:rect l="0" t="0" r="0" b="0"/>
          <a:pathLst>
            <a:path>
              <a:moveTo>
                <a:pt x="0" y="9942"/>
              </a:moveTo>
              <a:lnTo>
                <a:pt x="1440353" y="9942"/>
              </a:lnTo>
            </a:path>
          </a:pathLst>
        </a:custGeom>
        <a:noFill/>
        <a:ln w="25400" cap="flat" cmpd="sng" algn="ctr">
          <a:solidFill>
            <a:schemeClr val="accent2">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3258120" y="3321224"/>
        <a:ext cx="72017" cy="72017"/>
      </dsp:txXfrm>
    </dsp:sp>
    <dsp:sp modelId="{0630082E-A72A-442E-9323-4490FD06CDA2}">
      <dsp:nvSpPr>
        <dsp:cNvPr id="0" name=""/>
        <dsp:cNvSpPr/>
      </dsp:nvSpPr>
      <dsp:spPr>
        <a:xfrm>
          <a:off x="3530721" y="3741696"/>
          <a:ext cx="1182964" cy="591482"/>
        </a:xfrm>
        <a:prstGeom prst="roundRect">
          <a:avLst>
            <a:gd name="adj" fmla="val 10000"/>
          </a:avLst>
        </a:prstGeom>
        <a:gradFill rotWithShape="0">
          <a:gsLst>
            <a:gs pos="0">
              <a:schemeClr val="accent2">
                <a:hueOff val="0"/>
                <a:satOff val="0"/>
                <a:lumOff val="0"/>
                <a:alphaOff val="0"/>
                <a:tint val="50000"/>
                <a:satMod val="300000"/>
              </a:schemeClr>
            </a:gs>
            <a:gs pos="35000">
              <a:schemeClr val="accent2">
                <a:hueOff val="0"/>
                <a:satOff val="0"/>
                <a:lumOff val="0"/>
                <a:alphaOff val="0"/>
                <a:tint val="37000"/>
                <a:satMod val="300000"/>
              </a:schemeClr>
            </a:gs>
            <a:gs pos="100000">
              <a:schemeClr val="accent2">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Estructura del sistema</a:t>
          </a:r>
          <a:endParaRPr lang="es-EC" sz="1000" kern="1200" dirty="0"/>
        </a:p>
      </dsp:txBody>
      <dsp:txXfrm>
        <a:off x="3548045" y="3759020"/>
        <a:ext cx="1148316" cy="556834"/>
      </dsp:txXfrm>
    </dsp:sp>
    <dsp:sp modelId="{37B85876-0A0D-49F1-8490-BC9C4B571679}">
      <dsp:nvSpPr>
        <dsp:cNvPr id="0" name=""/>
        <dsp:cNvSpPr/>
      </dsp:nvSpPr>
      <dsp:spPr>
        <a:xfrm rot="17692822">
          <a:off x="4387933" y="3517341"/>
          <a:ext cx="1124691" cy="19885"/>
        </a:xfrm>
        <a:custGeom>
          <a:avLst/>
          <a:gdLst/>
          <a:ahLst/>
          <a:cxnLst/>
          <a:rect l="0" t="0" r="0" b="0"/>
          <a:pathLst>
            <a:path>
              <a:moveTo>
                <a:pt x="0" y="9942"/>
              </a:moveTo>
              <a:lnTo>
                <a:pt x="1124691" y="9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922161" y="3499166"/>
        <a:ext cx="56234" cy="56234"/>
      </dsp:txXfrm>
    </dsp:sp>
    <dsp:sp modelId="{A4BC66A0-528F-4E28-A5F9-D1716997195D}">
      <dsp:nvSpPr>
        <dsp:cNvPr id="0" name=""/>
        <dsp:cNvSpPr/>
      </dsp:nvSpPr>
      <dsp:spPr>
        <a:xfrm>
          <a:off x="5186871" y="2721389"/>
          <a:ext cx="1182964" cy="59148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C" sz="1000" kern="1200" dirty="0" smtClean="0"/>
            <a:t>Base de estampado</a:t>
          </a:r>
          <a:endParaRPr lang="es-EC" sz="1000" kern="1200" dirty="0"/>
        </a:p>
      </dsp:txBody>
      <dsp:txXfrm>
        <a:off x="5204195" y="2738713"/>
        <a:ext cx="1148316" cy="556834"/>
      </dsp:txXfrm>
    </dsp:sp>
    <dsp:sp modelId="{DF46B202-0507-45F7-8B35-F3968F971E0D}">
      <dsp:nvSpPr>
        <dsp:cNvPr id="0" name=""/>
        <dsp:cNvSpPr/>
      </dsp:nvSpPr>
      <dsp:spPr>
        <a:xfrm rot="19457599">
          <a:off x="4658913" y="3857443"/>
          <a:ext cx="582729" cy="19885"/>
        </a:xfrm>
        <a:custGeom>
          <a:avLst/>
          <a:gdLst/>
          <a:ahLst/>
          <a:cxnLst/>
          <a:rect l="0" t="0" r="0" b="0"/>
          <a:pathLst>
            <a:path>
              <a:moveTo>
                <a:pt x="0" y="9942"/>
              </a:moveTo>
              <a:lnTo>
                <a:pt x="582729" y="9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935710" y="3852818"/>
        <a:ext cx="29136" cy="29136"/>
      </dsp:txXfrm>
    </dsp:sp>
    <dsp:sp modelId="{DA0563EA-FD73-476B-A8D0-F6B36F0E2DBB}">
      <dsp:nvSpPr>
        <dsp:cNvPr id="0" name=""/>
        <dsp:cNvSpPr/>
      </dsp:nvSpPr>
      <dsp:spPr>
        <a:xfrm>
          <a:off x="5186871" y="3401594"/>
          <a:ext cx="1182964" cy="59148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noProof="0" dirty="0" smtClean="0"/>
            <a:t>Actuador neumático </a:t>
          </a:r>
          <a:endParaRPr lang="es-ES_tradnl" sz="1000" kern="1200" noProof="0" dirty="0"/>
        </a:p>
      </dsp:txBody>
      <dsp:txXfrm>
        <a:off x="5204195" y="3418918"/>
        <a:ext cx="1148316" cy="556834"/>
      </dsp:txXfrm>
    </dsp:sp>
    <dsp:sp modelId="{5015859C-FB2F-496F-A437-E6EBFDD46EC4}">
      <dsp:nvSpPr>
        <dsp:cNvPr id="0" name=""/>
        <dsp:cNvSpPr/>
      </dsp:nvSpPr>
      <dsp:spPr>
        <a:xfrm rot="2142401">
          <a:off x="4658913" y="4197545"/>
          <a:ext cx="582729" cy="19885"/>
        </a:xfrm>
        <a:custGeom>
          <a:avLst/>
          <a:gdLst/>
          <a:ahLst/>
          <a:cxnLst/>
          <a:rect l="0" t="0" r="0" b="0"/>
          <a:pathLst>
            <a:path>
              <a:moveTo>
                <a:pt x="0" y="9942"/>
              </a:moveTo>
              <a:lnTo>
                <a:pt x="582729" y="9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C" sz="500" kern="1200"/>
        </a:p>
      </dsp:txBody>
      <dsp:txXfrm>
        <a:off x="4935710" y="4192920"/>
        <a:ext cx="29136" cy="29136"/>
      </dsp:txXfrm>
    </dsp:sp>
    <dsp:sp modelId="{ABC96624-E35D-41E0-93CB-86425E61C452}">
      <dsp:nvSpPr>
        <dsp:cNvPr id="0" name=""/>
        <dsp:cNvSpPr/>
      </dsp:nvSpPr>
      <dsp:spPr>
        <a:xfrm>
          <a:off x="5186871" y="4081798"/>
          <a:ext cx="1182964" cy="59148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noProof="0" dirty="0" smtClean="0"/>
            <a:t>Electroválvula</a:t>
          </a:r>
          <a:endParaRPr lang="es-ES_tradnl" sz="1000" kern="1200" noProof="0" dirty="0"/>
        </a:p>
      </dsp:txBody>
      <dsp:txXfrm>
        <a:off x="5204195" y="4099122"/>
        <a:ext cx="1148316" cy="556834"/>
      </dsp:txXfrm>
    </dsp:sp>
    <dsp:sp modelId="{C4684C44-6ED5-C142-A52D-CFEF41ECB12B}">
      <dsp:nvSpPr>
        <dsp:cNvPr id="0" name=""/>
        <dsp:cNvSpPr/>
      </dsp:nvSpPr>
      <dsp:spPr>
        <a:xfrm rot="3907178">
          <a:off x="4387933" y="4537648"/>
          <a:ext cx="1124691" cy="19885"/>
        </a:xfrm>
        <a:custGeom>
          <a:avLst/>
          <a:gdLst/>
          <a:ahLst/>
          <a:cxnLst/>
          <a:rect l="0" t="0" r="0" b="0"/>
          <a:pathLst>
            <a:path>
              <a:moveTo>
                <a:pt x="0" y="9942"/>
              </a:moveTo>
              <a:lnTo>
                <a:pt x="1124691" y="9942"/>
              </a:lnTo>
            </a:path>
          </a:pathLst>
        </a:custGeom>
        <a:noFill/>
        <a:ln w="25400" cap="flat" cmpd="sng" algn="ctr">
          <a:solidFill>
            <a:schemeClr val="accent3">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lvl="0" algn="ctr" defTabSz="222250">
            <a:lnSpc>
              <a:spcPct val="90000"/>
            </a:lnSpc>
            <a:spcBef>
              <a:spcPct val="0"/>
            </a:spcBef>
            <a:spcAft>
              <a:spcPct val="35000"/>
            </a:spcAft>
          </a:pPr>
          <a:endParaRPr lang="es-ES_tradnl" sz="500" kern="1200"/>
        </a:p>
      </dsp:txBody>
      <dsp:txXfrm>
        <a:off x="4922161" y="4519473"/>
        <a:ext cx="56234" cy="56234"/>
      </dsp:txXfrm>
    </dsp:sp>
    <dsp:sp modelId="{77569780-C0D0-4248-8105-EAE73A4EA58F}">
      <dsp:nvSpPr>
        <dsp:cNvPr id="0" name=""/>
        <dsp:cNvSpPr/>
      </dsp:nvSpPr>
      <dsp:spPr>
        <a:xfrm>
          <a:off x="5186871" y="4762002"/>
          <a:ext cx="1182964" cy="591482"/>
        </a:xfrm>
        <a:prstGeom prst="roundRect">
          <a:avLst>
            <a:gd name="adj" fmla="val 10000"/>
          </a:avLst>
        </a:prstGeom>
        <a:gradFill rotWithShape="0">
          <a:gsLst>
            <a:gs pos="0">
              <a:schemeClr val="accent3">
                <a:hueOff val="0"/>
                <a:satOff val="0"/>
                <a:lumOff val="0"/>
                <a:alphaOff val="0"/>
                <a:tint val="50000"/>
                <a:satMod val="300000"/>
              </a:schemeClr>
            </a:gs>
            <a:gs pos="35000">
              <a:schemeClr val="accent3">
                <a:hueOff val="0"/>
                <a:satOff val="0"/>
                <a:lumOff val="0"/>
                <a:alphaOff val="0"/>
                <a:tint val="37000"/>
                <a:satMod val="300000"/>
              </a:schemeClr>
            </a:gs>
            <a:gs pos="100000">
              <a:schemeClr val="accent3">
                <a:hueOff val="0"/>
                <a:satOff val="0"/>
                <a:lumOff val="0"/>
                <a:alphaOff val="0"/>
                <a:tint val="15000"/>
                <a:satMod val="350000"/>
              </a:schemeClr>
            </a:gs>
          </a:gsLst>
          <a:lin ang="16200000" scaled="1"/>
        </a:gradFill>
        <a:ln>
          <a:noFill/>
        </a:ln>
        <a:effectLst>
          <a:outerShdw blurRad="40000" dist="20000" dir="5400000" rotWithShape="0">
            <a:srgbClr val="000000">
              <a:alpha val="38000"/>
            </a:srgbClr>
          </a:outerShdw>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350" tIns="6350" rIns="6350" bIns="6350" numCol="1" spcCol="1270" anchor="ctr" anchorCtr="0">
          <a:noAutofit/>
        </a:bodyPr>
        <a:lstStyle/>
        <a:p>
          <a:pPr lvl="0" algn="ctr" defTabSz="444500">
            <a:lnSpc>
              <a:spcPct val="90000"/>
            </a:lnSpc>
            <a:spcBef>
              <a:spcPct val="0"/>
            </a:spcBef>
            <a:spcAft>
              <a:spcPct val="35000"/>
            </a:spcAft>
          </a:pPr>
          <a:r>
            <a:rPr lang="es-ES_tradnl" sz="1000" kern="1200" noProof="0" dirty="0" smtClean="0"/>
            <a:t>Panel control</a:t>
          </a:r>
          <a:endParaRPr lang="es-ES_tradnl" sz="1000" kern="1200" noProof="0" dirty="0"/>
        </a:p>
      </dsp:txBody>
      <dsp:txXfrm>
        <a:off x="5204195" y="4779326"/>
        <a:ext cx="1148316" cy="55683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1C378-A427-4E3B-B6B0-419B10CA2D7E}">
      <dsp:nvSpPr>
        <dsp:cNvPr id="0" name=""/>
        <dsp:cNvSpPr/>
      </dsp:nvSpPr>
      <dsp:spPr>
        <a:xfrm>
          <a:off x="0" y="931825"/>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El sistema de estampado de transfer ha permitido a la empresa A5 Representaciones, estampar en superficies cilíndricas y planas, permitiendo mejorar su producción.</a:t>
          </a:r>
          <a:endParaRPr lang="es-EC" sz="1300" kern="1200" dirty="0"/>
        </a:p>
      </dsp:txBody>
      <dsp:txXfrm>
        <a:off x="0" y="931825"/>
        <a:ext cx="2801402" cy="1680841"/>
      </dsp:txXfrm>
    </dsp:sp>
    <dsp:sp modelId="{69E946EF-DD4B-48ED-8633-7B5804369F78}">
      <dsp:nvSpPr>
        <dsp:cNvPr id="0" name=""/>
        <dsp:cNvSpPr/>
      </dsp:nvSpPr>
      <dsp:spPr>
        <a:xfrm>
          <a:off x="3081542" y="931825"/>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La empresa A5 Representaciones mediante el sistema de estampado de transfer implementado, logra alcanzar una reducción del tiempo empleado para el estampado, dependiendo del material a estampar.</a:t>
          </a:r>
          <a:endParaRPr lang="es-EC" sz="1300" kern="1200" dirty="0"/>
        </a:p>
      </dsp:txBody>
      <dsp:txXfrm>
        <a:off x="3081542" y="931825"/>
        <a:ext cx="2801402" cy="1680841"/>
      </dsp:txXfrm>
    </dsp:sp>
    <dsp:sp modelId="{9B0CC33D-09C6-4172-9C48-0E6A2211A0C4}">
      <dsp:nvSpPr>
        <dsp:cNvPr id="0" name=""/>
        <dsp:cNvSpPr/>
      </dsp:nvSpPr>
      <dsp:spPr>
        <a:xfrm>
          <a:off x="6163085" y="931825"/>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La tecnología de pantallas táctiles utilizada, permite tener un mayor control sobre las variables temperatura y velocidad, además permite que el operario tenga una mejor respuesta de acción correctiva en el proceso si fuese el caso necesario.</a:t>
          </a:r>
          <a:endParaRPr lang="es-EC" sz="1300" kern="1200" dirty="0"/>
        </a:p>
      </dsp:txBody>
      <dsp:txXfrm>
        <a:off x="6163085" y="931825"/>
        <a:ext cx="2801402" cy="1680841"/>
      </dsp:txXfrm>
    </dsp:sp>
    <dsp:sp modelId="{2C529D52-DE50-4859-98F5-CFABE31D72F1}">
      <dsp:nvSpPr>
        <dsp:cNvPr id="0" name=""/>
        <dsp:cNvSpPr/>
      </dsp:nvSpPr>
      <dsp:spPr>
        <a:xfrm>
          <a:off x="0" y="2892807"/>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Se implementó un sistema de estampado de transfer, con una instrumentación que permite al sistema trabajar con varias temperaturas y velocidades según sean los requerimientos de los materiales</a:t>
          </a:r>
          <a:endParaRPr lang="es-EC" sz="1300" kern="1200" dirty="0"/>
        </a:p>
      </dsp:txBody>
      <dsp:txXfrm>
        <a:off x="0" y="2892807"/>
        <a:ext cx="2801402" cy="1680841"/>
      </dsp:txXfrm>
    </dsp:sp>
    <dsp:sp modelId="{C57BEC47-7744-4D70-8DB7-F21F290A3292}">
      <dsp:nvSpPr>
        <dsp:cNvPr id="0" name=""/>
        <dsp:cNvSpPr/>
      </dsp:nvSpPr>
      <dsp:spPr>
        <a:xfrm>
          <a:off x="3081542" y="2892807"/>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La implementación del control del sistema con tarjetas arduino, permitieron establecer que en caso que se produzcan fallos desde mínimos a unos fallos graves, se pueda proceder al reemplazo inmediato de estas tarjetas ya que son más accesibles en el mercado en comparación a un PLC</a:t>
          </a:r>
          <a:endParaRPr lang="es-EC" sz="1300" kern="1200" dirty="0"/>
        </a:p>
      </dsp:txBody>
      <dsp:txXfrm>
        <a:off x="3081542" y="2892807"/>
        <a:ext cx="2801402" cy="1680841"/>
      </dsp:txXfrm>
    </dsp:sp>
    <dsp:sp modelId="{6D909E65-EAA0-44AE-8677-E246A5502845}">
      <dsp:nvSpPr>
        <dsp:cNvPr id="0" name=""/>
        <dsp:cNvSpPr/>
      </dsp:nvSpPr>
      <dsp:spPr>
        <a:xfrm>
          <a:off x="6163085" y="2892807"/>
          <a:ext cx="2801402" cy="1680841"/>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lvl="0" algn="ctr" defTabSz="577850">
            <a:lnSpc>
              <a:spcPct val="90000"/>
            </a:lnSpc>
            <a:spcBef>
              <a:spcPct val="0"/>
            </a:spcBef>
            <a:spcAft>
              <a:spcPct val="35000"/>
            </a:spcAft>
          </a:pPr>
          <a:r>
            <a:rPr lang="es-ES" sz="1300" kern="1200" dirty="0" smtClean="0"/>
            <a:t>Para la realización del sistema de estampado de transfer se evaluaron varios parámetros, en primer lugar, la impresión del transfer tiene que ser de gran calidad, además de que la superficie a estampar no debe tener impurezas, de lo contrario se obtendrán estampados con colores opacos o con imperfecciones</a:t>
          </a:r>
          <a:endParaRPr lang="es-EC" sz="1300" kern="1200" dirty="0"/>
        </a:p>
      </dsp:txBody>
      <dsp:txXfrm>
        <a:off x="6163085" y="2892807"/>
        <a:ext cx="2801402" cy="168084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1D1C378-A427-4E3B-B6B0-419B10CA2D7E}">
      <dsp:nvSpPr>
        <dsp:cNvPr id="0" name=""/>
        <dsp:cNvSpPr/>
      </dsp:nvSpPr>
      <dsp:spPr>
        <a:xfrm>
          <a:off x="312525" y="94277"/>
          <a:ext cx="3683418" cy="2353998"/>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Una vez implementado el sistema de estampado, se debe realizar una capacitación sobre el funcionamiento del sistema a todos los operarios, en especial al que va a trabajar con el sistema</a:t>
          </a:r>
          <a:endParaRPr lang="es-EC" sz="1800" kern="1200" dirty="0"/>
        </a:p>
      </dsp:txBody>
      <dsp:txXfrm>
        <a:off x="312525" y="94277"/>
        <a:ext cx="3683418" cy="2353998"/>
      </dsp:txXfrm>
    </dsp:sp>
    <dsp:sp modelId="{69E946EF-DD4B-48ED-8633-7B5804369F78}">
      <dsp:nvSpPr>
        <dsp:cNvPr id="0" name=""/>
        <dsp:cNvSpPr/>
      </dsp:nvSpPr>
      <dsp:spPr>
        <a:xfrm>
          <a:off x="4419218" y="1453"/>
          <a:ext cx="4232744" cy="25396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Se recomienda que la empresa A5 Representaciones implemente su propia tabla de valores de temperatura y velocidad, para cada posible material a estampar, en base a esto para cualquier producción a futuro, tenga listo el sistema de estampado</a:t>
          </a:r>
          <a:endParaRPr lang="es-EC" sz="1800" kern="1200" dirty="0"/>
        </a:p>
      </dsp:txBody>
      <dsp:txXfrm>
        <a:off x="4419218" y="1453"/>
        <a:ext cx="4232744" cy="2539646"/>
      </dsp:txXfrm>
    </dsp:sp>
    <dsp:sp modelId="{9B0CC33D-09C6-4172-9C48-0E6A2211A0C4}">
      <dsp:nvSpPr>
        <dsp:cNvPr id="0" name=""/>
        <dsp:cNvSpPr/>
      </dsp:nvSpPr>
      <dsp:spPr>
        <a:xfrm>
          <a:off x="312525" y="3096347"/>
          <a:ext cx="3683418" cy="2275700"/>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Como se pudo comprobar el sistema de estampado puede operar a altas temperaturas como 300ºC, pero que no se recomienda utilizar, valores demasiados elevados, debido a que son temperaturas que podrían provocar quemaduras leves en el operario</a:t>
          </a:r>
          <a:endParaRPr lang="es-EC" sz="1800" kern="1200" dirty="0"/>
        </a:p>
      </dsp:txBody>
      <dsp:txXfrm>
        <a:off x="312525" y="3096347"/>
        <a:ext cx="3683418" cy="2275700"/>
      </dsp:txXfrm>
    </dsp:sp>
    <dsp:sp modelId="{2C529D52-DE50-4859-98F5-CFABE31D72F1}">
      <dsp:nvSpPr>
        <dsp:cNvPr id="0" name=""/>
        <dsp:cNvSpPr/>
      </dsp:nvSpPr>
      <dsp:spPr>
        <a:xfrm>
          <a:off x="4419218" y="2964374"/>
          <a:ext cx="4232744" cy="2539646"/>
        </a:xfrm>
        <a:prstGeom prst="rect">
          <a:avLst/>
        </a:prstGeom>
        <a:solidFill>
          <a:schemeClr val="lt1">
            <a:hueOff val="0"/>
            <a:satOff val="0"/>
            <a:lumOff val="0"/>
            <a:alphaOff val="0"/>
          </a:schemeClr>
        </a:solidFill>
        <a:ln w="25400" cap="flat" cmpd="sng" algn="ctr">
          <a:solidFill>
            <a:schemeClr val="accent2">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lvl="0" algn="ctr" defTabSz="800100">
            <a:lnSpc>
              <a:spcPct val="90000"/>
            </a:lnSpc>
            <a:spcBef>
              <a:spcPct val="0"/>
            </a:spcBef>
            <a:spcAft>
              <a:spcPct val="35000"/>
            </a:spcAft>
          </a:pPr>
          <a:r>
            <a:rPr lang="es-ES" sz="1800" kern="1200" dirty="0" smtClean="0"/>
            <a:t>Es recomendable que el operario tenga su lugar de trabajo limpio y ordenado, evitando de esa forma que algún objeto extraño o suciedad interfiera con el estampado, de igual manera que mantenga limpio el sistema de estampado en especial el cilindro de calentamiento, ya que en su superficie se pueden adherir impurezas, para así evitar fallas del estampado.</a:t>
          </a:r>
          <a:endParaRPr lang="es-EC" sz="1800" kern="1200" dirty="0"/>
        </a:p>
      </dsp:txBody>
      <dsp:txXfrm>
        <a:off x="4419218" y="2964374"/>
        <a:ext cx="4232744" cy="2539646"/>
      </dsp:txXfrm>
    </dsp:sp>
  </dsp:spTree>
</dsp:drawing>
</file>

<file path=ppt/diagrams/layout1.xml><?xml version="1.0" encoding="utf-8"?>
<dgm:layoutDef xmlns:dgm="http://schemas.openxmlformats.org/drawingml/2006/diagram" xmlns:a="http://schemas.openxmlformats.org/drawingml/2006/main" uniqueId="urn:microsoft.com/office/officeart/2005/8/layout/pyramid2">
  <dgm:title val=""/>
  <dgm:desc val=""/>
  <dgm:catLst>
    <dgm:cat type="pyramid" pri="3000"/>
    <dgm:cat type="list" pri="21000"/>
    <dgm:cat type="convert" pri="17000"/>
  </dgm:catLst>
  <dgm:sampData useDef="1">
    <dgm:dataModel>
      <dgm:ptLst/>
      <dgm:bg/>
      <dgm:whole/>
    </dgm:dataModel>
  </dgm:sampData>
  <dgm:styleData useDef="1">
    <dgm:dataModel>
      <dgm:ptLst/>
      <dgm:bg/>
      <dgm:whole/>
    </dgm:dataModel>
  </dgm:styleData>
  <dgm:clrData useDef="1">
    <dgm:dataModel>
      <dgm:ptLst/>
      <dgm:bg/>
      <dgm:whole/>
    </dgm:dataModel>
  </dgm:clrData>
  <dgm:layoutNode name="compositeShape">
    <dgm:alg type="composite"/>
    <dgm:shape xmlns:r="http://schemas.openxmlformats.org/officeDocument/2006/relationships" r:blip="">
      <dgm:adjLst/>
    </dgm:shape>
    <dgm:presOf/>
    <dgm:varLst>
      <dgm:dir/>
      <dgm:resizeHandles/>
    </dgm:varLst>
    <dgm:choose name="Name0">
      <dgm:if name="Name1" func="var" arg="dir" op="equ" val="norm">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l" for="ch" forName="theList" refType="w" refFor="ch" refForName="pyramid" fact="0.5"/>
          <dgm:constr type="h" for="des" forName="aSpace" refType="h" fact="0.1"/>
        </dgm:constrLst>
      </dgm:if>
      <dgm:else name="Name2">
        <dgm:constrLst>
          <dgm:constr type="w" for="ch" forName="pyramid" refType="h"/>
          <dgm:constr type="h" for="ch" forName="pyramid" refType="h"/>
          <dgm:constr type="h" for="ch" forName="theList" refType="h" fact="0.8"/>
          <dgm:constr type="w" for="ch" forName="theList" refType="h" fact="0.65"/>
          <dgm:constr type="ctrY" for="ch" forName="theList" refType="h" refFor="ch" refForName="pyramid" fact="0.5"/>
          <dgm:constr type="r" for="ch" forName="theList" refType="w" refFor="ch" refForName="pyramid" fact="0.5"/>
          <dgm:constr type="h" for="des" forName="aSpace" refType="h" fact="0.1"/>
        </dgm:constrLst>
      </dgm:else>
    </dgm:choose>
    <dgm:ruleLst/>
    <dgm:choose name="Name3">
      <dgm:if name="Name4" axis="ch" ptType="node" func="cnt" op="gte" val="1">
        <dgm:layoutNode name="pyramid" styleLbl="node1">
          <dgm:alg type="sp"/>
          <dgm:shape xmlns:r="http://schemas.openxmlformats.org/officeDocument/2006/relationships" type="triangle" r:blip="">
            <dgm:adjLst/>
          </dgm:shape>
          <dgm:presOf/>
          <dgm:constrLst/>
          <dgm:ruleLst/>
        </dgm:layoutNode>
        <dgm:layoutNode name="theList">
          <dgm:alg type="lin">
            <dgm:param type="linDir" val="fromT"/>
          </dgm:alg>
          <dgm:shape xmlns:r="http://schemas.openxmlformats.org/officeDocument/2006/relationships" r:blip="">
            <dgm:adjLst/>
          </dgm:shape>
          <dgm:presOf/>
          <dgm:constrLst>
            <dgm:constr type="w" for="ch" forName="aNode" refType="w"/>
            <dgm:constr type="h" for="ch" forName="aNode" refType="h"/>
            <dgm:constr type="primFontSz" for="ch" ptType="node" op="equ"/>
          </dgm:constrLst>
          <dgm:ruleLst/>
          <dgm:forEach name="aNodeForEach" axis="ch" ptType="node">
            <dgm:layoutNode name="aNode" styleLbl="fgAcc1">
              <dgm:varLst>
                <dgm:bulletEnabled val="1"/>
              </dgm:varLst>
              <dgm:alg type="tx"/>
              <dgm:shape xmlns:r="http://schemas.openxmlformats.org/officeDocument/2006/relationships" type="roundRect" r:blip="">
                <dgm:adjLst/>
              </dgm:shape>
              <dgm:presOf axis="desOrSelf" ptType="node"/>
              <dgm:constrLst>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aSpace">
              <dgm:alg type="sp"/>
              <dgm:shape xmlns:r="http://schemas.openxmlformats.org/officeDocument/2006/relationships" r:blip="">
                <dgm:adjLst/>
              </dgm:shape>
              <dgm:presOf/>
              <dgm:constrLst/>
              <dgm:ruleLst/>
            </dgm:layoutNode>
          </dgm:forEach>
        </dgm:layoutNode>
      </dgm:if>
      <dgm:else name="Name5"/>
    </dgm:choose>
  </dgm:layoutNode>
</dgm:layoutDef>
</file>

<file path=ppt/diagrams/layout2.xml><?xml version="1.0" encoding="utf-8"?>
<dgm:layoutDef xmlns:dgm="http://schemas.openxmlformats.org/drawingml/2006/diagram" xmlns:a="http://schemas.openxmlformats.org/drawingml/2006/main" uniqueId="urn:microsoft.com/office/officeart/2005/8/layout/radial1">
  <dgm:title val=""/>
  <dgm:desc val=""/>
  <dgm:catLst>
    <dgm:cat type="relationship" pri="22000"/>
    <dgm:cat type="cycle" pri="10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w" for="ch" forName="node" refType="w" refFor="ch" refForName="centerShape" op="equ"/>
      <dgm:constr type="sp" refType="w" refFor="ch" refForName="node" fact="0.3"/>
      <dgm:constr type="sibSp" refType="w" refFor="ch" refForName="node" fact="0.3"/>
      <dgm:constr type="primFontSz" for="ch" forName="centerShape" val="65"/>
      <dgm:constr type="primFontSz" for="des" forName="node" op="equ" val="65"/>
      <dgm:constr type="primFontSz" for="des" forName="connTx" val="55"/>
      <dgm:constr type="primFontSz" for="des" forName="connTx" refType="primFontSz" refFor="ch" refForName="centerShape" op="lte" fact="0.8"/>
    </dgm:constrLst>
    <dgm:ruleLst/>
    <dgm:forEach name="Name6" axis="ch" ptType="node" cnt="1">
      <dgm:layoutNode name="centerShape" styleLbl="node0">
        <dgm:alg type="tx"/>
        <dgm:shape xmlns:r="http://schemas.openxmlformats.org/officeDocument/2006/relationships" type="ellipse" r:blip="">
          <dgm:adjLst/>
        </dgm:shape>
        <dgm:presOf axis="self"/>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name="Name7" axis="ch">
        <dgm:forEach name="Name8" axis="self" ptType="parTrans">
          <dgm:layoutNode name="Name9">
            <dgm:alg type="conn">
              <dgm:param type="dim" val="1D"/>
              <dgm:param type="begPts" val="auto"/>
              <dgm:param type="endPts" val="auto"/>
              <dgm:param type="begSty" val="noArr"/>
              <dgm:param type="endSty" val="noArr"/>
            </dgm:alg>
            <dgm:shape xmlns:r="http://schemas.openxmlformats.org/officeDocument/2006/relationships" type="conn" r:blip="">
              <dgm:adjLst/>
            </dgm:shape>
            <dgm:presOf axis="self"/>
            <dgm:constrLst>
              <dgm:constr type="connDist"/>
              <dgm:constr type="userA" for="ch" refType="connDist"/>
              <dgm:constr type="w" val="1"/>
              <dgm:constr type="h" val="5"/>
              <dgm:constr type="begPad"/>
              <dgm:constr type="endPad"/>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w" val="NaN" fact="0.8" max="NaN"/>
                <dgm:rule type="h" val="NaN" fact="1" max="NaN"/>
                <dgm:rule type="primFontSz" val="5" fact="NaN" max="NaN"/>
              </dgm:ruleLst>
            </dgm:layoutNode>
          </dgm:layoutNode>
        </dgm:forEach>
        <dgm:forEach name="Name10" axis="self" ptType="node">
          <dgm:layoutNode name="node" styleLbl="node1">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forEach>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ea typeface="+mn-ea"/>
              </a:defRPr>
            </a:lvl1pPr>
          </a:lstStyle>
          <a:p>
            <a:pPr>
              <a:defRPr/>
            </a:pPr>
            <a:endParaRPr lang="es-EC"/>
          </a:p>
        </p:txBody>
      </p:sp>
      <p:sp>
        <p:nvSpPr>
          <p:cNvPr id="3" name="2 Marcador de fecha"/>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E7987EC6-4253-42DB-A969-F14DD79FC67D}" type="datetimeFigureOut">
              <a:rPr lang="es-EC"/>
              <a:pPr/>
              <a:t>5/9/17</a:t>
            </a:fld>
            <a:endParaRPr lang="es-EC"/>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s-EC" noProof="0" dirty="0" smtClean="0"/>
          </a:p>
        </p:txBody>
      </p:sp>
      <p:sp>
        <p:nvSpPr>
          <p:cNvPr id="5" name="4 Marcador de notas"/>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smtClean="0"/>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ea typeface="+mn-ea"/>
              </a:defRPr>
            </a:lvl1pPr>
          </a:lstStyle>
          <a:p>
            <a:pPr>
              <a:defRPr/>
            </a:pPr>
            <a:endParaRPr lang="es-EC"/>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4A6B2BB7-A5FC-4A60-9B3E-921471537907}" type="slidenum">
              <a:rPr lang="es-EC"/>
              <a:pPr/>
              <a:t>‹Nr.›</a:t>
            </a:fld>
            <a:endParaRPr lang="es-EC"/>
          </a:p>
        </p:txBody>
      </p:sp>
    </p:spTree>
    <p:extLst>
      <p:ext uri="{BB962C8B-B14F-4D97-AF65-F5344CB8AC3E}">
        <p14:creationId xmlns:p14="http://schemas.microsoft.com/office/powerpoint/2010/main" val="211055744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mn-cs"/>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S_tradnl" dirty="0"/>
          </a:p>
        </p:txBody>
      </p:sp>
      <p:sp>
        <p:nvSpPr>
          <p:cNvPr id="4" name="Marcador de número de diapositiva 3"/>
          <p:cNvSpPr>
            <a:spLocks noGrp="1"/>
          </p:cNvSpPr>
          <p:nvPr>
            <p:ph type="sldNum" sz="quarter" idx="10"/>
          </p:nvPr>
        </p:nvSpPr>
        <p:spPr/>
        <p:txBody>
          <a:bodyPr/>
          <a:lstStyle/>
          <a:p>
            <a:fld id="{4A6B2BB7-A5FC-4A60-9B3E-921471537907}" type="slidenum">
              <a:rPr lang="es-EC" smtClean="0"/>
              <a:pPr/>
              <a:t>3</a:t>
            </a:fld>
            <a:endParaRPr lang="es-EC"/>
          </a:p>
        </p:txBody>
      </p:sp>
    </p:spTree>
    <p:extLst>
      <p:ext uri="{BB962C8B-B14F-4D97-AF65-F5344CB8AC3E}">
        <p14:creationId xmlns:p14="http://schemas.microsoft.com/office/powerpoint/2010/main" val="3863682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A6B2BB7-A5FC-4A60-9B3E-921471537907}" type="slidenum">
              <a:rPr lang="es-EC" smtClean="0"/>
              <a:pPr/>
              <a:t>5</a:t>
            </a:fld>
            <a:endParaRPr lang="es-EC"/>
          </a:p>
        </p:txBody>
      </p:sp>
    </p:spTree>
    <p:extLst>
      <p:ext uri="{BB962C8B-B14F-4D97-AF65-F5344CB8AC3E}">
        <p14:creationId xmlns:p14="http://schemas.microsoft.com/office/powerpoint/2010/main" val="167200403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A6B2BB7-A5FC-4A60-9B3E-921471537907}" type="slidenum">
              <a:rPr lang="es-EC" smtClean="0"/>
              <a:pPr/>
              <a:t>25</a:t>
            </a:fld>
            <a:endParaRPr lang="es-EC"/>
          </a:p>
        </p:txBody>
      </p:sp>
    </p:spTree>
    <p:extLst>
      <p:ext uri="{BB962C8B-B14F-4D97-AF65-F5344CB8AC3E}">
        <p14:creationId xmlns:p14="http://schemas.microsoft.com/office/powerpoint/2010/main" val="35472071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A6B2BB7-A5FC-4A60-9B3E-921471537907}" type="slidenum">
              <a:rPr lang="es-EC" smtClean="0"/>
              <a:pPr/>
              <a:t>31</a:t>
            </a:fld>
            <a:endParaRPr lang="es-EC"/>
          </a:p>
        </p:txBody>
      </p:sp>
    </p:spTree>
    <p:extLst>
      <p:ext uri="{BB962C8B-B14F-4D97-AF65-F5344CB8AC3E}">
        <p14:creationId xmlns:p14="http://schemas.microsoft.com/office/powerpoint/2010/main" val="243737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EC" dirty="0"/>
          </a:p>
        </p:txBody>
      </p:sp>
      <p:sp>
        <p:nvSpPr>
          <p:cNvPr id="4" name="Marcador de número de diapositiva 3"/>
          <p:cNvSpPr>
            <a:spLocks noGrp="1"/>
          </p:cNvSpPr>
          <p:nvPr>
            <p:ph type="sldNum" sz="quarter" idx="10"/>
          </p:nvPr>
        </p:nvSpPr>
        <p:spPr/>
        <p:txBody>
          <a:bodyPr/>
          <a:lstStyle/>
          <a:p>
            <a:fld id="{4A6B2BB7-A5FC-4A60-9B3E-921471537907}" type="slidenum">
              <a:rPr lang="es-EC" smtClean="0"/>
              <a:pPr/>
              <a:t>32</a:t>
            </a:fld>
            <a:endParaRPr lang="es-EC"/>
          </a:p>
        </p:txBody>
      </p:sp>
    </p:spTree>
    <p:extLst>
      <p:ext uri="{BB962C8B-B14F-4D97-AF65-F5344CB8AC3E}">
        <p14:creationId xmlns:p14="http://schemas.microsoft.com/office/powerpoint/2010/main" val="1852366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oleObject" Target="../embeddings/oleObject1.bin"/><Relationship Id="rId4" Type="http://schemas.openxmlformats.org/officeDocument/2006/relationships/image" Target="../media/image2.emf"/><Relationship Id="rId5" Type="http://schemas.openxmlformats.org/officeDocument/2006/relationships/image" Target="../media/image3.png"/><Relationship Id="rId6" Type="http://schemas.openxmlformats.org/officeDocument/2006/relationships/image" Target="../media/image4.jpeg"/><Relationship Id="rId1" Type="http://schemas.openxmlformats.org/officeDocument/2006/relationships/vmlDrawing" Target="../drawings/vmlDrawing1.vml"/><Relationship Id="rId2"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idx="1"/>
          </p:nvPr>
        </p:nvSpPr>
        <p:spPr>
          <a:xfrm>
            <a:off x="457200" y="1600200"/>
            <a:ext cx="8229600" cy="4525963"/>
          </a:xfrm>
          <a:prstGeom prst="rect">
            <a:avLst/>
          </a:prstGeo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4726983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a:prstGeom prst="rect">
            <a:avLst/>
          </a:prstGeom>
        </p:spPr>
        <p:txBody>
          <a:bodyPr vert="eaVert"/>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274638"/>
            <a:ext cx="6019800" cy="5851525"/>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23581071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graphicFrame>
        <p:nvGraphicFramePr>
          <p:cNvPr id="2" name="Object 46"/>
          <p:cNvGraphicFramePr>
            <a:graphicFrameLocks noChangeAspect="1"/>
          </p:cNvGraphicFramePr>
          <p:nvPr/>
        </p:nvGraphicFramePr>
        <p:xfrm>
          <a:off x="0" y="981075"/>
          <a:ext cx="9144000" cy="5616575"/>
        </p:xfrm>
        <a:graphic>
          <a:graphicData uri="http://schemas.openxmlformats.org/presentationml/2006/ole">
            <mc:AlternateContent xmlns:mc="http://schemas.openxmlformats.org/markup-compatibility/2006">
              <mc:Choice xmlns:v="urn:schemas-microsoft-com:vml" Requires="v">
                <p:oleObj spid="_x0000_s43053" name="CorelDRAW" r:id="rId3" imgW="9169400" imgH="5638800" progId="">
                  <p:embed/>
                </p:oleObj>
              </mc:Choice>
              <mc:Fallback>
                <p:oleObj name="CorelDRAW" r:id="rId3" imgW="9169400" imgH="5638800" progId="">
                  <p:embed/>
                  <p:pic>
                    <p:nvPicPr>
                      <p:cNvPr id="0" nam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981075"/>
                        <a:ext cx="9144000" cy="56165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pic>
                </p:oleObj>
              </mc:Fallback>
            </mc:AlternateContent>
          </a:graphicData>
        </a:graphic>
      </p:graphicFrame>
      <p:sp>
        <p:nvSpPr>
          <p:cNvPr id="3" name="Rectangle 24"/>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s-EC" sz="1400">
              <a:solidFill>
                <a:srgbClr val="000000"/>
              </a:solidFill>
            </a:endParaRPr>
          </a:p>
        </p:txBody>
      </p:sp>
      <p:sp>
        <p:nvSpPr>
          <p:cNvPr id="4" name="Rectangle 25"/>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EC" sz="1400">
              <a:solidFill>
                <a:srgbClr val="000000"/>
              </a:solidFill>
            </a:endParaRPr>
          </a:p>
        </p:txBody>
      </p:sp>
      <p:sp>
        <p:nvSpPr>
          <p:cNvPr id="5" name="Rectangle 26"/>
          <p:cNvSpPr>
            <a:spLocks noChangeArrowheads="1"/>
          </p:cNvSpPr>
          <p:nvPr/>
        </p:nvSpPr>
        <p:spPr bwMode="auto">
          <a:xfrm>
            <a:off x="457200" y="6245225"/>
            <a:ext cx="2133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s-EC" sz="1400">
              <a:solidFill>
                <a:srgbClr val="000000"/>
              </a:solidFill>
            </a:endParaRPr>
          </a:p>
        </p:txBody>
      </p:sp>
      <p:sp>
        <p:nvSpPr>
          <p:cNvPr id="6" name="Rectangle 27"/>
          <p:cNvSpPr>
            <a:spLocks noChangeArrowheads="1"/>
          </p:cNvSpPr>
          <p:nvPr/>
        </p:nvSpPr>
        <p:spPr bwMode="auto">
          <a:xfrm>
            <a:off x="3124200" y="6245225"/>
            <a:ext cx="28956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endParaRPr lang="es-EC" sz="1400">
              <a:solidFill>
                <a:srgbClr val="000000"/>
              </a:solidFill>
            </a:endParaRPr>
          </a:p>
        </p:txBody>
      </p:sp>
      <p:pic>
        <p:nvPicPr>
          <p:cNvPr id="7" name="Picture 48" descr="bannner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5722938"/>
            <a:ext cx="9144000" cy="1135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Oval 50"/>
          <p:cNvSpPr>
            <a:spLocks noChangeArrowheads="1"/>
          </p:cNvSpPr>
          <p:nvPr/>
        </p:nvSpPr>
        <p:spPr bwMode="auto">
          <a:xfrm>
            <a:off x="217488" y="260350"/>
            <a:ext cx="792162" cy="792163"/>
          </a:xfrm>
          <a:prstGeom prst="ellipse">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eaLnBrk="1" hangingPunct="1"/>
            <a:endParaRPr lang="es-EC" sz="1800">
              <a:solidFill>
                <a:srgbClr val="000000"/>
              </a:solidFill>
            </a:endParaRPr>
          </a:p>
        </p:txBody>
      </p:sp>
      <p:pic>
        <p:nvPicPr>
          <p:cNvPr id="9" name="Picture 49" descr="LOGO ESPE ORIGINAL copia"/>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7950" y="115888"/>
            <a:ext cx="3313113" cy="8874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832365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s-ES" smtClean="0"/>
              <a:t>Haga clic para modificar el estilo de texto del patrón</a:t>
            </a:r>
          </a:p>
        </p:txBody>
      </p:sp>
    </p:spTree>
    <p:extLst>
      <p:ext uri="{BB962C8B-B14F-4D97-AF65-F5344CB8AC3E}">
        <p14:creationId xmlns:p14="http://schemas.microsoft.com/office/powerpoint/2010/main" val="34901084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contenido"/>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contenido"/>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765141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lvl1pPr>
              <a:defRPr/>
            </a:lvl1pPr>
          </a:lstStyle>
          <a:p>
            <a:r>
              <a:rPr lang="es-ES" smtClean="0"/>
              <a:t>Haga clic para modificar el estilo de título del patrón</a:t>
            </a:r>
            <a:endParaRPr lang="en-US"/>
          </a:p>
        </p:txBody>
      </p:sp>
      <p:sp>
        <p:nvSpPr>
          <p:cNvPr id="3" name="2 Marcador de texto"/>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5" name="4 Marcador de texto"/>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0712766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Tree>
    <p:extLst>
      <p:ext uri="{BB962C8B-B14F-4D97-AF65-F5344CB8AC3E}">
        <p14:creationId xmlns:p14="http://schemas.microsoft.com/office/powerpoint/2010/main" val="4315493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Tree>
    <p:extLst>
      <p:ext uri="{BB962C8B-B14F-4D97-AF65-F5344CB8AC3E}">
        <p14:creationId xmlns:p14="http://schemas.microsoft.com/office/powerpoint/2010/main" val="3723938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contenido"/>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
        <p:nvSpPr>
          <p:cNvPr id="4" name="3 Marcador de texto"/>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13616366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a:prstGeom prst="rect">
            <a:avLst/>
          </a:prstGeom>
        </p:spPr>
        <p:txBody>
          <a:bodyPr anchor="b"/>
          <a:lstStyle>
            <a:lvl1pPr algn="l">
              <a:defRPr sz="2000" b="1"/>
            </a:lvl1pPr>
          </a:lstStyle>
          <a:p>
            <a:r>
              <a:rPr lang="es-ES" smtClean="0"/>
              <a:t>Haga clic para modificar el estilo de título del patrón</a:t>
            </a:r>
            <a:endParaRPr lang="en-US"/>
          </a:p>
        </p:txBody>
      </p:sp>
      <p:sp>
        <p:nvSpPr>
          <p:cNvPr id="3" name="2 Marcador de posición de imagen"/>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3 Marcador de texto"/>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Tree>
    <p:extLst>
      <p:ext uri="{BB962C8B-B14F-4D97-AF65-F5344CB8AC3E}">
        <p14:creationId xmlns:p14="http://schemas.microsoft.com/office/powerpoint/2010/main" val="34347492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4638"/>
            <a:ext cx="8229600" cy="1143000"/>
          </a:xfrm>
          <a:prstGeom prst="rect">
            <a:avLst/>
          </a:prstGeom>
        </p:spPr>
        <p:txBody>
          <a:bodyPr/>
          <a:lstStyle/>
          <a:p>
            <a:r>
              <a:rPr lang="es-ES" smtClean="0"/>
              <a:t>Haga clic para modificar el estilo de título del patrón</a:t>
            </a:r>
            <a:endParaRPr lang="en-US"/>
          </a:p>
        </p:txBody>
      </p:sp>
      <p:sp>
        <p:nvSpPr>
          <p:cNvPr id="3" name="2 Marcador de texto vertical"/>
          <p:cNvSpPr>
            <a:spLocks noGrp="1"/>
          </p:cNvSpPr>
          <p:nvPr>
            <p:ph type="body" orient="vert" idx="1"/>
          </p:nvPr>
        </p:nvSpPr>
        <p:spPr>
          <a:xfrm>
            <a:off x="457200" y="1600200"/>
            <a:ext cx="8229600" cy="4525963"/>
          </a:xfrm>
          <a:prstGeom prst="rect">
            <a:avLst/>
          </a:prstGeo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a:p>
        </p:txBody>
      </p:sp>
    </p:spTree>
    <p:extLst>
      <p:ext uri="{BB962C8B-B14F-4D97-AF65-F5344CB8AC3E}">
        <p14:creationId xmlns:p14="http://schemas.microsoft.com/office/powerpoint/2010/main" val="1288259438"/>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3" Type="http://schemas.openxmlformats.org/officeDocument/2006/relationships/image" Target="../media/image1.jpeg"/><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0"/>
          <p:cNvSpPr>
            <a:spLocks noChangeArrowheads="1"/>
          </p:cNvSpPr>
          <p:nvPr userDrawn="1"/>
        </p:nvSpPr>
        <p:spPr bwMode="auto">
          <a:xfrm>
            <a:off x="0" y="0"/>
            <a:ext cx="9144000" cy="620713"/>
          </a:xfrm>
          <a:prstGeom prst="rect">
            <a:avLst/>
          </a:prstGeom>
          <a:gradFill rotWithShape="1">
            <a:gsLst>
              <a:gs pos="0">
                <a:schemeClr val="bg1"/>
              </a:gs>
              <a:gs pos="100000">
                <a:srgbClr val="9EB786"/>
              </a:gs>
            </a:gsLst>
            <a:lin ang="0" scaled="1"/>
          </a:gra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s-EC" dirty="0" smtClean="0">
              <a:ea typeface="+mn-ea"/>
            </a:endParaRPr>
          </a:p>
        </p:txBody>
      </p:sp>
      <p:sp>
        <p:nvSpPr>
          <p:cNvPr id="1027" name="Rectangle 21"/>
          <p:cNvSpPr>
            <a:spLocks noChangeArrowheads="1"/>
          </p:cNvSpPr>
          <p:nvPr userDrawn="1"/>
        </p:nvSpPr>
        <p:spPr bwMode="auto">
          <a:xfrm rot="10800000">
            <a:off x="0" y="6308725"/>
            <a:ext cx="7885113" cy="549275"/>
          </a:xfrm>
          <a:prstGeom prst="rect">
            <a:avLst/>
          </a:prstGeom>
          <a:gradFill rotWithShape="1">
            <a:gsLst>
              <a:gs pos="0">
                <a:schemeClr val="bg1"/>
              </a:gs>
              <a:gs pos="100000">
                <a:srgbClr val="9EB786"/>
              </a:gs>
            </a:gsLst>
            <a:lin ang="0" scaled="1"/>
          </a:gradFill>
          <a:ln>
            <a:noFill/>
          </a:ln>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endParaRPr lang="en-US" altLang="es-EC" dirty="0" smtClean="0">
              <a:ea typeface="+mn-ea"/>
            </a:endParaRPr>
          </a:p>
        </p:txBody>
      </p:sp>
      <p:sp>
        <p:nvSpPr>
          <p:cNvPr id="1028" name="Line 23"/>
          <p:cNvSpPr>
            <a:spLocks noChangeShapeType="1"/>
          </p:cNvSpPr>
          <p:nvPr userDrawn="1"/>
        </p:nvSpPr>
        <p:spPr bwMode="auto">
          <a:xfrm rot="10800000" flipH="1">
            <a:off x="25400" y="6296025"/>
            <a:ext cx="6659563" cy="0"/>
          </a:xfrm>
          <a:prstGeom prst="line">
            <a:avLst/>
          </a:prstGeom>
          <a:noFill/>
          <a:ln w="38100">
            <a:solidFill>
              <a:srgbClr val="FF0000"/>
            </a:solidFill>
            <a:round/>
            <a:headEnd/>
            <a:tailEnd/>
          </a:ln>
          <a:extLst>
            <a:ext uri="{909E8E84-426E-40DD-AFC4-6F175D3DCCD1}">
              <a14:hiddenFill xmlns:a14="http://schemas.microsoft.com/office/drawing/2010/main">
                <a:noFill/>
              </a14:hiddenFill>
            </a:ext>
          </a:extLst>
        </p:spPr>
        <p:txBody>
          <a:bodyPr/>
          <a:lstStyle/>
          <a:p>
            <a:endParaRPr lang="es-EC"/>
          </a:p>
        </p:txBody>
      </p:sp>
      <p:sp>
        <p:nvSpPr>
          <p:cNvPr id="1029" name="Line 24"/>
          <p:cNvSpPr>
            <a:spLocks noChangeShapeType="1"/>
          </p:cNvSpPr>
          <p:nvPr userDrawn="1"/>
        </p:nvSpPr>
        <p:spPr bwMode="auto">
          <a:xfrm rot="10800000" flipH="1">
            <a:off x="25400" y="6245225"/>
            <a:ext cx="6659563" cy="0"/>
          </a:xfrm>
          <a:prstGeom prst="line">
            <a:avLst/>
          </a:prstGeom>
          <a:noFill/>
          <a:ln w="38100">
            <a:solidFill>
              <a:srgbClr val="006600"/>
            </a:solidFill>
            <a:round/>
            <a:headEnd/>
            <a:tailEnd/>
          </a:ln>
          <a:extLst>
            <a:ext uri="{909E8E84-426E-40DD-AFC4-6F175D3DCCD1}">
              <a14:hiddenFill xmlns:a14="http://schemas.microsoft.com/office/drawing/2010/main">
                <a:noFill/>
              </a14:hiddenFill>
            </a:ext>
          </a:extLst>
        </p:spPr>
        <p:txBody>
          <a:bodyPr/>
          <a:lstStyle/>
          <a:p>
            <a:endParaRPr lang="es-EC"/>
          </a:p>
        </p:txBody>
      </p:sp>
      <p:pic>
        <p:nvPicPr>
          <p:cNvPr id="1030" name="Picture 26" descr="LOGO ESPE ORIGINAL copia"/>
          <p:cNvPicPr>
            <a:picLocks noChangeAspect="1" noChangeArrowheads="1"/>
          </p:cNvPicPr>
          <p:nvPr userDrawn="1"/>
        </p:nvPicPr>
        <p:blipFill>
          <a:blip r:embed="rId13">
            <a:extLst>
              <a:ext uri="{28A0092B-C50C-407E-A947-70E740481C1C}">
                <a14:useLocalDpi xmlns:a14="http://schemas.microsoft.com/office/drawing/2010/main" val="0"/>
              </a:ext>
            </a:extLst>
          </a:blip>
          <a:srcRect l="3070"/>
          <a:stretch>
            <a:fillRect/>
          </a:stretch>
        </p:blipFill>
        <p:spPr bwMode="auto">
          <a:xfrm>
            <a:off x="6732588" y="5949950"/>
            <a:ext cx="2305050" cy="636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4128" r:id="rId1"/>
    <p:sldLayoutId id="2147484129" r:id="rId2"/>
    <p:sldLayoutId id="2147484130" r:id="rId3"/>
    <p:sldLayoutId id="2147484131" r:id="rId4"/>
    <p:sldLayoutId id="2147484132" r:id="rId5"/>
    <p:sldLayoutId id="2147484133" r:id="rId6"/>
    <p:sldLayoutId id="2147484134" r:id="rId7"/>
    <p:sldLayoutId id="2147484135" r:id="rId8"/>
    <p:sldLayoutId id="2147484136" r:id="rId9"/>
    <p:sldLayoutId id="2147484137" r:id="rId10"/>
    <p:sldLayoutId id="2147484138" r:id="rId11"/>
  </p:sldLayoutIdLst>
  <p:txStyles>
    <p:titleStyle>
      <a:lvl1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mj-lt"/>
          <a:ea typeface="ＭＳ Ｐゴシック" charset="0"/>
          <a:cs typeface="+mj-cs"/>
        </a:defRPr>
      </a:lvl1pPr>
      <a:lvl2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2pPr>
      <a:lvl3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3pPr>
      <a:lvl4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4pPr>
      <a:lvl5pPr algn="r" rtl="0" eaLnBrk="0" fontAlgn="base" hangingPunct="0">
        <a:spcBef>
          <a:spcPct val="0"/>
        </a:spcBef>
        <a:spcAft>
          <a:spcPct val="0"/>
        </a:spcAft>
        <a:defRPr sz="3200" b="1" i="1">
          <a:solidFill>
            <a:srgbClr val="FFFFCC"/>
          </a:solidFill>
          <a:effectLst>
            <a:outerShdw blurRad="38100" dist="38100" dir="2700000" algn="tl">
              <a:srgbClr val="C0C0C0"/>
            </a:outerShdw>
          </a:effectLst>
          <a:latin typeface="Arial" charset="0"/>
          <a:ea typeface="ＭＳ Ｐゴシック" charset="0"/>
        </a:defRPr>
      </a:lvl5pPr>
      <a:lvl6pPr marL="4572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6pPr>
      <a:lvl7pPr marL="9144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7pPr>
      <a:lvl8pPr marL="13716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8pPr>
      <a:lvl9pPr marL="1828800" algn="r" rtl="0" fontAlgn="base">
        <a:spcBef>
          <a:spcPct val="0"/>
        </a:spcBef>
        <a:spcAft>
          <a:spcPct val="0"/>
        </a:spcAft>
        <a:defRPr sz="3200" b="1" i="1">
          <a:solidFill>
            <a:srgbClr val="FFFFCC"/>
          </a:solidFill>
          <a:effectLst>
            <a:outerShdw blurRad="38100" dist="38100" dir="2700000" algn="tl">
              <a:srgbClr val="C0C0C0"/>
            </a:outerShdw>
          </a:effectLst>
          <a:latin typeface="Arial" charset="0"/>
        </a:defRPr>
      </a:lvl9pPr>
    </p:titleStyle>
    <p:bodyStyle>
      <a:lvl1pPr marL="342900" indent="-342900" algn="l" rtl="0" eaLnBrk="0" fontAlgn="base" hangingPunct="0">
        <a:spcBef>
          <a:spcPct val="20000"/>
        </a:spcBef>
        <a:spcAft>
          <a:spcPct val="0"/>
        </a:spcAft>
        <a:buChar char="•"/>
        <a:defRPr sz="2400">
          <a:solidFill>
            <a:schemeClr val="bg1"/>
          </a:solidFill>
          <a:latin typeface="+mn-lt"/>
          <a:ea typeface="ＭＳ Ｐゴシック" charset="0"/>
          <a:cs typeface="+mn-cs"/>
        </a:defRPr>
      </a:lvl1pPr>
      <a:lvl2pPr marL="742950" indent="-285750" algn="l" rtl="0" eaLnBrk="0" fontAlgn="base" hangingPunct="0">
        <a:spcBef>
          <a:spcPct val="20000"/>
        </a:spcBef>
        <a:spcAft>
          <a:spcPct val="0"/>
        </a:spcAft>
        <a:buChar char="–"/>
        <a:defRPr sz="2400">
          <a:solidFill>
            <a:schemeClr val="bg1"/>
          </a:solidFill>
          <a:latin typeface="+mn-lt"/>
          <a:ea typeface="ＭＳ Ｐゴシック" charset="0"/>
        </a:defRPr>
      </a:lvl2pPr>
      <a:lvl3pPr marL="1143000" indent="-228600" algn="l" rtl="0" eaLnBrk="0" fontAlgn="base" hangingPunct="0">
        <a:spcBef>
          <a:spcPct val="20000"/>
        </a:spcBef>
        <a:spcAft>
          <a:spcPct val="0"/>
        </a:spcAft>
        <a:buChar char="•"/>
        <a:defRPr sz="2400">
          <a:solidFill>
            <a:schemeClr val="bg1"/>
          </a:solidFill>
          <a:latin typeface="+mn-lt"/>
          <a:ea typeface="ＭＳ Ｐゴシック" charset="0"/>
        </a:defRPr>
      </a:lvl3pPr>
      <a:lvl4pPr marL="1600200" indent="-228600" algn="l" rtl="0" eaLnBrk="0" fontAlgn="base" hangingPunct="0">
        <a:spcBef>
          <a:spcPct val="20000"/>
        </a:spcBef>
        <a:spcAft>
          <a:spcPct val="0"/>
        </a:spcAft>
        <a:buChar char="–"/>
        <a:defRPr sz="2400">
          <a:solidFill>
            <a:schemeClr val="bg1"/>
          </a:solidFill>
          <a:latin typeface="+mn-lt"/>
          <a:ea typeface="ＭＳ Ｐゴシック" charset="0"/>
        </a:defRPr>
      </a:lvl4pPr>
      <a:lvl5pPr marL="2057400" indent="-228600" algn="l" rtl="0" eaLnBrk="0" fontAlgn="base" hangingPunct="0">
        <a:spcBef>
          <a:spcPct val="20000"/>
        </a:spcBef>
        <a:spcAft>
          <a:spcPct val="0"/>
        </a:spcAft>
        <a:buChar char="»"/>
        <a:defRPr sz="2400">
          <a:solidFill>
            <a:schemeClr val="bg1"/>
          </a:solidFill>
          <a:latin typeface="+mn-lt"/>
          <a:ea typeface="ＭＳ Ｐゴシック" charset="0"/>
        </a:defRPr>
      </a:lvl5pPr>
      <a:lvl6pPr marL="2514600" indent="-228600" algn="l" rtl="0" fontAlgn="base">
        <a:spcBef>
          <a:spcPct val="20000"/>
        </a:spcBef>
        <a:spcAft>
          <a:spcPct val="0"/>
        </a:spcAft>
        <a:buChar char="»"/>
        <a:defRPr sz="2400">
          <a:solidFill>
            <a:schemeClr val="bg1"/>
          </a:solidFill>
          <a:latin typeface="+mn-lt"/>
        </a:defRPr>
      </a:lvl6pPr>
      <a:lvl7pPr marL="2971800" indent="-228600" algn="l" rtl="0" fontAlgn="base">
        <a:spcBef>
          <a:spcPct val="20000"/>
        </a:spcBef>
        <a:spcAft>
          <a:spcPct val="0"/>
        </a:spcAft>
        <a:buChar char="»"/>
        <a:defRPr sz="2400">
          <a:solidFill>
            <a:schemeClr val="bg1"/>
          </a:solidFill>
          <a:latin typeface="+mn-lt"/>
        </a:defRPr>
      </a:lvl7pPr>
      <a:lvl8pPr marL="3429000" indent="-228600" algn="l" rtl="0" fontAlgn="base">
        <a:spcBef>
          <a:spcPct val="20000"/>
        </a:spcBef>
        <a:spcAft>
          <a:spcPct val="0"/>
        </a:spcAft>
        <a:buChar char="»"/>
        <a:defRPr sz="2400">
          <a:solidFill>
            <a:schemeClr val="bg1"/>
          </a:solidFill>
          <a:latin typeface="+mn-lt"/>
        </a:defRPr>
      </a:lvl8pPr>
      <a:lvl9pPr marL="3886200" indent="-228600" algn="l" rtl="0" fontAlgn="base">
        <a:spcBef>
          <a:spcPct val="20000"/>
        </a:spcBef>
        <a:spcAft>
          <a:spcPct val="0"/>
        </a:spcAft>
        <a:buChar char="»"/>
        <a:defRPr sz="24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image" Target="../media/image5.png"/><Relationship Id="rId3"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19.png"/><Relationship Id="rId4" Type="http://schemas.openxmlformats.org/officeDocument/2006/relationships/image" Target="../media/image20.png"/><Relationship Id="rId5" Type="http://schemas.openxmlformats.org/officeDocument/2006/relationships/image" Target="../media/image21.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22.jpeg"/><Relationship Id="rId4" Type="http://schemas.openxmlformats.org/officeDocument/2006/relationships/image" Target="../media/image23.jpeg"/><Relationship Id="rId5" Type="http://schemas.openxmlformats.org/officeDocument/2006/relationships/image" Target="../media/image24.jpeg"/><Relationship Id="rId6" Type="http://schemas.openxmlformats.org/officeDocument/2006/relationships/image" Target="../media/image25.png"/><Relationship Id="rId7"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28.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3.xml.rels><?xml version="1.0" encoding="UTF-8" standalone="yes"?>
<Relationships xmlns="http://schemas.openxmlformats.org/package/2006/relationships"><Relationship Id="rId3" Type="http://schemas.openxmlformats.org/officeDocument/2006/relationships/image" Target="../media/image29.png"/><Relationship Id="rId4" Type="http://schemas.openxmlformats.org/officeDocument/2006/relationships/image" Target="../media/image30.png"/><Relationship Id="rId5" Type="http://schemas.openxmlformats.org/officeDocument/2006/relationships/image" Target="../media/image31.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3" Type="http://schemas.openxmlformats.org/officeDocument/2006/relationships/image" Target="../media/image33.jpeg"/><Relationship Id="rId4" Type="http://schemas.openxmlformats.org/officeDocument/2006/relationships/image" Target="../media/image34.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5.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6.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7.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38.png"/></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4" Type="http://schemas.openxmlformats.org/officeDocument/2006/relationships/diagramLayout" Target="../diagrams/layout1.xml"/><Relationship Id="rId5" Type="http://schemas.openxmlformats.org/officeDocument/2006/relationships/diagramQuickStyle" Target="../diagrams/quickStyle1.xml"/><Relationship Id="rId6" Type="http://schemas.openxmlformats.org/officeDocument/2006/relationships/diagramColors" Target="../diagrams/colors1.xml"/><Relationship Id="rId7" Type="http://schemas.microsoft.com/office/2007/relationships/diagramDrawing" Target="../diagrams/drawing1.xml"/><Relationship Id="rId8" Type="http://schemas.openxmlformats.org/officeDocument/2006/relationships/image" Target="../media/image8.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39.png"/><Relationship Id="rId4" Type="http://schemas.openxmlformats.org/officeDocument/2006/relationships/image" Target="../media/image40.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4" Type="http://schemas.openxmlformats.org/officeDocument/2006/relationships/image" Target="../media/image42.jpeg"/><Relationship Id="rId5" Type="http://schemas.microsoft.com/office/2007/relationships/hdphoto" Target="../media/hdphoto1.wdp"/><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43.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chart" Target="../charts/chart1.xml"/></Relationships>
</file>

<file path=ppt/slides/_rels/slide24.xml.rels><?xml version="1.0" encoding="UTF-8" standalone="yes"?>
<Relationships xmlns="http://schemas.openxmlformats.org/package/2006/relationships"><Relationship Id="rId3" Type="http://schemas.openxmlformats.org/officeDocument/2006/relationships/image" Target="../media/image44.png"/><Relationship Id="rId4" Type="http://schemas.openxmlformats.org/officeDocument/2006/relationships/image" Target="../media/image45.png"/><Relationship Id="rId5" Type="http://schemas.openxmlformats.org/officeDocument/2006/relationships/image" Target="../media/image46.png"/><Relationship Id="rId6" Type="http://schemas.openxmlformats.org/officeDocument/2006/relationships/image" Target="../media/image47.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48.png"/><Relationship Id="rId5" Type="http://schemas.openxmlformats.org/officeDocument/2006/relationships/image" Target="../media/image49.png"/><Relationship Id="rId1" Type="http://schemas.openxmlformats.org/officeDocument/2006/relationships/slideLayout" Target="../slideLayouts/slideLayout1.xml"/><Relationship Id="rId2" Type="http://schemas.openxmlformats.org/officeDocument/2006/relationships/notesSlide" Target="../notesSlides/notesSlide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chart" Target="../charts/char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1.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 Id="rId3" Type="http://schemas.openxmlformats.org/officeDocument/2006/relationships/image" Target="../media/image52.png"/></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9.png"/><Relationship Id="rId5" Type="http://schemas.openxmlformats.org/officeDocument/2006/relationships/diagramData" Target="../diagrams/data2.xml"/><Relationship Id="rId6" Type="http://schemas.openxmlformats.org/officeDocument/2006/relationships/diagramLayout" Target="../diagrams/layout2.xml"/><Relationship Id="rId7" Type="http://schemas.openxmlformats.org/officeDocument/2006/relationships/diagramQuickStyle" Target="../diagrams/quickStyle2.xml"/><Relationship Id="rId8" Type="http://schemas.openxmlformats.org/officeDocument/2006/relationships/diagramColors" Target="../diagrams/colors2.xml"/><Relationship Id="rId9" Type="http://schemas.microsoft.com/office/2007/relationships/diagramDrawing" Target="../diagrams/drawing2.xml"/><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1.xml.rels><?xml version="1.0" encoding="UTF-8" standalone="yes"?>
<Relationships xmlns="http://schemas.openxmlformats.org/package/2006/relationships"><Relationship Id="rId3" Type="http://schemas.openxmlformats.org/officeDocument/2006/relationships/diagramData" Target="../diagrams/data5.xml"/><Relationship Id="rId4" Type="http://schemas.openxmlformats.org/officeDocument/2006/relationships/diagramLayout" Target="../diagrams/layout5.xml"/><Relationship Id="rId5" Type="http://schemas.openxmlformats.org/officeDocument/2006/relationships/diagramQuickStyle" Target="../diagrams/quickStyle5.xml"/><Relationship Id="rId6" Type="http://schemas.openxmlformats.org/officeDocument/2006/relationships/diagramColors" Target="../diagrams/colors5.xml"/><Relationship Id="rId7" Type="http://schemas.microsoft.com/office/2007/relationships/diagramDrawing" Target="../diagrams/drawing5.xml"/><Relationship Id="rId1" Type="http://schemas.openxmlformats.org/officeDocument/2006/relationships/slideLayout" Target="../slideLayouts/slideLayout1.xml"/><Relationship Id="rId2" Type="http://schemas.openxmlformats.org/officeDocument/2006/relationships/notesSlide" Target="../notesSlides/notesSlide4.xml"/></Relationships>
</file>

<file path=ppt/slides/_rels/slide32.xml.rels><?xml version="1.0" encoding="UTF-8" standalone="yes"?>
<Relationships xmlns="http://schemas.openxmlformats.org/package/2006/relationships"><Relationship Id="rId3" Type="http://schemas.openxmlformats.org/officeDocument/2006/relationships/diagramData" Target="../diagrams/data6.xml"/><Relationship Id="rId4" Type="http://schemas.openxmlformats.org/officeDocument/2006/relationships/diagramLayout" Target="../diagrams/layout6.xml"/><Relationship Id="rId5" Type="http://schemas.openxmlformats.org/officeDocument/2006/relationships/diagramQuickStyle" Target="../diagrams/quickStyle6.xml"/><Relationship Id="rId6" Type="http://schemas.openxmlformats.org/officeDocument/2006/relationships/diagramColors" Target="../diagrams/colors6.xml"/><Relationship Id="rId7" Type="http://schemas.microsoft.com/office/2007/relationships/diagramDrawing" Target="../diagrams/drawing6.xml"/><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4" Type="http://schemas.openxmlformats.org/officeDocument/2006/relationships/image" Target="../media/image11.jpe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 Id="rId3"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4" Type="http://schemas.openxmlformats.org/officeDocument/2006/relationships/image" Target="../media/image14.pn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diagramData" Target="../diagrams/data3.xml"/><Relationship Id="rId4" Type="http://schemas.openxmlformats.org/officeDocument/2006/relationships/diagramLayout" Target="../diagrams/layout3.xml"/><Relationship Id="rId5" Type="http://schemas.openxmlformats.org/officeDocument/2006/relationships/diagramQuickStyle" Target="../diagrams/quickStyle3.xml"/><Relationship Id="rId6" Type="http://schemas.openxmlformats.org/officeDocument/2006/relationships/diagramColors" Target="../diagrams/colors3.xml"/><Relationship Id="rId7" Type="http://schemas.microsoft.com/office/2007/relationships/diagramDrawing" Target="../diagrams/drawing3.xml"/><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4.xml"/><Relationship Id="rId4" Type="http://schemas.openxmlformats.org/officeDocument/2006/relationships/diagramLayout" Target="../diagrams/layout4.xml"/><Relationship Id="rId5" Type="http://schemas.openxmlformats.org/officeDocument/2006/relationships/diagramQuickStyle" Target="../diagrams/quickStyle4.xml"/><Relationship Id="rId6" Type="http://schemas.openxmlformats.org/officeDocument/2006/relationships/diagramColors" Target="../diagrams/colors4.xml"/><Relationship Id="rId7" Type="http://schemas.microsoft.com/office/2007/relationships/diagramDrawing" Target="../diagrams/drawing4.xml"/><Relationship Id="rId8" Type="http://schemas.openxmlformats.org/officeDocument/2006/relationships/image" Target="../media/image15.jpeg"/><Relationship Id="rId1" Type="http://schemas.openxmlformats.org/officeDocument/2006/relationships/slideLayout" Target="../slideLayouts/slideLayout1.xml"/><Relationship Id="rId2"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4" Type="http://schemas.openxmlformats.org/officeDocument/2006/relationships/image" Target="../media/image17.jpeg"/><Relationship Id="rId5" Type="http://schemas.openxmlformats.org/officeDocument/2006/relationships/image" Target="../media/image18.jpeg"/><Relationship Id="rId1" Type="http://schemas.openxmlformats.org/officeDocument/2006/relationships/slideLayout" Target="../slideLayouts/slideLayout1.xml"/><Relationship Id="rId2"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7950" y="100013"/>
            <a:ext cx="912813" cy="8810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20763" y="188913"/>
            <a:ext cx="2255837"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6 CuadroTexto"/>
          <p:cNvSpPr txBox="1">
            <a:spLocks noChangeArrowheads="1"/>
          </p:cNvSpPr>
          <p:nvPr/>
        </p:nvSpPr>
        <p:spPr bwMode="auto">
          <a:xfrm>
            <a:off x="1619672" y="1125538"/>
            <a:ext cx="6912768" cy="14773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sz="1800" b="1" dirty="0"/>
              <a:t>UNIVERSIDAD DE LAS FUERZAS ARMADAS - ESPE</a:t>
            </a:r>
          </a:p>
          <a:p>
            <a:pPr algn="ctr"/>
            <a:r>
              <a:rPr lang="es-EC" sz="1800" b="1" dirty="0"/>
              <a:t>DEPARTAMENTO DE ELÉCTRICA Y </a:t>
            </a:r>
            <a:r>
              <a:rPr lang="es-EC" sz="1800" b="1" dirty="0" smtClean="0"/>
              <a:t>ELECTRÓNICA</a:t>
            </a:r>
          </a:p>
          <a:p>
            <a:pPr algn="ctr"/>
            <a:r>
              <a:rPr lang="es-EC" sz="1800" b="1" dirty="0"/>
              <a:t>CARRERA </a:t>
            </a:r>
            <a:r>
              <a:rPr lang="es-EC" sz="1800" b="1" dirty="0" smtClean="0"/>
              <a:t>DE</a:t>
            </a:r>
            <a:r>
              <a:rPr lang="es-EC" sz="1800" b="1" dirty="0" smtClean="0"/>
              <a:t> </a:t>
            </a:r>
            <a:r>
              <a:rPr lang="es-EC" sz="1800" b="1" dirty="0"/>
              <a:t>INGENIERÍA EN </a:t>
            </a:r>
            <a:r>
              <a:rPr lang="es-EC" sz="1800" b="1" dirty="0" smtClean="0"/>
              <a:t>ELECTRÓNICA,</a:t>
            </a:r>
            <a:endParaRPr lang="es-EC" sz="1800" b="1" dirty="0" smtClean="0"/>
          </a:p>
          <a:p>
            <a:pPr algn="ctr"/>
            <a:r>
              <a:rPr lang="es-EC" sz="1800" b="1" dirty="0" smtClean="0"/>
              <a:t> </a:t>
            </a:r>
            <a:r>
              <a:rPr lang="es-EC" sz="1800" b="1" dirty="0"/>
              <a:t>AUTOMATIZACIÓN Y CONTROL</a:t>
            </a:r>
            <a:endParaRPr lang="es-EC" sz="1800" dirty="0"/>
          </a:p>
          <a:p>
            <a:pPr algn="ctr"/>
            <a:endParaRPr lang="es-EC" sz="1800" u="sng" dirty="0"/>
          </a:p>
        </p:txBody>
      </p:sp>
      <p:sp>
        <p:nvSpPr>
          <p:cNvPr id="8" name="7 CuadroTexto"/>
          <p:cNvSpPr txBox="1"/>
          <p:nvPr/>
        </p:nvSpPr>
        <p:spPr>
          <a:xfrm>
            <a:off x="1447007" y="2602866"/>
            <a:ext cx="7294562" cy="923330"/>
          </a:xfrm>
          <a:prstGeom prst="rect">
            <a:avLst/>
          </a:prstGeom>
          <a:noFill/>
        </p:spPr>
        <p:txBody>
          <a:bodyPr>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a:r>
              <a:rPr lang="es-ES" sz="1800" b="1" dirty="0"/>
              <a:t>DISEÑO E IMPLEMENTACIÓN DE UN SISTEMA SEMIAUTOMÁTICO DE ESTAMPADO DE TRANSFER PARA LA EMPRESA A5 REPRESENTACIONES </a:t>
            </a:r>
            <a:endParaRPr lang="es-EC" sz="1700" u="sng" dirty="0">
              <a:effectLst>
                <a:outerShdw blurRad="38100" dist="38100" dir="2700000" algn="tl">
                  <a:srgbClr val="C0C0C0"/>
                </a:outerShdw>
              </a:effectLst>
              <a:latin typeface="Century Gothic" panose="020B0502020202020204" pitchFamily="34" charset="0"/>
            </a:endParaRPr>
          </a:p>
        </p:txBody>
      </p:sp>
      <p:sp>
        <p:nvSpPr>
          <p:cNvPr id="4101" name="8 CuadroTexto"/>
          <p:cNvSpPr txBox="1">
            <a:spLocks noChangeArrowheads="1"/>
          </p:cNvSpPr>
          <p:nvPr/>
        </p:nvSpPr>
        <p:spPr bwMode="auto">
          <a:xfrm>
            <a:off x="1327167" y="3791545"/>
            <a:ext cx="7534242"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sz="1600" b="1" dirty="0" smtClean="0"/>
              <a:t>PREVIO </a:t>
            </a:r>
            <a:r>
              <a:rPr lang="es-EC" sz="1600" b="1" dirty="0"/>
              <a:t>A LA OBTENCIÓN DEL TÍTULO DE INGENIERÍA EN ELECTRÓNICA </a:t>
            </a:r>
            <a:endParaRPr lang="es-EC" sz="1600" b="1" dirty="0" smtClean="0"/>
          </a:p>
          <a:p>
            <a:pPr algn="ctr" eaLnBrk="1" hangingPunct="1"/>
            <a:r>
              <a:rPr lang="es-EC" sz="1600" b="1" dirty="0" smtClean="0"/>
              <a:t>EN </a:t>
            </a:r>
            <a:r>
              <a:rPr lang="es-EC" sz="1600" b="1" dirty="0"/>
              <a:t>AUTOMATIZACIÓN Y CONTROL</a:t>
            </a:r>
            <a:endParaRPr lang="es-EC" sz="1600" dirty="0"/>
          </a:p>
          <a:p>
            <a:pPr algn="ctr" eaLnBrk="1" hangingPunct="1"/>
            <a:endParaRPr lang="es-EC" sz="1600" u="sng" dirty="0"/>
          </a:p>
        </p:txBody>
      </p:sp>
      <p:sp>
        <p:nvSpPr>
          <p:cNvPr id="4103" name="10 CuadroTexto"/>
          <p:cNvSpPr txBox="1">
            <a:spLocks noChangeArrowheads="1"/>
          </p:cNvSpPr>
          <p:nvPr/>
        </p:nvSpPr>
        <p:spPr bwMode="auto">
          <a:xfrm>
            <a:off x="2650945" y="4714667"/>
            <a:ext cx="476604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nchorCtr="1">
            <a:spAutoFit/>
          </a:bodyPr>
          <a:lstStyle>
            <a:lvl1pPr eaLnBrk="0" hangingPunct="0">
              <a:defRPr sz="2400">
                <a:solidFill>
                  <a:schemeClr val="tx1"/>
                </a:solidFill>
                <a:latin typeface="Arial" panose="020B0604020202020204" pitchFamily="34" charset="0"/>
                <a:ea typeface="ＭＳ Ｐゴシック" panose="020B0600070205080204" pitchFamily="34" charset="-128"/>
              </a:defRPr>
            </a:lvl1pPr>
            <a:lvl2pPr marL="742950" indent="-285750" eaLnBrk="0" hangingPunct="0">
              <a:defRPr sz="2400">
                <a:solidFill>
                  <a:schemeClr val="tx1"/>
                </a:solidFill>
                <a:latin typeface="Arial" panose="020B0604020202020204" pitchFamily="34" charset="0"/>
                <a:ea typeface="ＭＳ Ｐゴシック" panose="020B0600070205080204" pitchFamily="34" charset="-128"/>
              </a:defRPr>
            </a:lvl2pPr>
            <a:lvl3pPr marL="1143000" indent="-228600" eaLnBrk="0" hangingPunct="0">
              <a:defRPr sz="2400">
                <a:solidFill>
                  <a:schemeClr val="tx1"/>
                </a:solidFill>
                <a:latin typeface="Arial" panose="020B0604020202020204" pitchFamily="34" charset="0"/>
                <a:ea typeface="ＭＳ Ｐゴシック" panose="020B0600070205080204" pitchFamily="34" charset="-128"/>
              </a:defRPr>
            </a:lvl3pPr>
            <a:lvl4pPr marL="1600200" indent="-228600" eaLnBrk="0" hangingPunct="0">
              <a:defRPr sz="2400">
                <a:solidFill>
                  <a:schemeClr val="tx1"/>
                </a:solidFill>
                <a:latin typeface="Arial" panose="020B0604020202020204" pitchFamily="34" charset="0"/>
                <a:ea typeface="ＭＳ Ｐゴシック" panose="020B0600070205080204" pitchFamily="34" charset="-128"/>
              </a:defRPr>
            </a:lvl4pPr>
            <a:lvl5pPr marL="2057400" indent="-228600" eaLnBrk="0" hangingPunct="0">
              <a:defRPr sz="2400">
                <a:solidFill>
                  <a:schemeClr val="tx1"/>
                </a:solidFill>
                <a:latin typeface="Arial" panose="020B0604020202020204" pitchFamily="34" charset="0"/>
                <a:ea typeface="ＭＳ Ｐゴシック"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ＭＳ Ｐゴシック" panose="020B0600070205080204" pitchFamily="34" charset="-128"/>
              </a:defRPr>
            </a:lvl9pPr>
          </a:lstStyle>
          <a:p>
            <a:pPr algn="ctr" eaLnBrk="1" hangingPunct="1"/>
            <a:r>
              <a:rPr lang="es-EC" sz="1600" b="1" dirty="0" smtClean="0">
                <a:latin typeface="Century Gothic" panose="020B0502020202020204" pitchFamily="34" charset="0"/>
              </a:rPr>
              <a:t>LEONARDO FERNANDO UNTUÑA LLUMIQUINGA</a:t>
            </a:r>
            <a:endParaRPr lang="es-EC" sz="1600" dirty="0"/>
          </a:p>
        </p:txBody>
      </p:sp>
      <p:sp>
        <p:nvSpPr>
          <p:cNvPr id="12" name="11 CuadroTexto"/>
          <p:cNvSpPr txBox="1"/>
          <p:nvPr/>
        </p:nvSpPr>
        <p:spPr>
          <a:xfrm>
            <a:off x="3991055" y="5244059"/>
            <a:ext cx="2085828" cy="338554"/>
          </a:xfrm>
          <a:prstGeom prst="rect">
            <a:avLst/>
          </a:prstGeom>
          <a:noFill/>
        </p:spPr>
        <p:txBody>
          <a:bodyPr wrap="none">
            <a:spAutoFit/>
          </a:bodyPr>
          <a:lstStyle/>
          <a:p>
            <a:pPr algn="ctr">
              <a:defRPr/>
            </a:pPr>
            <a:r>
              <a:rPr lang="es-EC" sz="1600" b="1" dirty="0" smtClean="0">
                <a:latin typeface="+mn-lt"/>
                <a:ea typeface="+mn-ea"/>
                <a:cs typeface="Raavi" pitchFamily="34" charset="0"/>
              </a:rPr>
              <a:t>SEPTIEMBRE, 2017</a:t>
            </a:r>
            <a:endParaRPr lang="es-EC" sz="1600" b="1" dirty="0">
              <a:latin typeface="+mn-lt"/>
              <a:ea typeface="+mn-ea"/>
              <a:cs typeface="Raavi" pitchFamily="34" charset="0"/>
            </a:endParaRPr>
          </a:p>
        </p:txBody>
      </p:sp>
    </p:spTree>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477338" y="23465"/>
            <a:ext cx="4666662" cy="954107"/>
          </a:xfrm>
          <a:prstGeom prst="rect">
            <a:avLst/>
          </a:prstGeom>
          <a:noFill/>
        </p:spPr>
        <p:txBody>
          <a:bodyPr wrap="none" lIns="91440" tIns="45720" rIns="91440" bIns="45720">
            <a:spAutoFit/>
          </a:bodyPr>
          <a:lstStyle/>
          <a:p>
            <a:pPr algn="ctr"/>
            <a:r>
              <a:rPr lang="es-ES" sz="2800" smtClean="0">
                <a:ln w="0"/>
                <a:effectLst>
                  <a:outerShdw blurRad="38100" dist="19050" dir="2700000" algn="tl" rotWithShape="0">
                    <a:schemeClr val="dk1">
                      <a:alpha val="40000"/>
                    </a:schemeClr>
                  </a:outerShdw>
                </a:effectLst>
              </a:rPr>
              <a:t>Campana </a:t>
            </a:r>
            <a:r>
              <a:rPr lang="es-ES" sz="2800">
                <a:ln w="0"/>
                <a:effectLst>
                  <a:outerShdw blurRad="38100" dist="19050" dir="2700000" algn="tl" rotWithShape="0">
                    <a:schemeClr val="dk1">
                      <a:alpha val="40000"/>
                    </a:schemeClr>
                  </a:outerShdw>
                </a:effectLst>
              </a:rPr>
              <a:t>de Calentamiento</a:t>
            </a:r>
          </a:p>
          <a:p>
            <a:pPr algn="ct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3351493" y="1484783"/>
            <a:ext cx="2537570" cy="3384376"/>
          </a:xfrm>
          <a:prstGeom prst="rect">
            <a:avLst/>
          </a:prstGeom>
        </p:spPr>
      </p:pic>
      <p:pic>
        <p:nvPicPr>
          <p:cNvPr id="5" name="Imagen 4"/>
          <p:cNvPicPr>
            <a:picLocks noChangeAspect="1"/>
          </p:cNvPicPr>
          <p:nvPr/>
        </p:nvPicPr>
        <p:blipFill>
          <a:blip r:embed="rId4"/>
          <a:stretch>
            <a:fillRect/>
          </a:stretch>
        </p:blipFill>
        <p:spPr>
          <a:xfrm>
            <a:off x="547725" y="1484784"/>
            <a:ext cx="2537570" cy="3384376"/>
          </a:xfrm>
          <a:prstGeom prst="rect">
            <a:avLst/>
          </a:prstGeom>
        </p:spPr>
      </p:pic>
      <p:pic>
        <p:nvPicPr>
          <p:cNvPr id="6" name="Imagen 5"/>
          <p:cNvPicPr>
            <a:picLocks noChangeAspect="1"/>
          </p:cNvPicPr>
          <p:nvPr/>
        </p:nvPicPr>
        <p:blipFill>
          <a:blip r:embed="rId5"/>
          <a:stretch>
            <a:fillRect/>
          </a:stretch>
        </p:blipFill>
        <p:spPr>
          <a:xfrm>
            <a:off x="6145537" y="1484784"/>
            <a:ext cx="2537570" cy="3384375"/>
          </a:xfrm>
          <a:prstGeom prst="rect">
            <a:avLst/>
          </a:prstGeom>
        </p:spPr>
      </p:pic>
    </p:spTree>
    <p:extLst>
      <p:ext uri="{BB962C8B-B14F-4D97-AF65-F5344CB8AC3E}">
        <p14:creationId xmlns:p14="http://schemas.microsoft.com/office/powerpoint/2010/main" val="418076278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349209" y="25460"/>
            <a:ext cx="3801041" cy="523220"/>
          </a:xfrm>
          <a:prstGeom prst="rect">
            <a:avLst/>
          </a:prstGeom>
          <a:noFill/>
        </p:spPr>
        <p:txBody>
          <a:bodyPr wrap="none" lIns="91440" tIns="45720" rIns="91440" bIns="45720">
            <a:spAutoFit/>
          </a:bodyPr>
          <a:lstStyle/>
          <a:p>
            <a:pPr algn="ctr"/>
            <a:r>
              <a:rPr lang="es-ES" sz="2800" b="0" cap="none" spc="0" smtClean="0">
                <a:ln w="0"/>
                <a:solidFill>
                  <a:schemeClr val="tx1"/>
                </a:solidFill>
                <a:effectLst>
                  <a:outerShdw blurRad="38100" dist="19050" dir="2700000" algn="tl" rotWithShape="0">
                    <a:schemeClr val="dk1">
                      <a:alpha val="40000"/>
                    </a:schemeClr>
                  </a:outerShdw>
                </a:effectLst>
              </a:rPr>
              <a:t>Estructura del Sistema</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899592" y="620688"/>
            <a:ext cx="1587293"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Estructura</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3070964" y="620688"/>
            <a:ext cx="2581156"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Base estampado</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4902560" y="3357318"/>
            <a:ext cx="3007555"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Estructura completa</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13" name="Rectángulo 12"/>
          <p:cNvSpPr/>
          <p:nvPr/>
        </p:nvSpPr>
        <p:spPr>
          <a:xfrm>
            <a:off x="1468729" y="3357318"/>
            <a:ext cx="3060454" cy="461665"/>
          </a:xfrm>
          <a:prstGeom prst="rect">
            <a:avLst/>
          </a:prstGeom>
          <a:noFill/>
        </p:spPr>
        <p:txBody>
          <a:bodyPr wrap="none" lIns="91440" tIns="45720" rIns="91440" bIns="45720">
            <a:spAutoFit/>
          </a:bodyPr>
          <a:lstStyle/>
          <a:p>
            <a:pPr algn="ctr"/>
            <a:r>
              <a:rPr lang="es-ES" sz="2400" smtClean="0">
                <a:ln w="0"/>
                <a:effectLst>
                  <a:outerShdw blurRad="38100" dist="19050" dir="2700000" algn="tl" rotWithShape="0">
                    <a:schemeClr val="dk1">
                      <a:alpha val="40000"/>
                    </a:schemeClr>
                  </a:outerShdw>
                </a:effectLst>
              </a:rPr>
              <a:t>Actuador Neumático</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14" name="Rectángulo 13"/>
          <p:cNvSpPr/>
          <p:nvPr/>
        </p:nvSpPr>
        <p:spPr>
          <a:xfrm>
            <a:off x="6228184" y="620688"/>
            <a:ext cx="2103460"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Electroválvula</a:t>
            </a:r>
            <a:endParaRPr lang="es-ES" sz="2400" b="0" cap="none" spc="0" dirty="0">
              <a:ln w="0"/>
              <a:solidFill>
                <a:schemeClr val="tx1"/>
              </a:solidFill>
              <a:effectLst>
                <a:outerShdw blurRad="38100" dist="19050" dir="2700000" algn="tl" rotWithShape="0">
                  <a:schemeClr val="dk1">
                    <a:alpha val="40000"/>
                  </a:schemeClr>
                </a:outerShdw>
              </a:effectLst>
            </a:endParaRPr>
          </a:p>
        </p:txBody>
      </p:sp>
      <p:pic>
        <p:nvPicPr>
          <p:cNvPr id="15" name="Imagen 14" descr="../../Desktop/partes%20estructura%20tesis/estructura%20y%20soporte1.JPG"/>
          <p:cNvPicPr/>
          <p:nvPr/>
        </p:nvPicPr>
        <p:blipFill>
          <a:blip r:embed="rId3">
            <a:extLst>
              <a:ext uri="{28A0092B-C50C-407E-A947-70E740481C1C}">
                <a14:useLocalDpi xmlns:a14="http://schemas.microsoft.com/office/drawing/2010/main" val="0"/>
              </a:ext>
            </a:extLst>
          </a:blip>
          <a:srcRect/>
          <a:stretch>
            <a:fillRect/>
          </a:stretch>
        </p:blipFill>
        <p:spPr bwMode="auto">
          <a:xfrm>
            <a:off x="364657" y="1073795"/>
            <a:ext cx="2479151" cy="2283523"/>
          </a:xfrm>
          <a:prstGeom prst="rect">
            <a:avLst/>
          </a:prstGeom>
          <a:noFill/>
          <a:ln>
            <a:noFill/>
          </a:ln>
        </p:spPr>
      </p:pic>
      <p:pic>
        <p:nvPicPr>
          <p:cNvPr id="16" name="Imagen 15" descr="../../Desktop/partes%20estructura%20tesis/basef.JPG"/>
          <p:cNvPicPr/>
          <p:nvPr/>
        </p:nvPicPr>
        <p:blipFill>
          <a:blip r:embed="rId4">
            <a:extLst>
              <a:ext uri="{28A0092B-C50C-407E-A947-70E740481C1C}">
                <a14:useLocalDpi xmlns:a14="http://schemas.microsoft.com/office/drawing/2010/main" val="0"/>
              </a:ext>
            </a:extLst>
          </a:blip>
          <a:srcRect/>
          <a:stretch>
            <a:fillRect/>
          </a:stretch>
        </p:blipFill>
        <p:spPr bwMode="auto">
          <a:xfrm rot="19833574">
            <a:off x="3023882" y="1758625"/>
            <a:ext cx="2916465" cy="857402"/>
          </a:xfrm>
          <a:prstGeom prst="rect">
            <a:avLst/>
          </a:prstGeom>
          <a:noFill/>
          <a:ln>
            <a:noFill/>
          </a:ln>
        </p:spPr>
      </p:pic>
      <p:pic>
        <p:nvPicPr>
          <p:cNvPr id="17" name="Imagen 16" descr="../../Desktop/partes%20estructura%20tesis/estructura%20calentador%20y%20actuador%20y%20soporte%20vis"/>
          <p:cNvPicPr/>
          <p:nvPr/>
        </p:nvPicPr>
        <p:blipFill>
          <a:blip r:embed="rId5">
            <a:extLst>
              <a:ext uri="{28A0092B-C50C-407E-A947-70E740481C1C}">
                <a14:useLocalDpi xmlns:a14="http://schemas.microsoft.com/office/drawing/2010/main" val="0"/>
              </a:ext>
            </a:extLst>
          </a:blip>
          <a:srcRect/>
          <a:stretch>
            <a:fillRect/>
          </a:stretch>
        </p:blipFill>
        <p:spPr bwMode="auto">
          <a:xfrm>
            <a:off x="2339752" y="3847676"/>
            <a:ext cx="1806124" cy="2333869"/>
          </a:xfrm>
          <a:prstGeom prst="rect">
            <a:avLst/>
          </a:prstGeom>
          <a:noFill/>
          <a:ln>
            <a:noFill/>
          </a:ln>
        </p:spPr>
      </p:pic>
      <p:pic>
        <p:nvPicPr>
          <p:cNvPr id="5" name="Imagen 4"/>
          <p:cNvPicPr>
            <a:picLocks noChangeAspect="1"/>
          </p:cNvPicPr>
          <p:nvPr/>
        </p:nvPicPr>
        <p:blipFill>
          <a:blip r:embed="rId6"/>
          <a:stretch>
            <a:fillRect/>
          </a:stretch>
        </p:blipFill>
        <p:spPr>
          <a:xfrm>
            <a:off x="6236199" y="1023439"/>
            <a:ext cx="2249980" cy="2423834"/>
          </a:xfrm>
          <a:prstGeom prst="rect">
            <a:avLst/>
          </a:prstGeom>
        </p:spPr>
      </p:pic>
      <p:pic>
        <p:nvPicPr>
          <p:cNvPr id="19" name="Imagen 18" descr="../../Desktop/partes%20estructura%20tesis/estructura%20calentador%20y%20actuador%20y%20soporte%20y%"/>
          <p:cNvPicPr/>
          <p:nvPr/>
        </p:nvPicPr>
        <p:blipFill>
          <a:blip r:embed="rId7">
            <a:extLst>
              <a:ext uri="{28A0092B-C50C-407E-A947-70E740481C1C}">
                <a14:useLocalDpi xmlns:a14="http://schemas.microsoft.com/office/drawing/2010/main" val="0"/>
              </a:ext>
            </a:extLst>
          </a:blip>
          <a:srcRect/>
          <a:stretch>
            <a:fillRect/>
          </a:stretch>
        </p:blipFill>
        <p:spPr bwMode="auto">
          <a:xfrm>
            <a:off x="5311215" y="3779340"/>
            <a:ext cx="2176042" cy="2219823"/>
          </a:xfrm>
          <a:prstGeom prst="rect">
            <a:avLst/>
          </a:prstGeom>
          <a:noFill/>
          <a:ln>
            <a:noFill/>
          </a:ln>
        </p:spPr>
      </p:pic>
    </p:spTree>
    <p:extLst>
      <p:ext uri="{BB962C8B-B14F-4D97-AF65-F5344CB8AC3E}">
        <p14:creationId xmlns:p14="http://schemas.microsoft.com/office/powerpoint/2010/main" val="500412469"/>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868407" y="5755"/>
            <a:ext cx="6399509" cy="954107"/>
          </a:xfrm>
          <a:prstGeom prst="rect">
            <a:avLst/>
          </a:prstGeom>
          <a:noFill/>
        </p:spPr>
        <p:txBody>
          <a:bodyPr wrap="none" lIns="91440" tIns="45720" rIns="91440" bIns="45720">
            <a:spAutoFit/>
          </a:bodyPr>
          <a:lstStyle/>
          <a:p>
            <a:pPr lvl="0" algn="ctr"/>
            <a:r>
              <a:rPr lang="es-ES" sz="2800" dirty="0" smtClean="0">
                <a:ln w="0"/>
                <a:effectLst>
                  <a:outerShdw blurRad="38100" dist="19050" dir="2700000" algn="tl" rotWithShape="0">
                    <a:schemeClr val="dk1">
                      <a:alpha val="40000"/>
                    </a:schemeClr>
                  </a:outerShdw>
                </a:effectLst>
              </a:rPr>
              <a:t>E</a:t>
            </a:r>
            <a:r>
              <a:rPr lang="es-ES" sz="2800" b="0" cap="none" spc="0" dirty="0" smtClean="0">
                <a:ln w="0"/>
                <a:solidFill>
                  <a:schemeClr val="tx1"/>
                </a:solidFill>
                <a:effectLst>
                  <a:outerShdw blurRad="38100" dist="19050" dir="2700000" algn="tl" rotWithShape="0">
                    <a:schemeClr val="dk1">
                      <a:alpha val="40000"/>
                    </a:schemeClr>
                  </a:outerShdw>
                </a:effectLst>
              </a:rPr>
              <a:t>structura </a:t>
            </a:r>
            <a:r>
              <a:rPr lang="es-EC" sz="2800" b="1" dirty="0"/>
              <a:t>del sistema de estampado</a:t>
            </a:r>
          </a:p>
          <a:p>
            <a:pPr algn="ct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1187624" y="692696"/>
            <a:ext cx="3132979" cy="2304256"/>
          </a:xfrm>
          <a:prstGeom prst="rect">
            <a:avLst/>
          </a:prstGeom>
        </p:spPr>
      </p:pic>
      <p:pic>
        <p:nvPicPr>
          <p:cNvPr id="5" name="Imagen 4"/>
          <p:cNvPicPr>
            <a:picLocks noChangeAspect="1"/>
          </p:cNvPicPr>
          <p:nvPr/>
        </p:nvPicPr>
        <p:blipFill>
          <a:blip r:embed="rId4"/>
          <a:stretch>
            <a:fillRect/>
          </a:stretch>
        </p:blipFill>
        <p:spPr>
          <a:xfrm>
            <a:off x="1187623" y="3024361"/>
            <a:ext cx="3132979" cy="2974802"/>
          </a:xfrm>
          <a:prstGeom prst="rect">
            <a:avLst/>
          </a:prstGeom>
        </p:spPr>
      </p:pic>
      <p:pic>
        <p:nvPicPr>
          <p:cNvPr id="6" name="Imagen 5"/>
          <p:cNvPicPr>
            <a:picLocks noChangeAspect="1"/>
          </p:cNvPicPr>
          <p:nvPr/>
        </p:nvPicPr>
        <p:blipFill>
          <a:blip r:embed="rId5"/>
          <a:stretch>
            <a:fillRect/>
          </a:stretch>
        </p:blipFill>
        <p:spPr>
          <a:xfrm>
            <a:off x="4341735" y="719319"/>
            <a:ext cx="3880989" cy="5279844"/>
          </a:xfrm>
          <a:prstGeom prst="rect">
            <a:avLst/>
          </a:prstGeom>
        </p:spPr>
      </p:pic>
    </p:spTree>
    <p:extLst>
      <p:ext uri="{BB962C8B-B14F-4D97-AF65-F5344CB8AC3E}">
        <p14:creationId xmlns:p14="http://schemas.microsoft.com/office/powerpoint/2010/main" val="4194550050"/>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50969" y="116632"/>
            <a:ext cx="8493031" cy="461665"/>
          </a:xfrm>
          <a:prstGeom prst="rect">
            <a:avLst/>
          </a:prstGeom>
          <a:noFill/>
        </p:spPr>
        <p:txBody>
          <a:bodyPr wrap="none" lIns="91440" tIns="45720" rIns="91440" bIns="45720">
            <a:spAutoFit/>
          </a:bodyPr>
          <a:lstStyle/>
          <a:p>
            <a:pPr lvl="0"/>
            <a:r>
              <a:rPr lang="es-EC" sz="2400" b="1" dirty="0"/>
              <a:t>Diseño del Sistema de control </a:t>
            </a:r>
            <a:r>
              <a:rPr lang="es-EC" sz="2400" b="1" dirty="0" smtClean="0"/>
              <a:t>del sistema de estampado</a:t>
            </a:r>
            <a:endParaRPr lang="es-EC" sz="2400" b="1" dirty="0"/>
          </a:p>
        </p:txBody>
      </p:sp>
      <p:pic>
        <p:nvPicPr>
          <p:cNvPr id="6" name="Imagen 5"/>
          <p:cNvPicPr/>
          <p:nvPr/>
        </p:nvPicPr>
        <p:blipFill>
          <a:blip r:embed="rId3"/>
          <a:stretch>
            <a:fillRect/>
          </a:stretch>
        </p:blipFill>
        <p:spPr>
          <a:xfrm>
            <a:off x="2123728" y="908720"/>
            <a:ext cx="5472608" cy="2016224"/>
          </a:xfrm>
          <a:prstGeom prst="rect">
            <a:avLst/>
          </a:prstGeom>
        </p:spPr>
      </p:pic>
      <p:pic>
        <p:nvPicPr>
          <p:cNvPr id="7" name="Imagen 6"/>
          <p:cNvPicPr/>
          <p:nvPr/>
        </p:nvPicPr>
        <p:blipFill>
          <a:blip r:embed="rId4"/>
          <a:stretch>
            <a:fillRect/>
          </a:stretch>
        </p:blipFill>
        <p:spPr>
          <a:xfrm>
            <a:off x="179512" y="2927226"/>
            <a:ext cx="4464496" cy="2662014"/>
          </a:xfrm>
          <a:prstGeom prst="rect">
            <a:avLst/>
          </a:prstGeom>
        </p:spPr>
      </p:pic>
      <p:pic>
        <p:nvPicPr>
          <p:cNvPr id="8" name="Imagen 7"/>
          <p:cNvPicPr/>
          <p:nvPr/>
        </p:nvPicPr>
        <p:blipFill>
          <a:blip r:embed="rId5"/>
          <a:stretch>
            <a:fillRect/>
          </a:stretch>
        </p:blipFill>
        <p:spPr>
          <a:xfrm>
            <a:off x="4897484" y="2924944"/>
            <a:ext cx="3790950" cy="2448272"/>
          </a:xfrm>
          <a:prstGeom prst="rect">
            <a:avLst/>
          </a:prstGeom>
        </p:spPr>
      </p:pic>
    </p:spTree>
    <p:extLst>
      <p:ext uri="{BB962C8B-B14F-4D97-AF65-F5344CB8AC3E}">
        <p14:creationId xmlns:p14="http://schemas.microsoft.com/office/powerpoint/2010/main" val="2749428092"/>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729307" y="94644"/>
            <a:ext cx="7523213" cy="523220"/>
          </a:xfrm>
          <a:prstGeom prst="rect">
            <a:avLst/>
          </a:prstGeom>
          <a:noFill/>
        </p:spPr>
        <p:txBody>
          <a:bodyPr wrap="none" lIns="91440" tIns="45720" rIns="91440" bIns="45720">
            <a:spAutoFit/>
          </a:bodyPr>
          <a:lstStyle/>
          <a:p>
            <a:pPr algn="ctr"/>
            <a:r>
              <a:rPr lang="es-ES" sz="2800" dirty="0" smtClean="0">
                <a:ln w="0"/>
                <a:effectLst>
                  <a:outerShdw blurRad="38100" dist="19050" dir="2700000" algn="tl" rotWithShape="0">
                    <a:schemeClr val="dk1">
                      <a:alpha val="40000"/>
                    </a:schemeClr>
                  </a:outerShdw>
                </a:effectLst>
              </a:rPr>
              <a:t>Entradas y salidas </a:t>
            </a:r>
            <a:r>
              <a:rPr lang="es-ES" sz="2800" smtClean="0">
                <a:ln w="0"/>
                <a:effectLst>
                  <a:outerShdw blurRad="38100" dist="19050" dir="2700000" algn="tl" rotWithShape="0">
                    <a:schemeClr val="dk1">
                      <a:alpha val="40000"/>
                    </a:schemeClr>
                  </a:outerShdw>
                </a:effectLst>
              </a:rPr>
              <a:t>del controlador del </a:t>
            </a:r>
            <a:r>
              <a:rPr lang="es-ES" sz="2800" dirty="0" smtClean="0">
                <a:ln w="0"/>
                <a:effectLst>
                  <a:outerShdw blurRad="38100" dist="19050" dir="2700000" algn="tl" rotWithShape="0">
                    <a:schemeClr val="dk1">
                      <a:alpha val="40000"/>
                    </a:schemeClr>
                  </a:outerShdw>
                </a:effectLst>
              </a:rPr>
              <a:t>sistema</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5" name="Imagen 4"/>
          <p:cNvPicPr/>
          <p:nvPr/>
        </p:nvPicPr>
        <p:blipFill>
          <a:blip r:embed="rId3"/>
          <a:stretch>
            <a:fillRect/>
          </a:stretch>
        </p:blipFill>
        <p:spPr>
          <a:xfrm>
            <a:off x="827584" y="617864"/>
            <a:ext cx="7087691" cy="5381299"/>
          </a:xfrm>
          <a:prstGeom prst="rect">
            <a:avLst/>
          </a:prstGeom>
        </p:spPr>
      </p:pic>
    </p:spTree>
    <p:extLst>
      <p:ext uri="{BB962C8B-B14F-4D97-AF65-F5344CB8AC3E}">
        <p14:creationId xmlns:p14="http://schemas.microsoft.com/office/powerpoint/2010/main" val="1660061648"/>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078190" y="0"/>
            <a:ext cx="5065810"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Diseño </a:t>
            </a:r>
            <a:r>
              <a:rPr lang="es-ES" sz="2800" b="0" cap="none" spc="0" smtClean="0">
                <a:ln w="0"/>
                <a:solidFill>
                  <a:schemeClr val="tx1"/>
                </a:solidFill>
                <a:effectLst>
                  <a:outerShdw blurRad="38100" dist="19050" dir="2700000" algn="tl" rotWithShape="0">
                    <a:schemeClr val="dk1">
                      <a:alpha val="40000"/>
                    </a:schemeClr>
                  </a:outerShdw>
                </a:effectLst>
              </a:rPr>
              <a:t>del control todo o nada</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5" name="Imagen 4"/>
          <p:cNvPicPr/>
          <p:nvPr/>
        </p:nvPicPr>
        <p:blipFill rotWithShape="1">
          <a:blip r:embed="rId3">
            <a:extLst>
              <a:ext uri="{28A0092B-C50C-407E-A947-70E740481C1C}">
                <a14:useLocalDpi xmlns:a14="http://schemas.microsoft.com/office/drawing/2010/main" val="0"/>
              </a:ext>
            </a:extLst>
          </a:blip>
          <a:srcRect l="2883" t="3138" r="3705" b="16476"/>
          <a:stretch/>
        </p:blipFill>
        <p:spPr bwMode="auto">
          <a:xfrm>
            <a:off x="179512" y="1649362"/>
            <a:ext cx="4104456" cy="3096344"/>
          </a:xfrm>
          <a:prstGeom prst="rect">
            <a:avLst/>
          </a:prstGeom>
          <a:noFill/>
          <a:ln>
            <a:noFill/>
          </a:ln>
          <a:extLst>
            <a:ext uri="{53640926-AAD7-44D8-BBD7-CCE9431645EC}">
              <a14:shadowObscured xmlns:a14="http://schemas.microsoft.com/office/drawing/2010/main"/>
            </a:ext>
          </a:extLst>
        </p:spPr>
      </p:pic>
      <p:pic>
        <p:nvPicPr>
          <p:cNvPr id="4" name="Imagen 3"/>
          <p:cNvPicPr>
            <a:picLocks noChangeAspect="1"/>
          </p:cNvPicPr>
          <p:nvPr/>
        </p:nvPicPr>
        <p:blipFill>
          <a:blip r:embed="rId4"/>
          <a:stretch>
            <a:fillRect/>
          </a:stretch>
        </p:blipFill>
        <p:spPr>
          <a:xfrm>
            <a:off x="4250099" y="1649362"/>
            <a:ext cx="4339516" cy="2859758"/>
          </a:xfrm>
          <a:prstGeom prst="rect">
            <a:avLst/>
          </a:prstGeom>
        </p:spPr>
      </p:pic>
    </p:spTree>
    <p:extLst>
      <p:ext uri="{BB962C8B-B14F-4D97-AF65-F5344CB8AC3E}">
        <p14:creationId xmlns:p14="http://schemas.microsoft.com/office/powerpoint/2010/main" val="830377029"/>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ángulo 5"/>
          <p:cNvSpPr/>
          <p:nvPr/>
        </p:nvSpPr>
        <p:spPr>
          <a:xfrm>
            <a:off x="899592" y="97468"/>
            <a:ext cx="8504252" cy="523220"/>
          </a:xfrm>
          <a:prstGeom prst="rect">
            <a:avLst/>
          </a:prstGeom>
          <a:noFill/>
        </p:spPr>
        <p:txBody>
          <a:bodyPr wrap="none" lIns="91440" tIns="45720" rIns="91440" bIns="45720">
            <a:spAutoFit/>
          </a:bodyPr>
          <a:lstStyle/>
          <a:p>
            <a:pPr algn="ctr"/>
            <a:r>
              <a:rPr lang="es-ES" sz="2800" b="0" cap="none" spc="0" smtClean="0">
                <a:ln w="0"/>
                <a:solidFill>
                  <a:schemeClr val="tx1"/>
                </a:solidFill>
                <a:effectLst>
                  <a:outerShdw blurRad="38100" dist="19050" dir="2700000" algn="tl" rotWithShape="0">
                    <a:schemeClr val="dk1">
                      <a:alpha val="40000"/>
                    </a:schemeClr>
                  </a:outerShdw>
                </a:effectLst>
              </a:rPr>
              <a:t>Descripción </a:t>
            </a:r>
            <a:r>
              <a:rPr lang="es-ES" sz="2800" b="0" cap="none" spc="0" dirty="0" smtClean="0">
                <a:ln w="0"/>
                <a:solidFill>
                  <a:schemeClr val="tx1"/>
                </a:solidFill>
                <a:effectLst>
                  <a:outerShdw blurRad="38100" dist="19050" dir="2700000" algn="tl" rotWithShape="0">
                    <a:schemeClr val="dk1">
                      <a:alpha val="40000"/>
                    </a:schemeClr>
                  </a:outerShdw>
                </a:effectLst>
              </a:rPr>
              <a:t>del sistema de control de temperatura</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7" name="Imagen 6"/>
          <p:cNvPicPr/>
          <p:nvPr/>
        </p:nvPicPr>
        <p:blipFill>
          <a:blip r:embed="rId3"/>
          <a:stretch>
            <a:fillRect/>
          </a:stretch>
        </p:blipFill>
        <p:spPr>
          <a:xfrm>
            <a:off x="2195736" y="620688"/>
            <a:ext cx="5184576" cy="5378475"/>
          </a:xfrm>
          <a:prstGeom prst="rect">
            <a:avLst/>
          </a:prstGeom>
        </p:spPr>
      </p:pic>
    </p:spTree>
    <p:extLst>
      <p:ext uri="{BB962C8B-B14F-4D97-AF65-F5344CB8AC3E}">
        <p14:creationId xmlns:p14="http://schemas.microsoft.com/office/powerpoint/2010/main" val="1394210385"/>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3563888" y="0"/>
            <a:ext cx="5745484"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Subrutina Lectura pantalla nextion</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6" name="Imagen 5"/>
          <p:cNvPicPr/>
          <p:nvPr/>
        </p:nvPicPr>
        <p:blipFill>
          <a:blip r:embed="rId3"/>
          <a:stretch>
            <a:fillRect/>
          </a:stretch>
        </p:blipFill>
        <p:spPr>
          <a:xfrm>
            <a:off x="1822972" y="526097"/>
            <a:ext cx="5917379" cy="5473066"/>
          </a:xfrm>
          <a:prstGeom prst="rect">
            <a:avLst/>
          </a:prstGeom>
        </p:spPr>
      </p:pic>
    </p:spTree>
    <p:extLst>
      <p:ext uri="{BB962C8B-B14F-4D97-AF65-F5344CB8AC3E}">
        <p14:creationId xmlns:p14="http://schemas.microsoft.com/office/powerpoint/2010/main" val="3736944508"/>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4292052" y="34330"/>
            <a:ext cx="5004896" cy="523220"/>
          </a:xfrm>
          <a:prstGeom prst="rect">
            <a:avLst/>
          </a:prstGeom>
          <a:noFill/>
        </p:spPr>
        <p:txBody>
          <a:bodyPr wrap="none" lIns="91440" tIns="45720" rIns="91440" bIns="45720">
            <a:spAutoFit/>
          </a:bodyPr>
          <a:lstStyle/>
          <a:p>
            <a:pPr algn="ctr"/>
            <a:r>
              <a:rPr lang="es-ES" sz="2800" dirty="0">
                <a:ln w="0"/>
                <a:effectLst>
                  <a:outerShdw blurRad="38100" dist="19050" dir="2700000" algn="tl" rotWithShape="0">
                    <a:schemeClr val="dk1">
                      <a:alpha val="40000"/>
                    </a:schemeClr>
                  </a:outerShdw>
                </a:effectLst>
              </a:rPr>
              <a:t>Subrutina control </a:t>
            </a:r>
            <a:r>
              <a:rPr lang="es-ES" sz="2800" b="0" cap="none" spc="0" dirty="0" smtClean="0">
                <a:ln w="0"/>
                <a:solidFill>
                  <a:schemeClr val="tx1"/>
                </a:solidFill>
                <a:effectLst>
                  <a:outerShdw blurRad="38100" dist="19050" dir="2700000" algn="tl" rotWithShape="0">
                    <a:schemeClr val="dk1">
                      <a:alpha val="40000"/>
                    </a:schemeClr>
                  </a:outerShdw>
                </a:effectLst>
              </a:rPr>
              <a:t>todo o nada</a:t>
            </a:r>
            <a:endParaRPr lang="es-ES" sz="2800" b="0" cap="none" spc="0" dirty="0">
              <a:ln w="0"/>
              <a:solidFill>
                <a:schemeClr val="tx1"/>
              </a:solidFill>
              <a:effectLst>
                <a:outerShdw blurRad="38100" dist="19050" dir="2700000" algn="tl" rotWithShape="0">
                  <a:schemeClr val="dk1">
                    <a:alpha val="40000"/>
                  </a:schemeClr>
                </a:outerShdw>
              </a:effectLst>
            </a:endParaRPr>
          </a:p>
        </p:txBody>
      </p:sp>
      <p:pic>
        <p:nvPicPr>
          <p:cNvPr id="6" name="Imagen 5"/>
          <p:cNvPicPr/>
          <p:nvPr/>
        </p:nvPicPr>
        <p:blipFill>
          <a:blip r:embed="rId3"/>
          <a:stretch>
            <a:fillRect/>
          </a:stretch>
        </p:blipFill>
        <p:spPr>
          <a:xfrm>
            <a:off x="2339752" y="692696"/>
            <a:ext cx="4392488" cy="5400600"/>
          </a:xfrm>
          <a:prstGeom prst="rect">
            <a:avLst/>
          </a:prstGeom>
        </p:spPr>
      </p:pic>
    </p:spTree>
    <p:extLst>
      <p:ext uri="{BB962C8B-B14F-4D97-AF65-F5344CB8AC3E}">
        <p14:creationId xmlns:p14="http://schemas.microsoft.com/office/powerpoint/2010/main" val="2781437664"/>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4644008" y="3151"/>
            <a:ext cx="4525599" cy="523220"/>
          </a:xfrm>
          <a:prstGeom prst="rect">
            <a:avLst/>
          </a:prstGeom>
          <a:noFill/>
        </p:spPr>
        <p:txBody>
          <a:bodyPr wrap="none" lIns="91440" tIns="45720" rIns="91440" bIns="45720">
            <a:spAutoFit/>
          </a:bodyPr>
          <a:lstStyle/>
          <a:p>
            <a:pPr algn="ctr"/>
            <a:r>
              <a:rPr lang="es-ES" sz="2800" dirty="0">
                <a:ln w="0"/>
                <a:effectLst>
                  <a:outerShdw blurRad="38100" dist="19050" dir="2700000" algn="tl" rotWithShape="0">
                    <a:schemeClr val="dk1">
                      <a:alpha val="40000"/>
                    </a:schemeClr>
                  </a:outerShdw>
                </a:effectLst>
              </a:rPr>
              <a:t>Subrutina </a:t>
            </a:r>
            <a:r>
              <a:rPr lang="es-ES" sz="2800">
                <a:ln w="0"/>
                <a:effectLst>
                  <a:outerShdw blurRad="38100" dist="19050" dir="2700000" algn="tl" rotWithShape="0">
                    <a:schemeClr val="dk1">
                      <a:alpha val="40000"/>
                    </a:schemeClr>
                  </a:outerShdw>
                </a:effectLst>
              </a:rPr>
              <a:t>control </a:t>
            </a:r>
            <a:r>
              <a:rPr lang="es-ES" sz="2800" smtClean="0">
                <a:ln w="0"/>
                <a:effectLst>
                  <a:outerShdw blurRad="38100" dist="19050" dir="2700000" algn="tl" rotWithShape="0">
                    <a:schemeClr val="dk1">
                      <a:alpha val="40000"/>
                    </a:schemeClr>
                  </a:outerShdw>
                </a:effectLst>
              </a:rPr>
              <a:t>velocidad</a:t>
            </a:r>
            <a:endParaRPr lang="es-ES" sz="2800" dirty="0">
              <a:ln w="0"/>
              <a:effectLst>
                <a:outerShdw blurRad="38100" dist="19050" dir="2700000" algn="tl" rotWithShape="0">
                  <a:schemeClr val="dk1">
                    <a:alpha val="40000"/>
                  </a:schemeClr>
                </a:outerShdw>
              </a:effectLst>
            </a:endParaRPr>
          </a:p>
        </p:txBody>
      </p:sp>
      <p:pic>
        <p:nvPicPr>
          <p:cNvPr id="8" name="Imagen 7"/>
          <p:cNvPicPr/>
          <p:nvPr/>
        </p:nvPicPr>
        <p:blipFill>
          <a:blip r:embed="rId3"/>
          <a:stretch>
            <a:fillRect/>
          </a:stretch>
        </p:blipFill>
        <p:spPr>
          <a:xfrm>
            <a:off x="1907704" y="620688"/>
            <a:ext cx="5616624" cy="5378475"/>
          </a:xfrm>
          <a:prstGeom prst="rect">
            <a:avLst/>
          </a:prstGeom>
        </p:spPr>
      </p:pic>
    </p:spTree>
    <p:extLst>
      <p:ext uri="{BB962C8B-B14F-4D97-AF65-F5344CB8AC3E}">
        <p14:creationId xmlns:p14="http://schemas.microsoft.com/office/powerpoint/2010/main" val="3322543016"/>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ángulo 2"/>
          <p:cNvSpPr/>
          <p:nvPr/>
        </p:nvSpPr>
        <p:spPr>
          <a:xfrm>
            <a:off x="7394831" y="16933"/>
            <a:ext cx="1641219" cy="1077218"/>
          </a:xfrm>
          <a:prstGeom prst="rect">
            <a:avLst/>
          </a:prstGeom>
          <a:noFill/>
        </p:spPr>
        <p:txBody>
          <a:bodyPr wrap="none" lIns="91440" tIns="45720" rIns="91440" bIns="45720">
            <a:spAutoFit/>
          </a:bodyPr>
          <a:lstStyle/>
          <a:p>
            <a:pPr algn="r"/>
            <a:r>
              <a:rPr lang="es-ES" sz="3200" b="0" cap="none" spc="0" dirty="0" smtClean="0">
                <a:ln w="0"/>
                <a:solidFill>
                  <a:schemeClr val="tx1"/>
                </a:solidFill>
                <a:effectLst>
                  <a:outerShdw blurRad="38100" dist="19050" dir="2700000" algn="tl" rotWithShape="0">
                    <a:schemeClr val="dk1">
                      <a:alpha val="40000"/>
                    </a:schemeClr>
                  </a:outerShdw>
                </a:effectLst>
              </a:rPr>
              <a:t>Temario</a:t>
            </a:r>
            <a:endParaRPr lang="es-ES" sz="3200" dirty="0">
              <a:ln w="0"/>
              <a:effectLst>
                <a:outerShdw blurRad="38100" dist="19050" dir="2700000" algn="tl" rotWithShape="0">
                  <a:schemeClr val="dk1">
                    <a:alpha val="40000"/>
                  </a:schemeClr>
                </a:outerShdw>
              </a:effectLst>
            </a:endParaRPr>
          </a:p>
          <a:p>
            <a:pPr algn="ctr"/>
            <a:endParaRPr lang="es-ES" sz="32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4" name="Diagrama 3"/>
          <p:cNvGraphicFramePr/>
          <p:nvPr>
            <p:extLst>
              <p:ext uri="{D42A27DB-BD31-4B8C-83A1-F6EECF244321}">
                <p14:modId xmlns:p14="http://schemas.microsoft.com/office/powerpoint/2010/main" val="231313585"/>
              </p:ext>
            </p:extLst>
          </p:nvPr>
        </p:nvGraphicFramePr>
        <p:xfrm>
          <a:off x="899592" y="836711"/>
          <a:ext cx="7776864" cy="51624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p:cNvPicPr>
            <a:picLocks noChangeAspect="1"/>
          </p:cNvPicPr>
          <p:nvPr/>
        </p:nvPicPr>
        <p:blipFill>
          <a:blip r:embed="rId8"/>
          <a:stretch>
            <a:fillRect/>
          </a:stretch>
        </p:blipFill>
        <p:spPr>
          <a:xfrm>
            <a:off x="179512" y="4941168"/>
            <a:ext cx="927238" cy="1152128"/>
          </a:xfrm>
          <a:prstGeom prst="rect">
            <a:avLst/>
          </a:prstGeom>
        </p:spPr>
      </p:pic>
    </p:spTree>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86F2A77C-1D4C-4076-B5BA-2D8B259AB4B0}"/>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0F34296D-63B3-4ADA-8C0E-7418ED2CAAAB}"/>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graphicEl>
                                              <a:dgm id="{1F3ECCA9-FFC1-48C9-A5A8-4A9DB6F69DBC}"/>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graphicEl>
                                              <a:dgm id="{43D2FA57-A520-403F-A8CA-F08A92F45926}"/>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9D95007B-45CA-4D63-ADE3-179A84C3EEE6}"/>
                                            </p:graphic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graphicEl>
                                              <a:dgm id="{7B8BCCBC-14C5-441D-B5E9-D321BBF27C20}"/>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ángulo 3"/>
          <p:cNvSpPr/>
          <p:nvPr/>
        </p:nvSpPr>
        <p:spPr>
          <a:xfrm>
            <a:off x="6583821" y="8335"/>
            <a:ext cx="2662908" cy="523220"/>
          </a:xfrm>
          <a:prstGeom prst="rect">
            <a:avLst/>
          </a:prstGeom>
          <a:noFill/>
        </p:spPr>
        <p:txBody>
          <a:bodyPr wrap="none" lIns="91440" tIns="45720" rIns="91440" bIns="45720">
            <a:spAutoFit/>
          </a:bodyPr>
          <a:lstStyle/>
          <a:p>
            <a:pPr algn="ctr"/>
            <a:r>
              <a:rPr lang="es-ES" sz="2800" dirty="0" smtClean="0">
                <a:ln w="0"/>
                <a:effectLst>
                  <a:outerShdw blurRad="38100" dist="19050" dir="2700000" algn="tl" rotWithShape="0">
                    <a:schemeClr val="dk1">
                      <a:alpha val="40000"/>
                    </a:schemeClr>
                  </a:outerShdw>
                </a:effectLst>
              </a:rPr>
              <a:t>Interfaz gráfica </a:t>
            </a:r>
            <a:endParaRPr lang="es-ES" sz="2800" dirty="0">
              <a:ln w="0"/>
              <a:effectLst>
                <a:outerShdw blurRad="38100" dist="19050" dir="2700000" algn="tl" rotWithShape="0">
                  <a:schemeClr val="dk1">
                    <a:alpha val="40000"/>
                  </a:schemeClr>
                </a:outerShdw>
              </a:effectLst>
            </a:endParaRPr>
          </a:p>
        </p:txBody>
      </p:sp>
      <p:pic>
        <p:nvPicPr>
          <p:cNvPr id="5" name="Imagen 4"/>
          <p:cNvPicPr/>
          <p:nvPr/>
        </p:nvPicPr>
        <p:blipFill>
          <a:blip r:embed="rId3"/>
          <a:stretch>
            <a:fillRect/>
          </a:stretch>
        </p:blipFill>
        <p:spPr>
          <a:xfrm>
            <a:off x="323528" y="626627"/>
            <a:ext cx="4809490" cy="3049270"/>
          </a:xfrm>
          <a:prstGeom prst="rect">
            <a:avLst/>
          </a:prstGeom>
        </p:spPr>
      </p:pic>
      <p:pic>
        <p:nvPicPr>
          <p:cNvPr id="6" name="Imagen 5"/>
          <p:cNvPicPr/>
          <p:nvPr/>
        </p:nvPicPr>
        <p:blipFill>
          <a:blip r:embed="rId4"/>
          <a:stretch>
            <a:fillRect/>
          </a:stretch>
        </p:blipFill>
        <p:spPr>
          <a:xfrm>
            <a:off x="4217176" y="2870270"/>
            <a:ext cx="4733290" cy="3096895"/>
          </a:xfrm>
          <a:prstGeom prst="rect">
            <a:avLst/>
          </a:prstGeom>
        </p:spPr>
      </p:pic>
    </p:spTree>
    <p:extLst>
      <p:ext uri="{BB962C8B-B14F-4D97-AF65-F5344CB8AC3E}">
        <p14:creationId xmlns:p14="http://schemas.microsoft.com/office/powerpoint/2010/main" val="648959369"/>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843808" y="112566"/>
            <a:ext cx="6367449"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Pruebas de funcionamiento del sistema </a:t>
            </a:r>
            <a:r>
              <a:rPr lang="es-ES" sz="2000" b="0" cap="none" spc="0" smtClean="0">
                <a:ln w="0"/>
                <a:solidFill>
                  <a:schemeClr val="tx1"/>
                </a:solidFill>
                <a:effectLst>
                  <a:outerShdw blurRad="38100" dist="19050" dir="2700000" algn="tl" rotWithShape="0">
                    <a:schemeClr val="dk1">
                      <a:alpha val="40000"/>
                    </a:schemeClr>
                  </a:outerShdw>
                </a:effectLst>
              </a:rPr>
              <a:t>de estampado</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10" name="Imagen 9"/>
          <p:cNvPicPr/>
          <p:nvPr/>
        </p:nvPicPr>
        <p:blipFill>
          <a:blip r:embed="rId3"/>
          <a:stretch>
            <a:fillRect/>
          </a:stretch>
        </p:blipFill>
        <p:spPr>
          <a:xfrm>
            <a:off x="467544" y="1556792"/>
            <a:ext cx="4104456" cy="2880320"/>
          </a:xfrm>
          <a:prstGeom prst="rect">
            <a:avLst/>
          </a:prstGeom>
        </p:spPr>
      </p:pic>
      <p:pic>
        <p:nvPicPr>
          <p:cNvPr id="12" name="Imagen 11"/>
          <p:cNvPicPr/>
          <p:nvPr/>
        </p:nvPicPr>
        <p:blipFill rotWithShape="1">
          <a:blip r:embed="rId4">
            <a:extLst>
              <a:ext uri="{BEBA8EAE-BF5A-486C-A8C5-ECC9F3942E4B}">
                <a14:imgProps xmlns:a14="http://schemas.microsoft.com/office/drawing/2010/main">
                  <a14:imgLayer r:embed="rId5">
                    <a14:imgEffect>
                      <a14:brightnessContrast contrast="20000"/>
                    </a14:imgEffect>
                  </a14:imgLayer>
                </a14:imgProps>
              </a:ext>
              <a:ext uri="{28A0092B-C50C-407E-A947-70E740481C1C}">
                <a14:useLocalDpi xmlns:a14="http://schemas.microsoft.com/office/drawing/2010/main" val="0"/>
              </a:ext>
            </a:extLst>
          </a:blip>
          <a:srcRect l="12202" t="4821" r="19341" b="18460"/>
          <a:stretch/>
        </p:blipFill>
        <p:spPr bwMode="auto">
          <a:xfrm>
            <a:off x="5126672" y="1556792"/>
            <a:ext cx="3621792" cy="288032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730963751"/>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635896" y="154726"/>
            <a:ext cx="5511445"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Prueba de temperatura constante en </a:t>
            </a:r>
            <a:r>
              <a:rPr lang="es-ES" sz="2000" b="0" cap="none" spc="0" smtClean="0">
                <a:ln w="0"/>
                <a:solidFill>
                  <a:schemeClr val="tx1"/>
                </a:solidFill>
                <a:effectLst>
                  <a:outerShdw blurRad="38100" dist="19050" dir="2700000" algn="tl" rotWithShape="0">
                    <a:schemeClr val="dk1">
                      <a:alpha val="40000"/>
                    </a:schemeClr>
                  </a:outerShdw>
                </a:effectLst>
              </a:rPr>
              <a:t>el cilindro</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6" name="Imagen 5"/>
          <p:cNvPicPr/>
          <p:nvPr/>
        </p:nvPicPr>
        <p:blipFill>
          <a:blip r:embed="rId3"/>
          <a:stretch>
            <a:fillRect/>
          </a:stretch>
        </p:blipFill>
        <p:spPr>
          <a:xfrm>
            <a:off x="539552" y="1340768"/>
            <a:ext cx="8064896" cy="3672408"/>
          </a:xfrm>
          <a:prstGeom prst="rect">
            <a:avLst/>
          </a:prstGeom>
        </p:spPr>
      </p:pic>
    </p:spTree>
    <p:extLst>
      <p:ext uri="{BB962C8B-B14F-4D97-AF65-F5344CB8AC3E}">
        <p14:creationId xmlns:p14="http://schemas.microsoft.com/office/powerpoint/2010/main" val="797972239"/>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635896" y="154726"/>
            <a:ext cx="5511445"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Prueba de temperatura constante en </a:t>
            </a:r>
            <a:r>
              <a:rPr lang="es-ES" sz="2000" b="0" cap="none" spc="0" smtClean="0">
                <a:ln w="0"/>
                <a:solidFill>
                  <a:schemeClr val="tx1"/>
                </a:solidFill>
                <a:effectLst>
                  <a:outerShdw blurRad="38100" dist="19050" dir="2700000" algn="tl" rotWithShape="0">
                    <a:schemeClr val="dk1">
                      <a:alpha val="40000"/>
                    </a:schemeClr>
                  </a:outerShdw>
                </a:effectLst>
              </a:rPr>
              <a:t>el cilindro</a:t>
            </a:r>
            <a:endParaRPr lang="es-ES" sz="2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5" name="Gráfico 4"/>
          <p:cNvGraphicFramePr/>
          <p:nvPr>
            <p:extLst>
              <p:ext uri="{D42A27DB-BD31-4B8C-83A1-F6EECF244321}">
                <p14:modId xmlns:p14="http://schemas.microsoft.com/office/powerpoint/2010/main" val="573196440"/>
              </p:ext>
            </p:extLst>
          </p:nvPr>
        </p:nvGraphicFramePr>
        <p:xfrm>
          <a:off x="1547664" y="1124744"/>
          <a:ext cx="5904656" cy="403244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84155625"/>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885071" y="112566"/>
            <a:ext cx="6367449"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Pruebas de funcionamiento </a:t>
            </a:r>
            <a:r>
              <a:rPr lang="es-ES" sz="2000" b="0" cap="none" spc="0" smtClean="0">
                <a:ln w="0"/>
                <a:solidFill>
                  <a:schemeClr val="tx1"/>
                </a:solidFill>
                <a:effectLst>
                  <a:outerShdw blurRad="38100" dist="19050" dir="2700000" algn="tl" rotWithShape="0">
                    <a:schemeClr val="dk1">
                      <a:alpha val="40000"/>
                    </a:schemeClr>
                  </a:outerShdw>
                </a:effectLst>
              </a:rPr>
              <a:t>del sistema de estampado</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7" name="Flecha derecha 6"/>
          <p:cNvSpPr/>
          <p:nvPr/>
        </p:nvSpPr>
        <p:spPr>
          <a:xfrm>
            <a:off x="3974232" y="3189858"/>
            <a:ext cx="432048" cy="576064"/>
          </a:xfrm>
          <a:prstGeom prst="rightArrow">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1" name="Rectángulo 10"/>
          <p:cNvSpPr/>
          <p:nvPr/>
        </p:nvSpPr>
        <p:spPr>
          <a:xfrm>
            <a:off x="4654991" y="782575"/>
            <a:ext cx="4381059" cy="523220"/>
          </a:xfrm>
          <a:prstGeom prst="rect">
            <a:avLst/>
          </a:prstGeom>
          <a:noFill/>
        </p:spPr>
        <p:txBody>
          <a:bodyPr wrap="square" lIns="91440" tIns="45720" rIns="91440" bIns="45720">
            <a:spAutoFit/>
          </a:bodyPr>
          <a:lstStyle/>
          <a:p>
            <a:pPr algn="ctr"/>
            <a:r>
              <a:rPr lang="es-ES" sz="1400" b="1" cap="none" spc="0" dirty="0" smtClean="0">
                <a:ln w="0"/>
                <a:solidFill>
                  <a:schemeClr val="tx1"/>
                </a:solidFill>
                <a:effectLst>
                  <a:outerShdw blurRad="38100" dist="19050" dir="2700000" algn="tl" rotWithShape="0">
                    <a:schemeClr val="dk1">
                      <a:alpha val="40000"/>
                    </a:schemeClr>
                  </a:outerShdw>
                </a:effectLst>
              </a:rPr>
              <a:t>Temperatura ambiente influye con la temperatura del </a:t>
            </a:r>
            <a:r>
              <a:rPr lang="es-ES" sz="1400" b="1" dirty="0" smtClean="0">
                <a:ln w="0"/>
                <a:effectLst>
                  <a:outerShdw blurRad="38100" dist="19050" dir="2700000" algn="tl" rotWithShape="0">
                    <a:schemeClr val="dk1">
                      <a:alpha val="40000"/>
                    </a:schemeClr>
                  </a:outerShdw>
                </a:effectLst>
              </a:rPr>
              <a:t>cilindro</a:t>
            </a:r>
            <a:endParaRPr lang="es-ES" sz="1400" b="1" cap="none" spc="0" dirty="0">
              <a:ln w="0"/>
              <a:solidFill>
                <a:schemeClr val="tx1"/>
              </a:solidFill>
              <a:effectLst>
                <a:outerShdw blurRad="38100" dist="19050" dir="2700000" algn="tl" rotWithShape="0">
                  <a:schemeClr val="dk1">
                    <a:alpha val="40000"/>
                  </a:schemeClr>
                </a:outerShdw>
              </a:effectLst>
            </a:endParaRPr>
          </a:p>
        </p:txBody>
      </p:sp>
      <p:pic>
        <p:nvPicPr>
          <p:cNvPr id="5" name="Imagen 4"/>
          <p:cNvPicPr>
            <a:picLocks noChangeAspect="1"/>
          </p:cNvPicPr>
          <p:nvPr/>
        </p:nvPicPr>
        <p:blipFill>
          <a:blip r:embed="rId3"/>
          <a:stretch>
            <a:fillRect/>
          </a:stretch>
        </p:blipFill>
        <p:spPr>
          <a:xfrm>
            <a:off x="106986" y="972792"/>
            <a:ext cx="3600918" cy="1689100"/>
          </a:xfrm>
          <a:prstGeom prst="rect">
            <a:avLst/>
          </a:prstGeom>
        </p:spPr>
      </p:pic>
      <p:pic>
        <p:nvPicPr>
          <p:cNvPr id="6" name="Imagen 5"/>
          <p:cNvPicPr>
            <a:picLocks noChangeAspect="1"/>
          </p:cNvPicPr>
          <p:nvPr/>
        </p:nvPicPr>
        <p:blipFill>
          <a:blip r:embed="rId4"/>
          <a:stretch>
            <a:fillRect/>
          </a:stretch>
        </p:blipFill>
        <p:spPr>
          <a:xfrm>
            <a:off x="106986" y="2932997"/>
            <a:ext cx="3600918" cy="1355518"/>
          </a:xfrm>
          <a:prstGeom prst="rect">
            <a:avLst/>
          </a:prstGeom>
        </p:spPr>
      </p:pic>
      <p:pic>
        <p:nvPicPr>
          <p:cNvPr id="10" name="Imagen 9"/>
          <p:cNvPicPr>
            <a:picLocks noChangeAspect="1"/>
          </p:cNvPicPr>
          <p:nvPr/>
        </p:nvPicPr>
        <p:blipFill>
          <a:blip r:embed="rId5"/>
          <a:stretch>
            <a:fillRect/>
          </a:stretch>
        </p:blipFill>
        <p:spPr>
          <a:xfrm>
            <a:off x="106986" y="4462774"/>
            <a:ext cx="3600918" cy="1752600"/>
          </a:xfrm>
          <a:prstGeom prst="rect">
            <a:avLst/>
          </a:prstGeom>
        </p:spPr>
      </p:pic>
      <p:pic>
        <p:nvPicPr>
          <p:cNvPr id="12" name="Imagen 11"/>
          <p:cNvPicPr>
            <a:picLocks noChangeAspect="1"/>
          </p:cNvPicPr>
          <p:nvPr/>
        </p:nvPicPr>
        <p:blipFill>
          <a:blip r:embed="rId6"/>
          <a:stretch>
            <a:fillRect/>
          </a:stretch>
        </p:blipFill>
        <p:spPr>
          <a:xfrm>
            <a:off x="4624083" y="1882288"/>
            <a:ext cx="4439655" cy="3130888"/>
          </a:xfrm>
          <a:prstGeom prst="rect">
            <a:avLst/>
          </a:prstGeom>
        </p:spPr>
      </p:pic>
    </p:spTree>
    <p:extLst>
      <p:ext uri="{BB962C8B-B14F-4D97-AF65-F5344CB8AC3E}">
        <p14:creationId xmlns:p14="http://schemas.microsoft.com/office/powerpoint/2010/main" val="271151772"/>
      </p:ext>
    </p:extLst>
  </p:cSld>
  <p:clrMapOvr>
    <a:masterClrMapping/>
  </p:clrMapOvr>
  <p:transition spd="slow">
    <p:wipe/>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099029" y="109349"/>
            <a:ext cx="5044971"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Pruebas </a:t>
            </a:r>
            <a:r>
              <a:rPr lang="es-ES" sz="2000" b="0" cap="none" spc="0" smtClean="0">
                <a:ln w="0"/>
                <a:solidFill>
                  <a:schemeClr val="tx1"/>
                </a:solidFill>
                <a:effectLst>
                  <a:outerShdw blurRad="38100" dist="19050" dir="2700000" algn="tl" rotWithShape="0">
                    <a:schemeClr val="dk1">
                      <a:alpha val="40000"/>
                    </a:schemeClr>
                  </a:outerShdw>
                </a:effectLst>
              </a:rPr>
              <a:t>de perturbaciones </a:t>
            </a:r>
            <a:r>
              <a:rPr lang="es-ES" sz="2000" b="0" cap="none" spc="0" dirty="0" smtClean="0">
                <a:ln w="0"/>
                <a:solidFill>
                  <a:schemeClr val="tx1"/>
                </a:solidFill>
                <a:effectLst>
                  <a:outerShdw blurRad="38100" dist="19050" dir="2700000" algn="tl" rotWithShape="0">
                    <a:schemeClr val="dk1">
                      <a:alpha val="40000"/>
                    </a:schemeClr>
                  </a:outerShdw>
                </a:effectLst>
              </a:rPr>
              <a:t>en </a:t>
            </a:r>
            <a:r>
              <a:rPr lang="es-ES" sz="2000" b="0" cap="none" spc="0" smtClean="0">
                <a:ln w="0"/>
                <a:solidFill>
                  <a:schemeClr val="tx1"/>
                </a:solidFill>
                <a:effectLst>
                  <a:outerShdw blurRad="38100" dist="19050" dir="2700000" algn="tl" rotWithShape="0">
                    <a:schemeClr val="dk1">
                      <a:alpha val="40000"/>
                    </a:schemeClr>
                  </a:outerShdw>
                </a:effectLst>
              </a:rPr>
              <a:t>la velocidad</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7" name="Imagen 6"/>
          <p:cNvPicPr/>
          <p:nvPr/>
        </p:nvPicPr>
        <p:blipFill>
          <a:blip r:embed="rId4"/>
          <a:stretch>
            <a:fillRect/>
          </a:stretch>
        </p:blipFill>
        <p:spPr>
          <a:xfrm>
            <a:off x="700088" y="1412776"/>
            <a:ext cx="2503760" cy="3016463"/>
          </a:xfrm>
          <a:prstGeom prst="rect">
            <a:avLst/>
          </a:prstGeom>
        </p:spPr>
      </p:pic>
      <p:pic>
        <p:nvPicPr>
          <p:cNvPr id="4" name="Imagen 3"/>
          <p:cNvPicPr>
            <a:picLocks noChangeAspect="1"/>
          </p:cNvPicPr>
          <p:nvPr/>
        </p:nvPicPr>
        <p:blipFill>
          <a:blip r:embed="rId5"/>
          <a:stretch>
            <a:fillRect/>
          </a:stretch>
        </p:blipFill>
        <p:spPr>
          <a:xfrm>
            <a:off x="3234134" y="1916832"/>
            <a:ext cx="5730354" cy="2160240"/>
          </a:xfrm>
          <a:prstGeom prst="rect">
            <a:avLst/>
          </a:prstGeom>
        </p:spPr>
      </p:pic>
    </p:spTree>
    <p:extLst>
      <p:ext uri="{BB962C8B-B14F-4D97-AF65-F5344CB8AC3E}">
        <p14:creationId xmlns:p14="http://schemas.microsoft.com/office/powerpoint/2010/main" val="1719992988"/>
      </p:ext>
    </p:extLst>
  </p:cSld>
  <p:clrMapOvr>
    <a:masterClrMapping/>
  </p:clrMapOvr>
  <p:transition spd="slow">
    <p:wipe/>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497085" y="112566"/>
            <a:ext cx="6752169"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Pruebas de funcionamiento del estampado por materiales</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ángulo 11"/>
          <p:cNvSpPr/>
          <p:nvPr/>
        </p:nvSpPr>
        <p:spPr>
          <a:xfrm>
            <a:off x="7520855" y="3212976"/>
            <a:ext cx="1511722" cy="707886"/>
          </a:xfrm>
          <a:prstGeom prst="rect">
            <a:avLst/>
          </a:prstGeom>
          <a:noFill/>
        </p:spPr>
        <p:txBody>
          <a:bodyPr wrap="square" lIns="91440" tIns="45720" rIns="91440" bIns="45720">
            <a:spAutoFit/>
          </a:bodyPr>
          <a:lstStyle/>
          <a:p>
            <a:pPr algn="ctr"/>
            <a:r>
              <a:rPr lang="es-ES" sz="2000" smtClean="0">
                <a:ln w="0"/>
                <a:effectLst>
                  <a:outerShdw blurRad="38100" dist="19050" dir="2700000" algn="tl" rotWithShape="0">
                    <a:schemeClr val="dk1">
                      <a:alpha val="40000"/>
                    </a:schemeClr>
                  </a:outerShdw>
                </a:effectLst>
              </a:rPr>
              <a:t>Taza Cerámica</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3"/>
          <a:stretch>
            <a:fillRect/>
          </a:stretch>
        </p:blipFill>
        <p:spPr>
          <a:xfrm>
            <a:off x="827584" y="620688"/>
            <a:ext cx="6464300" cy="5378475"/>
          </a:xfrm>
          <a:prstGeom prst="rect">
            <a:avLst/>
          </a:prstGeom>
        </p:spPr>
      </p:pic>
    </p:spTree>
    <p:extLst>
      <p:ext uri="{BB962C8B-B14F-4D97-AF65-F5344CB8AC3E}">
        <p14:creationId xmlns:p14="http://schemas.microsoft.com/office/powerpoint/2010/main" val="3469274014"/>
      </p:ext>
    </p:extLst>
  </p:cSld>
  <p:clrMapOvr>
    <a:masterClrMapping/>
  </p:clrMapOvr>
  <p:transition spd="slow">
    <p:wipe/>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229443" y="112566"/>
            <a:ext cx="7023077" cy="400110"/>
          </a:xfrm>
          <a:prstGeom prst="rect">
            <a:avLst/>
          </a:prstGeom>
          <a:noFill/>
        </p:spPr>
        <p:txBody>
          <a:bodyPr wrap="none" lIns="91440" tIns="45720" rIns="91440" bIns="45720">
            <a:spAutoFit/>
          </a:bodyPr>
          <a:lstStyle/>
          <a:p>
            <a:pPr algn="ctr"/>
            <a:r>
              <a:rPr lang="es-ES" sz="2000" smtClean="0">
                <a:ln w="0"/>
                <a:effectLst>
                  <a:outerShdw blurRad="38100" dist="19050" dir="2700000" algn="tl" rotWithShape="0">
                    <a:schemeClr val="dk1">
                      <a:alpha val="40000"/>
                    </a:schemeClr>
                  </a:outerShdw>
                </a:effectLst>
              </a:rPr>
              <a:t>Resultado</a:t>
            </a:r>
            <a:r>
              <a:rPr lang="es-ES" sz="2000" b="0" cap="none" spc="0" smtClean="0">
                <a:ln w="0"/>
                <a:solidFill>
                  <a:schemeClr val="tx1"/>
                </a:solidFill>
                <a:effectLst>
                  <a:outerShdw blurRad="38100" dist="19050" dir="2700000" algn="tl" rotWithShape="0">
                    <a:schemeClr val="dk1">
                      <a:alpha val="40000"/>
                    </a:schemeClr>
                  </a:outerShdw>
                </a:effectLst>
              </a:rPr>
              <a:t> </a:t>
            </a:r>
            <a:r>
              <a:rPr lang="es-ES" sz="2000" b="0" cap="none" spc="0" dirty="0" smtClean="0">
                <a:ln w="0"/>
                <a:solidFill>
                  <a:schemeClr val="tx1"/>
                </a:solidFill>
                <a:effectLst>
                  <a:outerShdw blurRad="38100" dist="19050" dir="2700000" algn="tl" rotWithShape="0">
                    <a:schemeClr val="dk1">
                      <a:alpha val="40000"/>
                    </a:schemeClr>
                  </a:outerShdw>
                </a:effectLst>
              </a:rPr>
              <a:t>de funcionamiento del estampado por materiales</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ángulo 11"/>
          <p:cNvSpPr/>
          <p:nvPr/>
        </p:nvSpPr>
        <p:spPr>
          <a:xfrm>
            <a:off x="7520855" y="3212976"/>
            <a:ext cx="1511722" cy="707886"/>
          </a:xfrm>
          <a:prstGeom prst="rect">
            <a:avLst/>
          </a:prstGeom>
          <a:noFill/>
        </p:spPr>
        <p:txBody>
          <a:bodyPr wrap="square" lIns="91440" tIns="45720" rIns="91440" bIns="45720">
            <a:spAutoFit/>
          </a:bodyPr>
          <a:lstStyle/>
          <a:p>
            <a:pPr algn="ctr"/>
            <a:r>
              <a:rPr lang="es-ES" sz="2000" smtClean="0">
                <a:ln w="0"/>
                <a:effectLst>
                  <a:outerShdw blurRad="38100" dist="19050" dir="2700000" algn="tl" rotWithShape="0">
                    <a:schemeClr val="dk1">
                      <a:alpha val="40000"/>
                    </a:schemeClr>
                  </a:outerShdw>
                </a:effectLst>
              </a:rPr>
              <a:t>Taza Cerámica</a:t>
            </a:r>
            <a:endParaRPr lang="es-ES" sz="2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6" name="Gráfico 5"/>
          <p:cNvGraphicFramePr/>
          <p:nvPr>
            <p:extLst>
              <p:ext uri="{D42A27DB-BD31-4B8C-83A1-F6EECF244321}">
                <p14:modId xmlns:p14="http://schemas.microsoft.com/office/powerpoint/2010/main" val="1981459746"/>
              </p:ext>
            </p:extLst>
          </p:nvPr>
        </p:nvGraphicFramePr>
        <p:xfrm>
          <a:off x="1691680" y="1327988"/>
          <a:ext cx="5688632" cy="375719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310137697"/>
      </p:ext>
    </p:extLst>
  </p:cSld>
  <p:clrMapOvr>
    <a:masterClrMapping/>
  </p:clrMapOvr>
  <p:transition spd="slow">
    <p:wipe/>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497085" y="112566"/>
            <a:ext cx="6752169" cy="400110"/>
          </a:xfrm>
          <a:prstGeom prst="rect">
            <a:avLst/>
          </a:prstGeom>
          <a:noFill/>
        </p:spPr>
        <p:txBody>
          <a:bodyPr wrap="none" lIns="91440" tIns="45720" rIns="91440" bIns="45720">
            <a:spAutoFit/>
          </a:bodyPr>
          <a:lstStyle/>
          <a:p>
            <a:pPr algn="ctr"/>
            <a:r>
              <a:rPr lang="es-ES" sz="2000" b="0" cap="none" spc="0" dirty="0" smtClean="0">
                <a:ln w="0"/>
                <a:solidFill>
                  <a:schemeClr val="tx1"/>
                </a:solidFill>
                <a:effectLst>
                  <a:outerShdw blurRad="38100" dist="19050" dir="2700000" algn="tl" rotWithShape="0">
                    <a:schemeClr val="dk1">
                      <a:alpha val="40000"/>
                    </a:schemeClr>
                  </a:outerShdw>
                </a:effectLst>
              </a:rPr>
              <a:t>Pruebas de funcionamiento del estampado por materiales</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ángulo 11"/>
          <p:cNvSpPr/>
          <p:nvPr/>
        </p:nvSpPr>
        <p:spPr>
          <a:xfrm>
            <a:off x="7770050" y="3140968"/>
            <a:ext cx="1511722" cy="707886"/>
          </a:xfrm>
          <a:prstGeom prst="rect">
            <a:avLst/>
          </a:prstGeom>
          <a:noFill/>
        </p:spPr>
        <p:txBody>
          <a:bodyPr wrap="squar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Esfero</a:t>
            </a:r>
          </a:p>
          <a:p>
            <a:pPr algn="ctr"/>
            <a:r>
              <a:rPr lang="es-ES" sz="2000" b="0" cap="none" spc="0" dirty="0" smtClean="0">
                <a:ln w="0"/>
                <a:solidFill>
                  <a:schemeClr val="tx1"/>
                </a:solidFill>
                <a:effectLst>
                  <a:outerShdw blurRad="38100" dist="19050" dir="2700000" algn="tl" rotWithShape="0">
                    <a:schemeClr val="dk1">
                      <a:alpha val="40000"/>
                    </a:schemeClr>
                  </a:outerShdw>
                </a:effectLst>
              </a:rPr>
              <a:t>Plástico</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4" name="Imagen 3"/>
          <p:cNvPicPr>
            <a:picLocks noChangeAspect="1"/>
          </p:cNvPicPr>
          <p:nvPr/>
        </p:nvPicPr>
        <p:blipFill>
          <a:blip r:embed="rId3"/>
          <a:stretch>
            <a:fillRect/>
          </a:stretch>
        </p:blipFill>
        <p:spPr>
          <a:xfrm>
            <a:off x="611560" y="692696"/>
            <a:ext cx="7416825" cy="5151037"/>
          </a:xfrm>
          <a:prstGeom prst="rect">
            <a:avLst/>
          </a:prstGeom>
        </p:spPr>
      </p:pic>
    </p:spTree>
    <p:extLst>
      <p:ext uri="{BB962C8B-B14F-4D97-AF65-F5344CB8AC3E}">
        <p14:creationId xmlns:p14="http://schemas.microsoft.com/office/powerpoint/2010/main" val="573115699"/>
      </p:ext>
    </p:extLst>
  </p:cSld>
  <p:clrMapOvr>
    <a:masterClrMapping/>
  </p:clrMapOvr>
  <p:transition spd="slow">
    <p:wip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2229443" y="112566"/>
            <a:ext cx="7023077" cy="400110"/>
          </a:xfrm>
          <a:prstGeom prst="rect">
            <a:avLst/>
          </a:prstGeom>
          <a:noFill/>
        </p:spPr>
        <p:txBody>
          <a:bodyPr wrap="none" lIns="91440" tIns="45720" rIns="91440" bIns="45720">
            <a:spAutoFit/>
          </a:bodyPr>
          <a:lstStyle/>
          <a:p>
            <a:pPr algn="ctr"/>
            <a:r>
              <a:rPr lang="es-ES" sz="2000" smtClean="0">
                <a:ln w="0"/>
                <a:effectLst>
                  <a:outerShdw blurRad="38100" dist="19050" dir="2700000" algn="tl" rotWithShape="0">
                    <a:schemeClr val="dk1">
                      <a:alpha val="40000"/>
                    </a:schemeClr>
                  </a:outerShdw>
                </a:effectLst>
              </a:rPr>
              <a:t>Resultado</a:t>
            </a:r>
            <a:r>
              <a:rPr lang="es-ES" sz="2000" b="0" cap="none" spc="0" smtClean="0">
                <a:ln w="0"/>
                <a:solidFill>
                  <a:schemeClr val="tx1"/>
                </a:solidFill>
                <a:effectLst>
                  <a:outerShdw blurRad="38100" dist="19050" dir="2700000" algn="tl" rotWithShape="0">
                    <a:schemeClr val="dk1">
                      <a:alpha val="40000"/>
                    </a:schemeClr>
                  </a:outerShdw>
                </a:effectLst>
              </a:rPr>
              <a:t> </a:t>
            </a:r>
            <a:r>
              <a:rPr lang="es-ES" sz="2000" b="0" cap="none" spc="0" dirty="0" smtClean="0">
                <a:ln w="0"/>
                <a:solidFill>
                  <a:schemeClr val="tx1"/>
                </a:solidFill>
                <a:effectLst>
                  <a:outerShdw blurRad="38100" dist="19050" dir="2700000" algn="tl" rotWithShape="0">
                    <a:schemeClr val="dk1">
                      <a:alpha val="40000"/>
                    </a:schemeClr>
                  </a:outerShdw>
                </a:effectLst>
              </a:rPr>
              <a:t>de funcionamiento del estampado por materiales</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2" name="Rectángulo 11"/>
          <p:cNvSpPr/>
          <p:nvPr/>
        </p:nvSpPr>
        <p:spPr>
          <a:xfrm>
            <a:off x="7520855" y="3212976"/>
            <a:ext cx="1511722" cy="707886"/>
          </a:xfrm>
          <a:prstGeom prst="rect">
            <a:avLst/>
          </a:prstGeom>
          <a:noFill/>
        </p:spPr>
        <p:txBody>
          <a:bodyPr wrap="square" lIns="91440" tIns="45720" rIns="91440" bIns="45720">
            <a:spAutoFit/>
          </a:bodyPr>
          <a:lstStyle/>
          <a:p>
            <a:pPr algn="ctr"/>
            <a:r>
              <a:rPr lang="es-ES" sz="2000" dirty="0">
                <a:ln w="0"/>
                <a:effectLst>
                  <a:outerShdw blurRad="38100" dist="19050" dir="2700000" algn="tl" rotWithShape="0">
                    <a:schemeClr val="dk1">
                      <a:alpha val="40000"/>
                    </a:schemeClr>
                  </a:outerShdw>
                </a:effectLst>
              </a:rPr>
              <a:t>Esfero</a:t>
            </a:r>
          </a:p>
          <a:p>
            <a:pPr algn="ctr"/>
            <a:r>
              <a:rPr lang="es-ES" sz="2000" dirty="0">
                <a:ln w="0"/>
                <a:effectLst>
                  <a:outerShdw blurRad="38100" dist="19050" dir="2700000" algn="tl" rotWithShape="0">
                    <a:schemeClr val="dk1">
                      <a:alpha val="40000"/>
                    </a:schemeClr>
                  </a:outerShdw>
                </a:effectLst>
              </a:rPr>
              <a:t>Plástico</a:t>
            </a:r>
          </a:p>
        </p:txBody>
      </p:sp>
      <p:pic>
        <p:nvPicPr>
          <p:cNvPr id="3" name="Imagen 2"/>
          <p:cNvPicPr>
            <a:picLocks noChangeAspect="1"/>
          </p:cNvPicPr>
          <p:nvPr/>
        </p:nvPicPr>
        <p:blipFill>
          <a:blip r:embed="rId3"/>
          <a:stretch>
            <a:fillRect/>
          </a:stretch>
        </p:blipFill>
        <p:spPr>
          <a:xfrm>
            <a:off x="1331640" y="1530231"/>
            <a:ext cx="6284537" cy="3365490"/>
          </a:xfrm>
          <a:prstGeom prst="rect">
            <a:avLst/>
          </a:prstGeom>
        </p:spPr>
      </p:pic>
    </p:spTree>
    <p:extLst>
      <p:ext uri="{BB962C8B-B14F-4D97-AF65-F5344CB8AC3E}">
        <p14:creationId xmlns:p14="http://schemas.microsoft.com/office/powerpoint/2010/main" val="1577162900"/>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3">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6516216" y="-33867"/>
            <a:ext cx="2690160" cy="584775"/>
          </a:xfrm>
          <a:prstGeom prst="rect">
            <a:avLst/>
          </a:prstGeom>
          <a:noFill/>
        </p:spPr>
        <p:txBody>
          <a:bodyPr wrap="none" lIns="91440" tIns="45720" rIns="91440" bIns="45720">
            <a:spAutoFit/>
          </a:bodyPr>
          <a:lstStyle/>
          <a:p>
            <a:pPr algn="ctr"/>
            <a:r>
              <a:rPr lang="es-ES" sz="3200" b="0" cap="none" spc="0" smtClean="0">
                <a:ln w="0"/>
                <a:solidFill>
                  <a:schemeClr val="tx1"/>
                </a:solidFill>
                <a:effectLst>
                  <a:outerShdw blurRad="38100" dist="19050" dir="2700000" algn="tl" rotWithShape="0">
                    <a:schemeClr val="dk1">
                      <a:alpha val="40000"/>
                    </a:schemeClr>
                  </a:outerShdw>
                </a:effectLst>
              </a:rPr>
              <a:t>Antecedentes</a:t>
            </a:r>
            <a:endParaRPr lang="es-ES" sz="3200" b="0" cap="none" spc="0" dirty="0">
              <a:ln w="0"/>
              <a:solidFill>
                <a:schemeClr val="tx1"/>
              </a:solidFill>
              <a:effectLst>
                <a:outerShdw blurRad="38100" dist="19050" dir="2700000" algn="tl" rotWithShape="0">
                  <a:schemeClr val="dk1">
                    <a:alpha val="40000"/>
                  </a:schemeClr>
                </a:outerShdw>
              </a:effectLst>
            </a:endParaRPr>
          </a:p>
        </p:txBody>
      </p:sp>
      <p:pic>
        <p:nvPicPr>
          <p:cNvPr id="3" name="Imagen 2"/>
          <p:cNvPicPr>
            <a:picLocks noChangeAspect="1"/>
          </p:cNvPicPr>
          <p:nvPr/>
        </p:nvPicPr>
        <p:blipFill>
          <a:blip r:embed="rId4"/>
          <a:stretch>
            <a:fillRect/>
          </a:stretch>
        </p:blipFill>
        <p:spPr>
          <a:xfrm>
            <a:off x="8030021" y="4437112"/>
            <a:ext cx="1006029" cy="1417334"/>
          </a:xfrm>
          <a:prstGeom prst="rect">
            <a:avLst/>
          </a:prstGeom>
        </p:spPr>
      </p:pic>
      <p:graphicFrame>
        <p:nvGraphicFramePr>
          <p:cNvPr id="4" name="Diagrama 3"/>
          <p:cNvGraphicFramePr/>
          <p:nvPr>
            <p:extLst>
              <p:ext uri="{D42A27DB-BD31-4B8C-83A1-F6EECF244321}">
                <p14:modId xmlns:p14="http://schemas.microsoft.com/office/powerpoint/2010/main" val="876203348"/>
              </p:ext>
            </p:extLst>
          </p:nvPr>
        </p:nvGraphicFramePr>
        <p:xfrm>
          <a:off x="-1044624" y="620688"/>
          <a:ext cx="10585176" cy="5616624"/>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Tree>
    <p:extLst>
      <p:ext uri="{BB962C8B-B14F-4D97-AF65-F5344CB8AC3E}">
        <p14:creationId xmlns:p14="http://schemas.microsoft.com/office/powerpoint/2010/main" val="543688803"/>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graphicEl>
                                              <a:dgm id="{D628712E-AA51-48C5-B4BD-7A3B8DB1480C}"/>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graphicEl>
                                              <a:dgm id="{7D01FCE3-796A-4DC2-807B-77764E861FE7}"/>
                                            </p:graphic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4">
                                            <p:graphicEl>
                                              <a:dgm id="{B9025DD4-FC12-45F1-9EFC-F5C49C0F06D5}"/>
                                            </p:graphic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4">
                                            <p:graphicEl>
                                              <a:dgm id="{E29C0E9A-CA6E-47DD-8409-81535F102DED}"/>
                                            </p:graphicEl>
                                          </p:spTgt>
                                        </p:tgtEl>
                                        <p:attrNameLst>
                                          <p:attrName>style.visibility</p:attrName>
                                        </p:attrNameLst>
                                      </p:cBhvr>
                                      <p:to>
                                        <p:strVal val="visible"/>
                                      </p:to>
                                    </p:set>
                                  </p:childTnLst>
                                </p:cTn>
                              </p:par>
                              <p:par>
                                <p:cTn id="17" presetID="1" presetClass="entr" presetSubtype="0" fill="hold" grpId="0" nodeType="withEffect">
                                  <p:stCondLst>
                                    <p:cond delay="0"/>
                                  </p:stCondLst>
                                  <p:childTnLst>
                                    <p:set>
                                      <p:cBhvr>
                                        <p:cTn id="18" dur="1" fill="hold">
                                          <p:stCondLst>
                                            <p:cond delay="0"/>
                                          </p:stCondLst>
                                        </p:cTn>
                                        <p:tgtEl>
                                          <p:spTgt spid="4">
                                            <p:graphicEl>
                                              <a:dgm id="{4AAB1609-D2D8-4592-A459-55D83400CB45}"/>
                                            </p:graphic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graphicEl>
                                              <a:dgm id="{DFC3E76F-AC58-474A-9E81-8458A1C7BEAF}"/>
                                            </p:graphicEl>
                                          </p:spTgt>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4">
                                            <p:graphicEl>
                                              <a:dgm id="{E8CB1701-D823-4D71-9E18-7481F7828F3F}"/>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1049298" y="2852936"/>
            <a:ext cx="7231340" cy="523220"/>
          </a:xfrm>
          <a:prstGeom prst="rect">
            <a:avLst/>
          </a:prstGeom>
          <a:noFill/>
        </p:spPr>
        <p:txBody>
          <a:bodyPr wrap="none" lIns="91440" tIns="45720" rIns="91440" bIns="45720">
            <a:spAutoFit/>
          </a:bodyPr>
          <a:lstStyle/>
          <a:p>
            <a:pPr algn="ctr"/>
            <a:r>
              <a:rPr lang="es-EC" sz="2800" b="1" dirty="0" smtClean="0">
                <a:effectLst>
                  <a:outerShdw blurRad="38100" dist="38100" dir="2700000" algn="tl">
                    <a:srgbClr val="000000">
                      <a:alpha val="43137"/>
                    </a:srgbClr>
                  </a:outerShdw>
                </a:effectLst>
              </a:rPr>
              <a:t>CONCLUSIONES Y RECOMENDACIONES</a:t>
            </a:r>
            <a:endParaRPr lang="es-ES" sz="2800" b="0" cap="none" spc="0" dirty="0">
              <a:ln w="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570947733"/>
      </p:ext>
    </p:extLst>
  </p:cSld>
  <p:clrMapOvr>
    <a:masterClrMapping/>
  </p:clrMapOvr>
  <p:transition spd="slow">
    <p:wipe/>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742072737"/>
              </p:ext>
            </p:extLst>
          </p:nvPr>
        </p:nvGraphicFramePr>
        <p:xfrm>
          <a:off x="72008" y="620688"/>
          <a:ext cx="8964488" cy="550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7309741" y="220578"/>
            <a:ext cx="1726755" cy="400110"/>
          </a:xfrm>
          <a:prstGeom prst="rect">
            <a:avLst/>
          </a:prstGeom>
          <a:noFill/>
        </p:spPr>
        <p:txBody>
          <a:bodyPr wrap="none" lIns="91440" tIns="45720" rIns="91440" bIns="45720">
            <a:spAutoFit/>
          </a:bodyPr>
          <a:lstStyle/>
          <a:p>
            <a:pPr algn="ctr"/>
            <a:r>
              <a:rPr lang="es-ES" sz="2000" smtClean="0">
                <a:ln w="0"/>
                <a:effectLst>
                  <a:outerShdw blurRad="38100" dist="19050" dir="2700000" algn="tl" rotWithShape="0">
                    <a:schemeClr val="dk1">
                      <a:alpha val="40000"/>
                    </a:schemeClr>
                  </a:outerShdw>
                </a:effectLst>
              </a:rPr>
              <a:t>Conclusiones</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58821316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Marcador de contenido 5"/>
          <p:cNvGraphicFramePr>
            <a:graphicFrameLocks noGrp="1"/>
          </p:cNvGraphicFramePr>
          <p:nvPr>
            <p:ph idx="1"/>
            <p:extLst>
              <p:ext uri="{D42A27DB-BD31-4B8C-83A1-F6EECF244321}">
                <p14:modId xmlns:p14="http://schemas.microsoft.com/office/powerpoint/2010/main" val="239749015"/>
              </p:ext>
            </p:extLst>
          </p:nvPr>
        </p:nvGraphicFramePr>
        <p:xfrm>
          <a:off x="72008" y="620688"/>
          <a:ext cx="8964488" cy="550547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Rectángulo 2"/>
          <p:cNvSpPr/>
          <p:nvPr/>
        </p:nvSpPr>
        <p:spPr>
          <a:xfrm>
            <a:off x="6804248" y="116632"/>
            <a:ext cx="2380781" cy="400110"/>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Recomendaciones</a:t>
            </a:r>
            <a:endParaRPr lang="es-ES"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129077557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3923928" y="2852936"/>
            <a:ext cx="1300356" cy="523220"/>
          </a:xfrm>
          <a:prstGeom prst="rect">
            <a:avLst/>
          </a:prstGeom>
          <a:noFill/>
        </p:spPr>
        <p:txBody>
          <a:bodyPr wrap="none" lIns="91440" tIns="45720" rIns="91440" bIns="45720">
            <a:spAutoFit/>
          </a:bodyPr>
          <a:lstStyle/>
          <a:p>
            <a:pPr algn="ctr"/>
            <a:r>
              <a:rPr lang="es-EC" sz="2800" b="1" dirty="0" smtClean="0">
                <a:effectLst>
                  <a:outerShdw blurRad="38100" dist="38100" dir="2700000" algn="tl">
                    <a:srgbClr val="000000">
                      <a:alpha val="43137"/>
                    </a:srgbClr>
                  </a:outerShdw>
                </a:effectLst>
              </a:rPr>
              <a:t>VIDEO</a:t>
            </a:r>
            <a:endParaRPr lang="es-ES" sz="2800" b="0" cap="none" spc="0" dirty="0">
              <a:ln w="0"/>
              <a:solidFill>
                <a:schemeClr val="tx1"/>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1036830560"/>
      </p:ext>
    </p:extLst>
  </p:cSld>
  <p:clrMapOvr>
    <a:masterClrMapping/>
  </p:clrMapOvr>
  <p:transition spd="slow">
    <p:wipe/>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ángulo 4"/>
          <p:cNvSpPr/>
          <p:nvPr/>
        </p:nvSpPr>
        <p:spPr>
          <a:xfrm>
            <a:off x="3131840" y="2780928"/>
            <a:ext cx="3021981" cy="830997"/>
          </a:xfrm>
          <a:prstGeom prst="rect">
            <a:avLst/>
          </a:prstGeom>
          <a:noFill/>
        </p:spPr>
        <p:txBody>
          <a:bodyPr wrap="none" lIns="91440" tIns="45720" rIns="91440" bIns="45720">
            <a:spAutoFit/>
          </a:bodyPr>
          <a:lstStyle/>
          <a:p>
            <a:pPr algn="ctr"/>
            <a:r>
              <a:rPr lang="es-EC" sz="4800" b="1" dirty="0" smtClean="0"/>
              <a:t>GRACIAS</a:t>
            </a:r>
            <a:endParaRPr lang="es-ES" sz="48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687022661"/>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5075262" y="0"/>
            <a:ext cx="4104009" cy="584775"/>
          </a:xfrm>
          <a:prstGeom prst="rect">
            <a:avLst/>
          </a:prstGeom>
          <a:noFill/>
        </p:spPr>
        <p:txBody>
          <a:bodyPr wrap="none" lIns="91440" tIns="45720" rIns="91440" bIns="45720">
            <a:spAutoFit/>
          </a:bodyPr>
          <a:lstStyle/>
          <a:p>
            <a:pPr algn="ctr"/>
            <a:r>
              <a:rPr lang="es-ES" sz="3200" dirty="0" smtClean="0">
                <a:ln w="0"/>
                <a:effectLst>
                  <a:outerShdw blurRad="38100" dist="19050" dir="2700000" algn="tl" rotWithShape="0">
                    <a:schemeClr val="dk1">
                      <a:alpha val="40000"/>
                    </a:schemeClr>
                  </a:outerShdw>
                </a:effectLst>
              </a:rPr>
              <a:t>Aplicación específica</a:t>
            </a:r>
            <a:endParaRPr lang="es-ES" sz="3200" b="0" cap="none" spc="0" dirty="0">
              <a:ln w="0"/>
              <a:solidFill>
                <a:schemeClr val="tx1"/>
              </a:solidFill>
              <a:effectLst>
                <a:outerShdw blurRad="38100" dist="19050" dir="2700000" algn="tl" rotWithShape="0">
                  <a:schemeClr val="dk1">
                    <a:alpha val="40000"/>
                  </a:schemeClr>
                </a:outerShdw>
              </a:effectLst>
            </a:endParaRPr>
          </a:p>
        </p:txBody>
      </p:sp>
      <p:sp>
        <p:nvSpPr>
          <p:cNvPr id="9" name="Rectángulo 8"/>
          <p:cNvSpPr/>
          <p:nvPr/>
        </p:nvSpPr>
        <p:spPr>
          <a:xfrm>
            <a:off x="443795" y="1196752"/>
            <a:ext cx="3446776" cy="400110"/>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Máquina para cada producto</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10" name="Rectángulo 9"/>
          <p:cNvSpPr/>
          <p:nvPr/>
        </p:nvSpPr>
        <p:spPr>
          <a:xfrm>
            <a:off x="5800061" y="1977350"/>
            <a:ext cx="1988878" cy="707886"/>
          </a:xfrm>
          <a:prstGeom prst="rect">
            <a:avLst/>
          </a:prstGeom>
          <a:noFill/>
        </p:spPr>
        <p:txBody>
          <a:bodyPr wrap="none" lIns="91440" tIns="45720" rIns="91440" bIns="45720">
            <a:spAutoFit/>
          </a:bodyPr>
          <a:lstStyle/>
          <a:p>
            <a:pPr algn="ctr"/>
            <a:r>
              <a:rPr lang="es-ES" sz="2000" smtClean="0">
                <a:ln w="0"/>
                <a:effectLst>
                  <a:outerShdw blurRad="38100" dist="19050" dir="2700000" algn="tl" rotWithShape="0">
                    <a:schemeClr val="dk1">
                      <a:alpha val="40000"/>
                    </a:schemeClr>
                  </a:outerShdw>
                </a:effectLst>
              </a:rPr>
              <a:t>Prototipo Termo</a:t>
            </a:r>
          </a:p>
          <a:p>
            <a:pPr algn="ctr"/>
            <a:r>
              <a:rPr lang="es-ES" sz="2000" dirty="0" smtClean="0">
                <a:ln w="0"/>
                <a:effectLst>
                  <a:outerShdw blurRad="38100" dist="19050" dir="2700000" algn="tl" rotWithShape="0">
                    <a:schemeClr val="dk1">
                      <a:alpha val="40000"/>
                    </a:schemeClr>
                  </a:outerShdw>
                </a:effectLst>
              </a:rPr>
              <a:t> estampadora</a:t>
            </a:r>
            <a:endParaRPr lang="es-ES" sz="2000" b="0" cap="none" spc="0" dirty="0">
              <a:ln w="0"/>
              <a:solidFill>
                <a:schemeClr val="tx1"/>
              </a:solidFill>
              <a:effectLst>
                <a:outerShdw blurRad="38100" dist="19050" dir="2700000" algn="tl" rotWithShape="0">
                  <a:schemeClr val="dk1">
                    <a:alpha val="40000"/>
                  </a:schemeClr>
                </a:outerShdw>
              </a:effectLst>
            </a:endParaRPr>
          </a:p>
        </p:txBody>
      </p:sp>
      <p:sp>
        <p:nvSpPr>
          <p:cNvPr id="6" name="Flecha izquierda, derecha y arriba 5"/>
          <p:cNvSpPr/>
          <p:nvPr/>
        </p:nvSpPr>
        <p:spPr>
          <a:xfrm>
            <a:off x="4004378" y="3090012"/>
            <a:ext cx="1795683" cy="723875"/>
          </a:xfrm>
          <a:prstGeom prst="leftRightUpArrow">
            <a:avLst>
              <a:gd name="adj1" fmla="val 25000"/>
              <a:gd name="adj2" fmla="val 23026"/>
              <a:gd name="adj3" fmla="val 26973"/>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s-EC"/>
          </a:p>
        </p:txBody>
      </p:sp>
      <p:sp>
        <p:nvSpPr>
          <p:cNvPr id="14" name="Rectángulo 13"/>
          <p:cNvSpPr/>
          <p:nvPr/>
        </p:nvSpPr>
        <p:spPr>
          <a:xfrm>
            <a:off x="4353030" y="2382126"/>
            <a:ext cx="1098378" cy="707886"/>
          </a:xfrm>
          <a:prstGeom prst="rect">
            <a:avLst/>
          </a:prstGeom>
          <a:noFill/>
        </p:spPr>
        <p:txBody>
          <a:bodyPr wrap="none" lIns="91440" tIns="45720" rIns="91440" bIns="45720">
            <a:spAutoFit/>
          </a:bodyPr>
          <a:lstStyle/>
          <a:p>
            <a:pPr algn="ctr"/>
            <a:r>
              <a:rPr lang="es-ES" sz="2000" dirty="0" smtClean="0">
                <a:ln w="0"/>
                <a:effectLst>
                  <a:outerShdw blurRad="38100" dist="19050" dir="2700000" algn="tl" rotWithShape="0">
                    <a:schemeClr val="dk1">
                      <a:alpha val="40000"/>
                    </a:schemeClr>
                  </a:outerShdw>
                </a:effectLst>
              </a:rPr>
              <a:t>Misma </a:t>
            </a:r>
          </a:p>
          <a:p>
            <a:pPr algn="ctr"/>
            <a:r>
              <a:rPr lang="es-ES" sz="2000" dirty="0" smtClean="0">
                <a:ln w="0"/>
                <a:effectLst>
                  <a:outerShdw blurRad="38100" dist="19050" dir="2700000" algn="tl" rotWithShape="0">
                    <a:schemeClr val="dk1">
                      <a:alpha val="40000"/>
                    </a:schemeClr>
                  </a:outerShdw>
                </a:effectLst>
              </a:rPr>
              <a:t>Función</a:t>
            </a:r>
            <a:endParaRPr lang="es-ES" sz="2000" b="0" cap="none" spc="0" dirty="0">
              <a:ln w="0"/>
              <a:solidFill>
                <a:schemeClr val="tx1"/>
              </a:solidFill>
              <a:effectLst>
                <a:outerShdw blurRad="38100" dist="19050" dir="2700000" algn="tl" rotWithShape="0">
                  <a:schemeClr val="dk1">
                    <a:alpha val="40000"/>
                  </a:schemeClr>
                </a:outerShdw>
              </a:effectLst>
            </a:endParaRPr>
          </a:p>
        </p:txBody>
      </p:sp>
      <p:pic>
        <p:nvPicPr>
          <p:cNvPr id="38" name="Imagen 37" descr="../Captura%20de%20pantalla%202016-02-22%20a%20las%2012.26.41%20a.m..png"/>
          <p:cNvPicPr/>
          <p:nvPr/>
        </p:nvPicPr>
        <p:blipFill>
          <a:blip r:embed="rId3">
            <a:extLst>
              <a:ext uri="{28A0092B-C50C-407E-A947-70E740481C1C}">
                <a14:useLocalDpi xmlns:a14="http://schemas.microsoft.com/office/drawing/2010/main" val="0"/>
              </a:ext>
            </a:extLst>
          </a:blip>
          <a:srcRect/>
          <a:stretch>
            <a:fillRect/>
          </a:stretch>
        </p:blipFill>
        <p:spPr bwMode="auto">
          <a:xfrm>
            <a:off x="5824046" y="2685236"/>
            <a:ext cx="2132330" cy="2527300"/>
          </a:xfrm>
          <a:prstGeom prst="rect">
            <a:avLst/>
          </a:prstGeom>
          <a:noFill/>
          <a:ln>
            <a:noFill/>
          </a:ln>
        </p:spPr>
      </p:pic>
      <p:pic>
        <p:nvPicPr>
          <p:cNvPr id="39" name="Imagen 38"/>
          <p:cNvPicPr/>
          <p:nvPr/>
        </p:nvPicPr>
        <p:blipFill rotWithShape="1">
          <a:blip r:embed="rId4">
            <a:extLst>
              <a:ext uri="{28A0092B-C50C-407E-A947-70E740481C1C}">
                <a14:useLocalDpi xmlns:a14="http://schemas.microsoft.com/office/drawing/2010/main" val="0"/>
              </a:ext>
            </a:extLst>
          </a:blip>
          <a:srcRect r="4698"/>
          <a:stretch/>
        </p:blipFill>
        <p:spPr bwMode="auto">
          <a:xfrm>
            <a:off x="148118" y="1570687"/>
            <a:ext cx="3688823" cy="4428476"/>
          </a:xfrm>
          <a:prstGeom prst="rect">
            <a:avLst/>
          </a:prstGeom>
          <a:noFill/>
          <a:ln>
            <a:noFill/>
          </a:ln>
        </p:spPr>
      </p:pic>
    </p:spTree>
    <p:extLst>
      <p:ext uri="{BB962C8B-B14F-4D97-AF65-F5344CB8AC3E}">
        <p14:creationId xmlns:p14="http://schemas.microsoft.com/office/powerpoint/2010/main" val="4048596243"/>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ángulo 1"/>
          <p:cNvSpPr/>
          <p:nvPr/>
        </p:nvSpPr>
        <p:spPr>
          <a:xfrm>
            <a:off x="6373460" y="17861"/>
            <a:ext cx="2735044" cy="584775"/>
          </a:xfrm>
          <a:prstGeom prst="rect">
            <a:avLst/>
          </a:prstGeom>
          <a:noFill/>
        </p:spPr>
        <p:txBody>
          <a:bodyPr wrap="none" lIns="91440" tIns="45720" rIns="91440" bIns="45720">
            <a:spAutoFit/>
          </a:bodyPr>
          <a:lstStyle/>
          <a:p>
            <a:pPr algn="ctr"/>
            <a:r>
              <a:rPr lang="es-ES" sz="3200" smtClean="0">
                <a:ln w="0"/>
                <a:effectLst>
                  <a:outerShdw blurRad="38100" dist="19050" dir="2700000" algn="tl" rotWithShape="0">
                    <a:schemeClr val="dk1">
                      <a:alpha val="40000"/>
                    </a:schemeClr>
                  </a:outerShdw>
                </a:effectLst>
              </a:rPr>
              <a:t>Papel transfer</a:t>
            </a:r>
            <a:endParaRPr lang="es-ES" sz="3200" b="0" cap="none" spc="0" dirty="0">
              <a:ln w="0"/>
              <a:solidFill>
                <a:schemeClr val="tx1"/>
              </a:solidFill>
              <a:effectLst>
                <a:outerShdw blurRad="38100" dist="19050" dir="2700000" algn="tl" rotWithShape="0">
                  <a:schemeClr val="dk1">
                    <a:alpha val="40000"/>
                  </a:schemeClr>
                </a:outerShdw>
              </a:effectLst>
            </a:endParaRPr>
          </a:p>
        </p:txBody>
      </p:sp>
      <p:pic>
        <p:nvPicPr>
          <p:cNvPr id="14" name="Imagen 13"/>
          <p:cNvPicPr/>
          <p:nvPr/>
        </p:nvPicPr>
        <p:blipFill>
          <a:blip r:embed="rId3">
            <a:extLst>
              <a:ext uri="{28A0092B-C50C-407E-A947-70E740481C1C}">
                <a14:useLocalDpi xmlns:a14="http://schemas.microsoft.com/office/drawing/2010/main" val="0"/>
              </a:ext>
            </a:extLst>
          </a:blip>
          <a:srcRect/>
          <a:stretch>
            <a:fillRect/>
          </a:stretch>
        </p:blipFill>
        <p:spPr bwMode="auto">
          <a:xfrm>
            <a:off x="611560" y="2132856"/>
            <a:ext cx="4104456" cy="2664296"/>
          </a:xfrm>
          <a:prstGeom prst="rect">
            <a:avLst/>
          </a:prstGeom>
          <a:noFill/>
          <a:ln>
            <a:noFill/>
          </a:ln>
        </p:spPr>
      </p:pic>
      <p:sp>
        <p:nvSpPr>
          <p:cNvPr id="16" name="Llamada con línea 3 (borde y barra de énfasis) 15"/>
          <p:cNvSpPr/>
          <p:nvPr/>
        </p:nvSpPr>
        <p:spPr>
          <a:xfrm>
            <a:off x="5741873" y="1844824"/>
            <a:ext cx="2160240" cy="576064"/>
          </a:xfrm>
          <a:prstGeom prst="accentBorderCallout3">
            <a:avLst>
              <a:gd name="adj1" fmla="val 18750"/>
              <a:gd name="adj2" fmla="val -8333"/>
              <a:gd name="adj3" fmla="val 18750"/>
              <a:gd name="adj4" fmla="val -16667"/>
              <a:gd name="adj5" fmla="val 100000"/>
              <a:gd name="adj6" fmla="val -16667"/>
              <a:gd name="adj7" fmla="val 204090"/>
              <a:gd name="adj8" fmla="val -60284"/>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smtClean="0"/>
              <a:t>Inversión inicial baja</a:t>
            </a:r>
            <a:endParaRPr lang="es-EC" dirty="0"/>
          </a:p>
        </p:txBody>
      </p:sp>
      <p:sp>
        <p:nvSpPr>
          <p:cNvPr id="21" name="Llamada con línea 3 (borde y barra de énfasis) 20"/>
          <p:cNvSpPr/>
          <p:nvPr/>
        </p:nvSpPr>
        <p:spPr>
          <a:xfrm>
            <a:off x="6101913" y="3258056"/>
            <a:ext cx="1800200" cy="504056"/>
          </a:xfrm>
          <a:prstGeom prst="accentBorderCallout3">
            <a:avLst>
              <a:gd name="adj1" fmla="val 18750"/>
              <a:gd name="adj2" fmla="val -8333"/>
              <a:gd name="adj3" fmla="val 18750"/>
              <a:gd name="adj4" fmla="val -17461"/>
              <a:gd name="adj5" fmla="val 91497"/>
              <a:gd name="adj6" fmla="val -16667"/>
              <a:gd name="adj7" fmla="val 93545"/>
              <a:gd name="adj8" fmla="val -86078"/>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dirty="0"/>
              <a:t>Impresión </a:t>
            </a:r>
            <a:r>
              <a:rPr lang="es-EC" dirty="0" smtClean="0"/>
              <a:t>láser</a:t>
            </a:r>
          </a:p>
          <a:p>
            <a:pPr algn="ctr"/>
            <a:r>
              <a:rPr lang="es-EC" dirty="0" smtClean="0"/>
              <a:t>Transfer    </a:t>
            </a:r>
            <a:endParaRPr lang="es-EC" dirty="0"/>
          </a:p>
        </p:txBody>
      </p:sp>
      <p:sp>
        <p:nvSpPr>
          <p:cNvPr id="23" name="Llamada con línea 3 (borde y barra de énfasis) 22"/>
          <p:cNvSpPr/>
          <p:nvPr/>
        </p:nvSpPr>
        <p:spPr>
          <a:xfrm>
            <a:off x="5669865" y="4599280"/>
            <a:ext cx="2232248" cy="504056"/>
          </a:xfrm>
          <a:prstGeom prst="accentBorderCallout3">
            <a:avLst>
              <a:gd name="adj1" fmla="val 32923"/>
              <a:gd name="adj2" fmla="val -11533"/>
              <a:gd name="adj3" fmla="val 32923"/>
              <a:gd name="adj4" fmla="val -20507"/>
              <a:gd name="adj5" fmla="val -15241"/>
              <a:gd name="adj6" fmla="val -20691"/>
              <a:gd name="adj7" fmla="val -14294"/>
              <a:gd name="adj8" fmla="val -53562"/>
            </a:avLst>
          </a:prstGeom>
        </p:spPr>
        <p:style>
          <a:lnRef idx="2">
            <a:schemeClr val="dk1"/>
          </a:lnRef>
          <a:fillRef idx="1">
            <a:schemeClr val="lt1"/>
          </a:fillRef>
          <a:effectRef idx="0">
            <a:schemeClr val="dk1"/>
          </a:effectRef>
          <a:fontRef idx="minor">
            <a:schemeClr val="dk1"/>
          </a:fontRef>
        </p:style>
        <p:txBody>
          <a:bodyPr rtlCol="0" anchor="ctr"/>
          <a:lstStyle/>
          <a:p>
            <a:pPr algn="ctr"/>
            <a:r>
              <a:rPr lang="es-EC" smtClean="0"/>
              <a:t>Transferencia en varias superficies</a:t>
            </a:r>
            <a:endParaRPr lang="es-EC" dirty="0"/>
          </a:p>
        </p:txBody>
      </p:sp>
    </p:spTree>
    <p:extLst>
      <p:ext uri="{BB962C8B-B14F-4D97-AF65-F5344CB8AC3E}">
        <p14:creationId xmlns:p14="http://schemas.microsoft.com/office/powerpoint/2010/main" val="834055996"/>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089550" y="0"/>
            <a:ext cx="2005677" cy="584775"/>
          </a:xfrm>
          <a:prstGeom prst="rect">
            <a:avLst/>
          </a:prstGeom>
          <a:noFill/>
        </p:spPr>
        <p:txBody>
          <a:bodyPr wrap="none" lIns="91440" tIns="45720" rIns="91440" bIns="45720">
            <a:spAutoFit/>
          </a:bodyPr>
          <a:lstStyle/>
          <a:p>
            <a:pPr algn="ctr"/>
            <a:r>
              <a:rPr lang="es-ES" sz="3200" dirty="0" smtClean="0">
                <a:ln w="0"/>
                <a:effectLst>
                  <a:outerShdw blurRad="38100" dist="19050" dir="2700000" algn="tl" rotWithShape="0">
                    <a:schemeClr val="dk1">
                      <a:alpha val="40000"/>
                    </a:schemeClr>
                  </a:outerShdw>
                </a:effectLst>
              </a:rPr>
              <a:t>Monitoreo</a:t>
            </a:r>
            <a:endParaRPr lang="es-ES" sz="3200" b="0" cap="none" spc="0" dirty="0">
              <a:ln w="0"/>
              <a:solidFill>
                <a:schemeClr val="tx1"/>
              </a:solidFill>
              <a:effectLst>
                <a:outerShdw blurRad="38100" dist="19050" dir="2700000" algn="tl" rotWithShape="0">
                  <a:schemeClr val="dk1">
                    <a:alpha val="40000"/>
                  </a:schemeClr>
                </a:outerShdw>
              </a:effectLst>
            </a:endParaRPr>
          </a:p>
        </p:txBody>
      </p:sp>
      <p:pic>
        <p:nvPicPr>
          <p:cNvPr id="6" name="Imagen 5"/>
          <p:cNvPicPr/>
          <p:nvPr/>
        </p:nvPicPr>
        <p:blipFill>
          <a:blip r:embed="rId3"/>
          <a:stretch>
            <a:fillRect/>
          </a:stretch>
        </p:blipFill>
        <p:spPr>
          <a:xfrm>
            <a:off x="395536" y="1484784"/>
            <a:ext cx="5616624" cy="3672408"/>
          </a:xfrm>
          <a:prstGeom prst="rect">
            <a:avLst/>
          </a:prstGeom>
        </p:spPr>
      </p:pic>
      <p:pic>
        <p:nvPicPr>
          <p:cNvPr id="7" name="Imagen 6"/>
          <p:cNvPicPr/>
          <p:nvPr/>
        </p:nvPicPr>
        <p:blipFill>
          <a:blip r:embed="rId4"/>
          <a:stretch>
            <a:fillRect/>
          </a:stretch>
        </p:blipFill>
        <p:spPr>
          <a:xfrm>
            <a:off x="6041876" y="1484784"/>
            <a:ext cx="2665730" cy="3672408"/>
          </a:xfrm>
          <a:prstGeom prst="rect">
            <a:avLst/>
          </a:prstGeom>
        </p:spPr>
      </p:pic>
    </p:spTree>
    <p:extLst>
      <p:ext uri="{BB962C8B-B14F-4D97-AF65-F5344CB8AC3E}">
        <p14:creationId xmlns:p14="http://schemas.microsoft.com/office/powerpoint/2010/main" val="3415773474"/>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7567378" y="27296"/>
            <a:ext cx="1468672"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Objetivos</a:t>
            </a:r>
            <a:endParaRPr lang="es-ES" sz="24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3" name="Diagrama 2"/>
          <p:cNvGraphicFramePr/>
          <p:nvPr>
            <p:extLst>
              <p:ext uri="{D42A27DB-BD31-4B8C-83A1-F6EECF244321}">
                <p14:modId xmlns:p14="http://schemas.microsoft.com/office/powerpoint/2010/main" val="1903396731"/>
              </p:ext>
            </p:extLst>
          </p:nvPr>
        </p:nvGraphicFramePr>
        <p:xfrm>
          <a:off x="755576" y="2276873"/>
          <a:ext cx="8064896" cy="352839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Rectángulo 4"/>
          <p:cNvSpPr/>
          <p:nvPr/>
        </p:nvSpPr>
        <p:spPr>
          <a:xfrm>
            <a:off x="690529" y="514346"/>
            <a:ext cx="1281120"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General</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6" name="Rectángulo 5"/>
          <p:cNvSpPr/>
          <p:nvPr/>
        </p:nvSpPr>
        <p:spPr>
          <a:xfrm>
            <a:off x="690529" y="1815207"/>
            <a:ext cx="1742786"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Específicos</a:t>
            </a:r>
            <a:endParaRPr lang="es-ES" sz="2400" b="0" cap="none" spc="0" dirty="0">
              <a:ln w="0"/>
              <a:solidFill>
                <a:schemeClr val="tx1"/>
              </a:solidFill>
              <a:effectLst>
                <a:outerShdw blurRad="38100" dist="19050" dir="2700000" algn="tl" rotWithShape="0">
                  <a:schemeClr val="dk1">
                    <a:alpha val="40000"/>
                  </a:schemeClr>
                </a:outerShdw>
              </a:effectLst>
            </a:endParaRPr>
          </a:p>
        </p:txBody>
      </p:sp>
      <p:grpSp>
        <p:nvGrpSpPr>
          <p:cNvPr id="7" name="Grupo 6"/>
          <p:cNvGrpSpPr/>
          <p:nvPr/>
        </p:nvGrpSpPr>
        <p:grpSpPr>
          <a:xfrm>
            <a:off x="707428" y="1006818"/>
            <a:ext cx="8185052" cy="765998"/>
            <a:chOff x="0" y="320"/>
            <a:chExt cx="8064896" cy="492839"/>
          </a:xfrm>
        </p:grpSpPr>
        <p:sp>
          <p:nvSpPr>
            <p:cNvPr id="8" name="Rectángulo redondeado 7"/>
            <p:cNvSpPr/>
            <p:nvPr/>
          </p:nvSpPr>
          <p:spPr>
            <a:xfrm>
              <a:off x="0" y="320"/>
              <a:ext cx="8064896" cy="492839"/>
            </a:xfrm>
            <a:prstGeom prst="roundRect">
              <a:avLst/>
            </a:prstGeom>
            <a:ln w="3175"/>
          </p:spPr>
          <p:style>
            <a:lnRef idx="2">
              <a:schemeClr val="dk1"/>
            </a:lnRef>
            <a:fillRef idx="1">
              <a:schemeClr val="lt1"/>
            </a:fillRef>
            <a:effectRef idx="0">
              <a:schemeClr val="dk1"/>
            </a:effectRef>
            <a:fontRef idx="minor">
              <a:schemeClr val="dk1"/>
            </a:fontRef>
          </p:style>
        </p:sp>
        <p:sp>
          <p:nvSpPr>
            <p:cNvPr id="9" name="Rectángulo 8"/>
            <p:cNvSpPr/>
            <p:nvPr/>
          </p:nvSpPr>
          <p:spPr>
            <a:xfrm>
              <a:off x="24058" y="24378"/>
              <a:ext cx="8016780" cy="444723"/>
            </a:xfrm>
            <a:prstGeom prst="rect">
              <a:avLst/>
            </a:prstGeom>
            <a:ln w="3175"/>
          </p:spPr>
          <p:style>
            <a:lnRef idx="2">
              <a:schemeClr val="dk1"/>
            </a:lnRef>
            <a:fillRef idx="1">
              <a:schemeClr val="lt1"/>
            </a:fillRef>
            <a:effectRef idx="0">
              <a:schemeClr val="dk1"/>
            </a:effectRef>
            <a:fontRef idx="minor">
              <a:schemeClr val="dk1"/>
            </a:fontRef>
          </p:style>
          <p:txBody>
            <a:bodyPr spcFirstLastPara="0" vert="horz" wrap="square" lIns="53340" tIns="53340" rIns="53340" bIns="53340" numCol="1" spcCol="1270" anchor="ctr" anchorCtr="0">
              <a:noAutofit/>
            </a:bodyPr>
            <a:lstStyle/>
            <a:p>
              <a:pPr algn="just" defTabSz="622300">
                <a:lnSpc>
                  <a:spcPct val="90000"/>
                </a:lnSpc>
                <a:spcAft>
                  <a:spcPct val="35000"/>
                </a:spcAft>
              </a:pPr>
              <a:r>
                <a:rPr lang="es-ES" sz="1400" dirty="0"/>
                <a:t>Estampar en superficies cilíndricas y planas, con un óptimo aplique del transfer, mediante el diseño e implementación de un sistema térmico, siendo de esta manera posible optimizar costos y tiempos en el proceso.</a:t>
              </a:r>
              <a:r>
                <a:rPr lang="es-ES_tradnl" sz="1400" dirty="0"/>
                <a:t> </a:t>
              </a:r>
              <a:endParaRPr lang="es-EC" sz="1400" kern="1200" dirty="0"/>
            </a:p>
          </p:txBody>
        </p:sp>
      </p:grpSp>
    </p:spTree>
    <p:extLst>
      <p:ext uri="{BB962C8B-B14F-4D97-AF65-F5344CB8AC3E}">
        <p14:creationId xmlns:p14="http://schemas.microsoft.com/office/powerpoint/2010/main" val="3892405426"/>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graphicEl>
                                              <a:dgm id="{CEE8AA1E-9307-41C1-BBD8-8D562AA92F5D}"/>
                                            </p:graphic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graphicEl>
                                              <a:dgm id="{E170D01E-C9EB-4C7E-9402-B346C1146AB1}"/>
                                            </p:graphic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graphicEl>
                                              <a:dgm id="{BC9DE06B-0EB6-4C8A-89B9-7172777F5C6F}"/>
                                            </p:graphic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graphicEl>
                                              <a:dgm id="{9F1F3A77-66B9-460D-B44F-710624715762}"/>
                                            </p:graphic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3"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0" y="0"/>
            <a:ext cx="9144000" cy="1015663"/>
          </a:xfrm>
          <a:prstGeom prst="rect">
            <a:avLst/>
          </a:prstGeom>
          <a:noFill/>
        </p:spPr>
        <p:txBody>
          <a:bodyPr wrap="square" lIns="91440" tIns="45720" rIns="91440" bIns="45720">
            <a:spAutoFit/>
          </a:bodyPr>
          <a:lstStyle/>
          <a:p>
            <a:pPr lvl="0" algn="just"/>
            <a:r>
              <a:rPr lang="es-EC" sz="2000" b="1" dirty="0"/>
              <a:t>Diseño e Implementación de la estructura </a:t>
            </a:r>
            <a:r>
              <a:rPr lang="es-EC" sz="2000" b="1" dirty="0" smtClean="0"/>
              <a:t>mecánica </a:t>
            </a:r>
            <a:r>
              <a:rPr lang="es-EC" sz="2000" b="1" dirty="0"/>
              <a:t>del sistema de estampado</a:t>
            </a:r>
          </a:p>
          <a:p>
            <a:pPr algn="just"/>
            <a:endParaRPr lang="es-ES" sz="2000" b="0" cap="none" spc="0" dirty="0">
              <a:ln w="0"/>
              <a:solidFill>
                <a:schemeClr val="tx1"/>
              </a:solidFill>
              <a:effectLst>
                <a:outerShdw blurRad="38100" dist="19050" dir="2700000" algn="tl" rotWithShape="0">
                  <a:schemeClr val="dk1">
                    <a:alpha val="40000"/>
                  </a:schemeClr>
                </a:outerShdw>
              </a:effectLst>
            </a:endParaRPr>
          </a:p>
        </p:txBody>
      </p:sp>
      <p:graphicFrame>
        <p:nvGraphicFramePr>
          <p:cNvPr id="5" name="Diagrama 4"/>
          <p:cNvGraphicFramePr/>
          <p:nvPr>
            <p:extLst>
              <p:ext uri="{D42A27DB-BD31-4B8C-83A1-F6EECF244321}">
                <p14:modId xmlns:p14="http://schemas.microsoft.com/office/powerpoint/2010/main" val="2034994628"/>
              </p:ext>
            </p:extLst>
          </p:nvPr>
        </p:nvGraphicFramePr>
        <p:xfrm>
          <a:off x="-1584176" y="811246"/>
          <a:ext cx="8244408" cy="535405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Imagen 5" descr="../../Desktop/partes%20estructura%20tesis/estructura%20calentador%20y%20actuador%20y%20soporte%20y%"/>
          <p:cNvPicPr/>
          <p:nvPr/>
        </p:nvPicPr>
        <p:blipFill>
          <a:blip r:embed="rId8">
            <a:extLst>
              <a:ext uri="{28A0092B-C50C-407E-A947-70E740481C1C}">
                <a14:useLocalDpi xmlns:a14="http://schemas.microsoft.com/office/drawing/2010/main" val="0"/>
              </a:ext>
            </a:extLst>
          </a:blip>
          <a:srcRect/>
          <a:stretch>
            <a:fillRect/>
          </a:stretch>
        </p:blipFill>
        <p:spPr bwMode="auto">
          <a:xfrm>
            <a:off x="4971732" y="1465987"/>
            <a:ext cx="3645535" cy="3775075"/>
          </a:xfrm>
          <a:prstGeom prst="rect">
            <a:avLst/>
          </a:prstGeom>
          <a:noFill/>
          <a:ln>
            <a:noFill/>
          </a:ln>
        </p:spPr>
      </p:pic>
    </p:spTree>
    <p:extLst>
      <p:ext uri="{BB962C8B-B14F-4D97-AF65-F5344CB8AC3E}">
        <p14:creationId xmlns:p14="http://schemas.microsoft.com/office/powerpoint/2010/main" val="2919640381"/>
      </p:ext>
    </p:extLst>
  </p:cSld>
  <p:clrMapOvr>
    <a:masterClrMapping/>
  </p:clrMapOvr>
  <p:transition spd="slow">
    <p:wip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5">
                                            <p:graphicEl>
                                              <a:dgm id="{7B4AFD95-1041-439E-AA91-6300E6F028F4}"/>
                                            </p:graphicEl>
                                          </p:spTgt>
                                        </p:tgtEl>
                                        <p:attrNameLst>
                                          <p:attrName>style.visibility</p:attrName>
                                        </p:attrNameLst>
                                      </p:cBhvr>
                                      <p:to>
                                        <p:strVal val="visible"/>
                                      </p:to>
                                    </p:set>
                                    <p:animEffect transition="in" filter="fade">
                                      <p:cBhvr>
                                        <p:cTn id="7" dur="500"/>
                                        <p:tgtEl>
                                          <p:spTgt spid="5">
                                            <p:graphicEl>
                                              <a:dgm id="{7B4AFD95-1041-439E-AA91-6300E6F028F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5">
                                            <p:graphicEl>
                                              <a:dgm id="{9A77461F-E791-44C3-A205-86D5955A296F}"/>
                                            </p:graphicEl>
                                          </p:spTgt>
                                        </p:tgtEl>
                                        <p:attrNameLst>
                                          <p:attrName>style.visibility</p:attrName>
                                        </p:attrNameLst>
                                      </p:cBhvr>
                                      <p:to>
                                        <p:strVal val="visible"/>
                                      </p:to>
                                    </p:set>
                                    <p:animEffect transition="in" filter="fade">
                                      <p:cBhvr>
                                        <p:cTn id="12" dur="500"/>
                                        <p:tgtEl>
                                          <p:spTgt spid="5">
                                            <p:graphicEl>
                                              <a:dgm id="{9A77461F-E791-44C3-A205-86D5955A296F}"/>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5">
                                            <p:graphicEl>
                                              <a:dgm id="{8A757801-3F71-4E0F-8477-9770F67DA166}"/>
                                            </p:graphicEl>
                                          </p:spTgt>
                                        </p:tgtEl>
                                        <p:attrNameLst>
                                          <p:attrName>style.visibility</p:attrName>
                                        </p:attrNameLst>
                                      </p:cBhvr>
                                      <p:to>
                                        <p:strVal val="visible"/>
                                      </p:to>
                                    </p:set>
                                    <p:animEffect transition="in" filter="fade">
                                      <p:cBhvr>
                                        <p:cTn id="15" dur="500"/>
                                        <p:tgtEl>
                                          <p:spTgt spid="5">
                                            <p:graphicEl>
                                              <a:dgm id="{8A757801-3F71-4E0F-8477-9770F67DA166}"/>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
                                            <p:graphicEl>
                                              <a:dgm id="{354392B1-8988-461E-A79F-099A96BBA3B1}"/>
                                            </p:graphicEl>
                                          </p:spTgt>
                                        </p:tgtEl>
                                        <p:attrNameLst>
                                          <p:attrName>style.visibility</p:attrName>
                                        </p:attrNameLst>
                                      </p:cBhvr>
                                      <p:to>
                                        <p:strVal val="visible"/>
                                      </p:to>
                                    </p:set>
                                    <p:animEffect transition="in" filter="fade">
                                      <p:cBhvr>
                                        <p:cTn id="20" dur="500"/>
                                        <p:tgtEl>
                                          <p:spTgt spid="5">
                                            <p:graphicEl>
                                              <a:dgm id="{354392B1-8988-461E-A79F-099A96BBA3B1}"/>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5">
                                            <p:graphicEl>
                                              <a:dgm id="{9FE79805-7B39-4097-AE0D-35F0B5515E16}"/>
                                            </p:graphicEl>
                                          </p:spTgt>
                                        </p:tgtEl>
                                        <p:attrNameLst>
                                          <p:attrName>style.visibility</p:attrName>
                                        </p:attrNameLst>
                                      </p:cBhvr>
                                      <p:to>
                                        <p:strVal val="visible"/>
                                      </p:to>
                                    </p:set>
                                    <p:animEffect transition="in" filter="fade">
                                      <p:cBhvr>
                                        <p:cTn id="23" dur="500"/>
                                        <p:tgtEl>
                                          <p:spTgt spid="5">
                                            <p:graphicEl>
                                              <a:dgm id="{9FE79805-7B39-4097-AE0D-35F0B5515E16}"/>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5">
                                            <p:graphicEl>
                                              <a:dgm id="{9F778C6D-173B-6444-B141-B0AAD97FDFE5}"/>
                                            </p:graphicEl>
                                          </p:spTgt>
                                        </p:tgtEl>
                                        <p:attrNameLst>
                                          <p:attrName>style.visibility</p:attrName>
                                        </p:attrNameLst>
                                      </p:cBhvr>
                                      <p:to>
                                        <p:strVal val="visible"/>
                                      </p:to>
                                    </p:set>
                                    <p:animEffect transition="in" filter="fade">
                                      <p:cBhvr>
                                        <p:cTn id="28" dur="500"/>
                                        <p:tgtEl>
                                          <p:spTgt spid="5">
                                            <p:graphicEl>
                                              <a:dgm id="{9F778C6D-173B-6444-B141-B0AAD97FDFE5}"/>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5">
                                            <p:graphicEl>
                                              <a:dgm id="{A013ADAC-A9A6-2842-B704-57B439EA5311}"/>
                                            </p:graphicEl>
                                          </p:spTgt>
                                        </p:tgtEl>
                                        <p:attrNameLst>
                                          <p:attrName>style.visibility</p:attrName>
                                        </p:attrNameLst>
                                      </p:cBhvr>
                                      <p:to>
                                        <p:strVal val="visible"/>
                                      </p:to>
                                    </p:set>
                                    <p:animEffect transition="in" filter="fade">
                                      <p:cBhvr>
                                        <p:cTn id="31" dur="500"/>
                                        <p:tgtEl>
                                          <p:spTgt spid="5">
                                            <p:graphicEl>
                                              <a:dgm id="{A013ADAC-A9A6-2842-B704-57B439EA5311}"/>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5">
                                            <p:graphicEl>
                                              <a:dgm id="{5D9E3216-4882-48D0-8177-E5BDAC813BE8}"/>
                                            </p:graphicEl>
                                          </p:spTgt>
                                        </p:tgtEl>
                                        <p:attrNameLst>
                                          <p:attrName>style.visibility</p:attrName>
                                        </p:attrNameLst>
                                      </p:cBhvr>
                                      <p:to>
                                        <p:strVal val="visible"/>
                                      </p:to>
                                    </p:set>
                                    <p:animEffect transition="in" filter="fade">
                                      <p:cBhvr>
                                        <p:cTn id="36" dur="500"/>
                                        <p:tgtEl>
                                          <p:spTgt spid="5">
                                            <p:graphicEl>
                                              <a:dgm id="{5D9E3216-4882-48D0-8177-E5BDAC813BE8}"/>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5">
                                            <p:graphicEl>
                                              <a:dgm id="{16B5C630-5C77-4261-B2CF-B0433B6212AA}"/>
                                            </p:graphicEl>
                                          </p:spTgt>
                                        </p:tgtEl>
                                        <p:attrNameLst>
                                          <p:attrName>style.visibility</p:attrName>
                                        </p:attrNameLst>
                                      </p:cBhvr>
                                      <p:to>
                                        <p:strVal val="visible"/>
                                      </p:to>
                                    </p:set>
                                    <p:animEffect transition="in" filter="fade">
                                      <p:cBhvr>
                                        <p:cTn id="39" dur="500"/>
                                        <p:tgtEl>
                                          <p:spTgt spid="5">
                                            <p:graphicEl>
                                              <a:dgm id="{16B5C630-5C77-4261-B2CF-B0433B6212A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5">
                                            <p:graphicEl>
                                              <a:dgm id="{FF937556-688C-8C4E-AED9-D67493540EEF}"/>
                                            </p:graphicEl>
                                          </p:spTgt>
                                        </p:tgtEl>
                                        <p:attrNameLst>
                                          <p:attrName>style.visibility</p:attrName>
                                        </p:attrNameLst>
                                      </p:cBhvr>
                                      <p:to>
                                        <p:strVal val="visible"/>
                                      </p:to>
                                    </p:set>
                                    <p:animEffect transition="in" filter="fade">
                                      <p:cBhvr>
                                        <p:cTn id="44" dur="500"/>
                                        <p:tgtEl>
                                          <p:spTgt spid="5">
                                            <p:graphicEl>
                                              <a:dgm id="{FF937556-688C-8C4E-AED9-D67493540EEF}"/>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5">
                                            <p:graphicEl>
                                              <a:dgm id="{0477763D-2A6B-F149-AC06-BB03980DA829}"/>
                                            </p:graphicEl>
                                          </p:spTgt>
                                        </p:tgtEl>
                                        <p:attrNameLst>
                                          <p:attrName>style.visibility</p:attrName>
                                        </p:attrNameLst>
                                      </p:cBhvr>
                                      <p:to>
                                        <p:strVal val="visible"/>
                                      </p:to>
                                    </p:set>
                                    <p:animEffect transition="in" filter="fade">
                                      <p:cBhvr>
                                        <p:cTn id="47" dur="500"/>
                                        <p:tgtEl>
                                          <p:spTgt spid="5">
                                            <p:graphicEl>
                                              <a:dgm id="{0477763D-2A6B-F149-AC06-BB03980DA829}"/>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5">
                                            <p:graphicEl>
                                              <a:dgm id="{7EE843CF-A98F-4F32-A012-6FAEA593FF8B}"/>
                                            </p:graphicEl>
                                          </p:spTgt>
                                        </p:tgtEl>
                                        <p:attrNameLst>
                                          <p:attrName>style.visibility</p:attrName>
                                        </p:attrNameLst>
                                      </p:cBhvr>
                                      <p:to>
                                        <p:strVal val="visible"/>
                                      </p:to>
                                    </p:set>
                                    <p:animEffect transition="in" filter="fade">
                                      <p:cBhvr>
                                        <p:cTn id="52" dur="500"/>
                                        <p:tgtEl>
                                          <p:spTgt spid="5">
                                            <p:graphicEl>
                                              <a:dgm id="{7EE843CF-A98F-4F32-A012-6FAEA593FF8B}"/>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5">
                                            <p:graphicEl>
                                              <a:dgm id="{0630082E-A72A-442E-9323-4490FD06CDA2}"/>
                                            </p:graphicEl>
                                          </p:spTgt>
                                        </p:tgtEl>
                                        <p:attrNameLst>
                                          <p:attrName>style.visibility</p:attrName>
                                        </p:attrNameLst>
                                      </p:cBhvr>
                                      <p:to>
                                        <p:strVal val="visible"/>
                                      </p:to>
                                    </p:set>
                                    <p:animEffect transition="in" filter="fade">
                                      <p:cBhvr>
                                        <p:cTn id="55" dur="500"/>
                                        <p:tgtEl>
                                          <p:spTgt spid="5">
                                            <p:graphicEl>
                                              <a:dgm id="{0630082E-A72A-442E-9323-4490FD06CDA2}"/>
                                            </p:graphic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grpId="0" nodeType="clickEffect">
                                  <p:stCondLst>
                                    <p:cond delay="0"/>
                                  </p:stCondLst>
                                  <p:childTnLst>
                                    <p:set>
                                      <p:cBhvr>
                                        <p:cTn id="59" dur="1" fill="hold">
                                          <p:stCondLst>
                                            <p:cond delay="0"/>
                                          </p:stCondLst>
                                        </p:cTn>
                                        <p:tgtEl>
                                          <p:spTgt spid="5">
                                            <p:graphicEl>
                                              <a:dgm id="{37B85876-0A0D-49F1-8490-BC9C4B571679}"/>
                                            </p:graphicEl>
                                          </p:spTgt>
                                        </p:tgtEl>
                                        <p:attrNameLst>
                                          <p:attrName>style.visibility</p:attrName>
                                        </p:attrNameLst>
                                      </p:cBhvr>
                                      <p:to>
                                        <p:strVal val="visible"/>
                                      </p:to>
                                    </p:set>
                                    <p:animEffect transition="in" filter="fade">
                                      <p:cBhvr>
                                        <p:cTn id="60" dur="500"/>
                                        <p:tgtEl>
                                          <p:spTgt spid="5">
                                            <p:graphicEl>
                                              <a:dgm id="{37B85876-0A0D-49F1-8490-BC9C4B571679}"/>
                                            </p:graphicEl>
                                          </p:spTgt>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
                                            <p:graphicEl>
                                              <a:dgm id="{A4BC66A0-528F-4E28-A5F9-D1716997195D}"/>
                                            </p:graphicEl>
                                          </p:spTgt>
                                        </p:tgtEl>
                                        <p:attrNameLst>
                                          <p:attrName>style.visibility</p:attrName>
                                        </p:attrNameLst>
                                      </p:cBhvr>
                                      <p:to>
                                        <p:strVal val="visible"/>
                                      </p:to>
                                    </p:set>
                                    <p:animEffect transition="in" filter="fade">
                                      <p:cBhvr>
                                        <p:cTn id="63" dur="500"/>
                                        <p:tgtEl>
                                          <p:spTgt spid="5">
                                            <p:graphicEl>
                                              <a:dgm id="{A4BC66A0-528F-4E28-A5F9-D1716997195D}"/>
                                            </p:graphicEl>
                                          </p:spTgt>
                                        </p:tgtEl>
                                      </p:cBhvr>
                                    </p:animEffect>
                                  </p:childTnLst>
                                </p:cTn>
                              </p:par>
                            </p:childTnLst>
                          </p:cTn>
                        </p:par>
                      </p:childTnLst>
                    </p:cTn>
                  </p:par>
                  <p:par>
                    <p:cTn id="64" fill="hold">
                      <p:stCondLst>
                        <p:cond delay="indefinite"/>
                      </p:stCondLst>
                      <p:childTnLst>
                        <p:par>
                          <p:cTn id="65" fill="hold">
                            <p:stCondLst>
                              <p:cond delay="0"/>
                            </p:stCondLst>
                            <p:childTnLst>
                              <p:par>
                                <p:cTn id="66" presetID="10" presetClass="entr" presetSubtype="0" fill="hold" grpId="0" nodeType="clickEffect">
                                  <p:stCondLst>
                                    <p:cond delay="0"/>
                                  </p:stCondLst>
                                  <p:childTnLst>
                                    <p:set>
                                      <p:cBhvr>
                                        <p:cTn id="67" dur="1" fill="hold">
                                          <p:stCondLst>
                                            <p:cond delay="0"/>
                                          </p:stCondLst>
                                        </p:cTn>
                                        <p:tgtEl>
                                          <p:spTgt spid="5">
                                            <p:graphicEl>
                                              <a:dgm id="{DF46B202-0507-45F7-8B35-F3968F971E0D}"/>
                                            </p:graphicEl>
                                          </p:spTgt>
                                        </p:tgtEl>
                                        <p:attrNameLst>
                                          <p:attrName>style.visibility</p:attrName>
                                        </p:attrNameLst>
                                      </p:cBhvr>
                                      <p:to>
                                        <p:strVal val="visible"/>
                                      </p:to>
                                    </p:set>
                                    <p:animEffect transition="in" filter="fade">
                                      <p:cBhvr>
                                        <p:cTn id="68" dur="500"/>
                                        <p:tgtEl>
                                          <p:spTgt spid="5">
                                            <p:graphicEl>
                                              <a:dgm id="{DF46B202-0507-45F7-8B35-F3968F971E0D}"/>
                                            </p:graphicEl>
                                          </p:spTgt>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5">
                                            <p:graphicEl>
                                              <a:dgm id="{DA0563EA-FD73-476B-A8D0-F6B36F0E2DBB}"/>
                                            </p:graphicEl>
                                          </p:spTgt>
                                        </p:tgtEl>
                                        <p:attrNameLst>
                                          <p:attrName>style.visibility</p:attrName>
                                        </p:attrNameLst>
                                      </p:cBhvr>
                                      <p:to>
                                        <p:strVal val="visible"/>
                                      </p:to>
                                    </p:set>
                                    <p:animEffect transition="in" filter="fade">
                                      <p:cBhvr>
                                        <p:cTn id="71" dur="500"/>
                                        <p:tgtEl>
                                          <p:spTgt spid="5">
                                            <p:graphicEl>
                                              <a:dgm id="{DA0563EA-FD73-476B-A8D0-F6B36F0E2DBB}"/>
                                            </p:graphicEl>
                                          </p:spTgt>
                                        </p:tgtEl>
                                      </p:cBhvr>
                                    </p:animEffect>
                                  </p:childTnLst>
                                </p:cTn>
                              </p:par>
                            </p:childTnLst>
                          </p:cTn>
                        </p:par>
                      </p:childTnLst>
                    </p:cTn>
                  </p:par>
                  <p:par>
                    <p:cTn id="72" fill="hold">
                      <p:stCondLst>
                        <p:cond delay="indefinite"/>
                      </p:stCondLst>
                      <p:childTnLst>
                        <p:par>
                          <p:cTn id="73" fill="hold">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5">
                                            <p:graphicEl>
                                              <a:dgm id="{5015859C-FB2F-496F-A437-E6EBFDD46EC4}"/>
                                            </p:graphicEl>
                                          </p:spTgt>
                                        </p:tgtEl>
                                        <p:attrNameLst>
                                          <p:attrName>style.visibility</p:attrName>
                                        </p:attrNameLst>
                                      </p:cBhvr>
                                      <p:to>
                                        <p:strVal val="visible"/>
                                      </p:to>
                                    </p:set>
                                    <p:animEffect transition="in" filter="fade">
                                      <p:cBhvr>
                                        <p:cTn id="76" dur="500"/>
                                        <p:tgtEl>
                                          <p:spTgt spid="5">
                                            <p:graphicEl>
                                              <a:dgm id="{5015859C-FB2F-496F-A437-E6EBFDD46EC4}"/>
                                            </p:graphicEl>
                                          </p:spTgt>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5">
                                            <p:graphicEl>
                                              <a:dgm id="{ABC96624-E35D-41E0-93CB-86425E61C452}"/>
                                            </p:graphicEl>
                                          </p:spTgt>
                                        </p:tgtEl>
                                        <p:attrNameLst>
                                          <p:attrName>style.visibility</p:attrName>
                                        </p:attrNameLst>
                                      </p:cBhvr>
                                      <p:to>
                                        <p:strVal val="visible"/>
                                      </p:to>
                                    </p:set>
                                    <p:animEffect transition="in" filter="fade">
                                      <p:cBhvr>
                                        <p:cTn id="79" dur="500"/>
                                        <p:tgtEl>
                                          <p:spTgt spid="5">
                                            <p:graphicEl>
                                              <a:dgm id="{ABC96624-E35D-41E0-93CB-86425E61C452}"/>
                                            </p:graphicEl>
                                          </p:spTgt>
                                        </p:tgtEl>
                                      </p:cBhvr>
                                    </p:animEffect>
                                  </p:childTnLst>
                                </p:cTn>
                              </p:par>
                            </p:childTnLst>
                          </p:cTn>
                        </p:par>
                      </p:childTnLst>
                    </p:cTn>
                  </p:par>
                  <p:par>
                    <p:cTn id="80" fill="hold">
                      <p:stCondLst>
                        <p:cond delay="indefinite"/>
                      </p:stCondLst>
                      <p:childTnLst>
                        <p:par>
                          <p:cTn id="81" fill="hold">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5">
                                            <p:graphicEl>
                                              <a:dgm id="{C4684C44-6ED5-C142-A52D-CFEF41ECB12B}"/>
                                            </p:graphicEl>
                                          </p:spTgt>
                                        </p:tgtEl>
                                        <p:attrNameLst>
                                          <p:attrName>style.visibility</p:attrName>
                                        </p:attrNameLst>
                                      </p:cBhvr>
                                      <p:to>
                                        <p:strVal val="visible"/>
                                      </p:to>
                                    </p:set>
                                    <p:animEffect transition="in" filter="fade">
                                      <p:cBhvr>
                                        <p:cTn id="84" dur="500"/>
                                        <p:tgtEl>
                                          <p:spTgt spid="5">
                                            <p:graphicEl>
                                              <a:dgm id="{C4684C44-6ED5-C142-A52D-CFEF41ECB12B}"/>
                                            </p:graphicEl>
                                          </p:spTgt>
                                        </p:tgtEl>
                                      </p:cBhvr>
                                    </p:animEffect>
                                  </p:childTnLst>
                                </p:cTn>
                              </p:par>
                              <p:par>
                                <p:cTn id="85" presetID="10" presetClass="entr" presetSubtype="0" fill="hold" grpId="0" nodeType="withEffect">
                                  <p:stCondLst>
                                    <p:cond delay="0"/>
                                  </p:stCondLst>
                                  <p:childTnLst>
                                    <p:set>
                                      <p:cBhvr>
                                        <p:cTn id="86" dur="1" fill="hold">
                                          <p:stCondLst>
                                            <p:cond delay="0"/>
                                          </p:stCondLst>
                                        </p:cTn>
                                        <p:tgtEl>
                                          <p:spTgt spid="5">
                                            <p:graphicEl>
                                              <a:dgm id="{77569780-C0D0-4248-8105-EAE73A4EA58F}"/>
                                            </p:graphicEl>
                                          </p:spTgt>
                                        </p:tgtEl>
                                        <p:attrNameLst>
                                          <p:attrName>style.visibility</p:attrName>
                                        </p:attrNameLst>
                                      </p:cBhvr>
                                      <p:to>
                                        <p:strVal val="visible"/>
                                      </p:to>
                                    </p:set>
                                    <p:animEffect transition="in" filter="fade">
                                      <p:cBhvr>
                                        <p:cTn id="87" dur="500"/>
                                        <p:tgtEl>
                                          <p:spTgt spid="5">
                                            <p:graphicEl>
                                              <a:dgm id="{77569780-C0D0-4248-8105-EAE73A4EA58F}"/>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5" grpId="0">
        <p:bldSub>
          <a:bldDgm bld="one"/>
        </p:bldSub>
      </p:bldGraphic>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4"/>
          <p:cNvPicPr>
            <a:picLocks noChangeAspect="1" noChangeArrowheads="1"/>
          </p:cNvPicPr>
          <p:nvPr/>
        </p:nvPicPr>
        <p:blipFill>
          <a:blip r:embed="rId2">
            <a:extLst>
              <a:ext uri="{28A0092B-C50C-407E-A947-70E740481C1C}">
                <a14:useLocalDpi xmlns:a14="http://schemas.microsoft.com/office/drawing/2010/main" val="0"/>
              </a:ext>
            </a:extLst>
          </a:blip>
          <a:srcRect l="8476" t="39880" r="38200" b="32341"/>
          <a:stretch>
            <a:fillRect/>
          </a:stretch>
        </p:blipFill>
        <p:spPr bwMode="auto">
          <a:xfrm>
            <a:off x="6794500" y="5999163"/>
            <a:ext cx="2241550" cy="617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ángulo 1"/>
          <p:cNvSpPr/>
          <p:nvPr/>
        </p:nvSpPr>
        <p:spPr>
          <a:xfrm>
            <a:off x="4377951" y="5184"/>
            <a:ext cx="4766049" cy="523220"/>
          </a:xfrm>
          <a:prstGeom prst="rect">
            <a:avLst/>
          </a:prstGeom>
          <a:noFill/>
        </p:spPr>
        <p:txBody>
          <a:bodyPr wrap="none" lIns="91440" tIns="45720" rIns="91440" bIns="45720">
            <a:spAutoFit/>
          </a:bodyPr>
          <a:lstStyle/>
          <a:p>
            <a:pPr algn="ctr"/>
            <a:r>
              <a:rPr lang="es-ES" sz="2800" b="0" cap="none" spc="0" dirty="0" smtClean="0">
                <a:ln w="0"/>
                <a:solidFill>
                  <a:schemeClr val="tx1"/>
                </a:solidFill>
                <a:effectLst>
                  <a:outerShdw blurRad="38100" dist="19050" dir="2700000" algn="tl" rotWithShape="0">
                    <a:schemeClr val="dk1">
                      <a:alpha val="40000"/>
                    </a:schemeClr>
                  </a:outerShdw>
                </a:effectLst>
              </a:rPr>
              <a:t>Campana de Calentamiento</a:t>
            </a:r>
            <a:endParaRPr lang="es-ES" sz="2800" b="0" cap="none" spc="0" dirty="0">
              <a:ln w="0"/>
              <a:solidFill>
                <a:schemeClr val="tx1"/>
              </a:solidFill>
              <a:effectLst>
                <a:outerShdw blurRad="38100" dist="19050" dir="2700000" algn="tl" rotWithShape="0">
                  <a:schemeClr val="dk1">
                    <a:alpha val="40000"/>
                  </a:schemeClr>
                </a:outerShdw>
              </a:effectLst>
            </a:endParaRPr>
          </a:p>
        </p:txBody>
      </p:sp>
      <p:sp>
        <p:nvSpPr>
          <p:cNvPr id="3" name="Rectángulo 2"/>
          <p:cNvSpPr/>
          <p:nvPr/>
        </p:nvSpPr>
        <p:spPr>
          <a:xfrm>
            <a:off x="1414577" y="818553"/>
            <a:ext cx="1521571"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Campana</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7" name="Rectángulo 6"/>
          <p:cNvSpPr/>
          <p:nvPr/>
        </p:nvSpPr>
        <p:spPr>
          <a:xfrm>
            <a:off x="6188522" y="818553"/>
            <a:ext cx="2103461"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Cilindro Fusor</a:t>
            </a:r>
            <a:endParaRPr lang="es-ES" sz="2400" b="0" cap="none" spc="0" dirty="0">
              <a:ln w="0"/>
              <a:solidFill>
                <a:schemeClr val="tx1"/>
              </a:solidFill>
              <a:effectLst>
                <a:outerShdw blurRad="38100" dist="19050" dir="2700000" algn="tl" rotWithShape="0">
                  <a:schemeClr val="dk1">
                    <a:alpha val="40000"/>
                  </a:schemeClr>
                </a:outerShdw>
              </a:effectLst>
            </a:endParaRPr>
          </a:p>
        </p:txBody>
      </p:sp>
      <p:sp>
        <p:nvSpPr>
          <p:cNvPr id="8" name="Rectángulo 7"/>
          <p:cNvSpPr/>
          <p:nvPr/>
        </p:nvSpPr>
        <p:spPr>
          <a:xfrm>
            <a:off x="1835696" y="3357318"/>
            <a:ext cx="5614037" cy="461665"/>
          </a:xfrm>
          <a:prstGeom prst="rect">
            <a:avLst/>
          </a:prstGeom>
          <a:noFill/>
        </p:spPr>
        <p:txBody>
          <a:bodyPr wrap="none" lIns="91440" tIns="45720" rIns="91440" bIns="45720">
            <a:spAutoFit/>
          </a:bodyPr>
          <a:lstStyle/>
          <a:p>
            <a:pPr algn="ctr"/>
            <a:r>
              <a:rPr lang="es-ES" sz="2400" b="0" cap="none" spc="0" dirty="0" smtClean="0">
                <a:ln w="0"/>
                <a:solidFill>
                  <a:schemeClr val="tx1"/>
                </a:solidFill>
                <a:effectLst>
                  <a:outerShdw blurRad="38100" dist="19050" dir="2700000" algn="tl" rotWithShape="0">
                    <a:schemeClr val="dk1">
                      <a:alpha val="40000"/>
                    </a:schemeClr>
                  </a:outerShdw>
                </a:effectLst>
              </a:rPr>
              <a:t>Campana acoplada con cilindro y motor</a:t>
            </a:r>
            <a:endParaRPr lang="es-ES" sz="2400" b="0" cap="none" spc="0" dirty="0">
              <a:ln w="0"/>
              <a:solidFill>
                <a:schemeClr val="tx1"/>
              </a:solidFill>
              <a:effectLst>
                <a:outerShdw blurRad="38100" dist="19050" dir="2700000" algn="tl" rotWithShape="0">
                  <a:schemeClr val="dk1">
                    <a:alpha val="40000"/>
                  </a:schemeClr>
                </a:outerShdw>
              </a:effectLst>
            </a:endParaRPr>
          </a:p>
        </p:txBody>
      </p:sp>
      <p:pic>
        <p:nvPicPr>
          <p:cNvPr id="10" name="Imagen 9" descr="partes%20estructura%20tesis/campana%20eje2.JPG"/>
          <p:cNvPicPr/>
          <p:nvPr/>
        </p:nvPicPr>
        <p:blipFill>
          <a:blip r:embed="rId3">
            <a:extLst>
              <a:ext uri="{28A0092B-C50C-407E-A947-70E740481C1C}">
                <a14:useLocalDpi xmlns:a14="http://schemas.microsoft.com/office/drawing/2010/main" val="0"/>
              </a:ext>
            </a:extLst>
          </a:blip>
          <a:srcRect/>
          <a:stretch>
            <a:fillRect/>
          </a:stretch>
        </p:blipFill>
        <p:spPr bwMode="auto">
          <a:xfrm>
            <a:off x="395536" y="1228679"/>
            <a:ext cx="4097655" cy="2000885"/>
          </a:xfrm>
          <a:prstGeom prst="rect">
            <a:avLst/>
          </a:prstGeom>
          <a:noFill/>
          <a:ln>
            <a:noFill/>
          </a:ln>
        </p:spPr>
      </p:pic>
      <p:pic>
        <p:nvPicPr>
          <p:cNvPr id="11" name="Imagen 10" descr="partes%20estructura%20tesis/cilindro1.JPG"/>
          <p:cNvPicPr/>
          <p:nvPr/>
        </p:nvPicPr>
        <p:blipFill>
          <a:blip r:embed="rId4">
            <a:extLst>
              <a:ext uri="{28A0092B-C50C-407E-A947-70E740481C1C}">
                <a14:useLocalDpi xmlns:a14="http://schemas.microsoft.com/office/drawing/2010/main" val="0"/>
              </a:ext>
            </a:extLst>
          </a:blip>
          <a:srcRect/>
          <a:stretch>
            <a:fillRect/>
          </a:stretch>
        </p:blipFill>
        <p:spPr bwMode="auto">
          <a:xfrm>
            <a:off x="5220072" y="1228679"/>
            <a:ext cx="3475305" cy="1949346"/>
          </a:xfrm>
          <a:prstGeom prst="rect">
            <a:avLst/>
          </a:prstGeom>
          <a:noFill/>
          <a:ln>
            <a:noFill/>
          </a:ln>
        </p:spPr>
      </p:pic>
      <p:pic>
        <p:nvPicPr>
          <p:cNvPr id="12" name="Imagen 11" descr="../../Desktop/partes%20estructura%20tesis/campana%20y%20cilindro%20y%20motor"/>
          <p:cNvPicPr/>
          <p:nvPr/>
        </p:nvPicPr>
        <p:blipFill rotWithShape="1">
          <a:blip r:embed="rId5">
            <a:extLst>
              <a:ext uri="{28A0092B-C50C-407E-A947-70E740481C1C}">
                <a14:useLocalDpi xmlns:a14="http://schemas.microsoft.com/office/drawing/2010/main" val="0"/>
              </a:ext>
            </a:extLst>
          </a:blip>
          <a:srcRect b="12196"/>
          <a:stretch/>
        </p:blipFill>
        <p:spPr bwMode="auto">
          <a:xfrm>
            <a:off x="2267744" y="3818983"/>
            <a:ext cx="4641944" cy="2239495"/>
          </a:xfrm>
          <a:prstGeom prst="rect">
            <a:avLst/>
          </a:prstGeom>
          <a:noFill/>
          <a:ln>
            <a:noFill/>
          </a:ln>
        </p:spPr>
      </p:pic>
    </p:spTree>
    <p:extLst>
      <p:ext uri="{BB962C8B-B14F-4D97-AF65-F5344CB8AC3E}">
        <p14:creationId xmlns:p14="http://schemas.microsoft.com/office/powerpoint/2010/main" val="52352519"/>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Diseño predeterminad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Diseño predeterminad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iseño predeterminado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iseño predeterminado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iseño predeterminado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iseño predeterminado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iseño predeterminado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iseño predeterminado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iseño predeterminado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iseño predeterminado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iseño predeterminado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iseño predeterminado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iseño predeterminado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iseño predeterminado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8149</TotalTime>
  <Words>870</Words>
  <Application>Microsoft Macintosh PowerPoint</Application>
  <PresentationFormat>Presentación en pantalla (4:3)</PresentationFormat>
  <Paragraphs>109</Paragraphs>
  <Slides>34</Slides>
  <Notes>5</Notes>
  <HiddenSlides>0</HiddenSlides>
  <MMClips>0</MMClips>
  <ScaleCrop>false</ScaleCrop>
  <HeadingPairs>
    <vt:vector size="8" baseType="variant">
      <vt:variant>
        <vt:lpstr>Fuentes usadas</vt:lpstr>
      </vt:variant>
      <vt:variant>
        <vt:i4>5</vt:i4>
      </vt:variant>
      <vt:variant>
        <vt:lpstr>Tema</vt:lpstr>
      </vt:variant>
      <vt:variant>
        <vt:i4>1</vt:i4>
      </vt:variant>
      <vt:variant>
        <vt:lpstr>Servidores OLE incrustados</vt:lpstr>
      </vt:variant>
      <vt:variant>
        <vt:i4>1</vt:i4>
      </vt:variant>
      <vt:variant>
        <vt:lpstr>Títulos de diapositiva</vt:lpstr>
      </vt:variant>
      <vt:variant>
        <vt:i4>34</vt:i4>
      </vt:variant>
    </vt:vector>
  </HeadingPairs>
  <TitlesOfParts>
    <vt:vector size="41" baseType="lpstr">
      <vt:lpstr>Calibri</vt:lpstr>
      <vt:lpstr>Century Gothic</vt:lpstr>
      <vt:lpstr>ＭＳ Ｐゴシック</vt:lpstr>
      <vt:lpstr>Raavi</vt:lpstr>
      <vt:lpstr>Arial</vt:lpstr>
      <vt:lpstr>Diseño predeterminado</vt:lpstr>
      <vt:lpstr>CorelDRAW</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ESPE</Company>
  <LinksUpToDate>false</LinksUpToDate>
  <SharedDoc>false</SharedDoc>
  <HyperlinksChanged>false</HyperlinksChanged>
  <AppVersion>15.0027</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Ghjgh hjghjg hghg hghghghjgg h</dc:title>
  <dc:creator>lcifuentes</dc:creator>
  <cp:lastModifiedBy>Usuario de Microsoft Office</cp:lastModifiedBy>
  <cp:revision>245</cp:revision>
  <cp:lastPrinted>2017-09-05T12:27:41Z</cp:lastPrinted>
  <dcterms:created xsi:type="dcterms:W3CDTF">2008-02-13T16:07:44Z</dcterms:created>
  <dcterms:modified xsi:type="dcterms:W3CDTF">2017-09-05T12:30:44Z</dcterms:modified>
</cp:coreProperties>
</file>