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23">
  <p:sldMasterIdLst>
    <p:sldMasterId id="2147483701" r:id="rId1"/>
  </p:sldMasterIdLst>
  <p:sldIdLst>
    <p:sldId id="295" r:id="rId2"/>
    <p:sldId id="257" r:id="rId3"/>
    <p:sldId id="261" r:id="rId4"/>
    <p:sldId id="272" r:id="rId5"/>
    <p:sldId id="266" r:id="rId6"/>
    <p:sldId id="316" r:id="rId7"/>
    <p:sldId id="317" r:id="rId8"/>
    <p:sldId id="307" r:id="rId9"/>
    <p:sldId id="309" r:id="rId10"/>
    <p:sldId id="311" r:id="rId11"/>
    <p:sldId id="313" r:id="rId12"/>
    <p:sldId id="279" r:id="rId13"/>
    <p:sldId id="304" r:id="rId14"/>
    <p:sldId id="271" r:id="rId15"/>
    <p:sldId id="302" r:id="rId16"/>
    <p:sldId id="305" r:id="rId17"/>
    <p:sldId id="318" r:id="rId18"/>
    <p:sldId id="294" r:id="rId19"/>
    <p:sldId id="291" r:id="rId20"/>
    <p:sldId id="265" r:id="rId21"/>
    <p:sldId id="293" r:id="rId2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FA9B7-C697-42C1-88EA-71B7B6A0132A}" type="doc">
      <dgm:prSet loTypeId="urn:microsoft.com/office/officeart/2009/3/layout/PhasedProcess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F18FB07A-228E-4951-A241-B61CA3958E6F}">
      <dgm:prSet phldrT="[Texto]" custT="1"/>
      <dgm:spPr/>
      <dgm:t>
        <a:bodyPr/>
        <a:lstStyle/>
        <a:p>
          <a:r>
            <a:rPr lang="es-EC" sz="2800" dirty="0" smtClean="0"/>
            <a:t>MARKETING ONLINE</a:t>
          </a:r>
          <a:endParaRPr lang="es-EC" sz="2800" dirty="0"/>
        </a:p>
      </dgm:t>
    </dgm:pt>
    <dgm:pt modelId="{45C94508-E87C-4A84-A3AD-4BA0FAF4D630}" type="parTrans" cxnId="{4BD10855-6288-40C4-81A3-F665900363A5}">
      <dgm:prSet/>
      <dgm:spPr/>
      <dgm:t>
        <a:bodyPr/>
        <a:lstStyle/>
        <a:p>
          <a:endParaRPr lang="es-EC"/>
        </a:p>
      </dgm:t>
    </dgm:pt>
    <dgm:pt modelId="{E36E5EAC-9BCC-4467-B579-1DA4948CC49C}" type="sibTrans" cxnId="{4BD10855-6288-40C4-81A3-F665900363A5}">
      <dgm:prSet/>
      <dgm:spPr/>
      <dgm:t>
        <a:bodyPr/>
        <a:lstStyle/>
        <a:p>
          <a:endParaRPr lang="es-EC"/>
        </a:p>
      </dgm:t>
    </dgm:pt>
    <dgm:pt modelId="{A52D9B5C-7036-4639-A086-94CC94F9BCE8}">
      <dgm:prSet phldrT="[Texto]" custT="1"/>
      <dgm:spPr/>
      <dgm:t>
        <a:bodyPr/>
        <a:lstStyle/>
        <a:p>
          <a:r>
            <a:rPr lang="es-EC" sz="1600" dirty="0" smtClean="0"/>
            <a:t>HOSTERÍA</a:t>
          </a:r>
          <a:endParaRPr lang="es-EC" sz="1600" dirty="0"/>
        </a:p>
      </dgm:t>
    </dgm:pt>
    <dgm:pt modelId="{B4933722-1057-46E1-AA0C-A54F71581C33}" type="parTrans" cxnId="{CB7EB2E4-C42E-4D7F-B01D-0B455688F142}">
      <dgm:prSet/>
      <dgm:spPr/>
      <dgm:t>
        <a:bodyPr/>
        <a:lstStyle/>
        <a:p>
          <a:endParaRPr lang="es-EC"/>
        </a:p>
      </dgm:t>
    </dgm:pt>
    <dgm:pt modelId="{ADB48DB3-B8CB-4AAD-843A-A3D9E68A6B20}" type="sibTrans" cxnId="{CB7EB2E4-C42E-4D7F-B01D-0B455688F142}">
      <dgm:prSet/>
      <dgm:spPr/>
      <dgm:t>
        <a:bodyPr/>
        <a:lstStyle/>
        <a:p>
          <a:endParaRPr lang="es-EC"/>
        </a:p>
      </dgm:t>
    </dgm:pt>
    <dgm:pt modelId="{A35F7597-8D74-4764-B92B-FC96B880C86F}">
      <dgm:prSet phldrT="[Texto]" custT="1"/>
      <dgm:spPr/>
      <dgm:t>
        <a:bodyPr/>
        <a:lstStyle/>
        <a:p>
          <a:r>
            <a:rPr lang="es-EC" sz="1600" dirty="0" smtClean="0"/>
            <a:t>VENTAS</a:t>
          </a:r>
          <a:endParaRPr lang="es-EC" sz="1600" dirty="0"/>
        </a:p>
      </dgm:t>
    </dgm:pt>
    <dgm:pt modelId="{C9C1EAB7-DB1F-4920-B826-C0DDFF5FBC99}" type="parTrans" cxnId="{F983472A-A6FA-4191-B2F8-F2CFDF472351}">
      <dgm:prSet/>
      <dgm:spPr/>
      <dgm:t>
        <a:bodyPr/>
        <a:lstStyle/>
        <a:p>
          <a:endParaRPr lang="es-EC"/>
        </a:p>
      </dgm:t>
    </dgm:pt>
    <dgm:pt modelId="{53C34CA2-2339-4779-BB53-0C37D4830807}" type="sibTrans" cxnId="{F983472A-A6FA-4191-B2F8-F2CFDF472351}">
      <dgm:prSet/>
      <dgm:spPr/>
      <dgm:t>
        <a:bodyPr/>
        <a:lstStyle/>
        <a:p>
          <a:endParaRPr lang="es-EC"/>
        </a:p>
      </dgm:t>
    </dgm:pt>
    <dgm:pt modelId="{36C5410C-F26F-4C38-B5FC-1D1703EEF727}">
      <dgm:prSet phldrT="[Texto]" custT="1"/>
      <dgm:spPr/>
      <dgm:t>
        <a:bodyPr/>
        <a:lstStyle/>
        <a:p>
          <a:r>
            <a:rPr lang="es-EC" sz="1600" dirty="0" smtClean="0"/>
            <a:t>OFEERTA</a:t>
          </a:r>
          <a:endParaRPr lang="es-EC" sz="1600" dirty="0"/>
        </a:p>
      </dgm:t>
    </dgm:pt>
    <dgm:pt modelId="{D59BB493-20C6-42F2-96A6-A076B632F274}" type="parTrans" cxnId="{FA0282C9-6CD9-4414-AD97-9646F8183B90}">
      <dgm:prSet/>
      <dgm:spPr/>
      <dgm:t>
        <a:bodyPr/>
        <a:lstStyle/>
        <a:p>
          <a:endParaRPr lang="es-EC"/>
        </a:p>
      </dgm:t>
    </dgm:pt>
    <dgm:pt modelId="{60D5BC4F-2E25-4765-8FF0-C5F69A575659}" type="sibTrans" cxnId="{FA0282C9-6CD9-4414-AD97-9646F8183B90}">
      <dgm:prSet/>
      <dgm:spPr/>
      <dgm:t>
        <a:bodyPr/>
        <a:lstStyle/>
        <a:p>
          <a:endParaRPr lang="es-EC"/>
        </a:p>
      </dgm:t>
    </dgm:pt>
    <dgm:pt modelId="{3E95AC74-7AD9-4B74-8955-90707EC72BE9}">
      <dgm:prSet phldrT="[Texto]" custT="1"/>
      <dgm:spPr/>
      <dgm:t>
        <a:bodyPr/>
        <a:lstStyle/>
        <a:p>
          <a:r>
            <a:rPr lang="es-EC" sz="2800" dirty="0" smtClean="0"/>
            <a:t>COMUNICACIÓN</a:t>
          </a:r>
          <a:endParaRPr lang="es-EC" sz="2800" dirty="0"/>
        </a:p>
      </dgm:t>
    </dgm:pt>
    <dgm:pt modelId="{DD3816AD-FCFA-4357-8F03-4F3CED3DA255}" type="parTrans" cxnId="{DC151D3F-0A81-4C83-B3A4-ED1049299C2B}">
      <dgm:prSet/>
      <dgm:spPr/>
      <dgm:t>
        <a:bodyPr/>
        <a:lstStyle/>
        <a:p>
          <a:endParaRPr lang="es-EC"/>
        </a:p>
      </dgm:t>
    </dgm:pt>
    <dgm:pt modelId="{1D4A74B5-6270-41F8-A016-619F8B442DF7}" type="sibTrans" cxnId="{DC151D3F-0A81-4C83-B3A4-ED1049299C2B}">
      <dgm:prSet/>
      <dgm:spPr/>
      <dgm:t>
        <a:bodyPr/>
        <a:lstStyle/>
        <a:p>
          <a:endParaRPr lang="es-EC"/>
        </a:p>
      </dgm:t>
    </dgm:pt>
    <dgm:pt modelId="{CF0D48A7-ACD5-4F4B-B87F-7D667895DA5D}">
      <dgm:prSet phldrT="[Texto]" custT="1"/>
      <dgm:spPr/>
      <dgm:t>
        <a:bodyPr/>
        <a:lstStyle/>
        <a:p>
          <a:r>
            <a:rPr lang="es-EC" sz="1600" dirty="0" smtClean="0"/>
            <a:t>TECNOLÓGICA</a:t>
          </a:r>
          <a:endParaRPr lang="es-EC" sz="1600" dirty="0"/>
        </a:p>
      </dgm:t>
    </dgm:pt>
    <dgm:pt modelId="{6A368B43-3F80-404B-854F-568E34C235EA}" type="parTrans" cxnId="{54D25ED2-B853-4B96-B8EF-532BFEEE8011}">
      <dgm:prSet/>
      <dgm:spPr/>
      <dgm:t>
        <a:bodyPr/>
        <a:lstStyle/>
        <a:p>
          <a:endParaRPr lang="es-EC"/>
        </a:p>
      </dgm:t>
    </dgm:pt>
    <dgm:pt modelId="{3CFFFADE-AA31-4A77-BC4A-924A8B4458E9}" type="sibTrans" cxnId="{54D25ED2-B853-4B96-B8EF-532BFEEE8011}">
      <dgm:prSet/>
      <dgm:spPr/>
      <dgm:t>
        <a:bodyPr/>
        <a:lstStyle/>
        <a:p>
          <a:endParaRPr lang="es-EC"/>
        </a:p>
      </dgm:t>
    </dgm:pt>
    <dgm:pt modelId="{8A662A68-E9CB-4833-B424-2285E160720A}">
      <dgm:prSet phldrT="[Texto]" custT="1"/>
      <dgm:spPr/>
      <dgm:t>
        <a:bodyPr/>
        <a:lstStyle/>
        <a:p>
          <a:r>
            <a:rPr lang="es-EC" sz="1600" dirty="0" smtClean="0"/>
            <a:t>INFORMÁTICA</a:t>
          </a:r>
          <a:endParaRPr lang="es-EC" sz="1600" dirty="0"/>
        </a:p>
      </dgm:t>
    </dgm:pt>
    <dgm:pt modelId="{EAC3E08F-1679-4A19-BF94-A967A07B9026}" type="parTrans" cxnId="{1B96E9AC-939A-460B-B538-0C212CB1238A}">
      <dgm:prSet/>
      <dgm:spPr/>
      <dgm:t>
        <a:bodyPr/>
        <a:lstStyle/>
        <a:p>
          <a:endParaRPr lang="es-EC"/>
        </a:p>
      </dgm:t>
    </dgm:pt>
    <dgm:pt modelId="{5BFAA6F4-F70A-401F-B965-0A8307589947}" type="sibTrans" cxnId="{1B96E9AC-939A-460B-B538-0C212CB1238A}">
      <dgm:prSet/>
      <dgm:spPr/>
      <dgm:t>
        <a:bodyPr/>
        <a:lstStyle/>
        <a:p>
          <a:endParaRPr lang="es-EC"/>
        </a:p>
      </dgm:t>
    </dgm:pt>
    <dgm:pt modelId="{327BB263-D052-493A-A479-D41E132F931E}">
      <dgm:prSet phldrT="[Texto]" custT="1"/>
      <dgm:spPr/>
      <dgm:t>
        <a:bodyPr/>
        <a:lstStyle/>
        <a:p>
          <a:r>
            <a:rPr lang="es-EC" sz="2800" dirty="0" smtClean="0"/>
            <a:t>Sector empresarial</a:t>
          </a:r>
          <a:endParaRPr lang="es-EC" sz="2800" dirty="0"/>
        </a:p>
      </dgm:t>
    </dgm:pt>
    <dgm:pt modelId="{52638E92-D7E3-455A-8FF2-3FA909E87488}" type="parTrans" cxnId="{5AD60814-F379-439D-960E-4DF0FBC0AB18}">
      <dgm:prSet/>
      <dgm:spPr/>
      <dgm:t>
        <a:bodyPr/>
        <a:lstStyle/>
        <a:p>
          <a:endParaRPr lang="es-EC"/>
        </a:p>
      </dgm:t>
    </dgm:pt>
    <dgm:pt modelId="{C8D2B94D-F66E-4BA2-A07C-5161C0755851}" type="sibTrans" cxnId="{5AD60814-F379-439D-960E-4DF0FBC0AB18}">
      <dgm:prSet/>
      <dgm:spPr/>
      <dgm:t>
        <a:bodyPr/>
        <a:lstStyle/>
        <a:p>
          <a:endParaRPr lang="es-EC"/>
        </a:p>
      </dgm:t>
    </dgm:pt>
    <dgm:pt modelId="{CF39FE05-DDDC-4D84-8EFE-578B67A6CA33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AVANCE TECNOLÓGICO </a:t>
          </a:r>
          <a:endParaRPr lang="es-EC" sz="2000" dirty="0">
            <a:solidFill>
              <a:schemeClr val="tx1"/>
            </a:solidFill>
          </a:endParaRPr>
        </a:p>
      </dgm:t>
    </dgm:pt>
    <dgm:pt modelId="{CBC5FD91-A38E-4F59-A324-F0913FE6135F}" type="parTrans" cxnId="{13D39672-D862-4627-82C8-794B4F9A0EB4}">
      <dgm:prSet/>
      <dgm:spPr/>
      <dgm:t>
        <a:bodyPr/>
        <a:lstStyle/>
        <a:p>
          <a:endParaRPr lang="es-EC"/>
        </a:p>
      </dgm:t>
    </dgm:pt>
    <dgm:pt modelId="{1BA92225-22BC-40F9-9C9B-6BE96269BAFD}" type="sibTrans" cxnId="{13D39672-D862-4627-82C8-794B4F9A0EB4}">
      <dgm:prSet/>
      <dgm:spPr/>
      <dgm:t>
        <a:bodyPr/>
        <a:lstStyle/>
        <a:p>
          <a:endParaRPr lang="es-EC"/>
        </a:p>
      </dgm:t>
    </dgm:pt>
    <dgm:pt modelId="{56B1EC5A-40E7-4D75-B386-D86F24A3AAE5}" type="pres">
      <dgm:prSet presAssocID="{E6EFA9B7-C697-42C1-88EA-71B7B6A0132A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9F9E23E8-EA3A-4999-90FD-C38846C99C3B}" type="pres">
      <dgm:prSet presAssocID="{E6EFA9B7-C697-42C1-88EA-71B7B6A0132A}" presName="arc1" presStyleLbl="node1" presStyleIdx="0" presStyleCnt="4"/>
      <dgm:spPr/>
    </dgm:pt>
    <dgm:pt modelId="{B8E13AF8-D0BB-4145-A5E7-6FACBD0408E9}" type="pres">
      <dgm:prSet presAssocID="{E6EFA9B7-C697-42C1-88EA-71B7B6A0132A}" presName="arc3" presStyleLbl="node1" presStyleIdx="1" presStyleCnt="4"/>
      <dgm:spPr/>
    </dgm:pt>
    <dgm:pt modelId="{DBE3136A-1AF4-48C6-9F0A-E29558147C9B}" type="pres">
      <dgm:prSet presAssocID="{E6EFA9B7-C697-42C1-88EA-71B7B6A0132A}" presName="parentText2" presStyleLbl="revTx" presStyleIdx="0" presStyleCnt="3" custScaleX="130609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D2BD27-F776-49FC-862A-57EF8B2165EF}" type="pres">
      <dgm:prSet presAssocID="{E6EFA9B7-C697-42C1-88EA-71B7B6A0132A}" presName="arc2" presStyleLbl="node1" presStyleIdx="2" presStyleCnt="4"/>
      <dgm:spPr/>
    </dgm:pt>
    <dgm:pt modelId="{A402C055-C769-4E07-A6C7-1923CAAAD56B}" type="pres">
      <dgm:prSet presAssocID="{E6EFA9B7-C697-42C1-88EA-71B7B6A0132A}" presName="arc4" presStyleLbl="node1" presStyleIdx="3" presStyleCnt="4"/>
      <dgm:spPr/>
    </dgm:pt>
    <dgm:pt modelId="{E515F120-2749-4F07-A052-C22B4F79440E}" type="pres">
      <dgm:prSet presAssocID="{E6EFA9B7-C697-42C1-88EA-71B7B6A0132A}" presName="parentText3" presStyleLbl="revTx" presStyleIdx="1" presStyleCnt="3" custScaleX="1306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C77011-148A-4208-B638-26438A1CC057}" type="pres">
      <dgm:prSet presAssocID="{E6EFA9B7-C697-42C1-88EA-71B7B6A0132A}" presName="middleComposite" presStyleCnt="0"/>
      <dgm:spPr/>
    </dgm:pt>
    <dgm:pt modelId="{CAC67A27-F38C-421A-B59B-D8C1DE3E8A27}" type="pres">
      <dgm:prSet presAssocID="{CF0D48A7-ACD5-4F4B-B87F-7D667895DA5D}" presName="circ1" presStyleLbl="vennNode1" presStyleIdx="0" presStyleCnt="8" custScaleX="130609"/>
      <dgm:spPr/>
      <dgm:t>
        <a:bodyPr/>
        <a:lstStyle/>
        <a:p>
          <a:endParaRPr lang="es-EC"/>
        </a:p>
      </dgm:t>
    </dgm:pt>
    <dgm:pt modelId="{72A0FAE9-3783-4E2B-B928-B8F396C50E54}" type="pres">
      <dgm:prSet presAssocID="{CF0D48A7-ACD5-4F4B-B87F-7D667895DA5D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9DB624AD-A8C3-41AB-9386-E5239E84A110}" type="pres">
      <dgm:prSet presAssocID="{8A662A68-E9CB-4833-B424-2285E160720A}" presName="circ2" presStyleLbl="vennNode1" presStyleIdx="1" presStyleCnt="8" custScaleX="130609"/>
      <dgm:spPr/>
      <dgm:t>
        <a:bodyPr/>
        <a:lstStyle/>
        <a:p>
          <a:endParaRPr lang="es-EC"/>
        </a:p>
      </dgm:t>
    </dgm:pt>
    <dgm:pt modelId="{148C5AAC-314D-4638-8A50-4B60E0C20195}" type="pres">
      <dgm:prSet presAssocID="{8A662A68-E9CB-4833-B424-2285E160720A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2164814E-7649-49C9-A354-56C0C5CEF218}" type="pres">
      <dgm:prSet presAssocID="{E6EFA9B7-C697-42C1-88EA-71B7B6A0132A}" presName="leftComposite" presStyleCnt="0"/>
      <dgm:spPr/>
    </dgm:pt>
    <dgm:pt modelId="{ECB3DADF-7C62-48CE-BDD8-F418EE5875C2}" type="pres">
      <dgm:prSet presAssocID="{A52D9B5C-7036-4639-A086-94CC94F9BCE8}" presName="childText1_1" presStyleLbl="vennNode1" presStyleIdx="2" presStyleCnt="8" custScaleX="130609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BCA4D306-9056-4FE4-9257-FD26C7745B39}" type="pres">
      <dgm:prSet presAssocID="{A52D9B5C-7036-4639-A086-94CC94F9BCE8}" presName="ellipse1" presStyleLbl="vennNode1" presStyleIdx="3" presStyleCnt="8"/>
      <dgm:spPr/>
    </dgm:pt>
    <dgm:pt modelId="{073BFF86-A57D-42FD-9299-8876CF6D6DA7}" type="pres">
      <dgm:prSet presAssocID="{A52D9B5C-7036-4639-A086-94CC94F9BCE8}" presName="ellipse2" presStyleLbl="vennNode1" presStyleIdx="4" presStyleCnt="8"/>
      <dgm:spPr/>
    </dgm:pt>
    <dgm:pt modelId="{19942C13-39E9-4701-B0EB-3C29B9EABF12}" type="pres">
      <dgm:prSet presAssocID="{A35F7597-8D74-4764-B92B-FC96B880C86F}" presName="childText1_2" presStyleLbl="vennNode1" presStyleIdx="5" presStyleCnt="8" custScaleX="130609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BB52F13C-B14C-4899-88EF-0EAF85BA8D0F}" type="pres">
      <dgm:prSet presAssocID="{A35F7597-8D74-4764-B92B-FC96B880C86F}" presName="ellipse3" presStyleLbl="vennNode1" presStyleIdx="6" presStyleCnt="8"/>
      <dgm:spPr/>
    </dgm:pt>
    <dgm:pt modelId="{F42D0AC9-7442-40D1-B544-58E14E08EB66}" type="pres">
      <dgm:prSet presAssocID="{36C5410C-F26F-4C38-B5FC-1D1703EEF727}" presName="childText1_3" presStyleLbl="vennNode1" presStyleIdx="7" presStyleCnt="8" custScaleX="130609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A99D8736-9B2D-43AD-9CDE-E89FE1A8B65D}" type="pres">
      <dgm:prSet presAssocID="{E6EFA9B7-C697-42C1-88EA-71B7B6A0132A}" presName="rightChild" presStyleLbl="node2" presStyleIdx="0" presStyleCnt="1" custScaleX="130609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6A04D112-F1F7-4F5C-BDE5-7B6E278D76F1}" type="pres">
      <dgm:prSet presAssocID="{E6EFA9B7-C697-42C1-88EA-71B7B6A0132A}" presName="parentText1" presStyleLbl="revTx" presStyleIdx="2" presStyleCnt="3" custScaleX="130609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C3CB0EF-466D-4094-A09F-A4E33F483927}" type="presOf" srcId="{3E95AC74-7AD9-4B74-8955-90707EC72BE9}" destId="{DBE3136A-1AF4-48C6-9F0A-E29558147C9B}" srcOrd="0" destOrd="0" presId="urn:microsoft.com/office/officeart/2009/3/layout/PhasedProcess"/>
    <dgm:cxn modelId="{4BD10855-6288-40C4-81A3-F665900363A5}" srcId="{E6EFA9B7-C697-42C1-88EA-71B7B6A0132A}" destId="{F18FB07A-228E-4951-A241-B61CA3958E6F}" srcOrd="0" destOrd="0" parTransId="{45C94508-E87C-4A84-A3AD-4BA0FAF4D630}" sibTransId="{E36E5EAC-9BCC-4467-B579-1DA4948CC49C}"/>
    <dgm:cxn modelId="{1B96E9AC-939A-460B-B538-0C212CB1238A}" srcId="{3E95AC74-7AD9-4B74-8955-90707EC72BE9}" destId="{8A662A68-E9CB-4833-B424-2285E160720A}" srcOrd="1" destOrd="0" parTransId="{EAC3E08F-1679-4A19-BF94-A967A07B9026}" sibTransId="{5BFAA6F4-F70A-401F-B965-0A8307589947}"/>
    <dgm:cxn modelId="{3236B4F7-BB6F-4D56-A9CC-0CF0F6ED8ABE}" type="presOf" srcId="{E6EFA9B7-C697-42C1-88EA-71B7B6A0132A}" destId="{56B1EC5A-40E7-4D75-B386-D86F24A3AAE5}" srcOrd="0" destOrd="0" presId="urn:microsoft.com/office/officeart/2009/3/layout/PhasedProcess"/>
    <dgm:cxn modelId="{DC151D3F-0A81-4C83-B3A4-ED1049299C2B}" srcId="{E6EFA9B7-C697-42C1-88EA-71B7B6A0132A}" destId="{3E95AC74-7AD9-4B74-8955-90707EC72BE9}" srcOrd="1" destOrd="0" parTransId="{DD3816AD-FCFA-4357-8F03-4F3CED3DA255}" sibTransId="{1D4A74B5-6270-41F8-A016-619F8B442DF7}"/>
    <dgm:cxn modelId="{8456289A-8FAE-4502-90D5-4737EA6625C8}" type="presOf" srcId="{A52D9B5C-7036-4639-A086-94CC94F9BCE8}" destId="{ECB3DADF-7C62-48CE-BDD8-F418EE5875C2}" srcOrd="0" destOrd="0" presId="urn:microsoft.com/office/officeart/2009/3/layout/PhasedProcess"/>
    <dgm:cxn modelId="{A5C5D744-07C5-4EA7-9455-95CEDA2D2C9F}" type="presOf" srcId="{36C5410C-F26F-4C38-B5FC-1D1703EEF727}" destId="{F42D0AC9-7442-40D1-B544-58E14E08EB66}" srcOrd="0" destOrd="0" presId="urn:microsoft.com/office/officeart/2009/3/layout/PhasedProcess"/>
    <dgm:cxn modelId="{5AD60814-F379-439D-960E-4DF0FBC0AB18}" srcId="{E6EFA9B7-C697-42C1-88EA-71B7B6A0132A}" destId="{327BB263-D052-493A-A479-D41E132F931E}" srcOrd="2" destOrd="0" parTransId="{52638E92-D7E3-455A-8FF2-3FA909E87488}" sibTransId="{C8D2B94D-F66E-4BA2-A07C-5161C0755851}"/>
    <dgm:cxn modelId="{FFD8EB6E-CCDE-4FF0-96F5-EAC83DBBC41B}" type="presOf" srcId="{8A662A68-E9CB-4833-B424-2285E160720A}" destId="{9DB624AD-A8C3-41AB-9386-E5239E84A110}" srcOrd="0" destOrd="0" presId="urn:microsoft.com/office/officeart/2009/3/layout/PhasedProcess"/>
    <dgm:cxn modelId="{F049D834-284D-48BA-8885-2FC39224D508}" type="presOf" srcId="{CF39FE05-DDDC-4D84-8EFE-578B67A6CA33}" destId="{A99D8736-9B2D-43AD-9CDE-E89FE1A8B65D}" srcOrd="0" destOrd="0" presId="urn:microsoft.com/office/officeart/2009/3/layout/PhasedProcess"/>
    <dgm:cxn modelId="{FA0282C9-6CD9-4414-AD97-9646F8183B90}" srcId="{F18FB07A-228E-4951-A241-B61CA3958E6F}" destId="{36C5410C-F26F-4C38-B5FC-1D1703EEF727}" srcOrd="2" destOrd="0" parTransId="{D59BB493-20C6-42F2-96A6-A076B632F274}" sibTransId="{60D5BC4F-2E25-4765-8FF0-C5F69A575659}"/>
    <dgm:cxn modelId="{2F6624E5-64E9-4EB9-A06F-F3720E414033}" type="presOf" srcId="{8A662A68-E9CB-4833-B424-2285E160720A}" destId="{148C5AAC-314D-4638-8A50-4B60E0C20195}" srcOrd="1" destOrd="0" presId="urn:microsoft.com/office/officeart/2009/3/layout/PhasedProcess"/>
    <dgm:cxn modelId="{54D25ED2-B853-4B96-B8EF-532BFEEE8011}" srcId="{3E95AC74-7AD9-4B74-8955-90707EC72BE9}" destId="{CF0D48A7-ACD5-4F4B-B87F-7D667895DA5D}" srcOrd="0" destOrd="0" parTransId="{6A368B43-3F80-404B-854F-568E34C235EA}" sibTransId="{3CFFFADE-AA31-4A77-BC4A-924A8B4458E9}"/>
    <dgm:cxn modelId="{A6FA53FE-B411-465C-A75B-CE6A77CA9E98}" type="presOf" srcId="{CF0D48A7-ACD5-4F4B-B87F-7D667895DA5D}" destId="{CAC67A27-F38C-421A-B59B-D8C1DE3E8A27}" srcOrd="0" destOrd="0" presId="urn:microsoft.com/office/officeart/2009/3/layout/PhasedProcess"/>
    <dgm:cxn modelId="{AFF0C11D-0F6A-49A4-8C7D-46FADD48E95C}" type="presOf" srcId="{A35F7597-8D74-4764-B92B-FC96B880C86F}" destId="{19942C13-39E9-4701-B0EB-3C29B9EABF12}" srcOrd="0" destOrd="0" presId="urn:microsoft.com/office/officeart/2009/3/layout/PhasedProcess"/>
    <dgm:cxn modelId="{F983472A-A6FA-4191-B2F8-F2CFDF472351}" srcId="{F18FB07A-228E-4951-A241-B61CA3958E6F}" destId="{A35F7597-8D74-4764-B92B-FC96B880C86F}" srcOrd="1" destOrd="0" parTransId="{C9C1EAB7-DB1F-4920-B826-C0DDFF5FBC99}" sibTransId="{53C34CA2-2339-4779-BB53-0C37D4830807}"/>
    <dgm:cxn modelId="{13D39672-D862-4627-82C8-794B4F9A0EB4}" srcId="{327BB263-D052-493A-A479-D41E132F931E}" destId="{CF39FE05-DDDC-4D84-8EFE-578B67A6CA33}" srcOrd="0" destOrd="0" parTransId="{CBC5FD91-A38E-4F59-A324-F0913FE6135F}" sibTransId="{1BA92225-22BC-40F9-9C9B-6BE96269BAFD}"/>
    <dgm:cxn modelId="{556D60A8-B7F7-4C5E-8F82-D99C8772DA65}" type="presOf" srcId="{CF0D48A7-ACD5-4F4B-B87F-7D667895DA5D}" destId="{72A0FAE9-3783-4E2B-B928-B8F396C50E54}" srcOrd="1" destOrd="0" presId="urn:microsoft.com/office/officeart/2009/3/layout/PhasedProcess"/>
    <dgm:cxn modelId="{25159FDC-4CD0-4EC8-8B97-DF0D6E9F08B5}" type="presOf" srcId="{327BB263-D052-493A-A479-D41E132F931E}" destId="{E515F120-2749-4F07-A052-C22B4F79440E}" srcOrd="0" destOrd="0" presId="urn:microsoft.com/office/officeart/2009/3/layout/PhasedProcess"/>
    <dgm:cxn modelId="{8547AD80-55D7-469E-8198-1756C47632B5}" type="presOf" srcId="{F18FB07A-228E-4951-A241-B61CA3958E6F}" destId="{6A04D112-F1F7-4F5C-BDE5-7B6E278D76F1}" srcOrd="0" destOrd="0" presId="urn:microsoft.com/office/officeart/2009/3/layout/PhasedProcess"/>
    <dgm:cxn modelId="{CB7EB2E4-C42E-4D7F-B01D-0B455688F142}" srcId="{F18FB07A-228E-4951-A241-B61CA3958E6F}" destId="{A52D9B5C-7036-4639-A086-94CC94F9BCE8}" srcOrd="0" destOrd="0" parTransId="{B4933722-1057-46E1-AA0C-A54F71581C33}" sibTransId="{ADB48DB3-B8CB-4AAD-843A-A3D9E68A6B20}"/>
    <dgm:cxn modelId="{2ED3AF7C-B460-4AD1-B68B-D2CFAEE92BB8}" type="presParOf" srcId="{56B1EC5A-40E7-4D75-B386-D86F24A3AAE5}" destId="{9F9E23E8-EA3A-4999-90FD-C38846C99C3B}" srcOrd="0" destOrd="0" presId="urn:microsoft.com/office/officeart/2009/3/layout/PhasedProcess"/>
    <dgm:cxn modelId="{EE2B441E-A96C-42BD-B5F3-95E4F6048864}" type="presParOf" srcId="{56B1EC5A-40E7-4D75-B386-D86F24A3AAE5}" destId="{B8E13AF8-D0BB-4145-A5E7-6FACBD0408E9}" srcOrd="1" destOrd="0" presId="urn:microsoft.com/office/officeart/2009/3/layout/PhasedProcess"/>
    <dgm:cxn modelId="{2A924E19-DFF7-4916-B9A3-45C32B115EF8}" type="presParOf" srcId="{56B1EC5A-40E7-4D75-B386-D86F24A3AAE5}" destId="{DBE3136A-1AF4-48C6-9F0A-E29558147C9B}" srcOrd="2" destOrd="0" presId="urn:microsoft.com/office/officeart/2009/3/layout/PhasedProcess"/>
    <dgm:cxn modelId="{17DBD3BC-91B0-4EBE-99D0-9A23028FBCF1}" type="presParOf" srcId="{56B1EC5A-40E7-4D75-B386-D86F24A3AAE5}" destId="{A0D2BD27-F776-49FC-862A-57EF8B2165EF}" srcOrd="3" destOrd="0" presId="urn:microsoft.com/office/officeart/2009/3/layout/PhasedProcess"/>
    <dgm:cxn modelId="{F0540AED-9944-4D10-BF57-4EDF175CF5B0}" type="presParOf" srcId="{56B1EC5A-40E7-4D75-B386-D86F24A3AAE5}" destId="{A402C055-C769-4E07-A6C7-1923CAAAD56B}" srcOrd="4" destOrd="0" presId="urn:microsoft.com/office/officeart/2009/3/layout/PhasedProcess"/>
    <dgm:cxn modelId="{289AAC01-A0B1-4758-9BF8-F5C8120C1561}" type="presParOf" srcId="{56B1EC5A-40E7-4D75-B386-D86F24A3AAE5}" destId="{E515F120-2749-4F07-A052-C22B4F79440E}" srcOrd="5" destOrd="0" presId="urn:microsoft.com/office/officeart/2009/3/layout/PhasedProcess"/>
    <dgm:cxn modelId="{91F83613-A5F2-4C8C-83F2-5FF6AA6D6DF2}" type="presParOf" srcId="{56B1EC5A-40E7-4D75-B386-D86F24A3AAE5}" destId="{A1C77011-148A-4208-B638-26438A1CC057}" srcOrd="6" destOrd="0" presId="urn:microsoft.com/office/officeart/2009/3/layout/PhasedProcess"/>
    <dgm:cxn modelId="{2D2A1E06-07E6-4D3E-B631-1B67E0349AF4}" type="presParOf" srcId="{A1C77011-148A-4208-B638-26438A1CC057}" destId="{CAC67A27-F38C-421A-B59B-D8C1DE3E8A27}" srcOrd="0" destOrd="0" presId="urn:microsoft.com/office/officeart/2009/3/layout/PhasedProcess"/>
    <dgm:cxn modelId="{ABD285D5-0A2E-4D14-96CF-8062B303E3C3}" type="presParOf" srcId="{A1C77011-148A-4208-B638-26438A1CC057}" destId="{72A0FAE9-3783-4E2B-B928-B8F396C50E54}" srcOrd="1" destOrd="0" presId="urn:microsoft.com/office/officeart/2009/3/layout/PhasedProcess"/>
    <dgm:cxn modelId="{4605732E-62CE-4F0B-B2A6-3DFD6F26CE08}" type="presParOf" srcId="{A1C77011-148A-4208-B638-26438A1CC057}" destId="{9DB624AD-A8C3-41AB-9386-E5239E84A110}" srcOrd="2" destOrd="0" presId="urn:microsoft.com/office/officeart/2009/3/layout/PhasedProcess"/>
    <dgm:cxn modelId="{90246907-A47C-455F-B368-955A2ECB0E8C}" type="presParOf" srcId="{A1C77011-148A-4208-B638-26438A1CC057}" destId="{148C5AAC-314D-4638-8A50-4B60E0C20195}" srcOrd="3" destOrd="0" presId="urn:microsoft.com/office/officeart/2009/3/layout/PhasedProcess"/>
    <dgm:cxn modelId="{380E283D-F7DB-495B-977D-9A42A7F327E2}" type="presParOf" srcId="{56B1EC5A-40E7-4D75-B386-D86F24A3AAE5}" destId="{2164814E-7649-49C9-A354-56C0C5CEF218}" srcOrd="7" destOrd="0" presId="urn:microsoft.com/office/officeart/2009/3/layout/PhasedProcess"/>
    <dgm:cxn modelId="{301D63FA-837E-4038-9CF2-74D1B09A3A5F}" type="presParOf" srcId="{2164814E-7649-49C9-A354-56C0C5CEF218}" destId="{ECB3DADF-7C62-48CE-BDD8-F418EE5875C2}" srcOrd="0" destOrd="0" presId="urn:microsoft.com/office/officeart/2009/3/layout/PhasedProcess"/>
    <dgm:cxn modelId="{E3D1447F-EAF5-4CCF-BE94-8788EC111FE4}" type="presParOf" srcId="{2164814E-7649-49C9-A354-56C0C5CEF218}" destId="{BCA4D306-9056-4FE4-9257-FD26C7745B39}" srcOrd="1" destOrd="0" presId="urn:microsoft.com/office/officeart/2009/3/layout/PhasedProcess"/>
    <dgm:cxn modelId="{AC84E0ED-3454-4FF9-B139-2B0E56A1D92B}" type="presParOf" srcId="{2164814E-7649-49C9-A354-56C0C5CEF218}" destId="{073BFF86-A57D-42FD-9299-8876CF6D6DA7}" srcOrd="2" destOrd="0" presId="urn:microsoft.com/office/officeart/2009/3/layout/PhasedProcess"/>
    <dgm:cxn modelId="{27D10AE9-9F39-44B0-942E-6E3B7C21BC1A}" type="presParOf" srcId="{2164814E-7649-49C9-A354-56C0C5CEF218}" destId="{19942C13-39E9-4701-B0EB-3C29B9EABF12}" srcOrd="3" destOrd="0" presId="urn:microsoft.com/office/officeart/2009/3/layout/PhasedProcess"/>
    <dgm:cxn modelId="{42EF505D-1609-4351-A450-10A18837B860}" type="presParOf" srcId="{2164814E-7649-49C9-A354-56C0C5CEF218}" destId="{BB52F13C-B14C-4899-88EF-0EAF85BA8D0F}" srcOrd="4" destOrd="0" presId="urn:microsoft.com/office/officeart/2009/3/layout/PhasedProcess"/>
    <dgm:cxn modelId="{7B274908-9129-4A69-81AA-3A08A046E582}" type="presParOf" srcId="{2164814E-7649-49C9-A354-56C0C5CEF218}" destId="{F42D0AC9-7442-40D1-B544-58E14E08EB66}" srcOrd="5" destOrd="0" presId="urn:microsoft.com/office/officeart/2009/3/layout/PhasedProcess"/>
    <dgm:cxn modelId="{6517ADD6-1C97-4358-B6F5-FE6B9EF82FD4}" type="presParOf" srcId="{56B1EC5A-40E7-4D75-B386-D86F24A3AAE5}" destId="{A99D8736-9B2D-43AD-9CDE-E89FE1A8B65D}" srcOrd="8" destOrd="0" presId="urn:microsoft.com/office/officeart/2009/3/layout/PhasedProcess"/>
    <dgm:cxn modelId="{6AA2B59E-BE87-4EE2-9A4F-581C6D87A5E5}" type="presParOf" srcId="{56B1EC5A-40E7-4D75-B386-D86F24A3AAE5}" destId="{6A04D112-F1F7-4F5C-BDE5-7B6E278D76F1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FD3144-F524-44C9-8B9B-572E85D0FBBF}" type="doc">
      <dgm:prSet loTypeId="urn:microsoft.com/office/officeart/2005/8/layout/process2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57C12D1F-29E0-4975-B6F8-9B9AB5BC7159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SEO</a:t>
          </a:r>
          <a:endParaRPr lang="es-EC" sz="1800" dirty="0">
            <a:solidFill>
              <a:schemeClr val="tx1"/>
            </a:solidFill>
          </a:endParaRPr>
        </a:p>
      </dgm:t>
    </dgm:pt>
    <dgm:pt modelId="{7B8C50A8-E076-4D99-9F50-B18C59033F7C}" type="parTrans" cxnId="{D5BAB151-E3FE-4174-AA38-466E7EA5EE04}">
      <dgm:prSet/>
      <dgm:spPr/>
      <dgm:t>
        <a:bodyPr/>
        <a:lstStyle/>
        <a:p>
          <a:endParaRPr lang="es-EC"/>
        </a:p>
      </dgm:t>
    </dgm:pt>
    <dgm:pt modelId="{AA844756-A554-4A16-918B-30194C256F49}" type="sibTrans" cxnId="{D5BAB151-E3FE-4174-AA38-466E7EA5EE04}">
      <dgm:prSet/>
      <dgm:spPr/>
      <dgm:t>
        <a:bodyPr/>
        <a:lstStyle/>
        <a:p>
          <a:endParaRPr lang="es-EC"/>
        </a:p>
      </dgm:t>
    </dgm:pt>
    <dgm:pt modelId="{E0D4A007-930B-42E0-88DE-59ACF531AB01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VISITANTES</a:t>
          </a:r>
          <a:endParaRPr lang="es-EC" sz="1800" dirty="0">
            <a:solidFill>
              <a:schemeClr val="tx1"/>
            </a:solidFill>
          </a:endParaRPr>
        </a:p>
      </dgm:t>
    </dgm:pt>
    <dgm:pt modelId="{B94F5EBB-1670-4A07-B1D1-1CDA8364D1A1}" type="parTrans" cxnId="{513195D0-B0E5-4D88-81E3-92930427B080}">
      <dgm:prSet/>
      <dgm:spPr/>
      <dgm:t>
        <a:bodyPr/>
        <a:lstStyle/>
        <a:p>
          <a:endParaRPr lang="es-EC"/>
        </a:p>
      </dgm:t>
    </dgm:pt>
    <dgm:pt modelId="{372B90B6-DF97-41B1-AB44-ACF1C10FB209}" type="sibTrans" cxnId="{513195D0-B0E5-4D88-81E3-92930427B080}">
      <dgm:prSet/>
      <dgm:spPr/>
      <dgm:t>
        <a:bodyPr/>
        <a:lstStyle/>
        <a:p>
          <a:endParaRPr lang="es-EC"/>
        </a:p>
      </dgm:t>
    </dgm:pt>
    <dgm:pt modelId="{4FD413D2-B9D8-40CE-A83E-658FA3DDBFAD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ENLACES</a:t>
          </a:r>
          <a:endParaRPr lang="es-EC" sz="1800" dirty="0">
            <a:solidFill>
              <a:schemeClr val="tx1"/>
            </a:solidFill>
          </a:endParaRPr>
        </a:p>
      </dgm:t>
    </dgm:pt>
    <dgm:pt modelId="{A7231C78-7AED-4063-8F5C-96766DCB37D9}" type="parTrans" cxnId="{AA9D436E-F74C-42B0-81E3-13D98D0A83C0}">
      <dgm:prSet/>
      <dgm:spPr/>
      <dgm:t>
        <a:bodyPr/>
        <a:lstStyle/>
        <a:p>
          <a:endParaRPr lang="es-EC"/>
        </a:p>
      </dgm:t>
    </dgm:pt>
    <dgm:pt modelId="{BD3D1CBF-8334-4E98-8EDD-0E5184823406}" type="sibTrans" cxnId="{AA9D436E-F74C-42B0-81E3-13D98D0A83C0}">
      <dgm:prSet/>
      <dgm:spPr/>
      <dgm:t>
        <a:bodyPr/>
        <a:lstStyle/>
        <a:p>
          <a:endParaRPr lang="es-EC"/>
        </a:p>
      </dgm:t>
    </dgm:pt>
    <dgm:pt modelId="{23DF81E0-C773-44A4-BD42-C3C5F124D39A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SERVICIOS</a:t>
          </a:r>
          <a:endParaRPr lang="es-EC" sz="1800" dirty="0">
            <a:solidFill>
              <a:schemeClr val="tx1"/>
            </a:solidFill>
          </a:endParaRPr>
        </a:p>
      </dgm:t>
    </dgm:pt>
    <dgm:pt modelId="{0AC079FA-43B7-4452-8415-0C11287729C6}" type="parTrans" cxnId="{82C7FC44-9AD5-4E5A-A625-FE52EF287680}">
      <dgm:prSet/>
      <dgm:spPr/>
      <dgm:t>
        <a:bodyPr/>
        <a:lstStyle/>
        <a:p>
          <a:endParaRPr lang="es-EC"/>
        </a:p>
      </dgm:t>
    </dgm:pt>
    <dgm:pt modelId="{3A923FE9-4A66-4C60-90A9-527E82983AFE}" type="sibTrans" cxnId="{82C7FC44-9AD5-4E5A-A625-FE52EF287680}">
      <dgm:prSet/>
      <dgm:spPr/>
      <dgm:t>
        <a:bodyPr/>
        <a:lstStyle/>
        <a:p>
          <a:endParaRPr lang="es-EC"/>
        </a:p>
      </dgm:t>
    </dgm:pt>
    <dgm:pt modelId="{1CFF9D8B-CCF6-4677-A407-D23F421D3830}" type="pres">
      <dgm:prSet presAssocID="{11FD3144-F524-44C9-8B9B-572E85D0FBBF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2187321-AA6F-406E-BBAC-EE128BB69876}" type="pres">
      <dgm:prSet presAssocID="{23DF81E0-C773-44A4-BD42-C3C5F124D39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2FB393-82F3-43F0-AEBE-6E3FA7B3F028}" type="pres">
      <dgm:prSet presAssocID="{3A923FE9-4A66-4C60-90A9-527E82983AFE}" presName="sibTrans" presStyleLbl="sibTrans2D1" presStyleIdx="0" presStyleCnt="3"/>
      <dgm:spPr/>
      <dgm:t>
        <a:bodyPr/>
        <a:lstStyle/>
        <a:p>
          <a:endParaRPr lang="es-EC"/>
        </a:p>
      </dgm:t>
    </dgm:pt>
    <dgm:pt modelId="{B7FF030A-78A5-4F73-8180-5DA6968A0AB5}" type="pres">
      <dgm:prSet presAssocID="{3A923FE9-4A66-4C60-90A9-527E82983AFE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60C905EA-4C07-456A-B3D1-3312ABC61018}" type="pres">
      <dgm:prSet presAssocID="{57C12D1F-29E0-4975-B6F8-9B9AB5BC715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07EEE0-AA62-4FEE-AE44-577797C05419}" type="pres">
      <dgm:prSet presAssocID="{AA844756-A554-4A16-918B-30194C256F49}" presName="sibTrans" presStyleLbl="sibTrans2D1" presStyleIdx="1" presStyleCnt="3"/>
      <dgm:spPr/>
      <dgm:t>
        <a:bodyPr/>
        <a:lstStyle/>
        <a:p>
          <a:endParaRPr lang="es-EC"/>
        </a:p>
      </dgm:t>
    </dgm:pt>
    <dgm:pt modelId="{0FBB68F7-FF98-4D31-87FE-49695BED3756}" type="pres">
      <dgm:prSet presAssocID="{AA844756-A554-4A16-918B-30194C256F49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714E0E1D-01C3-4DB6-A83E-9E5C633D4E7A}" type="pres">
      <dgm:prSet presAssocID="{E0D4A007-930B-42E0-88DE-59ACF531AB0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DBDBCC-53F1-4EA7-BC1A-F8643E42D119}" type="pres">
      <dgm:prSet presAssocID="{372B90B6-DF97-41B1-AB44-ACF1C10FB209}" presName="sibTrans" presStyleLbl="sibTrans2D1" presStyleIdx="2" presStyleCnt="3"/>
      <dgm:spPr/>
      <dgm:t>
        <a:bodyPr/>
        <a:lstStyle/>
        <a:p>
          <a:endParaRPr lang="es-EC"/>
        </a:p>
      </dgm:t>
    </dgm:pt>
    <dgm:pt modelId="{D8617045-9ADB-440D-8031-CD446F77DCAC}" type="pres">
      <dgm:prSet presAssocID="{372B90B6-DF97-41B1-AB44-ACF1C10FB209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50C876B3-33AD-4B5E-9239-768D35F17AC7}" type="pres">
      <dgm:prSet presAssocID="{4FD413D2-B9D8-40CE-A83E-658FA3DDBFA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0A00CBD-6FB6-42F8-88C9-4F039E38345F}" type="presOf" srcId="{372B90B6-DF97-41B1-AB44-ACF1C10FB209}" destId="{99DBDBCC-53F1-4EA7-BC1A-F8643E42D119}" srcOrd="0" destOrd="0" presId="urn:microsoft.com/office/officeart/2005/8/layout/process2"/>
    <dgm:cxn modelId="{8536610F-7ABE-463B-85D0-D3D87F2F2CD0}" type="presOf" srcId="{AA844756-A554-4A16-918B-30194C256F49}" destId="{0D07EEE0-AA62-4FEE-AE44-577797C05419}" srcOrd="0" destOrd="0" presId="urn:microsoft.com/office/officeart/2005/8/layout/process2"/>
    <dgm:cxn modelId="{82C7FC44-9AD5-4E5A-A625-FE52EF287680}" srcId="{11FD3144-F524-44C9-8B9B-572E85D0FBBF}" destId="{23DF81E0-C773-44A4-BD42-C3C5F124D39A}" srcOrd="0" destOrd="0" parTransId="{0AC079FA-43B7-4452-8415-0C11287729C6}" sibTransId="{3A923FE9-4A66-4C60-90A9-527E82983AFE}"/>
    <dgm:cxn modelId="{DE5EC352-F8FC-4608-9D1F-0DA4A30116EE}" type="presOf" srcId="{11FD3144-F524-44C9-8B9B-572E85D0FBBF}" destId="{1CFF9D8B-CCF6-4677-A407-D23F421D3830}" srcOrd="0" destOrd="0" presId="urn:microsoft.com/office/officeart/2005/8/layout/process2"/>
    <dgm:cxn modelId="{407A715B-FBE8-4DEE-8AD5-48C716E8401C}" type="presOf" srcId="{57C12D1F-29E0-4975-B6F8-9B9AB5BC7159}" destId="{60C905EA-4C07-456A-B3D1-3312ABC61018}" srcOrd="0" destOrd="0" presId="urn:microsoft.com/office/officeart/2005/8/layout/process2"/>
    <dgm:cxn modelId="{D5BAB151-E3FE-4174-AA38-466E7EA5EE04}" srcId="{11FD3144-F524-44C9-8B9B-572E85D0FBBF}" destId="{57C12D1F-29E0-4975-B6F8-9B9AB5BC7159}" srcOrd="1" destOrd="0" parTransId="{7B8C50A8-E076-4D99-9F50-B18C59033F7C}" sibTransId="{AA844756-A554-4A16-918B-30194C256F49}"/>
    <dgm:cxn modelId="{513195D0-B0E5-4D88-81E3-92930427B080}" srcId="{11FD3144-F524-44C9-8B9B-572E85D0FBBF}" destId="{E0D4A007-930B-42E0-88DE-59ACF531AB01}" srcOrd="2" destOrd="0" parTransId="{B94F5EBB-1670-4A07-B1D1-1CDA8364D1A1}" sibTransId="{372B90B6-DF97-41B1-AB44-ACF1C10FB209}"/>
    <dgm:cxn modelId="{AA9D436E-F74C-42B0-81E3-13D98D0A83C0}" srcId="{11FD3144-F524-44C9-8B9B-572E85D0FBBF}" destId="{4FD413D2-B9D8-40CE-A83E-658FA3DDBFAD}" srcOrd="3" destOrd="0" parTransId="{A7231C78-7AED-4063-8F5C-96766DCB37D9}" sibTransId="{BD3D1CBF-8334-4E98-8EDD-0E5184823406}"/>
    <dgm:cxn modelId="{D13526E5-DA38-4239-BEE2-972DC0269B68}" type="presOf" srcId="{3A923FE9-4A66-4C60-90A9-527E82983AFE}" destId="{B7FF030A-78A5-4F73-8180-5DA6968A0AB5}" srcOrd="1" destOrd="0" presId="urn:microsoft.com/office/officeart/2005/8/layout/process2"/>
    <dgm:cxn modelId="{EB497429-8755-44F5-86A0-CBC8D8C95CBF}" type="presOf" srcId="{E0D4A007-930B-42E0-88DE-59ACF531AB01}" destId="{714E0E1D-01C3-4DB6-A83E-9E5C633D4E7A}" srcOrd="0" destOrd="0" presId="urn:microsoft.com/office/officeart/2005/8/layout/process2"/>
    <dgm:cxn modelId="{1E5AA598-3E2F-499B-B39A-8A30306ADB2D}" type="presOf" srcId="{372B90B6-DF97-41B1-AB44-ACF1C10FB209}" destId="{D8617045-9ADB-440D-8031-CD446F77DCAC}" srcOrd="1" destOrd="0" presId="urn:microsoft.com/office/officeart/2005/8/layout/process2"/>
    <dgm:cxn modelId="{909357FB-CA1C-4E7F-A993-986963234A35}" type="presOf" srcId="{23DF81E0-C773-44A4-BD42-C3C5F124D39A}" destId="{D2187321-AA6F-406E-BBAC-EE128BB69876}" srcOrd="0" destOrd="0" presId="urn:microsoft.com/office/officeart/2005/8/layout/process2"/>
    <dgm:cxn modelId="{41730CD0-3ADC-4EBB-B6DD-FD5691CE6F39}" type="presOf" srcId="{AA844756-A554-4A16-918B-30194C256F49}" destId="{0FBB68F7-FF98-4D31-87FE-49695BED3756}" srcOrd="1" destOrd="0" presId="urn:microsoft.com/office/officeart/2005/8/layout/process2"/>
    <dgm:cxn modelId="{23F0766E-35A2-449F-9468-E6F63A5A4FA5}" type="presOf" srcId="{4FD413D2-B9D8-40CE-A83E-658FA3DDBFAD}" destId="{50C876B3-33AD-4B5E-9239-768D35F17AC7}" srcOrd="0" destOrd="0" presId="urn:microsoft.com/office/officeart/2005/8/layout/process2"/>
    <dgm:cxn modelId="{492705DD-C5E1-4B63-BD04-E6531F927534}" type="presOf" srcId="{3A923FE9-4A66-4C60-90A9-527E82983AFE}" destId="{122FB393-82F3-43F0-AEBE-6E3FA7B3F028}" srcOrd="0" destOrd="0" presId="urn:microsoft.com/office/officeart/2005/8/layout/process2"/>
    <dgm:cxn modelId="{BFD2AE54-37F1-4EC6-8948-1629FFECFC13}" type="presParOf" srcId="{1CFF9D8B-CCF6-4677-A407-D23F421D3830}" destId="{D2187321-AA6F-406E-BBAC-EE128BB69876}" srcOrd="0" destOrd="0" presId="urn:microsoft.com/office/officeart/2005/8/layout/process2"/>
    <dgm:cxn modelId="{C97A18D5-3FC9-488B-B37E-A3F85473A911}" type="presParOf" srcId="{1CFF9D8B-CCF6-4677-A407-D23F421D3830}" destId="{122FB393-82F3-43F0-AEBE-6E3FA7B3F028}" srcOrd="1" destOrd="0" presId="urn:microsoft.com/office/officeart/2005/8/layout/process2"/>
    <dgm:cxn modelId="{3929495F-1291-4D46-B0CD-1D3768252EC4}" type="presParOf" srcId="{122FB393-82F3-43F0-AEBE-6E3FA7B3F028}" destId="{B7FF030A-78A5-4F73-8180-5DA6968A0AB5}" srcOrd="0" destOrd="0" presId="urn:microsoft.com/office/officeart/2005/8/layout/process2"/>
    <dgm:cxn modelId="{1ED60F51-E2E3-4D28-99E6-E55B492250AC}" type="presParOf" srcId="{1CFF9D8B-CCF6-4677-A407-D23F421D3830}" destId="{60C905EA-4C07-456A-B3D1-3312ABC61018}" srcOrd="2" destOrd="0" presId="urn:microsoft.com/office/officeart/2005/8/layout/process2"/>
    <dgm:cxn modelId="{0066A06B-873A-4456-BD6E-D985E29AD50B}" type="presParOf" srcId="{1CFF9D8B-CCF6-4677-A407-D23F421D3830}" destId="{0D07EEE0-AA62-4FEE-AE44-577797C05419}" srcOrd="3" destOrd="0" presId="urn:microsoft.com/office/officeart/2005/8/layout/process2"/>
    <dgm:cxn modelId="{827FC37C-EB73-4E8C-94AD-C9F5B15CC4D5}" type="presParOf" srcId="{0D07EEE0-AA62-4FEE-AE44-577797C05419}" destId="{0FBB68F7-FF98-4D31-87FE-49695BED3756}" srcOrd="0" destOrd="0" presId="urn:microsoft.com/office/officeart/2005/8/layout/process2"/>
    <dgm:cxn modelId="{80FE7DA0-D6FF-4D31-9BA6-4D4A8C4CB7CC}" type="presParOf" srcId="{1CFF9D8B-CCF6-4677-A407-D23F421D3830}" destId="{714E0E1D-01C3-4DB6-A83E-9E5C633D4E7A}" srcOrd="4" destOrd="0" presId="urn:microsoft.com/office/officeart/2005/8/layout/process2"/>
    <dgm:cxn modelId="{FBF3AEED-D9E3-4F3D-BA3B-239CCFC949BC}" type="presParOf" srcId="{1CFF9D8B-CCF6-4677-A407-D23F421D3830}" destId="{99DBDBCC-53F1-4EA7-BC1A-F8643E42D119}" srcOrd="5" destOrd="0" presId="urn:microsoft.com/office/officeart/2005/8/layout/process2"/>
    <dgm:cxn modelId="{705ACC9F-B381-4460-85B7-E50BA3163BA5}" type="presParOf" srcId="{99DBDBCC-53F1-4EA7-BC1A-F8643E42D119}" destId="{D8617045-9ADB-440D-8031-CD446F77DCAC}" srcOrd="0" destOrd="0" presId="urn:microsoft.com/office/officeart/2005/8/layout/process2"/>
    <dgm:cxn modelId="{C88CAFAE-E3FD-4D5A-845C-A4BF57227EB0}" type="presParOf" srcId="{1CFF9D8B-CCF6-4677-A407-D23F421D3830}" destId="{50C876B3-33AD-4B5E-9239-768D35F17AC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D6D6CF4-64EA-4D73-8299-05ADAAB838C7}" type="doc">
      <dgm:prSet loTypeId="urn:microsoft.com/office/officeart/2005/8/layout/hProcess6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0AC2BD7-CEEC-480D-89EC-E529F2BA6691}">
      <dgm:prSet phldrT="[Texto]"/>
      <dgm:spPr/>
      <dgm:t>
        <a:bodyPr/>
        <a:lstStyle/>
        <a:p>
          <a:r>
            <a:rPr lang="es-EC" dirty="0" smtClean="0"/>
            <a:t>LA GLOBALIZACION</a:t>
          </a:r>
          <a:endParaRPr lang="es-EC" dirty="0"/>
        </a:p>
      </dgm:t>
    </dgm:pt>
    <dgm:pt modelId="{E0FFFA9F-8324-449C-B015-59866A769452}" type="parTrans" cxnId="{CD89E6D9-9E30-4D16-BD0A-381F9D4F837E}">
      <dgm:prSet/>
      <dgm:spPr/>
      <dgm:t>
        <a:bodyPr/>
        <a:lstStyle/>
        <a:p>
          <a:endParaRPr lang="es-EC"/>
        </a:p>
      </dgm:t>
    </dgm:pt>
    <dgm:pt modelId="{FF3C62AD-1FCC-479A-B4DD-2F09ECFDAC37}" type="sibTrans" cxnId="{CD89E6D9-9E30-4D16-BD0A-381F9D4F837E}">
      <dgm:prSet/>
      <dgm:spPr/>
      <dgm:t>
        <a:bodyPr/>
        <a:lstStyle/>
        <a:p>
          <a:endParaRPr lang="es-EC"/>
        </a:p>
      </dgm:t>
    </dgm:pt>
    <dgm:pt modelId="{FCEC578A-D0C3-4FFE-8867-034D6A779DB3}">
      <dgm:prSet phldrT="[Texto]"/>
      <dgm:spPr/>
      <dgm:t>
        <a:bodyPr/>
        <a:lstStyle/>
        <a:p>
          <a:r>
            <a:rPr lang="es-EC" dirty="0" smtClean="0"/>
            <a:t>TENDENCIAS </a:t>
          </a:r>
          <a:endParaRPr lang="es-EC" dirty="0"/>
        </a:p>
      </dgm:t>
    </dgm:pt>
    <dgm:pt modelId="{46500EBE-ABD7-4A53-87A7-AB29E0C75091}" type="parTrans" cxnId="{CE490CA7-01A6-44E1-8F90-CE1B4A0B5D92}">
      <dgm:prSet/>
      <dgm:spPr/>
      <dgm:t>
        <a:bodyPr/>
        <a:lstStyle/>
        <a:p>
          <a:endParaRPr lang="es-EC"/>
        </a:p>
      </dgm:t>
    </dgm:pt>
    <dgm:pt modelId="{E86934F3-E73E-45E2-BF80-98FDF246E540}" type="sibTrans" cxnId="{CE490CA7-01A6-44E1-8F90-CE1B4A0B5D92}">
      <dgm:prSet/>
      <dgm:spPr/>
      <dgm:t>
        <a:bodyPr/>
        <a:lstStyle/>
        <a:p>
          <a:endParaRPr lang="es-EC"/>
        </a:p>
      </dgm:t>
    </dgm:pt>
    <dgm:pt modelId="{0F21A82F-BB0A-4337-9AD5-26ADF5DBCF65}">
      <dgm:prSet phldrT="[Texto]"/>
      <dgm:spPr/>
      <dgm:t>
        <a:bodyPr/>
        <a:lstStyle/>
        <a:p>
          <a:r>
            <a:rPr lang="es-EC" dirty="0" smtClean="0"/>
            <a:t>HERRAMIENTA IMPORTANTE PARA ANUNCIAR </a:t>
          </a:r>
          <a:endParaRPr lang="es-EC" dirty="0"/>
        </a:p>
      </dgm:t>
    </dgm:pt>
    <dgm:pt modelId="{4ED26DB8-E410-4794-8C89-80CB6ECD1B1E}" type="parTrans" cxnId="{CDB32003-628E-479A-9858-D4D8413AF8CC}">
      <dgm:prSet/>
      <dgm:spPr/>
      <dgm:t>
        <a:bodyPr/>
        <a:lstStyle/>
        <a:p>
          <a:endParaRPr lang="es-EC"/>
        </a:p>
      </dgm:t>
    </dgm:pt>
    <dgm:pt modelId="{30C2B74B-A019-4A19-9193-847967A58835}" type="sibTrans" cxnId="{CDB32003-628E-479A-9858-D4D8413AF8CC}">
      <dgm:prSet/>
      <dgm:spPr/>
      <dgm:t>
        <a:bodyPr/>
        <a:lstStyle/>
        <a:p>
          <a:endParaRPr lang="es-EC"/>
        </a:p>
      </dgm:t>
    </dgm:pt>
    <dgm:pt modelId="{5AB6AE29-3BF2-410E-B94E-DC449A97549A}">
      <dgm:prSet phldrT="[Texto]"/>
      <dgm:spPr/>
      <dgm:t>
        <a:bodyPr/>
        <a:lstStyle/>
        <a:p>
          <a:r>
            <a:rPr lang="es-EC" dirty="0" smtClean="0"/>
            <a:t>OPTIMIZACION DE RECURSOS</a:t>
          </a:r>
          <a:endParaRPr lang="es-EC" dirty="0"/>
        </a:p>
      </dgm:t>
    </dgm:pt>
    <dgm:pt modelId="{84ED690F-8DEE-4A06-B32F-EAB5FA708704}" type="parTrans" cxnId="{143610DA-74B7-4C5A-A90F-B141EDC1E0B7}">
      <dgm:prSet/>
      <dgm:spPr/>
      <dgm:t>
        <a:bodyPr/>
        <a:lstStyle/>
        <a:p>
          <a:endParaRPr lang="es-EC"/>
        </a:p>
      </dgm:t>
    </dgm:pt>
    <dgm:pt modelId="{D2B5A94A-145E-476B-936A-FC361D13ECF4}" type="sibTrans" cxnId="{143610DA-74B7-4C5A-A90F-B141EDC1E0B7}">
      <dgm:prSet/>
      <dgm:spPr/>
      <dgm:t>
        <a:bodyPr/>
        <a:lstStyle/>
        <a:p>
          <a:endParaRPr lang="es-EC"/>
        </a:p>
      </dgm:t>
    </dgm:pt>
    <dgm:pt modelId="{B815D9EB-5561-4F65-B369-463FA3F701C9}">
      <dgm:prSet phldrT="[Texto]"/>
      <dgm:spPr/>
      <dgm:t>
        <a:bodyPr/>
        <a:lstStyle/>
        <a:p>
          <a:r>
            <a:rPr lang="es-EC" dirty="0" smtClean="0"/>
            <a:t>4 MEDIOS ONLINE</a:t>
          </a:r>
          <a:endParaRPr lang="es-EC" dirty="0"/>
        </a:p>
      </dgm:t>
    </dgm:pt>
    <dgm:pt modelId="{383BF58A-C38F-44DE-AAB9-57C984466610}" type="parTrans" cxnId="{22781854-93AC-423F-8EF9-2B9482CE1F9B}">
      <dgm:prSet/>
      <dgm:spPr/>
      <dgm:t>
        <a:bodyPr/>
        <a:lstStyle/>
        <a:p>
          <a:endParaRPr lang="es-EC"/>
        </a:p>
      </dgm:t>
    </dgm:pt>
    <dgm:pt modelId="{D53E218F-7C29-4479-9801-0C6932F64807}" type="sibTrans" cxnId="{22781854-93AC-423F-8EF9-2B9482CE1F9B}">
      <dgm:prSet/>
      <dgm:spPr/>
      <dgm:t>
        <a:bodyPr/>
        <a:lstStyle/>
        <a:p>
          <a:endParaRPr lang="es-EC"/>
        </a:p>
      </dgm:t>
    </dgm:pt>
    <dgm:pt modelId="{D77CF8E7-6CFF-4866-A264-12FA104061CD}">
      <dgm:prSet phldrT="[Texto]"/>
      <dgm:spPr/>
      <dgm:t>
        <a:bodyPr/>
        <a:lstStyle/>
        <a:p>
          <a:r>
            <a:rPr lang="es-EC" dirty="0" smtClean="0"/>
            <a:t>MERCADO MAS EXCLUSIVO</a:t>
          </a:r>
          <a:endParaRPr lang="es-EC" dirty="0"/>
        </a:p>
      </dgm:t>
    </dgm:pt>
    <dgm:pt modelId="{6B715479-DD3A-4725-A0BA-F1E4493FD103}" type="parTrans" cxnId="{AD9E106F-23CE-4A50-898A-AA2BC7C59FBD}">
      <dgm:prSet/>
      <dgm:spPr/>
      <dgm:t>
        <a:bodyPr/>
        <a:lstStyle/>
        <a:p>
          <a:endParaRPr lang="es-EC"/>
        </a:p>
      </dgm:t>
    </dgm:pt>
    <dgm:pt modelId="{75D84B6C-E091-4827-96D5-7087E9715F41}" type="sibTrans" cxnId="{AD9E106F-23CE-4A50-898A-AA2BC7C59FBD}">
      <dgm:prSet/>
      <dgm:spPr/>
      <dgm:t>
        <a:bodyPr/>
        <a:lstStyle/>
        <a:p>
          <a:endParaRPr lang="es-EC"/>
        </a:p>
      </dgm:t>
    </dgm:pt>
    <dgm:pt modelId="{AAB51502-3C2D-44AC-9E2C-B80FE7F76FA5}">
      <dgm:prSet phldrT="[Texto]"/>
      <dgm:spPr/>
      <dgm:t>
        <a:bodyPr/>
        <a:lstStyle/>
        <a:p>
          <a:r>
            <a:rPr lang="es-EC" dirty="0" smtClean="0"/>
            <a:t>EFICACIA Y CONFIABILIDAD</a:t>
          </a:r>
          <a:endParaRPr lang="es-EC" dirty="0"/>
        </a:p>
      </dgm:t>
    </dgm:pt>
    <dgm:pt modelId="{EB0AB79B-B095-4692-8E77-997D3659E56A}" type="parTrans" cxnId="{8C361A7D-F099-4213-BDF3-FB32D3439BDB}">
      <dgm:prSet/>
      <dgm:spPr/>
      <dgm:t>
        <a:bodyPr/>
        <a:lstStyle/>
        <a:p>
          <a:endParaRPr lang="es-EC"/>
        </a:p>
      </dgm:t>
    </dgm:pt>
    <dgm:pt modelId="{31E61ADD-26EE-4667-882E-AFB36551F6D5}" type="sibTrans" cxnId="{8C361A7D-F099-4213-BDF3-FB32D3439BDB}">
      <dgm:prSet/>
      <dgm:spPr/>
      <dgm:t>
        <a:bodyPr/>
        <a:lstStyle/>
        <a:p>
          <a:endParaRPr lang="es-EC"/>
        </a:p>
      </dgm:t>
    </dgm:pt>
    <dgm:pt modelId="{76AD5891-E8B2-48DA-AE0C-EA79208AE3B5}">
      <dgm:prSet phldrT="[Texto]"/>
      <dgm:spPr/>
      <dgm:t>
        <a:bodyPr/>
        <a:lstStyle/>
        <a:p>
          <a:r>
            <a:rPr lang="es-EC" dirty="0" smtClean="0"/>
            <a:t>HOSTERIA CABAÑAS DEL LAGO</a:t>
          </a:r>
          <a:endParaRPr lang="es-EC" dirty="0"/>
        </a:p>
      </dgm:t>
    </dgm:pt>
    <dgm:pt modelId="{244877DB-2E27-4255-9CCD-04DA6CC5742B}" type="parTrans" cxnId="{E826A153-293A-4038-9990-80A79AA04FBA}">
      <dgm:prSet/>
      <dgm:spPr/>
      <dgm:t>
        <a:bodyPr/>
        <a:lstStyle/>
        <a:p>
          <a:endParaRPr lang="es-EC"/>
        </a:p>
      </dgm:t>
    </dgm:pt>
    <dgm:pt modelId="{ED606E2A-8A0F-4F2E-A361-B849F8D890E4}" type="sibTrans" cxnId="{E826A153-293A-4038-9990-80A79AA04FBA}">
      <dgm:prSet/>
      <dgm:spPr/>
      <dgm:t>
        <a:bodyPr/>
        <a:lstStyle/>
        <a:p>
          <a:endParaRPr lang="es-EC"/>
        </a:p>
      </dgm:t>
    </dgm:pt>
    <dgm:pt modelId="{8825D0E3-5DD7-4008-B2BD-B0531F259654}">
      <dgm:prSet phldrT="[Texto]"/>
      <dgm:spPr/>
      <dgm:t>
        <a:bodyPr/>
        <a:lstStyle/>
        <a:p>
          <a:r>
            <a:rPr lang="es-EC" dirty="0" smtClean="0"/>
            <a:t>HOSTERIA GUACHALÁ</a:t>
          </a:r>
          <a:endParaRPr lang="es-EC" dirty="0"/>
        </a:p>
      </dgm:t>
    </dgm:pt>
    <dgm:pt modelId="{AD25FCB9-66AF-444A-AB61-A4F5156DC9E6}" type="parTrans" cxnId="{23A52E65-45A3-4A60-A89F-673281062385}">
      <dgm:prSet/>
      <dgm:spPr/>
      <dgm:t>
        <a:bodyPr/>
        <a:lstStyle/>
        <a:p>
          <a:endParaRPr lang="es-EC"/>
        </a:p>
      </dgm:t>
    </dgm:pt>
    <dgm:pt modelId="{E11E1B18-8F66-4F9D-957A-44A92E2DD181}" type="sibTrans" cxnId="{23A52E65-45A3-4A60-A89F-673281062385}">
      <dgm:prSet/>
      <dgm:spPr/>
      <dgm:t>
        <a:bodyPr/>
        <a:lstStyle/>
        <a:p>
          <a:endParaRPr lang="es-EC"/>
        </a:p>
      </dgm:t>
    </dgm:pt>
    <dgm:pt modelId="{9B19532C-33B9-4DB3-982F-FF565730D8C7}" type="pres">
      <dgm:prSet presAssocID="{FD6D6CF4-64EA-4D73-8299-05ADAAB838C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955427C-FA57-40C8-8CD0-83EE0C3C275C}" type="pres">
      <dgm:prSet presAssocID="{90AC2BD7-CEEC-480D-89EC-E529F2BA6691}" presName="compNode" presStyleCnt="0"/>
      <dgm:spPr/>
    </dgm:pt>
    <dgm:pt modelId="{757B69AE-1BFC-4FEA-A3C5-308B4343D54D}" type="pres">
      <dgm:prSet presAssocID="{90AC2BD7-CEEC-480D-89EC-E529F2BA6691}" presName="noGeometry" presStyleCnt="0"/>
      <dgm:spPr/>
    </dgm:pt>
    <dgm:pt modelId="{5D6106C4-3C51-4713-B239-84FD5E210672}" type="pres">
      <dgm:prSet presAssocID="{90AC2BD7-CEEC-480D-89EC-E529F2BA6691}" presName="childTextVisible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76D702-D47A-4643-86F7-8072272F5CCC}" type="pres">
      <dgm:prSet presAssocID="{90AC2BD7-CEEC-480D-89EC-E529F2BA6691}" presName="childTextHidden" presStyleLbl="bgAccFollowNode1" presStyleIdx="0" presStyleCnt="3"/>
      <dgm:spPr/>
      <dgm:t>
        <a:bodyPr/>
        <a:lstStyle/>
        <a:p>
          <a:endParaRPr lang="es-EC"/>
        </a:p>
      </dgm:t>
    </dgm:pt>
    <dgm:pt modelId="{65E2F3F8-8D5E-4BB5-8C70-7B13690A4AE9}" type="pres">
      <dgm:prSet presAssocID="{90AC2BD7-CEEC-480D-89EC-E529F2BA669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3F827E-7CF9-4111-B631-B874C3EF9AA6}" type="pres">
      <dgm:prSet presAssocID="{90AC2BD7-CEEC-480D-89EC-E529F2BA6691}" presName="aSpace" presStyleCnt="0"/>
      <dgm:spPr/>
    </dgm:pt>
    <dgm:pt modelId="{1E23A3FE-0B92-4EB7-94CD-D382BFABEECB}" type="pres">
      <dgm:prSet presAssocID="{5AB6AE29-3BF2-410E-B94E-DC449A97549A}" presName="compNode" presStyleCnt="0"/>
      <dgm:spPr/>
    </dgm:pt>
    <dgm:pt modelId="{F7C35449-A36F-414E-8F64-B0E002715BD7}" type="pres">
      <dgm:prSet presAssocID="{5AB6AE29-3BF2-410E-B94E-DC449A97549A}" presName="noGeometry" presStyleCnt="0"/>
      <dgm:spPr/>
    </dgm:pt>
    <dgm:pt modelId="{B18DDB1E-6FAD-432D-A3B7-787603FCCAB4}" type="pres">
      <dgm:prSet presAssocID="{5AB6AE29-3BF2-410E-B94E-DC449A97549A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FDDCE0-D7D5-45BC-A55A-3DEA2A7B8235}" type="pres">
      <dgm:prSet presAssocID="{5AB6AE29-3BF2-410E-B94E-DC449A97549A}" presName="childTextHidden" presStyleLbl="bgAccFollowNode1" presStyleIdx="1" presStyleCnt="3"/>
      <dgm:spPr/>
      <dgm:t>
        <a:bodyPr/>
        <a:lstStyle/>
        <a:p>
          <a:endParaRPr lang="es-EC"/>
        </a:p>
      </dgm:t>
    </dgm:pt>
    <dgm:pt modelId="{99C159BE-0B54-43F6-927B-189DA5FCCE1F}" type="pres">
      <dgm:prSet presAssocID="{5AB6AE29-3BF2-410E-B94E-DC449A97549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185065-44A3-401F-B37C-224E3D57DB9B}" type="pres">
      <dgm:prSet presAssocID="{5AB6AE29-3BF2-410E-B94E-DC449A97549A}" presName="aSpace" presStyleCnt="0"/>
      <dgm:spPr/>
    </dgm:pt>
    <dgm:pt modelId="{D04099C1-3DFC-4381-A0A3-DF027394598A}" type="pres">
      <dgm:prSet presAssocID="{AAB51502-3C2D-44AC-9E2C-B80FE7F76FA5}" presName="compNode" presStyleCnt="0"/>
      <dgm:spPr/>
    </dgm:pt>
    <dgm:pt modelId="{77888B22-1764-42A5-B69D-55C1C3FE0CF7}" type="pres">
      <dgm:prSet presAssocID="{AAB51502-3C2D-44AC-9E2C-B80FE7F76FA5}" presName="noGeometry" presStyleCnt="0"/>
      <dgm:spPr/>
    </dgm:pt>
    <dgm:pt modelId="{D8CD77DF-D96D-4F1D-9A59-21C57995B408}" type="pres">
      <dgm:prSet presAssocID="{AAB51502-3C2D-44AC-9E2C-B80FE7F76FA5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80AA4A-908E-4F4C-864B-B6E5D5CEDCB8}" type="pres">
      <dgm:prSet presAssocID="{AAB51502-3C2D-44AC-9E2C-B80FE7F76FA5}" presName="childTextHidden" presStyleLbl="bgAccFollowNode1" presStyleIdx="2" presStyleCnt="3"/>
      <dgm:spPr/>
      <dgm:t>
        <a:bodyPr/>
        <a:lstStyle/>
        <a:p>
          <a:endParaRPr lang="es-EC"/>
        </a:p>
      </dgm:t>
    </dgm:pt>
    <dgm:pt modelId="{8791B387-C257-400A-9ECB-A00D715C6778}" type="pres">
      <dgm:prSet presAssocID="{AAB51502-3C2D-44AC-9E2C-B80FE7F76FA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C1A6ADE-40AE-4A84-8DDC-BD7CC29029CA}" type="presOf" srcId="{0F21A82F-BB0A-4337-9AD5-26ADF5DBCF65}" destId="{C276D702-D47A-4643-86F7-8072272F5CCC}" srcOrd="1" destOrd="1" presId="urn:microsoft.com/office/officeart/2005/8/layout/hProcess6"/>
    <dgm:cxn modelId="{D0D2B532-8E02-4601-AE81-4FB726073E32}" type="presOf" srcId="{76AD5891-E8B2-48DA-AE0C-EA79208AE3B5}" destId="{D8CD77DF-D96D-4F1D-9A59-21C57995B408}" srcOrd="0" destOrd="0" presId="urn:microsoft.com/office/officeart/2005/8/layout/hProcess6"/>
    <dgm:cxn modelId="{31669B41-E3E0-42E0-B1AE-4B2B17DCA101}" type="presOf" srcId="{0F21A82F-BB0A-4337-9AD5-26ADF5DBCF65}" destId="{5D6106C4-3C51-4713-B239-84FD5E210672}" srcOrd="0" destOrd="1" presId="urn:microsoft.com/office/officeart/2005/8/layout/hProcess6"/>
    <dgm:cxn modelId="{8C361A7D-F099-4213-BDF3-FB32D3439BDB}" srcId="{FD6D6CF4-64EA-4D73-8299-05ADAAB838C7}" destId="{AAB51502-3C2D-44AC-9E2C-B80FE7F76FA5}" srcOrd="2" destOrd="0" parTransId="{EB0AB79B-B095-4692-8E77-997D3659E56A}" sibTransId="{31E61ADD-26EE-4667-882E-AFB36551F6D5}"/>
    <dgm:cxn modelId="{AD9E106F-23CE-4A50-898A-AA2BC7C59FBD}" srcId="{5AB6AE29-3BF2-410E-B94E-DC449A97549A}" destId="{D77CF8E7-6CFF-4866-A264-12FA104061CD}" srcOrd="1" destOrd="0" parTransId="{6B715479-DD3A-4725-A0BA-F1E4493FD103}" sibTransId="{75D84B6C-E091-4827-96D5-7087E9715F41}"/>
    <dgm:cxn modelId="{289E622D-6C2C-43D8-9880-35FF45FB0471}" type="presOf" srcId="{FCEC578A-D0C3-4FFE-8867-034D6A779DB3}" destId="{5D6106C4-3C51-4713-B239-84FD5E210672}" srcOrd="0" destOrd="0" presId="urn:microsoft.com/office/officeart/2005/8/layout/hProcess6"/>
    <dgm:cxn modelId="{143610DA-74B7-4C5A-A90F-B141EDC1E0B7}" srcId="{FD6D6CF4-64EA-4D73-8299-05ADAAB838C7}" destId="{5AB6AE29-3BF2-410E-B94E-DC449A97549A}" srcOrd="1" destOrd="0" parTransId="{84ED690F-8DEE-4A06-B32F-EAB5FA708704}" sibTransId="{D2B5A94A-145E-476B-936A-FC361D13ECF4}"/>
    <dgm:cxn modelId="{41A44FB3-4C66-4F1C-993B-DDF3029D8990}" type="presOf" srcId="{8825D0E3-5DD7-4008-B2BD-B0531F259654}" destId="{D8CD77DF-D96D-4F1D-9A59-21C57995B408}" srcOrd="0" destOrd="1" presId="urn:microsoft.com/office/officeart/2005/8/layout/hProcess6"/>
    <dgm:cxn modelId="{CDB32003-628E-479A-9858-D4D8413AF8CC}" srcId="{90AC2BD7-CEEC-480D-89EC-E529F2BA6691}" destId="{0F21A82F-BB0A-4337-9AD5-26ADF5DBCF65}" srcOrd="1" destOrd="0" parTransId="{4ED26DB8-E410-4794-8C89-80CB6ECD1B1E}" sibTransId="{30C2B74B-A019-4A19-9193-847967A58835}"/>
    <dgm:cxn modelId="{0B3E999B-5E9B-40F4-8250-27E23E8D55FB}" type="presOf" srcId="{FCEC578A-D0C3-4FFE-8867-034D6A779DB3}" destId="{C276D702-D47A-4643-86F7-8072272F5CCC}" srcOrd="1" destOrd="0" presId="urn:microsoft.com/office/officeart/2005/8/layout/hProcess6"/>
    <dgm:cxn modelId="{93979D8A-459F-44B9-B005-EEC2B202AA6B}" type="presOf" srcId="{FD6D6CF4-64EA-4D73-8299-05ADAAB838C7}" destId="{9B19532C-33B9-4DB3-982F-FF565730D8C7}" srcOrd="0" destOrd="0" presId="urn:microsoft.com/office/officeart/2005/8/layout/hProcess6"/>
    <dgm:cxn modelId="{76856298-FDF5-473F-92EE-72A2B209A41B}" type="presOf" srcId="{8825D0E3-5DD7-4008-B2BD-B0531F259654}" destId="{D080AA4A-908E-4F4C-864B-B6E5D5CEDCB8}" srcOrd="1" destOrd="1" presId="urn:microsoft.com/office/officeart/2005/8/layout/hProcess6"/>
    <dgm:cxn modelId="{7241087F-2B76-4FBD-984A-521D1792D932}" type="presOf" srcId="{D77CF8E7-6CFF-4866-A264-12FA104061CD}" destId="{B18DDB1E-6FAD-432D-A3B7-787603FCCAB4}" srcOrd="0" destOrd="1" presId="urn:microsoft.com/office/officeart/2005/8/layout/hProcess6"/>
    <dgm:cxn modelId="{BD9B84BC-0DEF-4CBF-8C9A-D732CA46F035}" type="presOf" srcId="{90AC2BD7-CEEC-480D-89EC-E529F2BA6691}" destId="{65E2F3F8-8D5E-4BB5-8C70-7B13690A4AE9}" srcOrd="0" destOrd="0" presId="urn:microsoft.com/office/officeart/2005/8/layout/hProcess6"/>
    <dgm:cxn modelId="{062807C0-4B78-42F4-975C-81E0450A95F8}" type="presOf" srcId="{B815D9EB-5561-4F65-B369-463FA3F701C9}" destId="{7FFDDCE0-D7D5-45BC-A55A-3DEA2A7B8235}" srcOrd="1" destOrd="0" presId="urn:microsoft.com/office/officeart/2005/8/layout/hProcess6"/>
    <dgm:cxn modelId="{22781854-93AC-423F-8EF9-2B9482CE1F9B}" srcId="{5AB6AE29-3BF2-410E-B94E-DC449A97549A}" destId="{B815D9EB-5561-4F65-B369-463FA3F701C9}" srcOrd="0" destOrd="0" parTransId="{383BF58A-C38F-44DE-AAB9-57C984466610}" sibTransId="{D53E218F-7C29-4479-9801-0C6932F64807}"/>
    <dgm:cxn modelId="{CBE1A5A5-86DA-42D6-8D78-EE0B160FED24}" type="presOf" srcId="{AAB51502-3C2D-44AC-9E2C-B80FE7F76FA5}" destId="{8791B387-C257-400A-9ECB-A00D715C6778}" srcOrd="0" destOrd="0" presId="urn:microsoft.com/office/officeart/2005/8/layout/hProcess6"/>
    <dgm:cxn modelId="{CD89E6D9-9E30-4D16-BD0A-381F9D4F837E}" srcId="{FD6D6CF4-64EA-4D73-8299-05ADAAB838C7}" destId="{90AC2BD7-CEEC-480D-89EC-E529F2BA6691}" srcOrd="0" destOrd="0" parTransId="{E0FFFA9F-8324-449C-B015-59866A769452}" sibTransId="{FF3C62AD-1FCC-479A-B4DD-2F09ECFDAC37}"/>
    <dgm:cxn modelId="{5CF90851-97B8-41E4-81DB-57E74FAAD30E}" type="presOf" srcId="{D77CF8E7-6CFF-4866-A264-12FA104061CD}" destId="{7FFDDCE0-D7D5-45BC-A55A-3DEA2A7B8235}" srcOrd="1" destOrd="1" presId="urn:microsoft.com/office/officeart/2005/8/layout/hProcess6"/>
    <dgm:cxn modelId="{20B56BE0-8715-45F7-943D-C9D3E14BF51A}" type="presOf" srcId="{B815D9EB-5561-4F65-B369-463FA3F701C9}" destId="{B18DDB1E-6FAD-432D-A3B7-787603FCCAB4}" srcOrd="0" destOrd="0" presId="urn:microsoft.com/office/officeart/2005/8/layout/hProcess6"/>
    <dgm:cxn modelId="{E826A153-293A-4038-9990-80A79AA04FBA}" srcId="{AAB51502-3C2D-44AC-9E2C-B80FE7F76FA5}" destId="{76AD5891-E8B2-48DA-AE0C-EA79208AE3B5}" srcOrd="0" destOrd="0" parTransId="{244877DB-2E27-4255-9CCD-04DA6CC5742B}" sibTransId="{ED606E2A-8A0F-4F2E-A361-B849F8D890E4}"/>
    <dgm:cxn modelId="{23A52E65-45A3-4A60-A89F-673281062385}" srcId="{AAB51502-3C2D-44AC-9E2C-B80FE7F76FA5}" destId="{8825D0E3-5DD7-4008-B2BD-B0531F259654}" srcOrd="1" destOrd="0" parTransId="{AD25FCB9-66AF-444A-AB61-A4F5156DC9E6}" sibTransId="{E11E1B18-8F66-4F9D-957A-44A92E2DD181}"/>
    <dgm:cxn modelId="{F8893DB6-C7E3-4406-AB44-6900A5E800FA}" type="presOf" srcId="{76AD5891-E8B2-48DA-AE0C-EA79208AE3B5}" destId="{D080AA4A-908E-4F4C-864B-B6E5D5CEDCB8}" srcOrd="1" destOrd="0" presId="urn:microsoft.com/office/officeart/2005/8/layout/hProcess6"/>
    <dgm:cxn modelId="{41CF6807-6C4C-4750-BC7F-8C55630A4F68}" type="presOf" srcId="{5AB6AE29-3BF2-410E-B94E-DC449A97549A}" destId="{99C159BE-0B54-43F6-927B-189DA5FCCE1F}" srcOrd="0" destOrd="0" presId="urn:microsoft.com/office/officeart/2005/8/layout/hProcess6"/>
    <dgm:cxn modelId="{CE490CA7-01A6-44E1-8F90-CE1B4A0B5D92}" srcId="{90AC2BD7-CEEC-480D-89EC-E529F2BA6691}" destId="{FCEC578A-D0C3-4FFE-8867-034D6A779DB3}" srcOrd="0" destOrd="0" parTransId="{46500EBE-ABD7-4A53-87A7-AB29E0C75091}" sibTransId="{E86934F3-E73E-45E2-BF80-98FDF246E540}"/>
    <dgm:cxn modelId="{2EBD6773-FFE2-4ED7-A44C-AA3CFA84B6AC}" type="presParOf" srcId="{9B19532C-33B9-4DB3-982F-FF565730D8C7}" destId="{1955427C-FA57-40C8-8CD0-83EE0C3C275C}" srcOrd="0" destOrd="0" presId="urn:microsoft.com/office/officeart/2005/8/layout/hProcess6"/>
    <dgm:cxn modelId="{23F29EFB-48EF-428D-B836-84D850BEB4CE}" type="presParOf" srcId="{1955427C-FA57-40C8-8CD0-83EE0C3C275C}" destId="{757B69AE-1BFC-4FEA-A3C5-308B4343D54D}" srcOrd="0" destOrd="0" presId="urn:microsoft.com/office/officeart/2005/8/layout/hProcess6"/>
    <dgm:cxn modelId="{94FF431D-20BC-464E-80D1-A5AED355877E}" type="presParOf" srcId="{1955427C-FA57-40C8-8CD0-83EE0C3C275C}" destId="{5D6106C4-3C51-4713-B239-84FD5E210672}" srcOrd="1" destOrd="0" presId="urn:microsoft.com/office/officeart/2005/8/layout/hProcess6"/>
    <dgm:cxn modelId="{3F4FC37D-02F7-4523-BD55-713415418F74}" type="presParOf" srcId="{1955427C-FA57-40C8-8CD0-83EE0C3C275C}" destId="{C276D702-D47A-4643-86F7-8072272F5CCC}" srcOrd="2" destOrd="0" presId="urn:microsoft.com/office/officeart/2005/8/layout/hProcess6"/>
    <dgm:cxn modelId="{88DAC630-6D22-44D3-8F36-26ABA5F7AB96}" type="presParOf" srcId="{1955427C-FA57-40C8-8CD0-83EE0C3C275C}" destId="{65E2F3F8-8D5E-4BB5-8C70-7B13690A4AE9}" srcOrd="3" destOrd="0" presId="urn:microsoft.com/office/officeart/2005/8/layout/hProcess6"/>
    <dgm:cxn modelId="{DAF31AA0-541D-4FE5-A5B7-E6A915A88AAE}" type="presParOf" srcId="{9B19532C-33B9-4DB3-982F-FF565730D8C7}" destId="{9E3F827E-7CF9-4111-B631-B874C3EF9AA6}" srcOrd="1" destOrd="0" presId="urn:microsoft.com/office/officeart/2005/8/layout/hProcess6"/>
    <dgm:cxn modelId="{5B223D54-A769-4C26-A2F7-6A1022274E8C}" type="presParOf" srcId="{9B19532C-33B9-4DB3-982F-FF565730D8C7}" destId="{1E23A3FE-0B92-4EB7-94CD-D382BFABEECB}" srcOrd="2" destOrd="0" presId="urn:microsoft.com/office/officeart/2005/8/layout/hProcess6"/>
    <dgm:cxn modelId="{BD4AB0AD-3FC9-4045-9C36-549EDD320415}" type="presParOf" srcId="{1E23A3FE-0B92-4EB7-94CD-D382BFABEECB}" destId="{F7C35449-A36F-414E-8F64-B0E002715BD7}" srcOrd="0" destOrd="0" presId="urn:microsoft.com/office/officeart/2005/8/layout/hProcess6"/>
    <dgm:cxn modelId="{0BC0CEA0-8D44-401D-B379-DE72871952A6}" type="presParOf" srcId="{1E23A3FE-0B92-4EB7-94CD-D382BFABEECB}" destId="{B18DDB1E-6FAD-432D-A3B7-787603FCCAB4}" srcOrd="1" destOrd="0" presId="urn:microsoft.com/office/officeart/2005/8/layout/hProcess6"/>
    <dgm:cxn modelId="{47DDCB84-F545-44B8-AD12-EC7AB8D335A1}" type="presParOf" srcId="{1E23A3FE-0B92-4EB7-94CD-D382BFABEECB}" destId="{7FFDDCE0-D7D5-45BC-A55A-3DEA2A7B8235}" srcOrd="2" destOrd="0" presId="urn:microsoft.com/office/officeart/2005/8/layout/hProcess6"/>
    <dgm:cxn modelId="{BA06C2A6-5C89-441A-9652-C218FF52B890}" type="presParOf" srcId="{1E23A3FE-0B92-4EB7-94CD-D382BFABEECB}" destId="{99C159BE-0B54-43F6-927B-189DA5FCCE1F}" srcOrd="3" destOrd="0" presId="urn:microsoft.com/office/officeart/2005/8/layout/hProcess6"/>
    <dgm:cxn modelId="{488FD121-89CF-4311-A443-785468C1D524}" type="presParOf" srcId="{9B19532C-33B9-4DB3-982F-FF565730D8C7}" destId="{D4185065-44A3-401F-B37C-224E3D57DB9B}" srcOrd="3" destOrd="0" presId="urn:microsoft.com/office/officeart/2005/8/layout/hProcess6"/>
    <dgm:cxn modelId="{20C821F2-0DAF-4534-BC3E-94C68E23B1A4}" type="presParOf" srcId="{9B19532C-33B9-4DB3-982F-FF565730D8C7}" destId="{D04099C1-3DFC-4381-A0A3-DF027394598A}" srcOrd="4" destOrd="0" presId="urn:microsoft.com/office/officeart/2005/8/layout/hProcess6"/>
    <dgm:cxn modelId="{95F83EF7-9C60-429D-84BD-B6908330599A}" type="presParOf" srcId="{D04099C1-3DFC-4381-A0A3-DF027394598A}" destId="{77888B22-1764-42A5-B69D-55C1C3FE0CF7}" srcOrd="0" destOrd="0" presId="urn:microsoft.com/office/officeart/2005/8/layout/hProcess6"/>
    <dgm:cxn modelId="{BBED8F96-8C6D-4E45-99A5-402BFB9B906D}" type="presParOf" srcId="{D04099C1-3DFC-4381-A0A3-DF027394598A}" destId="{D8CD77DF-D96D-4F1D-9A59-21C57995B408}" srcOrd="1" destOrd="0" presId="urn:microsoft.com/office/officeart/2005/8/layout/hProcess6"/>
    <dgm:cxn modelId="{BA8D524F-A714-44C4-B7FD-23EC77775050}" type="presParOf" srcId="{D04099C1-3DFC-4381-A0A3-DF027394598A}" destId="{D080AA4A-908E-4F4C-864B-B6E5D5CEDCB8}" srcOrd="2" destOrd="0" presId="urn:microsoft.com/office/officeart/2005/8/layout/hProcess6"/>
    <dgm:cxn modelId="{828294F4-A96F-48F9-B74F-5504D6368C74}" type="presParOf" srcId="{D04099C1-3DFC-4381-A0A3-DF027394598A}" destId="{8791B387-C257-400A-9ECB-A00D715C677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0733F4-D8BD-48A4-ADE6-B3AD4AF743E7}" type="doc">
      <dgm:prSet loTypeId="urn:microsoft.com/office/officeart/2005/8/layout/lProcess2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41BB8BA0-26FD-4C09-9DCD-DBC18F408205}">
      <dgm:prSet phldrT="[Texto]"/>
      <dgm:spPr/>
      <dgm:t>
        <a:bodyPr/>
        <a:lstStyle/>
        <a:p>
          <a:r>
            <a:rPr lang="es-EC" dirty="0" smtClean="0"/>
            <a:t>HOSTERÍA CABAÑAS DEL LAGO</a:t>
          </a:r>
          <a:endParaRPr lang="es-EC" dirty="0"/>
        </a:p>
      </dgm:t>
    </dgm:pt>
    <dgm:pt modelId="{93E52BC5-DBD9-49B7-B6A9-1EF32EBC5455}" type="parTrans" cxnId="{A2B1D1E3-81BA-4D22-BE15-54673101F51E}">
      <dgm:prSet/>
      <dgm:spPr/>
      <dgm:t>
        <a:bodyPr/>
        <a:lstStyle/>
        <a:p>
          <a:endParaRPr lang="es-EC"/>
        </a:p>
      </dgm:t>
    </dgm:pt>
    <dgm:pt modelId="{FD1177D3-F1C7-4C83-B365-0FB9054D802E}" type="sibTrans" cxnId="{A2B1D1E3-81BA-4D22-BE15-54673101F51E}">
      <dgm:prSet/>
      <dgm:spPr/>
      <dgm:t>
        <a:bodyPr/>
        <a:lstStyle/>
        <a:p>
          <a:endParaRPr lang="es-EC"/>
        </a:p>
      </dgm:t>
    </dgm:pt>
    <dgm:pt modelId="{E240499A-C910-4285-AF62-CD43517CC123}">
      <dgm:prSet phldrT="[Texto]"/>
      <dgm:spPr/>
      <dgm:t>
        <a:bodyPr/>
        <a:lstStyle/>
        <a:p>
          <a:r>
            <a:rPr lang="es-EC" dirty="0" smtClean="0"/>
            <a:t>TECNOLOGÍAS DIGITALES </a:t>
          </a:r>
          <a:endParaRPr lang="es-EC" dirty="0"/>
        </a:p>
      </dgm:t>
    </dgm:pt>
    <dgm:pt modelId="{5CA9DCAA-E60C-4DC2-B132-0D066C8BC6E9}" type="parTrans" cxnId="{A5667B62-47F2-4E28-A40D-912468AAB8C5}">
      <dgm:prSet/>
      <dgm:spPr/>
      <dgm:t>
        <a:bodyPr/>
        <a:lstStyle/>
        <a:p>
          <a:endParaRPr lang="es-EC"/>
        </a:p>
      </dgm:t>
    </dgm:pt>
    <dgm:pt modelId="{DBCB2A22-79EF-4F50-B943-B14282718766}" type="sibTrans" cxnId="{A5667B62-47F2-4E28-A40D-912468AAB8C5}">
      <dgm:prSet/>
      <dgm:spPr/>
      <dgm:t>
        <a:bodyPr/>
        <a:lstStyle/>
        <a:p>
          <a:endParaRPr lang="es-EC"/>
        </a:p>
      </dgm:t>
    </dgm:pt>
    <dgm:pt modelId="{78CEBF8B-E56A-4765-B44E-C8C45927E8F9}">
      <dgm:prSet phldrT="[Texto]"/>
      <dgm:spPr/>
      <dgm:t>
        <a:bodyPr/>
        <a:lstStyle/>
        <a:p>
          <a:r>
            <a:rPr lang="es-EC" dirty="0" smtClean="0"/>
            <a:t>NAVEGADORES</a:t>
          </a:r>
          <a:endParaRPr lang="es-EC" dirty="0"/>
        </a:p>
      </dgm:t>
    </dgm:pt>
    <dgm:pt modelId="{AF33F30E-8D59-4D85-A506-C3FE72F51104}" type="parTrans" cxnId="{94D3F494-95FF-4374-A219-EAD9B92840FC}">
      <dgm:prSet/>
      <dgm:spPr/>
      <dgm:t>
        <a:bodyPr/>
        <a:lstStyle/>
        <a:p>
          <a:endParaRPr lang="es-EC"/>
        </a:p>
      </dgm:t>
    </dgm:pt>
    <dgm:pt modelId="{58AFB808-BC0B-4D0F-9117-46F22AF28515}" type="sibTrans" cxnId="{94D3F494-95FF-4374-A219-EAD9B92840FC}">
      <dgm:prSet/>
      <dgm:spPr/>
      <dgm:t>
        <a:bodyPr/>
        <a:lstStyle/>
        <a:p>
          <a:endParaRPr lang="es-EC"/>
        </a:p>
      </dgm:t>
    </dgm:pt>
    <dgm:pt modelId="{E1E175FA-6D10-4C8D-A232-284CEAE0C8B2}">
      <dgm:prSet phldrT="[Texto]"/>
      <dgm:spPr/>
      <dgm:t>
        <a:bodyPr/>
        <a:lstStyle/>
        <a:p>
          <a:r>
            <a:rPr lang="es-EC" dirty="0" smtClean="0"/>
            <a:t>HOSTERÍA GUACHALÁ</a:t>
          </a:r>
          <a:endParaRPr lang="es-EC" dirty="0"/>
        </a:p>
      </dgm:t>
    </dgm:pt>
    <dgm:pt modelId="{0A190130-E554-4ADE-B73D-244A62992FEE}" type="parTrans" cxnId="{4E7E78D2-1B1A-4B29-ADDF-CDD3B35958D8}">
      <dgm:prSet/>
      <dgm:spPr/>
      <dgm:t>
        <a:bodyPr/>
        <a:lstStyle/>
        <a:p>
          <a:endParaRPr lang="es-EC"/>
        </a:p>
      </dgm:t>
    </dgm:pt>
    <dgm:pt modelId="{137F8CBF-D63B-4155-BC45-E9EA5B974953}" type="sibTrans" cxnId="{4E7E78D2-1B1A-4B29-ADDF-CDD3B35958D8}">
      <dgm:prSet/>
      <dgm:spPr/>
      <dgm:t>
        <a:bodyPr/>
        <a:lstStyle/>
        <a:p>
          <a:endParaRPr lang="es-EC"/>
        </a:p>
      </dgm:t>
    </dgm:pt>
    <dgm:pt modelId="{F196940B-43C3-4AA1-80CB-CD798A6D7EE1}">
      <dgm:prSet phldrT="[Texto]"/>
      <dgm:spPr/>
      <dgm:t>
        <a:bodyPr/>
        <a:lstStyle/>
        <a:p>
          <a:r>
            <a:rPr lang="es-EC" dirty="0" smtClean="0"/>
            <a:t>PERFIL DEL CONSUMIDOR, DE ACUERDO A LA CATEGORÍA</a:t>
          </a:r>
          <a:endParaRPr lang="es-EC" dirty="0"/>
        </a:p>
      </dgm:t>
    </dgm:pt>
    <dgm:pt modelId="{D25FF995-4478-4C0F-A884-AF07F354E68D}" type="parTrans" cxnId="{28205369-1260-4C0A-B188-D0E6F037060B}">
      <dgm:prSet/>
      <dgm:spPr/>
      <dgm:t>
        <a:bodyPr/>
        <a:lstStyle/>
        <a:p>
          <a:endParaRPr lang="es-EC"/>
        </a:p>
      </dgm:t>
    </dgm:pt>
    <dgm:pt modelId="{48BB6545-BE6E-424E-AC2C-431F9A04C936}" type="sibTrans" cxnId="{28205369-1260-4C0A-B188-D0E6F037060B}">
      <dgm:prSet/>
      <dgm:spPr/>
      <dgm:t>
        <a:bodyPr/>
        <a:lstStyle/>
        <a:p>
          <a:endParaRPr lang="es-EC"/>
        </a:p>
      </dgm:t>
    </dgm:pt>
    <dgm:pt modelId="{7B960005-9FFE-490A-ACD5-C5F374416FB3}">
      <dgm:prSet phldrT="[Texto]"/>
      <dgm:spPr/>
      <dgm:t>
        <a:bodyPr/>
        <a:lstStyle/>
        <a:p>
          <a:r>
            <a:rPr lang="es-EC" dirty="0" smtClean="0"/>
            <a:t>DISPONIBLE EN CUALQUIER DISPOSITIVO MÓVIL</a:t>
          </a:r>
          <a:endParaRPr lang="es-EC" dirty="0"/>
        </a:p>
      </dgm:t>
    </dgm:pt>
    <dgm:pt modelId="{6E616677-0546-43BA-9BB9-32E6A8349EE3}" type="parTrans" cxnId="{0539F832-CA02-404C-94B5-B4EF0D95E567}">
      <dgm:prSet/>
      <dgm:spPr/>
      <dgm:t>
        <a:bodyPr/>
        <a:lstStyle/>
        <a:p>
          <a:endParaRPr lang="es-EC"/>
        </a:p>
      </dgm:t>
    </dgm:pt>
    <dgm:pt modelId="{DC0842E5-CBEA-46EB-AD25-24F452E069EC}" type="sibTrans" cxnId="{0539F832-CA02-404C-94B5-B4EF0D95E567}">
      <dgm:prSet/>
      <dgm:spPr/>
      <dgm:t>
        <a:bodyPr/>
        <a:lstStyle/>
        <a:p>
          <a:endParaRPr lang="es-EC"/>
        </a:p>
      </dgm:t>
    </dgm:pt>
    <dgm:pt modelId="{8ACADEA5-8AA7-43E1-84ED-16E3AA337AF9}">
      <dgm:prSet phldrT="[Texto]"/>
      <dgm:spPr/>
      <dgm:t>
        <a:bodyPr/>
        <a:lstStyle/>
        <a:p>
          <a:r>
            <a:rPr lang="es-EC" dirty="0" smtClean="0"/>
            <a:t>OFERTA</a:t>
          </a:r>
          <a:endParaRPr lang="es-EC" dirty="0"/>
        </a:p>
      </dgm:t>
    </dgm:pt>
    <dgm:pt modelId="{C499E8FE-1CA4-4085-95EA-B18A95BBF995}" type="parTrans" cxnId="{7E5330D2-752F-44AF-AB8C-1DA4BE6021A9}">
      <dgm:prSet/>
      <dgm:spPr/>
      <dgm:t>
        <a:bodyPr/>
        <a:lstStyle/>
        <a:p>
          <a:endParaRPr lang="es-EC"/>
        </a:p>
      </dgm:t>
    </dgm:pt>
    <dgm:pt modelId="{28B25865-8B5A-47DE-BFBB-36E6A98B5C8E}" type="sibTrans" cxnId="{7E5330D2-752F-44AF-AB8C-1DA4BE6021A9}">
      <dgm:prSet/>
      <dgm:spPr/>
      <dgm:t>
        <a:bodyPr/>
        <a:lstStyle/>
        <a:p>
          <a:endParaRPr lang="es-EC"/>
        </a:p>
      </dgm:t>
    </dgm:pt>
    <dgm:pt modelId="{5259C929-EC9B-44C2-A4AE-2B5C7135D5DE}" type="pres">
      <dgm:prSet presAssocID="{6B0733F4-D8BD-48A4-ADE6-B3AD4AF743E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C1EA1C8-7E16-4E4D-AC78-2410DFF35408}" type="pres">
      <dgm:prSet presAssocID="{41BB8BA0-26FD-4C09-9DCD-DBC18F408205}" presName="compNode" presStyleCnt="0"/>
      <dgm:spPr/>
    </dgm:pt>
    <dgm:pt modelId="{77A311C7-C164-44E0-920A-7F9C16687F37}" type="pres">
      <dgm:prSet presAssocID="{41BB8BA0-26FD-4C09-9DCD-DBC18F408205}" presName="aNode" presStyleLbl="bgShp" presStyleIdx="0" presStyleCnt="2"/>
      <dgm:spPr/>
      <dgm:t>
        <a:bodyPr/>
        <a:lstStyle/>
        <a:p>
          <a:endParaRPr lang="es-EC"/>
        </a:p>
      </dgm:t>
    </dgm:pt>
    <dgm:pt modelId="{9B3136C3-E5E8-4B6A-AEA6-B07F92F4BDBD}" type="pres">
      <dgm:prSet presAssocID="{41BB8BA0-26FD-4C09-9DCD-DBC18F408205}" presName="textNode" presStyleLbl="bgShp" presStyleIdx="0" presStyleCnt="2"/>
      <dgm:spPr/>
      <dgm:t>
        <a:bodyPr/>
        <a:lstStyle/>
        <a:p>
          <a:endParaRPr lang="es-EC"/>
        </a:p>
      </dgm:t>
    </dgm:pt>
    <dgm:pt modelId="{2EF36ECD-5376-46F4-B463-B348CCD0FFC3}" type="pres">
      <dgm:prSet presAssocID="{41BB8BA0-26FD-4C09-9DCD-DBC18F408205}" presName="compChildNode" presStyleCnt="0"/>
      <dgm:spPr/>
    </dgm:pt>
    <dgm:pt modelId="{96A4578F-B489-442C-8D24-D3DDE99CEB07}" type="pres">
      <dgm:prSet presAssocID="{41BB8BA0-26FD-4C09-9DCD-DBC18F408205}" presName="theInnerList" presStyleCnt="0"/>
      <dgm:spPr/>
    </dgm:pt>
    <dgm:pt modelId="{F06FFC2A-E862-4E87-80B6-629CF8409A11}" type="pres">
      <dgm:prSet presAssocID="{E240499A-C910-4285-AF62-CD43517CC123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620FC3-4BCD-4883-B392-177175F6CCE8}" type="pres">
      <dgm:prSet presAssocID="{E240499A-C910-4285-AF62-CD43517CC123}" presName="aSpace2" presStyleCnt="0"/>
      <dgm:spPr/>
    </dgm:pt>
    <dgm:pt modelId="{BE0CFFCF-137A-466B-B071-B7558474503E}" type="pres">
      <dgm:prSet presAssocID="{78CEBF8B-E56A-4765-B44E-C8C45927E8F9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D459AF-E868-4AE0-88C8-033032564678}" type="pres">
      <dgm:prSet presAssocID="{41BB8BA0-26FD-4C09-9DCD-DBC18F408205}" presName="aSpace" presStyleCnt="0"/>
      <dgm:spPr/>
    </dgm:pt>
    <dgm:pt modelId="{3628DDF1-3204-4528-9D23-CA6BA3A607D5}" type="pres">
      <dgm:prSet presAssocID="{E1E175FA-6D10-4C8D-A232-284CEAE0C8B2}" presName="compNode" presStyleCnt="0"/>
      <dgm:spPr/>
    </dgm:pt>
    <dgm:pt modelId="{BC355CD7-887F-4214-8E75-4560DF0A6F45}" type="pres">
      <dgm:prSet presAssocID="{E1E175FA-6D10-4C8D-A232-284CEAE0C8B2}" presName="aNode" presStyleLbl="bgShp" presStyleIdx="1" presStyleCnt="2"/>
      <dgm:spPr/>
      <dgm:t>
        <a:bodyPr/>
        <a:lstStyle/>
        <a:p>
          <a:endParaRPr lang="es-EC"/>
        </a:p>
      </dgm:t>
    </dgm:pt>
    <dgm:pt modelId="{0C250BF0-3E08-4316-B98A-5C780C5847F6}" type="pres">
      <dgm:prSet presAssocID="{E1E175FA-6D10-4C8D-A232-284CEAE0C8B2}" presName="textNode" presStyleLbl="bgShp" presStyleIdx="1" presStyleCnt="2"/>
      <dgm:spPr/>
      <dgm:t>
        <a:bodyPr/>
        <a:lstStyle/>
        <a:p>
          <a:endParaRPr lang="es-EC"/>
        </a:p>
      </dgm:t>
    </dgm:pt>
    <dgm:pt modelId="{4EAA3EAD-1419-49CF-95B1-1127F63C83B1}" type="pres">
      <dgm:prSet presAssocID="{E1E175FA-6D10-4C8D-A232-284CEAE0C8B2}" presName="compChildNode" presStyleCnt="0"/>
      <dgm:spPr/>
    </dgm:pt>
    <dgm:pt modelId="{CC3A7D28-9FCC-4128-8DD1-78269B87AF55}" type="pres">
      <dgm:prSet presAssocID="{E1E175FA-6D10-4C8D-A232-284CEAE0C8B2}" presName="theInnerList" presStyleCnt="0"/>
      <dgm:spPr/>
    </dgm:pt>
    <dgm:pt modelId="{222EA6E8-0D6B-4DB1-88DB-14A0AD9B8F39}" type="pres">
      <dgm:prSet presAssocID="{F196940B-43C3-4AA1-80CB-CD798A6D7EE1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C406B4-EA03-402C-BCBC-33D9FC3E9639}" type="pres">
      <dgm:prSet presAssocID="{F196940B-43C3-4AA1-80CB-CD798A6D7EE1}" presName="aSpace2" presStyleCnt="0"/>
      <dgm:spPr/>
    </dgm:pt>
    <dgm:pt modelId="{B74D4FE8-08E7-47DC-899A-9216FDCF5DE4}" type="pres">
      <dgm:prSet presAssocID="{7B960005-9FFE-490A-ACD5-C5F374416FB3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B7BEA4-8F0C-4268-8955-9E263F89BFBF}" type="pres">
      <dgm:prSet presAssocID="{7B960005-9FFE-490A-ACD5-C5F374416FB3}" presName="aSpace2" presStyleCnt="0"/>
      <dgm:spPr/>
    </dgm:pt>
    <dgm:pt modelId="{A563D19F-5FC9-4A0F-A70D-8A907189E07D}" type="pres">
      <dgm:prSet presAssocID="{8ACADEA5-8AA7-43E1-84ED-16E3AA337AF9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0613C56-22CE-46D1-9446-0951DDE94413}" type="presOf" srcId="{8ACADEA5-8AA7-43E1-84ED-16E3AA337AF9}" destId="{A563D19F-5FC9-4A0F-A70D-8A907189E07D}" srcOrd="0" destOrd="0" presId="urn:microsoft.com/office/officeart/2005/8/layout/lProcess2"/>
    <dgm:cxn modelId="{7E5330D2-752F-44AF-AB8C-1DA4BE6021A9}" srcId="{E1E175FA-6D10-4C8D-A232-284CEAE0C8B2}" destId="{8ACADEA5-8AA7-43E1-84ED-16E3AA337AF9}" srcOrd="2" destOrd="0" parTransId="{C499E8FE-1CA4-4085-95EA-B18A95BBF995}" sibTransId="{28B25865-8B5A-47DE-BFBB-36E6A98B5C8E}"/>
    <dgm:cxn modelId="{A2B1D1E3-81BA-4D22-BE15-54673101F51E}" srcId="{6B0733F4-D8BD-48A4-ADE6-B3AD4AF743E7}" destId="{41BB8BA0-26FD-4C09-9DCD-DBC18F408205}" srcOrd="0" destOrd="0" parTransId="{93E52BC5-DBD9-49B7-B6A9-1EF32EBC5455}" sibTransId="{FD1177D3-F1C7-4C83-B365-0FB9054D802E}"/>
    <dgm:cxn modelId="{41771C69-7EA4-42B8-94E0-5478D47F40FA}" type="presOf" srcId="{E1E175FA-6D10-4C8D-A232-284CEAE0C8B2}" destId="{BC355CD7-887F-4214-8E75-4560DF0A6F45}" srcOrd="0" destOrd="0" presId="urn:microsoft.com/office/officeart/2005/8/layout/lProcess2"/>
    <dgm:cxn modelId="{A5667B62-47F2-4E28-A40D-912468AAB8C5}" srcId="{41BB8BA0-26FD-4C09-9DCD-DBC18F408205}" destId="{E240499A-C910-4285-AF62-CD43517CC123}" srcOrd="0" destOrd="0" parTransId="{5CA9DCAA-E60C-4DC2-B132-0D066C8BC6E9}" sibTransId="{DBCB2A22-79EF-4F50-B943-B14282718766}"/>
    <dgm:cxn modelId="{6C04FFF9-E6C3-4B3E-9107-779EF7F52267}" type="presOf" srcId="{F196940B-43C3-4AA1-80CB-CD798A6D7EE1}" destId="{222EA6E8-0D6B-4DB1-88DB-14A0AD9B8F39}" srcOrd="0" destOrd="0" presId="urn:microsoft.com/office/officeart/2005/8/layout/lProcess2"/>
    <dgm:cxn modelId="{845702CE-382B-42F5-BEBF-514569323E28}" type="presOf" srcId="{7B960005-9FFE-490A-ACD5-C5F374416FB3}" destId="{B74D4FE8-08E7-47DC-899A-9216FDCF5DE4}" srcOrd="0" destOrd="0" presId="urn:microsoft.com/office/officeart/2005/8/layout/lProcess2"/>
    <dgm:cxn modelId="{0539F832-CA02-404C-94B5-B4EF0D95E567}" srcId="{E1E175FA-6D10-4C8D-A232-284CEAE0C8B2}" destId="{7B960005-9FFE-490A-ACD5-C5F374416FB3}" srcOrd="1" destOrd="0" parTransId="{6E616677-0546-43BA-9BB9-32E6A8349EE3}" sibTransId="{DC0842E5-CBEA-46EB-AD25-24F452E069EC}"/>
    <dgm:cxn modelId="{65E0DEAF-4858-44F7-A115-D63727E5D71A}" type="presOf" srcId="{41BB8BA0-26FD-4C09-9DCD-DBC18F408205}" destId="{9B3136C3-E5E8-4B6A-AEA6-B07F92F4BDBD}" srcOrd="1" destOrd="0" presId="urn:microsoft.com/office/officeart/2005/8/layout/lProcess2"/>
    <dgm:cxn modelId="{94D3F494-95FF-4374-A219-EAD9B92840FC}" srcId="{41BB8BA0-26FD-4C09-9DCD-DBC18F408205}" destId="{78CEBF8B-E56A-4765-B44E-C8C45927E8F9}" srcOrd="1" destOrd="0" parTransId="{AF33F30E-8D59-4D85-A506-C3FE72F51104}" sibTransId="{58AFB808-BC0B-4D0F-9117-46F22AF28515}"/>
    <dgm:cxn modelId="{54E6A93C-BB17-408E-ACA4-CE853A7C5339}" type="presOf" srcId="{41BB8BA0-26FD-4C09-9DCD-DBC18F408205}" destId="{77A311C7-C164-44E0-920A-7F9C16687F37}" srcOrd="0" destOrd="0" presId="urn:microsoft.com/office/officeart/2005/8/layout/lProcess2"/>
    <dgm:cxn modelId="{4E7E78D2-1B1A-4B29-ADDF-CDD3B35958D8}" srcId="{6B0733F4-D8BD-48A4-ADE6-B3AD4AF743E7}" destId="{E1E175FA-6D10-4C8D-A232-284CEAE0C8B2}" srcOrd="1" destOrd="0" parTransId="{0A190130-E554-4ADE-B73D-244A62992FEE}" sibTransId="{137F8CBF-D63B-4155-BC45-E9EA5B974953}"/>
    <dgm:cxn modelId="{76915BB6-2A33-472E-B96C-2205607E273C}" type="presOf" srcId="{E240499A-C910-4285-AF62-CD43517CC123}" destId="{F06FFC2A-E862-4E87-80B6-629CF8409A11}" srcOrd="0" destOrd="0" presId="urn:microsoft.com/office/officeart/2005/8/layout/lProcess2"/>
    <dgm:cxn modelId="{28205369-1260-4C0A-B188-D0E6F037060B}" srcId="{E1E175FA-6D10-4C8D-A232-284CEAE0C8B2}" destId="{F196940B-43C3-4AA1-80CB-CD798A6D7EE1}" srcOrd="0" destOrd="0" parTransId="{D25FF995-4478-4C0F-A884-AF07F354E68D}" sibTransId="{48BB6545-BE6E-424E-AC2C-431F9A04C936}"/>
    <dgm:cxn modelId="{96C25CCD-FD66-466C-9348-E8C2C72291F6}" type="presOf" srcId="{78CEBF8B-E56A-4765-B44E-C8C45927E8F9}" destId="{BE0CFFCF-137A-466B-B071-B7558474503E}" srcOrd="0" destOrd="0" presId="urn:microsoft.com/office/officeart/2005/8/layout/lProcess2"/>
    <dgm:cxn modelId="{A66C6A30-B006-4FD7-B705-E05671AC8B1E}" type="presOf" srcId="{6B0733F4-D8BD-48A4-ADE6-B3AD4AF743E7}" destId="{5259C929-EC9B-44C2-A4AE-2B5C7135D5DE}" srcOrd="0" destOrd="0" presId="urn:microsoft.com/office/officeart/2005/8/layout/lProcess2"/>
    <dgm:cxn modelId="{7B46AFB1-1E78-4593-99D0-C576B104AB33}" type="presOf" srcId="{E1E175FA-6D10-4C8D-A232-284CEAE0C8B2}" destId="{0C250BF0-3E08-4316-B98A-5C780C5847F6}" srcOrd="1" destOrd="0" presId="urn:microsoft.com/office/officeart/2005/8/layout/lProcess2"/>
    <dgm:cxn modelId="{8D25F9DF-CBCB-407C-AB3E-0104353699B7}" type="presParOf" srcId="{5259C929-EC9B-44C2-A4AE-2B5C7135D5DE}" destId="{1C1EA1C8-7E16-4E4D-AC78-2410DFF35408}" srcOrd="0" destOrd="0" presId="urn:microsoft.com/office/officeart/2005/8/layout/lProcess2"/>
    <dgm:cxn modelId="{B67C8294-B44E-4AD7-8BE8-DF49F039DEAF}" type="presParOf" srcId="{1C1EA1C8-7E16-4E4D-AC78-2410DFF35408}" destId="{77A311C7-C164-44E0-920A-7F9C16687F37}" srcOrd="0" destOrd="0" presId="urn:microsoft.com/office/officeart/2005/8/layout/lProcess2"/>
    <dgm:cxn modelId="{AC3271FA-B6BA-4D35-957B-A98509023669}" type="presParOf" srcId="{1C1EA1C8-7E16-4E4D-AC78-2410DFF35408}" destId="{9B3136C3-E5E8-4B6A-AEA6-B07F92F4BDBD}" srcOrd="1" destOrd="0" presId="urn:microsoft.com/office/officeart/2005/8/layout/lProcess2"/>
    <dgm:cxn modelId="{8EB6EBFD-42DC-4BF5-AADC-CC9D329B78E3}" type="presParOf" srcId="{1C1EA1C8-7E16-4E4D-AC78-2410DFF35408}" destId="{2EF36ECD-5376-46F4-B463-B348CCD0FFC3}" srcOrd="2" destOrd="0" presId="urn:microsoft.com/office/officeart/2005/8/layout/lProcess2"/>
    <dgm:cxn modelId="{9EC5EEB4-7E5E-4A03-91A6-772ECDE3302D}" type="presParOf" srcId="{2EF36ECD-5376-46F4-B463-B348CCD0FFC3}" destId="{96A4578F-B489-442C-8D24-D3DDE99CEB07}" srcOrd="0" destOrd="0" presId="urn:microsoft.com/office/officeart/2005/8/layout/lProcess2"/>
    <dgm:cxn modelId="{85AF59F9-C78E-429F-BEB2-EFCE12D95D99}" type="presParOf" srcId="{96A4578F-B489-442C-8D24-D3DDE99CEB07}" destId="{F06FFC2A-E862-4E87-80B6-629CF8409A11}" srcOrd="0" destOrd="0" presId="urn:microsoft.com/office/officeart/2005/8/layout/lProcess2"/>
    <dgm:cxn modelId="{41DFC1AF-0569-44D8-AD4C-25A0E6FE9219}" type="presParOf" srcId="{96A4578F-B489-442C-8D24-D3DDE99CEB07}" destId="{A2620FC3-4BCD-4883-B392-177175F6CCE8}" srcOrd="1" destOrd="0" presId="urn:microsoft.com/office/officeart/2005/8/layout/lProcess2"/>
    <dgm:cxn modelId="{BDF38439-FAB2-4CF9-BB9B-F18487C7E09E}" type="presParOf" srcId="{96A4578F-B489-442C-8D24-D3DDE99CEB07}" destId="{BE0CFFCF-137A-466B-B071-B7558474503E}" srcOrd="2" destOrd="0" presId="urn:microsoft.com/office/officeart/2005/8/layout/lProcess2"/>
    <dgm:cxn modelId="{691855BE-BF3E-4D5F-B057-D55AFA15AC22}" type="presParOf" srcId="{5259C929-EC9B-44C2-A4AE-2B5C7135D5DE}" destId="{67D459AF-E868-4AE0-88C8-033032564678}" srcOrd="1" destOrd="0" presId="urn:microsoft.com/office/officeart/2005/8/layout/lProcess2"/>
    <dgm:cxn modelId="{F1839DEA-793B-4401-BADE-0688028DE04B}" type="presParOf" srcId="{5259C929-EC9B-44C2-A4AE-2B5C7135D5DE}" destId="{3628DDF1-3204-4528-9D23-CA6BA3A607D5}" srcOrd="2" destOrd="0" presId="urn:microsoft.com/office/officeart/2005/8/layout/lProcess2"/>
    <dgm:cxn modelId="{E532AFC6-7598-4749-911B-4FC13D58E9D3}" type="presParOf" srcId="{3628DDF1-3204-4528-9D23-CA6BA3A607D5}" destId="{BC355CD7-887F-4214-8E75-4560DF0A6F45}" srcOrd="0" destOrd="0" presId="urn:microsoft.com/office/officeart/2005/8/layout/lProcess2"/>
    <dgm:cxn modelId="{D5D247B3-0C8A-4B2E-8809-E3482645B98F}" type="presParOf" srcId="{3628DDF1-3204-4528-9D23-CA6BA3A607D5}" destId="{0C250BF0-3E08-4316-B98A-5C780C5847F6}" srcOrd="1" destOrd="0" presId="urn:microsoft.com/office/officeart/2005/8/layout/lProcess2"/>
    <dgm:cxn modelId="{AFC7EC1E-5C75-4F47-A39C-B9498D5D7CAD}" type="presParOf" srcId="{3628DDF1-3204-4528-9D23-CA6BA3A607D5}" destId="{4EAA3EAD-1419-49CF-95B1-1127F63C83B1}" srcOrd="2" destOrd="0" presId="urn:microsoft.com/office/officeart/2005/8/layout/lProcess2"/>
    <dgm:cxn modelId="{C135859F-33AD-44DB-8DAB-9F20287C3E2E}" type="presParOf" srcId="{4EAA3EAD-1419-49CF-95B1-1127F63C83B1}" destId="{CC3A7D28-9FCC-4128-8DD1-78269B87AF55}" srcOrd="0" destOrd="0" presId="urn:microsoft.com/office/officeart/2005/8/layout/lProcess2"/>
    <dgm:cxn modelId="{0567D1C8-5E9B-4A25-BD7A-10105B8546F3}" type="presParOf" srcId="{CC3A7D28-9FCC-4128-8DD1-78269B87AF55}" destId="{222EA6E8-0D6B-4DB1-88DB-14A0AD9B8F39}" srcOrd="0" destOrd="0" presId="urn:microsoft.com/office/officeart/2005/8/layout/lProcess2"/>
    <dgm:cxn modelId="{1878CDCD-62C9-4AA5-BFFF-81CA9F538570}" type="presParOf" srcId="{CC3A7D28-9FCC-4128-8DD1-78269B87AF55}" destId="{1EC406B4-EA03-402C-BCBC-33D9FC3E9639}" srcOrd="1" destOrd="0" presId="urn:microsoft.com/office/officeart/2005/8/layout/lProcess2"/>
    <dgm:cxn modelId="{4363C269-3B8F-47F0-B5EE-FE7A75E83348}" type="presParOf" srcId="{CC3A7D28-9FCC-4128-8DD1-78269B87AF55}" destId="{B74D4FE8-08E7-47DC-899A-9216FDCF5DE4}" srcOrd="2" destOrd="0" presId="urn:microsoft.com/office/officeart/2005/8/layout/lProcess2"/>
    <dgm:cxn modelId="{08BF59DF-E44B-442E-BE12-B8E4745E3DD8}" type="presParOf" srcId="{CC3A7D28-9FCC-4128-8DD1-78269B87AF55}" destId="{55B7BEA4-8F0C-4268-8955-9E263F89BFBF}" srcOrd="3" destOrd="0" presId="urn:microsoft.com/office/officeart/2005/8/layout/lProcess2"/>
    <dgm:cxn modelId="{A94AEF85-4EC4-471C-B809-F6E91CA9A47C}" type="presParOf" srcId="{CC3A7D28-9FCC-4128-8DD1-78269B87AF55}" destId="{A563D19F-5FC9-4A0F-A70D-8A907189E07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2C9ABB-01E0-48B0-A916-2E3497D5BCCB}" type="doc">
      <dgm:prSet loTypeId="urn:microsoft.com/office/officeart/2005/8/layout/lProcess3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9BDD078-4A1F-4552-82C0-38E61998F225}">
      <dgm:prSet phldrT="[Texto]"/>
      <dgm:spPr/>
      <dgm:t>
        <a:bodyPr/>
        <a:lstStyle/>
        <a:p>
          <a:r>
            <a:rPr lang="es-EC" dirty="0" smtClean="0"/>
            <a:t>BOTÓN DE RESERVAS </a:t>
          </a:r>
          <a:endParaRPr lang="es-EC" dirty="0"/>
        </a:p>
      </dgm:t>
    </dgm:pt>
    <dgm:pt modelId="{E9CF0BFB-3474-4828-A1BF-ADA494EEC9D6}" type="parTrans" cxnId="{D5F8983D-0333-417D-B8C9-5794B0BA71DB}">
      <dgm:prSet/>
      <dgm:spPr/>
      <dgm:t>
        <a:bodyPr/>
        <a:lstStyle/>
        <a:p>
          <a:endParaRPr lang="es-EC"/>
        </a:p>
      </dgm:t>
    </dgm:pt>
    <dgm:pt modelId="{5376F5E9-14A8-4B85-A362-72E606BAE065}" type="sibTrans" cxnId="{D5F8983D-0333-417D-B8C9-5794B0BA71DB}">
      <dgm:prSet/>
      <dgm:spPr/>
      <dgm:t>
        <a:bodyPr/>
        <a:lstStyle/>
        <a:p>
          <a:endParaRPr lang="es-EC"/>
        </a:p>
      </dgm:t>
    </dgm:pt>
    <dgm:pt modelId="{DD5AAD9E-B50B-4AD6-A902-77664A24CBDF}">
      <dgm:prSet phldrT="[Texto]"/>
      <dgm:spPr/>
      <dgm:t>
        <a:bodyPr/>
        <a:lstStyle/>
        <a:p>
          <a:r>
            <a:rPr lang="es-EC" dirty="0" smtClean="0"/>
            <a:t>VISIBILIDAD</a:t>
          </a:r>
          <a:endParaRPr lang="es-EC" dirty="0"/>
        </a:p>
      </dgm:t>
    </dgm:pt>
    <dgm:pt modelId="{3E761730-2B6A-4D89-8525-84D72F2DC3DF}" type="parTrans" cxnId="{E939D3D8-4B97-4B66-A1A0-2FF20B3198D4}">
      <dgm:prSet/>
      <dgm:spPr/>
      <dgm:t>
        <a:bodyPr/>
        <a:lstStyle/>
        <a:p>
          <a:endParaRPr lang="es-EC"/>
        </a:p>
      </dgm:t>
    </dgm:pt>
    <dgm:pt modelId="{7D873F5F-C864-4C8B-83D6-073BF640F3F1}" type="sibTrans" cxnId="{E939D3D8-4B97-4B66-A1A0-2FF20B3198D4}">
      <dgm:prSet/>
      <dgm:spPr/>
      <dgm:t>
        <a:bodyPr/>
        <a:lstStyle/>
        <a:p>
          <a:endParaRPr lang="es-EC"/>
        </a:p>
      </dgm:t>
    </dgm:pt>
    <dgm:pt modelId="{DBB80E18-8EC0-4FCB-BBA7-EC688C7B7BBF}">
      <dgm:prSet phldrT="[Texto]"/>
      <dgm:spPr/>
      <dgm:t>
        <a:bodyPr/>
        <a:lstStyle/>
        <a:p>
          <a:r>
            <a:rPr lang="es-EC" dirty="0" smtClean="0"/>
            <a:t>CAMBIO DE COLORES</a:t>
          </a:r>
          <a:endParaRPr lang="es-EC" dirty="0"/>
        </a:p>
      </dgm:t>
    </dgm:pt>
    <dgm:pt modelId="{98F669E1-8317-4FAE-8156-E00120B0F6CF}" type="parTrans" cxnId="{3F222AF4-F573-462A-94D1-8633A8A0BFDC}">
      <dgm:prSet/>
      <dgm:spPr/>
      <dgm:t>
        <a:bodyPr/>
        <a:lstStyle/>
        <a:p>
          <a:endParaRPr lang="es-EC"/>
        </a:p>
      </dgm:t>
    </dgm:pt>
    <dgm:pt modelId="{FEEEE774-9074-426D-BC75-95B8CAF263A0}" type="sibTrans" cxnId="{3F222AF4-F573-462A-94D1-8633A8A0BFDC}">
      <dgm:prSet/>
      <dgm:spPr/>
      <dgm:t>
        <a:bodyPr/>
        <a:lstStyle/>
        <a:p>
          <a:endParaRPr lang="es-EC"/>
        </a:p>
      </dgm:t>
    </dgm:pt>
    <dgm:pt modelId="{2B1CC2BE-AAFA-40EC-BACE-F9EF214EF991}">
      <dgm:prSet phldrT="[Texto]"/>
      <dgm:spPr/>
      <dgm:t>
        <a:bodyPr/>
        <a:lstStyle/>
        <a:p>
          <a:r>
            <a:rPr lang="es-EC" dirty="0" smtClean="0"/>
            <a:t>MOSTRAR LOS PRECIOS </a:t>
          </a:r>
          <a:endParaRPr lang="es-EC" dirty="0"/>
        </a:p>
      </dgm:t>
    </dgm:pt>
    <dgm:pt modelId="{881D1816-C26A-4E76-8165-557C1D9A0C96}" type="parTrans" cxnId="{491FAEA2-319F-4E86-B792-1E84807D280B}">
      <dgm:prSet/>
      <dgm:spPr/>
      <dgm:t>
        <a:bodyPr/>
        <a:lstStyle/>
        <a:p>
          <a:endParaRPr lang="es-EC"/>
        </a:p>
      </dgm:t>
    </dgm:pt>
    <dgm:pt modelId="{D51BFF8C-69D6-4803-A2EA-C53A1EDE0F00}" type="sibTrans" cxnId="{491FAEA2-319F-4E86-B792-1E84807D280B}">
      <dgm:prSet/>
      <dgm:spPr/>
      <dgm:t>
        <a:bodyPr/>
        <a:lstStyle/>
        <a:p>
          <a:endParaRPr lang="es-EC"/>
        </a:p>
      </dgm:t>
    </dgm:pt>
    <dgm:pt modelId="{7BE6C58A-1C46-45F5-BC91-A8CD686171B9}">
      <dgm:prSet phldrT="[Texto]"/>
      <dgm:spPr/>
      <dgm:t>
        <a:bodyPr/>
        <a:lstStyle/>
        <a:p>
          <a:r>
            <a:rPr lang="es-EC" dirty="0" smtClean="0"/>
            <a:t>DEPORTES ACUATICOS</a:t>
          </a:r>
          <a:endParaRPr lang="es-EC" dirty="0"/>
        </a:p>
      </dgm:t>
    </dgm:pt>
    <dgm:pt modelId="{8512CAC9-BABA-4077-8537-52AB3B63597B}" type="parTrans" cxnId="{E5A5958A-2879-4582-BE7F-110DA8DBCC25}">
      <dgm:prSet/>
      <dgm:spPr/>
      <dgm:t>
        <a:bodyPr/>
        <a:lstStyle/>
        <a:p>
          <a:endParaRPr lang="es-EC"/>
        </a:p>
      </dgm:t>
    </dgm:pt>
    <dgm:pt modelId="{26498642-FCCE-4455-BDB1-398305241845}" type="sibTrans" cxnId="{E5A5958A-2879-4582-BE7F-110DA8DBCC25}">
      <dgm:prSet/>
      <dgm:spPr/>
      <dgm:t>
        <a:bodyPr/>
        <a:lstStyle/>
        <a:p>
          <a:endParaRPr lang="es-EC"/>
        </a:p>
      </dgm:t>
    </dgm:pt>
    <dgm:pt modelId="{9B3F5C70-B2C9-40DD-B014-8575A1AB08EF}">
      <dgm:prSet phldrT="[Texto]"/>
      <dgm:spPr/>
      <dgm:t>
        <a:bodyPr/>
        <a:lstStyle/>
        <a:p>
          <a:r>
            <a:rPr lang="es-EC" dirty="0" smtClean="0"/>
            <a:t>CONTACTOS </a:t>
          </a:r>
          <a:endParaRPr lang="es-EC" dirty="0"/>
        </a:p>
      </dgm:t>
    </dgm:pt>
    <dgm:pt modelId="{5727C255-DCF4-4F28-906E-DA57BB876D31}" type="parTrans" cxnId="{0BC2EDE8-4022-4F19-80CC-56E7C722AE7B}">
      <dgm:prSet/>
      <dgm:spPr/>
      <dgm:t>
        <a:bodyPr/>
        <a:lstStyle/>
        <a:p>
          <a:endParaRPr lang="es-EC"/>
        </a:p>
      </dgm:t>
    </dgm:pt>
    <dgm:pt modelId="{0480AA2F-C283-4009-9030-AAC9EB86B9CD}" type="sibTrans" cxnId="{0BC2EDE8-4022-4F19-80CC-56E7C722AE7B}">
      <dgm:prSet/>
      <dgm:spPr/>
      <dgm:t>
        <a:bodyPr/>
        <a:lstStyle/>
        <a:p>
          <a:endParaRPr lang="es-EC"/>
        </a:p>
      </dgm:t>
    </dgm:pt>
    <dgm:pt modelId="{65478C69-0D83-4959-8782-563C575ADF02}">
      <dgm:prSet phldrT="[Texto]"/>
      <dgm:spPr/>
      <dgm:t>
        <a:bodyPr/>
        <a:lstStyle/>
        <a:p>
          <a:r>
            <a:rPr lang="es-EC" dirty="0" smtClean="0"/>
            <a:t>WHATSAPP</a:t>
          </a:r>
          <a:endParaRPr lang="es-EC" dirty="0"/>
        </a:p>
      </dgm:t>
    </dgm:pt>
    <dgm:pt modelId="{C8065137-FD93-40B8-A453-B273315898D2}" type="parTrans" cxnId="{CDF0AAC4-EF17-42DD-83FA-CBD627982429}">
      <dgm:prSet/>
      <dgm:spPr/>
      <dgm:t>
        <a:bodyPr/>
        <a:lstStyle/>
        <a:p>
          <a:endParaRPr lang="es-EC"/>
        </a:p>
      </dgm:t>
    </dgm:pt>
    <dgm:pt modelId="{0EAFE580-71BB-4244-9014-3947D08A7136}" type="sibTrans" cxnId="{CDF0AAC4-EF17-42DD-83FA-CBD627982429}">
      <dgm:prSet/>
      <dgm:spPr/>
      <dgm:t>
        <a:bodyPr/>
        <a:lstStyle/>
        <a:p>
          <a:endParaRPr lang="es-EC"/>
        </a:p>
      </dgm:t>
    </dgm:pt>
    <dgm:pt modelId="{86AF602D-C0C9-49C3-B8FD-CEA3181BD8A7}">
      <dgm:prSet phldrT="[Texto]"/>
      <dgm:spPr/>
      <dgm:t>
        <a:bodyPr/>
        <a:lstStyle/>
        <a:p>
          <a:r>
            <a:rPr lang="es-EC" dirty="0" smtClean="0"/>
            <a:t>ELEMENTOS MULTIMEDIA</a:t>
          </a:r>
          <a:endParaRPr lang="es-EC" dirty="0"/>
        </a:p>
      </dgm:t>
    </dgm:pt>
    <dgm:pt modelId="{661C242A-EB7D-4EEF-8083-4C7A195FF63C}" type="parTrans" cxnId="{F6460540-05F5-4814-8146-6A1034A3DAE6}">
      <dgm:prSet/>
      <dgm:spPr/>
      <dgm:t>
        <a:bodyPr/>
        <a:lstStyle/>
        <a:p>
          <a:endParaRPr lang="es-EC"/>
        </a:p>
      </dgm:t>
    </dgm:pt>
    <dgm:pt modelId="{9DACDE90-909A-4C5A-8369-0AB67590DEC5}" type="sibTrans" cxnId="{F6460540-05F5-4814-8146-6A1034A3DAE6}">
      <dgm:prSet/>
      <dgm:spPr/>
      <dgm:t>
        <a:bodyPr/>
        <a:lstStyle/>
        <a:p>
          <a:endParaRPr lang="es-EC"/>
        </a:p>
      </dgm:t>
    </dgm:pt>
    <dgm:pt modelId="{28060455-ABD9-4EE5-BD95-5557B05FD55A}">
      <dgm:prSet phldrT="[Texto]"/>
      <dgm:spPr/>
      <dgm:t>
        <a:bodyPr/>
        <a:lstStyle/>
        <a:p>
          <a:r>
            <a:rPr lang="es-EC" dirty="0" smtClean="0"/>
            <a:t>MEJOR RESOLUCIÓN</a:t>
          </a:r>
          <a:endParaRPr lang="es-EC" dirty="0"/>
        </a:p>
      </dgm:t>
    </dgm:pt>
    <dgm:pt modelId="{F852C471-717B-4BA3-A3B7-72D5BAB87844}" type="parTrans" cxnId="{76705A97-94A4-4D3A-870F-26D6FCCDAA21}">
      <dgm:prSet/>
      <dgm:spPr/>
      <dgm:t>
        <a:bodyPr/>
        <a:lstStyle/>
        <a:p>
          <a:endParaRPr lang="es-EC"/>
        </a:p>
      </dgm:t>
    </dgm:pt>
    <dgm:pt modelId="{4A4AA7FD-385C-44CD-BE1E-8AE8E81583DF}" type="sibTrans" cxnId="{76705A97-94A4-4D3A-870F-26D6FCCDAA21}">
      <dgm:prSet/>
      <dgm:spPr/>
      <dgm:t>
        <a:bodyPr/>
        <a:lstStyle/>
        <a:p>
          <a:endParaRPr lang="es-EC"/>
        </a:p>
      </dgm:t>
    </dgm:pt>
    <dgm:pt modelId="{F94CDF9C-E009-4AC4-BF46-90F2204FBA33}">
      <dgm:prSet phldrT="[Texto]"/>
      <dgm:spPr/>
      <dgm:t>
        <a:bodyPr/>
        <a:lstStyle/>
        <a:p>
          <a:r>
            <a:rPr lang="es-EC" dirty="0" smtClean="0"/>
            <a:t>OPTIMIZAR LOS RECURSOS</a:t>
          </a:r>
          <a:endParaRPr lang="es-EC" dirty="0"/>
        </a:p>
      </dgm:t>
    </dgm:pt>
    <dgm:pt modelId="{85D74B29-26F1-41BA-98BD-A18853ABDB40}" type="parTrans" cxnId="{7C7C5DAD-A43F-42C6-B6F3-4BB7FC5D3A36}">
      <dgm:prSet/>
      <dgm:spPr/>
      <dgm:t>
        <a:bodyPr/>
        <a:lstStyle/>
        <a:p>
          <a:endParaRPr lang="es-EC"/>
        </a:p>
      </dgm:t>
    </dgm:pt>
    <dgm:pt modelId="{4469C6AF-FC62-41A3-A195-FB787DEC1A0F}" type="sibTrans" cxnId="{7C7C5DAD-A43F-42C6-B6F3-4BB7FC5D3A36}">
      <dgm:prSet/>
      <dgm:spPr/>
      <dgm:t>
        <a:bodyPr/>
        <a:lstStyle/>
        <a:p>
          <a:endParaRPr lang="es-EC"/>
        </a:p>
      </dgm:t>
    </dgm:pt>
    <dgm:pt modelId="{00CC5587-9868-4F1E-BA40-94FEF0B3922A}" type="pres">
      <dgm:prSet presAssocID="{D52C9ABB-01E0-48B0-A916-2E3497D5BCC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D18650B-D906-4EEB-92F7-196E2F3C9285}" type="pres">
      <dgm:prSet presAssocID="{39BDD078-4A1F-4552-82C0-38E61998F225}" presName="horFlow" presStyleCnt="0"/>
      <dgm:spPr/>
    </dgm:pt>
    <dgm:pt modelId="{911A950F-1138-4061-A7EC-7EE2C58A3AE8}" type="pres">
      <dgm:prSet presAssocID="{39BDD078-4A1F-4552-82C0-38E61998F225}" presName="bigChev" presStyleLbl="node1" presStyleIdx="0" presStyleCnt="4"/>
      <dgm:spPr/>
      <dgm:t>
        <a:bodyPr/>
        <a:lstStyle/>
        <a:p>
          <a:endParaRPr lang="es-EC"/>
        </a:p>
      </dgm:t>
    </dgm:pt>
    <dgm:pt modelId="{4028A7BC-8C44-4B11-BB5A-1A93B5845D21}" type="pres">
      <dgm:prSet presAssocID="{3E761730-2B6A-4D89-8525-84D72F2DC3DF}" presName="parTrans" presStyleCnt="0"/>
      <dgm:spPr/>
    </dgm:pt>
    <dgm:pt modelId="{3C46F119-9DD2-450A-9259-ED2AB2DBC90E}" type="pres">
      <dgm:prSet presAssocID="{DD5AAD9E-B50B-4AD6-A902-77664A24CBDF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2292E1-FC0D-4FE1-A41F-3E4D15E03631}" type="pres">
      <dgm:prSet presAssocID="{7D873F5F-C864-4C8B-83D6-073BF640F3F1}" presName="sibTrans" presStyleCnt="0"/>
      <dgm:spPr/>
    </dgm:pt>
    <dgm:pt modelId="{5416C20A-75CD-4D2B-BBB5-D30B8A65F01B}" type="pres">
      <dgm:prSet presAssocID="{DBB80E18-8EC0-4FCB-BBA7-EC688C7B7BBF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B24C9D-A133-4F29-8439-2AD0C906E4EF}" type="pres">
      <dgm:prSet presAssocID="{39BDD078-4A1F-4552-82C0-38E61998F225}" presName="vSp" presStyleCnt="0"/>
      <dgm:spPr/>
    </dgm:pt>
    <dgm:pt modelId="{238083DC-3905-4BDD-8F8A-4761D4AD12E2}" type="pres">
      <dgm:prSet presAssocID="{2B1CC2BE-AAFA-40EC-BACE-F9EF214EF991}" presName="horFlow" presStyleCnt="0"/>
      <dgm:spPr/>
    </dgm:pt>
    <dgm:pt modelId="{E1C7E0D3-8B7B-48CF-AD22-1F71A0EE5C5E}" type="pres">
      <dgm:prSet presAssocID="{2B1CC2BE-AAFA-40EC-BACE-F9EF214EF991}" presName="bigChev" presStyleLbl="node1" presStyleIdx="1" presStyleCnt="4"/>
      <dgm:spPr/>
      <dgm:t>
        <a:bodyPr/>
        <a:lstStyle/>
        <a:p>
          <a:endParaRPr lang="es-EC"/>
        </a:p>
      </dgm:t>
    </dgm:pt>
    <dgm:pt modelId="{3842F89B-871A-405E-805E-50CD45501758}" type="pres">
      <dgm:prSet presAssocID="{8512CAC9-BABA-4077-8537-52AB3B63597B}" presName="parTrans" presStyleCnt="0"/>
      <dgm:spPr/>
    </dgm:pt>
    <dgm:pt modelId="{256B9FF5-E9C2-48CC-A158-396D169BDCF9}" type="pres">
      <dgm:prSet presAssocID="{7BE6C58A-1C46-45F5-BC91-A8CD686171B9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813CE7-F56D-40F6-B4A6-9B43F006FB8B}" type="pres">
      <dgm:prSet presAssocID="{2B1CC2BE-AAFA-40EC-BACE-F9EF214EF991}" presName="vSp" presStyleCnt="0"/>
      <dgm:spPr/>
    </dgm:pt>
    <dgm:pt modelId="{D3CF0E70-BA5C-40EF-A2A8-B738116C89B6}" type="pres">
      <dgm:prSet presAssocID="{9B3F5C70-B2C9-40DD-B014-8575A1AB08EF}" presName="horFlow" presStyleCnt="0"/>
      <dgm:spPr/>
    </dgm:pt>
    <dgm:pt modelId="{54EB6734-511D-46E9-8525-A07B362F0221}" type="pres">
      <dgm:prSet presAssocID="{9B3F5C70-B2C9-40DD-B014-8575A1AB08EF}" presName="bigChev" presStyleLbl="node1" presStyleIdx="2" presStyleCnt="4"/>
      <dgm:spPr/>
      <dgm:t>
        <a:bodyPr/>
        <a:lstStyle/>
        <a:p>
          <a:endParaRPr lang="es-EC"/>
        </a:p>
      </dgm:t>
    </dgm:pt>
    <dgm:pt modelId="{34CA8DC6-88FE-4650-B396-EDFD44E720F3}" type="pres">
      <dgm:prSet presAssocID="{C8065137-FD93-40B8-A453-B273315898D2}" presName="parTrans" presStyleCnt="0"/>
      <dgm:spPr/>
    </dgm:pt>
    <dgm:pt modelId="{5920BDD1-C57E-4F25-8FF9-DD4765215A8B}" type="pres">
      <dgm:prSet presAssocID="{65478C69-0D83-4959-8782-563C575ADF02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025832-19A8-4D57-AF2C-2C378C43FD38}" type="pres">
      <dgm:prSet presAssocID="{9B3F5C70-B2C9-40DD-B014-8575A1AB08EF}" presName="vSp" presStyleCnt="0"/>
      <dgm:spPr/>
    </dgm:pt>
    <dgm:pt modelId="{D1006AE2-B320-4E15-A50B-2CECB5E25B5C}" type="pres">
      <dgm:prSet presAssocID="{86AF602D-C0C9-49C3-B8FD-CEA3181BD8A7}" presName="horFlow" presStyleCnt="0"/>
      <dgm:spPr/>
    </dgm:pt>
    <dgm:pt modelId="{27FFDFBB-DF37-4C15-9042-0B5594307815}" type="pres">
      <dgm:prSet presAssocID="{86AF602D-C0C9-49C3-B8FD-CEA3181BD8A7}" presName="bigChev" presStyleLbl="node1" presStyleIdx="3" presStyleCnt="4"/>
      <dgm:spPr/>
      <dgm:t>
        <a:bodyPr/>
        <a:lstStyle/>
        <a:p>
          <a:endParaRPr lang="es-EC"/>
        </a:p>
      </dgm:t>
    </dgm:pt>
    <dgm:pt modelId="{50C83B70-998A-45B2-830E-C9FEF9789F32}" type="pres">
      <dgm:prSet presAssocID="{F852C471-717B-4BA3-A3B7-72D5BAB87844}" presName="parTrans" presStyleCnt="0"/>
      <dgm:spPr/>
    </dgm:pt>
    <dgm:pt modelId="{8A4B7DC4-F9BF-4671-A854-C1F48D497A94}" type="pres">
      <dgm:prSet presAssocID="{28060455-ABD9-4EE5-BD95-5557B05FD55A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A3E73-E38B-4E6E-8E55-3D698FC893F2}" type="pres">
      <dgm:prSet presAssocID="{4A4AA7FD-385C-44CD-BE1E-8AE8E81583DF}" presName="sibTrans" presStyleCnt="0"/>
      <dgm:spPr/>
    </dgm:pt>
    <dgm:pt modelId="{F72A7CA2-F63E-4E5A-9599-8E133601314E}" type="pres">
      <dgm:prSet presAssocID="{F94CDF9C-E009-4AC4-BF46-90F2204FBA33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A4596B9-D6DF-46BA-ACEF-C5268B2C9D78}" type="presOf" srcId="{9B3F5C70-B2C9-40DD-B014-8575A1AB08EF}" destId="{54EB6734-511D-46E9-8525-A07B362F0221}" srcOrd="0" destOrd="0" presId="urn:microsoft.com/office/officeart/2005/8/layout/lProcess3"/>
    <dgm:cxn modelId="{C865B275-C005-4EB4-89C9-6ADB596714E9}" type="presOf" srcId="{D52C9ABB-01E0-48B0-A916-2E3497D5BCCB}" destId="{00CC5587-9868-4F1E-BA40-94FEF0B3922A}" srcOrd="0" destOrd="0" presId="urn:microsoft.com/office/officeart/2005/8/layout/lProcess3"/>
    <dgm:cxn modelId="{5B1871EE-084A-4833-9531-C95C7DF5E9F7}" type="presOf" srcId="{86AF602D-C0C9-49C3-B8FD-CEA3181BD8A7}" destId="{27FFDFBB-DF37-4C15-9042-0B5594307815}" srcOrd="0" destOrd="0" presId="urn:microsoft.com/office/officeart/2005/8/layout/lProcess3"/>
    <dgm:cxn modelId="{E5A5958A-2879-4582-BE7F-110DA8DBCC25}" srcId="{2B1CC2BE-AAFA-40EC-BACE-F9EF214EF991}" destId="{7BE6C58A-1C46-45F5-BC91-A8CD686171B9}" srcOrd="0" destOrd="0" parTransId="{8512CAC9-BABA-4077-8537-52AB3B63597B}" sibTransId="{26498642-FCCE-4455-BDB1-398305241845}"/>
    <dgm:cxn modelId="{7C7C5DAD-A43F-42C6-B6F3-4BB7FC5D3A36}" srcId="{86AF602D-C0C9-49C3-B8FD-CEA3181BD8A7}" destId="{F94CDF9C-E009-4AC4-BF46-90F2204FBA33}" srcOrd="1" destOrd="0" parTransId="{85D74B29-26F1-41BA-98BD-A18853ABDB40}" sibTransId="{4469C6AF-FC62-41A3-A195-FB787DEC1A0F}"/>
    <dgm:cxn modelId="{CDF0AAC4-EF17-42DD-83FA-CBD627982429}" srcId="{9B3F5C70-B2C9-40DD-B014-8575A1AB08EF}" destId="{65478C69-0D83-4959-8782-563C575ADF02}" srcOrd="0" destOrd="0" parTransId="{C8065137-FD93-40B8-A453-B273315898D2}" sibTransId="{0EAFE580-71BB-4244-9014-3947D08A7136}"/>
    <dgm:cxn modelId="{79A08F97-4648-427D-8DC7-D637C79079CB}" type="presOf" srcId="{F94CDF9C-E009-4AC4-BF46-90F2204FBA33}" destId="{F72A7CA2-F63E-4E5A-9599-8E133601314E}" srcOrd="0" destOrd="0" presId="urn:microsoft.com/office/officeart/2005/8/layout/lProcess3"/>
    <dgm:cxn modelId="{D5F8983D-0333-417D-B8C9-5794B0BA71DB}" srcId="{D52C9ABB-01E0-48B0-A916-2E3497D5BCCB}" destId="{39BDD078-4A1F-4552-82C0-38E61998F225}" srcOrd="0" destOrd="0" parTransId="{E9CF0BFB-3474-4828-A1BF-ADA494EEC9D6}" sibTransId="{5376F5E9-14A8-4B85-A362-72E606BAE065}"/>
    <dgm:cxn modelId="{6577F52B-790E-4D38-A160-9CED21B7C443}" type="presOf" srcId="{28060455-ABD9-4EE5-BD95-5557B05FD55A}" destId="{8A4B7DC4-F9BF-4671-A854-C1F48D497A94}" srcOrd="0" destOrd="0" presId="urn:microsoft.com/office/officeart/2005/8/layout/lProcess3"/>
    <dgm:cxn modelId="{0924262F-CE5D-482F-AC4C-6C70DCAFA91E}" type="presOf" srcId="{DD5AAD9E-B50B-4AD6-A902-77664A24CBDF}" destId="{3C46F119-9DD2-450A-9259-ED2AB2DBC90E}" srcOrd="0" destOrd="0" presId="urn:microsoft.com/office/officeart/2005/8/layout/lProcess3"/>
    <dgm:cxn modelId="{E939D3D8-4B97-4B66-A1A0-2FF20B3198D4}" srcId="{39BDD078-4A1F-4552-82C0-38E61998F225}" destId="{DD5AAD9E-B50B-4AD6-A902-77664A24CBDF}" srcOrd="0" destOrd="0" parTransId="{3E761730-2B6A-4D89-8525-84D72F2DC3DF}" sibTransId="{7D873F5F-C864-4C8B-83D6-073BF640F3F1}"/>
    <dgm:cxn modelId="{491FAEA2-319F-4E86-B792-1E84807D280B}" srcId="{D52C9ABB-01E0-48B0-A916-2E3497D5BCCB}" destId="{2B1CC2BE-AAFA-40EC-BACE-F9EF214EF991}" srcOrd="1" destOrd="0" parTransId="{881D1816-C26A-4E76-8165-557C1D9A0C96}" sibTransId="{D51BFF8C-69D6-4803-A2EA-C53A1EDE0F00}"/>
    <dgm:cxn modelId="{C46E0D05-1002-4B14-B56A-F00E4DDD1B2D}" type="presOf" srcId="{7BE6C58A-1C46-45F5-BC91-A8CD686171B9}" destId="{256B9FF5-E9C2-48CC-A158-396D169BDCF9}" srcOrd="0" destOrd="0" presId="urn:microsoft.com/office/officeart/2005/8/layout/lProcess3"/>
    <dgm:cxn modelId="{76705A97-94A4-4D3A-870F-26D6FCCDAA21}" srcId="{86AF602D-C0C9-49C3-B8FD-CEA3181BD8A7}" destId="{28060455-ABD9-4EE5-BD95-5557B05FD55A}" srcOrd="0" destOrd="0" parTransId="{F852C471-717B-4BA3-A3B7-72D5BAB87844}" sibTransId="{4A4AA7FD-385C-44CD-BE1E-8AE8E81583DF}"/>
    <dgm:cxn modelId="{3F222AF4-F573-462A-94D1-8633A8A0BFDC}" srcId="{39BDD078-4A1F-4552-82C0-38E61998F225}" destId="{DBB80E18-8EC0-4FCB-BBA7-EC688C7B7BBF}" srcOrd="1" destOrd="0" parTransId="{98F669E1-8317-4FAE-8156-E00120B0F6CF}" sibTransId="{FEEEE774-9074-426D-BC75-95B8CAF263A0}"/>
    <dgm:cxn modelId="{57B33BF3-1694-4E1A-88B0-53B408BC955B}" type="presOf" srcId="{2B1CC2BE-AAFA-40EC-BACE-F9EF214EF991}" destId="{E1C7E0D3-8B7B-48CF-AD22-1F71A0EE5C5E}" srcOrd="0" destOrd="0" presId="urn:microsoft.com/office/officeart/2005/8/layout/lProcess3"/>
    <dgm:cxn modelId="{F6460540-05F5-4814-8146-6A1034A3DAE6}" srcId="{D52C9ABB-01E0-48B0-A916-2E3497D5BCCB}" destId="{86AF602D-C0C9-49C3-B8FD-CEA3181BD8A7}" srcOrd="3" destOrd="0" parTransId="{661C242A-EB7D-4EEF-8083-4C7A195FF63C}" sibTransId="{9DACDE90-909A-4C5A-8369-0AB67590DEC5}"/>
    <dgm:cxn modelId="{816731AE-732F-4524-A3E3-545703FF7F75}" type="presOf" srcId="{65478C69-0D83-4959-8782-563C575ADF02}" destId="{5920BDD1-C57E-4F25-8FF9-DD4765215A8B}" srcOrd="0" destOrd="0" presId="urn:microsoft.com/office/officeart/2005/8/layout/lProcess3"/>
    <dgm:cxn modelId="{706E5676-03B9-4AC9-8F40-7E20CE13CA2D}" type="presOf" srcId="{39BDD078-4A1F-4552-82C0-38E61998F225}" destId="{911A950F-1138-4061-A7EC-7EE2C58A3AE8}" srcOrd="0" destOrd="0" presId="urn:microsoft.com/office/officeart/2005/8/layout/lProcess3"/>
    <dgm:cxn modelId="{3D53EEAB-9AE8-4E5E-BAAF-83C20796BB0C}" type="presOf" srcId="{DBB80E18-8EC0-4FCB-BBA7-EC688C7B7BBF}" destId="{5416C20A-75CD-4D2B-BBB5-D30B8A65F01B}" srcOrd="0" destOrd="0" presId="urn:microsoft.com/office/officeart/2005/8/layout/lProcess3"/>
    <dgm:cxn modelId="{0BC2EDE8-4022-4F19-80CC-56E7C722AE7B}" srcId="{D52C9ABB-01E0-48B0-A916-2E3497D5BCCB}" destId="{9B3F5C70-B2C9-40DD-B014-8575A1AB08EF}" srcOrd="2" destOrd="0" parTransId="{5727C255-DCF4-4F28-906E-DA57BB876D31}" sibTransId="{0480AA2F-C283-4009-9030-AAC9EB86B9CD}"/>
    <dgm:cxn modelId="{00B43558-C771-4616-A99D-F0753FD619D7}" type="presParOf" srcId="{00CC5587-9868-4F1E-BA40-94FEF0B3922A}" destId="{0D18650B-D906-4EEB-92F7-196E2F3C9285}" srcOrd="0" destOrd="0" presId="urn:microsoft.com/office/officeart/2005/8/layout/lProcess3"/>
    <dgm:cxn modelId="{647644BA-278D-4BBC-9322-CF9F6E20EA56}" type="presParOf" srcId="{0D18650B-D906-4EEB-92F7-196E2F3C9285}" destId="{911A950F-1138-4061-A7EC-7EE2C58A3AE8}" srcOrd="0" destOrd="0" presId="urn:microsoft.com/office/officeart/2005/8/layout/lProcess3"/>
    <dgm:cxn modelId="{94186AEE-204B-4D82-AF29-536AE64AD693}" type="presParOf" srcId="{0D18650B-D906-4EEB-92F7-196E2F3C9285}" destId="{4028A7BC-8C44-4B11-BB5A-1A93B5845D21}" srcOrd="1" destOrd="0" presId="urn:microsoft.com/office/officeart/2005/8/layout/lProcess3"/>
    <dgm:cxn modelId="{85EE2BF9-0244-4309-AE8C-22B077F51467}" type="presParOf" srcId="{0D18650B-D906-4EEB-92F7-196E2F3C9285}" destId="{3C46F119-9DD2-450A-9259-ED2AB2DBC90E}" srcOrd="2" destOrd="0" presId="urn:microsoft.com/office/officeart/2005/8/layout/lProcess3"/>
    <dgm:cxn modelId="{A9066831-DAAA-4424-B503-D67BBDAE3C5B}" type="presParOf" srcId="{0D18650B-D906-4EEB-92F7-196E2F3C9285}" destId="{802292E1-FC0D-4FE1-A41F-3E4D15E03631}" srcOrd="3" destOrd="0" presId="urn:microsoft.com/office/officeart/2005/8/layout/lProcess3"/>
    <dgm:cxn modelId="{A228153A-D678-4D73-B559-60185A3CFC05}" type="presParOf" srcId="{0D18650B-D906-4EEB-92F7-196E2F3C9285}" destId="{5416C20A-75CD-4D2B-BBB5-D30B8A65F01B}" srcOrd="4" destOrd="0" presId="urn:microsoft.com/office/officeart/2005/8/layout/lProcess3"/>
    <dgm:cxn modelId="{3FFFDC6C-CA0E-483E-962F-CBC96DA7DE83}" type="presParOf" srcId="{00CC5587-9868-4F1E-BA40-94FEF0B3922A}" destId="{FAB24C9D-A133-4F29-8439-2AD0C906E4EF}" srcOrd="1" destOrd="0" presId="urn:microsoft.com/office/officeart/2005/8/layout/lProcess3"/>
    <dgm:cxn modelId="{F670D5E8-2C91-4DCD-B5C4-65ADD71F0E73}" type="presParOf" srcId="{00CC5587-9868-4F1E-BA40-94FEF0B3922A}" destId="{238083DC-3905-4BDD-8F8A-4761D4AD12E2}" srcOrd="2" destOrd="0" presId="urn:microsoft.com/office/officeart/2005/8/layout/lProcess3"/>
    <dgm:cxn modelId="{D8A4DC5E-8E01-44F8-A73E-4445A809DF1D}" type="presParOf" srcId="{238083DC-3905-4BDD-8F8A-4761D4AD12E2}" destId="{E1C7E0D3-8B7B-48CF-AD22-1F71A0EE5C5E}" srcOrd="0" destOrd="0" presId="urn:microsoft.com/office/officeart/2005/8/layout/lProcess3"/>
    <dgm:cxn modelId="{1CB16DD6-3A52-4733-BC03-5FBE855925C4}" type="presParOf" srcId="{238083DC-3905-4BDD-8F8A-4761D4AD12E2}" destId="{3842F89B-871A-405E-805E-50CD45501758}" srcOrd="1" destOrd="0" presId="urn:microsoft.com/office/officeart/2005/8/layout/lProcess3"/>
    <dgm:cxn modelId="{39CABB5E-DADE-433C-9525-570F40083DCA}" type="presParOf" srcId="{238083DC-3905-4BDD-8F8A-4761D4AD12E2}" destId="{256B9FF5-E9C2-48CC-A158-396D169BDCF9}" srcOrd="2" destOrd="0" presId="urn:microsoft.com/office/officeart/2005/8/layout/lProcess3"/>
    <dgm:cxn modelId="{2871730D-9BAD-4C15-8FFB-5A1105976948}" type="presParOf" srcId="{00CC5587-9868-4F1E-BA40-94FEF0B3922A}" destId="{14813CE7-F56D-40F6-B4A6-9B43F006FB8B}" srcOrd="3" destOrd="0" presId="urn:microsoft.com/office/officeart/2005/8/layout/lProcess3"/>
    <dgm:cxn modelId="{DCEDB846-2CB2-4A62-BF90-B31C311D059F}" type="presParOf" srcId="{00CC5587-9868-4F1E-BA40-94FEF0B3922A}" destId="{D3CF0E70-BA5C-40EF-A2A8-B738116C89B6}" srcOrd="4" destOrd="0" presId="urn:microsoft.com/office/officeart/2005/8/layout/lProcess3"/>
    <dgm:cxn modelId="{7B4304E7-B77A-47FE-B1F1-82CB33CC455A}" type="presParOf" srcId="{D3CF0E70-BA5C-40EF-A2A8-B738116C89B6}" destId="{54EB6734-511D-46E9-8525-A07B362F0221}" srcOrd="0" destOrd="0" presId="urn:microsoft.com/office/officeart/2005/8/layout/lProcess3"/>
    <dgm:cxn modelId="{F8C5B231-3297-4B5C-B0B4-201E3B24CB8A}" type="presParOf" srcId="{D3CF0E70-BA5C-40EF-A2A8-B738116C89B6}" destId="{34CA8DC6-88FE-4650-B396-EDFD44E720F3}" srcOrd="1" destOrd="0" presId="urn:microsoft.com/office/officeart/2005/8/layout/lProcess3"/>
    <dgm:cxn modelId="{811398D3-AE44-42F0-B301-371EA8230E42}" type="presParOf" srcId="{D3CF0E70-BA5C-40EF-A2A8-B738116C89B6}" destId="{5920BDD1-C57E-4F25-8FF9-DD4765215A8B}" srcOrd="2" destOrd="0" presId="urn:microsoft.com/office/officeart/2005/8/layout/lProcess3"/>
    <dgm:cxn modelId="{58F429F8-CFC9-4694-B26E-17593F1161A2}" type="presParOf" srcId="{00CC5587-9868-4F1E-BA40-94FEF0B3922A}" destId="{2B025832-19A8-4D57-AF2C-2C378C43FD38}" srcOrd="5" destOrd="0" presId="urn:microsoft.com/office/officeart/2005/8/layout/lProcess3"/>
    <dgm:cxn modelId="{C93BD567-2BFA-4DAD-8F25-3E1D6AFA1917}" type="presParOf" srcId="{00CC5587-9868-4F1E-BA40-94FEF0B3922A}" destId="{D1006AE2-B320-4E15-A50B-2CECB5E25B5C}" srcOrd="6" destOrd="0" presId="urn:microsoft.com/office/officeart/2005/8/layout/lProcess3"/>
    <dgm:cxn modelId="{24C5686C-9538-4C76-A0F6-247DAEA57F51}" type="presParOf" srcId="{D1006AE2-B320-4E15-A50B-2CECB5E25B5C}" destId="{27FFDFBB-DF37-4C15-9042-0B5594307815}" srcOrd="0" destOrd="0" presId="urn:microsoft.com/office/officeart/2005/8/layout/lProcess3"/>
    <dgm:cxn modelId="{C01002DE-242F-472A-A915-E1A05AFEF1CD}" type="presParOf" srcId="{D1006AE2-B320-4E15-A50B-2CECB5E25B5C}" destId="{50C83B70-998A-45B2-830E-C9FEF9789F32}" srcOrd="1" destOrd="0" presId="urn:microsoft.com/office/officeart/2005/8/layout/lProcess3"/>
    <dgm:cxn modelId="{CACAF5B4-F0FC-4395-87F5-68C9A2114EE4}" type="presParOf" srcId="{D1006AE2-B320-4E15-A50B-2CECB5E25B5C}" destId="{8A4B7DC4-F9BF-4671-A854-C1F48D497A94}" srcOrd="2" destOrd="0" presId="urn:microsoft.com/office/officeart/2005/8/layout/lProcess3"/>
    <dgm:cxn modelId="{E15CCFCF-79BA-440D-94C4-2FFFB93E5ADB}" type="presParOf" srcId="{D1006AE2-B320-4E15-A50B-2CECB5E25B5C}" destId="{3A7A3E73-E38B-4E6E-8E55-3D698FC893F2}" srcOrd="3" destOrd="0" presId="urn:microsoft.com/office/officeart/2005/8/layout/lProcess3"/>
    <dgm:cxn modelId="{D9EE784C-3C0F-4320-A62F-A75BB66DBD8E}" type="presParOf" srcId="{D1006AE2-B320-4E15-A50B-2CECB5E25B5C}" destId="{F72A7CA2-F63E-4E5A-9599-8E133601314E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D0B4ADD-5C07-483C-8366-EA9F47F541F6}" type="doc">
      <dgm:prSet loTypeId="urn:microsoft.com/office/officeart/2005/8/layout/lProcess2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D73E1AAD-67C6-4580-9E3C-38F61E6585BB}">
      <dgm:prSet phldrT="[Texto]"/>
      <dgm:spPr/>
      <dgm:t>
        <a:bodyPr/>
        <a:lstStyle/>
        <a:p>
          <a:r>
            <a:rPr lang="es-EC" dirty="0" smtClean="0"/>
            <a:t>CONTRATACION DE PERSONAL</a:t>
          </a:r>
          <a:endParaRPr lang="es-EC" dirty="0"/>
        </a:p>
      </dgm:t>
    </dgm:pt>
    <dgm:pt modelId="{9796954B-01BE-49D1-994D-18862550F6CB}" type="parTrans" cxnId="{C641E76C-F7DC-4E47-9061-B2D7C450910E}">
      <dgm:prSet/>
      <dgm:spPr/>
      <dgm:t>
        <a:bodyPr/>
        <a:lstStyle/>
        <a:p>
          <a:endParaRPr lang="es-EC"/>
        </a:p>
      </dgm:t>
    </dgm:pt>
    <dgm:pt modelId="{DE10FA55-A260-4273-85DD-C216D9CD6DFD}" type="sibTrans" cxnId="{C641E76C-F7DC-4E47-9061-B2D7C450910E}">
      <dgm:prSet/>
      <dgm:spPr/>
      <dgm:t>
        <a:bodyPr/>
        <a:lstStyle/>
        <a:p>
          <a:endParaRPr lang="es-EC"/>
        </a:p>
      </dgm:t>
    </dgm:pt>
    <dgm:pt modelId="{4F454034-B245-4370-9168-629E7EC0D7C8}">
      <dgm:prSet phldrT="[Texto]"/>
      <dgm:spPr/>
      <dgm:t>
        <a:bodyPr/>
        <a:lstStyle/>
        <a:p>
          <a:r>
            <a:rPr lang="es-EC" dirty="0" smtClean="0"/>
            <a:t>CONSTANTE PUBLICIDAD</a:t>
          </a:r>
          <a:endParaRPr lang="es-EC" dirty="0"/>
        </a:p>
      </dgm:t>
    </dgm:pt>
    <dgm:pt modelId="{ED448B67-2AB0-4079-9491-2218F29B1150}" type="parTrans" cxnId="{83CF56E1-8B03-4011-A6D9-08F955607F3F}">
      <dgm:prSet/>
      <dgm:spPr/>
      <dgm:t>
        <a:bodyPr/>
        <a:lstStyle/>
        <a:p>
          <a:endParaRPr lang="es-EC"/>
        </a:p>
      </dgm:t>
    </dgm:pt>
    <dgm:pt modelId="{923866FC-9D67-4458-9FDA-A3766DE61A74}" type="sibTrans" cxnId="{83CF56E1-8B03-4011-A6D9-08F955607F3F}">
      <dgm:prSet/>
      <dgm:spPr/>
      <dgm:t>
        <a:bodyPr/>
        <a:lstStyle/>
        <a:p>
          <a:endParaRPr lang="es-EC"/>
        </a:p>
      </dgm:t>
    </dgm:pt>
    <dgm:pt modelId="{FE7B5290-87AE-4F0A-928C-4867D4AAD20C}">
      <dgm:prSet phldrT="[Texto]"/>
      <dgm:spPr/>
      <dgm:t>
        <a:bodyPr/>
        <a:lstStyle/>
        <a:p>
          <a:r>
            <a:rPr lang="es-EC" dirty="0" smtClean="0"/>
            <a:t>MEDIOS ONLINE</a:t>
          </a:r>
          <a:endParaRPr lang="es-EC" dirty="0"/>
        </a:p>
      </dgm:t>
    </dgm:pt>
    <dgm:pt modelId="{812DCBE9-CE5B-475B-8AC9-D93579B6F6A5}" type="parTrans" cxnId="{33BB541A-E433-4F98-908E-3ACCCDB8A42A}">
      <dgm:prSet/>
      <dgm:spPr/>
      <dgm:t>
        <a:bodyPr/>
        <a:lstStyle/>
        <a:p>
          <a:endParaRPr lang="es-EC"/>
        </a:p>
      </dgm:t>
    </dgm:pt>
    <dgm:pt modelId="{ABD55959-9718-4530-8D1B-A50E5A4EC1FA}" type="sibTrans" cxnId="{33BB541A-E433-4F98-908E-3ACCCDB8A42A}">
      <dgm:prSet/>
      <dgm:spPr/>
      <dgm:t>
        <a:bodyPr/>
        <a:lstStyle/>
        <a:p>
          <a:endParaRPr lang="es-EC"/>
        </a:p>
      </dgm:t>
    </dgm:pt>
    <dgm:pt modelId="{29A489A4-9A31-45F5-AD5E-F95FD3D14D21}">
      <dgm:prSet phldrT="[Texto]"/>
      <dgm:spPr/>
      <dgm:t>
        <a:bodyPr/>
        <a:lstStyle/>
        <a:p>
          <a:r>
            <a:rPr lang="es-EC" dirty="0" smtClean="0"/>
            <a:t>CONTENIDO DE LA PÁGINA WEB</a:t>
          </a:r>
          <a:endParaRPr lang="es-EC" dirty="0"/>
        </a:p>
      </dgm:t>
    </dgm:pt>
    <dgm:pt modelId="{64916D2E-4388-45A7-AD15-C09437808410}" type="parTrans" cxnId="{957118AF-377E-4F55-90B8-1652D7172859}">
      <dgm:prSet/>
      <dgm:spPr/>
      <dgm:t>
        <a:bodyPr/>
        <a:lstStyle/>
        <a:p>
          <a:endParaRPr lang="es-EC"/>
        </a:p>
      </dgm:t>
    </dgm:pt>
    <dgm:pt modelId="{A64F56EF-8C84-4376-9FB1-C8C66DCD1F0A}" type="sibTrans" cxnId="{957118AF-377E-4F55-90B8-1652D7172859}">
      <dgm:prSet/>
      <dgm:spPr/>
      <dgm:t>
        <a:bodyPr/>
        <a:lstStyle/>
        <a:p>
          <a:endParaRPr lang="es-EC"/>
        </a:p>
      </dgm:t>
    </dgm:pt>
    <dgm:pt modelId="{0BDE1BFA-9FB3-44C2-9594-CE67675A073C}">
      <dgm:prSet phldrT="[Texto]"/>
      <dgm:spPr/>
      <dgm:t>
        <a:bodyPr/>
        <a:lstStyle/>
        <a:p>
          <a:r>
            <a:rPr lang="es-EC" dirty="0" smtClean="0"/>
            <a:t>DIFERENTES IDIOMAS</a:t>
          </a:r>
          <a:endParaRPr lang="es-EC" dirty="0"/>
        </a:p>
      </dgm:t>
    </dgm:pt>
    <dgm:pt modelId="{207C1284-D776-457F-AC7D-D44A42CDE081}" type="parTrans" cxnId="{A79E82F0-C9AC-4D6C-8D1C-3BEA828BA182}">
      <dgm:prSet/>
      <dgm:spPr/>
      <dgm:t>
        <a:bodyPr/>
        <a:lstStyle/>
        <a:p>
          <a:endParaRPr lang="es-EC"/>
        </a:p>
      </dgm:t>
    </dgm:pt>
    <dgm:pt modelId="{7D6A2AC9-DCD6-41F0-975B-76DA63905D09}" type="sibTrans" cxnId="{A79E82F0-C9AC-4D6C-8D1C-3BEA828BA182}">
      <dgm:prSet/>
      <dgm:spPr/>
      <dgm:t>
        <a:bodyPr/>
        <a:lstStyle/>
        <a:p>
          <a:endParaRPr lang="es-EC"/>
        </a:p>
      </dgm:t>
    </dgm:pt>
    <dgm:pt modelId="{790C2E5B-AA07-4A16-A31F-9954387A026F}">
      <dgm:prSet phldrT="[Texto]"/>
      <dgm:spPr/>
      <dgm:t>
        <a:bodyPr/>
        <a:lstStyle/>
        <a:p>
          <a:r>
            <a:rPr lang="es-EC" dirty="0" smtClean="0"/>
            <a:t>PAQUETES TURÍSTICOS</a:t>
          </a:r>
          <a:endParaRPr lang="es-EC" dirty="0"/>
        </a:p>
      </dgm:t>
    </dgm:pt>
    <dgm:pt modelId="{A26D43F9-E8F1-4E6A-8A5F-752139465300}" type="parTrans" cxnId="{DE1807DF-B345-4782-84B7-BFBD47701544}">
      <dgm:prSet/>
      <dgm:spPr/>
      <dgm:t>
        <a:bodyPr/>
        <a:lstStyle/>
        <a:p>
          <a:endParaRPr lang="es-EC"/>
        </a:p>
      </dgm:t>
    </dgm:pt>
    <dgm:pt modelId="{B2D215B5-2DB7-4E98-9410-3E4F1C86E73C}" type="sibTrans" cxnId="{DE1807DF-B345-4782-84B7-BFBD47701544}">
      <dgm:prSet/>
      <dgm:spPr/>
      <dgm:t>
        <a:bodyPr/>
        <a:lstStyle/>
        <a:p>
          <a:endParaRPr lang="es-EC"/>
        </a:p>
      </dgm:t>
    </dgm:pt>
    <dgm:pt modelId="{DC555F56-A8EA-4F70-B41E-0D7A1AED7C27}">
      <dgm:prSet phldrT="[Texto]"/>
      <dgm:spPr/>
      <dgm:t>
        <a:bodyPr/>
        <a:lstStyle/>
        <a:p>
          <a:r>
            <a:rPr lang="es-EC" dirty="0" smtClean="0"/>
            <a:t>CREAR OTRO MEDIO ONLINE </a:t>
          </a:r>
          <a:endParaRPr lang="es-EC" dirty="0"/>
        </a:p>
      </dgm:t>
    </dgm:pt>
    <dgm:pt modelId="{B9207F02-1781-4622-BCBC-7FCF0DF577A2}" type="parTrans" cxnId="{513FB0EC-9280-485A-A29B-EBB81C4F22A8}">
      <dgm:prSet/>
      <dgm:spPr/>
      <dgm:t>
        <a:bodyPr/>
        <a:lstStyle/>
        <a:p>
          <a:endParaRPr lang="es-EC"/>
        </a:p>
      </dgm:t>
    </dgm:pt>
    <dgm:pt modelId="{A69DBC6B-E5D1-4A33-9223-C763B7AB66E7}" type="sibTrans" cxnId="{513FB0EC-9280-485A-A29B-EBB81C4F22A8}">
      <dgm:prSet/>
      <dgm:spPr/>
      <dgm:t>
        <a:bodyPr/>
        <a:lstStyle/>
        <a:p>
          <a:endParaRPr lang="es-EC"/>
        </a:p>
      </dgm:t>
    </dgm:pt>
    <dgm:pt modelId="{868FB26F-BCA3-45EB-AA52-63B44A7A49F1}">
      <dgm:prSet phldrT="[Texto]"/>
      <dgm:spPr/>
      <dgm:t>
        <a:bodyPr/>
        <a:lstStyle/>
        <a:p>
          <a:r>
            <a:rPr lang="es-EC" dirty="0" smtClean="0"/>
            <a:t>TWITTER</a:t>
          </a:r>
          <a:endParaRPr lang="es-EC" dirty="0"/>
        </a:p>
      </dgm:t>
    </dgm:pt>
    <dgm:pt modelId="{DFE45A84-1E11-47AD-96CA-FD34B884AFE7}" type="parTrans" cxnId="{2175916C-66AB-4FA2-9996-CB72C85F1570}">
      <dgm:prSet/>
      <dgm:spPr/>
      <dgm:t>
        <a:bodyPr/>
        <a:lstStyle/>
        <a:p>
          <a:endParaRPr lang="es-EC"/>
        </a:p>
      </dgm:t>
    </dgm:pt>
    <dgm:pt modelId="{BF40E5A6-F70F-4D63-B8A4-D9408A515443}" type="sibTrans" cxnId="{2175916C-66AB-4FA2-9996-CB72C85F1570}">
      <dgm:prSet/>
      <dgm:spPr/>
      <dgm:t>
        <a:bodyPr/>
        <a:lstStyle/>
        <a:p>
          <a:endParaRPr lang="es-EC"/>
        </a:p>
      </dgm:t>
    </dgm:pt>
    <dgm:pt modelId="{10632A26-9972-4D09-A635-EB616FF7E630}">
      <dgm:prSet phldrT="[Texto]"/>
      <dgm:spPr/>
      <dgm:t>
        <a:bodyPr/>
        <a:lstStyle/>
        <a:p>
          <a:r>
            <a:rPr lang="es-EC" dirty="0" smtClean="0"/>
            <a:t>INSTAGRAM</a:t>
          </a:r>
          <a:endParaRPr lang="es-EC" dirty="0"/>
        </a:p>
      </dgm:t>
    </dgm:pt>
    <dgm:pt modelId="{4CFFFF18-8294-45F7-98DD-3F578E1A6DE1}" type="parTrans" cxnId="{6C9DF293-D386-46B2-8DF4-19E0E7E660C6}">
      <dgm:prSet/>
      <dgm:spPr/>
      <dgm:t>
        <a:bodyPr/>
        <a:lstStyle/>
        <a:p>
          <a:endParaRPr lang="es-EC"/>
        </a:p>
      </dgm:t>
    </dgm:pt>
    <dgm:pt modelId="{20FEC1B0-DC5D-4F02-999D-FB160A4B4E2C}" type="sibTrans" cxnId="{6C9DF293-D386-46B2-8DF4-19E0E7E660C6}">
      <dgm:prSet/>
      <dgm:spPr/>
      <dgm:t>
        <a:bodyPr/>
        <a:lstStyle/>
        <a:p>
          <a:endParaRPr lang="es-EC"/>
        </a:p>
      </dgm:t>
    </dgm:pt>
    <dgm:pt modelId="{7086B527-5082-48A5-A3AC-D22CFDD7D072}">
      <dgm:prSet phldrT="[Texto]"/>
      <dgm:spPr/>
      <dgm:t>
        <a:bodyPr/>
        <a:lstStyle/>
        <a:p>
          <a:r>
            <a:rPr lang="es-EC" dirty="0" smtClean="0"/>
            <a:t>ATRACTIVOS TURÍSTICOS ALEDAÑOS</a:t>
          </a:r>
          <a:endParaRPr lang="es-EC" dirty="0"/>
        </a:p>
      </dgm:t>
    </dgm:pt>
    <dgm:pt modelId="{7A48452E-F72B-40F1-8860-A3A5A66B91A6}" type="parTrans" cxnId="{B803A934-206A-4BDD-9644-C70EEEACEA74}">
      <dgm:prSet/>
      <dgm:spPr/>
      <dgm:t>
        <a:bodyPr/>
        <a:lstStyle/>
        <a:p>
          <a:endParaRPr lang="es-EC"/>
        </a:p>
      </dgm:t>
    </dgm:pt>
    <dgm:pt modelId="{46F7044D-F330-413F-A60E-CA702500C91F}" type="sibTrans" cxnId="{B803A934-206A-4BDD-9644-C70EEEACEA74}">
      <dgm:prSet/>
      <dgm:spPr/>
      <dgm:t>
        <a:bodyPr/>
        <a:lstStyle/>
        <a:p>
          <a:endParaRPr lang="es-EC"/>
        </a:p>
      </dgm:t>
    </dgm:pt>
    <dgm:pt modelId="{4315F8D1-1C31-4B16-A496-79E427F8E97E}" type="pres">
      <dgm:prSet presAssocID="{AD0B4ADD-5C07-483C-8366-EA9F47F541F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1D275E9-8A0C-4E7C-9D24-D76D7421EEF8}" type="pres">
      <dgm:prSet presAssocID="{D73E1AAD-67C6-4580-9E3C-38F61E6585BB}" presName="compNode" presStyleCnt="0"/>
      <dgm:spPr/>
    </dgm:pt>
    <dgm:pt modelId="{7BBE7186-AC00-4537-A0F4-E34B1C85767D}" type="pres">
      <dgm:prSet presAssocID="{D73E1AAD-67C6-4580-9E3C-38F61E6585BB}" presName="aNode" presStyleLbl="bgShp" presStyleIdx="0" presStyleCnt="4"/>
      <dgm:spPr/>
      <dgm:t>
        <a:bodyPr/>
        <a:lstStyle/>
        <a:p>
          <a:endParaRPr lang="es-EC"/>
        </a:p>
      </dgm:t>
    </dgm:pt>
    <dgm:pt modelId="{7A781108-9D3A-4BEE-849C-11348236131F}" type="pres">
      <dgm:prSet presAssocID="{D73E1AAD-67C6-4580-9E3C-38F61E6585BB}" presName="textNode" presStyleLbl="bgShp" presStyleIdx="0" presStyleCnt="4"/>
      <dgm:spPr/>
      <dgm:t>
        <a:bodyPr/>
        <a:lstStyle/>
        <a:p>
          <a:endParaRPr lang="es-EC"/>
        </a:p>
      </dgm:t>
    </dgm:pt>
    <dgm:pt modelId="{3B1C5287-10CA-41A7-90FC-675B87A61DC0}" type="pres">
      <dgm:prSet presAssocID="{D73E1AAD-67C6-4580-9E3C-38F61E6585BB}" presName="compChildNode" presStyleCnt="0"/>
      <dgm:spPr/>
    </dgm:pt>
    <dgm:pt modelId="{01F35A6D-07A6-4ACA-8F59-A6AAEE14C502}" type="pres">
      <dgm:prSet presAssocID="{D73E1AAD-67C6-4580-9E3C-38F61E6585BB}" presName="theInnerList" presStyleCnt="0"/>
      <dgm:spPr/>
    </dgm:pt>
    <dgm:pt modelId="{34395E8A-75CF-42E9-A869-BF1FAE2D4C55}" type="pres">
      <dgm:prSet presAssocID="{4F454034-B245-4370-9168-629E7EC0D7C8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3CC481-7A89-4054-95A4-4A43D7DB1963}" type="pres">
      <dgm:prSet presAssocID="{4F454034-B245-4370-9168-629E7EC0D7C8}" presName="aSpace2" presStyleCnt="0"/>
      <dgm:spPr/>
    </dgm:pt>
    <dgm:pt modelId="{508CBEE6-05C6-4069-BD54-FAC6E42F4F6F}" type="pres">
      <dgm:prSet presAssocID="{FE7B5290-87AE-4F0A-928C-4867D4AAD20C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1413AB-3704-46EE-8A7B-4FA1AB81F0FA}" type="pres">
      <dgm:prSet presAssocID="{D73E1AAD-67C6-4580-9E3C-38F61E6585BB}" presName="aSpace" presStyleCnt="0"/>
      <dgm:spPr/>
    </dgm:pt>
    <dgm:pt modelId="{264769B5-A585-42D5-86BD-0A8BF0CCD7FD}" type="pres">
      <dgm:prSet presAssocID="{29A489A4-9A31-45F5-AD5E-F95FD3D14D21}" presName="compNode" presStyleCnt="0"/>
      <dgm:spPr/>
    </dgm:pt>
    <dgm:pt modelId="{04B2E441-511C-47AD-A389-C66DA88C064A}" type="pres">
      <dgm:prSet presAssocID="{29A489A4-9A31-45F5-AD5E-F95FD3D14D21}" presName="aNode" presStyleLbl="bgShp" presStyleIdx="1" presStyleCnt="4"/>
      <dgm:spPr/>
      <dgm:t>
        <a:bodyPr/>
        <a:lstStyle/>
        <a:p>
          <a:endParaRPr lang="es-EC"/>
        </a:p>
      </dgm:t>
    </dgm:pt>
    <dgm:pt modelId="{B5A30BE1-F0E7-4523-9118-7EB43061CE27}" type="pres">
      <dgm:prSet presAssocID="{29A489A4-9A31-45F5-AD5E-F95FD3D14D21}" presName="textNode" presStyleLbl="bgShp" presStyleIdx="1" presStyleCnt="4"/>
      <dgm:spPr/>
      <dgm:t>
        <a:bodyPr/>
        <a:lstStyle/>
        <a:p>
          <a:endParaRPr lang="es-EC"/>
        </a:p>
      </dgm:t>
    </dgm:pt>
    <dgm:pt modelId="{D1BAE91F-6806-4C98-8E29-DD3AF6316E7A}" type="pres">
      <dgm:prSet presAssocID="{29A489A4-9A31-45F5-AD5E-F95FD3D14D21}" presName="compChildNode" presStyleCnt="0"/>
      <dgm:spPr/>
    </dgm:pt>
    <dgm:pt modelId="{139EF3CC-5BF4-45F7-B5B5-A5B1851089A2}" type="pres">
      <dgm:prSet presAssocID="{29A489A4-9A31-45F5-AD5E-F95FD3D14D21}" presName="theInnerList" presStyleCnt="0"/>
      <dgm:spPr/>
    </dgm:pt>
    <dgm:pt modelId="{49B83532-53AF-41E7-B991-E8F9B06F8CBF}" type="pres">
      <dgm:prSet presAssocID="{0BDE1BFA-9FB3-44C2-9594-CE67675A073C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A193BC-7F05-45F9-9F72-0E864A59EEC0}" type="pres">
      <dgm:prSet presAssocID="{29A489A4-9A31-45F5-AD5E-F95FD3D14D21}" presName="aSpace" presStyleCnt="0"/>
      <dgm:spPr/>
    </dgm:pt>
    <dgm:pt modelId="{24579E8C-4DAD-4852-9844-ACDC776BAE18}" type="pres">
      <dgm:prSet presAssocID="{790C2E5B-AA07-4A16-A31F-9954387A026F}" presName="compNode" presStyleCnt="0"/>
      <dgm:spPr/>
    </dgm:pt>
    <dgm:pt modelId="{7D5475A9-42BE-412D-8610-7C91DE0B2760}" type="pres">
      <dgm:prSet presAssocID="{790C2E5B-AA07-4A16-A31F-9954387A026F}" presName="aNode" presStyleLbl="bgShp" presStyleIdx="2" presStyleCnt="4"/>
      <dgm:spPr/>
      <dgm:t>
        <a:bodyPr/>
        <a:lstStyle/>
        <a:p>
          <a:endParaRPr lang="es-EC"/>
        </a:p>
      </dgm:t>
    </dgm:pt>
    <dgm:pt modelId="{08E4593D-9756-4240-941F-FF49BCFEF50D}" type="pres">
      <dgm:prSet presAssocID="{790C2E5B-AA07-4A16-A31F-9954387A026F}" presName="textNode" presStyleLbl="bgShp" presStyleIdx="2" presStyleCnt="4"/>
      <dgm:spPr/>
      <dgm:t>
        <a:bodyPr/>
        <a:lstStyle/>
        <a:p>
          <a:endParaRPr lang="es-EC"/>
        </a:p>
      </dgm:t>
    </dgm:pt>
    <dgm:pt modelId="{58A22A69-D510-4A6D-BD5A-7110A3D9623B}" type="pres">
      <dgm:prSet presAssocID="{790C2E5B-AA07-4A16-A31F-9954387A026F}" presName="compChildNode" presStyleCnt="0"/>
      <dgm:spPr/>
    </dgm:pt>
    <dgm:pt modelId="{5901230E-EB1B-4942-A10E-8576FAE5B1DD}" type="pres">
      <dgm:prSet presAssocID="{790C2E5B-AA07-4A16-A31F-9954387A026F}" presName="theInnerList" presStyleCnt="0"/>
      <dgm:spPr/>
    </dgm:pt>
    <dgm:pt modelId="{2FBEC6D1-38A4-40D3-B54B-9C8DE31363CA}" type="pres">
      <dgm:prSet presAssocID="{7086B527-5082-48A5-A3AC-D22CFDD7D072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BB7C1F-9BF0-46DD-B766-9835F192B6A0}" type="pres">
      <dgm:prSet presAssocID="{790C2E5B-AA07-4A16-A31F-9954387A026F}" presName="aSpace" presStyleCnt="0"/>
      <dgm:spPr/>
    </dgm:pt>
    <dgm:pt modelId="{254B8462-9A3F-468C-A785-688718673648}" type="pres">
      <dgm:prSet presAssocID="{DC555F56-A8EA-4F70-B41E-0D7A1AED7C27}" presName="compNode" presStyleCnt="0"/>
      <dgm:spPr/>
    </dgm:pt>
    <dgm:pt modelId="{FC1443B6-CE56-4846-8AB0-36457FBECC1E}" type="pres">
      <dgm:prSet presAssocID="{DC555F56-A8EA-4F70-B41E-0D7A1AED7C27}" presName="aNode" presStyleLbl="bgShp" presStyleIdx="3" presStyleCnt="4"/>
      <dgm:spPr/>
      <dgm:t>
        <a:bodyPr/>
        <a:lstStyle/>
        <a:p>
          <a:endParaRPr lang="es-EC"/>
        </a:p>
      </dgm:t>
    </dgm:pt>
    <dgm:pt modelId="{B8584445-93F0-403C-A32F-D8EF1A23768E}" type="pres">
      <dgm:prSet presAssocID="{DC555F56-A8EA-4F70-B41E-0D7A1AED7C27}" presName="textNode" presStyleLbl="bgShp" presStyleIdx="3" presStyleCnt="4"/>
      <dgm:spPr/>
      <dgm:t>
        <a:bodyPr/>
        <a:lstStyle/>
        <a:p>
          <a:endParaRPr lang="es-EC"/>
        </a:p>
      </dgm:t>
    </dgm:pt>
    <dgm:pt modelId="{F3364CBE-D4D9-415A-8BBA-E17CE24DD918}" type="pres">
      <dgm:prSet presAssocID="{DC555F56-A8EA-4F70-B41E-0D7A1AED7C27}" presName="compChildNode" presStyleCnt="0"/>
      <dgm:spPr/>
    </dgm:pt>
    <dgm:pt modelId="{A56BC793-0238-4CD9-A9BE-9A102F772B61}" type="pres">
      <dgm:prSet presAssocID="{DC555F56-A8EA-4F70-B41E-0D7A1AED7C27}" presName="theInnerList" presStyleCnt="0"/>
      <dgm:spPr/>
    </dgm:pt>
    <dgm:pt modelId="{5C6292A0-42F5-4417-813A-7F06D6F6E30A}" type="pres">
      <dgm:prSet presAssocID="{868FB26F-BCA3-45EB-AA52-63B44A7A49F1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077A3F-5407-496F-9FAC-F8F9D47B8E15}" type="pres">
      <dgm:prSet presAssocID="{868FB26F-BCA3-45EB-AA52-63B44A7A49F1}" presName="aSpace2" presStyleCnt="0"/>
      <dgm:spPr/>
    </dgm:pt>
    <dgm:pt modelId="{D4E05C69-E898-4F69-AAB4-7DC9CE3F53FD}" type="pres">
      <dgm:prSet presAssocID="{10632A26-9972-4D09-A635-EB616FF7E630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4A5A509-C6FC-4484-8284-73CEA91ADA28}" type="presOf" srcId="{29A489A4-9A31-45F5-AD5E-F95FD3D14D21}" destId="{B5A30BE1-F0E7-4523-9118-7EB43061CE27}" srcOrd="1" destOrd="0" presId="urn:microsoft.com/office/officeart/2005/8/layout/lProcess2"/>
    <dgm:cxn modelId="{4ECC2177-099C-4D97-BA31-00FEF4E6F4E7}" type="presOf" srcId="{790C2E5B-AA07-4A16-A31F-9954387A026F}" destId="{7D5475A9-42BE-412D-8610-7C91DE0B2760}" srcOrd="0" destOrd="0" presId="urn:microsoft.com/office/officeart/2005/8/layout/lProcess2"/>
    <dgm:cxn modelId="{83CF56E1-8B03-4011-A6D9-08F955607F3F}" srcId="{D73E1AAD-67C6-4580-9E3C-38F61E6585BB}" destId="{4F454034-B245-4370-9168-629E7EC0D7C8}" srcOrd="0" destOrd="0" parTransId="{ED448B67-2AB0-4079-9491-2218F29B1150}" sibTransId="{923866FC-9D67-4458-9FDA-A3766DE61A74}"/>
    <dgm:cxn modelId="{5C8D870B-B8A5-41F8-B21C-01F2191E46DD}" type="presOf" srcId="{D73E1AAD-67C6-4580-9E3C-38F61E6585BB}" destId="{7BBE7186-AC00-4537-A0F4-E34B1C85767D}" srcOrd="0" destOrd="0" presId="urn:microsoft.com/office/officeart/2005/8/layout/lProcess2"/>
    <dgm:cxn modelId="{C2152B7A-5B6C-418E-94B2-83FFE2DC3495}" type="presOf" srcId="{FE7B5290-87AE-4F0A-928C-4867D4AAD20C}" destId="{508CBEE6-05C6-4069-BD54-FAC6E42F4F6F}" srcOrd="0" destOrd="0" presId="urn:microsoft.com/office/officeart/2005/8/layout/lProcess2"/>
    <dgm:cxn modelId="{98547A2A-A822-411E-97F2-F05F24143FE9}" type="presOf" srcId="{4F454034-B245-4370-9168-629E7EC0D7C8}" destId="{34395E8A-75CF-42E9-A869-BF1FAE2D4C55}" srcOrd="0" destOrd="0" presId="urn:microsoft.com/office/officeart/2005/8/layout/lProcess2"/>
    <dgm:cxn modelId="{A79E82F0-C9AC-4D6C-8D1C-3BEA828BA182}" srcId="{29A489A4-9A31-45F5-AD5E-F95FD3D14D21}" destId="{0BDE1BFA-9FB3-44C2-9594-CE67675A073C}" srcOrd="0" destOrd="0" parTransId="{207C1284-D776-457F-AC7D-D44A42CDE081}" sibTransId="{7D6A2AC9-DCD6-41F0-975B-76DA63905D09}"/>
    <dgm:cxn modelId="{2175916C-66AB-4FA2-9996-CB72C85F1570}" srcId="{DC555F56-A8EA-4F70-B41E-0D7A1AED7C27}" destId="{868FB26F-BCA3-45EB-AA52-63B44A7A49F1}" srcOrd="0" destOrd="0" parTransId="{DFE45A84-1E11-47AD-96CA-FD34B884AFE7}" sibTransId="{BF40E5A6-F70F-4D63-B8A4-D9408A515443}"/>
    <dgm:cxn modelId="{EA0DFB26-AAB8-4685-974D-6E4E2A567310}" type="presOf" srcId="{7086B527-5082-48A5-A3AC-D22CFDD7D072}" destId="{2FBEC6D1-38A4-40D3-B54B-9C8DE31363CA}" srcOrd="0" destOrd="0" presId="urn:microsoft.com/office/officeart/2005/8/layout/lProcess2"/>
    <dgm:cxn modelId="{3CF6BEC8-C09A-4A9C-A7D4-12B66489256A}" type="presOf" srcId="{AD0B4ADD-5C07-483C-8366-EA9F47F541F6}" destId="{4315F8D1-1C31-4B16-A496-79E427F8E97E}" srcOrd="0" destOrd="0" presId="urn:microsoft.com/office/officeart/2005/8/layout/lProcess2"/>
    <dgm:cxn modelId="{3F0B5DDF-B4A2-49AF-BBB8-C3F4DCF5F0FA}" type="presOf" srcId="{DC555F56-A8EA-4F70-B41E-0D7A1AED7C27}" destId="{B8584445-93F0-403C-A32F-D8EF1A23768E}" srcOrd="1" destOrd="0" presId="urn:microsoft.com/office/officeart/2005/8/layout/lProcess2"/>
    <dgm:cxn modelId="{F17740C2-CADF-4684-9ACD-77B2D977CEBA}" type="presOf" srcId="{29A489A4-9A31-45F5-AD5E-F95FD3D14D21}" destId="{04B2E441-511C-47AD-A389-C66DA88C064A}" srcOrd="0" destOrd="0" presId="urn:microsoft.com/office/officeart/2005/8/layout/lProcess2"/>
    <dgm:cxn modelId="{7096419D-B680-459E-84F5-76F5251BDA9A}" type="presOf" srcId="{D73E1AAD-67C6-4580-9E3C-38F61E6585BB}" destId="{7A781108-9D3A-4BEE-849C-11348236131F}" srcOrd="1" destOrd="0" presId="urn:microsoft.com/office/officeart/2005/8/layout/lProcess2"/>
    <dgm:cxn modelId="{9B9332A5-6448-4C8A-8F3D-C73C9A558780}" type="presOf" srcId="{790C2E5B-AA07-4A16-A31F-9954387A026F}" destId="{08E4593D-9756-4240-941F-FF49BCFEF50D}" srcOrd="1" destOrd="0" presId="urn:microsoft.com/office/officeart/2005/8/layout/lProcess2"/>
    <dgm:cxn modelId="{EFFCD6D4-45D5-4ECA-8614-FD86F3E55145}" type="presOf" srcId="{10632A26-9972-4D09-A635-EB616FF7E630}" destId="{D4E05C69-E898-4F69-AAB4-7DC9CE3F53FD}" srcOrd="0" destOrd="0" presId="urn:microsoft.com/office/officeart/2005/8/layout/lProcess2"/>
    <dgm:cxn modelId="{957118AF-377E-4F55-90B8-1652D7172859}" srcId="{AD0B4ADD-5C07-483C-8366-EA9F47F541F6}" destId="{29A489A4-9A31-45F5-AD5E-F95FD3D14D21}" srcOrd="1" destOrd="0" parTransId="{64916D2E-4388-45A7-AD15-C09437808410}" sibTransId="{A64F56EF-8C84-4376-9FB1-C8C66DCD1F0A}"/>
    <dgm:cxn modelId="{6C9DF293-D386-46B2-8DF4-19E0E7E660C6}" srcId="{DC555F56-A8EA-4F70-B41E-0D7A1AED7C27}" destId="{10632A26-9972-4D09-A635-EB616FF7E630}" srcOrd="1" destOrd="0" parTransId="{4CFFFF18-8294-45F7-98DD-3F578E1A6DE1}" sibTransId="{20FEC1B0-DC5D-4F02-999D-FB160A4B4E2C}"/>
    <dgm:cxn modelId="{B803A934-206A-4BDD-9644-C70EEEACEA74}" srcId="{790C2E5B-AA07-4A16-A31F-9954387A026F}" destId="{7086B527-5082-48A5-A3AC-D22CFDD7D072}" srcOrd="0" destOrd="0" parTransId="{7A48452E-F72B-40F1-8860-A3A5A66B91A6}" sibTransId="{46F7044D-F330-413F-A60E-CA702500C91F}"/>
    <dgm:cxn modelId="{F2C20456-D071-4D97-8591-B1BD68F4531D}" type="presOf" srcId="{0BDE1BFA-9FB3-44C2-9594-CE67675A073C}" destId="{49B83532-53AF-41E7-B991-E8F9B06F8CBF}" srcOrd="0" destOrd="0" presId="urn:microsoft.com/office/officeart/2005/8/layout/lProcess2"/>
    <dgm:cxn modelId="{B046D427-7DEB-4A01-9295-C89D766EF62C}" type="presOf" srcId="{DC555F56-A8EA-4F70-B41E-0D7A1AED7C27}" destId="{FC1443B6-CE56-4846-8AB0-36457FBECC1E}" srcOrd="0" destOrd="0" presId="urn:microsoft.com/office/officeart/2005/8/layout/lProcess2"/>
    <dgm:cxn modelId="{E501AC64-340F-4001-9019-9E520EBD2CD8}" type="presOf" srcId="{868FB26F-BCA3-45EB-AA52-63B44A7A49F1}" destId="{5C6292A0-42F5-4417-813A-7F06D6F6E30A}" srcOrd="0" destOrd="0" presId="urn:microsoft.com/office/officeart/2005/8/layout/lProcess2"/>
    <dgm:cxn modelId="{513FB0EC-9280-485A-A29B-EBB81C4F22A8}" srcId="{AD0B4ADD-5C07-483C-8366-EA9F47F541F6}" destId="{DC555F56-A8EA-4F70-B41E-0D7A1AED7C27}" srcOrd="3" destOrd="0" parTransId="{B9207F02-1781-4622-BCBC-7FCF0DF577A2}" sibTransId="{A69DBC6B-E5D1-4A33-9223-C763B7AB66E7}"/>
    <dgm:cxn modelId="{DE1807DF-B345-4782-84B7-BFBD47701544}" srcId="{AD0B4ADD-5C07-483C-8366-EA9F47F541F6}" destId="{790C2E5B-AA07-4A16-A31F-9954387A026F}" srcOrd="2" destOrd="0" parTransId="{A26D43F9-E8F1-4E6A-8A5F-752139465300}" sibTransId="{B2D215B5-2DB7-4E98-9410-3E4F1C86E73C}"/>
    <dgm:cxn modelId="{33BB541A-E433-4F98-908E-3ACCCDB8A42A}" srcId="{D73E1AAD-67C6-4580-9E3C-38F61E6585BB}" destId="{FE7B5290-87AE-4F0A-928C-4867D4AAD20C}" srcOrd="1" destOrd="0" parTransId="{812DCBE9-CE5B-475B-8AC9-D93579B6F6A5}" sibTransId="{ABD55959-9718-4530-8D1B-A50E5A4EC1FA}"/>
    <dgm:cxn modelId="{C641E76C-F7DC-4E47-9061-B2D7C450910E}" srcId="{AD0B4ADD-5C07-483C-8366-EA9F47F541F6}" destId="{D73E1AAD-67C6-4580-9E3C-38F61E6585BB}" srcOrd="0" destOrd="0" parTransId="{9796954B-01BE-49D1-994D-18862550F6CB}" sibTransId="{DE10FA55-A260-4273-85DD-C216D9CD6DFD}"/>
    <dgm:cxn modelId="{E3F3D002-7904-4475-BDF5-F1741E073863}" type="presParOf" srcId="{4315F8D1-1C31-4B16-A496-79E427F8E97E}" destId="{D1D275E9-8A0C-4E7C-9D24-D76D7421EEF8}" srcOrd="0" destOrd="0" presId="urn:microsoft.com/office/officeart/2005/8/layout/lProcess2"/>
    <dgm:cxn modelId="{3047B23A-4527-41B7-B282-B973C0AB1547}" type="presParOf" srcId="{D1D275E9-8A0C-4E7C-9D24-D76D7421EEF8}" destId="{7BBE7186-AC00-4537-A0F4-E34B1C85767D}" srcOrd="0" destOrd="0" presId="urn:microsoft.com/office/officeart/2005/8/layout/lProcess2"/>
    <dgm:cxn modelId="{37CDA69E-1326-420A-8F56-0D644672E994}" type="presParOf" srcId="{D1D275E9-8A0C-4E7C-9D24-D76D7421EEF8}" destId="{7A781108-9D3A-4BEE-849C-11348236131F}" srcOrd="1" destOrd="0" presId="urn:microsoft.com/office/officeart/2005/8/layout/lProcess2"/>
    <dgm:cxn modelId="{BFC85849-20D3-4F3E-A4C8-7975C372D8FE}" type="presParOf" srcId="{D1D275E9-8A0C-4E7C-9D24-D76D7421EEF8}" destId="{3B1C5287-10CA-41A7-90FC-675B87A61DC0}" srcOrd="2" destOrd="0" presId="urn:microsoft.com/office/officeart/2005/8/layout/lProcess2"/>
    <dgm:cxn modelId="{CFA0A6C3-A7C2-49B9-803F-9B270C92D632}" type="presParOf" srcId="{3B1C5287-10CA-41A7-90FC-675B87A61DC0}" destId="{01F35A6D-07A6-4ACA-8F59-A6AAEE14C502}" srcOrd="0" destOrd="0" presId="urn:microsoft.com/office/officeart/2005/8/layout/lProcess2"/>
    <dgm:cxn modelId="{CA822614-CB74-4370-B6A0-D550ADE29435}" type="presParOf" srcId="{01F35A6D-07A6-4ACA-8F59-A6AAEE14C502}" destId="{34395E8A-75CF-42E9-A869-BF1FAE2D4C55}" srcOrd="0" destOrd="0" presId="urn:microsoft.com/office/officeart/2005/8/layout/lProcess2"/>
    <dgm:cxn modelId="{2BABE402-A595-4C63-9EC8-30B0BEBC5DE5}" type="presParOf" srcId="{01F35A6D-07A6-4ACA-8F59-A6AAEE14C502}" destId="{6B3CC481-7A89-4054-95A4-4A43D7DB1963}" srcOrd="1" destOrd="0" presId="urn:microsoft.com/office/officeart/2005/8/layout/lProcess2"/>
    <dgm:cxn modelId="{ED34FC01-6E5A-4379-B06A-A9985D5C056E}" type="presParOf" srcId="{01F35A6D-07A6-4ACA-8F59-A6AAEE14C502}" destId="{508CBEE6-05C6-4069-BD54-FAC6E42F4F6F}" srcOrd="2" destOrd="0" presId="urn:microsoft.com/office/officeart/2005/8/layout/lProcess2"/>
    <dgm:cxn modelId="{9DA40FC8-9290-4696-A6D8-BC9A36B79955}" type="presParOf" srcId="{4315F8D1-1C31-4B16-A496-79E427F8E97E}" destId="{191413AB-3704-46EE-8A7B-4FA1AB81F0FA}" srcOrd="1" destOrd="0" presId="urn:microsoft.com/office/officeart/2005/8/layout/lProcess2"/>
    <dgm:cxn modelId="{ED8DAC57-614E-4429-86AD-E0688C338A1E}" type="presParOf" srcId="{4315F8D1-1C31-4B16-A496-79E427F8E97E}" destId="{264769B5-A585-42D5-86BD-0A8BF0CCD7FD}" srcOrd="2" destOrd="0" presId="urn:microsoft.com/office/officeart/2005/8/layout/lProcess2"/>
    <dgm:cxn modelId="{3A831103-A580-4B02-9B30-20155D626678}" type="presParOf" srcId="{264769B5-A585-42D5-86BD-0A8BF0CCD7FD}" destId="{04B2E441-511C-47AD-A389-C66DA88C064A}" srcOrd="0" destOrd="0" presId="urn:microsoft.com/office/officeart/2005/8/layout/lProcess2"/>
    <dgm:cxn modelId="{FE1EB40A-3F07-49D0-9EA3-621B0918F95C}" type="presParOf" srcId="{264769B5-A585-42D5-86BD-0A8BF0CCD7FD}" destId="{B5A30BE1-F0E7-4523-9118-7EB43061CE27}" srcOrd="1" destOrd="0" presId="urn:microsoft.com/office/officeart/2005/8/layout/lProcess2"/>
    <dgm:cxn modelId="{746A66B0-21B9-47D3-A449-3E39BD622E1A}" type="presParOf" srcId="{264769B5-A585-42D5-86BD-0A8BF0CCD7FD}" destId="{D1BAE91F-6806-4C98-8E29-DD3AF6316E7A}" srcOrd="2" destOrd="0" presId="urn:microsoft.com/office/officeart/2005/8/layout/lProcess2"/>
    <dgm:cxn modelId="{066187CA-4628-455F-B694-CC741DAA8315}" type="presParOf" srcId="{D1BAE91F-6806-4C98-8E29-DD3AF6316E7A}" destId="{139EF3CC-5BF4-45F7-B5B5-A5B1851089A2}" srcOrd="0" destOrd="0" presId="urn:microsoft.com/office/officeart/2005/8/layout/lProcess2"/>
    <dgm:cxn modelId="{3D772313-6704-4C4B-B377-AAC712F0A6E1}" type="presParOf" srcId="{139EF3CC-5BF4-45F7-B5B5-A5B1851089A2}" destId="{49B83532-53AF-41E7-B991-E8F9B06F8CBF}" srcOrd="0" destOrd="0" presId="urn:microsoft.com/office/officeart/2005/8/layout/lProcess2"/>
    <dgm:cxn modelId="{3FCF25D2-AFCC-4E01-9C20-507DB74D3084}" type="presParOf" srcId="{4315F8D1-1C31-4B16-A496-79E427F8E97E}" destId="{4AA193BC-7F05-45F9-9F72-0E864A59EEC0}" srcOrd="3" destOrd="0" presId="urn:microsoft.com/office/officeart/2005/8/layout/lProcess2"/>
    <dgm:cxn modelId="{3EA06A8A-86A6-4145-9693-CB2084088C74}" type="presParOf" srcId="{4315F8D1-1C31-4B16-A496-79E427F8E97E}" destId="{24579E8C-4DAD-4852-9844-ACDC776BAE18}" srcOrd="4" destOrd="0" presId="urn:microsoft.com/office/officeart/2005/8/layout/lProcess2"/>
    <dgm:cxn modelId="{363C2348-2190-41E9-9720-C7D642538161}" type="presParOf" srcId="{24579E8C-4DAD-4852-9844-ACDC776BAE18}" destId="{7D5475A9-42BE-412D-8610-7C91DE0B2760}" srcOrd="0" destOrd="0" presId="urn:microsoft.com/office/officeart/2005/8/layout/lProcess2"/>
    <dgm:cxn modelId="{1DFE2A6C-49BE-4114-9394-C206CA6DB53E}" type="presParOf" srcId="{24579E8C-4DAD-4852-9844-ACDC776BAE18}" destId="{08E4593D-9756-4240-941F-FF49BCFEF50D}" srcOrd="1" destOrd="0" presId="urn:microsoft.com/office/officeart/2005/8/layout/lProcess2"/>
    <dgm:cxn modelId="{A2E2F714-787C-47B1-9CDC-D578877D7366}" type="presParOf" srcId="{24579E8C-4DAD-4852-9844-ACDC776BAE18}" destId="{58A22A69-D510-4A6D-BD5A-7110A3D9623B}" srcOrd="2" destOrd="0" presId="urn:microsoft.com/office/officeart/2005/8/layout/lProcess2"/>
    <dgm:cxn modelId="{2499A3EB-7596-43B6-ACF6-4E2FF7984C13}" type="presParOf" srcId="{58A22A69-D510-4A6D-BD5A-7110A3D9623B}" destId="{5901230E-EB1B-4942-A10E-8576FAE5B1DD}" srcOrd="0" destOrd="0" presId="urn:microsoft.com/office/officeart/2005/8/layout/lProcess2"/>
    <dgm:cxn modelId="{24C00E60-CC3B-4414-A57D-25BA504BE8BE}" type="presParOf" srcId="{5901230E-EB1B-4942-A10E-8576FAE5B1DD}" destId="{2FBEC6D1-38A4-40D3-B54B-9C8DE31363CA}" srcOrd="0" destOrd="0" presId="urn:microsoft.com/office/officeart/2005/8/layout/lProcess2"/>
    <dgm:cxn modelId="{2016DA36-BEB3-43BD-B57E-3C870D277052}" type="presParOf" srcId="{4315F8D1-1C31-4B16-A496-79E427F8E97E}" destId="{6BBB7C1F-9BF0-46DD-B766-9835F192B6A0}" srcOrd="5" destOrd="0" presId="urn:microsoft.com/office/officeart/2005/8/layout/lProcess2"/>
    <dgm:cxn modelId="{A265EA25-5331-4644-AD54-F21AB22F0352}" type="presParOf" srcId="{4315F8D1-1C31-4B16-A496-79E427F8E97E}" destId="{254B8462-9A3F-468C-A785-688718673648}" srcOrd="6" destOrd="0" presId="urn:microsoft.com/office/officeart/2005/8/layout/lProcess2"/>
    <dgm:cxn modelId="{68F28930-F3EC-4108-B946-9845714A77D2}" type="presParOf" srcId="{254B8462-9A3F-468C-A785-688718673648}" destId="{FC1443B6-CE56-4846-8AB0-36457FBECC1E}" srcOrd="0" destOrd="0" presId="urn:microsoft.com/office/officeart/2005/8/layout/lProcess2"/>
    <dgm:cxn modelId="{8F73E2A5-5C09-4B71-B35D-24F8A270EA1D}" type="presParOf" srcId="{254B8462-9A3F-468C-A785-688718673648}" destId="{B8584445-93F0-403C-A32F-D8EF1A23768E}" srcOrd="1" destOrd="0" presId="urn:microsoft.com/office/officeart/2005/8/layout/lProcess2"/>
    <dgm:cxn modelId="{384FB46A-4D68-4BB4-94DF-3F693C79F69C}" type="presParOf" srcId="{254B8462-9A3F-468C-A785-688718673648}" destId="{F3364CBE-D4D9-415A-8BBA-E17CE24DD918}" srcOrd="2" destOrd="0" presId="urn:microsoft.com/office/officeart/2005/8/layout/lProcess2"/>
    <dgm:cxn modelId="{9466F715-17B9-4782-BDEA-FFECA1FCA357}" type="presParOf" srcId="{F3364CBE-D4D9-415A-8BBA-E17CE24DD918}" destId="{A56BC793-0238-4CD9-A9BE-9A102F772B61}" srcOrd="0" destOrd="0" presId="urn:microsoft.com/office/officeart/2005/8/layout/lProcess2"/>
    <dgm:cxn modelId="{7E6E2C5B-7CB7-40C6-A07C-F2B95BA81754}" type="presParOf" srcId="{A56BC793-0238-4CD9-A9BE-9A102F772B61}" destId="{5C6292A0-42F5-4417-813A-7F06D6F6E30A}" srcOrd="0" destOrd="0" presId="urn:microsoft.com/office/officeart/2005/8/layout/lProcess2"/>
    <dgm:cxn modelId="{C533E485-FB5E-48D0-B191-79C86897C3B4}" type="presParOf" srcId="{A56BC793-0238-4CD9-A9BE-9A102F772B61}" destId="{25077A3F-5407-496F-9FAC-F8F9D47B8E15}" srcOrd="1" destOrd="0" presId="urn:microsoft.com/office/officeart/2005/8/layout/lProcess2"/>
    <dgm:cxn modelId="{E3206823-D29B-417E-91B0-2B58B6C60D8C}" type="presParOf" srcId="{A56BC793-0238-4CD9-A9BE-9A102F772B61}" destId="{D4E05C69-E898-4F69-AAB4-7DC9CE3F53F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10FFAD-CB66-4DDB-AD30-87945051486B}" type="doc">
      <dgm:prSet loTypeId="urn:microsoft.com/office/officeart/2005/8/layout/chevron1" loCatId="process" qsTypeId="urn:microsoft.com/office/officeart/2005/8/quickstyle/3d3" qsCatId="3D" csTypeId="urn:microsoft.com/office/officeart/2005/8/colors/accent4_1" csCatId="accent4" phldr="1"/>
      <dgm:spPr/>
    </dgm:pt>
    <dgm:pt modelId="{D6E01893-52F1-40B7-AC78-66AD128F9ED7}">
      <dgm:prSet phldrT="[Texto]"/>
      <dgm:spPr/>
      <dgm:t>
        <a:bodyPr/>
        <a:lstStyle/>
        <a:p>
          <a:r>
            <a:rPr lang="es-EC" dirty="0" smtClean="0"/>
            <a:t>ANALIZAR EL MARKETING ONLINE</a:t>
          </a:r>
          <a:endParaRPr lang="es-EC" dirty="0"/>
        </a:p>
      </dgm:t>
    </dgm:pt>
    <dgm:pt modelId="{B55F5DE7-DFB8-42E7-95AC-834EC2AD7BB5}" type="parTrans" cxnId="{05040E9B-AB5D-4953-B31A-3AE4F157F5F3}">
      <dgm:prSet/>
      <dgm:spPr/>
      <dgm:t>
        <a:bodyPr/>
        <a:lstStyle/>
        <a:p>
          <a:endParaRPr lang="es-EC"/>
        </a:p>
      </dgm:t>
    </dgm:pt>
    <dgm:pt modelId="{7FA03DB5-1A37-4247-A9F5-FD447D545188}" type="sibTrans" cxnId="{05040E9B-AB5D-4953-B31A-3AE4F157F5F3}">
      <dgm:prSet/>
      <dgm:spPr/>
      <dgm:t>
        <a:bodyPr/>
        <a:lstStyle/>
        <a:p>
          <a:endParaRPr lang="es-EC"/>
        </a:p>
      </dgm:t>
    </dgm:pt>
    <dgm:pt modelId="{AB12390F-4FED-462C-AAF1-416534F4FC47}">
      <dgm:prSet phldrT="[Texto]"/>
      <dgm:spPr/>
      <dgm:t>
        <a:bodyPr/>
        <a:lstStyle/>
        <a:p>
          <a:r>
            <a:rPr lang="es-EC" dirty="0" smtClean="0"/>
            <a:t>INDICADORES KPI</a:t>
          </a:r>
          <a:endParaRPr lang="es-EC" dirty="0"/>
        </a:p>
      </dgm:t>
    </dgm:pt>
    <dgm:pt modelId="{4365A6CF-E878-496F-90FC-082418852884}" type="parTrans" cxnId="{5FD3DC91-3C6F-4628-8FC5-90AE7763068F}">
      <dgm:prSet/>
      <dgm:spPr/>
      <dgm:t>
        <a:bodyPr/>
        <a:lstStyle/>
        <a:p>
          <a:endParaRPr lang="es-EC"/>
        </a:p>
      </dgm:t>
    </dgm:pt>
    <dgm:pt modelId="{668F766D-69DB-47E4-A9CD-B8CAA18132A9}" type="sibTrans" cxnId="{5FD3DC91-3C6F-4628-8FC5-90AE7763068F}">
      <dgm:prSet/>
      <dgm:spPr/>
      <dgm:t>
        <a:bodyPr/>
        <a:lstStyle/>
        <a:p>
          <a:endParaRPr lang="es-EC"/>
        </a:p>
      </dgm:t>
    </dgm:pt>
    <dgm:pt modelId="{38C031C8-BBAF-42B4-98EA-E19062C869F3}">
      <dgm:prSet phldrT="[Texto]"/>
      <dgm:spPr/>
      <dgm:t>
        <a:bodyPr/>
        <a:lstStyle/>
        <a:p>
          <a:r>
            <a:rPr lang="es-EC" dirty="0" smtClean="0"/>
            <a:t>RECOMENDACIONES PARA EL POSICIONAMIENTO </a:t>
          </a:r>
          <a:endParaRPr lang="es-EC" dirty="0"/>
        </a:p>
      </dgm:t>
    </dgm:pt>
    <dgm:pt modelId="{19E0E199-784C-422A-9DF9-1A58C27DA45C}" type="parTrans" cxnId="{8DC01417-D369-466D-A48F-E87365145EC2}">
      <dgm:prSet/>
      <dgm:spPr/>
      <dgm:t>
        <a:bodyPr/>
        <a:lstStyle/>
        <a:p>
          <a:endParaRPr lang="es-EC"/>
        </a:p>
      </dgm:t>
    </dgm:pt>
    <dgm:pt modelId="{365DE5D4-1BF3-4C56-8011-E59FB7246CB3}" type="sibTrans" cxnId="{8DC01417-D369-466D-A48F-E87365145EC2}">
      <dgm:prSet/>
      <dgm:spPr/>
      <dgm:t>
        <a:bodyPr/>
        <a:lstStyle/>
        <a:p>
          <a:endParaRPr lang="es-EC"/>
        </a:p>
      </dgm:t>
    </dgm:pt>
    <dgm:pt modelId="{5531ECC3-1C44-4467-9156-F8EA77CF7AFA}">
      <dgm:prSet phldrT="[Texto]"/>
      <dgm:spPr/>
      <dgm:t>
        <a:bodyPr/>
        <a:lstStyle/>
        <a:p>
          <a:r>
            <a:rPr lang="es-EC" dirty="0" smtClean="0"/>
            <a:t>FIDELIZACION</a:t>
          </a:r>
          <a:endParaRPr lang="es-EC" dirty="0"/>
        </a:p>
      </dgm:t>
    </dgm:pt>
    <dgm:pt modelId="{291A5222-39C2-4358-A2C6-8A5306440469}" type="parTrans" cxnId="{FE51D1E7-8CE6-4F1B-902A-851D9B9F4BB9}">
      <dgm:prSet/>
      <dgm:spPr/>
      <dgm:t>
        <a:bodyPr/>
        <a:lstStyle/>
        <a:p>
          <a:endParaRPr lang="es-EC"/>
        </a:p>
      </dgm:t>
    </dgm:pt>
    <dgm:pt modelId="{D3AFDA92-805D-4FC0-BE5A-FC42D6C295EF}" type="sibTrans" cxnId="{FE51D1E7-8CE6-4F1B-902A-851D9B9F4BB9}">
      <dgm:prSet/>
      <dgm:spPr/>
      <dgm:t>
        <a:bodyPr/>
        <a:lstStyle/>
        <a:p>
          <a:endParaRPr lang="es-EC"/>
        </a:p>
      </dgm:t>
    </dgm:pt>
    <dgm:pt modelId="{3550E016-F308-4A95-906C-58C8479567A3}" type="pres">
      <dgm:prSet presAssocID="{0510FFAD-CB66-4DDB-AD30-87945051486B}" presName="Name0" presStyleCnt="0">
        <dgm:presLayoutVars>
          <dgm:dir/>
          <dgm:animLvl val="lvl"/>
          <dgm:resizeHandles val="exact"/>
        </dgm:presLayoutVars>
      </dgm:prSet>
      <dgm:spPr/>
    </dgm:pt>
    <dgm:pt modelId="{FC65F43C-7447-4D20-BF66-07F5E22D3421}" type="pres">
      <dgm:prSet presAssocID="{D6E01893-52F1-40B7-AC78-66AD128F9ED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747919-C3B7-4F9A-8E15-C156B34F2E04}" type="pres">
      <dgm:prSet presAssocID="{7FA03DB5-1A37-4247-A9F5-FD447D545188}" presName="parTxOnlySpace" presStyleCnt="0"/>
      <dgm:spPr/>
    </dgm:pt>
    <dgm:pt modelId="{20A54EBF-F24D-42F1-B5CE-41A8DD486510}" type="pres">
      <dgm:prSet presAssocID="{AB12390F-4FED-462C-AAF1-416534F4FC4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59F49A-C7EF-485A-9141-0E35C14563DA}" type="pres">
      <dgm:prSet presAssocID="{668F766D-69DB-47E4-A9CD-B8CAA18132A9}" presName="parTxOnlySpace" presStyleCnt="0"/>
      <dgm:spPr/>
    </dgm:pt>
    <dgm:pt modelId="{6A95286F-806F-4DB8-BD62-4E755A69CB1F}" type="pres">
      <dgm:prSet presAssocID="{38C031C8-BBAF-42B4-98EA-E19062C869F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66EF82-F590-4770-8B44-829E9A13F16A}" type="pres">
      <dgm:prSet presAssocID="{365DE5D4-1BF3-4C56-8011-E59FB7246CB3}" presName="parTxOnlySpace" presStyleCnt="0"/>
      <dgm:spPr/>
    </dgm:pt>
    <dgm:pt modelId="{1D1CD8C5-E39E-4A56-9F4C-C6582A6D9BCA}" type="pres">
      <dgm:prSet presAssocID="{5531ECC3-1C44-4467-9156-F8EA77CF7AF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DC01417-D369-466D-A48F-E87365145EC2}" srcId="{0510FFAD-CB66-4DDB-AD30-87945051486B}" destId="{38C031C8-BBAF-42B4-98EA-E19062C869F3}" srcOrd="2" destOrd="0" parTransId="{19E0E199-784C-422A-9DF9-1A58C27DA45C}" sibTransId="{365DE5D4-1BF3-4C56-8011-E59FB7246CB3}"/>
    <dgm:cxn modelId="{5C0602C8-5F5D-42F0-9D4A-4B7BB5B127A1}" type="presOf" srcId="{5531ECC3-1C44-4467-9156-F8EA77CF7AFA}" destId="{1D1CD8C5-E39E-4A56-9F4C-C6582A6D9BCA}" srcOrd="0" destOrd="0" presId="urn:microsoft.com/office/officeart/2005/8/layout/chevron1"/>
    <dgm:cxn modelId="{92530124-36B5-4B36-ABBF-88659FE19ECF}" type="presOf" srcId="{AB12390F-4FED-462C-AAF1-416534F4FC47}" destId="{20A54EBF-F24D-42F1-B5CE-41A8DD486510}" srcOrd="0" destOrd="0" presId="urn:microsoft.com/office/officeart/2005/8/layout/chevron1"/>
    <dgm:cxn modelId="{ED44EF9F-AF08-474B-88D4-FEFCE91B8254}" type="presOf" srcId="{38C031C8-BBAF-42B4-98EA-E19062C869F3}" destId="{6A95286F-806F-4DB8-BD62-4E755A69CB1F}" srcOrd="0" destOrd="0" presId="urn:microsoft.com/office/officeart/2005/8/layout/chevron1"/>
    <dgm:cxn modelId="{5FD3DC91-3C6F-4628-8FC5-90AE7763068F}" srcId="{0510FFAD-CB66-4DDB-AD30-87945051486B}" destId="{AB12390F-4FED-462C-AAF1-416534F4FC47}" srcOrd="1" destOrd="0" parTransId="{4365A6CF-E878-496F-90FC-082418852884}" sibTransId="{668F766D-69DB-47E4-A9CD-B8CAA18132A9}"/>
    <dgm:cxn modelId="{76D1FF3B-621A-4781-B01B-8994F56A3BF6}" type="presOf" srcId="{D6E01893-52F1-40B7-AC78-66AD128F9ED7}" destId="{FC65F43C-7447-4D20-BF66-07F5E22D3421}" srcOrd="0" destOrd="0" presId="urn:microsoft.com/office/officeart/2005/8/layout/chevron1"/>
    <dgm:cxn modelId="{B82F3717-80CE-4A85-A9FA-EA224C312681}" type="presOf" srcId="{0510FFAD-CB66-4DDB-AD30-87945051486B}" destId="{3550E016-F308-4A95-906C-58C8479567A3}" srcOrd="0" destOrd="0" presId="urn:microsoft.com/office/officeart/2005/8/layout/chevron1"/>
    <dgm:cxn modelId="{05040E9B-AB5D-4953-B31A-3AE4F157F5F3}" srcId="{0510FFAD-CB66-4DDB-AD30-87945051486B}" destId="{D6E01893-52F1-40B7-AC78-66AD128F9ED7}" srcOrd="0" destOrd="0" parTransId="{B55F5DE7-DFB8-42E7-95AC-834EC2AD7BB5}" sibTransId="{7FA03DB5-1A37-4247-A9F5-FD447D545188}"/>
    <dgm:cxn modelId="{FE51D1E7-8CE6-4F1B-902A-851D9B9F4BB9}" srcId="{0510FFAD-CB66-4DDB-AD30-87945051486B}" destId="{5531ECC3-1C44-4467-9156-F8EA77CF7AFA}" srcOrd="3" destOrd="0" parTransId="{291A5222-39C2-4358-A2C6-8A5306440469}" sibTransId="{D3AFDA92-805D-4FC0-BE5A-FC42D6C295EF}"/>
    <dgm:cxn modelId="{7BE7A1F0-A7DF-4F9F-847E-6836228AF769}" type="presParOf" srcId="{3550E016-F308-4A95-906C-58C8479567A3}" destId="{FC65F43C-7447-4D20-BF66-07F5E22D3421}" srcOrd="0" destOrd="0" presId="urn:microsoft.com/office/officeart/2005/8/layout/chevron1"/>
    <dgm:cxn modelId="{D9FE5265-C20D-457F-AFE6-8D5D492F1DAB}" type="presParOf" srcId="{3550E016-F308-4A95-906C-58C8479567A3}" destId="{AB747919-C3B7-4F9A-8E15-C156B34F2E04}" srcOrd="1" destOrd="0" presId="urn:microsoft.com/office/officeart/2005/8/layout/chevron1"/>
    <dgm:cxn modelId="{05479F45-C489-4C83-9819-6EA6C771D950}" type="presParOf" srcId="{3550E016-F308-4A95-906C-58C8479567A3}" destId="{20A54EBF-F24D-42F1-B5CE-41A8DD486510}" srcOrd="2" destOrd="0" presId="urn:microsoft.com/office/officeart/2005/8/layout/chevron1"/>
    <dgm:cxn modelId="{6B375659-F7D0-42CF-A7DE-FDDCFA793B52}" type="presParOf" srcId="{3550E016-F308-4A95-906C-58C8479567A3}" destId="{A359F49A-C7EF-485A-9141-0E35C14563DA}" srcOrd="3" destOrd="0" presId="urn:microsoft.com/office/officeart/2005/8/layout/chevron1"/>
    <dgm:cxn modelId="{8D67959B-7740-49FE-8B64-0A52BC0FE67C}" type="presParOf" srcId="{3550E016-F308-4A95-906C-58C8479567A3}" destId="{6A95286F-806F-4DB8-BD62-4E755A69CB1F}" srcOrd="4" destOrd="0" presId="urn:microsoft.com/office/officeart/2005/8/layout/chevron1"/>
    <dgm:cxn modelId="{591E55E1-A27B-48AA-979E-27217F739DB5}" type="presParOf" srcId="{3550E016-F308-4A95-906C-58C8479567A3}" destId="{F666EF82-F590-4770-8B44-829E9A13F16A}" srcOrd="5" destOrd="0" presId="urn:microsoft.com/office/officeart/2005/8/layout/chevron1"/>
    <dgm:cxn modelId="{9E643871-0193-42E8-A757-C1D0623F374F}" type="presParOf" srcId="{3550E016-F308-4A95-906C-58C8479567A3}" destId="{1D1CD8C5-E39E-4A56-9F4C-C6582A6D9BC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4372D0-8324-4906-B3C8-EC07DBE94B8F}" type="doc">
      <dgm:prSet loTypeId="urn:microsoft.com/office/officeart/2005/8/layout/chevron1" loCatId="process" qsTypeId="urn:microsoft.com/office/officeart/2005/8/quickstyle/3d3" qsCatId="3D" csTypeId="urn:microsoft.com/office/officeart/2005/8/colors/accent3_1" csCatId="accent3" phldr="1"/>
      <dgm:spPr/>
    </dgm:pt>
    <dgm:pt modelId="{BE65C542-8409-4178-AF65-80FA65228E95}">
      <dgm:prSet phldrT="[Texto]"/>
      <dgm:spPr/>
      <dgm:t>
        <a:bodyPr/>
        <a:lstStyle/>
        <a:p>
          <a:r>
            <a:rPr lang="es-EC" dirty="0" smtClean="0"/>
            <a:t>1. IDENTIFICAR LOS ELEMENTOS DEL PROCESO COMUNICATIVO</a:t>
          </a:r>
          <a:endParaRPr lang="es-EC" dirty="0"/>
        </a:p>
      </dgm:t>
    </dgm:pt>
    <dgm:pt modelId="{57CE0595-483B-44E2-9FF2-69A9160F93C5}" type="parTrans" cxnId="{822225C6-1E3B-430F-9F61-1646630BF6DB}">
      <dgm:prSet/>
      <dgm:spPr/>
      <dgm:t>
        <a:bodyPr/>
        <a:lstStyle/>
        <a:p>
          <a:endParaRPr lang="es-EC"/>
        </a:p>
      </dgm:t>
    </dgm:pt>
    <dgm:pt modelId="{69D39495-7F13-4E05-8FAC-7A20163725CA}" type="sibTrans" cxnId="{822225C6-1E3B-430F-9F61-1646630BF6DB}">
      <dgm:prSet/>
      <dgm:spPr/>
      <dgm:t>
        <a:bodyPr/>
        <a:lstStyle/>
        <a:p>
          <a:endParaRPr lang="es-EC"/>
        </a:p>
      </dgm:t>
    </dgm:pt>
    <dgm:pt modelId="{9904C592-4DC8-412B-A1AA-9F66AF5013B1}">
      <dgm:prSet phldrT="[Texto]"/>
      <dgm:spPr/>
      <dgm:t>
        <a:bodyPr/>
        <a:lstStyle/>
        <a:p>
          <a:r>
            <a:rPr lang="es-EC" dirty="0" smtClean="0"/>
            <a:t>2. DETERMINAR LAS CARACTERISTICAS DEL MERCADO</a:t>
          </a:r>
          <a:endParaRPr lang="es-EC" dirty="0"/>
        </a:p>
      </dgm:t>
    </dgm:pt>
    <dgm:pt modelId="{95AE1B9C-F495-4071-9026-F61BEAE0F735}" type="parTrans" cxnId="{E417A770-98D1-4D94-B290-A59158F3B21B}">
      <dgm:prSet/>
      <dgm:spPr/>
      <dgm:t>
        <a:bodyPr/>
        <a:lstStyle/>
        <a:p>
          <a:endParaRPr lang="es-EC"/>
        </a:p>
      </dgm:t>
    </dgm:pt>
    <dgm:pt modelId="{92D8CC37-BCFF-48D5-9AB2-03B1E8576158}" type="sibTrans" cxnId="{E417A770-98D1-4D94-B290-A59158F3B21B}">
      <dgm:prSet/>
      <dgm:spPr/>
      <dgm:t>
        <a:bodyPr/>
        <a:lstStyle/>
        <a:p>
          <a:endParaRPr lang="es-EC"/>
        </a:p>
      </dgm:t>
    </dgm:pt>
    <dgm:pt modelId="{662F8E19-16F3-47CB-910F-3126F7D8511C}">
      <dgm:prSet phldrT="[Texto]"/>
      <dgm:spPr/>
      <dgm:t>
        <a:bodyPr/>
        <a:lstStyle/>
        <a:p>
          <a:r>
            <a:rPr lang="es-EC" dirty="0" smtClean="0"/>
            <a:t>3. ESTABLECER EL MANEJO DE LAS 4 F’s APLICADAS EN EL MARKETING ONLINE</a:t>
          </a:r>
          <a:endParaRPr lang="es-EC" dirty="0"/>
        </a:p>
      </dgm:t>
    </dgm:pt>
    <dgm:pt modelId="{6BB9690D-79ED-4DE7-927A-E73EC65539C4}" type="parTrans" cxnId="{9D383FC5-01D3-4B21-B171-060862436BF7}">
      <dgm:prSet/>
      <dgm:spPr/>
      <dgm:t>
        <a:bodyPr/>
        <a:lstStyle/>
        <a:p>
          <a:endParaRPr lang="es-EC"/>
        </a:p>
      </dgm:t>
    </dgm:pt>
    <dgm:pt modelId="{98872142-56B5-4818-9F41-90A756E6BA9F}" type="sibTrans" cxnId="{9D383FC5-01D3-4B21-B171-060862436BF7}">
      <dgm:prSet/>
      <dgm:spPr/>
      <dgm:t>
        <a:bodyPr/>
        <a:lstStyle/>
        <a:p>
          <a:endParaRPr lang="es-EC"/>
        </a:p>
      </dgm:t>
    </dgm:pt>
    <dgm:pt modelId="{B59A606F-123F-4D24-93FF-17653AFA3D65}" type="pres">
      <dgm:prSet presAssocID="{244372D0-8324-4906-B3C8-EC07DBE94B8F}" presName="Name0" presStyleCnt="0">
        <dgm:presLayoutVars>
          <dgm:dir/>
          <dgm:animLvl val="lvl"/>
          <dgm:resizeHandles val="exact"/>
        </dgm:presLayoutVars>
      </dgm:prSet>
      <dgm:spPr/>
    </dgm:pt>
    <dgm:pt modelId="{09714D0D-CCBF-410E-AB6F-E211DE4394CB}" type="pres">
      <dgm:prSet presAssocID="{BE65C542-8409-4178-AF65-80FA65228E9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E3B00D-3138-440A-99DF-0B55B1BFF199}" type="pres">
      <dgm:prSet presAssocID="{69D39495-7F13-4E05-8FAC-7A20163725CA}" presName="parTxOnlySpace" presStyleCnt="0"/>
      <dgm:spPr/>
    </dgm:pt>
    <dgm:pt modelId="{563401B0-1656-4023-AD70-40CA2EC7A2F7}" type="pres">
      <dgm:prSet presAssocID="{9904C592-4DC8-412B-A1AA-9F66AF5013B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79535B-6172-421F-9E4C-F1CBA5DC99C5}" type="pres">
      <dgm:prSet presAssocID="{92D8CC37-BCFF-48D5-9AB2-03B1E8576158}" presName="parTxOnlySpace" presStyleCnt="0"/>
      <dgm:spPr/>
    </dgm:pt>
    <dgm:pt modelId="{0E6C1409-2B05-4A6A-B539-5B3C43D4BC57}" type="pres">
      <dgm:prSet presAssocID="{662F8E19-16F3-47CB-910F-3126F7D8511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354D2F5-614B-496B-83D3-5C0E264965B0}" type="presOf" srcId="{9904C592-4DC8-412B-A1AA-9F66AF5013B1}" destId="{563401B0-1656-4023-AD70-40CA2EC7A2F7}" srcOrd="0" destOrd="0" presId="urn:microsoft.com/office/officeart/2005/8/layout/chevron1"/>
    <dgm:cxn modelId="{E417A770-98D1-4D94-B290-A59158F3B21B}" srcId="{244372D0-8324-4906-B3C8-EC07DBE94B8F}" destId="{9904C592-4DC8-412B-A1AA-9F66AF5013B1}" srcOrd="1" destOrd="0" parTransId="{95AE1B9C-F495-4071-9026-F61BEAE0F735}" sibTransId="{92D8CC37-BCFF-48D5-9AB2-03B1E8576158}"/>
    <dgm:cxn modelId="{CD302DED-7D26-42D0-BD47-1757DC844E03}" type="presOf" srcId="{244372D0-8324-4906-B3C8-EC07DBE94B8F}" destId="{B59A606F-123F-4D24-93FF-17653AFA3D65}" srcOrd="0" destOrd="0" presId="urn:microsoft.com/office/officeart/2005/8/layout/chevron1"/>
    <dgm:cxn modelId="{BF4B14D8-7404-4CDF-B89C-74A525B938D9}" type="presOf" srcId="{662F8E19-16F3-47CB-910F-3126F7D8511C}" destId="{0E6C1409-2B05-4A6A-B539-5B3C43D4BC57}" srcOrd="0" destOrd="0" presId="urn:microsoft.com/office/officeart/2005/8/layout/chevron1"/>
    <dgm:cxn modelId="{822225C6-1E3B-430F-9F61-1646630BF6DB}" srcId="{244372D0-8324-4906-B3C8-EC07DBE94B8F}" destId="{BE65C542-8409-4178-AF65-80FA65228E95}" srcOrd="0" destOrd="0" parTransId="{57CE0595-483B-44E2-9FF2-69A9160F93C5}" sibTransId="{69D39495-7F13-4E05-8FAC-7A20163725CA}"/>
    <dgm:cxn modelId="{9D383FC5-01D3-4B21-B171-060862436BF7}" srcId="{244372D0-8324-4906-B3C8-EC07DBE94B8F}" destId="{662F8E19-16F3-47CB-910F-3126F7D8511C}" srcOrd="2" destOrd="0" parTransId="{6BB9690D-79ED-4DE7-927A-E73EC65539C4}" sibTransId="{98872142-56B5-4818-9F41-90A756E6BA9F}"/>
    <dgm:cxn modelId="{A90703FF-1F45-46E2-AA25-B1E025725542}" type="presOf" srcId="{BE65C542-8409-4178-AF65-80FA65228E95}" destId="{09714D0D-CCBF-410E-AB6F-E211DE4394CB}" srcOrd="0" destOrd="0" presId="urn:microsoft.com/office/officeart/2005/8/layout/chevron1"/>
    <dgm:cxn modelId="{27756946-637C-4400-900B-6802FA9399DF}" type="presParOf" srcId="{B59A606F-123F-4D24-93FF-17653AFA3D65}" destId="{09714D0D-CCBF-410E-AB6F-E211DE4394CB}" srcOrd="0" destOrd="0" presId="urn:microsoft.com/office/officeart/2005/8/layout/chevron1"/>
    <dgm:cxn modelId="{A2E5F94C-D3E8-4B9D-A818-8802A4DA14CC}" type="presParOf" srcId="{B59A606F-123F-4D24-93FF-17653AFA3D65}" destId="{93E3B00D-3138-440A-99DF-0B55B1BFF199}" srcOrd="1" destOrd="0" presId="urn:microsoft.com/office/officeart/2005/8/layout/chevron1"/>
    <dgm:cxn modelId="{B2531BC9-26B0-423D-8E91-3B01C112BFBD}" type="presParOf" srcId="{B59A606F-123F-4D24-93FF-17653AFA3D65}" destId="{563401B0-1656-4023-AD70-40CA2EC7A2F7}" srcOrd="2" destOrd="0" presId="urn:microsoft.com/office/officeart/2005/8/layout/chevron1"/>
    <dgm:cxn modelId="{7C063CA4-F43A-43B0-81A0-7BC8AE101398}" type="presParOf" srcId="{B59A606F-123F-4D24-93FF-17653AFA3D65}" destId="{CF79535B-6172-421F-9E4C-F1CBA5DC99C5}" srcOrd="3" destOrd="0" presId="urn:microsoft.com/office/officeart/2005/8/layout/chevron1"/>
    <dgm:cxn modelId="{FED2A16A-B8D6-446B-B46B-E2698EFA890D}" type="presParOf" srcId="{B59A606F-123F-4D24-93FF-17653AFA3D65}" destId="{0E6C1409-2B05-4A6A-B539-5B3C43D4BC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CF5C34-6EC3-4BC7-B7A3-E124D7B271BB}" type="doc">
      <dgm:prSet loTypeId="urn:microsoft.com/office/officeart/2009/3/layout/SubStepProcess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6E33ACCD-86C6-4037-ACB4-7BB279D21BEA}">
      <dgm:prSet phldrT="[Texto]"/>
      <dgm:spPr/>
      <dgm:t>
        <a:bodyPr/>
        <a:lstStyle/>
        <a:p>
          <a:r>
            <a:rPr lang="es-EC" dirty="0" smtClean="0"/>
            <a:t>CANTIDAD DE INFORMACIÓN EN EL MEDIO VIRTUAL</a:t>
          </a:r>
          <a:endParaRPr lang="es-EC" dirty="0"/>
        </a:p>
      </dgm:t>
    </dgm:pt>
    <dgm:pt modelId="{9FF20307-983C-4003-9A79-1A80D6436D76}" type="parTrans" cxnId="{C633B54E-DE96-41DB-B746-12E7BA8A98E5}">
      <dgm:prSet/>
      <dgm:spPr/>
      <dgm:t>
        <a:bodyPr/>
        <a:lstStyle/>
        <a:p>
          <a:endParaRPr lang="es-EC"/>
        </a:p>
      </dgm:t>
    </dgm:pt>
    <dgm:pt modelId="{455A810C-1198-42AB-B618-24B573AF7D54}" type="sibTrans" cxnId="{C633B54E-DE96-41DB-B746-12E7BA8A98E5}">
      <dgm:prSet/>
      <dgm:spPr/>
      <dgm:t>
        <a:bodyPr/>
        <a:lstStyle/>
        <a:p>
          <a:endParaRPr lang="es-EC"/>
        </a:p>
      </dgm:t>
    </dgm:pt>
    <dgm:pt modelId="{DDD1B8DA-1802-425C-B965-9200EF4E4C93}">
      <dgm:prSet phldrT="[Texto]"/>
      <dgm:spPr/>
      <dgm:t>
        <a:bodyPr/>
        <a:lstStyle/>
        <a:p>
          <a:r>
            <a:rPr lang="es-EC" dirty="0" smtClean="0"/>
            <a:t>REDES SOCIALES </a:t>
          </a:r>
          <a:endParaRPr lang="es-EC" dirty="0"/>
        </a:p>
      </dgm:t>
    </dgm:pt>
    <dgm:pt modelId="{006D01F7-772B-4374-97E6-B4BBF781FA24}" type="parTrans" cxnId="{D1CED31D-988F-4694-87E0-71870A2BED97}">
      <dgm:prSet/>
      <dgm:spPr/>
      <dgm:t>
        <a:bodyPr/>
        <a:lstStyle/>
        <a:p>
          <a:endParaRPr lang="es-EC"/>
        </a:p>
      </dgm:t>
    </dgm:pt>
    <dgm:pt modelId="{81C65564-DBED-4093-9518-FA97B1135B19}" type="sibTrans" cxnId="{D1CED31D-988F-4694-87E0-71870A2BED97}">
      <dgm:prSet/>
      <dgm:spPr/>
      <dgm:t>
        <a:bodyPr/>
        <a:lstStyle/>
        <a:p>
          <a:endParaRPr lang="es-EC"/>
        </a:p>
      </dgm:t>
    </dgm:pt>
    <dgm:pt modelId="{AD35473B-89EE-41B3-8795-931D5D9E70FE}">
      <dgm:prSet phldrT="[Texto]"/>
      <dgm:spPr/>
      <dgm:t>
        <a:bodyPr/>
        <a:lstStyle/>
        <a:p>
          <a:r>
            <a:rPr lang="es-EC" dirty="0" smtClean="0"/>
            <a:t>PÁGINAS WEB</a:t>
          </a:r>
          <a:endParaRPr lang="es-EC" dirty="0"/>
        </a:p>
      </dgm:t>
    </dgm:pt>
    <dgm:pt modelId="{94A28F58-0C90-413F-BC97-A3E9B1486B81}" type="parTrans" cxnId="{D7DAA879-3995-413C-B543-C3C3F7333AB9}">
      <dgm:prSet/>
      <dgm:spPr/>
      <dgm:t>
        <a:bodyPr/>
        <a:lstStyle/>
        <a:p>
          <a:endParaRPr lang="es-EC"/>
        </a:p>
      </dgm:t>
    </dgm:pt>
    <dgm:pt modelId="{1243F722-AF98-4603-9BC6-61F54E912A2D}" type="sibTrans" cxnId="{D7DAA879-3995-413C-B543-C3C3F7333AB9}">
      <dgm:prSet/>
      <dgm:spPr/>
      <dgm:t>
        <a:bodyPr/>
        <a:lstStyle/>
        <a:p>
          <a:endParaRPr lang="es-EC"/>
        </a:p>
      </dgm:t>
    </dgm:pt>
    <dgm:pt modelId="{35651766-121F-4132-B010-25AD0371A0F9}">
      <dgm:prSet phldrT="[Texto]"/>
      <dgm:spPr/>
      <dgm:t>
        <a:bodyPr/>
        <a:lstStyle/>
        <a:p>
          <a:r>
            <a:rPr lang="es-EC" dirty="0" smtClean="0"/>
            <a:t>ESTUDIOS EN ECUADOR </a:t>
          </a:r>
          <a:endParaRPr lang="es-EC" dirty="0"/>
        </a:p>
      </dgm:t>
    </dgm:pt>
    <dgm:pt modelId="{F76B9920-17E8-4A66-B3E8-B2F076FDD1F2}" type="parTrans" cxnId="{DADB5AB5-1DB4-42D1-A57E-F7B943C7814D}">
      <dgm:prSet/>
      <dgm:spPr/>
      <dgm:t>
        <a:bodyPr/>
        <a:lstStyle/>
        <a:p>
          <a:endParaRPr lang="es-EC"/>
        </a:p>
      </dgm:t>
    </dgm:pt>
    <dgm:pt modelId="{C8A123B0-2E23-4924-934A-C723982FA293}" type="sibTrans" cxnId="{DADB5AB5-1DB4-42D1-A57E-F7B943C7814D}">
      <dgm:prSet/>
      <dgm:spPr/>
      <dgm:t>
        <a:bodyPr/>
        <a:lstStyle/>
        <a:p>
          <a:endParaRPr lang="es-EC"/>
        </a:p>
      </dgm:t>
    </dgm:pt>
    <dgm:pt modelId="{85DB29B2-6631-4A1A-99A7-9AE5150CCA8B}">
      <dgm:prSet phldrT="[Texto]"/>
      <dgm:spPr/>
      <dgm:t>
        <a:bodyPr/>
        <a:lstStyle/>
        <a:p>
          <a:r>
            <a:rPr lang="es-EC" dirty="0" smtClean="0"/>
            <a:t>TURISMO – ACTIVIDAD ECONÓMICA</a:t>
          </a:r>
          <a:endParaRPr lang="es-EC" dirty="0"/>
        </a:p>
      </dgm:t>
    </dgm:pt>
    <dgm:pt modelId="{9781A7BA-7E03-490D-9DB9-5C70F163C596}" type="parTrans" cxnId="{845C9BCD-4914-4C91-B61A-B92035A1A9EA}">
      <dgm:prSet/>
      <dgm:spPr/>
      <dgm:t>
        <a:bodyPr/>
        <a:lstStyle/>
        <a:p>
          <a:endParaRPr lang="es-EC"/>
        </a:p>
      </dgm:t>
    </dgm:pt>
    <dgm:pt modelId="{67958161-ED46-4E6D-BBA6-E71B622EC470}" type="sibTrans" cxnId="{845C9BCD-4914-4C91-B61A-B92035A1A9EA}">
      <dgm:prSet/>
      <dgm:spPr/>
      <dgm:t>
        <a:bodyPr/>
        <a:lstStyle/>
        <a:p>
          <a:endParaRPr lang="es-EC"/>
        </a:p>
      </dgm:t>
    </dgm:pt>
    <dgm:pt modelId="{70F752C7-4298-410B-BC3F-1213D9F8261A}">
      <dgm:prSet phldrT="[Texto]"/>
      <dgm:spPr/>
      <dgm:t>
        <a:bodyPr/>
        <a:lstStyle/>
        <a:p>
          <a:r>
            <a:rPr lang="es-EC" dirty="0" smtClean="0"/>
            <a:t>TEORÍA DEL MARKETING</a:t>
          </a:r>
          <a:endParaRPr lang="es-EC" dirty="0"/>
        </a:p>
      </dgm:t>
    </dgm:pt>
    <dgm:pt modelId="{D11EE034-6CC2-48C6-A76D-382035EAD9A9}" type="parTrans" cxnId="{B93FA74C-F684-4A34-A893-5EF9FDACCEAE}">
      <dgm:prSet/>
      <dgm:spPr/>
      <dgm:t>
        <a:bodyPr/>
        <a:lstStyle/>
        <a:p>
          <a:endParaRPr lang="es-EC"/>
        </a:p>
      </dgm:t>
    </dgm:pt>
    <dgm:pt modelId="{3E16E15E-FBB2-44D7-A10D-FF5FF28DDE76}" type="sibTrans" cxnId="{B93FA74C-F684-4A34-A893-5EF9FDACCEAE}">
      <dgm:prSet/>
      <dgm:spPr/>
      <dgm:t>
        <a:bodyPr/>
        <a:lstStyle/>
        <a:p>
          <a:endParaRPr lang="es-EC"/>
        </a:p>
      </dgm:t>
    </dgm:pt>
    <dgm:pt modelId="{0A66D987-B707-411F-9A84-04A9B1611F8A}">
      <dgm:prSet phldrT="[Texto]"/>
      <dgm:spPr/>
      <dgm:t>
        <a:bodyPr/>
        <a:lstStyle/>
        <a:p>
          <a:r>
            <a:rPr lang="es-EC" smtClean="0"/>
            <a:t> </a:t>
          </a:r>
          <a:r>
            <a:rPr lang="es-EC" dirty="0" smtClean="0"/>
            <a:t>INFORMACIÓN </a:t>
          </a:r>
          <a:endParaRPr lang="es-EC" dirty="0"/>
        </a:p>
      </dgm:t>
    </dgm:pt>
    <dgm:pt modelId="{587C63D2-DEEA-49CA-A259-35AF5A0A737D}" type="parTrans" cxnId="{1E1BA16D-E209-4082-9A48-70532033B164}">
      <dgm:prSet/>
      <dgm:spPr/>
      <dgm:t>
        <a:bodyPr/>
        <a:lstStyle/>
        <a:p>
          <a:endParaRPr lang="es-EC"/>
        </a:p>
      </dgm:t>
    </dgm:pt>
    <dgm:pt modelId="{9BCCDF2C-511B-4CC0-AC7C-0EF45A53E540}" type="sibTrans" cxnId="{1E1BA16D-E209-4082-9A48-70532033B164}">
      <dgm:prSet/>
      <dgm:spPr/>
      <dgm:t>
        <a:bodyPr/>
        <a:lstStyle/>
        <a:p>
          <a:endParaRPr lang="es-EC"/>
        </a:p>
      </dgm:t>
    </dgm:pt>
    <dgm:pt modelId="{DACDBCD8-3EB3-4F38-A127-CE290AA8830A}" type="pres">
      <dgm:prSet presAssocID="{4ECF5C34-6EC3-4BC7-B7A3-E124D7B271BB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s-EC"/>
        </a:p>
      </dgm:t>
    </dgm:pt>
    <dgm:pt modelId="{922236A9-B5B2-4812-B5C6-E5F80FB4FCB5}" type="pres">
      <dgm:prSet presAssocID="{6E33ACCD-86C6-4037-ACB4-7BB279D21BEA}" presName="parTx1" presStyleLbl="node1" presStyleIdx="0" presStyleCnt="3"/>
      <dgm:spPr/>
      <dgm:t>
        <a:bodyPr/>
        <a:lstStyle/>
        <a:p>
          <a:endParaRPr lang="es-EC"/>
        </a:p>
      </dgm:t>
    </dgm:pt>
    <dgm:pt modelId="{A464528D-FEE9-4DC0-B05B-9A9D3577F4C9}" type="pres">
      <dgm:prSet presAssocID="{6E33ACCD-86C6-4037-ACB4-7BB279D21BEA}" presName="spPre1" presStyleCnt="0"/>
      <dgm:spPr/>
    </dgm:pt>
    <dgm:pt modelId="{B4C73210-888F-458D-B64A-ADED5FE1701E}" type="pres">
      <dgm:prSet presAssocID="{6E33ACCD-86C6-4037-ACB4-7BB279D21BEA}" presName="chLin1" presStyleCnt="0"/>
      <dgm:spPr/>
    </dgm:pt>
    <dgm:pt modelId="{323EDC16-BC9B-4DE8-BA95-171D9CA422D9}" type="pres">
      <dgm:prSet presAssocID="{006D01F7-772B-4374-97E6-B4BBF781FA24}" presName="Name11" presStyleLbl="parChTrans1D1" presStyleIdx="0" presStyleCnt="12"/>
      <dgm:spPr/>
    </dgm:pt>
    <dgm:pt modelId="{107BD952-5435-4CEF-9178-71703FCCE312}" type="pres">
      <dgm:prSet presAssocID="{006D01F7-772B-4374-97E6-B4BBF781FA24}" presName="Name31" presStyleLbl="parChTrans1D1" presStyleIdx="1" presStyleCnt="12"/>
      <dgm:spPr/>
    </dgm:pt>
    <dgm:pt modelId="{9452A203-AF36-42EB-9A17-78B64CD6399C}" type="pres">
      <dgm:prSet presAssocID="{DDD1B8DA-1802-425C-B965-9200EF4E4C93}" presName="txAndLines1" presStyleCnt="0"/>
      <dgm:spPr/>
    </dgm:pt>
    <dgm:pt modelId="{010BA207-62C3-418A-ADA6-139A2786468C}" type="pres">
      <dgm:prSet presAssocID="{DDD1B8DA-1802-425C-B965-9200EF4E4C93}" presName="anchor1" presStyleCnt="0"/>
      <dgm:spPr/>
    </dgm:pt>
    <dgm:pt modelId="{B2DFBE97-64DA-4F35-96F4-1FBCB2A68537}" type="pres">
      <dgm:prSet presAssocID="{DDD1B8DA-1802-425C-B965-9200EF4E4C93}" presName="backup1" presStyleCnt="0"/>
      <dgm:spPr/>
    </dgm:pt>
    <dgm:pt modelId="{932AC2D2-14E0-41F7-B185-EF927B851BD9}" type="pres">
      <dgm:prSet presAssocID="{DDD1B8DA-1802-425C-B965-9200EF4E4C93}" presName="preLine1" presStyleLbl="parChTrans1D1" presStyleIdx="2" presStyleCnt="12"/>
      <dgm:spPr/>
    </dgm:pt>
    <dgm:pt modelId="{7DABDB49-CF98-4353-8586-DC846526847E}" type="pres">
      <dgm:prSet presAssocID="{DDD1B8DA-1802-425C-B965-9200EF4E4C93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F2D66B-5B12-47BD-8EE1-7DBA8BCF4DD5}" type="pres">
      <dgm:prSet presAssocID="{DDD1B8DA-1802-425C-B965-9200EF4E4C93}" presName="postLine1" presStyleLbl="parChTrans1D1" presStyleIdx="3" presStyleCnt="12"/>
      <dgm:spPr/>
    </dgm:pt>
    <dgm:pt modelId="{9BEC11B6-6B35-45F6-A2B1-0427FBF9A980}" type="pres">
      <dgm:prSet presAssocID="{94A28F58-0C90-413F-BC97-A3E9B1486B81}" presName="Name11" presStyleLbl="parChTrans1D1" presStyleIdx="4" presStyleCnt="12"/>
      <dgm:spPr/>
    </dgm:pt>
    <dgm:pt modelId="{4904130D-7160-49AF-BBD2-8366280F6AE4}" type="pres">
      <dgm:prSet presAssocID="{94A28F58-0C90-413F-BC97-A3E9B1486B81}" presName="Name31" presStyleLbl="parChTrans1D1" presStyleIdx="5" presStyleCnt="12"/>
      <dgm:spPr/>
    </dgm:pt>
    <dgm:pt modelId="{C00D0BD5-558A-4FE9-9A63-60523086CE79}" type="pres">
      <dgm:prSet presAssocID="{AD35473B-89EE-41B3-8795-931D5D9E70FE}" presName="txAndLines1" presStyleCnt="0"/>
      <dgm:spPr/>
    </dgm:pt>
    <dgm:pt modelId="{E6D27FFE-081F-4A80-A3D1-A372B9A2B4C5}" type="pres">
      <dgm:prSet presAssocID="{AD35473B-89EE-41B3-8795-931D5D9E70FE}" presName="anchor1" presStyleCnt="0"/>
      <dgm:spPr/>
    </dgm:pt>
    <dgm:pt modelId="{045C4C71-CD08-42A7-9E44-9BD18FE221CB}" type="pres">
      <dgm:prSet presAssocID="{AD35473B-89EE-41B3-8795-931D5D9E70FE}" presName="backup1" presStyleCnt="0"/>
      <dgm:spPr/>
    </dgm:pt>
    <dgm:pt modelId="{F7C7D2D2-C081-4076-8146-CECE1C607C02}" type="pres">
      <dgm:prSet presAssocID="{AD35473B-89EE-41B3-8795-931D5D9E70FE}" presName="preLine1" presStyleLbl="parChTrans1D1" presStyleIdx="6" presStyleCnt="12"/>
      <dgm:spPr/>
    </dgm:pt>
    <dgm:pt modelId="{702C77A5-93DF-44DD-94EE-2549A74CB562}" type="pres">
      <dgm:prSet presAssocID="{AD35473B-89EE-41B3-8795-931D5D9E70FE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52A9DB-B028-42E4-98BD-01BAF9B5DA72}" type="pres">
      <dgm:prSet presAssocID="{AD35473B-89EE-41B3-8795-931D5D9E70FE}" presName="postLine1" presStyleLbl="parChTrans1D1" presStyleIdx="7" presStyleCnt="12"/>
      <dgm:spPr/>
    </dgm:pt>
    <dgm:pt modelId="{43FFCE10-A0F2-42CE-8316-C5C1C219E48C}" type="pres">
      <dgm:prSet presAssocID="{6E33ACCD-86C6-4037-ACB4-7BB279D21BEA}" presName="spPost1" presStyleCnt="0"/>
      <dgm:spPr/>
    </dgm:pt>
    <dgm:pt modelId="{DBE2A029-7BC3-4A7F-AC2D-74A4C720593A}" type="pres">
      <dgm:prSet presAssocID="{35651766-121F-4132-B010-25AD0371A0F9}" presName="parTx2" presStyleLbl="node1" presStyleIdx="1" presStyleCnt="3"/>
      <dgm:spPr/>
      <dgm:t>
        <a:bodyPr/>
        <a:lstStyle/>
        <a:p>
          <a:endParaRPr lang="es-EC"/>
        </a:p>
      </dgm:t>
    </dgm:pt>
    <dgm:pt modelId="{D15BFAC4-04BB-4A82-9762-2E290D2329EC}" type="pres">
      <dgm:prSet presAssocID="{85DB29B2-6631-4A1A-99A7-9AE5150CCA8B}" presName="parTx3" presStyleLbl="node1" presStyleIdx="2" presStyleCnt="3"/>
      <dgm:spPr/>
      <dgm:t>
        <a:bodyPr/>
        <a:lstStyle/>
        <a:p>
          <a:endParaRPr lang="es-EC"/>
        </a:p>
      </dgm:t>
    </dgm:pt>
    <dgm:pt modelId="{ABE8519F-72DD-45DC-AAAD-0A491284062D}" type="pres">
      <dgm:prSet presAssocID="{85DB29B2-6631-4A1A-99A7-9AE5150CCA8B}" presName="spPre3" presStyleCnt="0"/>
      <dgm:spPr/>
    </dgm:pt>
    <dgm:pt modelId="{2AFA4AB3-F0DF-4AB2-A6C6-5B5B8E6608EC}" type="pres">
      <dgm:prSet presAssocID="{85DB29B2-6631-4A1A-99A7-9AE5150CCA8B}" presName="chLin3" presStyleCnt="0"/>
      <dgm:spPr/>
    </dgm:pt>
    <dgm:pt modelId="{A3E363DE-A4FA-4B98-BC87-70BC0FDAD769}" type="pres">
      <dgm:prSet presAssocID="{D11EE034-6CC2-48C6-A76D-382035EAD9A9}" presName="Name79" presStyleLbl="parChTrans1D1" presStyleIdx="8" presStyleCnt="12"/>
      <dgm:spPr/>
    </dgm:pt>
    <dgm:pt modelId="{68AB2624-A5FD-4BFF-82F4-79E254A0DBCC}" type="pres">
      <dgm:prSet presAssocID="{70F752C7-4298-410B-BC3F-1213D9F8261A}" presName="txAndLines3" presStyleCnt="0"/>
      <dgm:spPr/>
    </dgm:pt>
    <dgm:pt modelId="{6C12A2DB-5763-4E9B-9B9D-51A16B1EA19B}" type="pres">
      <dgm:prSet presAssocID="{70F752C7-4298-410B-BC3F-1213D9F8261A}" presName="anchor3" presStyleCnt="0"/>
      <dgm:spPr/>
    </dgm:pt>
    <dgm:pt modelId="{9F27A9A8-FD1E-4A07-9D09-C7AE04D4037E}" type="pres">
      <dgm:prSet presAssocID="{70F752C7-4298-410B-BC3F-1213D9F8261A}" presName="backup3" presStyleCnt="0"/>
      <dgm:spPr/>
    </dgm:pt>
    <dgm:pt modelId="{2E7CB073-B3D5-44CB-BB37-FD0045C81D4B}" type="pres">
      <dgm:prSet presAssocID="{70F752C7-4298-410B-BC3F-1213D9F8261A}" presName="preLine3" presStyleLbl="parChTrans1D1" presStyleIdx="9" presStyleCnt="12"/>
      <dgm:spPr/>
    </dgm:pt>
    <dgm:pt modelId="{39F9249E-EC60-4374-A4DF-901AF9A16B3D}" type="pres">
      <dgm:prSet presAssocID="{70F752C7-4298-410B-BC3F-1213D9F8261A}" presName="desTx3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B38816-82DB-4746-869D-E98B83E485BB}" type="pres">
      <dgm:prSet presAssocID="{587C63D2-DEEA-49CA-A259-35AF5A0A737D}" presName="Name79" presStyleLbl="parChTrans1D1" presStyleIdx="10" presStyleCnt="12"/>
      <dgm:spPr/>
    </dgm:pt>
    <dgm:pt modelId="{5A7628F8-C025-4AFD-96AF-8726E1B30A31}" type="pres">
      <dgm:prSet presAssocID="{0A66D987-B707-411F-9A84-04A9B1611F8A}" presName="txAndLines3" presStyleCnt="0"/>
      <dgm:spPr/>
    </dgm:pt>
    <dgm:pt modelId="{3F8A7622-A092-4222-9DA6-47F1A9CB6D29}" type="pres">
      <dgm:prSet presAssocID="{0A66D987-B707-411F-9A84-04A9B1611F8A}" presName="anchor3" presStyleCnt="0"/>
      <dgm:spPr/>
    </dgm:pt>
    <dgm:pt modelId="{B35A303B-6777-4C92-A0D4-197C915D498E}" type="pres">
      <dgm:prSet presAssocID="{0A66D987-B707-411F-9A84-04A9B1611F8A}" presName="backup3" presStyleCnt="0"/>
      <dgm:spPr/>
    </dgm:pt>
    <dgm:pt modelId="{B893F26A-417B-4810-A854-8FFE90BA27AB}" type="pres">
      <dgm:prSet presAssocID="{0A66D987-B707-411F-9A84-04A9B1611F8A}" presName="preLine3" presStyleLbl="parChTrans1D1" presStyleIdx="11" presStyleCnt="12"/>
      <dgm:spPr/>
    </dgm:pt>
    <dgm:pt modelId="{2FEFA1CE-4277-4576-A2BE-F7F147C3D171}" type="pres">
      <dgm:prSet presAssocID="{0A66D987-B707-411F-9A84-04A9B1611F8A}" presName="desTx3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481548-652D-4F82-84B7-F6201555BAF4}" type="presOf" srcId="{85DB29B2-6631-4A1A-99A7-9AE5150CCA8B}" destId="{D15BFAC4-04BB-4A82-9762-2E290D2329EC}" srcOrd="0" destOrd="0" presId="urn:microsoft.com/office/officeart/2009/3/layout/SubStepProcess"/>
    <dgm:cxn modelId="{B93FA74C-F684-4A34-A893-5EF9FDACCEAE}" srcId="{85DB29B2-6631-4A1A-99A7-9AE5150CCA8B}" destId="{70F752C7-4298-410B-BC3F-1213D9F8261A}" srcOrd="0" destOrd="0" parTransId="{D11EE034-6CC2-48C6-A76D-382035EAD9A9}" sibTransId="{3E16E15E-FBB2-44D7-A10D-FF5FF28DDE76}"/>
    <dgm:cxn modelId="{0FF3D7FB-7DD9-4C5D-A08E-ABC2967D6C09}" type="presOf" srcId="{70F752C7-4298-410B-BC3F-1213D9F8261A}" destId="{39F9249E-EC60-4374-A4DF-901AF9A16B3D}" srcOrd="0" destOrd="0" presId="urn:microsoft.com/office/officeart/2009/3/layout/SubStepProcess"/>
    <dgm:cxn modelId="{F8008DA4-7735-4D53-8E50-6549797932E4}" type="presOf" srcId="{4ECF5C34-6EC3-4BC7-B7A3-E124D7B271BB}" destId="{DACDBCD8-3EB3-4F38-A127-CE290AA8830A}" srcOrd="0" destOrd="0" presId="urn:microsoft.com/office/officeart/2009/3/layout/SubStepProcess"/>
    <dgm:cxn modelId="{D7DAA879-3995-413C-B543-C3C3F7333AB9}" srcId="{6E33ACCD-86C6-4037-ACB4-7BB279D21BEA}" destId="{AD35473B-89EE-41B3-8795-931D5D9E70FE}" srcOrd="1" destOrd="0" parTransId="{94A28F58-0C90-413F-BC97-A3E9B1486B81}" sibTransId="{1243F722-AF98-4603-9BC6-61F54E912A2D}"/>
    <dgm:cxn modelId="{DADB5AB5-1DB4-42D1-A57E-F7B943C7814D}" srcId="{4ECF5C34-6EC3-4BC7-B7A3-E124D7B271BB}" destId="{35651766-121F-4132-B010-25AD0371A0F9}" srcOrd="1" destOrd="0" parTransId="{F76B9920-17E8-4A66-B3E8-B2F076FDD1F2}" sibTransId="{C8A123B0-2E23-4924-934A-C723982FA293}"/>
    <dgm:cxn modelId="{845C9BCD-4914-4C91-B61A-B92035A1A9EA}" srcId="{4ECF5C34-6EC3-4BC7-B7A3-E124D7B271BB}" destId="{85DB29B2-6631-4A1A-99A7-9AE5150CCA8B}" srcOrd="2" destOrd="0" parTransId="{9781A7BA-7E03-490D-9DB9-5C70F163C596}" sibTransId="{67958161-ED46-4E6D-BBA6-E71B622EC470}"/>
    <dgm:cxn modelId="{F1414B26-24CF-4122-B7FA-5B0EEDA266DA}" type="presOf" srcId="{DDD1B8DA-1802-425C-B965-9200EF4E4C93}" destId="{7DABDB49-CF98-4353-8586-DC846526847E}" srcOrd="0" destOrd="0" presId="urn:microsoft.com/office/officeart/2009/3/layout/SubStepProcess"/>
    <dgm:cxn modelId="{56F4F64C-9372-4C19-9305-678CFEAEDD00}" type="presOf" srcId="{AD35473B-89EE-41B3-8795-931D5D9E70FE}" destId="{702C77A5-93DF-44DD-94EE-2549A74CB562}" srcOrd="0" destOrd="0" presId="urn:microsoft.com/office/officeart/2009/3/layout/SubStepProcess"/>
    <dgm:cxn modelId="{C633B54E-DE96-41DB-B746-12E7BA8A98E5}" srcId="{4ECF5C34-6EC3-4BC7-B7A3-E124D7B271BB}" destId="{6E33ACCD-86C6-4037-ACB4-7BB279D21BEA}" srcOrd="0" destOrd="0" parTransId="{9FF20307-983C-4003-9A79-1A80D6436D76}" sibTransId="{455A810C-1198-42AB-B618-24B573AF7D54}"/>
    <dgm:cxn modelId="{D1CED31D-988F-4694-87E0-71870A2BED97}" srcId="{6E33ACCD-86C6-4037-ACB4-7BB279D21BEA}" destId="{DDD1B8DA-1802-425C-B965-9200EF4E4C93}" srcOrd="0" destOrd="0" parTransId="{006D01F7-772B-4374-97E6-B4BBF781FA24}" sibTransId="{81C65564-DBED-4093-9518-FA97B1135B19}"/>
    <dgm:cxn modelId="{1E1BA16D-E209-4082-9A48-70532033B164}" srcId="{85DB29B2-6631-4A1A-99A7-9AE5150CCA8B}" destId="{0A66D987-B707-411F-9A84-04A9B1611F8A}" srcOrd="1" destOrd="0" parTransId="{587C63D2-DEEA-49CA-A259-35AF5A0A737D}" sibTransId="{9BCCDF2C-511B-4CC0-AC7C-0EF45A53E540}"/>
    <dgm:cxn modelId="{16E564FC-1F03-4044-91A3-79D0E31A55FE}" type="presOf" srcId="{0A66D987-B707-411F-9A84-04A9B1611F8A}" destId="{2FEFA1CE-4277-4576-A2BE-F7F147C3D171}" srcOrd="0" destOrd="0" presId="urn:microsoft.com/office/officeart/2009/3/layout/SubStepProcess"/>
    <dgm:cxn modelId="{CF2670F1-E7FB-4A03-B2C0-5DEDB5EA7D7D}" type="presOf" srcId="{35651766-121F-4132-B010-25AD0371A0F9}" destId="{DBE2A029-7BC3-4A7F-AC2D-74A4C720593A}" srcOrd="0" destOrd="0" presId="urn:microsoft.com/office/officeart/2009/3/layout/SubStepProcess"/>
    <dgm:cxn modelId="{4493BB41-F258-4F97-ADD6-B9E453B590E3}" type="presOf" srcId="{6E33ACCD-86C6-4037-ACB4-7BB279D21BEA}" destId="{922236A9-B5B2-4812-B5C6-E5F80FB4FCB5}" srcOrd="0" destOrd="0" presId="urn:microsoft.com/office/officeart/2009/3/layout/SubStepProcess"/>
    <dgm:cxn modelId="{C4C9EFE7-2050-48CE-9EE7-408C04D91F5C}" type="presParOf" srcId="{DACDBCD8-3EB3-4F38-A127-CE290AA8830A}" destId="{922236A9-B5B2-4812-B5C6-E5F80FB4FCB5}" srcOrd="0" destOrd="0" presId="urn:microsoft.com/office/officeart/2009/3/layout/SubStepProcess"/>
    <dgm:cxn modelId="{A663B28A-CF11-4CDD-A1D8-C4BA5147155F}" type="presParOf" srcId="{DACDBCD8-3EB3-4F38-A127-CE290AA8830A}" destId="{A464528D-FEE9-4DC0-B05B-9A9D3577F4C9}" srcOrd="1" destOrd="0" presId="urn:microsoft.com/office/officeart/2009/3/layout/SubStepProcess"/>
    <dgm:cxn modelId="{2F4C5451-D5E1-4206-8268-659391EFAB23}" type="presParOf" srcId="{DACDBCD8-3EB3-4F38-A127-CE290AA8830A}" destId="{B4C73210-888F-458D-B64A-ADED5FE1701E}" srcOrd="2" destOrd="0" presId="urn:microsoft.com/office/officeart/2009/3/layout/SubStepProcess"/>
    <dgm:cxn modelId="{74DFCDC8-27E2-4D64-8434-12E6843A8A56}" type="presParOf" srcId="{B4C73210-888F-458D-B64A-ADED5FE1701E}" destId="{323EDC16-BC9B-4DE8-BA95-171D9CA422D9}" srcOrd="0" destOrd="0" presId="urn:microsoft.com/office/officeart/2009/3/layout/SubStepProcess"/>
    <dgm:cxn modelId="{ED297B5A-9A96-4D11-9EEB-87DCF1554AA8}" type="presParOf" srcId="{B4C73210-888F-458D-B64A-ADED5FE1701E}" destId="{107BD952-5435-4CEF-9178-71703FCCE312}" srcOrd="1" destOrd="0" presId="urn:microsoft.com/office/officeart/2009/3/layout/SubStepProcess"/>
    <dgm:cxn modelId="{41ED94FE-B316-4BD1-A93B-9748AB2D60A7}" type="presParOf" srcId="{B4C73210-888F-458D-B64A-ADED5FE1701E}" destId="{9452A203-AF36-42EB-9A17-78B64CD6399C}" srcOrd="2" destOrd="0" presId="urn:microsoft.com/office/officeart/2009/3/layout/SubStepProcess"/>
    <dgm:cxn modelId="{6866EA2F-3FE3-43C4-9268-23F7364B6D39}" type="presParOf" srcId="{9452A203-AF36-42EB-9A17-78B64CD6399C}" destId="{010BA207-62C3-418A-ADA6-139A2786468C}" srcOrd="0" destOrd="0" presId="urn:microsoft.com/office/officeart/2009/3/layout/SubStepProcess"/>
    <dgm:cxn modelId="{DB20EB21-4590-486D-8DF3-742DDBFC0B67}" type="presParOf" srcId="{9452A203-AF36-42EB-9A17-78B64CD6399C}" destId="{B2DFBE97-64DA-4F35-96F4-1FBCB2A68537}" srcOrd="1" destOrd="0" presId="urn:microsoft.com/office/officeart/2009/3/layout/SubStepProcess"/>
    <dgm:cxn modelId="{7B0B0199-B3D9-4EE7-AED5-6BDCBFBC8F0C}" type="presParOf" srcId="{9452A203-AF36-42EB-9A17-78B64CD6399C}" destId="{932AC2D2-14E0-41F7-B185-EF927B851BD9}" srcOrd="2" destOrd="0" presId="urn:microsoft.com/office/officeart/2009/3/layout/SubStepProcess"/>
    <dgm:cxn modelId="{D25FE8E2-7A7D-43B1-AED1-D4186B738E43}" type="presParOf" srcId="{9452A203-AF36-42EB-9A17-78B64CD6399C}" destId="{7DABDB49-CF98-4353-8586-DC846526847E}" srcOrd="3" destOrd="0" presId="urn:microsoft.com/office/officeart/2009/3/layout/SubStepProcess"/>
    <dgm:cxn modelId="{2A42A744-E2AA-48D4-A7C4-AD26B34A9CE5}" type="presParOf" srcId="{9452A203-AF36-42EB-9A17-78B64CD6399C}" destId="{39F2D66B-5B12-47BD-8EE1-7DBA8BCF4DD5}" srcOrd="4" destOrd="0" presId="urn:microsoft.com/office/officeart/2009/3/layout/SubStepProcess"/>
    <dgm:cxn modelId="{E5AB1AE6-7287-44D0-9BFE-CD250AC16C97}" type="presParOf" srcId="{B4C73210-888F-458D-B64A-ADED5FE1701E}" destId="{9BEC11B6-6B35-45F6-A2B1-0427FBF9A980}" srcOrd="3" destOrd="0" presId="urn:microsoft.com/office/officeart/2009/3/layout/SubStepProcess"/>
    <dgm:cxn modelId="{D07D440A-4092-45DE-9E13-4F2B499E0ACC}" type="presParOf" srcId="{B4C73210-888F-458D-B64A-ADED5FE1701E}" destId="{4904130D-7160-49AF-BBD2-8366280F6AE4}" srcOrd="4" destOrd="0" presId="urn:microsoft.com/office/officeart/2009/3/layout/SubStepProcess"/>
    <dgm:cxn modelId="{A7E15B17-F9B5-4A8D-8621-E106757220B7}" type="presParOf" srcId="{B4C73210-888F-458D-B64A-ADED5FE1701E}" destId="{C00D0BD5-558A-4FE9-9A63-60523086CE79}" srcOrd="5" destOrd="0" presId="urn:microsoft.com/office/officeart/2009/3/layout/SubStepProcess"/>
    <dgm:cxn modelId="{6F12A77C-CA71-4FF8-BA36-76DC05D6BD9F}" type="presParOf" srcId="{C00D0BD5-558A-4FE9-9A63-60523086CE79}" destId="{E6D27FFE-081F-4A80-A3D1-A372B9A2B4C5}" srcOrd="0" destOrd="0" presId="urn:microsoft.com/office/officeart/2009/3/layout/SubStepProcess"/>
    <dgm:cxn modelId="{38D76E5A-34F0-4392-AFF3-86CD6C7A9473}" type="presParOf" srcId="{C00D0BD5-558A-4FE9-9A63-60523086CE79}" destId="{045C4C71-CD08-42A7-9E44-9BD18FE221CB}" srcOrd="1" destOrd="0" presId="urn:microsoft.com/office/officeart/2009/3/layout/SubStepProcess"/>
    <dgm:cxn modelId="{24342D2B-BF92-4F1B-84EE-42F99E92D7FA}" type="presParOf" srcId="{C00D0BD5-558A-4FE9-9A63-60523086CE79}" destId="{F7C7D2D2-C081-4076-8146-CECE1C607C02}" srcOrd="2" destOrd="0" presId="urn:microsoft.com/office/officeart/2009/3/layout/SubStepProcess"/>
    <dgm:cxn modelId="{EE10D6CD-893D-4D68-ADD1-883F9A0C34C9}" type="presParOf" srcId="{C00D0BD5-558A-4FE9-9A63-60523086CE79}" destId="{702C77A5-93DF-44DD-94EE-2549A74CB562}" srcOrd="3" destOrd="0" presId="urn:microsoft.com/office/officeart/2009/3/layout/SubStepProcess"/>
    <dgm:cxn modelId="{9C4EEF63-F9AD-4E40-8CD8-57376A13B3FF}" type="presParOf" srcId="{C00D0BD5-558A-4FE9-9A63-60523086CE79}" destId="{A852A9DB-B028-42E4-98BD-01BAF9B5DA72}" srcOrd="4" destOrd="0" presId="urn:microsoft.com/office/officeart/2009/3/layout/SubStepProcess"/>
    <dgm:cxn modelId="{5BAA68B4-9D51-4630-B222-CFD72B68052A}" type="presParOf" srcId="{DACDBCD8-3EB3-4F38-A127-CE290AA8830A}" destId="{43FFCE10-A0F2-42CE-8316-C5C1C219E48C}" srcOrd="3" destOrd="0" presId="urn:microsoft.com/office/officeart/2009/3/layout/SubStepProcess"/>
    <dgm:cxn modelId="{CB428024-4FAE-4A24-BE4E-B51557D4EDF2}" type="presParOf" srcId="{DACDBCD8-3EB3-4F38-A127-CE290AA8830A}" destId="{DBE2A029-7BC3-4A7F-AC2D-74A4C720593A}" srcOrd="4" destOrd="0" presId="urn:microsoft.com/office/officeart/2009/3/layout/SubStepProcess"/>
    <dgm:cxn modelId="{323B7A05-A7B7-42D1-93C4-566E90F2B6DE}" type="presParOf" srcId="{DACDBCD8-3EB3-4F38-A127-CE290AA8830A}" destId="{D15BFAC4-04BB-4A82-9762-2E290D2329EC}" srcOrd="5" destOrd="0" presId="urn:microsoft.com/office/officeart/2009/3/layout/SubStepProcess"/>
    <dgm:cxn modelId="{DBA768A8-A691-4EAB-872C-E0B7E5CD885D}" type="presParOf" srcId="{DACDBCD8-3EB3-4F38-A127-CE290AA8830A}" destId="{ABE8519F-72DD-45DC-AAAD-0A491284062D}" srcOrd="6" destOrd="0" presId="urn:microsoft.com/office/officeart/2009/3/layout/SubStepProcess"/>
    <dgm:cxn modelId="{A58031CB-32A9-4E1E-8EEE-8E2BE4C49614}" type="presParOf" srcId="{DACDBCD8-3EB3-4F38-A127-CE290AA8830A}" destId="{2AFA4AB3-F0DF-4AB2-A6C6-5B5B8E6608EC}" srcOrd="7" destOrd="0" presId="urn:microsoft.com/office/officeart/2009/3/layout/SubStepProcess"/>
    <dgm:cxn modelId="{D8980BDF-0DCB-4854-9464-5B9E5F85EEFF}" type="presParOf" srcId="{2AFA4AB3-F0DF-4AB2-A6C6-5B5B8E6608EC}" destId="{A3E363DE-A4FA-4B98-BC87-70BC0FDAD769}" srcOrd="0" destOrd="0" presId="urn:microsoft.com/office/officeart/2009/3/layout/SubStepProcess"/>
    <dgm:cxn modelId="{49811806-40A4-4543-B103-A00F51D4F459}" type="presParOf" srcId="{2AFA4AB3-F0DF-4AB2-A6C6-5B5B8E6608EC}" destId="{68AB2624-A5FD-4BFF-82F4-79E254A0DBCC}" srcOrd="1" destOrd="0" presId="urn:microsoft.com/office/officeart/2009/3/layout/SubStepProcess"/>
    <dgm:cxn modelId="{76B53B71-ED4F-4A35-B6D4-5DC5AF72FA79}" type="presParOf" srcId="{68AB2624-A5FD-4BFF-82F4-79E254A0DBCC}" destId="{6C12A2DB-5763-4E9B-9B9D-51A16B1EA19B}" srcOrd="0" destOrd="0" presId="urn:microsoft.com/office/officeart/2009/3/layout/SubStepProcess"/>
    <dgm:cxn modelId="{4C8D482F-B867-4575-B707-74ED2F162B8F}" type="presParOf" srcId="{68AB2624-A5FD-4BFF-82F4-79E254A0DBCC}" destId="{9F27A9A8-FD1E-4A07-9D09-C7AE04D4037E}" srcOrd="1" destOrd="0" presId="urn:microsoft.com/office/officeart/2009/3/layout/SubStepProcess"/>
    <dgm:cxn modelId="{8497C5FF-4852-463D-BE57-5F3714229071}" type="presParOf" srcId="{68AB2624-A5FD-4BFF-82F4-79E254A0DBCC}" destId="{2E7CB073-B3D5-44CB-BB37-FD0045C81D4B}" srcOrd="2" destOrd="0" presId="urn:microsoft.com/office/officeart/2009/3/layout/SubStepProcess"/>
    <dgm:cxn modelId="{0F48C441-D378-4E14-ADBE-A49AAFA68692}" type="presParOf" srcId="{68AB2624-A5FD-4BFF-82F4-79E254A0DBCC}" destId="{39F9249E-EC60-4374-A4DF-901AF9A16B3D}" srcOrd="3" destOrd="0" presId="urn:microsoft.com/office/officeart/2009/3/layout/SubStepProcess"/>
    <dgm:cxn modelId="{E594A3DD-23E3-4D7F-8688-4C3A252087A0}" type="presParOf" srcId="{2AFA4AB3-F0DF-4AB2-A6C6-5B5B8E6608EC}" destId="{37B38816-82DB-4746-869D-E98B83E485BB}" srcOrd="2" destOrd="0" presId="urn:microsoft.com/office/officeart/2009/3/layout/SubStepProcess"/>
    <dgm:cxn modelId="{4A37F817-1312-42BE-B3A7-E2C2DF7C02B4}" type="presParOf" srcId="{2AFA4AB3-F0DF-4AB2-A6C6-5B5B8E6608EC}" destId="{5A7628F8-C025-4AFD-96AF-8726E1B30A31}" srcOrd="3" destOrd="0" presId="urn:microsoft.com/office/officeart/2009/3/layout/SubStepProcess"/>
    <dgm:cxn modelId="{ABD39BA8-A14E-4BB3-9CFC-BC71CC2D957C}" type="presParOf" srcId="{5A7628F8-C025-4AFD-96AF-8726E1B30A31}" destId="{3F8A7622-A092-4222-9DA6-47F1A9CB6D29}" srcOrd="0" destOrd="0" presId="urn:microsoft.com/office/officeart/2009/3/layout/SubStepProcess"/>
    <dgm:cxn modelId="{625A11B8-2C9B-4F70-9E90-6C1A075F7465}" type="presParOf" srcId="{5A7628F8-C025-4AFD-96AF-8726E1B30A31}" destId="{B35A303B-6777-4C92-A0D4-197C915D498E}" srcOrd="1" destOrd="0" presId="urn:microsoft.com/office/officeart/2009/3/layout/SubStepProcess"/>
    <dgm:cxn modelId="{B794D595-80EF-459E-9247-F8D949B5E326}" type="presParOf" srcId="{5A7628F8-C025-4AFD-96AF-8726E1B30A31}" destId="{B893F26A-417B-4810-A854-8FFE90BA27AB}" srcOrd="2" destOrd="0" presId="urn:microsoft.com/office/officeart/2009/3/layout/SubStepProcess"/>
    <dgm:cxn modelId="{A042E08D-00DE-4856-B582-0147FA94D7B5}" type="presParOf" srcId="{5A7628F8-C025-4AFD-96AF-8726E1B30A31}" destId="{2FEFA1CE-4277-4576-A2BE-F7F147C3D171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D4A21C-F5D2-4298-9FC9-CB6A3F5F2278}" type="doc">
      <dgm:prSet loTypeId="urn:microsoft.com/office/officeart/2005/8/layout/process1" loCatId="process" qsTypeId="urn:microsoft.com/office/officeart/2005/8/quickstyle/3d3" qsCatId="3D" csTypeId="urn:microsoft.com/office/officeart/2005/8/colors/accent1_1" csCatId="accent1" phldr="1"/>
      <dgm:spPr/>
    </dgm:pt>
    <dgm:pt modelId="{71E9A3E9-95EA-499B-A9DE-8E9BECD3A5A9}">
      <dgm:prSet phldrT="[Texto]"/>
      <dgm:spPr/>
      <dgm:t>
        <a:bodyPr/>
        <a:lstStyle/>
        <a:p>
          <a:r>
            <a:rPr lang="es-EC" dirty="0" smtClean="0"/>
            <a:t>MARKETING ONLINE</a:t>
          </a:r>
          <a:endParaRPr lang="es-EC" dirty="0"/>
        </a:p>
      </dgm:t>
    </dgm:pt>
    <dgm:pt modelId="{8C2B8464-7774-4CF7-A730-97A3E9D86570}" type="parTrans" cxnId="{D2409DB2-34E5-4D3D-9BD4-18A9A60B6E87}">
      <dgm:prSet/>
      <dgm:spPr/>
      <dgm:t>
        <a:bodyPr/>
        <a:lstStyle/>
        <a:p>
          <a:endParaRPr lang="es-EC"/>
        </a:p>
      </dgm:t>
    </dgm:pt>
    <dgm:pt modelId="{A5E13B20-16EB-47D7-A9AE-DBA6389E5D7C}" type="sibTrans" cxnId="{D2409DB2-34E5-4D3D-9BD4-18A9A60B6E87}">
      <dgm:prSet/>
      <dgm:spPr/>
      <dgm:t>
        <a:bodyPr/>
        <a:lstStyle/>
        <a:p>
          <a:endParaRPr lang="es-EC"/>
        </a:p>
      </dgm:t>
    </dgm:pt>
    <dgm:pt modelId="{4C0D443F-3F5C-47DA-A581-0FB66859C351}">
      <dgm:prSet phldrT="[Texto]"/>
      <dgm:spPr/>
      <dgm:t>
        <a:bodyPr/>
        <a:lstStyle/>
        <a:p>
          <a:r>
            <a:rPr lang="es-EC" dirty="0" smtClean="0"/>
            <a:t>INDICADORES KPI</a:t>
          </a:r>
          <a:endParaRPr lang="es-EC" dirty="0"/>
        </a:p>
      </dgm:t>
    </dgm:pt>
    <dgm:pt modelId="{88F014BE-4C96-4400-89AF-B61678D4A03E}" type="parTrans" cxnId="{32792643-546B-49D2-A86E-F9485FFC59F8}">
      <dgm:prSet/>
      <dgm:spPr/>
      <dgm:t>
        <a:bodyPr/>
        <a:lstStyle/>
        <a:p>
          <a:endParaRPr lang="es-EC"/>
        </a:p>
      </dgm:t>
    </dgm:pt>
    <dgm:pt modelId="{C5DEA45B-32A3-4759-94AD-92B03182990D}" type="sibTrans" cxnId="{32792643-546B-49D2-A86E-F9485FFC59F8}">
      <dgm:prSet/>
      <dgm:spPr/>
      <dgm:t>
        <a:bodyPr/>
        <a:lstStyle/>
        <a:p>
          <a:endParaRPr lang="es-EC"/>
        </a:p>
      </dgm:t>
    </dgm:pt>
    <dgm:pt modelId="{6B0FABE3-D633-46E7-95B9-91DEDA0577C1}">
      <dgm:prSet phldrT="[Texto]"/>
      <dgm:spPr/>
      <dgm:t>
        <a:bodyPr/>
        <a:lstStyle/>
        <a:p>
          <a:r>
            <a:rPr lang="es-EC" dirty="0" smtClean="0"/>
            <a:t>LAS 4 F’s</a:t>
          </a:r>
          <a:endParaRPr lang="es-EC" dirty="0"/>
        </a:p>
      </dgm:t>
    </dgm:pt>
    <dgm:pt modelId="{4081C29E-D906-4FF5-9DFA-2F7C6B87E94C}" type="parTrans" cxnId="{693D6CAB-6FBB-4F71-B08D-365E8969EA9D}">
      <dgm:prSet/>
      <dgm:spPr/>
      <dgm:t>
        <a:bodyPr/>
        <a:lstStyle/>
        <a:p>
          <a:endParaRPr lang="es-EC"/>
        </a:p>
      </dgm:t>
    </dgm:pt>
    <dgm:pt modelId="{6B7844A5-5C51-46C2-9C58-3A6360F1F50B}" type="sibTrans" cxnId="{693D6CAB-6FBB-4F71-B08D-365E8969EA9D}">
      <dgm:prSet/>
      <dgm:spPr/>
      <dgm:t>
        <a:bodyPr/>
        <a:lstStyle/>
        <a:p>
          <a:endParaRPr lang="es-EC"/>
        </a:p>
      </dgm:t>
    </dgm:pt>
    <dgm:pt modelId="{26ACB03C-506E-49EF-AE56-70BC94581477}" type="pres">
      <dgm:prSet presAssocID="{BDD4A21C-F5D2-4298-9FC9-CB6A3F5F2278}" presName="Name0" presStyleCnt="0">
        <dgm:presLayoutVars>
          <dgm:dir/>
          <dgm:resizeHandles val="exact"/>
        </dgm:presLayoutVars>
      </dgm:prSet>
      <dgm:spPr/>
    </dgm:pt>
    <dgm:pt modelId="{4375C37C-2509-4C56-B9A6-02F3C8C920BF}" type="pres">
      <dgm:prSet presAssocID="{71E9A3E9-95EA-499B-A9DE-8E9BECD3A5A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1165A0-0E73-416A-B6A2-623B4CFDED7F}" type="pres">
      <dgm:prSet presAssocID="{A5E13B20-16EB-47D7-A9AE-DBA6389E5D7C}" presName="sibTrans" presStyleLbl="sibTrans2D1" presStyleIdx="0" presStyleCnt="2"/>
      <dgm:spPr/>
      <dgm:t>
        <a:bodyPr/>
        <a:lstStyle/>
        <a:p>
          <a:endParaRPr lang="es-EC"/>
        </a:p>
      </dgm:t>
    </dgm:pt>
    <dgm:pt modelId="{53F39A91-AD2A-420B-B7B2-FD80E8B744DF}" type="pres">
      <dgm:prSet presAssocID="{A5E13B20-16EB-47D7-A9AE-DBA6389E5D7C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E1096824-4AA0-4156-81C7-5F1F2C84A5BD}" type="pres">
      <dgm:prSet presAssocID="{4C0D443F-3F5C-47DA-A581-0FB66859C35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69822D-0BA2-456A-A091-455FCA0EB584}" type="pres">
      <dgm:prSet presAssocID="{C5DEA45B-32A3-4759-94AD-92B03182990D}" presName="sibTrans" presStyleLbl="sibTrans2D1" presStyleIdx="1" presStyleCnt="2"/>
      <dgm:spPr/>
      <dgm:t>
        <a:bodyPr/>
        <a:lstStyle/>
        <a:p>
          <a:endParaRPr lang="es-EC"/>
        </a:p>
      </dgm:t>
    </dgm:pt>
    <dgm:pt modelId="{4003DF5B-2357-46A0-BE30-2FC72E4BD01E}" type="pres">
      <dgm:prSet presAssocID="{C5DEA45B-32A3-4759-94AD-92B03182990D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8FCB228D-3874-4EC0-8CB2-E5BEEBFC5EEC}" type="pres">
      <dgm:prSet presAssocID="{6B0FABE3-D633-46E7-95B9-91DEDA0577C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93D6CAB-6FBB-4F71-B08D-365E8969EA9D}" srcId="{BDD4A21C-F5D2-4298-9FC9-CB6A3F5F2278}" destId="{6B0FABE3-D633-46E7-95B9-91DEDA0577C1}" srcOrd="2" destOrd="0" parTransId="{4081C29E-D906-4FF5-9DFA-2F7C6B87E94C}" sibTransId="{6B7844A5-5C51-46C2-9C58-3A6360F1F50B}"/>
    <dgm:cxn modelId="{D5572AC7-FDD9-4067-87A7-71F103F5D5EA}" type="presOf" srcId="{71E9A3E9-95EA-499B-A9DE-8E9BECD3A5A9}" destId="{4375C37C-2509-4C56-B9A6-02F3C8C920BF}" srcOrd="0" destOrd="0" presId="urn:microsoft.com/office/officeart/2005/8/layout/process1"/>
    <dgm:cxn modelId="{2891ED0E-11D4-489A-8623-6658DD74773E}" type="presOf" srcId="{C5DEA45B-32A3-4759-94AD-92B03182990D}" destId="{C469822D-0BA2-456A-A091-455FCA0EB584}" srcOrd="0" destOrd="0" presId="urn:microsoft.com/office/officeart/2005/8/layout/process1"/>
    <dgm:cxn modelId="{4288609B-41F7-41B8-9A88-76824B9E6A30}" type="presOf" srcId="{BDD4A21C-F5D2-4298-9FC9-CB6A3F5F2278}" destId="{26ACB03C-506E-49EF-AE56-70BC94581477}" srcOrd="0" destOrd="0" presId="urn:microsoft.com/office/officeart/2005/8/layout/process1"/>
    <dgm:cxn modelId="{EB0DFFD4-A5DC-4D06-AA20-D403934B2C19}" type="presOf" srcId="{A5E13B20-16EB-47D7-A9AE-DBA6389E5D7C}" destId="{53F39A91-AD2A-420B-B7B2-FD80E8B744DF}" srcOrd="1" destOrd="0" presId="urn:microsoft.com/office/officeart/2005/8/layout/process1"/>
    <dgm:cxn modelId="{B0AEB71E-6873-42F7-B574-BF49F5519541}" type="presOf" srcId="{6B0FABE3-D633-46E7-95B9-91DEDA0577C1}" destId="{8FCB228D-3874-4EC0-8CB2-E5BEEBFC5EEC}" srcOrd="0" destOrd="0" presId="urn:microsoft.com/office/officeart/2005/8/layout/process1"/>
    <dgm:cxn modelId="{B788CF48-14D8-4FED-9AC8-72C78FD9B226}" type="presOf" srcId="{A5E13B20-16EB-47D7-A9AE-DBA6389E5D7C}" destId="{251165A0-0E73-416A-B6A2-623B4CFDED7F}" srcOrd="0" destOrd="0" presId="urn:microsoft.com/office/officeart/2005/8/layout/process1"/>
    <dgm:cxn modelId="{D2409DB2-34E5-4D3D-9BD4-18A9A60B6E87}" srcId="{BDD4A21C-F5D2-4298-9FC9-CB6A3F5F2278}" destId="{71E9A3E9-95EA-499B-A9DE-8E9BECD3A5A9}" srcOrd="0" destOrd="0" parTransId="{8C2B8464-7774-4CF7-A730-97A3E9D86570}" sibTransId="{A5E13B20-16EB-47D7-A9AE-DBA6389E5D7C}"/>
    <dgm:cxn modelId="{32792643-546B-49D2-A86E-F9485FFC59F8}" srcId="{BDD4A21C-F5D2-4298-9FC9-CB6A3F5F2278}" destId="{4C0D443F-3F5C-47DA-A581-0FB66859C351}" srcOrd="1" destOrd="0" parTransId="{88F014BE-4C96-4400-89AF-B61678D4A03E}" sibTransId="{C5DEA45B-32A3-4759-94AD-92B03182990D}"/>
    <dgm:cxn modelId="{4FE33550-0D49-438C-8DDE-4358D1F45353}" type="presOf" srcId="{C5DEA45B-32A3-4759-94AD-92B03182990D}" destId="{4003DF5B-2357-46A0-BE30-2FC72E4BD01E}" srcOrd="1" destOrd="0" presId="urn:microsoft.com/office/officeart/2005/8/layout/process1"/>
    <dgm:cxn modelId="{682F3E4A-E448-4D2B-A784-C25E61D8D80C}" type="presOf" srcId="{4C0D443F-3F5C-47DA-A581-0FB66859C351}" destId="{E1096824-4AA0-4156-81C7-5F1F2C84A5BD}" srcOrd="0" destOrd="0" presId="urn:microsoft.com/office/officeart/2005/8/layout/process1"/>
    <dgm:cxn modelId="{6CC67253-E5E6-48E8-892B-B1C7B481A2A2}" type="presParOf" srcId="{26ACB03C-506E-49EF-AE56-70BC94581477}" destId="{4375C37C-2509-4C56-B9A6-02F3C8C920BF}" srcOrd="0" destOrd="0" presId="urn:microsoft.com/office/officeart/2005/8/layout/process1"/>
    <dgm:cxn modelId="{6F49381A-E208-4299-AD7E-1E2A3B35C5A2}" type="presParOf" srcId="{26ACB03C-506E-49EF-AE56-70BC94581477}" destId="{251165A0-0E73-416A-B6A2-623B4CFDED7F}" srcOrd="1" destOrd="0" presId="urn:microsoft.com/office/officeart/2005/8/layout/process1"/>
    <dgm:cxn modelId="{F15D0C3F-AE39-4828-9DEE-59DD7FAE5796}" type="presParOf" srcId="{251165A0-0E73-416A-B6A2-623B4CFDED7F}" destId="{53F39A91-AD2A-420B-B7B2-FD80E8B744DF}" srcOrd="0" destOrd="0" presId="urn:microsoft.com/office/officeart/2005/8/layout/process1"/>
    <dgm:cxn modelId="{20A95909-767D-4C4F-84BB-87FD9C1DE243}" type="presParOf" srcId="{26ACB03C-506E-49EF-AE56-70BC94581477}" destId="{E1096824-4AA0-4156-81C7-5F1F2C84A5BD}" srcOrd="2" destOrd="0" presId="urn:microsoft.com/office/officeart/2005/8/layout/process1"/>
    <dgm:cxn modelId="{CB48EE2C-0526-41DE-A21C-90F158D6A9AA}" type="presParOf" srcId="{26ACB03C-506E-49EF-AE56-70BC94581477}" destId="{C469822D-0BA2-456A-A091-455FCA0EB584}" srcOrd="3" destOrd="0" presId="urn:microsoft.com/office/officeart/2005/8/layout/process1"/>
    <dgm:cxn modelId="{3A71452E-90D2-4434-B4D7-6A9570652AA8}" type="presParOf" srcId="{C469822D-0BA2-456A-A091-455FCA0EB584}" destId="{4003DF5B-2357-46A0-BE30-2FC72E4BD01E}" srcOrd="0" destOrd="0" presId="urn:microsoft.com/office/officeart/2005/8/layout/process1"/>
    <dgm:cxn modelId="{26A7A339-BD83-4113-BC46-5F9A727ACF81}" type="presParOf" srcId="{26ACB03C-506E-49EF-AE56-70BC94581477}" destId="{8FCB228D-3874-4EC0-8CB2-E5BEEBFC5E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6ACC95-348F-4B84-9FFF-BD2680A31E45}" type="doc">
      <dgm:prSet loTypeId="urn:microsoft.com/office/officeart/2008/layout/AlternatingHexagons" loCatId="list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es-EC"/>
        </a:p>
      </dgm:t>
    </dgm:pt>
    <dgm:pt modelId="{4DA57DBC-5864-4EE8-B15A-7DAAFC2E6F9D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POBLACIÓN IDENTIFICADA</a:t>
          </a:r>
          <a:endParaRPr lang="es-EC" sz="1800" dirty="0">
            <a:solidFill>
              <a:schemeClr val="tx1"/>
            </a:solidFill>
          </a:endParaRPr>
        </a:p>
      </dgm:t>
    </dgm:pt>
    <dgm:pt modelId="{77E22401-69D7-493A-BBD7-C2A6D1935C7A}" type="parTrans" cxnId="{059C697C-8C8C-40DA-B543-D0A1E1E04F21}">
      <dgm:prSet/>
      <dgm:spPr/>
      <dgm:t>
        <a:bodyPr/>
        <a:lstStyle/>
        <a:p>
          <a:endParaRPr lang="es-EC"/>
        </a:p>
      </dgm:t>
    </dgm:pt>
    <dgm:pt modelId="{5D1B6F58-64E1-4198-AFF1-47577A94B30F}" type="sibTrans" cxnId="{059C697C-8C8C-40DA-B543-D0A1E1E04F21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16083AD-8ED1-474F-9756-FAB896C49973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HOSTERÍA CABAÑAS DEL LAGO</a:t>
          </a:r>
          <a:endParaRPr lang="es-EC" sz="1800" dirty="0">
            <a:solidFill>
              <a:schemeClr val="tx1"/>
            </a:solidFill>
          </a:endParaRPr>
        </a:p>
      </dgm:t>
    </dgm:pt>
    <dgm:pt modelId="{375D8F94-9076-4E6F-A014-E32571974980}" type="parTrans" cxnId="{877F8CEA-1609-4B84-9211-2E2A35E3EEA2}">
      <dgm:prSet/>
      <dgm:spPr/>
      <dgm:t>
        <a:bodyPr/>
        <a:lstStyle/>
        <a:p>
          <a:endParaRPr lang="es-EC"/>
        </a:p>
      </dgm:t>
    </dgm:pt>
    <dgm:pt modelId="{2AAF6FC9-3C24-4CC0-8061-858C2EEB92A4}" type="sibTrans" cxnId="{877F8CEA-1609-4B84-9211-2E2A35E3EEA2}">
      <dgm:prSet/>
      <dgm:spPr/>
      <dgm:t>
        <a:bodyPr/>
        <a:lstStyle/>
        <a:p>
          <a:endParaRPr lang="es-EC"/>
        </a:p>
      </dgm:t>
    </dgm:pt>
    <dgm:pt modelId="{E4D3DF29-99D2-46B0-BEEB-ADE795B3BB96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HOSTERÍA GUACHALÁ</a:t>
          </a:r>
          <a:endParaRPr lang="es-EC" sz="1800" dirty="0">
            <a:solidFill>
              <a:schemeClr val="tx1"/>
            </a:solidFill>
          </a:endParaRPr>
        </a:p>
      </dgm:t>
    </dgm:pt>
    <dgm:pt modelId="{D88A96E0-EACF-4064-B621-DDD64B2FD572}" type="parTrans" cxnId="{B96CD562-3A43-41E0-BBA4-4FCB06D9D11C}">
      <dgm:prSet/>
      <dgm:spPr/>
      <dgm:t>
        <a:bodyPr/>
        <a:lstStyle/>
        <a:p>
          <a:endParaRPr lang="es-EC"/>
        </a:p>
      </dgm:t>
    </dgm:pt>
    <dgm:pt modelId="{A6013119-C9A4-40F4-94B2-39DB66DDC293}" type="sibTrans" cxnId="{B96CD562-3A43-41E0-BBA4-4FCB06D9D11C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1F242C3-1AB6-4EDC-A176-0E942517177E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TOTAL: 5628 </a:t>
          </a:r>
          <a:endParaRPr lang="es-EC" sz="1800" dirty="0">
            <a:solidFill>
              <a:schemeClr val="tx1"/>
            </a:solidFill>
          </a:endParaRPr>
        </a:p>
      </dgm:t>
    </dgm:pt>
    <dgm:pt modelId="{D4398700-06C5-473C-8EE1-078FAAE16422}" type="parTrans" cxnId="{A52EC5C7-ADC6-4F5D-BC6E-300E791A2283}">
      <dgm:prSet/>
      <dgm:spPr/>
      <dgm:t>
        <a:bodyPr/>
        <a:lstStyle/>
        <a:p>
          <a:endParaRPr lang="es-EC"/>
        </a:p>
      </dgm:t>
    </dgm:pt>
    <dgm:pt modelId="{36522860-79F4-47CA-962C-503BED09AE47}" type="sibTrans" cxnId="{A52EC5C7-ADC6-4F5D-BC6E-300E791A2283}">
      <dgm:prSet/>
      <dgm:spPr/>
      <dgm:t>
        <a:bodyPr/>
        <a:lstStyle/>
        <a:p>
          <a:endParaRPr lang="es-EC"/>
        </a:p>
      </dgm:t>
    </dgm:pt>
    <dgm:pt modelId="{CAF4C43D-CA10-4747-8003-E703E49DA7A4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80% - 20% </a:t>
          </a:r>
          <a:endParaRPr lang="es-EC" sz="1800" dirty="0">
            <a:solidFill>
              <a:schemeClr val="tx1"/>
            </a:solidFill>
          </a:endParaRPr>
        </a:p>
      </dgm:t>
    </dgm:pt>
    <dgm:pt modelId="{1FEFF533-20F6-4622-ABAF-ED4E2BE076E6}" type="parTrans" cxnId="{D0107C79-8CCD-4F60-BFB2-7134E3E879C9}">
      <dgm:prSet/>
      <dgm:spPr/>
      <dgm:t>
        <a:bodyPr/>
        <a:lstStyle/>
        <a:p>
          <a:endParaRPr lang="es-EC"/>
        </a:p>
      </dgm:t>
    </dgm:pt>
    <dgm:pt modelId="{43D51B81-D1CD-4568-A886-17C6D4DB8355}" type="sibTrans" cxnId="{D0107C79-8CCD-4F60-BFB2-7134E3E879C9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0F17887-4C6E-4785-9BAD-845E7671F40C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MUESTRA: 360 </a:t>
          </a:r>
          <a:endParaRPr lang="es-EC" sz="1800" dirty="0">
            <a:solidFill>
              <a:schemeClr val="tx1"/>
            </a:solidFill>
          </a:endParaRPr>
        </a:p>
      </dgm:t>
    </dgm:pt>
    <dgm:pt modelId="{7C42BFB2-4005-46CB-8AB7-F23A2B348FCC}" type="parTrans" cxnId="{8AEB060E-366C-4EB6-AD0C-0DE58BB1ECF4}">
      <dgm:prSet/>
      <dgm:spPr/>
      <dgm:t>
        <a:bodyPr/>
        <a:lstStyle/>
        <a:p>
          <a:endParaRPr lang="es-EC"/>
        </a:p>
      </dgm:t>
    </dgm:pt>
    <dgm:pt modelId="{682F319C-46EE-41A1-AB5E-39906B42993F}" type="sibTrans" cxnId="{8AEB060E-366C-4EB6-AD0C-0DE58BB1ECF4}">
      <dgm:prSet/>
      <dgm:spPr/>
      <dgm:t>
        <a:bodyPr/>
        <a:lstStyle/>
        <a:p>
          <a:endParaRPr lang="es-EC"/>
        </a:p>
      </dgm:t>
    </dgm:pt>
    <dgm:pt modelId="{BC82082D-CCF1-4123-8156-0C3FC3F78BED}" type="pres">
      <dgm:prSet presAssocID="{196ACC95-348F-4B84-9FFF-BD2680A31E4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35899F3-FFD0-4CE5-A642-12693E01419D}" type="pres">
      <dgm:prSet presAssocID="{4DA57DBC-5864-4EE8-B15A-7DAAFC2E6F9D}" presName="composite" presStyleCnt="0"/>
      <dgm:spPr/>
    </dgm:pt>
    <dgm:pt modelId="{A64A89EC-B26F-417F-A18D-9D955F9F0BE9}" type="pres">
      <dgm:prSet presAssocID="{4DA57DBC-5864-4EE8-B15A-7DAAFC2E6F9D}" presName="Parent1" presStyleLbl="node1" presStyleIdx="0" presStyleCnt="6" custScaleX="145241" custLinFactNeighborX="19368" custLinFactNeighborY="-1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EFD941-55E0-4ACB-A505-50C331FD5790}" type="pres">
      <dgm:prSet presAssocID="{4DA57DBC-5864-4EE8-B15A-7DAAFC2E6F9D}" presName="Childtext1" presStyleLbl="revTx" presStyleIdx="0" presStyleCnt="3" custScaleX="55823" custLinFactNeighborX="11324" custLinFactNeighborY="14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19A929-D8FC-4C20-97F0-0FCBFD064320}" type="pres">
      <dgm:prSet presAssocID="{4DA57DBC-5864-4EE8-B15A-7DAAFC2E6F9D}" presName="BalanceSpacing" presStyleCnt="0"/>
      <dgm:spPr/>
    </dgm:pt>
    <dgm:pt modelId="{E4BE6E52-1829-451B-9EE3-741E46EAF093}" type="pres">
      <dgm:prSet presAssocID="{4DA57DBC-5864-4EE8-B15A-7DAAFC2E6F9D}" presName="BalanceSpacing1" presStyleCnt="0"/>
      <dgm:spPr/>
    </dgm:pt>
    <dgm:pt modelId="{B74F1F18-6E18-4AEC-AE53-0F354AD295D9}" type="pres">
      <dgm:prSet presAssocID="{5D1B6F58-64E1-4198-AFF1-47577A94B30F}" presName="Accent1Text" presStyleLbl="node1" presStyleIdx="1" presStyleCnt="6" custScaleX="106448" custLinFactNeighborX="-6779" custLinFactNeighborY="-151"/>
      <dgm:spPr/>
      <dgm:t>
        <a:bodyPr/>
        <a:lstStyle/>
        <a:p>
          <a:endParaRPr lang="es-EC"/>
        </a:p>
      </dgm:t>
    </dgm:pt>
    <dgm:pt modelId="{E3086BCC-F181-4016-9E66-6BDED8001089}" type="pres">
      <dgm:prSet presAssocID="{5D1B6F58-64E1-4198-AFF1-47577A94B30F}" presName="spaceBetweenRectangles" presStyleCnt="0"/>
      <dgm:spPr/>
    </dgm:pt>
    <dgm:pt modelId="{2D6319FE-3546-4C7E-A23F-C00CBCD6E00F}" type="pres">
      <dgm:prSet presAssocID="{E4D3DF29-99D2-46B0-BEEB-ADE795B3BB96}" presName="composite" presStyleCnt="0"/>
      <dgm:spPr/>
    </dgm:pt>
    <dgm:pt modelId="{C952A90E-C288-466D-BD20-042867855788}" type="pres">
      <dgm:prSet presAssocID="{E4D3DF29-99D2-46B0-BEEB-ADE795B3BB96}" presName="Parent1" presStyleLbl="node1" presStyleIdx="2" presStyleCnt="6" custScaleX="1452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CB7C4B-2894-46B9-8649-76321C6CC1EF}" type="pres">
      <dgm:prSet presAssocID="{E4D3DF29-99D2-46B0-BEEB-ADE795B3BB96}" presName="Childtext1" presStyleLbl="revTx" presStyleIdx="1" presStyleCnt="3" custScaleX="498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2D34A1-565D-48BB-9EBD-CCF42C3C7DAF}" type="pres">
      <dgm:prSet presAssocID="{E4D3DF29-99D2-46B0-BEEB-ADE795B3BB96}" presName="BalanceSpacing" presStyleCnt="0"/>
      <dgm:spPr/>
    </dgm:pt>
    <dgm:pt modelId="{15103360-EBDB-4010-9701-529581357C6A}" type="pres">
      <dgm:prSet presAssocID="{E4D3DF29-99D2-46B0-BEEB-ADE795B3BB96}" presName="BalanceSpacing1" presStyleCnt="0"/>
      <dgm:spPr/>
    </dgm:pt>
    <dgm:pt modelId="{1B738CD6-3688-43A1-B418-907670BA6339}" type="pres">
      <dgm:prSet presAssocID="{A6013119-C9A4-40F4-94B2-39DB66DDC293}" presName="Accent1Text" presStyleLbl="node1" presStyleIdx="3" presStyleCnt="6" custScaleX="160696" custLinFactNeighborX="56167" custLinFactNeighborY="0"/>
      <dgm:spPr/>
      <dgm:t>
        <a:bodyPr/>
        <a:lstStyle/>
        <a:p>
          <a:endParaRPr lang="es-EC"/>
        </a:p>
      </dgm:t>
    </dgm:pt>
    <dgm:pt modelId="{9887589B-7F24-44F9-BBE0-21E8C17C0A64}" type="pres">
      <dgm:prSet presAssocID="{A6013119-C9A4-40F4-94B2-39DB66DDC293}" presName="spaceBetweenRectangles" presStyleCnt="0"/>
      <dgm:spPr/>
    </dgm:pt>
    <dgm:pt modelId="{F5891D10-0FB3-46D4-A120-70B718D4A67B}" type="pres">
      <dgm:prSet presAssocID="{CAF4C43D-CA10-4747-8003-E703E49DA7A4}" presName="composite" presStyleCnt="0"/>
      <dgm:spPr/>
    </dgm:pt>
    <dgm:pt modelId="{6F676514-3DB4-40AE-99C1-9799B1940144}" type="pres">
      <dgm:prSet presAssocID="{CAF4C43D-CA10-4747-8003-E703E49DA7A4}" presName="Parent1" presStyleLbl="node1" presStyleIdx="4" presStyleCnt="6" custScaleX="145241" custLinFactNeighborX="25179" custLinFactNeighborY="12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5B2FAB-EB24-43B9-B44F-54BBC8F8EE41}" type="pres">
      <dgm:prSet presAssocID="{CAF4C43D-CA10-4747-8003-E703E49DA7A4}" presName="Childtext1" presStyleLbl="revTx" presStyleIdx="2" presStyleCnt="3" custScaleX="60193" custLinFactNeighborX="13589" custLinFactNeighborY="21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D047E4-4D86-4D21-A6E2-4998B7AEE492}" type="pres">
      <dgm:prSet presAssocID="{CAF4C43D-CA10-4747-8003-E703E49DA7A4}" presName="BalanceSpacing" presStyleCnt="0"/>
      <dgm:spPr/>
    </dgm:pt>
    <dgm:pt modelId="{B17EBA30-214F-4B22-861D-ACD9C8EC5D4B}" type="pres">
      <dgm:prSet presAssocID="{CAF4C43D-CA10-4747-8003-E703E49DA7A4}" presName="BalanceSpacing1" presStyleCnt="0"/>
      <dgm:spPr/>
    </dgm:pt>
    <dgm:pt modelId="{2F28BB6A-0206-4EB4-AE79-3DF3ACCD178A}" type="pres">
      <dgm:prSet presAssocID="{43D51B81-D1CD-4568-A886-17C6D4DB8355}" presName="Accent1Text" presStyleLbl="node1" presStyleIdx="5" presStyleCnt="6"/>
      <dgm:spPr/>
      <dgm:t>
        <a:bodyPr/>
        <a:lstStyle/>
        <a:p>
          <a:endParaRPr lang="es-EC"/>
        </a:p>
      </dgm:t>
    </dgm:pt>
  </dgm:ptLst>
  <dgm:cxnLst>
    <dgm:cxn modelId="{B96CD562-3A43-41E0-BBA4-4FCB06D9D11C}" srcId="{196ACC95-348F-4B84-9FFF-BD2680A31E45}" destId="{E4D3DF29-99D2-46B0-BEEB-ADE795B3BB96}" srcOrd="1" destOrd="0" parTransId="{D88A96E0-EACF-4064-B621-DDD64B2FD572}" sibTransId="{A6013119-C9A4-40F4-94B2-39DB66DDC293}"/>
    <dgm:cxn modelId="{2B678195-F738-4704-BF8E-E66C65963876}" type="presOf" srcId="{43D51B81-D1CD-4568-A886-17C6D4DB8355}" destId="{2F28BB6A-0206-4EB4-AE79-3DF3ACCD178A}" srcOrd="0" destOrd="0" presId="urn:microsoft.com/office/officeart/2008/layout/AlternatingHexagons"/>
    <dgm:cxn modelId="{A52EC5C7-ADC6-4F5D-BC6E-300E791A2283}" srcId="{E4D3DF29-99D2-46B0-BEEB-ADE795B3BB96}" destId="{31F242C3-1AB6-4EDC-A176-0E942517177E}" srcOrd="0" destOrd="0" parTransId="{D4398700-06C5-473C-8EE1-078FAAE16422}" sibTransId="{36522860-79F4-47CA-962C-503BED09AE47}"/>
    <dgm:cxn modelId="{2329D7CF-D219-4E50-A07D-F619671E040E}" type="presOf" srcId="{CAF4C43D-CA10-4747-8003-E703E49DA7A4}" destId="{6F676514-3DB4-40AE-99C1-9799B1940144}" srcOrd="0" destOrd="0" presId="urn:microsoft.com/office/officeart/2008/layout/AlternatingHexagons"/>
    <dgm:cxn modelId="{8AEB060E-366C-4EB6-AD0C-0DE58BB1ECF4}" srcId="{CAF4C43D-CA10-4747-8003-E703E49DA7A4}" destId="{60F17887-4C6E-4785-9BAD-845E7671F40C}" srcOrd="0" destOrd="0" parTransId="{7C42BFB2-4005-46CB-8AB7-F23A2B348FCC}" sibTransId="{682F319C-46EE-41A1-AB5E-39906B42993F}"/>
    <dgm:cxn modelId="{B7F49B25-E49F-4A2A-8BA7-99856A09D5CC}" type="presOf" srcId="{5D1B6F58-64E1-4198-AFF1-47577A94B30F}" destId="{B74F1F18-6E18-4AEC-AE53-0F354AD295D9}" srcOrd="0" destOrd="0" presId="urn:microsoft.com/office/officeart/2008/layout/AlternatingHexagons"/>
    <dgm:cxn modelId="{D7B47BC3-D6C0-435F-B214-CD39EF6C7502}" type="presOf" srcId="{4DA57DBC-5864-4EE8-B15A-7DAAFC2E6F9D}" destId="{A64A89EC-B26F-417F-A18D-9D955F9F0BE9}" srcOrd="0" destOrd="0" presId="urn:microsoft.com/office/officeart/2008/layout/AlternatingHexagons"/>
    <dgm:cxn modelId="{059C697C-8C8C-40DA-B543-D0A1E1E04F21}" srcId="{196ACC95-348F-4B84-9FFF-BD2680A31E45}" destId="{4DA57DBC-5864-4EE8-B15A-7DAAFC2E6F9D}" srcOrd="0" destOrd="0" parTransId="{77E22401-69D7-493A-BBD7-C2A6D1935C7A}" sibTransId="{5D1B6F58-64E1-4198-AFF1-47577A94B30F}"/>
    <dgm:cxn modelId="{877F8CEA-1609-4B84-9211-2E2A35E3EEA2}" srcId="{4DA57DBC-5864-4EE8-B15A-7DAAFC2E6F9D}" destId="{316083AD-8ED1-474F-9756-FAB896C49973}" srcOrd="0" destOrd="0" parTransId="{375D8F94-9076-4E6F-A014-E32571974980}" sibTransId="{2AAF6FC9-3C24-4CC0-8061-858C2EEB92A4}"/>
    <dgm:cxn modelId="{7CE22D79-DA45-4D96-BBBB-A5196C1D4734}" type="presOf" srcId="{31F242C3-1AB6-4EDC-A176-0E942517177E}" destId="{F7CB7C4B-2894-46B9-8649-76321C6CC1EF}" srcOrd="0" destOrd="0" presId="urn:microsoft.com/office/officeart/2008/layout/AlternatingHexagons"/>
    <dgm:cxn modelId="{836CFD25-9C5F-442B-826A-6FFD49D84BA7}" type="presOf" srcId="{196ACC95-348F-4B84-9FFF-BD2680A31E45}" destId="{BC82082D-CCF1-4123-8156-0C3FC3F78BED}" srcOrd="0" destOrd="0" presId="urn:microsoft.com/office/officeart/2008/layout/AlternatingHexagons"/>
    <dgm:cxn modelId="{61DCAF41-D789-4C7E-B74C-02D3DE0EF3F5}" type="presOf" srcId="{60F17887-4C6E-4785-9BAD-845E7671F40C}" destId="{815B2FAB-EB24-43B9-B44F-54BBC8F8EE41}" srcOrd="0" destOrd="0" presId="urn:microsoft.com/office/officeart/2008/layout/AlternatingHexagons"/>
    <dgm:cxn modelId="{7DEF9BAE-D285-4AC0-916C-64D80C8448BA}" type="presOf" srcId="{E4D3DF29-99D2-46B0-BEEB-ADE795B3BB96}" destId="{C952A90E-C288-466D-BD20-042867855788}" srcOrd="0" destOrd="0" presId="urn:microsoft.com/office/officeart/2008/layout/AlternatingHexagons"/>
    <dgm:cxn modelId="{E058BC59-E22C-4B37-ABFC-1C56175649B6}" type="presOf" srcId="{A6013119-C9A4-40F4-94B2-39DB66DDC293}" destId="{1B738CD6-3688-43A1-B418-907670BA6339}" srcOrd="0" destOrd="0" presId="urn:microsoft.com/office/officeart/2008/layout/AlternatingHexagons"/>
    <dgm:cxn modelId="{D0107C79-8CCD-4F60-BFB2-7134E3E879C9}" srcId="{196ACC95-348F-4B84-9FFF-BD2680A31E45}" destId="{CAF4C43D-CA10-4747-8003-E703E49DA7A4}" srcOrd="2" destOrd="0" parTransId="{1FEFF533-20F6-4622-ABAF-ED4E2BE076E6}" sibTransId="{43D51B81-D1CD-4568-A886-17C6D4DB8355}"/>
    <dgm:cxn modelId="{39E7FDA2-FEF0-43B7-A0D7-A39CA517577F}" type="presOf" srcId="{316083AD-8ED1-474F-9756-FAB896C49973}" destId="{C0EFD941-55E0-4ACB-A505-50C331FD5790}" srcOrd="0" destOrd="0" presId="urn:microsoft.com/office/officeart/2008/layout/AlternatingHexagons"/>
    <dgm:cxn modelId="{1FB87672-C5E1-497F-AD8B-5D5246DE4226}" type="presParOf" srcId="{BC82082D-CCF1-4123-8156-0C3FC3F78BED}" destId="{F35899F3-FFD0-4CE5-A642-12693E01419D}" srcOrd="0" destOrd="0" presId="urn:microsoft.com/office/officeart/2008/layout/AlternatingHexagons"/>
    <dgm:cxn modelId="{05612EB2-4778-42AF-91E3-C0E855AC32F7}" type="presParOf" srcId="{F35899F3-FFD0-4CE5-A642-12693E01419D}" destId="{A64A89EC-B26F-417F-A18D-9D955F9F0BE9}" srcOrd="0" destOrd="0" presId="urn:microsoft.com/office/officeart/2008/layout/AlternatingHexagons"/>
    <dgm:cxn modelId="{B1255309-F170-4871-A86A-E04B2A1D0155}" type="presParOf" srcId="{F35899F3-FFD0-4CE5-A642-12693E01419D}" destId="{C0EFD941-55E0-4ACB-A505-50C331FD5790}" srcOrd="1" destOrd="0" presId="urn:microsoft.com/office/officeart/2008/layout/AlternatingHexagons"/>
    <dgm:cxn modelId="{E749E92F-AD89-4C87-8D19-EDE50B02BBFE}" type="presParOf" srcId="{F35899F3-FFD0-4CE5-A642-12693E01419D}" destId="{0D19A929-D8FC-4C20-97F0-0FCBFD064320}" srcOrd="2" destOrd="0" presId="urn:microsoft.com/office/officeart/2008/layout/AlternatingHexagons"/>
    <dgm:cxn modelId="{D48671BC-A867-42F2-A8BC-C26257FEA7DA}" type="presParOf" srcId="{F35899F3-FFD0-4CE5-A642-12693E01419D}" destId="{E4BE6E52-1829-451B-9EE3-741E46EAF093}" srcOrd="3" destOrd="0" presId="urn:microsoft.com/office/officeart/2008/layout/AlternatingHexagons"/>
    <dgm:cxn modelId="{97016204-BF3A-4E23-8409-A7147969A18B}" type="presParOf" srcId="{F35899F3-FFD0-4CE5-A642-12693E01419D}" destId="{B74F1F18-6E18-4AEC-AE53-0F354AD295D9}" srcOrd="4" destOrd="0" presId="urn:microsoft.com/office/officeart/2008/layout/AlternatingHexagons"/>
    <dgm:cxn modelId="{E50A9C6D-A5AE-4F70-9EB3-3ECCBCB8B000}" type="presParOf" srcId="{BC82082D-CCF1-4123-8156-0C3FC3F78BED}" destId="{E3086BCC-F181-4016-9E66-6BDED8001089}" srcOrd="1" destOrd="0" presId="urn:microsoft.com/office/officeart/2008/layout/AlternatingHexagons"/>
    <dgm:cxn modelId="{A45EA168-26CD-41CE-B448-F808752D39B9}" type="presParOf" srcId="{BC82082D-CCF1-4123-8156-0C3FC3F78BED}" destId="{2D6319FE-3546-4C7E-A23F-C00CBCD6E00F}" srcOrd="2" destOrd="0" presId="urn:microsoft.com/office/officeart/2008/layout/AlternatingHexagons"/>
    <dgm:cxn modelId="{5E288EB2-9BC5-4788-97EF-22C026551E9C}" type="presParOf" srcId="{2D6319FE-3546-4C7E-A23F-C00CBCD6E00F}" destId="{C952A90E-C288-466D-BD20-042867855788}" srcOrd="0" destOrd="0" presId="urn:microsoft.com/office/officeart/2008/layout/AlternatingHexagons"/>
    <dgm:cxn modelId="{9FFD96D3-6A9F-4338-B443-E826B297E2F3}" type="presParOf" srcId="{2D6319FE-3546-4C7E-A23F-C00CBCD6E00F}" destId="{F7CB7C4B-2894-46B9-8649-76321C6CC1EF}" srcOrd="1" destOrd="0" presId="urn:microsoft.com/office/officeart/2008/layout/AlternatingHexagons"/>
    <dgm:cxn modelId="{9BB30319-D1ED-4044-8F78-CB6F75B90EE3}" type="presParOf" srcId="{2D6319FE-3546-4C7E-A23F-C00CBCD6E00F}" destId="{492D34A1-565D-48BB-9EBD-CCF42C3C7DAF}" srcOrd="2" destOrd="0" presId="urn:microsoft.com/office/officeart/2008/layout/AlternatingHexagons"/>
    <dgm:cxn modelId="{A76434A0-906E-47E8-A20E-CF8C25BA0D9A}" type="presParOf" srcId="{2D6319FE-3546-4C7E-A23F-C00CBCD6E00F}" destId="{15103360-EBDB-4010-9701-529581357C6A}" srcOrd="3" destOrd="0" presId="urn:microsoft.com/office/officeart/2008/layout/AlternatingHexagons"/>
    <dgm:cxn modelId="{D396CE43-333A-45A3-96B5-DAF6FC2838E8}" type="presParOf" srcId="{2D6319FE-3546-4C7E-A23F-C00CBCD6E00F}" destId="{1B738CD6-3688-43A1-B418-907670BA6339}" srcOrd="4" destOrd="0" presId="urn:microsoft.com/office/officeart/2008/layout/AlternatingHexagons"/>
    <dgm:cxn modelId="{2A023230-5583-46BD-A684-C7E531B67CEE}" type="presParOf" srcId="{BC82082D-CCF1-4123-8156-0C3FC3F78BED}" destId="{9887589B-7F24-44F9-BBE0-21E8C17C0A64}" srcOrd="3" destOrd="0" presId="urn:microsoft.com/office/officeart/2008/layout/AlternatingHexagons"/>
    <dgm:cxn modelId="{A90D9F2A-A0BC-4513-8A6F-9D64714A15A7}" type="presParOf" srcId="{BC82082D-CCF1-4123-8156-0C3FC3F78BED}" destId="{F5891D10-0FB3-46D4-A120-70B718D4A67B}" srcOrd="4" destOrd="0" presId="urn:microsoft.com/office/officeart/2008/layout/AlternatingHexagons"/>
    <dgm:cxn modelId="{2681C85F-A9C9-4015-A550-C756A59584E7}" type="presParOf" srcId="{F5891D10-0FB3-46D4-A120-70B718D4A67B}" destId="{6F676514-3DB4-40AE-99C1-9799B1940144}" srcOrd="0" destOrd="0" presId="urn:microsoft.com/office/officeart/2008/layout/AlternatingHexagons"/>
    <dgm:cxn modelId="{04CAF5A7-1FEE-4EF4-9B15-586484B96238}" type="presParOf" srcId="{F5891D10-0FB3-46D4-A120-70B718D4A67B}" destId="{815B2FAB-EB24-43B9-B44F-54BBC8F8EE41}" srcOrd="1" destOrd="0" presId="urn:microsoft.com/office/officeart/2008/layout/AlternatingHexagons"/>
    <dgm:cxn modelId="{561BF051-3F1A-4946-9518-94873A37D55E}" type="presParOf" srcId="{F5891D10-0FB3-46D4-A120-70B718D4A67B}" destId="{9AD047E4-4D86-4D21-A6E2-4998B7AEE492}" srcOrd="2" destOrd="0" presId="urn:microsoft.com/office/officeart/2008/layout/AlternatingHexagons"/>
    <dgm:cxn modelId="{7D403912-0BAF-42BD-B492-E2265B64CD96}" type="presParOf" srcId="{F5891D10-0FB3-46D4-A120-70B718D4A67B}" destId="{B17EBA30-214F-4B22-861D-ACD9C8EC5D4B}" srcOrd="3" destOrd="0" presId="urn:microsoft.com/office/officeart/2008/layout/AlternatingHexagons"/>
    <dgm:cxn modelId="{B929E953-8404-41ED-B7C4-0B1088D6633C}" type="presParOf" srcId="{F5891D10-0FB3-46D4-A120-70B718D4A67B}" destId="{2F28BB6A-0206-4EB4-AE79-3DF3ACCD178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A34861-386B-477D-AE47-017E5E27B6B2}" type="doc">
      <dgm:prSet loTypeId="urn:microsoft.com/office/officeart/2009/layout/CircleArrow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17967D6-B00E-43BA-A682-DE192D864474}">
      <dgm:prSet phldrT="[Texto]" custT="1"/>
      <dgm:spPr/>
      <dgm:t>
        <a:bodyPr/>
        <a:lstStyle/>
        <a:p>
          <a:r>
            <a:rPr lang="es-EC" sz="1200" dirty="0" smtClean="0"/>
            <a:t>REDES SOCIALES </a:t>
          </a:r>
          <a:endParaRPr lang="es-EC" sz="1200" dirty="0"/>
        </a:p>
      </dgm:t>
    </dgm:pt>
    <dgm:pt modelId="{A25BE1A2-5755-450E-83F8-F01E5CB6AF2A}" type="parTrans" cxnId="{607FCA35-8036-468E-B41D-3288042C48AB}">
      <dgm:prSet/>
      <dgm:spPr/>
      <dgm:t>
        <a:bodyPr/>
        <a:lstStyle/>
        <a:p>
          <a:endParaRPr lang="es-EC"/>
        </a:p>
      </dgm:t>
    </dgm:pt>
    <dgm:pt modelId="{CBFC33B4-40DB-472E-81CE-A0FAB293642C}" type="sibTrans" cxnId="{607FCA35-8036-468E-B41D-3288042C48AB}">
      <dgm:prSet/>
      <dgm:spPr/>
      <dgm:t>
        <a:bodyPr/>
        <a:lstStyle/>
        <a:p>
          <a:endParaRPr lang="es-EC"/>
        </a:p>
      </dgm:t>
    </dgm:pt>
    <dgm:pt modelId="{B28C7D75-28D3-4D2C-BB74-E5139A79BBAC}">
      <dgm:prSet phldrT="[Texto]" custT="1"/>
      <dgm:spPr/>
      <dgm:t>
        <a:bodyPr/>
        <a:lstStyle/>
        <a:p>
          <a:r>
            <a:rPr lang="es-EC" sz="1200" dirty="0" smtClean="0"/>
            <a:t>ELEMENTOS MULTIMEDIA</a:t>
          </a:r>
          <a:endParaRPr lang="es-EC" sz="1200" dirty="0"/>
        </a:p>
      </dgm:t>
    </dgm:pt>
    <dgm:pt modelId="{8E0C49D2-D2B0-4B34-8415-31257AAC5DDC}" type="parTrans" cxnId="{820C4B6E-2595-488B-8F4F-7E4F98A03E7D}">
      <dgm:prSet/>
      <dgm:spPr/>
      <dgm:t>
        <a:bodyPr/>
        <a:lstStyle/>
        <a:p>
          <a:endParaRPr lang="es-EC"/>
        </a:p>
      </dgm:t>
    </dgm:pt>
    <dgm:pt modelId="{2A0E3A56-9905-45FF-A00D-EDBF32ED1CD5}" type="sibTrans" cxnId="{820C4B6E-2595-488B-8F4F-7E4F98A03E7D}">
      <dgm:prSet/>
      <dgm:spPr/>
      <dgm:t>
        <a:bodyPr/>
        <a:lstStyle/>
        <a:p>
          <a:endParaRPr lang="es-EC"/>
        </a:p>
      </dgm:t>
    </dgm:pt>
    <dgm:pt modelId="{B9EF9884-3E8E-4172-B0CA-0E8A4658B780}">
      <dgm:prSet phldrT="[Texto]" custT="1"/>
      <dgm:spPr/>
      <dgm:t>
        <a:bodyPr/>
        <a:lstStyle/>
        <a:p>
          <a:r>
            <a:rPr lang="es-EC" sz="1200" dirty="0" smtClean="0"/>
            <a:t>PUBLICACIONES </a:t>
          </a:r>
          <a:endParaRPr lang="es-EC" sz="1200" dirty="0"/>
        </a:p>
      </dgm:t>
    </dgm:pt>
    <dgm:pt modelId="{7B615BFE-B874-4D73-B3BB-457D36AB6F78}" type="parTrans" cxnId="{92A9FC5D-FF83-4F96-A51E-CD3034AFCB9F}">
      <dgm:prSet/>
      <dgm:spPr/>
      <dgm:t>
        <a:bodyPr/>
        <a:lstStyle/>
        <a:p>
          <a:endParaRPr lang="es-EC"/>
        </a:p>
      </dgm:t>
    </dgm:pt>
    <dgm:pt modelId="{E0535013-28E6-4420-A9D6-798FC0C8029D}" type="sibTrans" cxnId="{92A9FC5D-FF83-4F96-A51E-CD3034AFCB9F}">
      <dgm:prSet/>
      <dgm:spPr/>
      <dgm:t>
        <a:bodyPr/>
        <a:lstStyle/>
        <a:p>
          <a:endParaRPr lang="es-EC"/>
        </a:p>
      </dgm:t>
    </dgm:pt>
    <dgm:pt modelId="{AAC721F7-1FA8-4B9A-858D-D7988B018788}">
      <dgm:prSet phldrT="[Texto]" custT="1"/>
      <dgm:spPr/>
      <dgm:t>
        <a:bodyPr/>
        <a:lstStyle/>
        <a:p>
          <a:r>
            <a:rPr lang="es-EC" sz="1200" dirty="0" smtClean="0"/>
            <a:t>IMAGEN CORPORATIVA</a:t>
          </a:r>
          <a:endParaRPr lang="es-EC" sz="1200" dirty="0"/>
        </a:p>
      </dgm:t>
    </dgm:pt>
    <dgm:pt modelId="{E145CC8B-FBCD-47B4-A0DD-C67B1DCCDA28}" type="parTrans" cxnId="{54CA46EF-2FC7-41F4-9D23-8A102895AE4D}">
      <dgm:prSet/>
      <dgm:spPr/>
      <dgm:t>
        <a:bodyPr/>
        <a:lstStyle/>
        <a:p>
          <a:endParaRPr lang="es-EC"/>
        </a:p>
      </dgm:t>
    </dgm:pt>
    <dgm:pt modelId="{261A5966-AE74-4FD8-845E-D3E98125F361}" type="sibTrans" cxnId="{54CA46EF-2FC7-41F4-9D23-8A102895AE4D}">
      <dgm:prSet/>
      <dgm:spPr/>
      <dgm:t>
        <a:bodyPr/>
        <a:lstStyle/>
        <a:p>
          <a:endParaRPr lang="es-EC"/>
        </a:p>
      </dgm:t>
    </dgm:pt>
    <dgm:pt modelId="{AB227742-E1D6-4C01-928C-35532BF548F8}" type="pres">
      <dgm:prSet presAssocID="{71A34861-386B-477D-AE47-017E5E27B6B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4B5F53E-A268-444D-897E-5DB49734DAC3}" type="pres">
      <dgm:prSet presAssocID="{B17967D6-B00E-43BA-A682-DE192D864474}" presName="Accent1" presStyleCnt="0"/>
      <dgm:spPr/>
    </dgm:pt>
    <dgm:pt modelId="{A6F5877C-DF94-4D44-9F73-19F8C00EA0DA}" type="pres">
      <dgm:prSet presAssocID="{B17967D6-B00E-43BA-A682-DE192D864474}" presName="Accent" presStyleLbl="node1" presStyleIdx="0" presStyleCnt="4"/>
      <dgm:spPr/>
    </dgm:pt>
    <dgm:pt modelId="{38C7C4CD-D39A-4EA6-8698-7C1D73633F5D}" type="pres">
      <dgm:prSet presAssocID="{B17967D6-B00E-43BA-A682-DE192D864474}" presName="Parent1" presStyleLbl="revTx" presStyleIdx="0" presStyleCnt="4" custScaleX="1524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54DCFA-C17D-4A08-88C5-16A798F91088}" type="pres">
      <dgm:prSet presAssocID="{AAC721F7-1FA8-4B9A-858D-D7988B018788}" presName="Accent2" presStyleCnt="0"/>
      <dgm:spPr/>
    </dgm:pt>
    <dgm:pt modelId="{BF5CA41A-BC6F-42A0-9C17-66693EF108F5}" type="pres">
      <dgm:prSet presAssocID="{AAC721F7-1FA8-4B9A-858D-D7988B018788}" presName="Accent" presStyleLbl="node1" presStyleIdx="1" presStyleCnt="4"/>
      <dgm:spPr/>
    </dgm:pt>
    <dgm:pt modelId="{FE495892-F68A-4AF5-8C90-A5FE519D18A6}" type="pres">
      <dgm:prSet presAssocID="{AAC721F7-1FA8-4B9A-858D-D7988B018788}" presName="Parent2" presStyleLbl="revTx" presStyleIdx="1" presStyleCnt="4" custScaleX="1524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E97FB7-3618-424D-AE7D-7DDAE6DD530E}" type="pres">
      <dgm:prSet presAssocID="{B28C7D75-28D3-4D2C-BB74-E5139A79BBAC}" presName="Accent3" presStyleCnt="0"/>
      <dgm:spPr/>
    </dgm:pt>
    <dgm:pt modelId="{263C9A1E-62EB-408C-A128-4ABB4DE332D7}" type="pres">
      <dgm:prSet presAssocID="{B28C7D75-28D3-4D2C-BB74-E5139A79BBAC}" presName="Accent" presStyleLbl="node1" presStyleIdx="2" presStyleCnt="4"/>
      <dgm:spPr/>
    </dgm:pt>
    <dgm:pt modelId="{1B4918F2-ECAD-4D17-98F0-F5859C3AB5F9}" type="pres">
      <dgm:prSet presAssocID="{B28C7D75-28D3-4D2C-BB74-E5139A79BBAC}" presName="Parent3" presStyleLbl="revTx" presStyleIdx="2" presStyleCnt="4" custScaleX="1524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07FE16-5D77-4054-8A55-89848E1AE9CD}" type="pres">
      <dgm:prSet presAssocID="{B9EF9884-3E8E-4172-B0CA-0E8A4658B780}" presName="Accent4" presStyleCnt="0"/>
      <dgm:spPr/>
    </dgm:pt>
    <dgm:pt modelId="{E6C03FD1-74E3-4EF4-9408-D15E52DE3E93}" type="pres">
      <dgm:prSet presAssocID="{B9EF9884-3E8E-4172-B0CA-0E8A4658B780}" presName="Accent" presStyleLbl="node1" presStyleIdx="3" presStyleCnt="4"/>
      <dgm:spPr/>
    </dgm:pt>
    <dgm:pt modelId="{E8FC8928-EF8C-4B4C-BD91-5C4471A0BBDC}" type="pres">
      <dgm:prSet presAssocID="{B9EF9884-3E8E-4172-B0CA-0E8A4658B780}" presName="Parent4" presStyleLbl="revTx" presStyleIdx="3" presStyleCnt="4" custScaleX="1524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2A9FC5D-FF83-4F96-A51E-CD3034AFCB9F}" srcId="{71A34861-386B-477D-AE47-017E5E27B6B2}" destId="{B9EF9884-3E8E-4172-B0CA-0E8A4658B780}" srcOrd="3" destOrd="0" parTransId="{7B615BFE-B874-4D73-B3BB-457D36AB6F78}" sibTransId="{E0535013-28E6-4420-A9D6-798FC0C8029D}"/>
    <dgm:cxn modelId="{820C4B6E-2595-488B-8F4F-7E4F98A03E7D}" srcId="{71A34861-386B-477D-AE47-017E5E27B6B2}" destId="{B28C7D75-28D3-4D2C-BB74-E5139A79BBAC}" srcOrd="2" destOrd="0" parTransId="{8E0C49D2-D2B0-4B34-8415-31257AAC5DDC}" sibTransId="{2A0E3A56-9905-45FF-A00D-EDBF32ED1CD5}"/>
    <dgm:cxn modelId="{4A3C8568-C17F-4D77-960D-DCB814E65D2B}" type="presOf" srcId="{B28C7D75-28D3-4D2C-BB74-E5139A79BBAC}" destId="{1B4918F2-ECAD-4D17-98F0-F5859C3AB5F9}" srcOrd="0" destOrd="0" presId="urn:microsoft.com/office/officeart/2009/layout/CircleArrowProcess"/>
    <dgm:cxn modelId="{DAE07393-0861-4D97-8A11-C5F6F0F2D7D9}" type="presOf" srcId="{B17967D6-B00E-43BA-A682-DE192D864474}" destId="{38C7C4CD-D39A-4EA6-8698-7C1D73633F5D}" srcOrd="0" destOrd="0" presId="urn:microsoft.com/office/officeart/2009/layout/CircleArrowProcess"/>
    <dgm:cxn modelId="{1C00F989-4849-4657-A337-DB5514CE66B0}" type="presOf" srcId="{71A34861-386B-477D-AE47-017E5E27B6B2}" destId="{AB227742-E1D6-4C01-928C-35532BF548F8}" srcOrd="0" destOrd="0" presId="urn:microsoft.com/office/officeart/2009/layout/CircleArrowProcess"/>
    <dgm:cxn modelId="{091CEE19-E1ED-4D51-A664-D0DD07CB3776}" type="presOf" srcId="{B9EF9884-3E8E-4172-B0CA-0E8A4658B780}" destId="{E8FC8928-EF8C-4B4C-BD91-5C4471A0BBDC}" srcOrd="0" destOrd="0" presId="urn:microsoft.com/office/officeart/2009/layout/CircleArrowProcess"/>
    <dgm:cxn modelId="{54CA46EF-2FC7-41F4-9D23-8A102895AE4D}" srcId="{71A34861-386B-477D-AE47-017E5E27B6B2}" destId="{AAC721F7-1FA8-4B9A-858D-D7988B018788}" srcOrd="1" destOrd="0" parTransId="{E145CC8B-FBCD-47B4-A0DD-C67B1DCCDA28}" sibTransId="{261A5966-AE74-4FD8-845E-D3E98125F361}"/>
    <dgm:cxn modelId="{DAED60C0-1824-47FB-A495-64EA7F79E16A}" type="presOf" srcId="{AAC721F7-1FA8-4B9A-858D-D7988B018788}" destId="{FE495892-F68A-4AF5-8C90-A5FE519D18A6}" srcOrd="0" destOrd="0" presId="urn:microsoft.com/office/officeart/2009/layout/CircleArrowProcess"/>
    <dgm:cxn modelId="{607FCA35-8036-468E-B41D-3288042C48AB}" srcId="{71A34861-386B-477D-AE47-017E5E27B6B2}" destId="{B17967D6-B00E-43BA-A682-DE192D864474}" srcOrd="0" destOrd="0" parTransId="{A25BE1A2-5755-450E-83F8-F01E5CB6AF2A}" sibTransId="{CBFC33B4-40DB-472E-81CE-A0FAB293642C}"/>
    <dgm:cxn modelId="{2CAC008A-EE9F-487D-87DF-B79FD5AB229E}" type="presParOf" srcId="{AB227742-E1D6-4C01-928C-35532BF548F8}" destId="{74B5F53E-A268-444D-897E-5DB49734DAC3}" srcOrd="0" destOrd="0" presId="urn:microsoft.com/office/officeart/2009/layout/CircleArrowProcess"/>
    <dgm:cxn modelId="{8AE01D96-B3CF-4A1E-B73C-2CB43BFF3D8D}" type="presParOf" srcId="{74B5F53E-A268-444D-897E-5DB49734DAC3}" destId="{A6F5877C-DF94-4D44-9F73-19F8C00EA0DA}" srcOrd="0" destOrd="0" presId="urn:microsoft.com/office/officeart/2009/layout/CircleArrowProcess"/>
    <dgm:cxn modelId="{2F8FB442-22B5-41E1-99B0-6815838ABEF8}" type="presParOf" srcId="{AB227742-E1D6-4C01-928C-35532BF548F8}" destId="{38C7C4CD-D39A-4EA6-8698-7C1D73633F5D}" srcOrd="1" destOrd="0" presId="urn:microsoft.com/office/officeart/2009/layout/CircleArrowProcess"/>
    <dgm:cxn modelId="{5F9997B6-5E24-4572-9296-8CA3F2A46C97}" type="presParOf" srcId="{AB227742-E1D6-4C01-928C-35532BF548F8}" destId="{B554DCFA-C17D-4A08-88C5-16A798F91088}" srcOrd="2" destOrd="0" presId="urn:microsoft.com/office/officeart/2009/layout/CircleArrowProcess"/>
    <dgm:cxn modelId="{A99F93FD-64B5-483A-BC3D-A7A738D4806E}" type="presParOf" srcId="{B554DCFA-C17D-4A08-88C5-16A798F91088}" destId="{BF5CA41A-BC6F-42A0-9C17-66693EF108F5}" srcOrd="0" destOrd="0" presId="urn:microsoft.com/office/officeart/2009/layout/CircleArrowProcess"/>
    <dgm:cxn modelId="{58DF25DC-D1EA-4573-9D2F-81A5DC32E1BF}" type="presParOf" srcId="{AB227742-E1D6-4C01-928C-35532BF548F8}" destId="{FE495892-F68A-4AF5-8C90-A5FE519D18A6}" srcOrd="3" destOrd="0" presId="urn:microsoft.com/office/officeart/2009/layout/CircleArrowProcess"/>
    <dgm:cxn modelId="{CD103D0D-85EA-4F16-A4A5-BD9F561E0A7D}" type="presParOf" srcId="{AB227742-E1D6-4C01-928C-35532BF548F8}" destId="{D5E97FB7-3618-424D-AE7D-7DDAE6DD530E}" srcOrd="4" destOrd="0" presId="urn:microsoft.com/office/officeart/2009/layout/CircleArrowProcess"/>
    <dgm:cxn modelId="{26921EDF-2884-4419-80FC-507EA1D58899}" type="presParOf" srcId="{D5E97FB7-3618-424D-AE7D-7DDAE6DD530E}" destId="{263C9A1E-62EB-408C-A128-4ABB4DE332D7}" srcOrd="0" destOrd="0" presId="urn:microsoft.com/office/officeart/2009/layout/CircleArrowProcess"/>
    <dgm:cxn modelId="{FE9A8745-081F-4104-9466-265A647F71E1}" type="presParOf" srcId="{AB227742-E1D6-4C01-928C-35532BF548F8}" destId="{1B4918F2-ECAD-4D17-98F0-F5859C3AB5F9}" srcOrd="5" destOrd="0" presId="urn:microsoft.com/office/officeart/2009/layout/CircleArrowProcess"/>
    <dgm:cxn modelId="{84BF9DCE-AE34-4263-9373-02E917288737}" type="presParOf" srcId="{AB227742-E1D6-4C01-928C-35532BF548F8}" destId="{D907FE16-5D77-4054-8A55-89848E1AE9CD}" srcOrd="6" destOrd="0" presId="urn:microsoft.com/office/officeart/2009/layout/CircleArrowProcess"/>
    <dgm:cxn modelId="{1C3F6E83-EC48-4730-9DF3-360C1EE48790}" type="presParOf" srcId="{D907FE16-5D77-4054-8A55-89848E1AE9CD}" destId="{E6C03FD1-74E3-4EF4-9408-D15E52DE3E93}" srcOrd="0" destOrd="0" presId="urn:microsoft.com/office/officeart/2009/layout/CircleArrowProcess"/>
    <dgm:cxn modelId="{C2725B89-137B-486E-8558-25372F9B280F}" type="presParOf" srcId="{AB227742-E1D6-4C01-928C-35532BF548F8}" destId="{E8FC8928-EF8C-4B4C-BD91-5C4471A0BBDC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A34861-386B-477D-AE47-017E5E27B6B2}" type="doc">
      <dgm:prSet loTypeId="urn:microsoft.com/office/officeart/2009/layout/CircleArrow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17967D6-B00E-43BA-A682-DE192D864474}">
      <dgm:prSet phldrT="[Texto]" custT="1"/>
      <dgm:spPr/>
      <dgm:t>
        <a:bodyPr/>
        <a:lstStyle/>
        <a:p>
          <a:r>
            <a:rPr lang="es-EC" sz="1200" dirty="0" smtClean="0"/>
            <a:t>REDES SOCIALES </a:t>
          </a:r>
          <a:endParaRPr lang="es-EC" sz="1200" dirty="0"/>
        </a:p>
      </dgm:t>
    </dgm:pt>
    <dgm:pt modelId="{A25BE1A2-5755-450E-83F8-F01E5CB6AF2A}" type="parTrans" cxnId="{607FCA35-8036-468E-B41D-3288042C48AB}">
      <dgm:prSet/>
      <dgm:spPr/>
      <dgm:t>
        <a:bodyPr/>
        <a:lstStyle/>
        <a:p>
          <a:endParaRPr lang="es-EC"/>
        </a:p>
      </dgm:t>
    </dgm:pt>
    <dgm:pt modelId="{CBFC33B4-40DB-472E-81CE-A0FAB293642C}" type="sibTrans" cxnId="{607FCA35-8036-468E-B41D-3288042C48AB}">
      <dgm:prSet/>
      <dgm:spPr/>
      <dgm:t>
        <a:bodyPr/>
        <a:lstStyle/>
        <a:p>
          <a:endParaRPr lang="es-EC"/>
        </a:p>
      </dgm:t>
    </dgm:pt>
    <dgm:pt modelId="{B28C7D75-28D3-4D2C-BB74-E5139A79BBAC}">
      <dgm:prSet phldrT="[Texto]" custT="1"/>
      <dgm:spPr/>
      <dgm:t>
        <a:bodyPr/>
        <a:lstStyle/>
        <a:p>
          <a:r>
            <a:rPr lang="es-EC" sz="1200" dirty="0" smtClean="0"/>
            <a:t>ELEMENTOS MULTIMEDIA</a:t>
          </a:r>
          <a:endParaRPr lang="es-EC" sz="1200" dirty="0"/>
        </a:p>
      </dgm:t>
    </dgm:pt>
    <dgm:pt modelId="{8E0C49D2-D2B0-4B34-8415-31257AAC5DDC}" type="parTrans" cxnId="{820C4B6E-2595-488B-8F4F-7E4F98A03E7D}">
      <dgm:prSet/>
      <dgm:spPr/>
      <dgm:t>
        <a:bodyPr/>
        <a:lstStyle/>
        <a:p>
          <a:endParaRPr lang="es-EC"/>
        </a:p>
      </dgm:t>
    </dgm:pt>
    <dgm:pt modelId="{2A0E3A56-9905-45FF-A00D-EDBF32ED1CD5}" type="sibTrans" cxnId="{820C4B6E-2595-488B-8F4F-7E4F98A03E7D}">
      <dgm:prSet/>
      <dgm:spPr/>
      <dgm:t>
        <a:bodyPr/>
        <a:lstStyle/>
        <a:p>
          <a:endParaRPr lang="es-EC"/>
        </a:p>
      </dgm:t>
    </dgm:pt>
    <dgm:pt modelId="{B9EF9884-3E8E-4172-B0CA-0E8A4658B780}">
      <dgm:prSet phldrT="[Texto]" custT="1"/>
      <dgm:spPr/>
      <dgm:t>
        <a:bodyPr/>
        <a:lstStyle/>
        <a:p>
          <a:r>
            <a:rPr lang="es-EC" sz="1200" dirty="0" smtClean="0"/>
            <a:t>PUBLICACIONES </a:t>
          </a:r>
          <a:endParaRPr lang="es-EC" sz="1200" dirty="0"/>
        </a:p>
      </dgm:t>
    </dgm:pt>
    <dgm:pt modelId="{7B615BFE-B874-4D73-B3BB-457D36AB6F78}" type="parTrans" cxnId="{92A9FC5D-FF83-4F96-A51E-CD3034AFCB9F}">
      <dgm:prSet/>
      <dgm:spPr/>
      <dgm:t>
        <a:bodyPr/>
        <a:lstStyle/>
        <a:p>
          <a:endParaRPr lang="es-EC"/>
        </a:p>
      </dgm:t>
    </dgm:pt>
    <dgm:pt modelId="{E0535013-28E6-4420-A9D6-798FC0C8029D}" type="sibTrans" cxnId="{92A9FC5D-FF83-4F96-A51E-CD3034AFCB9F}">
      <dgm:prSet/>
      <dgm:spPr/>
      <dgm:t>
        <a:bodyPr/>
        <a:lstStyle/>
        <a:p>
          <a:endParaRPr lang="es-EC"/>
        </a:p>
      </dgm:t>
    </dgm:pt>
    <dgm:pt modelId="{AAC721F7-1FA8-4B9A-858D-D7988B018788}">
      <dgm:prSet phldrT="[Texto]" custT="1"/>
      <dgm:spPr/>
      <dgm:t>
        <a:bodyPr/>
        <a:lstStyle/>
        <a:p>
          <a:r>
            <a:rPr lang="es-EC" sz="1200" dirty="0" smtClean="0"/>
            <a:t>IMAGEN CORPORATIVA</a:t>
          </a:r>
          <a:endParaRPr lang="es-EC" sz="1200" dirty="0"/>
        </a:p>
      </dgm:t>
    </dgm:pt>
    <dgm:pt modelId="{E145CC8B-FBCD-47B4-A0DD-C67B1DCCDA28}" type="parTrans" cxnId="{54CA46EF-2FC7-41F4-9D23-8A102895AE4D}">
      <dgm:prSet/>
      <dgm:spPr/>
      <dgm:t>
        <a:bodyPr/>
        <a:lstStyle/>
        <a:p>
          <a:endParaRPr lang="es-EC"/>
        </a:p>
      </dgm:t>
    </dgm:pt>
    <dgm:pt modelId="{261A5966-AE74-4FD8-845E-D3E98125F361}" type="sibTrans" cxnId="{54CA46EF-2FC7-41F4-9D23-8A102895AE4D}">
      <dgm:prSet/>
      <dgm:spPr/>
      <dgm:t>
        <a:bodyPr/>
        <a:lstStyle/>
        <a:p>
          <a:endParaRPr lang="es-EC"/>
        </a:p>
      </dgm:t>
    </dgm:pt>
    <dgm:pt modelId="{AB227742-E1D6-4C01-928C-35532BF548F8}" type="pres">
      <dgm:prSet presAssocID="{71A34861-386B-477D-AE47-017E5E27B6B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4B5F53E-A268-444D-897E-5DB49734DAC3}" type="pres">
      <dgm:prSet presAssocID="{B17967D6-B00E-43BA-A682-DE192D864474}" presName="Accent1" presStyleCnt="0"/>
      <dgm:spPr/>
    </dgm:pt>
    <dgm:pt modelId="{A6F5877C-DF94-4D44-9F73-19F8C00EA0DA}" type="pres">
      <dgm:prSet presAssocID="{B17967D6-B00E-43BA-A682-DE192D864474}" presName="Accent" presStyleLbl="node1" presStyleIdx="0" presStyleCnt="4"/>
      <dgm:spPr/>
    </dgm:pt>
    <dgm:pt modelId="{38C7C4CD-D39A-4EA6-8698-7C1D73633F5D}" type="pres">
      <dgm:prSet presAssocID="{B17967D6-B00E-43BA-A682-DE192D864474}" presName="Parent1" presStyleLbl="revTx" presStyleIdx="0" presStyleCnt="4" custScaleX="1524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54DCFA-C17D-4A08-88C5-16A798F91088}" type="pres">
      <dgm:prSet presAssocID="{AAC721F7-1FA8-4B9A-858D-D7988B018788}" presName="Accent2" presStyleCnt="0"/>
      <dgm:spPr/>
    </dgm:pt>
    <dgm:pt modelId="{BF5CA41A-BC6F-42A0-9C17-66693EF108F5}" type="pres">
      <dgm:prSet presAssocID="{AAC721F7-1FA8-4B9A-858D-D7988B018788}" presName="Accent" presStyleLbl="node1" presStyleIdx="1" presStyleCnt="4"/>
      <dgm:spPr/>
    </dgm:pt>
    <dgm:pt modelId="{FE495892-F68A-4AF5-8C90-A5FE519D18A6}" type="pres">
      <dgm:prSet presAssocID="{AAC721F7-1FA8-4B9A-858D-D7988B018788}" presName="Parent2" presStyleLbl="revTx" presStyleIdx="1" presStyleCnt="4" custScaleX="1524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E97FB7-3618-424D-AE7D-7DDAE6DD530E}" type="pres">
      <dgm:prSet presAssocID="{B28C7D75-28D3-4D2C-BB74-E5139A79BBAC}" presName="Accent3" presStyleCnt="0"/>
      <dgm:spPr/>
    </dgm:pt>
    <dgm:pt modelId="{263C9A1E-62EB-408C-A128-4ABB4DE332D7}" type="pres">
      <dgm:prSet presAssocID="{B28C7D75-28D3-4D2C-BB74-E5139A79BBAC}" presName="Accent" presStyleLbl="node1" presStyleIdx="2" presStyleCnt="4"/>
      <dgm:spPr/>
    </dgm:pt>
    <dgm:pt modelId="{1B4918F2-ECAD-4D17-98F0-F5859C3AB5F9}" type="pres">
      <dgm:prSet presAssocID="{B28C7D75-28D3-4D2C-BB74-E5139A79BBAC}" presName="Parent3" presStyleLbl="revTx" presStyleIdx="2" presStyleCnt="4" custScaleX="1524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07FE16-5D77-4054-8A55-89848E1AE9CD}" type="pres">
      <dgm:prSet presAssocID="{B9EF9884-3E8E-4172-B0CA-0E8A4658B780}" presName="Accent4" presStyleCnt="0"/>
      <dgm:spPr/>
    </dgm:pt>
    <dgm:pt modelId="{E6C03FD1-74E3-4EF4-9408-D15E52DE3E93}" type="pres">
      <dgm:prSet presAssocID="{B9EF9884-3E8E-4172-B0CA-0E8A4658B780}" presName="Accent" presStyleLbl="node1" presStyleIdx="3" presStyleCnt="4"/>
      <dgm:spPr/>
    </dgm:pt>
    <dgm:pt modelId="{E8FC8928-EF8C-4B4C-BD91-5C4471A0BBDC}" type="pres">
      <dgm:prSet presAssocID="{B9EF9884-3E8E-4172-B0CA-0E8A4658B780}" presName="Parent4" presStyleLbl="revTx" presStyleIdx="3" presStyleCnt="4" custScaleX="1524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2A9FC5D-FF83-4F96-A51E-CD3034AFCB9F}" srcId="{71A34861-386B-477D-AE47-017E5E27B6B2}" destId="{B9EF9884-3E8E-4172-B0CA-0E8A4658B780}" srcOrd="3" destOrd="0" parTransId="{7B615BFE-B874-4D73-B3BB-457D36AB6F78}" sibTransId="{E0535013-28E6-4420-A9D6-798FC0C8029D}"/>
    <dgm:cxn modelId="{820C4B6E-2595-488B-8F4F-7E4F98A03E7D}" srcId="{71A34861-386B-477D-AE47-017E5E27B6B2}" destId="{B28C7D75-28D3-4D2C-BB74-E5139A79BBAC}" srcOrd="2" destOrd="0" parTransId="{8E0C49D2-D2B0-4B34-8415-31257AAC5DDC}" sibTransId="{2A0E3A56-9905-45FF-A00D-EDBF32ED1CD5}"/>
    <dgm:cxn modelId="{7419AB3A-6D5C-4DCF-8A80-77ED496CF691}" type="presOf" srcId="{B17967D6-B00E-43BA-A682-DE192D864474}" destId="{38C7C4CD-D39A-4EA6-8698-7C1D73633F5D}" srcOrd="0" destOrd="0" presId="urn:microsoft.com/office/officeart/2009/layout/CircleArrowProcess"/>
    <dgm:cxn modelId="{2ADAFCC7-E80E-47F9-AAF9-1EF3B356E5A1}" type="presOf" srcId="{AAC721F7-1FA8-4B9A-858D-D7988B018788}" destId="{FE495892-F68A-4AF5-8C90-A5FE519D18A6}" srcOrd="0" destOrd="0" presId="urn:microsoft.com/office/officeart/2009/layout/CircleArrowProcess"/>
    <dgm:cxn modelId="{806A9EF5-CA75-4E2E-AB57-E0A2C86E50BB}" type="presOf" srcId="{B28C7D75-28D3-4D2C-BB74-E5139A79BBAC}" destId="{1B4918F2-ECAD-4D17-98F0-F5859C3AB5F9}" srcOrd="0" destOrd="0" presId="urn:microsoft.com/office/officeart/2009/layout/CircleArrowProcess"/>
    <dgm:cxn modelId="{54CA46EF-2FC7-41F4-9D23-8A102895AE4D}" srcId="{71A34861-386B-477D-AE47-017E5E27B6B2}" destId="{AAC721F7-1FA8-4B9A-858D-D7988B018788}" srcOrd="1" destOrd="0" parTransId="{E145CC8B-FBCD-47B4-A0DD-C67B1DCCDA28}" sibTransId="{261A5966-AE74-4FD8-845E-D3E98125F361}"/>
    <dgm:cxn modelId="{3E78ADAB-445D-4DC7-9BE4-E4E3E505AF31}" type="presOf" srcId="{B9EF9884-3E8E-4172-B0CA-0E8A4658B780}" destId="{E8FC8928-EF8C-4B4C-BD91-5C4471A0BBDC}" srcOrd="0" destOrd="0" presId="urn:microsoft.com/office/officeart/2009/layout/CircleArrowProcess"/>
    <dgm:cxn modelId="{9CA09F31-1094-4E2B-A1A7-A563B6E62C10}" type="presOf" srcId="{71A34861-386B-477D-AE47-017E5E27B6B2}" destId="{AB227742-E1D6-4C01-928C-35532BF548F8}" srcOrd="0" destOrd="0" presId="urn:microsoft.com/office/officeart/2009/layout/CircleArrowProcess"/>
    <dgm:cxn modelId="{607FCA35-8036-468E-B41D-3288042C48AB}" srcId="{71A34861-386B-477D-AE47-017E5E27B6B2}" destId="{B17967D6-B00E-43BA-A682-DE192D864474}" srcOrd="0" destOrd="0" parTransId="{A25BE1A2-5755-450E-83F8-F01E5CB6AF2A}" sibTransId="{CBFC33B4-40DB-472E-81CE-A0FAB293642C}"/>
    <dgm:cxn modelId="{721C2103-E363-4799-873C-1B109FEE8E7B}" type="presParOf" srcId="{AB227742-E1D6-4C01-928C-35532BF548F8}" destId="{74B5F53E-A268-444D-897E-5DB49734DAC3}" srcOrd="0" destOrd="0" presId="urn:microsoft.com/office/officeart/2009/layout/CircleArrowProcess"/>
    <dgm:cxn modelId="{D3EF8B36-8223-4017-8A2D-9914521F8C53}" type="presParOf" srcId="{74B5F53E-A268-444D-897E-5DB49734DAC3}" destId="{A6F5877C-DF94-4D44-9F73-19F8C00EA0DA}" srcOrd="0" destOrd="0" presId="urn:microsoft.com/office/officeart/2009/layout/CircleArrowProcess"/>
    <dgm:cxn modelId="{3F444AC6-63A3-42B2-AE19-AFAB1BF9F993}" type="presParOf" srcId="{AB227742-E1D6-4C01-928C-35532BF548F8}" destId="{38C7C4CD-D39A-4EA6-8698-7C1D73633F5D}" srcOrd="1" destOrd="0" presId="urn:microsoft.com/office/officeart/2009/layout/CircleArrowProcess"/>
    <dgm:cxn modelId="{6C7AD2AC-FBB5-4B45-9D8F-AF33E74AAD1C}" type="presParOf" srcId="{AB227742-E1D6-4C01-928C-35532BF548F8}" destId="{B554DCFA-C17D-4A08-88C5-16A798F91088}" srcOrd="2" destOrd="0" presId="urn:microsoft.com/office/officeart/2009/layout/CircleArrowProcess"/>
    <dgm:cxn modelId="{F39AFCBD-7D85-4EE7-8E50-879B666442C3}" type="presParOf" srcId="{B554DCFA-C17D-4A08-88C5-16A798F91088}" destId="{BF5CA41A-BC6F-42A0-9C17-66693EF108F5}" srcOrd="0" destOrd="0" presId="urn:microsoft.com/office/officeart/2009/layout/CircleArrowProcess"/>
    <dgm:cxn modelId="{5EDBBFED-7C74-41E8-914A-AD0F49A65BA2}" type="presParOf" srcId="{AB227742-E1D6-4C01-928C-35532BF548F8}" destId="{FE495892-F68A-4AF5-8C90-A5FE519D18A6}" srcOrd="3" destOrd="0" presId="urn:microsoft.com/office/officeart/2009/layout/CircleArrowProcess"/>
    <dgm:cxn modelId="{5FE18F77-4369-4C31-90A1-6D14A2A89EE8}" type="presParOf" srcId="{AB227742-E1D6-4C01-928C-35532BF548F8}" destId="{D5E97FB7-3618-424D-AE7D-7DDAE6DD530E}" srcOrd="4" destOrd="0" presId="urn:microsoft.com/office/officeart/2009/layout/CircleArrowProcess"/>
    <dgm:cxn modelId="{2B42D062-DC6F-44D5-BB6F-A71674125D75}" type="presParOf" srcId="{D5E97FB7-3618-424D-AE7D-7DDAE6DD530E}" destId="{263C9A1E-62EB-408C-A128-4ABB4DE332D7}" srcOrd="0" destOrd="0" presId="urn:microsoft.com/office/officeart/2009/layout/CircleArrowProcess"/>
    <dgm:cxn modelId="{F46B0C48-4A5E-4F16-967B-9E2FFBFAA33B}" type="presParOf" srcId="{AB227742-E1D6-4C01-928C-35532BF548F8}" destId="{1B4918F2-ECAD-4D17-98F0-F5859C3AB5F9}" srcOrd="5" destOrd="0" presId="urn:microsoft.com/office/officeart/2009/layout/CircleArrowProcess"/>
    <dgm:cxn modelId="{3B72DA67-5FBD-401C-83DC-FB71A1CA26BF}" type="presParOf" srcId="{AB227742-E1D6-4C01-928C-35532BF548F8}" destId="{D907FE16-5D77-4054-8A55-89848E1AE9CD}" srcOrd="6" destOrd="0" presId="urn:microsoft.com/office/officeart/2009/layout/CircleArrowProcess"/>
    <dgm:cxn modelId="{7DBF5BA6-6459-44BE-974E-52E70DE01BB8}" type="presParOf" srcId="{D907FE16-5D77-4054-8A55-89848E1AE9CD}" destId="{E6C03FD1-74E3-4EF4-9408-D15E52DE3E93}" srcOrd="0" destOrd="0" presId="urn:microsoft.com/office/officeart/2009/layout/CircleArrowProcess"/>
    <dgm:cxn modelId="{7FAE3037-7C0E-49A3-AEAB-BAE99C65DF50}" type="presParOf" srcId="{AB227742-E1D6-4C01-928C-35532BF548F8}" destId="{E8FC8928-EF8C-4B4C-BD91-5C4471A0BBDC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FD3144-F524-44C9-8B9B-572E85D0FBBF}" type="doc">
      <dgm:prSet loTypeId="urn:microsoft.com/office/officeart/2005/8/layout/process2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57C12D1F-29E0-4975-B6F8-9B9AB5BC7159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SEO</a:t>
          </a:r>
          <a:endParaRPr lang="es-EC" sz="1800" dirty="0">
            <a:solidFill>
              <a:schemeClr val="tx1"/>
            </a:solidFill>
          </a:endParaRPr>
        </a:p>
      </dgm:t>
    </dgm:pt>
    <dgm:pt modelId="{7B8C50A8-E076-4D99-9F50-B18C59033F7C}" type="parTrans" cxnId="{D5BAB151-E3FE-4174-AA38-466E7EA5EE04}">
      <dgm:prSet/>
      <dgm:spPr/>
      <dgm:t>
        <a:bodyPr/>
        <a:lstStyle/>
        <a:p>
          <a:endParaRPr lang="es-EC"/>
        </a:p>
      </dgm:t>
    </dgm:pt>
    <dgm:pt modelId="{AA844756-A554-4A16-918B-30194C256F49}" type="sibTrans" cxnId="{D5BAB151-E3FE-4174-AA38-466E7EA5EE04}">
      <dgm:prSet/>
      <dgm:spPr/>
      <dgm:t>
        <a:bodyPr/>
        <a:lstStyle/>
        <a:p>
          <a:endParaRPr lang="es-EC"/>
        </a:p>
      </dgm:t>
    </dgm:pt>
    <dgm:pt modelId="{E0D4A007-930B-42E0-88DE-59ACF531AB01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VISITANTES</a:t>
          </a:r>
          <a:endParaRPr lang="es-EC" sz="1800" dirty="0">
            <a:solidFill>
              <a:schemeClr val="tx1"/>
            </a:solidFill>
          </a:endParaRPr>
        </a:p>
      </dgm:t>
    </dgm:pt>
    <dgm:pt modelId="{B94F5EBB-1670-4A07-B1D1-1CDA8364D1A1}" type="parTrans" cxnId="{513195D0-B0E5-4D88-81E3-92930427B080}">
      <dgm:prSet/>
      <dgm:spPr/>
      <dgm:t>
        <a:bodyPr/>
        <a:lstStyle/>
        <a:p>
          <a:endParaRPr lang="es-EC"/>
        </a:p>
      </dgm:t>
    </dgm:pt>
    <dgm:pt modelId="{372B90B6-DF97-41B1-AB44-ACF1C10FB209}" type="sibTrans" cxnId="{513195D0-B0E5-4D88-81E3-92930427B080}">
      <dgm:prSet/>
      <dgm:spPr/>
      <dgm:t>
        <a:bodyPr/>
        <a:lstStyle/>
        <a:p>
          <a:endParaRPr lang="es-EC"/>
        </a:p>
      </dgm:t>
    </dgm:pt>
    <dgm:pt modelId="{4FD413D2-B9D8-40CE-A83E-658FA3DDBFAD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ENLACES</a:t>
          </a:r>
          <a:endParaRPr lang="es-EC" sz="1800" dirty="0">
            <a:solidFill>
              <a:schemeClr val="tx1"/>
            </a:solidFill>
          </a:endParaRPr>
        </a:p>
      </dgm:t>
    </dgm:pt>
    <dgm:pt modelId="{A7231C78-7AED-4063-8F5C-96766DCB37D9}" type="parTrans" cxnId="{AA9D436E-F74C-42B0-81E3-13D98D0A83C0}">
      <dgm:prSet/>
      <dgm:spPr/>
      <dgm:t>
        <a:bodyPr/>
        <a:lstStyle/>
        <a:p>
          <a:endParaRPr lang="es-EC"/>
        </a:p>
      </dgm:t>
    </dgm:pt>
    <dgm:pt modelId="{BD3D1CBF-8334-4E98-8EDD-0E5184823406}" type="sibTrans" cxnId="{AA9D436E-F74C-42B0-81E3-13D98D0A83C0}">
      <dgm:prSet/>
      <dgm:spPr/>
      <dgm:t>
        <a:bodyPr/>
        <a:lstStyle/>
        <a:p>
          <a:endParaRPr lang="es-EC"/>
        </a:p>
      </dgm:t>
    </dgm:pt>
    <dgm:pt modelId="{23DF81E0-C773-44A4-BD42-C3C5F124D39A}">
      <dgm:prSet phldrT="[Texto]" custT="1"/>
      <dgm:spPr/>
      <dgm:t>
        <a:bodyPr/>
        <a:lstStyle/>
        <a:p>
          <a:pPr algn="ctr"/>
          <a:r>
            <a:rPr lang="es-EC" sz="1800" dirty="0" smtClean="0">
              <a:solidFill>
                <a:schemeClr val="tx1"/>
              </a:solidFill>
            </a:rPr>
            <a:t>SERVICIOS</a:t>
          </a:r>
          <a:endParaRPr lang="es-EC" sz="1800" dirty="0">
            <a:solidFill>
              <a:schemeClr val="tx1"/>
            </a:solidFill>
          </a:endParaRPr>
        </a:p>
      </dgm:t>
    </dgm:pt>
    <dgm:pt modelId="{0AC079FA-43B7-4452-8415-0C11287729C6}" type="parTrans" cxnId="{82C7FC44-9AD5-4E5A-A625-FE52EF287680}">
      <dgm:prSet/>
      <dgm:spPr/>
      <dgm:t>
        <a:bodyPr/>
        <a:lstStyle/>
        <a:p>
          <a:endParaRPr lang="es-EC"/>
        </a:p>
      </dgm:t>
    </dgm:pt>
    <dgm:pt modelId="{3A923FE9-4A66-4C60-90A9-527E82983AFE}" type="sibTrans" cxnId="{82C7FC44-9AD5-4E5A-A625-FE52EF287680}">
      <dgm:prSet/>
      <dgm:spPr/>
      <dgm:t>
        <a:bodyPr/>
        <a:lstStyle/>
        <a:p>
          <a:endParaRPr lang="es-EC"/>
        </a:p>
      </dgm:t>
    </dgm:pt>
    <dgm:pt modelId="{1CFF9D8B-CCF6-4677-A407-D23F421D3830}" type="pres">
      <dgm:prSet presAssocID="{11FD3144-F524-44C9-8B9B-572E85D0FBBF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2187321-AA6F-406E-BBAC-EE128BB69876}" type="pres">
      <dgm:prSet presAssocID="{23DF81E0-C773-44A4-BD42-C3C5F124D39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2FB393-82F3-43F0-AEBE-6E3FA7B3F028}" type="pres">
      <dgm:prSet presAssocID="{3A923FE9-4A66-4C60-90A9-527E82983AFE}" presName="sibTrans" presStyleLbl="sibTrans2D1" presStyleIdx="0" presStyleCnt="3"/>
      <dgm:spPr/>
      <dgm:t>
        <a:bodyPr/>
        <a:lstStyle/>
        <a:p>
          <a:endParaRPr lang="es-EC"/>
        </a:p>
      </dgm:t>
    </dgm:pt>
    <dgm:pt modelId="{B7FF030A-78A5-4F73-8180-5DA6968A0AB5}" type="pres">
      <dgm:prSet presAssocID="{3A923FE9-4A66-4C60-90A9-527E82983AFE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60C905EA-4C07-456A-B3D1-3312ABC61018}" type="pres">
      <dgm:prSet presAssocID="{57C12D1F-29E0-4975-B6F8-9B9AB5BC715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07EEE0-AA62-4FEE-AE44-577797C05419}" type="pres">
      <dgm:prSet presAssocID="{AA844756-A554-4A16-918B-30194C256F49}" presName="sibTrans" presStyleLbl="sibTrans2D1" presStyleIdx="1" presStyleCnt="3"/>
      <dgm:spPr/>
      <dgm:t>
        <a:bodyPr/>
        <a:lstStyle/>
        <a:p>
          <a:endParaRPr lang="es-EC"/>
        </a:p>
      </dgm:t>
    </dgm:pt>
    <dgm:pt modelId="{0FBB68F7-FF98-4D31-87FE-49695BED3756}" type="pres">
      <dgm:prSet presAssocID="{AA844756-A554-4A16-918B-30194C256F49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714E0E1D-01C3-4DB6-A83E-9E5C633D4E7A}" type="pres">
      <dgm:prSet presAssocID="{E0D4A007-930B-42E0-88DE-59ACF531AB0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DBDBCC-53F1-4EA7-BC1A-F8643E42D119}" type="pres">
      <dgm:prSet presAssocID="{372B90B6-DF97-41B1-AB44-ACF1C10FB209}" presName="sibTrans" presStyleLbl="sibTrans2D1" presStyleIdx="2" presStyleCnt="3"/>
      <dgm:spPr/>
      <dgm:t>
        <a:bodyPr/>
        <a:lstStyle/>
        <a:p>
          <a:endParaRPr lang="es-EC"/>
        </a:p>
      </dgm:t>
    </dgm:pt>
    <dgm:pt modelId="{D8617045-9ADB-440D-8031-CD446F77DCAC}" type="pres">
      <dgm:prSet presAssocID="{372B90B6-DF97-41B1-AB44-ACF1C10FB209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50C876B3-33AD-4B5E-9239-768D35F17AC7}" type="pres">
      <dgm:prSet presAssocID="{4FD413D2-B9D8-40CE-A83E-658FA3DDBFA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AFEF877-705C-4627-9632-F9756814383A}" type="presOf" srcId="{372B90B6-DF97-41B1-AB44-ACF1C10FB209}" destId="{D8617045-9ADB-440D-8031-CD446F77DCAC}" srcOrd="1" destOrd="0" presId="urn:microsoft.com/office/officeart/2005/8/layout/process2"/>
    <dgm:cxn modelId="{82C7FC44-9AD5-4E5A-A625-FE52EF287680}" srcId="{11FD3144-F524-44C9-8B9B-572E85D0FBBF}" destId="{23DF81E0-C773-44A4-BD42-C3C5F124D39A}" srcOrd="0" destOrd="0" parTransId="{0AC079FA-43B7-4452-8415-0C11287729C6}" sibTransId="{3A923FE9-4A66-4C60-90A9-527E82983AFE}"/>
    <dgm:cxn modelId="{3C082712-4DB6-454C-A865-7449C9C26C0C}" type="presOf" srcId="{AA844756-A554-4A16-918B-30194C256F49}" destId="{0D07EEE0-AA62-4FEE-AE44-577797C05419}" srcOrd="0" destOrd="0" presId="urn:microsoft.com/office/officeart/2005/8/layout/process2"/>
    <dgm:cxn modelId="{549E6FBC-1BD6-4693-A950-F5355F9B8671}" type="presOf" srcId="{E0D4A007-930B-42E0-88DE-59ACF531AB01}" destId="{714E0E1D-01C3-4DB6-A83E-9E5C633D4E7A}" srcOrd="0" destOrd="0" presId="urn:microsoft.com/office/officeart/2005/8/layout/process2"/>
    <dgm:cxn modelId="{D5BAB151-E3FE-4174-AA38-466E7EA5EE04}" srcId="{11FD3144-F524-44C9-8B9B-572E85D0FBBF}" destId="{57C12D1F-29E0-4975-B6F8-9B9AB5BC7159}" srcOrd="1" destOrd="0" parTransId="{7B8C50A8-E076-4D99-9F50-B18C59033F7C}" sibTransId="{AA844756-A554-4A16-918B-30194C256F49}"/>
    <dgm:cxn modelId="{513195D0-B0E5-4D88-81E3-92930427B080}" srcId="{11FD3144-F524-44C9-8B9B-572E85D0FBBF}" destId="{E0D4A007-930B-42E0-88DE-59ACF531AB01}" srcOrd="2" destOrd="0" parTransId="{B94F5EBB-1670-4A07-B1D1-1CDA8364D1A1}" sibTransId="{372B90B6-DF97-41B1-AB44-ACF1C10FB209}"/>
    <dgm:cxn modelId="{AA9D436E-F74C-42B0-81E3-13D98D0A83C0}" srcId="{11FD3144-F524-44C9-8B9B-572E85D0FBBF}" destId="{4FD413D2-B9D8-40CE-A83E-658FA3DDBFAD}" srcOrd="3" destOrd="0" parTransId="{A7231C78-7AED-4063-8F5C-96766DCB37D9}" sibTransId="{BD3D1CBF-8334-4E98-8EDD-0E5184823406}"/>
    <dgm:cxn modelId="{30B3E135-8DF9-417A-8922-86AD4EE81775}" type="presOf" srcId="{3A923FE9-4A66-4C60-90A9-527E82983AFE}" destId="{122FB393-82F3-43F0-AEBE-6E3FA7B3F028}" srcOrd="0" destOrd="0" presId="urn:microsoft.com/office/officeart/2005/8/layout/process2"/>
    <dgm:cxn modelId="{FE52552E-A00E-4C49-835C-0E60C2219DAD}" type="presOf" srcId="{3A923FE9-4A66-4C60-90A9-527E82983AFE}" destId="{B7FF030A-78A5-4F73-8180-5DA6968A0AB5}" srcOrd="1" destOrd="0" presId="urn:microsoft.com/office/officeart/2005/8/layout/process2"/>
    <dgm:cxn modelId="{F379DA73-87F8-40D9-9BE0-3A013410927B}" type="presOf" srcId="{372B90B6-DF97-41B1-AB44-ACF1C10FB209}" destId="{99DBDBCC-53F1-4EA7-BC1A-F8643E42D119}" srcOrd="0" destOrd="0" presId="urn:microsoft.com/office/officeart/2005/8/layout/process2"/>
    <dgm:cxn modelId="{2DE1E3C6-53A3-421E-BAA7-615E13D389CC}" type="presOf" srcId="{AA844756-A554-4A16-918B-30194C256F49}" destId="{0FBB68F7-FF98-4D31-87FE-49695BED3756}" srcOrd="1" destOrd="0" presId="urn:microsoft.com/office/officeart/2005/8/layout/process2"/>
    <dgm:cxn modelId="{B4AE7515-4B0F-4873-8B97-005EBC3446CC}" type="presOf" srcId="{4FD413D2-B9D8-40CE-A83E-658FA3DDBFAD}" destId="{50C876B3-33AD-4B5E-9239-768D35F17AC7}" srcOrd="0" destOrd="0" presId="urn:microsoft.com/office/officeart/2005/8/layout/process2"/>
    <dgm:cxn modelId="{38E33C82-47B5-4149-A4C2-855790066F7D}" type="presOf" srcId="{23DF81E0-C773-44A4-BD42-C3C5F124D39A}" destId="{D2187321-AA6F-406E-BBAC-EE128BB69876}" srcOrd="0" destOrd="0" presId="urn:microsoft.com/office/officeart/2005/8/layout/process2"/>
    <dgm:cxn modelId="{F847C51B-54C1-4070-A6F6-851ABCA769CD}" type="presOf" srcId="{11FD3144-F524-44C9-8B9B-572E85D0FBBF}" destId="{1CFF9D8B-CCF6-4677-A407-D23F421D3830}" srcOrd="0" destOrd="0" presId="urn:microsoft.com/office/officeart/2005/8/layout/process2"/>
    <dgm:cxn modelId="{152BF48B-53A3-40C9-9F73-A0A3E9639A9F}" type="presOf" srcId="{57C12D1F-29E0-4975-B6F8-9B9AB5BC7159}" destId="{60C905EA-4C07-456A-B3D1-3312ABC61018}" srcOrd="0" destOrd="0" presId="urn:microsoft.com/office/officeart/2005/8/layout/process2"/>
    <dgm:cxn modelId="{C86C9F06-13DE-4617-8CF8-C4CBD3DA4411}" type="presParOf" srcId="{1CFF9D8B-CCF6-4677-A407-D23F421D3830}" destId="{D2187321-AA6F-406E-BBAC-EE128BB69876}" srcOrd="0" destOrd="0" presId="urn:microsoft.com/office/officeart/2005/8/layout/process2"/>
    <dgm:cxn modelId="{93549650-66A7-4154-9808-136A85FA9E90}" type="presParOf" srcId="{1CFF9D8B-CCF6-4677-A407-D23F421D3830}" destId="{122FB393-82F3-43F0-AEBE-6E3FA7B3F028}" srcOrd="1" destOrd="0" presId="urn:microsoft.com/office/officeart/2005/8/layout/process2"/>
    <dgm:cxn modelId="{B1FF79C0-D2FE-49BC-A108-65065B8A1400}" type="presParOf" srcId="{122FB393-82F3-43F0-AEBE-6E3FA7B3F028}" destId="{B7FF030A-78A5-4F73-8180-5DA6968A0AB5}" srcOrd="0" destOrd="0" presId="urn:microsoft.com/office/officeart/2005/8/layout/process2"/>
    <dgm:cxn modelId="{AA96A8A3-55E9-4AA1-B341-D0DEA8D994B1}" type="presParOf" srcId="{1CFF9D8B-CCF6-4677-A407-D23F421D3830}" destId="{60C905EA-4C07-456A-B3D1-3312ABC61018}" srcOrd="2" destOrd="0" presId="urn:microsoft.com/office/officeart/2005/8/layout/process2"/>
    <dgm:cxn modelId="{11BD44FE-4515-498B-BC3C-C2E6EF40BA20}" type="presParOf" srcId="{1CFF9D8B-CCF6-4677-A407-D23F421D3830}" destId="{0D07EEE0-AA62-4FEE-AE44-577797C05419}" srcOrd="3" destOrd="0" presId="urn:microsoft.com/office/officeart/2005/8/layout/process2"/>
    <dgm:cxn modelId="{CFB1A81B-79F4-4F14-89C1-4BFCB208ADFE}" type="presParOf" srcId="{0D07EEE0-AA62-4FEE-AE44-577797C05419}" destId="{0FBB68F7-FF98-4D31-87FE-49695BED3756}" srcOrd="0" destOrd="0" presId="urn:microsoft.com/office/officeart/2005/8/layout/process2"/>
    <dgm:cxn modelId="{22E061F7-0EE8-48CE-AA2F-917E0E1B2768}" type="presParOf" srcId="{1CFF9D8B-CCF6-4677-A407-D23F421D3830}" destId="{714E0E1D-01C3-4DB6-A83E-9E5C633D4E7A}" srcOrd="4" destOrd="0" presId="urn:microsoft.com/office/officeart/2005/8/layout/process2"/>
    <dgm:cxn modelId="{416932EF-364C-4F75-B869-5B14BA45938D}" type="presParOf" srcId="{1CFF9D8B-CCF6-4677-A407-D23F421D3830}" destId="{99DBDBCC-53F1-4EA7-BC1A-F8643E42D119}" srcOrd="5" destOrd="0" presId="urn:microsoft.com/office/officeart/2005/8/layout/process2"/>
    <dgm:cxn modelId="{9DC54271-D93A-4A04-88FF-B2FAA5883EEA}" type="presParOf" srcId="{99DBDBCC-53F1-4EA7-BC1A-F8643E42D119}" destId="{D8617045-9ADB-440D-8031-CD446F77DCAC}" srcOrd="0" destOrd="0" presId="urn:microsoft.com/office/officeart/2005/8/layout/process2"/>
    <dgm:cxn modelId="{4D46A88B-63C6-42D4-A91B-6AF3E329EF86}" type="presParOf" srcId="{1CFF9D8B-CCF6-4677-A407-D23F421D3830}" destId="{50C876B3-33AD-4B5E-9239-768D35F17AC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E23E8-EA3A-4999-90FD-C38846C99C3B}">
      <dsp:nvSpPr>
        <dsp:cNvPr id="0" name=""/>
        <dsp:cNvSpPr/>
      </dsp:nvSpPr>
      <dsp:spPr>
        <a:xfrm rot="5400000">
          <a:off x="289" y="568902"/>
          <a:ext cx="3767448" cy="3768027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E13AF8-D0BB-4145-A5E7-6FACBD0408E9}">
      <dsp:nvSpPr>
        <dsp:cNvPr id="0" name=""/>
        <dsp:cNvSpPr/>
      </dsp:nvSpPr>
      <dsp:spPr>
        <a:xfrm rot="16200000">
          <a:off x="3877766" y="568902"/>
          <a:ext cx="3767448" cy="3768027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2">
            <a:hueOff val="1080030"/>
            <a:satOff val="150"/>
            <a:lumOff val="131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E3136A-1AF4-48C6-9F0A-E29558147C9B}">
      <dsp:nvSpPr>
        <dsp:cNvPr id="0" name=""/>
        <dsp:cNvSpPr/>
      </dsp:nvSpPr>
      <dsp:spPr>
        <a:xfrm>
          <a:off x="3885469" y="3841803"/>
          <a:ext cx="3736081" cy="75373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COMUNICACIÓN</a:t>
          </a:r>
          <a:endParaRPr lang="es-EC" sz="2800" kern="1200" dirty="0"/>
        </a:p>
      </dsp:txBody>
      <dsp:txXfrm>
        <a:off x="3885469" y="3841803"/>
        <a:ext cx="3736081" cy="753731"/>
      </dsp:txXfrm>
    </dsp:sp>
    <dsp:sp modelId="{A0D2BD27-F776-49FC-862A-57EF8B2165EF}">
      <dsp:nvSpPr>
        <dsp:cNvPr id="0" name=""/>
        <dsp:cNvSpPr/>
      </dsp:nvSpPr>
      <dsp:spPr>
        <a:xfrm rot="5400000">
          <a:off x="3756916" y="568902"/>
          <a:ext cx="3767448" cy="3768027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2">
            <a:hueOff val="2160060"/>
            <a:satOff val="301"/>
            <a:lumOff val="261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02C055-C769-4E07-A6C7-1923CAAAD56B}">
      <dsp:nvSpPr>
        <dsp:cNvPr id="0" name=""/>
        <dsp:cNvSpPr/>
      </dsp:nvSpPr>
      <dsp:spPr>
        <a:xfrm rot="16200000">
          <a:off x="7633252" y="568902"/>
          <a:ext cx="3767448" cy="3768027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15F120-2749-4F07-A052-C22B4F79440E}">
      <dsp:nvSpPr>
        <dsp:cNvPr id="0" name=""/>
        <dsp:cNvSpPr/>
      </dsp:nvSpPr>
      <dsp:spPr>
        <a:xfrm>
          <a:off x="7366191" y="3841803"/>
          <a:ext cx="3736081" cy="75373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Sector empresarial</a:t>
          </a:r>
          <a:endParaRPr lang="es-EC" sz="2800" kern="1200" dirty="0"/>
        </a:p>
      </dsp:txBody>
      <dsp:txXfrm>
        <a:off x="7366191" y="3841803"/>
        <a:ext cx="3736081" cy="753731"/>
      </dsp:txXfrm>
    </dsp:sp>
    <dsp:sp modelId="{CAC67A27-F38C-421A-B59B-D8C1DE3E8A27}">
      <dsp:nvSpPr>
        <dsp:cNvPr id="0" name=""/>
        <dsp:cNvSpPr/>
      </dsp:nvSpPr>
      <dsp:spPr>
        <a:xfrm>
          <a:off x="3967161" y="1650233"/>
          <a:ext cx="2254514" cy="172615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TECNOLÓGICA</a:t>
          </a:r>
          <a:endParaRPr lang="es-EC" sz="1600" kern="1200" dirty="0"/>
        </a:p>
      </dsp:txBody>
      <dsp:txXfrm>
        <a:off x="4281981" y="1853784"/>
        <a:ext cx="1299900" cy="1319053"/>
      </dsp:txXfrm>
    </dsp:sp>
    <dsp:sp modelId="{9DB624AD-A8C3-41AB-9386-E5239E84A110}">
      <dsp:nvSpPr>
        <dsp:cNvPr id="0" name=""/>
        <dsp:cNvSpPr/>
      </dsp:nvSpPr>
      <dsp:spPr>
        <a:xfrm>
          <a:off x="5211237" y="1650233"/>
          <a:ext cx="2254514" cy="1726155"/>
        </a:xfrm>
        <a:prstGeom prst="ellipse">
          <a:avLst/>
        </a:prstGeom>
        <a:solidFill>
          <a:schemeClr val="accent2">
            <a:alpha val="50000"/>
            <a:hueOff val="462870"/>
            <a:satOff val="64"/>
            <a:lumOff val="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INFORMÁTICA</a:t>
          </a:r>
          <a:endParaRPr lang="es-EC" sz="1600" kern="1200" dirty="0"/>
        </a:p>
      </dsp:txBody>
      <dsp:txXfrm>
        <a:off x="5851032" y="1853784"/>
        <a:ext cx="1299900" cy="1319053"/>
      </dsp:txXfrm>
    </dsp:sp>
    <dsp:sp modelId="{ECB3DADF-7C62-48CE-BDD8-F418EE5875C2}">
      <dsp:nvSpPr>
        <dsp:cNvPr id="0" name=""/>
        <dsp:cNvSpPr/>
      </dsp:nvSpPr>
      <dsp:spPr>
        <a:xfrm>
          <a:off x="812663" y="1141114"/>
          <a:ext cx="1559144" cy="1193777"/>
        </a:xfrm>
        <a:prstGeom prst="ellipse">
          <a:avLst/>
        </a:prstGeom>
        <a:solidFill>
          <a:schemeClr val="accent2">
            <a:alpha val="50000"/>
            <a:hueOff val="925740"/>
            <a:satOff val="129"/>
            <a:lumOff val="1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HOSTERÍA</a:t>
          </a:r>
          <a:endParaRPr lang="es-EC" sz="1600" kern="1200" dirty="0"/>
        </a:p>
      </dsp:txBody>
      <dsp:txXfrm>
        <a:off x="1040994" y="1315939"/>
        <a:ext cx="1102482" cy="844127"/>
      </dsp:txXfrm>
    </dsp:sp>
    <dsp:sp modelId="{BCA4D306-9056-4FE4-9257-FD26C7745B39}">
      <dsp:nvSpPr>
        <dsp:cNvPr id="0" name=""/>
        <dsp:cNvSpPr/>
      </dsp:nvSpPr>
      <dsp:spPr>
        <a:xfrm>
          <a:off x="555087" y="2139165"/>
          <a:ext cx="586378" cy="586144"/>
        </a:xfrm>
        <a:prstGeom prst="ellipse">
          <a:avLst/>
        </a:prstGeom>
        <a:solidFill>
          <a:schemeClr val="accent2">
            <a:alpha val="50000"/>
            <a:hueOff val="1388610"/>
            <a:satOff val="193"/>
            <a:lumOff val="1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73BFF86-A57D-42FD-9299-8876CF6D6DA7}">
      <dsp:nvSpPr>
        <dsp:cNvPr id="0" name=""/>
        <dsp:cNvSpPr/>
      </dsp:nvSpPr>
      <dsp:spPr>
        <a:xfrm>
          <a:off x="2287073" y="1375934"/>
          <a:ext cx="341191" cy="340968"/>
        </a:xfrm>
        <a:prstGeom prst="ellipse">
          <a:avLst/>
        </a:prstGeom>
        <a:solidFill>
          <a:schemeClr val="accent2">
            <a:alpha val="50000"/>
            <a:hueOff val="1851480"/>
            <a:satOff val="258"/>
            <a:lumOff val="2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9942C13-39E9-4701-B0EB-3C29B9EABF12}">
      <dsp:nvSpPr>
        <dsp:cNvPr id="0" name=""/>
        <dsp:cNvSpPr/>
      </dsp:nvSpPr>
      <dsp:spPr>
        <a:xfrm>
          <a:off x="1977584" y="1854119"/>
          <a:ext cx="1559144" cy="1193777"/>
        </a:xfrm>
        <a:prstGeom prst="ellipse">
          <a:avLst/>
        </a:prstGeom>
        <a:solidFill>
          <a:schemeClr val="accent2">
            <a:alpha val="50000"/>
            <a:hueOff val="2314350"/>
            <a:satOff val="322"/>
            <a:lumOff val="28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VENTAS</a:t>
          </a:r>
          <a:endParaRPr lang="es-EC" sz="1600" kern="1200" dirty="0"/>
        </a:p>
      </dsp:txBody>
      <dsp:txXfrm>
        <a:off x="2205915" y="2028944"/>
        <a:ext cx="1102482" cy="844127"/>
      </dsp:txXfrm>
    </dsp:sp>
    <dsp:sp modelId="{BB52F13C-B14C-4899-88EF-0EAF85BA8D0F}">
      <dsp:nvSpPr>
        <dsp:cNvPr id="0" name=""/>
        <dsp:cNvSpPr/>
      </dsp:nvSpPr>
      <dsp:spPr>
        <a:xfrm>
          <a:off x="2285114" y="3120905"/>
          <a:ext cx="341191" cy="340968"/>
        </a:xfrm>
        <a:prstGeom prst="ellipse">
          <a:avLst/>
        </a:prstGeom>
        <a:solidFill>
          <a:schemeClr val="accent2">
            <a:alpha val="50000"/>
            <a:hueOff val="2777220"/>
            <a:satOff val="387"/>
            <a:lumOff val="3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42D0AC9-7442-40D1-B544-58E14E08EB66}">
      <dsp:nvSpPr>
        <dsp:cNvPr id="0" name=""/>
        <dsp:cNvSpPr/>
      </dsp:nvSpPr>
      <dsp:spPr>
        <a:xfrm>
          <a:off x="833935" y="2536314"/>
          <a:ext cx="1559144" cy="1193777"/>
        </a:xfrm>
        <a:prstGeom prst="ellipse">
          <a:avLst/>
        </a:prstGeom>
        <a:solidFill>
          <a:schemeClr val="accent2">
            <a:alpha val="50000"/>
            <a:hueOff val="3240090"/>
            <a:satOff val="451"/>
            <a:lumOff val="39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OFEERTA</a:t>
          </a:r>
          <a:endParaRPr lang="es-EC" sz="1600" kern="1200" dirty="0"/>
        </a:p>
      </dsp:txBody>
      <dsp:txXfrm>
        <a:off x="1062266" y="2711139"/>
        <a:ext cx="1102482" cy="844127"/>
      </dsp:txXfrm>
    </dsp:sp>
    <dsp:sp modelId="{A99D8736-9B2D-43AD-9CDE-E89FE1A8B65D}">
      <dsp:nvSpPr>
        <dsp:cNvPr id="0" name=""/>
        <dsp:cNvSpPr/>
      </dsp:nvSpPr>
      <dsp:spPr>
        <a:xfrm>
          <a:off x="7792147" y="1347886"/>
          <a:ext cx="2873909" cy="21999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AVANCE TECNOLÓGICO 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8213021" y="1670068"/>
        <a:ext cx="2032161" cy="1555629"/>
      </dsp:txXfrm>
    </dsp:sp>
    <dsp:sp modelId="{6A04D112-F1F7-4F5C-BDE5-7B6E278D76F1}">
      <dsp:nvSpPr>
        <dsp:cNvPr id="0" name=""/>
        <dsp:cNvSpPr/>
      </dsp:nvSpPr>
      <dsp:spPr>
        <a:xfrm>
          <a:off x="270214" y="3841803"/>
          <a:ext cx="3736081" cy="75373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MARKETING ONLINE</a:t>
          </a:r>
          <a:endParaRPr lang="es-EC" sz="2800" kern="1200" dirty="0"/>
        </a:p>
      </dsp:txBody>
      <dsp:txXfrm>
        <a:off x="270214" y="3841803"/>
        <a:ext cx="3736081" cy="7537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87321-AA6F-406E-BBAC-EE128BB69876}">
      <dsp:nvSpPr>
        <dsp:cNvPr id="0" name=""/>
        <dsp:cNvSpPr/>
      </dsp:nvSpPr>
      <dsp:spPr>
        <a:xfrm>
          <a:off x="234402" y="2662"/>
          <a:ext cx="1782723" cy="990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SERVICIOS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63410" y="31670"/>
        <a:ext cx="1724707" cy="932385"/>
      </dsp:txXfrm>
    </dsp:sp>
    <dsp:sp modelId="{122FB393-82F3-43F0-AEBE-6E3FA7B3F028}">
      <dsp:nvSpPr>
        <dsp:cNvPr id="0" name=""/>
        <dsp:cNvSpPr/>
      </dsp:nvSpPr>
      <dsp:spPr>
        <a:xfrm rot="5400000">
          <a:off x="940064" y="1017824"/>
          <a:ext cx="371400" cy="4456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-5400000">
        <a:off x="992060" y="1054964"/>
        <a:ext cx="267408" cy="259980"/>
      </dsp:txXfrm>
    </dsp:sp>
    <dsp:sp modelId="{60C905EA-4C07-456A-B3D1-3312ABC61018}">
      <dsp:nvSpPr>
        <dsp:cNvPr id="0" name=""/>
        <dsp:cNvSpPr/>
      </dsp:nvSpPr>
      <dsp:spPr>
        <a:xfrm>
          <a:off x="234402" y="1488264"/>
          <a:ext cx="1782723" cy="990401"/>
        </a:xfrm>
        <a:prstGeom prst="roundRect">
          <a:avLst>
            <a:gd name="adj" fmla="val 10000"/>
          </a:avLst>
        </a:prstGeom>
        <a:solidFill>
          <a:schemeClr val="accent3">
            <a:hueOff val="311971"/>
            <a:satOff val="-84"/>
            <a:lumOff val="2549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SEO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63410" y="1517272"/>
        <a:ext cx="1724707" cy="932385"/>
      </dsp:txXfrm>
    </dsp:sp>
    <dsp:sp modelId="{0D07EEE0-AA62-4FEE-AE44-577797C05419}">
      <dsp:nvSpPr>
        <dsp:cNvPr id="0" name=""/>
        <dsp:cNvSpPr/>
      </dsp:nvSpPr>
      <dsp:spPr>
        <a:xfrm rot="5400000">
          <a:off x="940064" y="2503426"/>
          <a:ext cx="371400" cy="4456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467956"/>
            <a:satOff val="-126"/>
            <a:lumOff val="38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-5400000">
        <a:off x="992060" y="2540566"/>
        <a:ext cx="267408" cy="259980"/>
      </dsp:txXfrm>
    </dsp:sp>
    <dsp:sp modelId="{714E0E1D-01C3-4DB6-A83E-9E5C633D4E7A}">
      <dsp:nvSpPr>
        <dsp:cNvPr id="0" name=""/>
        <dsp:cNvSpPr/>
      </dsp:nvSpPr>
      <dsp:spPr>
        <a:xfrm>
          <a:off x="234402" y="2973867"/>
          <a:ext cx="1782723" cy="990401"/>
        </a:xfrm>
        <a:prstGeom prst="roundRect">
          <a:avLst>
            <a:gd name="adj" fmla="val 10000"/>
          </a:avLst>
        </a:prstGeom>
        <a:solidFill>
          <a:schemeClr val="accent3">
            <a:hueOff val="623941"/>
            <a:satOff val="-168"/>
            <a:lumOff val="5099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VISITANTES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63410" y="3002875"/>
        <a:ext cx="1724707" cy="932385"/>
      </dsp:txXfrm>
    </dsp:sp>
    <dsp:sp modelId="{99DBDBCC-53F1-4EA7-BC1A-F8643E42D119}">
      <dsp:nvSpPr>
        <dsp:cNvPr id="0" name=""/>
        <dsp:cNvSpPr/>
      </dsp:nvSpPr>
      <dsp:spPr>
        <a:xfrm rot="5400000">
          <a:off x="940064" y="3989029"/>
          <a:ext cx="371400" cy="4456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35912"/>
            <a:satOff val="-252"/>
            <a:lumOff val="764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-5400000">
        <a:off x="992060" y="4026169"/>
        <a:ext cx="267408" cy="259980"/>
      </dsp:txXfrm>
    </dsp:sp>
    <dsp:sp modelId="{50C876B3-33AD-4B5E-9239-768D35F17AC7}">
      <dsp:nvSpPr>
        <dsp:cNvPr id="0" name=""/>
        <dsp:cNvSpPr/>
      </dsp:nvSpPr>
      <dsp:spPr>
        <a:xfrm>
          <a:off x="234402" y="4459469"/>
          <a:ext cx="1782723" cy="990401"/>
        </a:xfrm>
        <a:prstGeom prst="roundRect">
          <a:avLst>
            <a:gd name="adj" fmla="val 10000"/>
          </a:avLst>
        </a:prstGeom>
        <a:solidFill>
          <a:schemeClr val="accent3">
            <a:hueOff val="935912"/>
            <a:satOff val="-252"/>
            <a:lumOff val="7648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ENLACES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63410" y="4488477"/>
        <a:ext cx="1724707" cy="9323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106C4-3C51-4713-B239-84FD5E210672}">
      <dsp:nvSpPr>
        <dsp:cNvPr id="0" name=""/>
        <dsp:cNvSpPr/>
      </dsp:nvSpPr>
      <dsp:spPr>
        <a:xfrm>
          <a:off x="720736" y="248848"/>
          <a:ext cx="2861269" cy="250111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TENDENCIAS 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HERRAMIENTA IMPORTANTE PARA ANUNCIAR </a:t>
          </a:r>
          <a:endParaRPr lang="es-EC" sz="1500" kern="1200" dirty="0"/>
        </a:p>
      </dsp:txBody>
      <dsp:txXfrm>
        <a:off x="1436054" y="624015"/>
        <a:ext cx="1394869" cy="1750777"/>
      </dsp:txXfrm>
    </dsp:sp>
    <dsp:sp modelId="{65E2F3F8-8D5E-4BB5-8C70-7B13690A4AE9}">
      <dsp:nvSpPr>
        <dsp:cNvPr id="0" name=""/>
        <dsp:cNvSpPr/>
      </dsp:nvSpPr>
      <dsp:spPr>
        <a:xfrm>
          <a:off x="5419" y="784086"/>
          <a:ext cx="1430634" cy="14306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LA GLOBALIZACION</a:t>
          </a:r>
          <a:endParaRPr lang="es-EC" sz="1100" kern="1200" dirty="0"/>
        </a:p>
      </dsp:txBody>
      <dsp:txXfrm>
        <a:off x="214930" y="993597"/>
        <a:ext cx="1011612" cy="1011612"/>
      </dsp:txXfrm>
    </dsp:sp>
    <dsp:sp modelId="{B18DDB1E-6FAD-432D-A3B7-787603FCCAB4}">
      <dsp:nvSpPr>
        <dsp:cNvPr id="0" name=""/>
        <dsp:cNvSpPr/>
      </dsp:nvSpPr>
      <dsp:spPr>
        <a:xfrm>
          <a:off x="4476153" y="248848"/>
          <a:ext cx="2861269" cy="250111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1130152"/>
            <a:satOff val="422"/>
            <a:lumOff val="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4 MEDIOS ONLINE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MERCADO MAS EXCLUSIVO</a:t>
          </a:r>
          <a:endParaRPr lang="es-EC" sz="1500" kern="1200" dirty="0"/>
        </a:p>
      </dsp:txBody>
      <dsp:txXfrm>
        <a:off x="5191470" y="624015"/>
        <a:ext cx="1394869" cy="1750777"/>
      </dsp:txXfrm>
    </dsp:sp>
    <dsp:sp modelId="{99C159BE-0B54-43F6-927B-189DA5FCCE1F}">
      <dsp:nvSpPr>
        <dsp:cNvPr id="0" name=""/>
        <dsp:cNvSpPr/>
      </dsp:nvSpPr>
      <dsp:spPr>
        <a:xfrm>
          <a:off x="3760835" y="784086"/>
          <a:ext cx="1430634" cy="1430634"/>
        </a:xfrm>
        <a:prstGeom prst="ellipse">
          <a:avLst/>
        </a:prstGeom>
        <a:solidFill>
          <a:schemeClr val="accent2">
            <a:hueOff val="1620045"/>
            <a:satOff val="225"/>
            <a:lumOff val="196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OPTIMIZACION DE RECURSOS</a:t>
          </a:r>
          <a:endParaRPr lang="es-EC" sz="1100" kern="1200" dirty="0"/>
        </a:p>
      </dsp:txBody>
      <dsp:txXfrm>
        <a:off x="3970346" y="993597"/>
        <a:ext cx="1011612" cy="1011612"/>
      </dsp:txXfrm>
    </dsp:sp>
    <dsp:sp modelId="{D8CD77DF-D96D-4F1D-9A59-21C57995B408}">
      <dsp:nvSpPr>
        <dsp:cNvPr id="0" name=""/>
        <dsp:cNvSpPr/>
      </dsp:nvSpPr>
      <dsp:spPr>
        <a:xfrm>
          <a:off x="8231570" y="248848"/>
          <a:ext cx="2861269" cy="250111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2260305"/>
            <a:satOff val="843"/>
            <a:lumOff val="1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HOSTERIA CABAÑAS DEL LAGO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HOSTERIA GUACHALÁ</a:t>
          </a:r>
          <a:endParaRPr lang="es-EC" sz="1500" kern="1200" dirty="0"/>
        </a:p>
      </dsp:txBody>
      <dsp:txXfrm>
        <a:off x="8946887" y="624015"/>
        <a:ext cx="1394869" cy="1750777"/>
      </dsp:txXfrm>
    </dsp:sp>
    <dsp:sp modelId="{8791B387-C257-400A-9ECB-A00D715C6778}">
      <dsp:nvSpPr>
        <dsp:cNvPr id="0" name=""/>
        <dsp:cNvSpPr/>
      </dsp:nvSpPr>
      <dsp:spPr>
        <a:xfrm>
          <a:off x="7516252" y="784086"/>
          <a:ext cx="1430634" cy="1430634"/>
        </a:xfrm>
        <a:prstGeom prst="ellipse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EFICACIA Y CONFIABILIDAD</a:t>
          </a:r>
          <a:endParaRPr lang="es-EC" sz="1100" kern="1200" dirty="0"/>
        </a:p>
      </dsp:txBody>
      <dsp:txXfrm>
        <a:off x="7725763" y="993597"/>
        <a:ext cx="1011612" cy="10116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311C7-C164-44E0-920A-7F9C16687F37}">
      <dsp:nvSpPr>
        <dsp:cNvPr id="0" name=""/>
        <dsp:cNvSpPr/>
      </dsp:nvSpPr>
      <dsp:spPr>
        <a:xfrm>
          <a:off x="3351" y="0"/>
          <a:ext cx="3224409" cy="49393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HOSTERÍA CABAÑAS DEL LAGO</a:t>
          </a:r>
          <a:endParaRPr lang="es-EC" sz="2900" kern="1200" dirty="0"/>
        </a:p>
      </dsp:txBody>
      <dsp:txXfrm>
        <a:off x="3351" y="0"/>
        <a:ext cx="3224409" cy="1481804"/>
      </dsp:txXfrm>
    </dsp:sp>
    <dsp:sp modelId="{F06FFC2A-E862-4E87-80B6-629CF8409A11}">
      <dsp:nvSpPr>
        <dsp:cNvPr id="0" name=""/>
        <dsp:cNvSpPr/>
      </dsp:nvSpPr>
      <dsp:spPr>
        <a:xfrm>
          <a:off x="325792" y="1483251"/>
          <a:ext cx="2579527" cy="1489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TECNOLOGÍAS DIGITALES </a:t>
          </a:r>
          <a:endParaRPr lang="es-EC" sz="1700" kern="1200" dirty="0"/>
        </a:p>
      </dsp:txBody>
      <dsp:txXfrm>
        <a:off x="369412" y="1526871"/>
        <a:ext cx="2492287" cy="1402040"/>
      </dsp:txXfrm>
    </dsp:sp>
    <dsp:sp modelId="{BE0CFFCF-137A-466B-B071-B7558474503E}">
      <dsp:nvSpPr>
        <dsp:cNvPr id="0" name=""/>
        <dsp:cNvSpPr/>
      </dsp:nvSpPr>
      <dsp:spPr>
        <a:xfrm>
          <a:off x="325792" y="3201652"/>
          <a:ext cx="2579527" cy="1489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NAVEGADORES</a:t>
          </a:r>
          <a:endParaRPr lang="es-EC" sz="1700" kern="1200" dirty="0"/>
        </a:p>
      </dsp:txBody>
      <dsp:txXfrm>
        <a:off x="369412" y="3245272"/>
        <a:ext cx="2492287" cy="1402040"/>
      </dsp:txXfrm>
    </dsp:sp>
    <dsp:sp modelId="{BC355CD7-887F-4214-8E75-4560DF0A6F45}">
      <dsp:nvSpPr>
        <dsp:cNvPr id="0" name=""/>
        <dsp:cNvSpPr/>
      </dsp:nvSpPr>
      <dsp:spPr>
        <a:xfrm>
          <a:off x="3469591" y="0"/>
          <a:ext cx="3224409" cy="49393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HOSTERÍA GUACHALÁ</a:t>
          </a:r>
          <a:endParaRPr lang="es-EC" sz="2900" kern="1200" dirty="0"/>
        </a:p>
      </dsp:txBody>
      <dsp:txXfrm>
        <a:off x="3469591" y="0"/>
        <a:ext cx="3224409" cy="1481804"/>
      </dsp:txXfrm>
    </dsp:sp>
    <dsp:sp modelId="{222EA6E8-0D6B-4DB1-88DB-14A0AD9B8F39}">
      <dsp:nvSpPr>
        <dsp:cNvPr id="0" name=""/>
        <dsp:cNvSpPr/>
      </dsp:nvSpPr>
      <dsp:spPr>
        <a:xfrm>
          <a:off x="3792032" y="1482226"/>
          <a:ext cx="2579527" cy="9703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PERFIL DEL CONSUMIDOR, DE ACUERDO A LA CATEGORÍA</a:t>
          </a:r>
          <a:endParaRPr lang="es-EC" sz="1700" kern="1200" dirty="0"/>
        </a:p>
      </dsp:txBody>
      <dsp:txXfrm>
        <a:off x="3820454" y="1510648"/>
        <a:ext cx="2522683" cy="913540"/>
      </dsp:txXfrm>
    </dsp:sp>
    <dsp:sp modelId="{B74D4FE8-08E7-47DC-899A-9216FDCF5DE4}">
      <dsp:nvSpPr>
        <dsp:cNvPr id="0" name=""/>
        <dsp:cNvSpPr/>
      </dsp:nvSpPr>
      <dsp:spPr>
        <a:xfrm>
          <a:off x="3792032" y="2601900"/>
          <a:ext cx="2579527" cy="9703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DISPONIBLE EN CUALQUIER DISPOSITIVO MÓVIL</a:t>
          </a:r>
          <a:endParaRPr lang="es-EC" sz="1700" kern="1200" dirty="0"/>
        </a:p>
      </dsp:txBody>
      <dsp:txXfrm>
        <a:off x="3820454" y="2630322"/>
        <a:ext cx="2522683" cy="913540"/>
      </dsp:txXfrm>
    </dsp:sp>
    <dsp:sp modelId="{A563D19F-5FC9-4A0F-A70D-8A907189E07D}">
      <dsp:nvSpPr>
        <dsp:cNvPr id="0" name=""/>
        <dsp:cNvSpPr/>
      </dsp:nvSpPr>
      <dsp:spPr>
        <a:xfrm>
          <a:off x="3792032" y="3721574"/>
          <a:ext cx="2579527" cy="9703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OFERTA</a:t>
          </a:r>
          <a:endParaRPr lang="es-EC" sz="1700" kern="1200" dirty="0"/>
        </a:p>
      </dsp:txBody>
      <dsp:txXfrm>
        <a:off x="3820454" y="3749996"/>
        <a:ext cx="2522683" cy="9135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A950F-1138-4061-A7EC-7EE2C58A3AE8}">
      <dsp:nvSpPr>
        <dsp:cNvPr id="0" name=""/>
        <dsp:cNvSpPr/>
      </dsp:nvSpPr>
      <dsp:spPr>
        <a:xfrm>
          <a:off x="583520" y="1833"/>
          <a:ext cx="2922082" cy="11688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BOTÓN DE RESERVAS </a:t>
          </a:r>
          <a:endParaRPr lang="es-EC" sz="2500" kern="1200" dirty="0"/>
        </a:p>
      </dsp:txBody>
      <dsp:txXfrm>
        <a:off x="1167937" y="1833"/>
        <a:ext cx="1753249" cy="1168833"/>
      </dsp:txXfrm>
    </dsp:sp>
    <dsp:sp modelId="{3C46F119-9DD2-450A-9259-ED2AB2DBC90E}">
      <dsp:nvSpPr>
        <dsp:cNvPr id="0" name=""/>
        <dsp:cNvSpPr/>
      </dsp:nvSpPr>
      <dsp:spPr>
        <a:xfrm>
          <a:off x="3125732" y="101184"/>
          <a:ext cx="2425328" cy="970131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VISIBILIDAD</a:t>
          </a:r>
          <a:endParaRPr lang="es-EC" sz="2100" kern="1200" dirty="0"/>
        </a:p>
      </dsp:txBody>
      <dsp:txXfrm>
        <a:off x="3610798" y="101184"/>
        <a:ext cx="1455197" cy="970131"/>
      </dsp:txXfrm>
    </dsp:sp>
    <dsp:sp modelId="{5416C20A-75CD-4D2B-BBB5-D30B8A65F01B}">
      <dsp:nvSpPr>
        <dsp:cNvPr id="0" name=""/>
        <dsp:cNvSpPr/>
      </dsp:nvSpPr>
      <dsp:spPr>
        <a:xfrm>
          <a:off x="5211514" y="101184"/>
          <a:ext cx="2425328" cy="970131"/>
        </a:xfrm>
        <a:prstGeom prst="chevron">
          <a:avLst/>
        </a:prstGeom>
        <a:solidFill>
          <a:schemeClr val="accent2">
            <a:tint val="40000"/>
            <a:alpha val="90000"/>
            <a:hueOff val="452061"/>
            <a:satOff val="169"/>
            <a:lumOff val="2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CAMBIO DE COLORES</a:t>
          </a:r>
          <a:endParaRPr lang="es-EC" sz="2100" kern="1200" dirty="0"/>
        </a:p>
      </dsp:txBody>
      <dsp:txXfrm>
        <a:off x="5696580" y="101184"/>
        <a:ext cx="1455197" cy="970131"/>
      </dsp:txXfrm>
    </dsp:sp>
    <dsp:sp modelId="{E1C7E0D3-8B7B-48CF-AD22-1F71A0EE5C5E}">
      <dsp:nvSpPr>
        <dsp:cNvPr id="0" name=""/>
        <dsp:cNvSpPr/>
      </dsp:nvSpPr>
      <dsp:spPr>
        <a:xfrm>
          <a:off x="583520" y="1334303"/>
          <a:ext cx="2922082" cy="1168833"/>
        </a:xfrm>
        <a:prstGeom prst="chevron">
          <a:avLst/>
        </a:prstGeom>
        <a:solidFill>
          <a:schemeClr val="accent2">
            <a:hueOff val="1080030"/>
            <a:satOff val="150"/>
            <a:lumOff val="131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MOSTRAR LOS PRECIOS </a:t>
          </a:r>
          <a:endParaRPr lang="es-EC" sz="2500" kern="1200" dirty="0"/>
        </a:p>
      </dsp:txBody>
      <dsp:txXfrm>
        <a:off x="1167937" y="1334303"/>
        <a:ext cx="1753249" cy="1168833"/>
      </dsp:txXfrm>
    </dsp:sp>
    <dsp:sp modelId="{256B9FF5-E9C2-48CC-A158-396D169BDCF9}">
      <dsp:nvSpPr>
        <dsp:cNvPr id="0" name=""/>
        <dsp:cNvSpPr/>
      </dsp:nvSpPr>
      <dsp:spPr>
        <a:xfrm>
          <a:off x="3125732" y="1433653"/>
          <a:ext cx="2425328" cy="970131"/>
        </a:xfrm>
        <a:prstGeom prst="chevron">
          <a:avLst/>
        </a:prstGeom>
        <a:solidFill>
          <a:schemeClr val="accent2">
            <a:tint val="40000"/>
            <a:alpha val="90000"/>
            <a:hueOff val="904122"/>
            <a:satOff val="337"/>
            <a:lumOff val="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DEPORTES ACUATICOS</a:t>
          </a:r>
          <a:endParaRPr lang="es-EC" sz="2100" kern="1200" dirty="0"/>
        </a:p>
      </dsp:txBody>
      <dsp:txXfrm>
        <a:off x="3610798" y="1433653"/>
        <a:ext cx="1455197" cy="970131"/>
      </dsp:txXfrm>
    </dsp:sp>
    <dsp:sp modelId="{54EB6734-511D-46E9-8525-A07B362F0221}">
      <dsp:nvSpPr>
        <dsp:cNvPr id="0" name=""/>
        <dsp:cNvSpPr/>
      </dsp:nvSpPr>
      <dsp:spPr>
        <a:xfrm>
          <a:off x="583520" y="2666772"/>
          <a:ext cx="2922082" cy="1168833"/>
        </a:xfrm>
        <a:prstGeom prst="chevron">
          <a:avLst/>
        </a:prstGeom>
        <a:solidFill>
          <a:schemeClr val="accent2">
            <a:hueOff val="2160060"/>
            <a:satOff val="301"/>
            <a:lumOff val="261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CONTACTOS </a:t>
          </a:r>
          <a:endParaRPr lang="es-EC" sz="2500" kern="1200" dirty="0"/>
        </a:p>
      </dsp:txBody>
      <dsp:txXfrm>
        <a:off x="1167937" y="2666772"/>
        <a:ext cx="1753249" cy="1168833"/>
      </dsp:txXfrm>
    </dsp:sp>
    <dsp:sp modelId="{5920BDD1-C57E-4F25-8FF9-DD4765215A8B}">
      <dsp:nvSpPr>
        <dsp:cNvPr id="0" name=""/>
        <dsp:cNvSpPr/>
      </dsp:nvSpPr>
      <dsp:spPr>
        <a:xfrm>
          <a:off x="3125732" y="2766123"/>
          <a:ext cx="2425328" cy="970131"/>
        </a:xfrm>
        <a:prstGeom prst="chevron">
          <a:avLst/>
        </a:prstGeom>
        <a:solidFill>
          <a:schemeClr val="accent2">
            <a:tint val="40000"/>
            <a:alpha val="90000"/>
            <a:hueOff val="1356183"/>
            <a:satOff val="506"/>
            <a:lumOff val="6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WHATSAPP</a:t>
          </a:r>
          <a:endParaRPr lang="es-EC" sz="2100" kern="1200" dirty="0"/>
        </a:p>
      </dsp:txBody>
      <dsp:txXfrm>
        <a:off x="3610798" y="2766123"/>
        <a:ext cx="1455197" cy="970131"/>
      </dsp:txXfrm>
    </dsp:sp>
    <dsp:sp modelId="{27FFDFBB-DF37-4C15-9042-0B5594307815}">
      <dsp:nvSpPr>
        <dsp:cNvPr id="0" name=""/>
        <dsp:cNvSpPr/>
      </dsp:nvSpPr>
      <dsp:spPr>
        <a:xfrm>
          <a:off x="583520" y="3999242"/>
          <a:ext cx="2922082" cy="1168833"/>
        </a:xfrm>
        <a:prstGeom prst="chevron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ELEMENTOS MULTIMEDIA</a:t>
          </a:r>
          <a:endParaRPr lang="es-EC" sz="2500" kern="1200" dirty="0"/>
        </a:p>
      </dsp:txBody>
      <dsp:txXfrm>
        <a:off x="1167937" y="3999242"/>
        <a:ext cx="1753249" cy="1168833"/>
      </dsp:txXfrm>
    </dsp:sp>
    <dsp:sp modelId="{8A4B7DC4-F9BF-4671-A854-C1F48D497A94}">
      <dsp:nvSpPr>
        <dsp:cNvPr id="0" name=""/>
        <dsp:cNvSpPr/>
      </dsp:nvSpPr>
      <dsp:spPr>
        <a:xfrm>
          <a:off x="3125732" y="4098593"/>
          <a:ext cx="2425328" cy="970131"/>
        </a:xfrm>
        <a:prstGeom prst="chevron">
          <a:avLst/>
        </a:prstGeom>
        <a:solidFill>
          <a:schemeClr val="accent2">
            <a:tint val="40000"/>
            <a:alpha val="90000"/>
            <a:hueOff val="1808244"/>
            <a:satOff val="674"/>
            <a:lumOff val="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MEJOR RESOLUCIÓN</a:t>
          </a:r>
          <a:endParaRPr lang="es-EC" sz="2100" kern="1200" dirty="0"/>
        </a:p>
      </dsp:txBody>
      <dsp:txXfrm>
        <a:off x="3610798" y="4098593"/>
        <a:ext cx="1455197" cy="970131"/>
      </dsp:txXfrm>
    </dsp:sp>
    <dsp:sp modelId="{F72A7CA2-F63E-4E5A-9599-8E133601314E}">
      <dsp:nvSpPr>
        <dsp:cNvPr id="0" name=""/>
        <dsp:cNvSpPr/>
      </dsp:nvSpPr>
      <dsp:spPr>
        <a:xfrm>
          <a:off x="5211514" y="4098593"/>
          <a:ext cx="2425328" cy="970131"/>
        </a:xfrm>
        <a:prstGeom prst="chevron">
          <a:avLst/>
        </a:prstGeom>
        <a:solidFill>
          <a:schemeClr val="accent2">
            <a:tint val="40000"/>
            <a:alpha val="90000"/>
            <a:hueOff val="2260305"/>
            <a:satOff val="843"/>
            <a:lumOff val="1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OPTIMIZAR LOS RECURSOS</a:t>
          </a:r>
          <a:endParaRPr lang="es-EC" sz="2100" kern="1200" dirty="0"/>
        </a:p>
      </dsp:txBody>
      <dsp:txXfrm>
        <a:off x="5696580" y="4098593"/>
        <a:ext cx="1455197" cy="97013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E7186-AC00-4537-A0F4-E34B1C85767D}">
      <dsp:nvSpPr>
        <dsp:cNvPr id="0" name=""/>
        <dsp:cNvSpPr/>
      </dsp:nvSpPr>
      <dsp:spPr>
        <a:xfrm>
          <a:off x="1959" y="0"/>
          <a:ext cx="1922859" cy="54186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CONTRATACION DE PERSONAL</a:t>
          </a:r>
          <a:endParaRPr lang="es-EC" sz="2100" kern="1200" dirty="0"/>
        </a:p>
      </dsp:txBody>
      <dsp:txXfrm>
        <a:off x="1959" y="0"/>
        <a:ext cx="1922859" cy="1625600"/>
      </dsp:txXfrm>
    </dsp:sp>
    <dsp:sp modelId="{34395E8A-75CF-42E9-A869-BF1FAE2D4C55}">
      <dsp:nvSpPr>
        <dsp:cNvPr id="0" name=""/>
        <dsp:cNvSpPr/>
      </dsp:nvSpPr>
      <dsp:spPr>
        <a:xfrm>
          <a:off x="194245" y="1627187"/>
          <a:ext cx="1538287" cy="1633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CONSTANTE PUBLICIDAD</a:t>
          </a:r>
          <a:endParaRPr lang="es-EC" sz="2000" kern="1200" dirty="0"/>
        </a:p>
      </dsp:txBody>
      <dsp:txXfrm>
        <a:off x="239300" y="1672242"/>
        <a:ext cx="1448177" cy="1543692"/>
      </dsp:txXfrm>
    </dsp:sp>
    <dsp:sp modelId="{508CBEE6-05C6-4069-BD54-FAC6E42F4F6F}">
      <dsp:nvSpPr>
        <dsp:cNvPr id="0" name=""/>
        <dsp:cNvSpPr/>
      </dsp:nvSpPr>
      <dsp:spPr>
        <a:xfrm>
          <a:off x="194245" y="3512343"/>
          <a:ext cx="1538287" cy="1633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MEDIOS ONLINE</a:t>
          </a:r>
          <a:endParaRPr lang="es-EC" sz="2000" kern="1200" dirty="0"/>
        </a:p>
      </dsp:txBody>
      <dsp:txXfrm>
        <a:off x="239300" y="3557398"/>
        <a:ext cx="1448177" cy="1543692"/>
      </dsp:txXfrm>
    </dsp:sp>
    <dsp:sp modelId="{04B2E441-511C-47AD-A389-C66DA88C064A}">
      <dsp:nvSpPr>
        <dsp:cNvPr id="0" name=""/>
        <dsp:cNvSpPr/>
      </dsp:nvSpPr>
      <dsp:spPr>
        <a:xfrm>
          <a:off x="2069033" y="0"/>
          <a:ext cx="1922859" cy="54186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CONTENIDO DE LA PÁGINA WEB</a:t>
          </a:r>
          <a:endParaRPr lang="es-EC" sz="2100" kern="1200" dirty="0"/>
        </a:p>
      </dsp:txBody>
      <dsp:txXfrm>
        <a:off x="2069033" y="0"/>
        <a:ext cx="1922859" cy="1625600"/>
      </dsp:txXfrm>
    </dsp:sp>
    <dsp:sp modelId="{49B83532-53AF-41E7-B991-E8F9B06F8CBF}">
      <dsp:nvSpPr>
        <dsp:cNvPr id="0" name=""/>
        <dsp:cNvSpPr/>
      </dsp:nvSpPr>
      <dsp:spPr>
        <a:xfrm>
          <a:off x="2261319" y="1625600"/>
          <a:ext cx="1538287" cy="35221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DIFERENTES IDIOMAS</a:t>
          </a:r>
          <a:endParaRPr lang="es-EC" sz="2000" kern="1200" dirty="0"/>
        </a:p>
      </dsp:txBody>
      <dsp:txXfrm>
        <a:off x="2306374" y="1670655"/>
        <a:ext cx="1448177" cy="3432023"/>
      </dsp:txXfrm>
    </dsp:sp>
    <dsp:sp modelId="{7D5475A9-42BE-412D-8610-7C91DE0B2760}">
      <dsp:nvSpPr>
        <dsp:cNvPr id="0" name=""/>
        <dsp:cNvSpPr/>
      </dsp:nvSpPr>
      <dsp:spPr>
        <a:xfrm>
          <a:off x="4136107" y="0"/>
          <a:ext cx="1922859" cy="54186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PAQUETES TURÍSTICOS</a:t>
          </a:r>
          <a:endParaRPr lang="es-EC" sz="2100" kern="1200" dirty="0"/>
        </a:p>
      </dsp:txBody>
      <dsp:txXfrm>
        <a:off x="4136107" y="0"/>
        <a:ext cx="1922859" cy="1625600"/>
      </dsp:txXfrm>
    </dsp:sp>
    <dsp:sp modelId="{2FBEC6D1-38A4-40D3-B54B-9C8DE31363CA}">
      <dsp:nvSpPr>
        <dsp:cNvPr id="0" name=""/>
        <dsp:cNvSpPr/>
      </dsp:nvSpPr>
      <dsp:spPr>
        <a:xfrm>
          <a:off x="4328393" y="1625600"/>
          <a:ext cx="1538287" cy="35221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ATRACTIVOS TURÍSTICOS ALEDAÑOS</a:t>
          </a:r>
          <a:endParaRPr lang="es-EC" sz="2000" kern="1200" dirty="0"/>
        </a:p>
      </dsp:txBody>
      <dsp:txXfrm>
        <a:off x="4373448" y="1670655"/>
        <a:ext cx="1448177" cy="3432023"/>
      </dsp:txXfrm>
    </dsp:sp>
    <dsp:sp modelId="{FC1443B6-CE56-4846-8AB0-36457FBECC1E}">
      <dsp:nvSpPr>
        <dsp:cNvPr id="0" name=""/>
        <dsp:cNvSpPr/>
      </dsp:nvSpPr>
      <dsp:spPr>
        <a:xfrm>
          <a:off x="6203181" y="0"/>
          <a:ext cx="1922859" cy="54186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CREAR OTRO MEDIO ONLINE </a:t>
          </a:r>
          <a:endParaRPr lang="es-EC" sz="2100" kern="1200" dirty="0"/>
        </a:p>
      </dsp:txBody>
      <dsp:txXfrm>
        <a:off x="6203181" y="0"/>
        <a:ext cx="1922859" cy="1625600"/>
      </dsp:txXfrm>
    </dsp:sp>
    <dsp:sp modelId="{5C6292A0-42F5-4417-813A-7F06D6F6E30A}">
      <dsp:nvSpPr>
        <dsp:cNvPr id="0" name=""/>
        <dsp:cNvSpPr/>
      </dsp:nvSpPr>
      <dsp:spPr>
        <a:xfrm>
          <a:off x="6395466" y="1627187"/>
          <a:ext cx="1538287" cy="1633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TWITTER</a:t>
          </a:r>
          <a:endParaRPr lang="es-EC" sz="2000" kern="1200" dirty="0"/>
        </a:p>
      </dsp:txBody>
      <dsp:txXfrm>
        <a:off x="6440521" y="1672242"/>
        <a:ext cx="1448177" cy="1543692"/>
      </dsp:txXfrm>
    </dsp:sp>
    <dsp:sp modelId="{D4E05C69-E898-4F69-AAB4-7DC9CE3F53FD}">
      <dsp:nvSpPr>
        <dsp:cNvPr id="0" name=""/>
        <dsp:cNvSpPr/>
      </dsp:nvSpPr>
      <dsp:spPr>
        <a:xfrm>
          <a:off x="6395466" y="3512343"/>
          <a:ext cx="1538287" cy="1633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INSTAGRAM</a:t>
          </a:r>
          <a:endParaRPr lang="es-EC" sz="2000" kern="1200" dirty="0"/>
        </a:p>
      </dsp:txBody>
      <dsp:txXfrm>
        <a:off x="6440521" y="3557398"/>
        <a:ext cx="1448177" cy="1543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5F43C-7447-4D20-BF66-07F5E22D3421}">
      <dsp:nvSpPr>
        <dsp:cNvPr id="0" name=""/>
        <dsp:cNvSpPr/>
      </dsp:nvSpPr>
      <dsp:spPr>
        <a:xfrm>
          <a:off x="4762" y="0"/>
          <a:ext cx="2772391" cy="87192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ANALIZAR EL MARKETING ONLINE</a:t>
          </a:r>
          <a:endParaRPr lang="es-EC" sz="1600" kern="1200" dirty="0"/>
        </a:p>
      </dsp:txBody>
      <dsp:txXfrm>
        <a:off x="440726" y="0"/>
        <a:ext cx="1900464" cy="871927"/>
      </dsp:txXfrm>
    </dsp:sp>
    <dsp:sp modelId="{20A54EBF-F24D-42F1-B5CE-41A8DD486510}">
      <dsp:nvSpPr>
        <dsp:cNvPr id="0" name=""/>
        <dsp:cNvSpPr/>
      </dsp:nvSpPr>
      <dsp:spPr>
        <a:xfrm>
          <a:off x="2499914" y="0"/>
          <a:ext cx="2772391" cy="87192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INDICADORES KPI</a:t>
          </a:r>
          <a:endParaRPr lang="es-EC" sz="1600" kern="1200" dirty="0"/>
        </a:p>
      </dsp:txBody>
      <dsp:txXfrm>
        <a:off x="2935878" y="0"/>
        <a:ext cx="1900464" cy="871927"/>
      </dsp:txXfrm>
    </dsp:sp>
    <dsp:sp modelId="{6A95286F-806F-4DB8-BD62-4E755A69CB1F}">
      <dsp:nvSpPr>
        <dsp:cNvPr id="0" name=""/>
        <dsp:cNvSpPr/>
      </dsp:nvSpPr>
      <dsp:spPr>
        <a:xfrm>
          <a:off x="4995066" y="0"/>
          <a:ext cx="2772391" cy="87192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RECOMENDACIONES PARA EL POSICIONAMIENTO </a:t>
          </a:r>
          <a:endParaRPr lang="es-EC" sz="1600" kern="1200" dirty="0"/>
        </a:p>
      </dsp:txBody>
      <dsp:txXfrm>
        <a:off x="5431030" y="0"/>
        <a:ext cx="1900464" cy="871927"/>
      </dsp:txXfrm>
    </dsp:sp>
    <dsp:sp modelId="{1D1CD8C5-E39E-4A56-9F4C-C6582A6D9BCA}">
      <dsp:nvSpPr>
        <dsp:cNvPr id="0" name=""/>
        <dsp:cNvSpPr/>
      </dsp:nvSpPr>
      <dsp:spPr>
        <a:xfrm>
          <a:off x="7490219" y="0"/>
          <a:ext cx="2772391" cy="87192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FIDELIZACION</a:t>
          </a:r>
          <a:endParaRPr lang="es-EC" sz="1600" kern="1200" dirty="0"/>
        </a:p>
      </dsp:txBody>
      <dsp:txXfrm>
        <a:off x="7926183" y="0"/>
        <a:ext cx="1900464" cy="871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14D0D-CCBF-410E-AB6F-E211DE4394CB}">
      <dsp:nvSpPr>
        <dsp:cNvPr id="0" name=""/>
        <dsp:cNvSpPr/>
      </dsp:nvSpPr>
      <dsp:spPr>
        <a:xfrm>
          <a:off x="3008" y="21663"/>
          <a:ext cx="3664770" cy="146590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1. IDENTIFICAR LOS ELEMENTOS DEL PROCESO COMUNICATIVO</a:t>
          </a:r>
          <a:endParaRPr lang="es-EC" sz="2000" kern="1200" dirty="0"/>
        </a:p>
      </dsp:txBody>
      <dsp:txXfrm>
        <a:off x="735962" y="21663"/>
        <a:ext cx="2198862" cy="1465908"/>
      </dsp:txXfrm>
    </dsp:sp>
    <dsp:sp modelId="{563401B0-1656-4023-AD70-40CA2EC7A2F7}">
      <dsp:nvSpPr>
        <dsp:cNvPr id="0" name=""/>
        <dsp:cNvSpPr/>
      </dsp:nvSpPr>
      <dsp:spPr>
        <a:xfrm>
          <a:off x="3301301" y="21663"/>
          <a:ext cx="3664770" cy="146590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2. DETERMINAR LAS CARACTERISTICAS DEL MERCADO</a:t>
          </a:r>
          <a:endParaRPr lang="es-EC" sz="2000" kern="1200" dirty="0"/>
        </a:p>
      </dsp:txBody>
      <dsp:txXfrm>
        <a:off x="4034255" y="21663"/>
        <a:ext cx="2198862" cy="1465908"/>
      </dsp:txXfrm>
    </dsp:sp>
    <dsp:sp modelId="{0E6C1409-2B05-4A6A-B539-5B3C43D4BC57}">
      <dsp:nvSpPr>
        <dsp:cNvPr id="0" name=""/>
        <dsp:cNvSpPr/>
      </dsp:nvSpPr>
      <dsp:spPr>
        <a:xfrm>
          <a:off x="6599594" y="21663"/>
          <a:ext cx="3664770" cy="146590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3. ESTABLECER EL MANEJO DE LAS 4 F’s APLICADAS EN EL MARKETING ONLINE</a:t>
          </a:r>
          <a:endParaRPr lang="es-EC" sz="2000" kern="1200" dirty="0"/>
        </a:p>
      </dsp:txBody>
      <dsp:txXfrm>
        <a:off x="7332548" y="21663"/>
        <a:ext cx="2198862" cy="14659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236A9-B5B2-4812-B5C6-E5F80FB4FCB5}">
      <dsp:nvSpPr>
        <dsp:cNvPr id="0" name=""/>
        <dsp:cNvSpPr/>
      </dsp:nvSpPr>
      <dsp:spPr>
        <a:xfrm>
          <a:off x="6273" y="544338"/>
          <a:ext cx="1812158" cy="18121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CANTIDAD DE INFORMACIÓN EN EL MEDIO VIRTUAL</a:t>
          </a:r>
          <a:endParaRPr lang="es-EC" sz="1600" kern="1200" dirty="0"/>
        </a:p>
      </dsp:txBody>
      <dsp:txXfrm>
        <a:off x="271657" y="809722"/>
        <a:ext cx="1281390" cy="1281390"/>
      </dsp:txXfrm>
    </dsp:sp>
    <dsp:sp modelId="{323EDC16-BC9B-4DE8-BA95-171D9CA422D9}">
      <dsp:nvSpPr>
        <dsp:cNvPr id="0" name=""/>
        <dsp:cNvSpPr/>
      </dsp:nvSpPr>
      <dsp:spPr>
        <a:xfrm rot="19041445">
          <a:off x="1793990" y="1200340"/>
          <a:ext cx="5919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1986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7BD952-5435-4CEF-9178-71703FCCE312}">
      <dsp:nvSpPr>
        <dsp:cNvPr id="0" name=""/>
        <dsp:cNvSpPr/>
      </dsp:nvSpPr>
      <dsp:spPr>
        <a:xfrm rot="13358555">
          <a:off x="4155051" y="1200340"/>
          <a:ext cx="5919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1986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2AC2D2-14E0-41F7-B185-EF927B851BD9}">
      <dsp:nvSpPr>
        <dsp:cNvPr id="0" name=""/>
        <dsp:cNvSpPr/>
      </dsp:nvSpPr>
      <dsp:spPr>
        <a:xfrm>
          <a:off x="2307714" y="999827"/>
          <a:ext cx="21181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ABDB49-CF98-4353-8586-DC846526847E}">
      <dsp:nvSpPr>
        <dsp:cNvPr id="0" name=""/>
        <dsp:cNvSpPr/>
      </dsp:nvSpPr>
      <dsp:spPr>
        <a:xfrm>
          <a:off x="2519530" y="549237"/>
          <a:ext cx="1501967" cy="90118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REDES SOCIALES </a:t>
          </a:r>
          <a:endParaRPr lang="es-EC" sz="1600" kern="1200" dirty="0"/>
        </a:p>
      </dsp:txBody>
      <dsp:txXfrm>
        <a:off x="2519530" y="549237"/>
        <a:ext cx="1501967" cy="901180"/>
      </dsp:txXfrm>
    </dsp:sp>
    <dsp:sp modelId="{39F2D66B-5B12-47BD-8EE1-7DBA8BCF4DD5}">
      <dsp:nvSpPr>
        <dsp:cNvPr id="0" name=""/>
        <dsp:cNvSpPr/>
      </dsp:nvSpPr>
      <dsp:spPr>
        <a:xfrm>
          <a:off x="4021498" y="999827"/>
          <a:ext cx="21181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C11B6-6B35-45F6-A2B1-0427FBF9A980}">
      <dsp:nvSpPr>
        <dsp:cNvPr id="0" name=""/>
        <dsp:cNvSpPr/>
      </dsp:nvSpPr>
      <dsp:spPr>
        <a:xfrm rot="2558555">
          <a:off x="1793990" y="1700495"/>
          <a:ext cx="5919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1986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4130D-7160-49AF-BBD2-8366280F6AE4}">
      <dsp:nvSpPr>
        <dsp:cNvPr id="0" name=""/>
        <dsp:cNvSpPr/>
      </dsp:nvSpPr>
      <dsp:spPr>
        <a:xfrm rot="8241445">
          <a:off x="4155051" y="1700495"/>
          <a:ext cx="5919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1986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7D2D2-C081-4076-8146-CECE1C607C02}">
      <dsp:nvSpPr>
        <dsp:cNvPr id="0" name=""/>
        <dsp:cNvSpPr/>
      </dsp:nvSpPr>
      <dsp:spPr>
        <a:xfrm>
          <a:off x="2307714" y="1901008"/>
          <a:ext cx="21181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C77A5-93DF-44DD-94EE-2549A74CB562}">
      <dsp:nvSpPr>
        <dsp:cNvPr id="0" name=""/>
        <dsp:cNvSpPr/>
      </dsp:nvSpPr>
      <dsp:spPr>
        <a:xfrm>
          <a:off x="2519530" y="1450418"/>
          <a:ext cx="1501967" cy="90118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PÁGINAS WEB</a:t>
          </a:r>
          <a:endParaRPr lang="es-EC" sz="1600" kern="1200" dirty="0"/>
        </a:p>
      </dsp:txBody>
      <dsp:txXfrm>
        <a:off x="2519530" y="1450418"/>
        <a:ext cx="1501967" cy="901180"/>
      </dsp:txXfrm>
    </dsp:sp>
    <dsp:sp modelId="{A852A9DB-B028-42E4-98BD-01BAF9B5DA72}">
      <dsp:nvSpPr>
        <dsp:cNvPr id="0" name=""/>
        <dsp:cNvSpPr/>
      </dsp:nvSpPr>
      <dsp:spPr>
        <a:xfrm>
          <a:off x="4021498" y="1901008"/>
          <a:ext cx="21181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E2A029-7BC3-4A7F-AC2D-74A4C720593A}">
      <dsp:nvSpPr>
        <dsp:cNvPr id="0" name=""/>
        <dsp:cNvSpPr/>
      </dsp:nvSpPr>
      <dsp:spPr>
        <a:xfrm>
          <a:off x="4722596" y="544338"/>
          <a:ext cx="1812158" cy="181215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ESTUDIOS EN ECUADOR </a:t>
          </a:r>
          <a:endParaRPr lang="es-EC" sz="1600" kern="1200" dirty="0"/>
        </a:p>
      </dsp:txBody>
      <dsp:txXfrm>
        <a:off x="4987980" y="809722"/>
        <a:ext cx="1281390" cy="1281390"/>
      </dsp:txXfrm>
    </dsp:sp>
    <dsp:sp modelId="{D15BFAC4-04BB-4A82-9762-2E290D2329EC}">
      <dsp:nvSpPr>
        <dsp:cNvPr id="0" name=""/>
        <dsp:cNvSpPr/>
      </dsp:nvSpPr>
      <dsp:spPr>
        <a:xfrm>
          <a:off x="6534755" y="544338"/>
          <a:ext cx="1812158" cy="18121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TURISMO – ACTIVIDAD ECONÓMICA</a:t>
          </a:r>
          <a:endParaRPr lang="es-EC" sz="1600" kern="1200" dirty="0"/>
        </a:p>
      </dsp:txBody>
      <dsp:txXfrm>
        <a:off x="6800139" y="809722"/>
        <a:ext cx="1281390" cy="1281390"/>
      </dsp:txXfrm>
    </dsp:sp>
    <dsp:sp modelId="{A3E363DE-A4FA-4B98-BC87-70BC0FDAD769}">
      <dsp:nvSpPr>
        <dsp:cNvPr id="0" name=""/>
        <dsp:cNvSpPr/>
      </dsp:nvSpPr>
      <dsp:spPr>
        <a:xfrm rot="20116549">
          <a:off x="8410609" y="1200340"/>
          <a:ext cx="9588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8816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CB073-B3D5-44CB-BB37-FD0045C81D4B}">
      <dsp:nvSpPr>
        <dsp:cNvPr id="0" name=""/>
        <dsp:cNvSpPr/>
      </dsp:nvSpPr>
      <dsp:spPr>
        <a:xfrm>
          <a:off x="9325478" y="999827"/>
          <a:ext cx="21181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9249E-EC60-4374-A4DF-901AF9A16B3D}">
      <dsp:nvSpPr>
        <dsp:cNvPr id="0" name=""/>
        <dsp:cNvSpPr/>
      </dsp:nvSpPr>
      <dsp:spPr>
        <a:xfrm>
          <a:off x="9537294" y="549237"/>
          <a:ext cx="1501967" cy="90118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TEORÍA DEL MARKETING</a:t>
          </a:r>
          <a:endParaRPr lang="es-EC" sz="1600" kern="1200" dirty="0"/>
        </a:p>
      </dsp:txBody>
      <dsp:txXfrm>
        <a:off x="9537294" y="549237"/>
        <a:ext cx="1501967" cy="901180"/>
      </dsp:txXfrm>
    </dsp:sp>
    <dsp:sp modelId="{37B38816-82DB-4746-869D-E98B83E485BB}">
      <dsp:nvSpPr>
        <dsp:cNvPr id="0" name=""/>
        <dsp:cNvSpPr/>
      </dsp:nvSpPr>
      <dsp:spPr>
        <a:xfrm rot="1483451">
          <a:off x="8410609" y="1700495"/>
          <a:ext cx="9588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8816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3F26A-417B-4810-A854-8FFE90BA27AB}">
      <dsp:nvSpPr>
        <dsp:cNvPr id="0" name=""/>
        <dsp:cNvSpPr/>
      </dsp:nvSpPr>
      <dsp:spPr>
        <a:xfrm>
          <a:off x="9325478" y="1901008"/>
          <a:ext cx="21181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FA1CE-4277-4576-A2BE-F7F147C3D171}">
      <dsp:nvSpPr>
        <dsp:cNvPr id="0" name=""/>
        <dsp:cNvSpPr/>
      </dsp:nvSpPr>
      <dsp:spPr>
        <a:xfrm>
          <a:off x="9537294" y="1450418"/>
          <a:ext cx="1501967" cy="90118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 </a:t>
          </a:r>
          <a:r>
            <a:rPr lang="es-EC" sz="1600" kern="1200" dirty="0" smtClean="0"/>
            <a:t>INFORMACIÓN </a:t>
          </a:r>
          <a:endParaRPr lang="es-EC" sz="1600" kern="1200" dirty="0"/>
        </a:p>
      </dsp:txBody>
      <dsp:txXfrm>
        <a:off x="9537294" y="1450418"/>
        <a:ext cx="1501967" cy="9011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5C37C-2509-4C56-B9A6-02F3C8C920BF}">
      <dsp:nvSpPr>
        <dsp:cNvPr id="0" name=""/>
        <dsp:cNvSpPr/>
      </dsp:nvSpPr>
      <dsp:spPr>
        <a:xfrm>
          <a:off x="9717" y="0"/>
          <a:ext cx="2904556" cy="11137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MARKETING ONLINE</a:t>
          </a:r>
          <a:endParaRPr lang="es-EC" sz="2900" kern="1200" dirty="0"/>
        </a:p>
      </dsp:txBody>
      <dsp:txXfrm>
        <a:off x="42337" y="32620"/>
        <a:ext cx="2839316" cy="1048494"/>
      </dsp:txXfrm>
    </dsp:sp>
    <dsp:sp modelId="{251165A0-0E73-416A-B6A2-623B4CFDED7F}">
      <dsp:nvSpPr>
        <dsp:cNvPr id="0" name=""/>
        <dsp:cNvSpPr/>
      </dsp:nvSpPr>
      <dsp:spPr>
        <a:xfrm>
          <a:off x="3204730" y="196701"/>
          <a:ext cx="615766" cy="720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/>
        </a:p>
      </dsp:txBody>
      <dsp:txXfrm>
        <a:off x="3204730" y="340767"/>
        <a:ext cx="431036" cy="432198"/>
      </dsp:txXfrm>
    </dsp:sp>
    <dsp:sp modelId="{E1096824-4AA0-4156-81C7-5F1F2C84A5BD}">
      <dsp:nvSpPr>
        <dsp:cNvPr id="0" name=""/>
        <dsp:cNvSpPr/>
      </dsp:nvSpPr>
      <dsp:spPr>
        <a:xfrm>
          <a:off x="4076097" y="0"/>
          <a:ext cx="2904556" cy="11137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INDICADORES KPI</a:t>
          </a:r>
          <a:endParaRPr lang="es-EC" sz="2900" kern="1200" dirty="0"/>
        </a:p>
      </dsp:txBody>
      <dsp:txXfrm>
        <a:off x="4108717" y="32620"/>
        <a:ext cx="2839316" cy="1048494"/>
      </dsp:txXfrm>
    </dsp:sp>
    <dsp:sp modelId="{C469822D-0BA2-456A-A091-455FCA0EB584}">
      <dsp:nvSpPr>
        <dsp:cNvPr id="0" name=""/>
        <dsp:cNvSpPr/>
      </dsp:nvSpPr>
      <dsp:spPr>
        <a:xfrm>
          <a:off x="7271110" y="196701"/>
          <a:ext cx="615766" cy="720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/>
        </a:p>
      </dsp:txBody>
      <dsp:txXfrm>
        <a:off x="7271110" y="340767"/>
        <a:ext cx="431036" cy="432198"/>
      </dsp:txXfrm>
    </dsp:sp>
    <dsp:sp modelId="{8FCB228D-3874-4EC0-8CB2-E5BEEBFC5EEC}">
      <dsp:nvSpPr>
        <dsp:cNvPr id="0" name=""/>
        <dsp:cNvSpPr/>
      </dsp:nvSpPr>
      <dsp:spPr>
        <a:xfrm>
          <a:off x="8142477" y="0"/>
          <a:ext cx="2904556" cy="11137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LAS 4 F’s</a:t>
          </a:r>
          <a:endParaRPr lang="es-EC" sz="2900" kern="1200" dirty="0"/>
        </a:p>
      </dsp:txBody>
      <dsp:txXfrm>
        <a:off x="8175097" y="32620"/>
        <a:ext cx="2839316" cy="10484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A89EC-B26F-417F-A18D-9D955F9F0BE9}">
      <dsp:nvSpPr>
        <dsp:cNvPr id="0" name=""/>
        <dsp:cNvSpPr/>
      </dsp:nvSpPr>
      <dsp:spPr>
        <a:xfrm rot="5400000">
          <a:off x="3852946" y="-255433"/>
          <a:ext cx="1938072" cy="244894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POBLACIÓN IDENTIFICADA</a:t>
          </a:r>
          <a:endParaRPr lang="es-EC" sz="1800" kern="1200" dirty="0">
            <a:solidFill>
              <a:schemeClr val="tx1"/>
            </a:solidFill>
          </a:endParaRPr>
        </a:p>
      </dsp:txBody>
      <dsp:txXfrm rot="-5400000">
        <a:off x="4005668" y="323014"/>
        <a:ext cx="1632628" cy="1292048"/>
      </dsp:txXfrm>
    </dsp:sp>
    <dsp:sp modelId="{C0EFD941-55E0-4ACB-A505-50C331FD5790}">
      <dsp:nvSpPr>
        <dsp:cNvPr id="0" name=""/>
        <dsp:cNvSpPr/>
      </dsp:nvSpPr>
      <dsp:spPr>
        <a:xfrm>
          <a:off x="6112317" y="406868"/>
          <a:ext cx="1207389" cy="116284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HOSTERÍA CABAÑAS DEL LAGO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6112317" y="406868"/>
        <a:ext cx="1207389" cy="1162843"/>
      </dsp:txXfrm>
    </dsp:sp>
    <dsp:sp modelId="{B74F1F18-6E18-4AEC-AE53-0F354AD295D9}">
      <dsp:nvSpPr>
        <dsp:cNvPr id="0" name=""/>
        <dsp:cNvSpPr/>
      </dsp:nvSpPr>
      <dsp:spPr>
        <a:xfrm rot="5400000">
          <a:off x="1591062" y="71615"/>
          <a:ext cx="1938072" cy="179484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1950763" y="311077"/>
        <a:ext cx="1218670" cy="1315920"/>
      </dsp:txXfrm>
    </dsp:sp>
    <dsp:sp modelId="{C952A90E-C288-466D-BD20-042867855788}">
      <dsp:nvSpPr>
        <dsp:cNvPr id="0" name=""/>
        <dsp:cNvSpPr/>
      </dsp:nvSpPr>
      <dsp:spPr>
        <a:xfrm rot="5400000">
          <a:off x="2612383" y="1392529"/>
          <a:ext cx="1938072" cy="244894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alpha val="90000"/>
            <a:hueOff val="0"/>
            <a:satOff val="0"/>
            <a:lumOff val="0"/>
            <a:alphaOff val="-16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HOSTERÍA GUACHALÁ</a:t>
          </a:r>
          <a:endParaRPr lang="es-EC" sz="1800" kern="1200" dirty="0">
            <a:solidFill>
              <a:schemeClr val="tx1"/>
            </a:solidFill>
          </a:endParaRPr>
        </a:p>
      </dsp:txBody>
      <dsp:txXfrm rot="-5400000">
        <a:off x="2765105" y="1970976"/>
        <a:ext cx="1632628" cy="1292048"/>
      </dsp:txXfrm>
    </dsp:sp>
    <dsp:sp modelId="{F7CB7C4B-2894-46B9-8649-76321C6CC1EF}">
      <dsp:nvSpPr>
        <dsp:cNvPr id="0" name=""/>
        <dsp:cNvSpPr/>
      </dsp:nvSpPr>
      <dsp:spPr>
        <a:xfrm>
          <a:off x="1100663" y="2035578"/>
          <a:ext cx="1042728" cy="116284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TOTAL: 5628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1100663" y="2035578"/>
        <a:ext cx="1042728" cy="1162843"/>
      </dsp:txXfrm>
    </dsp:sp>
    <dsp:sp modelId="{1B738CD6-3688-43A1-B418-907670BA6339}">
      <dsp:nvSpPr>
        <dsp:cNvPr id="0" name=""/>
        <dsp:cNvSpPr/>
      </dsp:nvSpPr>
      <dsp:spPr>
        <a:xfrm rot="5400000">
          <a:off x="5380441" y="1262234"/>
          <a:ext cx="1938072" cy="270953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5446300" y="1970976"/>
        <a:ext cx="1806354" cy="1292048"/>
      </dsp:txXfrm>
    </dsp:sp>
    <dsp:sp modelId="{6F676514-3DB4-40AE-99C1-9799B1940144}">
      <dsp:nvSpPr>
        <dsp:cNvPr id="0" name=""/>
        <dsp:cNvSpPr/>
      </dsp:nvSpPr>
      <dsp:spPr>
        <a:xfrm rot="5400000">
          <a:off x="3950927" y="3040493"/>
          <a:ext cx="1938072" cy="244894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alpha val="90000"/>
            <a:hueOff val="0"/>
            <a:satOff val="0"/>
            <a:lumOff val="0"/>
            <a:alphaOff val="-32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80% - 20% </a:t>
          </a:r>
          <a:endParaRPr lang="es-EC" sz="1800" kern="1200" dirty="0">
            <a:solidFill>
              <a:schemeClr val="tx1"/>
            </a:solidFill>
          </a:endParaRPr>
        </a:p>
      </dsp:txBody>
      <dsp:txXfrm rot="-5400000">
        <a:off x="4103649" y="3618940"/>
        <a:ext cx="1632628" cy="1292048"/>
      </dsp:txXfrm>
    </dsp:sp>
    <dsp:sp modelId="{815B2FAB-EB24-43B9-B44F-54BBC8F8EE41}">
      <dsp:nvSpPr>
        <dsp:cNvPr id="0" name=""/>
        <dsp:cNvSpPr/>
      </dsp:nvSpPr>
      <dsp:spPr>
        <a:xfrm>
          <a:off x="6114047" y="3705627"/>
          <a:ext cx="1301908" cy="116284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MUESTRA: 360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6114047" y="3705627"/>
        <a:ext cx="1301908" cy="1162843"/>
      </dsp:txXfrm>
    </dsp:sp>
    <dsp:sp modelId="{2F28BB6A-0206-4EB4-AE79-3DF3ACCD178A}">
      <dsp:nvSpPr>
        <dsp:cNvPr id="0" name=""/>
        <dsp:cNvSpPr/>
      </dsp:nvSpPr>
      <dsp:spPr>
        <a:xfrm rot="5400000">
          <a:off x="1705365" y="3418975"/>
          <a:ext cx="1938072" cy="168612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2094093" y="3595017"/>
        <a:ext cx="1160615" cy="13340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5877C-DF94-4D44-9F73-19F8C00EA0DA}">
      <dsp:nvSpPr>
        <dsp:cNvPr id="0" name=""/>
        <dsp:cNvSpPr/>
      </dsp:nvSpPr>
      <dsp:spPr>
        <a:xfrm>
          <a:off x="894416" y="190615"/>
          <a:ext cx="1550611" cy="155076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7C4CD-D39A-4EA6-8698-7C1D73633F5D}">
      <dsp:nvSpPr>
        <dsp:cNvPr id="0" name=""/>
        <dsp:cNvSpPr/>
      </dsp:nvSpPr>
      <dsp:spPr>
        <a:xfrm>
          <a:off x="1010045" y="751952"/>
          <a:ext cx="1318770" cy="43261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REDES SOCIALES </a:t>
          </a:r>
          <a:endParaRPr lang="es-EC" sz="1200" kern="1200" dirty="0"/>
        </a:p>
      </dsp:txBody>
      <dsp:txXfrm>
        <a:off x="1010045" y="751952"/>
        <a:ext cx="1318770" cy="432619"/>
      </dsp:txXfrm>
    </dsp:sp>
    <dsp:sp modelId="{BF5CA41A-BC6F-42A0-9C17-66693EF108F5}">
      <dsp:nvSpPr>
        <dsp:cNvPr id="0" name=""/>
        <dsp:cNvSpPr/>
      </dsp:nvSpPr>
      <dsp:spPr>
        <a:xfrm>
          <a:off x="463641" y="1081763"/>
          <a:ext cx="1550611" cy="155076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125256"/>
            <a:satOff val="12000"/>
            <a:lumOff val="2941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495892-F68A-4AF5-8C90-A5FE519D18A6}">
      <dsp:nvSpPr>
        <dsp:cNvPr id="0" name=""/>
        <dsp:cNvSpPr/>
      </dsp:nvSpPr>
      <dsp:spPr>
        <a:xfrm>
          <a:off x="577526" y="1644744"/>
          <a:ext cx="1318770" cy="43261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IMAGEN CORPORATIVA</a:t>
          </a:r>
          <a:endParaRPr lang="es-EC" sz="1200" kern="1200" dirty="0"/>
        </a:p>
      </dsp:txBody>
      <dsp:txXfrm>
        <a:off x="577526" y="1644744"/>
        <a:ext cx="1318770" cy="432619"/>
      </dsp:txXfrm>
    </dsp:sp>
    <dsp:sp modelId="{263C9A1E-62EB-408C-A128-4ABB4DE332D7}">
      <dsp:nvSpPr>
        <dsp:cNvPr id="0" name=""/>
        <dsp:cNvSpPr/>
      </dsp:nvSpPr>
      <dsp:spPr>
        <a:xfrm>
          <a:off x="894416" y="1976200"/>
          <a:ext cx="1550611" cy="155076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5">
            <a:hueOff val="250511"/>
            <a:satOff val="24001"/>
            <a:lumOff val="5882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918F2-ECAD-4D17-98F0-F5859C3AB5F9}">
      <dsp:nvSpPr>
        <dsp:cNvPr id="0" name=""/>
        <dsp:cNvSpPr/>
      </dsp:nvSpPr>
      <dsp:spPr>
        <a:xfrm>
          <a:off x="1010045" y="2537537"/>
          <a:ext cx="1318770" cy="43261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ELEMENTOS MULTIMEDIA</a:t>
          </a:r>
          <a:endParaRPr lang="es-EC" sz="1200" kern="1200" dirty="0"/>
        </a:p>
      </dsp:txBody>
      <dsp:txXfrm>
        <a:off x="1010045" y="2537537"/>
        <a:ext cx="1318770" cy="432619"/>
      </dsp:txXfrm>
    </dsp:sp>
    <dsp:sp modelId="{E6C03FD1-74E3-4EF4-9408-D15E52DE3E93}">
      <dsp:nvSpPr>
        <dsp:cNvPr id="0" name=""/>
        <dsp:cNvSpPr/>
      </dsp:nvSpPr>
      <dsp:spPr>
        <a:xfrm>
          <a:off x="574171" y="2970157"/>
          <a:ext cx="1332170" cy="133281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FC8928-EF8C-4B4C-BD91-5C4471A0BBDC}">
      <dsp:nvSpPr>
        <dsp:cNvPr id="0" name=""/>
        <dsp:cNvSpPr/>
      </dsp:nvSpPr>
      <dsp:spPr>
        <a:xfrm>
          <a:off x="577526" y="3430330"/>
          <a:ext cx="1318770" cy="43261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PUBLICACIONES </a:t>
          </a:r>
          <a:endParaRPr lang="es-EC" sz="1200" kern="1200" dirty="0"/>
        </a:p>
      </dsp:txBody>
      <dsp:txXfrm>
        <a:off x="577526" y="3430330"/>
        <a:ext cx="1318770" cy="4326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5877C-DF94-4D44-9F73-19F8C00EA0DA}">
      <dsp:nvSpPr>
        <dsp:cNvPr id="0" name=""/>
        <dsp:cNvSpPr/>
      </dsp:nvSpPr>
      <dsp:spPr>
        <a:xfrm>
          <a:off x="894416" y="190615"/>
          <a:ext cx="1550611" cy="155076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7C4CD-D39A-4EA6-8698-7C1D73633F5D}">
      <dsp:nvSpPr>
        <dsp:cNvPr id="0" name=""/>
        <dsp:cNvSpPr/>
      </dsp:nvSpPr>
      <dsp:spPr>
        <a:xfrm>
          <a:off x="1010045" y="751952"/>
          <a:ext cx="1318770" cy="43261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REDES SOCIALES </a:t>
          </a:r>
          <a:endParaRPr lang="es-EC" sz="1200" kern="1200" dirty="0"/>
        </a:p>
      </dsp:txBody>
      <dsp:txXfrm>
        <a:off x="1010045" y="751952"/>
        <a:ext cx="1318770" cy="432619"/>
      </dsp:txXfrm>
    </dsp:sp>
    <dsp:sp modelId="{BF5CA41A-BC6F-42A0-9C17-66693EF108F5}">
      <dsp:nvSpPr>
        <dsp:cNvPr id="0" name=""/>
        <dsp:cNvSpPr/>
      </dsp:nvSpPr>
      <dsp:spPr>
        <a:xfrm>
          <a:off x="463641" y="1081763"/>
          <a:ext cx="1550611" cy="155076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125256"/>
            <a:satOff val="12000"/>
            <a:lumOff val="2941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495892-F68A-4AF5-8C90-A5FE519D18A6}">
      <dsp:nvSpPr>
        <dsp:cNvPr id="0" name=""/>
        <dsp:cNvSpPr/>
      </dsp:nvSpPr>
      <dsp:spPr>
        <a:xfrm>
          <a:off x="577526" y="1644744"/>
          <a:ext cx="1318770" cy="43261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IMAGEN CORPORATIVA</a:t>
          </a:r>
          <a:endParaRPr lang="es-EC" sz="1200" kern="1200" dirty="0"/>
        </a:p>
      </dsp:txBody>
      <dsp:txXfrm>
        <a:off x="577526" y="1644744"/>
        <a:ext cx="1318770" cy="432619"/>
      </dsp:txXfrm>
    </dsp:sp>
    <dsp:sp modelId="{263C9A1E-62EB-408C-A128-4ABB4DE332D7}">
      <dsp:nvSpPr>
        <dsp:cNvPr id="0" name=""/>
        <dsp:cNvSpPr/>
      </dsp:nvSpPr>
      <dsp:spPr>
        <a:xfrm>
          <a:off x="894416" y="1976200"/>
          <a:ext cx="1550611" cy="155076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5">
            <a:hueOff val="250511"/>
            <a:satOff val="24001"/>
            <a:lumOff val="5882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918F2-ECAD-4D17-98F0-F5859C3AB5F9}">
      <dsp:nvSpPr>
        <dsp:cNvPr id="0" name=""/>
        <dsp:cNvSpPr/>
      </dsp:nvSpPr>
      <dsp:spPr>
        <a:xfrm>
          <a:off x="1010045" y="2537537"/>
          <a:ext cx="1318770" cy="43261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ELEMENTOS MULTIMEDIA</a:t>
          </a:r>
          <a:endParaRPr lang="es-EC" sz="1200" kern="1200" dirty="0"/>
        </a:p>
      </dsp:txBody>
      <dsp:txXfrm>
        <a:off x="1010045" y="2537537"/>
        <a:ext cx="1318770" cy="432619"/>
      </dsp:txXfrm>
    </dsp:sp>
    <dsp:sp modelId="{E6C03FD1-74E3-4EF4-9408-D15E52DE3E93}">
      <dsp:nvSpPr>
        <dsp:cNvPr id="0" name=""/>
        <dsp:cNvSpPr/>
      </dsp:nvSpPr>
      <dsp:spPr>
        <a:xfrm>
          <a:off x="574171" y="2970157"/>
          <a:ext cx="1332170" cy="133281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FC8928-EF8C-4B4C-BD91-5C4471A0BBDC}">
      <dsp:nvSpPr>
        <dsp:cNvPr id="0" name=""/>
        <dsp:cNvSpPr/>
      </dsp:nvSpPr>
      <dsp:spPr>
        <a:xfrm>
          <a:off x="577526" y="3430330"/>
          <a:ext cx="1318770" cy="43261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PUBLICACIONES </a:t>
          </a:r>
          <a:endParaRPr lang="es-EC" sz="1200" kern="1200" dirty="0"/>
        </a:p>
      </dsp:txBody>
      <dsp:txXfrm>
        <a:off x="577526" y="3430330"/>
        <a:ext cx="1318770" cy="4326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87321-AA6F-406E-BBAC-EE128BB69876}">
      <dsp:nvSpPr>
        <dsp:cNvPr id="0" name=""/>
        <dsp:cNvSpPr/>
      </dsp:nvSpPr>
      <dsp:spPr>
        <a:xfrm>
          <a:off x="234402" y="2662"/>
          <a:ext cx="1782723" cy="990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SERVICIOS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63410" y="31670"/>
        <a:ext cx="1724707" cy="932385"/>
      </dsp:txXfrm>
    </dsp:sp>
    <dsp:sp modelId="{122FB393-82F3-43F0-AEBE-6E3FA7B3F028}">
      <dsp:nvSpPr>
        <dsp:cNvPr id="0" name=""/>
        <dsp:cNvSpPr/>
      </dsp:nvSpPr>
      <dsp:spPr>
        <a:xfrm rot="5400000">
          <a:off x="940064" y="1017824"/>
          <a:ext cx="371400" cy="4456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-5400000">
        <a:off x="992060" y="1054964"/>
        <a:ext cx="267408" cy="259980"/>
      </dsp:txXfrm>
    </dsp:sp>
    <dsp:sp modelId="{60C905EA-4C07-456A-B3D1-3312ABC61018}">
      <dsp:nvSpPr>
        <dsp:cNvPr id="0" name=""/>
        <dsp:cNvSpPr/>
      </dsp:nvSpPr>
      <dsp:spPr>
        <a:xfrm>
          <a:off x="234402" y="1488264"/>
          <a:ext cx="1782723" cy="990401"/>
        </a:xfrm>
        <a:prstGeom prst="roundRect">
          <a:avLst>
            <a:gd name="adj" fmla="val 10000"/>
          </a:avLst>
        </a:prstGeom>
        <a:solidFill>
          <a:schemeClr val="accent3">
            <a:hueOff val="311971"/>
            <a:satOff val="-84"/>
            <a:lumOff val="2549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SEO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63410" y="1517272"/>
        <a:ext cx="1724707" cy="932385"/>
      </dsp:txXfrm>
    </dsp:sp>
    <dsp:sp modelId="{0D07EEE0-AA62-4FEE-AE44-577797C05419}">
      <dsp:nvSpPr>
        <dsp:cNvPr id="0" name=""/>
        <dsp:cNvSpPr/>
      </dsp:nvSpPr>
      <dsp:spPr>
        <a:xfrm rot="5400000">
          <a:off x="940064" y="2503426"/>
          <a:ext cx="371400" cy="4456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467956"/>
            <a:satOff val="-126"/>
            <a:lumOff val="38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-5400000">
        <a:off x="992060" y="2540566"/>
        <a:ext cx="267408" cy="259980"/>
      </dsp:txXfrm>
    </dsp:sp>
    <dsp:sp modelId="{714E0E1D-01C3-4DB6-A83E-9E5C633D4E7A}">
      <dsp:nvSpPr>
        <dsp:cNvPr id="0" name=""/>
        <dsp:cNvSpPr/>
      </dsp:nvSpPr>
      <dsp:spPr>
        <a:xfrm>
          <a:off x="234402" y="2973867"/>
          <a:ext cx="1782723" cy="990401"/>
        </a:xfrm>
        <a:prstGeom prst="roundRect">
          <a:avLst>
            <a:gd name="adj" fmla="val 10000"/>
          </a:avLst>
        </a:prstGeom>
        <a:solidFill>
          <a:schemeClr val="accent3">
            <a:hueOff val="623941"/>
            <a:satOff val="-168"/>
            <a:lumOff val="5099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VISITANTES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63410" y="3002875"/>
        <a:ext cx="1724707" cy="932385"/>
      </dsp:txXfrm>
    </dsp:sp>
    <dsp:sp modelId="{99DBDBCC-53F1-4EA7-BC1A-F8643E42D119}">
      <dsp:nvSpPr>
        <dsp:cNvPr id="0" name=""/>
        <dsp:cNvSpPr/>
      </dsp:nvSpPr>
      <dsp:spPr>
        <a:xfrm rot="5400000">
          <a:off x="940064" y="3989029"/>
          <a:ext cx="371400" cy="4456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35912"/>
            <a:satOff val="-252"/>
            <a:lumOff val="764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-5400000">
        <a:off x="992060" y="4026169"/>
        <a:ext cx="267408" cy="259980"/>
      </dsp:txXfrm>
    </dsp:sp>
    <dsp:sp modelId="{50C876B3-33AD-4B5E-9239-768D35F17AC7}">
      <dsp:nvSpPr>
        <dsp:cNvPr id="0" name=""/>
        <dsp:cNvSpPr/>
      </dsp:nvSpPr>
      <dsp:spPr>
        <a:xfrm>
          <a:off x="234402" y="4459469"/>
          <a:ext cx="1782723" cy="990401"/>
        </a:xfrm>
        <a:prstGeom prst="roundRect">
          <a:avLst>
            <a:gd name="adj" fmla="val 10000"/>
          </a:avLst>
        </a:prstGeom>
        <a:solidFill>
          <a:schemeClr val="accent3">
            <a:hueOff val="935912"/>
            <a:satOff val="-252"/>
            <a:lumOff val="7648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ENLACES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63410" y="4488477"/>
        <a:ext cx="1724707" cy="932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7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927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682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046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3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448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191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90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206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123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461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7803C2-7569-4034-AFCE-DCE9FA5F3B54}" type="datetimeFigureOut">
              <a:rPr lang="es-EC" smtClean="0"/>
              <a:t>06/09/2017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D6564FF-CE75-4513-ACC0-FBC28311D921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69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5" Type="http://schemas.openxmlformats.org/officeDocument/2006/relationships/image" Target="../media/image8.png"/><Relationship Id="rId10" Type="http://schemas.microsoft.com/office/2007/relationships/diagramDrawing" Target="../diagrams/drawing6.xml"/><Relationship Id="rId4" Type="http://schemas.microsoft.com/office/2007/relationships/hdphoto" Target="../media/hdphoto1.wdp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frase para empezar el d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 b="16719"/>
          <a:stretch/>
        </p:blipFill>
        <p:spPr bwMode="auto">
          <a:xfrm>
            <a:off x="3541568" y="571500"/>
            <a:ext cx="5108864" cy="546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51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ENCUESTAS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546931" y="1416877"/>
          <a:ext cx="5300345" cy="83540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150745"/>
                <a:gridCol w="1595755"/>
                <a:gridCol w="1553845"/>
              </a:tblGrid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Fácil </a:t>
                      </a: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búsqueda</a:t>
                      </a:r>
                      <a:r>
                        <a:rPr lang="es-EC" sz="1200" dirty="0">
                          <a:effectLst/>
                        </a:rPr>
                        <a:t> en el navegador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Usuarios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59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</a:t>
                      </a:r>
                      <a:endParaRPr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92,4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2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7,6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2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9155" y="931770"/>
            <a:ext cx="639149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resulto f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cil encontrar el sitio web del establecimiento hotelero en el navegador?</a:t>
            </a:r>
            <a:endParaRPr kumimoji="0" lang="es-EC" altLang="es-EC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1" name="Imagen 3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5" y="2549273"/>
            <a:ext cx="37623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6568" y="5640574"/>
            <a:ext cx="41449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 bmk="_Toc49076967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29. Fácil búsqueda en el navegador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5885052" y="1414028"/>
          <a:ext cx="3135630" cy="922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8770"/>
                <a:gridCol w="1546860"/>
              </a:tblGrid>
              <a:tr h="29908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Usuarios 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795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86,1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430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53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44" name="Imagen 3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17" y="2610018"/>
            <a:ext cx="3705592" cy="29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324505" y="5602454"/>
            <a:ext cx="37861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 bmk="_Toc49076972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52. Fácil búsqueda en el navegador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ENCUESTAS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396875" y="1466223"/>
          <a:ext cx="5271135" cy="1471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7125"/>
                <a:gridCol w="1456690"/>
                <a:gridCol w="1417320"/>
              </a:tblGrid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Experiencia en el medio online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Usuarios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7005">
                <a:tc row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Pésima</a:t>
                      </a:r>
                      <a:endParaRPr lang="es-EC" sz="110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Mala</a:t>
                      </a:r>
                      <a:endParaRPr lang="es-EC" sz="110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Regular</a:t>
                      </a:r>
                      <a:endParaRPr lang="es-EC" sz="110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Buena</a:t>
                      </a:r>
                      <a:endParaRPr lang="es-EC" sz="110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Excelente</a:t>
                      </a:r>
                      <a:endParaRPr lang="es-EC" sz="110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33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81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64,9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28,8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20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6875" y="983476"/>
            <a:ext cx="42162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 fue su experiencia al utilizar este medio online?</a:t>
            </a:r>
            <a:endParaRPr kumimoji="0" lang="es-EC" altLang="es-EC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89" name="Imagen 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0" y="3082221"/>
            <a:ext cx="3696787" cy="29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9155" y="6009760"/>
            <a:ext cx="38449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 bmk="_Toc490769688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36. Experiencia en el medio online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5668010" y="1464593"/>
          <a:ext cx="2820035" cy="147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750"/>
                <a:gridCol w="1391285"/>
              </a:tblGrid>
              <a:tr h="23177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Usuarios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557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255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56,9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255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6745" algn="ctr"/>
                          <a:tab pos="1216025" algn="r"/>
                        </a:tabLst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292" name="Imagen 3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11" y="3093920"/>
            <a:ext cx="3769904" cy="29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077326" y="6021037"/>
            <a:ext cx="46907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 bmk="_Toc49076973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59. Experiencia en el medio online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76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MARKETING ONLINE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7280" b="4273"/>
          <a:stretch/>
        </p:blipFill>
        <p:spPr>
          <a:xfrm>
            <a:off x="385162" y="1099665"/>
            <a:ext cx="8796423" cy="437631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93776044"/>
              </p:ext>
            </p:extLst>
          </p:nvPr>
        </p:nvGraphicFramePr>
        <p:xfrm>
          <a:off x="8945873" y="982395"/>
          <a:ext cx="2908670" cy="4493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84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MARKETING ONLINE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/>
        </p:nvGraphicFramePr>
        <p:xfrm>
          <a:off x="8945873" y="982395"/>
          <a:ext cx="2908670" cy="4493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t="3555" b="4371"/>
          <a:stretch/>
        </p:blipFill>
        <p:spPr>
          <a:xfrm>
            <a:off x="509154" y="1110342"/>
            <a:ext cx="8957349" cy="46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7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600" y="397577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INDICADORES DE LAS REDES SOCIALES - FACEBOOK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760997"/>
              </p:ext>
            </p:extLst>
          </p:nvPr>
        </p:nvGraphicFramePr>
        <p:xfrm>
          <a:off x="540604" y="923168"/>
          <a:ext cx="10080335" cy="521735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52286"/>
                <a:gridCol w="2788177"/>
                <a:gridCol w="2788177"/>
                <a:gridCol w="2651695"/>
              </a:tblGrid>
              <a:tr h="227631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Indicadores – Facebook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20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Indicadores 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Métricas 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Número/Porcentaje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Número/Porcentaje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227631"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Popularidad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Seguidores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12025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764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22763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Amigos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12058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773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4362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 dirty="0">
                          <a:effectLst/>
                        </a:rPr>
                        <a:t>Visualizaciones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4835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775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227631"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Actividad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Comentarios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230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22763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Interacción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166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50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227631"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Trafico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Visitas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4884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75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4362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Enlaces salientes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654349"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Clientes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Porcentaje de satisfacción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4,6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3,5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654349"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 dirty="0">
                          <a:effectLst/>
                        </a:rPr>
                        <a:t>Competencia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>
                          <a:effectLst/>
                        </a:rPr>
                        <a:t>Puntuación en TripAdvisor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4,6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3,5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  <a:tr h="1090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 dirty="0">
                          <a:effectLst/>
                        </a:rPr>
                        <a:t>N° frente a la competencia de hostales en Otavalo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 de 24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55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0" marR="6750" marT="6750" marB="0" anchor="ctr"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939" y="244435"/>
            <a:ext cx="1447800" cy="768107"/>
          </a:xfrm>
          <a:prstGeom prst="rect">
            <a:avLst/>
          </a:prstGeom>
        </p:spPr>
      </p:pic>
      <p:pic>
        <p:nvPicPr>
          <p:cNvPr id="10" name="Imagen 9" descr="Logo Hacienda Guachalá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5630" l="14884" r="8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4202" r="26977" b="38235"/>
          <a:stretch/>
        </p:blipFill>
        <p:spPr bwMode="auto">
          <a:xfrm>
            <a:off x="10868589" y="4479713"/>
            <a:ext cx="952500" cy="1304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Logo Hacienda Guachalá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62" b="99580" l="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328" r="7907"/>
          <a:stretch/>
        </p:blipFill>
        <p:spPr bwMode="auto">
          <a:xfrm>
            <a:off x="10633749" y="5768309"/>
            <a:ext cx="1447800" cy="53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869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3579" b="4347"/>
          <a:stretch/>
        </p:blipFill>
        <p:spPr>
          <a:xfrm>
            <a:off x="364081" y="1126670"/>
            <a:ext cx="9090162" cy="4707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PÁGINA WEB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50359750"/>
              </p:ext>
            </p:extLst>
          </p:nvPr>
        </p:nvGraphicFramePr>
        <p:xfrm>
          <a:off x="9635671" y="382131"/>
          <a:ext cx="2251529" cy="545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604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57481812"/>
              </p:ext>
            </p:extLst>
          </p:nvPr>
        </p:nvGraphicFramePr>
        <p:xfrm>
          <a:off x="9635671" y="382131"/>
          <a:ext cx="2251529" cy="545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PÁGINA WEB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t="7332" b="3767"/>
          <a:stretch/>
        </p:blipFill>
        <p:spPr>
          <a:xfrm>
            <a:off x="298767" y="920050"/>
            <a:ext cx="9033599" cy="45173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41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0" y="3437072"/>
            <a:ext cx="5649686" cy="292112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9154" y="829653"/>
            <a:ext cx="948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b="27596"/>
          <a:stretch/>
        </p:blipFill>
        <p:spPr>
          <a:xfrm>
            <a:off x="6085114" y="3437072"/>
            <a:ext cx="5889171" cy="2841356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555918950"/>
              </p:ext>
            </p:extLst>
          </p:nvPr>
        </p:nvGraphicFramePr>
        <p:xfrm>
          <a:off x="509153" y="920050"/>
          <a:ext cx="11098259" cy="2998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61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9154" y="829653"/>
            <a:ext cx="948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13947768"/>
              </p:ext>
            </p:extLst>
          </p:nvPr>
        </p:nvGraphicFramePr>
        <p:xfrm>
          <a:off x="601518" y="1101813"/>
          <a:ext cx="6697353" cy="4939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Resultado de imagen para HOSTERIA CABAÑAS DEL LA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725" y="240475"/>
            <a:ext cx="4374359" cy="291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3725" y="3293902"/>
            <a:ext cx="4374359" cy="29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31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659" y="1728108"/>
            <a:ext cx="4559383" cy="3415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98654106"/>
              </p:ext>
            </p:extLst>
          </p:nvPr>
        </p:nvGraphicFramePr>
        <p:xfrm>
          <a:off x="301337" y="920050"/>
          <a:ext cx="8220364" cy="5169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8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060" y="211818"/>
            <a:ext cx="4895397" cy="126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74173" y="1632637"/>
            <a:ext cx="9164781" cy="4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DEPARTAMENTO DE CIENCIAS ECON</a:t>
            </a:r>
            <a:r>
              <a:rPr lang="es-EC" altLang="es-EC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MICAS ADMINISTRATIVAS Y DE COMERCIO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CARRERA DE INGENIER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 EN ADMINISTRACI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 TUR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STICA Y HOTELERA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TEMA: ANALISIS DEL MARKETING ONLINE EN EL SECTOR HOTELERO CASO: HOSTER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 CABA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Ñ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AS DEL LAGO Y HOSTER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 GUACHAL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AUTOR: LORENA JHOMAYRA PACHECO CHIMARRO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DIRECTOR: MGT. DORIS VELASQUEZ SANDOVAL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lang="es-EC" altLang="es-EC" sz="2000" b="1" dirty="0"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SANGOLQU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</a:t>
            </a:r>
            <a:endParaRPr kumimoji="0" lang="es-EC" alt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75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09155" y="30306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88135410"/>
              </p:ext>
            </p:extLst>
          </p:nvPr>
        </p:nvGraphicFramePr>
        <p:xfrm>
          <a:off x="509155" y="816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7849" y="1590573"/>
            <a:ext cx="3291545" cy="21976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7849" y="3824659"/>
            <a:ext cx="3300876" cy="22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6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sultado de imagen para turismo ecu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36537"/>
            <a:ext cx="11807825" cy="633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930" t="6987" r="6987" b="4513"/>
          <a:stretch/>
        </p:blipFill>
        <p:spPr>
          <a:xfrm>
            <a:off x="647700" y="3702623"/>
            <a:ext cx="2628899" cy="2611716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65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IMPORTANCIA DEL PROBLEMA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969821354"/>
              </p:ext>
            </p:extLst>
          </p:nvPr>
        </p:nvGraphicFramePr>
        <p:xfrm>
          <a:off x="509154" y="1059428"/>
          <a:ext cx="11400991" cy="516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984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15637" y="2307875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ESPECÍFICO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299136711"/>
              </p:ext>
            </p:extLst>
          </p:nvPr>
        </p:nvGraphicFramePr>
        <p:xfrm>
          <a:off x="518390" y="946482"/>
          <a:ext cx="10267373" cy="871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51375822"/>
              </p:ext>
            </p:extLst>
          </p:nvPr>
        </p:nvGraphicFramePr>
        <p:xfrm>
          <a:off x="518389" y="3166674"/>
          <a:ext cx="10267373" cy="1509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30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JUSTIFICACIÓN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03641507"/>
              </p:ext>
            </p:extLst>
          </p:nvPr>
        </p:nvGraphicFramePr>
        <p:xfrm>
          <a:off x="705098" y="920050"/>
          <a:ext cx="11045536" cy="290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69231097"/>
              </p:ext>
            </p:extLst>
          </p:nvPr>
        </p:nvGraphicFramePr>
        <p:xfrm>
          <a:off x="693882" y="4669971"/>
          <a:ext cx="11056752" cy="1113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868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HOSTERÍA CABAÑAS DEL LAGO – HOSTERÍA GUACHALÁ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9607" t="30953" r="21750" b="10762"/>
          <a:stretch/>
        </p:blipFill>
        <p:spPr>
          <a:xfrm>
            <a:off x="330196" y="1012542"/>
            <a:ext cx="6854375" cy="4619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ttp://www.guachala.com/wp-content/themes/guachala/images/galeria/1_grande-compress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9" y="179614"/>
            <a:ext cx="4506165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3255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4" y="443822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POBLACION - MUESTRA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939" y="244435"/>
            <a:ext cx="1447800" cy="768107"/>
          </a:xfrm>
          <a:prstGeom prst="rect">
            <a:avLst/>
          </a:prstGeom>
        </p:spPr>
      </p:pic>
      <p:pic>
        <p:nvPicPr>
          <p:cNvPr id="5" name="Imagen 4" descr="Logo Hacienda Guachalá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5630" l="14884" r="8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4202" r="26977" b="38235"/>
          <a:stretch/>
        </p:blipFill>
        <p:spPr bwMode="auto">
          <a:xfrm>
            <a:off x="10868589" y="5100199"/>
            <a:ext cx="952500" cy="1304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 Hacienda Guachalá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62" b="99580" l="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328" r="7907"/>
          <a:stretch/>
        </p:blipFill>
        <p:spPr bwMode="auto">
          <a:xfrm>
            <a:off x="10620939" y="62484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180228836"/>
              </p:ext>
            </p:extLst>
          </p:nvPr>
        </p:nvGraphicFramePr>
        <p:xfrm>
          <a:off x="427375" y="813154"/>
          <a:ext cx="8128000" cy="523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158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ENCUESTAS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/>
          </p:nvPr>
        </p:nvGraphicFramePr>
        <p:xfrm>
          <a:off x="348887" y="1600972"/>
          <a:ext cx="4756514" cy="1243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1165"/>
                <a:gridCol w="1010809"/>
                <a:gridCol w="984540"/>
              </a:tblGrid>
              <a:tr h="22782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Tipo de dispositivo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Usuarios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2875">
                <a:tc row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Teléfono</a:t>
                      </a:r>
                      <a:endParaRPr lang="es-EC" sz="11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Computador Portátil</a:t>
                      </a:r>
                      <a:endParaRPr lang="es-EC" sz="11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Tableta</a:t>
                      </a:r>
                      <a:endParaRPr lang="es-EC" sz="11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Computador de escritorio</a:t>
                      </a:r>
                      <a:endParaRPr lang="es-EC" sz="11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30,2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73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176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06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47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17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48887" y="1050128"/>
            <a:ext cx="53375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tipo de dispositivos utiliza para acceder a internet?</a:t>
            </a:r>
            <a:endParaRPr kumimoji="0" lang="es-EC" altLang="es-EC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145" name="Imagen 2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51" y="3165315"/>
            <a:ext cx="3382733" cy="27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85851" y="5876925"/>
            <a:ext cx="27130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 bmk="_Toc490769662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23. Tipo de dispositivo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5105401" y="1600972"/>
          <a:ext cx="2174875" cy="1258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1725"/>
                <a:gridCol w="1073150"/>
              </a:tblGrid>
              <a:tr h="24257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Usuarios 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366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700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44,4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287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002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20,8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128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8" name="Imagen 3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53" y="3162561"/>
            <a:ext cx="3319329" cy="26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738104" y="5813190"/>
            <a:ext cx="48482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 bmk="_Toc490769709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46. Tipo de dispositivo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9155" y="550718"/>
            <a:ext cx="831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ENCUESTAS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509155" y="1566335"/>
          <a:ext cx="5283200" cy="1411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2720"/>
                <a:gridCol w="1302385"/>
                <a:gridCol w="1268095"/>
              </a:tblGrid>
              <a:tr h="236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Medio online de su preferencia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Usuarios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1445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Redes Sociales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Páginas Web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E-mail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Blog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Otro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31,3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68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43,1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57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9,4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1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14,9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1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6530" y="1169990"/>
            <a:ext cx="64411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 es el medio online de su preferencia para la b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squeda de informaci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tur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stica?</a:t>
            </a:r>
            <a:endParaRPr kumimoji="0" lang="es-EC" altLang="es-EC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193" name="Imagen 3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3178998"/>
            <a:ext cx="374332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79317" y="6207948"/>
            <a:ext cx="38862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 bmk="_Toc49076967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27. Medio online de su preferencia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5792355" y="1569387"/>
          <a:ext cx="2581910" cy="1454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8100"/>
                <a:gridCol w="1273810"/>
              </a:tblGrid>
              <a:tr h="23535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Usuarios 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44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740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6357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389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336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97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72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196" name="Imagen 3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26" y="3153705"/>
            <a:ext cx="3843261" cy="30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626481" y="6231664"/>
            <a:ext cx="33888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 bmk="_Toc490769717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50. Medio online de su preferencia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0" y="136175"/>
            <a:ext cx="2880446" cy="5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4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1363</TotalTime>
  <Words>569</Words>
  <Application>Microsoft Office PowerPoint</Application>
  <PresentationFormat>Panorámica</PresentationFormat>
  <Paragraphs>289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Jhomayra Pacheco</dc:creator>
  <cp:lastModifiedBy>Jhomayra Pacheco</cp:lastModifiedBy>
  <cp:revision>87</cp:revision>
  <dcterms:created xsi:type="dcterms:W3CDTF">2017-08-14T16:32:46Z</dcterms:created>
  <dcterms:modified xsi:type="dcterms:W3CDTF">2017-09-07T03:22:58Z</dcterms:modified>
</cp:coreProperties>
</file>