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304" r:id="rId3"/>
    <p:sldId id="305" r:id="rId4"/>
    <p:sldId id="300" r:id="rId5"/>
    <p:sldId id="261" r:id="rId6"/>
    <p:sldId id="264" r:id="rId7"/>
    <p:sldId id="265" r:id="rId8"/>
    <p:sldId id="267" r:id="rId9"/>
    <p:sldId id="268" r:id="rId10"/>
    <p:sldId id="269" r:id="rId11"/>
    <p:sldId id="271" r:id="rId12"/>
    <p:sldId id="273" r:id="rId13"/>
    <p:sldId id="274" r:id="rId14"/>
    <p:sldId id="306" r:id="rId15"/>
    <p:sldId id="275" r:id="rId16"/>
    <p:sldId id="276" r:id="rId17"/>
    <p:sldId id="277" r:id="rId18"/>
    <p:sldId id="278" r:id="rId19"/>
    <p:sldId id="279" r:id="rId20"/>
    <p:sldId id="280" r:id="rId21"/>
    <p:sldId id="308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2EFC1-8EC6-4416-9C46-8D4F3EDC657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2449B90-DF71-4100-8931-38E308426EF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35617CC-EBFB-43A4-A8CF-E4BB37183062}" type="parTrans" cxnId="{624E5321-C845-4627-B6EC-EDAFCABBC303}">
      <dgm:prSet/>
      <dgm:spPr/>
      <dgm:t>
        <a:bodyPr/>
        <a:lstStyle/>
        <a:p>
          <a:endParaRPr lang="es-ES"/>
        </a:p>
      </dgm:t>
    </dgm:pt>
    <dgm:pt modelId="{EE14AD79-4C29-4FAC-BC8B-F4C4D6203D4E}" type="sibTrans" cxnId="{624E5321-C845-4627-B6EC-EDAFCABBC303}">
      <dgm:prSet/>
      <dgm:spPr/>
      <dgm:t>
        <a:bodyPr/>
        <a:lstStyle/>
        <a:p>
          <a:endParaRPr lang="es-ES"/>
        </a:p>
      </dgm:t>
    </dgm:pt>
    <dgm:pt modelId="{47EEC203-8A40-4B4F-AD93-CDE6D5DAF87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A775281-AFD3-4934-A975-8F2103E7846C}" type="parTrans" cxnId="{5AD492CF-6101-4F4A-90BB-E8039CFBD16B}">
      <dgm:prSet/>
      <dgm:spPr/>
      <dgm:t>
        <a:bodyPr/>
        <a:lstStyle/>
        <a:p>
          <a:endParaRPr lang="es-ES"/>
        </a:p>
      </dgm:t>
    </dgm:pt>
    <dgm:pt modelId="{4F130982-4940-4B85-96A5-AF640045CBA8}" type="sibTrans" cxnId="{5AD492CF-6101-4F4A-90BB-E8039CFBD16B}">
      <dgm:prSet/>
      <dgm:spPr/>
      <dgm:t>
        <a:bodyPr/>
        <a:lstStyle/>
        <a:p>
          <a:endParaRPr lang="es-ES"/>
        </a:p>
      </dgm:t>
    </dgm:pt>
    <dgm:pt modelId="{2C02EE36-4516-43F7-8208-97345223C1C1}">
      <dgm:prSet/>
      <dgm:spPr/>
      <dgm:t>
        <a:bodyPr/>
        <a:lstStyle/>
        <a:p>
          <a:endParaRPr lang="es-ES"/>
        </a:p>
      </dgm:t>
    </dgm:pt>
    <dgm:pt modelId="{8F420D3F-15A0-4183-9BF8-F62FCBFD12D7}" type="parTrans" cxnId="{74C8EDD5-2B84-4C01-9B46-3799BC775349}">
      <dgm:prSet/>
      <dgm:spPr/>
      <dgm:t>
        <a:bodyPr/>
        <a:lstStyle/>
        <a:p>
          <a:endParaRPr lang="es-ES"/>
        </a:p>
      </dgm:t>
    </dgm:pt>
    <dgm:pt modelId="{8A3CFED3-64A9-400B-8E91-D64B6D2C7B5A}" type="sibTrans" cxnId="{74C8EDD5-2B84-4C01-9B46-3799BC775349}">
      <dgm:prSet/>
      <dgm:spPr/>
      <dgm:t>
        <a:bodyPr/>
        <a:lstStyle/>
        <a:p>
          <a:endParaRPr lang="es-ES"/>
        </a:p>
      </dgm:t>
    </dgm:pt>
    <dgm:pt modelId="{AEAE4EA0-570E-4127-9973-3A21D6603922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C68C78B-BD4E-4418-99CC-A5B8DF364775}" type="sibTrans" cxnId="{439A5817-77A4-471B-B2DE-278D0CA88F4A}">
      <dgm:prSet/>
      <dgm:spPr/>
      <dgm:t>
        <a:bodyPr/>
        <a:lstStyle/>
        <a:p>
          <a:endParaRPr lang="es-ES"/>
        </a:p>
      </dgm:t>
    </dgm:pt>
    <dgm:pt modelId="{69F26AFE-AC65-4E69-A7B2-42EAA8E8FAF9}" type="parTrans" cxnId="{439A5817-77A4-471B-B2DE-278D0CA88F4A}">
      <dgm:prSet/>
      <dgm:spPr/>
      <dgm:t>
        <a:bodyPr/>
        <a:lstStyle/>
        <a:p>
          <a:endParaRPr lang="es-ES"/>
        </a:p>
      </dgm:t>
    </dgm:pt>
    <dgm:pt modelId="{EFB680EF-D741-4AD7-8CA3-BCC298DF0D06}" type="pres">
      <dgm:prSet presAssocID="{2BD2EFC1-8EC6-4416-9C46-8D4F3EDC65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E666216-054A-4792-A989-032FEBFADE13}" type="pres">
      <dgm:prSet presAssocID="{F2449B90-DF71-4100-8931-38E308426EFA}" presName="hierRoot1" presStyleCnt="0"/>
      <dgm:spPr/>
      <dgm:t>
        <a:bodyPr/>
        <a:lstStyle/>
        <a:p>
          <a:endParaRPr lang="es-EC"/>
        </a:p>
      </dgm:t>
    </dgm:pt>
    <dgm:pt modelId="{D27F695B-D9A7-442F-BB1A-D5B011D3C1D8}" type="pres">
      <dgm:prSet presAssocID="{F2449B90-DF71-4100-8931-38E308426EFA}" presName="composite" presStyleCnt="0"/>
      <dgm:spPr/>
      <dgm:t>
        <a:bodyPr/>
        <a:lstStyle/>
        <a:p>
          <a:endParaRPr lang="es-EC"/>
        </a:p>
      </dgm:t>
    </dgm:pt>
    <dgm:pt modelId="{E00BC5F6-BC0C-4190-9DA4-26D441A9B906}" type="pres">
      <dgm:prSet presAssocID="{F2449B90-DF71-4100-8931-38E308426EFA}" presName="background" presStyleLbl="node0" presStyleIdx="0" presStyleCnt="1"/>
      <dgm:spPr/>
      <dgm:t>
        <a:bodyPr/>
        <a:lstStyle/>
        <a:p>
          <a:endParaRPr lang="es-EC"/>
        </a:p>
      </dgm:t>
    </dgm:pt>
    <dgm:pt modelId="{41881942-346F-4283-A48D-FAE1AB51718C}" type="pres">
      <dgm:prSet presAssocID="{F2449B90-DF71-4100-8931-38E308426EFA}" presName="text" presStyleLbl="fgAcc0" presStyleIdx="0" presStyleCnt="1" custScaleX="112507" custScaleY="126630" custLinFactNeighborX="2073" custLinFactNeighborY="34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F0ED5-6805-4E14-A07F-35335CEDF0FC}" type="pres">
      <dgm:prSet presAssocID="{F2449B90-DF71-4100-8931-38E308426EFA}" presName="hierChild2" presStyleCnt="0"/>
      <dgm:spPr/>
      <dgm:t>
        <a:bodyPr/>
        <a:lstStyle/>
        <a:p>
          <a:endParaRPr lang="es-EC"/>
        </a:p>
      </dgm:t>
    </dgm:pt>
    <dgm:pt modelId="{122A3DE0-54DA-43A4-9035-C9250118B61A}" type="pres">
      <dgm:prSet presAssocID="{69F26AFE-AC65-4E69-A7B2-42EAA8E8FAF9}" presName="Name10" presStyleLbl="parChTrans1D2" presStyleIdx="0" presStyleCnt="3"/>
      <dgm:spPr/>
      <dgm:t>
        <a:bodyPr/>
        <a:lstStyle/>
        <a:p>
          <a:endParaRPr lang="es-EC"/>
        </a:p>
      </dgm:t>
    </dgm:pt>
    <dgm:pt modelId="{98DFFBB2-E9BF-4971-A3BE-77E8A0299422}" type="pres">
      <dgm:prSet presAssocID="{AEAE4EA0-570E-4127-9973-3A21D6603922}" presName="hierRoot2" presStyleCnt="0"/>
      <dgm:spPr/>
      <dgm:t>
        <a:bodyPr/>
        <a:lstStyle/>
        <a:p>
          <a:endParaRPr lang="es-EC"/>
        </a:p>
      </dgm:t>
    </dgm:pt>
    <dgm:pt modelId="{ECDDE245-3BAF-40C1-B4E3-23E7D19642E4}" type="pres">
      <dgm:prSet presAssocID="{AEAE4EA0-570E-4127-9973-3A21D6603922}" presName="composite2" presStyleCnt="0"/>
      <dgm:spPr/>
      <dgm:t>
        <a:bodyPr/>
        <a:lstStyle/>
        <a:p>
          <a:endParaRPr lang="es-EC"/>
        </a:p>
      </dgm:t>
    </dgm:pt>
    <dgm:pt modelId="{6EB52303-F869-49C0-9A43-2B4EB8AAF966}" type="pres">
      <dgm:prSet presAssocID="{AEAE4EA0-570E-4127-9973-3A21D6603922}" presName="background2" presStyleLbl="node2" presStyleIdx="0" presStyleCnt="3"/>
      <dgm:spPr/>
      <dgm:t>
        <a:bodyPr/>
        <a:lstStyle/>
        <a:p>
          <a:endParaRPr lang="es-EC"/>
        </a:p>
      </dgm:t>
    </dgm:pt>
    <dgm:pt modelId="{2CCA6E1D-488E-4A86-8341-88A7FC861F7D}" type="pres">
      <dgm:prSet presAssocID="{AEAE4EA0-570E-4127-9973-3A21D6603922}" presName="text2" presStyleLbl="fgAcc2" presStyleIdx="0" presStyleCnt="3" custScaleX="71997" custScaleY="90204" custLinFactNeighborX="-10132" custLinFactNeighborY="-1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BAB16F-F423-49C5-B8E9-CA260D1148A6}" type="pres">
      <dgm:prSet presAssocID="{AEAE4EA0-570E-4127-9973-3A21D6603922}" presName="hierChild3" presStyleCnt="0"/>
      <dgm:spPr/>
      <dgm:t>
        <a:bodyPr/>
        <a:lstStyle/>
        <a:p>
          <a:endParaRPr lang="es-EC"/>
        </a:p>
      </dgm:t>
    </dgm:pt>
    <dgm:pt modelId="{3AA2A0B5-E5B3-4869-A864-E57CBD42DB0B}" type="pres">
      <dgm:prSet presAssocID="{8F420D3F-15A0-4183-9BF8-F62FCBFD12D7}" presName="Name10" presStyleLbl="parChTrans1D2" presStyleIdx="1" presStyleCnt="3"/>
      <dgm:spPr/>
      <dgm:t>
        <a:bodyPr/>
        <a:lstStyle/>
        <a:p>
          <a:endParaRPr lang="es-EC"/>
        </a:p>
      </dgm:t>
    </dgm:pt>
    <dgm:pt modelId="{CF0DF033-885D-4678-A95C-7BCE363FF787}" type="pres">
      <dgm:prSet presAssocID="{2C02EE36-4516-43F7-8208-97345223C1C1}" presName="hierRoot2" presStyleCnt="0"/>
      <dgm:spPr/>
      <dgm:t>
        <a:bodyPr/>
        <a:lstStyle/>
        <a:p>
          <a:endParaRPr lang="es-EC"/>
        </a:p>
      </dgm:t>
    </dgm:pt>
    <dgm:pt modelId="{196F3442-E7C2-428A-A02E-F69809331968}" type="pres">
      <dgm:prSet presAssocID="{2C02EE36-4516-43F7-8208-97345223C1C1}" presName="composite2" presStyleCnt="0"/>
      <dgm:spPr/>
      <dgm:t>
        <a:bodyPr/>
        <a:lstStyle/>
        <a:p>
          <a:endParaRPr lang="es-EC"/>
        </a:p>
      </dgm:t>
    </dgm:pt>
    <dgm:pt modelId="{6EE6A0EE-5AD4-459B-86C0-69745DDC335E}" type="pres">
      <dgm:prSet presAssocID="{2C02EE36-4516-43F7-8208-97345223C1C1}" presName="background2" presStyleLbl="node2" presStyleIdx="1" presStyleCnt="3"/>
      <dgm:spPr/>
      <dgm:t>
        <a:bodyPr/>
        <a:lstStyle/>
        <a:p>
          <a:endParaRPr lang="es-EC"/>
        </a:p>
      </dgm:t>
    </dgm:pt>
    <dgm:pt modelId="{BC4DC4D3-F53F-4019-BC5F-AAFCD52487F4}" type="pres">
      <dgm:prSet presAssocID="{2C02EE36-4516-43F7-8208-97345223C1C1}" presName="text2" presStyleLbl="fgAcc2" presStyleIdx="1" presStyleCnt="3" custScaleX="81878" custScaleY="70951" custLinFactNeighborX="-2450" custLinFactNeighborY="133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25C9BE-C3BB-4702-AAA1-26248AECBDD5}" type="pres">
      <dgm:prSet presAssocID="{2C02EE36-4516-43F7-8208-97345223C1C1}" presName="hierChild3" presStyleCnt="0"/>
      <dgm:spPr/>
      <dgm:t>
        <a:bodyPr/>
        <a:lstStyle/>
        <a:p>
          <a:endParaRPr lang="es-EC"/>
        </a:p>
      </dgm:t>
    </dgm:pt>
    <dgm:pt modelId="{DCA5F788-93B2-4927-8D38-D7783742C5D7}" type="pres">
      <dgm:prSet presAssocID="{5A775281-AFD3-4934-A975-8F2103E7846C}" presName="Name10" presStyleLbl="parChTrans1D2" presStyleIdx="2" presStyleCnt="3"/>
      <dgm:spPr/>
      <dgm:t>
        <a:bodyPr/>
        <a:lstStyle/>
        <a:p>
          <a:endParaRPr lang="es-EC"/>
        </a:p>
      </dgm:t>
    </dgm:pt>
    <dgm:pt modelId="{111D1269-0347-4957-A50D-984B06042A40}" type="pres">
      <dgm:prSet presAssocID="{47EEC203-8A40-4B4F-AD93-CDE6D5DAF87E}" presName="hierRoot2" presStyleCnt="0"/>
      <dgm:spPr/>
      <dgm:t>
        <a:bodyPr/>
        <a:lstStyle/>
        <a:p>
          <a:endParaRPr lang="es-EC"/>
        </a:p>
      </dgm:t>
    </dgm:pt>
    <dgm:pt modelId="{6B141EC9-B20D-45F1-9038-E7167FEC587A}" type="pres">
      <dgm:prSet presAssocID="{47EEC203-8A40-4B4F-AD93-CDE6D5DAF87E}" presName="composite2" presStyleCnt="0"/>
      <dgm:spPr/>
      <dgm:t>
        <a:bodyPr/>
        <a:lstStyle/>
        <a:p>
          <a:endParaRPr lang="es-EC"/>
        </a:p>
      </dgm:t>
    </dgm:pt>
    <dgm:pt modelId="{8A8D0255-02DD-49DF-8C61-6BE9A78FCBFC}" type="pres">
      <dgm:prSet presAssocID="{47EEC203-8A40-4B4F-AD93-CDE6D5DAF87E}" presName="background2" presStyleLbl="node2" presStyleIdx="2" presStyleCnt="3"/>
      <dgm:spPr/>
      <dgm:t>
        <a:bodyPr/>
        <a:lstStyle/>
        <a:p>
          <a:endParaRPr lang="es-EC"/>
        </a:p>
      </dgm:t>
    </dgm:pt>
    <dgm:pt modelId="{E58DAC6B-5BE1-47E4-BEEC-D7C93615B5C7}" type="pres">
      <dgm:prSet presAssocID="{47EEC203-8A40-4B4F-AD93-CDE6D5DAF87E}" presName="text2" presStyleLbl="fgAcc2" presStyleIdx="2" presStyleCnt="3" custScaleX="70846" custScaleY="121413" custLinFactNeighborX="18890" custLinFactNeighborY="-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2F45F3-EFC8-48A0-B95D-BA00A98A2225}" type="pres">
      <dgm:prSet presAssocID="{47EEC203-8A40-4B4F-AD93-CDE6D5DAF87E}" presName="hierChild3" presStyleCnt="0"/>
      <dgm:spPr/>
      <dgm:t>
        <a:bodyPr/>
        <a:lstStyle/>
        <a:p>
          <a:endParaRPr lang="es-EC"/>
        </a:p>
      </dgm:t>
    </dgm:pt>
  </dgm:ptLst>
  <dgm:cxnLst>
    <dgm:cxn modelId="{5AD492CF-6101-4F4A-90BB-E8039CFBD16B}" srcId="{F2449B90-DF71-4100-8931-38E308426EFA}" destId="{47EEC203-8A40-4B4F-AD93-CDE6D5DAF87E}" srcOrd="2" destOrd="0" parTransId="{5A775281-AFD3-4934-A975-8F2103E7846C}" sibTransId="{4F130982-4940-4B85-96A5-AF640045CBA8}"/>
    <dgm:cxn modelId="{439A5817-77A4-471B-B2DE-278D0CA88F4A}" srcId="{F2449B90-DF71-4100-8931-38E308426EFA}" destId="{AEAE4EA0-570E-4127-9973-3A21D6603922}" srcOrd="0" destOrd="0" parTransId="{69F26AFE-AC65-4E69-A7B2-42EAA8E8FAF9}" sibTransId="{EC68C78B-BD4E-4418-99CC-A5B8DF364775}"/>
    <dgm:cxn modelId="{4B05C0A4-4EDA-4F27-B577-BAE96D2B1B1E}" type="presOf" srcId="{47EEC203-8A40-4B4F-AD93-CDE6D5DAF87E}" destId="{E58DAC6B-5BE1-47E4-BEEC-D7C93615B5C7}" srcOrd="0" destOrd="0" presId="urn:microsoft.com/office/officeart/2005/8/layout/hierarchy1"/>
    <dgm:cxn modelId="{CCB1261D-3EEA-43B2-8FC7-5F336B8B29CA}" type="presOf" srcId="{F2449B90-DF71-4100-8931-38E308426EFA}" destId="{41881942-346F-4283-A48D-FAE1AB51718C}" srcOrd="0" destOrd="0" presId="urn:microsoft.com/office/officeart/2005/8/layout/hierarchy1"/>
    <dgm:cxn modelId="{AB260FC5-4B03-47DE-ADB5-CEC98E7C9D09}" type="presOf" srcId="{2BD2EFC1-8EC6-4416-9C46-8D4F3EDC6579}" destId="{EFB680EF-D741-4AD7-8CA3-BCC298DF0D06}" srcOrd="0" destOrd="0" presId="urn:microsoft.com/office/officeart/2005/8/layout/hierarchy1"/>
    <dgm:cxn modelId="{C4202CB6-517D-4ABC-B665-04C41F051D06}" type="presOf" srcId="{2C02EE36-4516-43F7-8208-97345223C1C1}" destId="{BC4DC4D3-F53F-4019-BC5F-AAFCD52487F4}" srcOrd="0" destOrd="0" presId="urn:microsoft.com/office/officeart/2005/8/layout/hierarchy1"/>
    <dgm:cxn modelId="{0E2BDD47-4B4C-4F66-8E30-9EDBC80F032D}" type="presOf" srcId="{8F420D3F-15A0-4183-9BF8-F62FCBFD12D7}" destId="{3AA2A0B5-E5B3-4869-A864-E57CBD42DB0B}" srcOrd="0" destOrd="0" presId="urn:microsoft.com/office/officeart/2005/8/layout/hierarchy1"/>
    <dgm:cxn modelId="{624E5321-C845-4627-B6EC-EDAFCABBC303}" srcId="{2BD2EFC1-8EC6-4416-9C46-8D4F3EDC6579}" destId="{F2449B90-DF71-4100-8931-38E308426EFA}" srcOrd="0" destOrd="0" parTransId="{035617CC-EBFB-43A4-A8CF-E4BB37183062}" sibTransId="{EE14AD79-4C29-4FAC-BC8B-F4C4D6203D4E}"/>
    <dgm:cxn modelId="{74C8EDD5-2B84-4C01-9B46-3799BC775349}" srcId="{F2449B90-DF71-4100-8931-38E308426EFA}" destId="{2C02EE36-4516-43F7-8208-97345223C1C1}" srcOrd="1" destOrd="0" parTransId="{8F420D3F-15A0-4183-9BF8-F62FCBFD12D7}" sibTransId="{8A3CFED3-64A9-400B-8E91-D64B6D2C7B5A}"/>
    <dgm:cxn modelId="{32CE39CD-4FAE-4B08-A1FB-5C88469E7C80}" type="presOf" srcId="{AEAE4EA0-570E-4127-9973-3A21D6603922}" destId="{2CCA6E1D-488E-4A86-8341-88A7FC861F7D}" srcOrd="0" destOrd="0" presId="urn:microsoft.com/office/officeart/2005/8/layout/hierarchy1"/>
    <dgm:cxn modelId="{11654A89-DB5F-4657-87EE-7B8EC9BBF44E}" type="presOf" srcId="{69F26AFE-AC65-4E69-A7B2-42EAA8E8FAF9}" destId="{122A3DE0-54DA-43A4-9035-C9250118B61A}" srcOrd="0" destOrd="0" presId="urn:microsoft.com/office/officeart/2005/8/layout/hierarchy1"/>
    <dgm:cxn modelId="{02133D12-E266-4DDA-AA6C-06E44BE3D4EF}" type="presOf" srcId="{5A775281-AFD3-4934-A975-8F2103E7846C}" destId="{DCA5F788-93B2-4927-8D38-D7783742C5D7}" srcOrd="0" destOrd="0" presId="urn:microsoft.com/office/officeart/2005/8/layout/hierarchy1"/>
    <dgm:cxn modelId="{20566308-9C56-44DB-84F7-FEC7EF90644A}" type="presParOf" srcId="{EFB680EF-D741-4AD7-8CA3-BCC298DF0D06}" destId="{AE666216-054A-4792-A989-032FEBFADE13}" srcOrd="0" destOrd="0" presId="urn:microsoft.com/office/officeart/2005/8/layout/hierarchy1"/>
    <dgm:cxn modelId="{3B819F63-6CCB-4AD1-B61D-92DE0CA2E6D4}" type="presParOf" srcId="{AE666216-054A-4792-A989-032FEBFADE13}" destId="{D27F695B-D9A7-442F-BB1A-D5B011D3C1D8}" srcOrd="0" destOrd="0" presId="urn:microsoft.com/office/officeart/2005/8/layout/hierarchy1"/>
    <dgm:cxn modelId="{CEC907D1-062D-406B-B80F-109A8FFFCD26}" type="presParOf" srcId="{D27F695B-D9A7-442F-BB1A-D5B011D3C1D8}" destId="{E00BC5F6-BC0C-4190-9DA4-26D441A9B906}" srcOrd="0" destOrd="0" presId="urn:microsoft.com/office/officeart/2005/8/layout/hierarchy1"/>
    <dgm:cxn modelId="{10B9F20C-B6DB-4F5C-B3D0-7D7D4F8BA038}" type="presParOf" srcId="{D27F695B-D9A7-442F-BB1A-D5B011D3C1D8}" destId="{41881942-346F-4283-A48D-FAE1AB51718C}" srcOrd="1" destOrd="0" presId="urn:microsoft.com/office/officeart/2005/8/layout/hierarchy1"/>
    <dgm:cxn modelId="{A6750905-CA87-4CB0-90CB-B11C50984712}" type="presParOf" srcId="{AE666216-054A-4792-A989-032FEBFADE13}" destId="{E91F0ED5-6805-4E14-A07F-35335CEDF0FC}" srcOrd="1" destOrd="0" presId="urn:microsoft.com/office/officeart/2005/8/layout/hierarchy1"/>
    <dgm:cxn modelId="{BB344B6D-451B-4225-88C4-C0D6DB65A087}" type="presParOf" srcId="{E91F0ED5-6805-4E14-A07F-35335CEDF0FC}" destId="{122A3DE0-54DA-43A4-9035-C9250118B61A}" srcOrd="0" destOrd="0" presId="urn:microsoft.com/office/officeart/2005/8/layout/hierarchy1"/>
    <dgm:cxn modelId="{D019CAF0-19F4-47DE-9947-04228807EDB2}" type="presParOf" srcId="{E91F0ED5-6805-4E14-A07F-35335CEDF0FC}" destId="{98DFFBB2-E9BF-4971-A3BE-77E8A0299422}" srcOrd="1" destOrd="0" presId="urn:microsoft.com/office/officeart/2005/8/layout/hierarchy1"/>
    <dgm:cxn modelId="{E29CD1E5-7820-4E2C-834A-66B8B0F03541}" type="presParOf" srcId="{98DFFBB2-E9BF-4971-A3BE-77E8A0299422}" destId="{ECDDE245-3BAF-40C1-B4E3-23E7D19642E4}" srcOrd="0" destOrd="0" presId="urn:microsoft.com/office/officeart/2005/8/layout/hierarchy1"/>
    <dgm:cxn modelId="{6941841B-EA24-4331-B384-8D7238EB9E06}" type="presParOf" srcId="{ECDDE245-3BAF-40C1-B4E3-23E7D19642E4}" destId="{6EB52303-F869-49C0-9A43-2B4EB8AAF966}" srcOrd="0" destOrd="0" presId="urn:microsoft.com/office/officeart/2005/8/layout/hierarchy1"/>
    <dgm:cxn modelId="{A16EF412-4860-4D9A-A4CD-00CC7EA6BEBA}" type="presParOf" srcId="{ECDDE245-3BAF-40C1-B4E3-23E7D19642E4}" destId="{2CCA6E1D-488E-4A86-8341-88A7FC861F7D}" srcOrd="1" destOrd="0" presId="urn:microsoft.com/office/officeart/2005/8/layout/hierarchy1"/>
    <dgm:cxn modelId="{9CC3015D-0BEB-4FA7-A8A7-A3FD5F4487E4}" type="presParOf" srcId="{98DFFBB2-E9BF-4971-A3BE-77E8A0299422}" destId="{41BAB16F-F423-49C5-B8E9-CA260D1148A6}" srcOrd="1" destOrd="0" presId="urn:microsoft.com/office/officeart/2005/8/layout/hierarchy1"/>
    <dgm:cxn modelId="{BC9755CE-89F6-4FCD-984A-F51E6C21EE00}" type="presParOf" srcId="{E91F0ED5-6805-4E14-A07F-35335CEDF0FC}" destId="{3AA2A0B5-E5B3-4869-A864-E57CBD42DB0B}" srcOrd="2" destOrd="0" presId="urn:microsoft.com/office/officeart/2005/8/layout/hierarchy1"/>
    <dgm:cxn modelId="{02BE3F7F-ABDF-4489-829F-9791FFBD2E0A}" type="presParOf" srcId="{E91F0ED5-6805-4E14-A07F-35335CEDF0FC}" destId="{CF0DF033-885D-4678-A95C-7BCE363FF787}" srcOrd="3" destOrd="0" presId="urn:microsoft.com/office/officeart/2005/8/layout/hierarchy1"/>
    <dgm:cxn modelId="{E1A32DD2-7B66-4BC1-96AF-5BC286D0A6B9}" type="presParOf" srcId="{CF0DF033-885D-4678-A95C-7BCE363FF787}" destId="{196F3442-E7C2-428A-A02E-F69809331968}" srcOrd="0" destOrd="0" presId="urn:microsoft.com/office/officeart/2005/8/layout/hierarchy1"/>
    <dgm:cxn modelId="{D1DB92EC-A41A-44A1-A7DD-99A0B3C924DD}" type="presParOf" srcId="{196F3442-E7C2-428A-A02E-F69809331968}" destId="{6EE6A0EE-5AD4-459B-86C0-69745DDC335E}" srcOrd="0" destOrd="0" presId="urn:microsoft.com/office/officeart/2005/8/layout/hierarchy1"/>
    <dgm:cxn modelId="{343D3F83-40FC-41A9-9887-BCAA510BF6B3}" type="presParOf" srcId="{196F3442-E7C2-428A-A02E-F69809331968}" destId="{BC4DC4D3-F53F-4019-BC5F-AAFCD52487F4}" srcOrd="1" destOrd="0" presId="urn:microsoft.com/office/officeart/2005/8/layout/hierarchy1"/>
    <dgm:cxn modelId="{2F9C6309-3EE2-496C-BBC2-97ECFF1A111F}" type="presParOf" srcId="{CF0DF033-885D-4678-A95C-7BCE363FF787}" destId="{F625C9BE-C3BB-4702-AAA1-26248AECBDD5}" srcOrd="1" destOrd="0" presId="urn:microsoft.com/office/officeart/2005/8/layout/hierarchy1"/>
    <dgm:cxn modelId="{1E538342-7F80-4512-A046-019F76E94E1F}" type="presParOf" srcId="{E91F0ED5-6805-4E14-A07F-35335CEDF0FC}" destId="{DCA5F788-93B2-4927-8D38-D7783742C5D7}" srcOrd="4" destOrd="0" presId="urn:microsoft.com/office/officeart/2005/8/layout/hierarchy1"/>
    <dgm:cxn modelId="{CF36A60A-FB72-4A9F-9F55-25ECD8AB70E5}" type="presParOf" srcId="{E91F0ED5-6805-4E14-A07F-35335CEDF0FC}" destId="{111D1269-0347-4957-A50D-984B06042A40}" srcOrd="5" destOrd="0" presId="urn:microsoft.com/office/officeart/2005/8/layout/hierarchy1"/>
    <dgm:cxn modelId="{6E612297-40C1-4931-B217-D98CB81AA8AA}" type="presParOf" srcId="{111D1269-0347-4957-A50D-984B06042A40}" destId="{6B141EC9-B20D-45F1-9038-E7167FEC587A}" srcOrd="0" destOrd="0" presId="urn:microsoft.com/office/officeart/2005/8/layout/hierarchy1"/>
    <dgm:cxn modelId="{5D274E7B-B4FD-4AC2-9AFD-FD147ADE1F1D}" type="presParOf" srcId="{6B141EC9-B20D-45F1-9038-E7167FEC587A}" destId="{8A8D0255-02DD-49DF-8C61-6BE9A78FCBFC}" srcOrd="0" destOrd="0" presId="urn:microsoft.com/office/officeart/2005/8/layout/hierarchy1"/>
    <dgm:cxn modelId="{09B62FD3-7B87-4259-8810-3253E5778F0D}" type="presParOf" srcId="{6B141EC9-B20D-45F1-9038-E7167FEC587A}" destId="{E58DAC6B-5BE1-47E4-BEEC-D7C93615B5C7}" srcOrd="1" destOrd="0" presId="urn:microsoft.com/office/officeart/2005/8/layout/hierarchy1"/>
    <dgm:cxn modelId="{439D6887-869D-4F45-AD64-D85D9B0CFEE9}" type="presParOf" srcId="{111D1269-0347-4957-A50D-984B06042A40}" destId="{AA2F45F3-EFC8-48A0-B95D-BA00A98A22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7FC1E-C74C-4DF7-BAF7-FB8C58FF62A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87C3CC8-D46C-498C-8C09-FBA118F4547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del Arte</a:t>
          </a:r>
          <a:endParaRPr lang="es-E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06907-F8AD-417A-920C-16F6E35F2EB3}" type="parTrans" cxnId="{D41D47E8-F0F6-489C-99E2-1B54C7AAE4D1}">
      <dgm:prSet/>
      <dgm:spPr/>
      <dgm:t>
        <a:bodyPr/>
        <a:lstStyle/>
        <a:p>
          <a:endParaRPr lang="es-ES"/>
        </a:p>
      </dgm:t>
    </dgm:pt>
    <dgm:pt modelId="{813F0BE4-ED17-4B8D-BC59-9C930FD447A4}" type="sibTrans" cxnId="{D41D47E8-F0F6-489C-99E2-1B54C7AAE4D1}">
      <dgm:prSet/>
      <dgm:spPr/>
      <dgm:t>
        <a:bodyPr/>
        <a:lstStyle/>
        <a:p>
          <a:endParaRPr lang="es-ES"/>
        </a:p>
      </dgm:t>
    </dgm:pt>
    <dgm:pt modelId="{7CE60112-7D69-46F7-978D-1B536B1C86C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 la Cultura</a:t>
          </a:r>
          <a:endParaRPr lang="es-E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4A2D5-1475-4860-BD85-C838B2384827}" type="parTrans" cxnId="{49B6E18D-17BE-4977-BE71-2BE100991854}">
      <dgm:prSet/>
      <dgm:spPr/>
      <dgm:t>
        <a:bodyPr/>
        <a:lstStyle/>
        <a:p>
          <a:endParaRPr lang="es-ES"/>
        </a:p>
      </dgm:t>
    </dgm:pt>
    <dgm:pt modelId="{1D36B8F1-A5ED-4B03-A83A-1EE57FE4F9AE}" type="sibTrans" cxnId="{49B6E18D-17BE-4977-BE71-2BE100991854}">
      <dgm:prSet/>
      <dgm:spPr/>
      <dgm:t>
        <a:bodyPr/>
        <a:lstStyle/>
        <a:p>
          <a:endParaRPr lang="es-ES"/>
        </a:p>
      </dgm:t>
    </dgm:pt>
    <dgm:pt modelId="{9882D8BD-E084-4B39-9D98-E5E75A425C34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Potencial turístico religioso</a:t>
          </a:r>
          <a:endParaRPr lang="es-E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16EEA-C467-4139-B3B2-CB883F0BA770}" type="sibTrans" cxnId="{302C098F-DE1C-482B-B3C7-22C16C3715D5}">
      <dgm:prSet/>
      <dgm:spPr/>
      <dgm:t>
        <a:bodyPr/>
        <a:lstStyle/>
        <a:p>
          <a:endParaRPr lang="es-ES"/>
        </a:p>
      </dgm:t>
    </dgm:pt>
    <dgm:pt modelId="{09C25911-070C-4AB6-B7F7-01FEB92B039D}" type="parTrans" cxnId="{302C098F-DE1C-482B-B3C7-22C16C3715D5}">
      <dgm:prSet/>
      <dgm:spPr/>
      <dgm:t>
        <a:bodyPr/>
        <a:lstStyle/>
        <a:p>
          <a:endParaRPr lang="es-ES"/>
        </a:p>
      </dgm:t>
    </dgm:pt>
    <dgm:pt modelId="{5514E81F-A7F1-428A-AEEF-391721478B2C}" type="pres">
      <dgm:prSet presAssocID="{0357FC1E-C74C-4DF7-BAF7-FB8C58FF62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F73128-9F89-48FF-9380-0702ECBB865D}" type="pres">
      <dgm:prSet presAssocID="{287C3CC8-D46C-498C-8C09-FBA118F45473}" presName="centerShape" presStyleLbl="node0" presStyleIdx="0" presStyleCnt="1" custLinFactNeighborX="2342" custLinFactNeighborY="-2375"/>
      <dgm:spPr/>
      <dgm:t>
        <a:bodyPr/>
        <a:lstStyle/>
        <a:p>
          <a:endParaRPr lang="es-EC"/>
        </a:p>
      </dgm:t>
    </dgm:pt>
    <dgm:pt modelId="{80D6E1F1-CB46-4AB5-9FAD-A2823E6A8EDD}" type="pres">
      <dgm:prSet presAssocID="{7CE60112-7D69-46F7-978D-1B536B1C86C6}" presName="node" presStyleLbl="node1" presStyleIdx="0" presStyleCnt="2" custScaleX="1371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ED60C-4105-4D18-A35B-AA224F444E1D}" type="pres">
      <dgm:prSet presAssocID="{7CE60112-7D69-46F7-978D-1B536B1C86C6}" presName="dummy" presStyleCnt="0"/>
      <dgm:spPr/>
      <dgm:t>
        <a:bodyPr/>
        <a:lstStyle/>
        <a:p>
          <a:endParaRPr lang="es-EC"/>
        </a:p>
      </dgm:t>
    </dgm:pt>
    <dgm:pt modelId="{37880849-A62A-4374-A9DD-819D2E128CC1}" type="pres">
      <dgm:prSet presAssocID="{1D36B8F1-A5ED-4B03-A83A-1EE57FE4F9AE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A879FB5-3793-4D23-91FF-9D1287F4A7B0}" type="pres">
      <dgm:prSet presAssocID="{9882D8BD-E084-4B39-9D98-E5E75A425C34}" presName="node" presStyleLbl="node1" presStyleIdx="1" presStyleCnt="2" custScaleX="182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ED847-FC53-45B3-A05F-D6E272EE2807}" type="pres">
      <dgm:prSet presAssocID="{9882D8BD-E084-4B39-9D98-E5E75A425C34}" presName="dummy" presStyleCnt="0"/>
      <dgm:spPr/>
      <dgm:t>
        <a:bodyPr/>
        <a:lstStyle/>
        <a:p>
          <a:endParaRPr lang="es-EC"/>
        </a:p>
      </dgm:t>
    </dgm:pt>
    <dgm:pt modelId="{4FD083D3-C807-4A69-A05A-F4621C780832}" type="pres">
      <dgm:prSet presAssocID="{7F216EEA-C467-4139-B3B2-CB883F0BA770}" presName="sibTrans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9ADF7BF4-8CB0-4B3E-8DDF-C95C0BF57702}" type="presOf" srcId="{287C3CC8-D46C-498C-8C09-FBA118F45473}" destId="{5DF73128-9F89-48FF-9380-0702ECBB865D}" srcOrd="0" destOrd="0" presId="urn:microsoft.com/office/officeart/2005/8/layout/radial6"/>
    <dgm:cxn modelId="{302C098F-DE1C-482B-B3C7-22C16C3715D5}" srcId="{287C3CC8-D46C-498C-8C09-FBA118F45473}" destId="{9882D8BD-E084-4B39-9D98-E5E75A425C34}" srcOrd="1" destOrd="0" parTransId="{09C25911-070C-4AB6-B7F7-01FEB92B039D}" sibTransId="{7F216EEA-C467-4139-B3B2-CB883F0BA770}"/>
    <dgm:cxn modelId="{49B6E18D-17BE-4977-BE71-2BE100991854}" srcId="{287C3CC8-D46C-498C-8C09-FBA118F45473}" destId="{7CE60112-7D69-46F7-978D-1B536B1C86C6}" srcOrd="0" destOrd="0" parTransId="{64F4A2D5-1475-4860-BD85-C838B2384827}" sibTransId="{1D36B8F1-A5ED-4B03-A83A-1EE57FE4F9AE}"/>
    <dgm:cxn modelId="{891CF877-D17E-4303-9EB8-BE2AACBA1F0B}" type="presOf" srcId="{0357FC1E-C74C-4DF7-BAF7-FB8C58FF62AC}" destId="{5514E81F-A7F1-428A-AEEF-391721478B2C}" srcOrd="0" destOrd="0" presId="urn:microsoft.com/office/officeart/2005/8/layout/radial6"/>
    <dgm:cxn modelId="{D41D47E8-F0F6-489C-99E2-1B54C7AAE4D1}" srcId="{0357FC1E-C74C-4DF7-BAF7-FB8C58FF62AC}" destId="{287C3CC8-D46C-498C-8C09-FBA118F45473}" srcOrd="0" destOrd="0" parTransId="{E2D06907-F8AD-417A-920C-16F6E35F2EB3}" sibTransId="{813F0BE4-ED17-4B8D-BC59-9C930FD447A4}"/>
    <dgm:cxn modelId="{8EAB4EC5-1A02-4907-BC7A-8E4E3A482788}" type="presOf" srcId="{9882D8BD-E084-4B39-9D98-E5E75A425C34}" destId="{6A879FB5-3793-4D23-91FF-9D1287F4A7B0}" srcOrd="0" destOrd="0" presId="urn:microsoft.com/office/officeart/2005/8/layout/radial6"/>
    <dgm:cxn modelId="{7D2B641E-4CA4-4D6B-B6C2-F335F5E21354}" type="presOf" srcId="{7F216EEA-C467-4139-B3B2-CB883F0BA770}" destId="{4FD083D3-C807-4A69-A05A-F4621C780832}" srcOrd="0" destOrd="0" presId="urn:microsoft.com/office/officeart/2005/8/layout/radial6"/>
    <dgm:cxn modelId="{1F019032-5D6E-4CB3-83AA-8793F55CB377}" type="presOf" srcId="{1D36B8F1-A5ED-4B03-A83A-1EE57FE4F9AE}" destId="{37880849-A62A-4374-A9DD-819D2E128CC1}" srcOrd="0" destOrd="0" presId="urn:microsoft.com/office/officeart/2005/8/layout/radial6"/>
    <dgm:cxn modelId="{6E3CF8E7-7FB8-4718-8706-68B552D6927A}" type="presOf" srcId="{7CE60112-7D69-46F7-978D-1B536B1C86C6}" destId="{80D6E1F1-CB46-4AB5-9FAD-A2823E6A8EDD}" srcOrd="0" destOrd="0" presId="urn:microsoft.com/office/officeart/2005/8/layout/radial6"/>
    <dgm:cxn modelId="{309C05EA-C196-4A32-88DC-59F48A9599D6}" type="presParOf" srcId="{5514E81F-A7F1-428A-AEEF-391721478B2C}" destId="{5DF73128-9F89-48FF-9380-0702ECBB865D}" srcOrd="0" destOrd="0" presId="urn:microsoft.com/office/officeart/2005/8/layout/radial6"/>
    <dgm:cxn modelId="{03DD5676-5818-4517-BE58-544BE4D1832D}" type="presParOf" srcId="{5514E81F-A7F1-428A-AEEF-391721478B2C}" destId="{80D6E1F1-CB46-4AB5-9FAD-A2823E6A8EDD}" srcOrd="1" destOrd="0" presId="urn:microsoft.com/office/officeart/2005/8/layout/radial6"/>
    <dgm:cxn modelId="{C846D65B-0FBD-45F7-85E1-54D69C2EE571}" type="presParOf" srcId="{5514E81F-A7F1-428A-AEEF-391721478B2C}" destId="{53FED60C-4105-4D18-A35B-AA224F444E1D}" srcOrd="2" destOrd="0" presId="urn:microsoft.com/office/officeart/2005/8/layout/radial6"/>
    <dgm:cxn modelId="{DDB5C682-30A2-46B9-9F1C-61E0EDA8CB30}" type="presParOf" srcId="{5514E81F-A7F1-428A-AEEF-391721478B2C}" destId="{37880849-A62A-4374-A9DD-819D2E128CC1}" srcOrd="3" destOrd="0" presId="urn:microsoft.com/office/officeart/2005/8/layout/radial6"/>
    <dgm:cxn modelId="{605C1EFB-C989-456C-913B-D6832DD655EF}" type="presParOf" srcId="{5514E81F-A7F1-428A-AEEF-391721478B2C}" destId="{6A879FB5-3793-4D23-91FF-9D1287F4A7B0}" srcOrd="4" destOrd="0" presId="urn:microsoft.com/office/officeart/2005/8/layout/radial6"/>
    <dgm:cxn modelId="{5F180A59-551F-45C7-BFC3-17A7938A23D5}" type="presParOf" srcId="{5514E81F-A7F1-428A-AEEF-391721478B2C}" destId="{082ED847-FC53-45B3-A05F-D6E272EE2807}" srcOrd="5" destOrd="0" presId="urn:microsoft.com/office/officeart/2005/8/layout/radial6"/>
    <dgm:cxn modelId="{2988A759-CCEC-4FC3-8F46-6CA9AD6CC78E}" type="presParOf" srcId="{5514E81F-A7F1-428A-AEEF-391721478B2C}" destId="{4FD083D3-C807-4A69-A05A-F4621C78083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F788-93B2-4927-8D38-D7783742C5D7}">
      <dsp:nvSpPr>
        <dsp:cNvPr id="0" name=""/>
        <dsp:cNvSpPr/>
      </dsp:nvSpPr>
      <dsp:spPr>
        <a:xfrm>
          <a:off x="5974903" y="3520394"/>
          <a:ext cx="40327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2766" y="45720"/>
              </a:lnTo>
              <a:lnTo>
                <a:pt x="4032766" y="1080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2A0B5-E5B3-4869-A864-E57CBD42DB0B}">
      <dsp:nvSpPr>
        <dsp:cNvPr id="0" name=""/>
        <dsp:cNvSpPr/>
      </dsp:nvSpPr>
      <dsp:spPr>
        <a:xfrm>
          <a:off x="5837640" y="3566114"/>
          <a:ext cx="137263" cy="537248"/>
        </a:xfrm>
        <a:custGeom>
          <a:avLst/>
          <a:gdLst/>
          <a:ahLst/>
          <a:cxnLst/>
          <a:rect l="0" t="0" r="0" b="0"/>
          <a:pathLst>
            <a:path>
              <a:moveTo>
                <a:pt x="137263" y="0"/>
              </a:moveTo>
              <a:lnTo>
                <a:pt x="137263" y="215122"/>
              </a:lnTo>
              <a:lnTo>
                <a:pt x="0" y="215122"/>
              </a:lnTo>
              <a:lnTo>
                <a:pt x="0" y="5372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3DE0-54DA-43A4-9035-C9250118B61A}">
      <dsp:nvSpPr>
        <dsp:cNvPr id="0" name=""/>
        <dsp:cNvSpPr/>
      </dsp:nvSpPr>
      <dsp:spPr>
        <a:xfrm>
          <a:off x="2122518" y="3566114"/>
          <a:ext cx="3852385" cy="204210"/>
        </a:xfrm>
        <a:custGeom>
          <a:avLst/>
          <a:gdLst/>
          <a:ahLst/>
          <a:cxnLst/>
          <a:rect l="0" t="0" r="0" b="0"/>
          <a:pathLst>
            <a:path>
              <a:moveTo>
                <a:pt x="3852385" y="0"/>
              </a:moveTo>
              <a:lnTo>
                <a:pt x="0" y="0"/>
              </a:lnTo>
              <a:lnTo>
                <a:pt x="0" y="20421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BC5F6-BC0C-4190-9DA4-26D441A9B906}">
      <dsp:nvSpPr>
        <dsp:cNvPr id="0" name=""/>
        <dsp:cNvSpPr/>
      </dsp:nvSpPr>
      <dsp:spPr>
        <a:xfrm>
          <a:off x="4018845" y="770079"/>
          <a:ext cx="3912116" cy="2796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81942-346F-4283-A48D-FAE1AB51718C}">
      <dsp:nvSpPr>
        <dsp:cNvPr id="0" name=""/>
        <dsp:cNvSpPr/>
      </dsp:nvSpPr>
      <dsp:spPr>
        <a:xfrm>
          <a:off x="4405203" y="1137119"/>
          <a:ext cx="3912116" cy="27960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487096" y="1219012"/>
        <a:ext cx="3748330" cy="2632248"/>
      </dsp:txXfrm>
    </dsp:sp>
    <dsp:sp modelId="{6EB52303-F869-49C0-9A43-2B4EB8AAF966}">
      <dsp:nvSpPr>
        <dsp:cNvPr id="0" name=""/>
        <dsp:cNvSpPr/>
      </dsp:nvSpPr>
      <dsp:spPr>
        <a:xfrm>
          <a:off x="870771" y="3770324"/>
          <a:ext cx="2503494" cy="1991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6E1D-488E-4A86-8341-88A7FC861F7D}">
      <dsp:nvSpPr>
        <dsp:cNvPr id="0" name=""/>
        <dsp:cNvSpPr/>
      </dsp:nvSpPr>
      <dsp:spPr>
        <a:xfrm>
          <a:off x="1257129" y="4137364"/>
          <a:ext cx="2503494" cy="1991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315465" y="4195700"/>
        <a:ext cx="2386822" cy="1875063"/>
      </dsp:txXfrm>
    </dsp:sp>
    <dsp:sp modelId="{6EE6A0EE-5AD4-459B-86C0-69745DDC335E}">
      <dsp:nvSpPr>
        <dsp:cNvPr id="0" name=""/>
        <dsp:cNvSpPr/>
      </dsp:nvSpPr>
      <dsp:spPr>
        <a:xfrm>
          <a:off x="4414101" y="4103362"/>
          <a:ext cx="2847078" cy="1566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DC4D3-F53F-4019-BC5F-AAFCD52487F4}">
      <dsp:nvSpPr>
        <dsp:cNvPr id="0" name=""/>
        <dsp:cNvSpPr/>
      </dsp:nvSpPr>
      <dsp:spPr>
        <a:xfrm>
          <a:off x="4800459" y="4470402"/>
          <a:ext cx="2847078" cy="156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4846344" y="4516287"/>
        <a:ext cx="2755308" cy="1474852"/>
      </dsp:txXfrm>
    </dsp:sp>
    <dsp:sp modelId="{8A8D0255-02DD-49DF-8C61-6BE9A78FCBFC}">
      <dsp:nvSpPr>
        <dsp:cNvPr id="0" name=""/>
        <dsp:cNvSpPr/>
      </dsp:nvSpPr>
      <dsp:spPr>
        <a:xfrm>
          <a:off x="8775934" y="3628414"/>
          <a:ext cx="2463471" cy="2680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AC6B-5BE1-47E4-BEEC-D7C93615B5C7}">
      <dsp:nvSpPr>
        <dsp:cNvPr id="0" name=""/>
        <dsp:cNvSpPr/>
      </dsp:nvSpPr>
      <dsp:spPr>
        <a:xfrm>
          <a:off x="9162292" y="3995454"/>
          <a:ext cx="2463471" cy="26808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9234445" y="4067607"/>
        <a:ext cx="2319165" cy="253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D26D-616D-47C5-B648-24BEFB108FBC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F595-180A-4E09-B973-0B9FCA000D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05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79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8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769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02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575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440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85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329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6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871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783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3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24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34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17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02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96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1099D0-355A-43A2-826B-284C83AC69BD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E4FF6-1AAA-491D-AC3B-80847BF19D2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4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2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72" y="0"/>
            <a:ext cx="4060111" cy="11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857" y="457200"/>
            <a:ext cx="1201314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CIENCIAS ECONÓMICAS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ADMINISTRATIVAS Y DE COMERCIO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CARRERA DE INGENIERÍA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TEMA: </a:t>
            </a:r>
            <a:r>
              <a:rPr kumimoji="0" lang="es-EC" altLang="es-EC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TRABAJO DE TITULACIÓN, PREVIO A LA OBTENCIÓN DEL</a:t>
            </a:r>
            <a:endParaRPr kumimoji="0" lang="es-EC" altLang="es-EC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TÍTULO DE INGENIERIA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“ESTUDIO ICONOGRÁFICO DE CASAS DEL CENTRO HISTÓRICO DE QUITO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BARRIO SAN MARCOS”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AUTORAS: ANASI </a:t>
            </a:r>
            <a:r>
              <a:rPr lang="es-EC" altLang="es-EC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CAIQUETAN EVELYN ARACELY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MINA </a:t>
            </a:r>
            <a:r>
              <a:rPr lang="es-EC" altLang="es-EC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HERRERA NARCISA DE </a:t>
            </a: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JESÚS</a:t>
            </a: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DANNY FERNANDO CHIRIBOGA BARBA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EC" alt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75397" y="0"/>
            <a:ext cx="366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PROPUESTA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Imagen 2" descr="https://scontent-mia3-1.xx.fbcdn.net/v/t34.0-12/20527578_1436945063055234_1492178990_n.jpg?oh=8ee2689de1de55d5ba06446bc9773498&amp;oe=598D34A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1" y="1705231"/>
            <a:ext cx="3852074" cy="43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670897" y="932260"/>
            <a:ext cx="2360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PORTADA</a:t>
            </a:r>
            <a:endParaRPr lang="es-EC" sz="3200" dirty="0"/>
          </a:p>
        </p:txBody>
      </p:sp>
      <p:pic>
        <p:nvPicPr>
          <p:cNvPr id="5" name="Imagen 4" descr="https://scontent-mia3-1.xx.fbcdn.net/v/t34.0-12/20731182_1446020932147647_2116331639_n.jpg?oh=179209cd00345eed3e3f89e3f86153aa&amp;oe=598D383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r="10420" b="8417"/>
          <a:stretch/>
        </p:blipFill>
        <p:spPr bwMode="auto">
          <a:xfrm>
            <a:off x="6538051" y="1705232"/>
            <a:ext cx="4206875" cy="432208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615933" y="932260"/>
            <a:ext cx="4051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CONTRAPORTADA</a:t>
            </a:r>
            <a:r>
              <a:rPr lang="es-EC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0181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s://scontent-mia3-1.xx.fbcdn.net/v/t34.0-12/20707879_1574930079226281_1314336126_n.jpg?oh=cd95893c494a3e24b7b8781aa1535b15&amp;oe=598E0C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16" y="1334530"/>
            <a:ext cx="10181968" cy="52639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424644" y="376838"/>
            <a:ext cx="11816055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RECORRIDO 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VISITA 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CASAS PATRIMONIALES</a:t>
            </a:r>
            <a:r>
              <a:rPr lang="es-EC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7720" y="1572042"/>
            <a:ext cx="31534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MUSEO  MANUELA SAENZ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3211" t="20037" r="6304" b="14085"/>
          <a:stretch/>
        </p:blipFill>
        <p:spPr bwMode="auto">
          <a:xfrm>
            <a:off x="746488" y="2436578"/>
            <a:ext cx="393382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s://scontent.fuio3-1.fna.fbcdn.net/v/t34.0-12/19858588_1411043295645411_942901420_n.jpg?oh=5a9d8ed00a916bfbe191fd92c86cd6b0&amp;oe=595FA0E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" b="58956"/>
          <a:stretch/>
        </p:blipFill>
        <p:spPr bwMode="auto">
          <a:xfrm>
            <a:off x="6881446" y="2368062"/>
            <a:ext cx="3294185" cy="28190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ector recto de flecha 13"/>
          <p:cNvCxnSpPr/>
          <p:nvPr/>
        </p:nvCxnSpPr>
        <p:spPr>
          <a:xfrm flipH="1">
            <a:off x="5535683" y="3856892"/>
            <a:ext cx="3099689" cy="135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8635372" y="3272818"/>
            <a:ext cx="2119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8879562" y="4020402"/>
            <a:ext cx="1440025" cy="163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754844" y="3093073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0319586" y="5587008"/>
            <a:ext cx="351331" cy="3476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187372" y="5027378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17720" y="5422120"/>
            <a:ext cx="1474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1.- SOL</a:t>
            </a:r>
          </a:p>
          <a:p>
            <a:r>
              <a:rPr lang="es-ES" b="1" dirty="0" smtClean="0"/>
              <a:t>2.- CUSTODIA</a:t>
            </a:r>
          </a:p>
          <a:p>
            <a:r>
              <a:rPr lang="es-ES" b="1" dirty="0" smtClean="0"/>
              <a:t>3.-ÓVALO</a:t>
            </a:r>
            <a:endParaRPr lang="es-EC" b="1" dirty="0"/>
          </a:p>
        </p:txBody>
      </p:sp>
      <p:sp>
        <p:nvSpPr>
          <p:cNvPr id="27" name="Rectángulo 26"/>
          <p:cNvSpPr/>
          <p:nvPr/>
        </p:nvSpPr>
        <p:spPr>
          <a:xfrm>
            <a:off x="2394928" y="407262"/>
            <a:ext cx="6695871" cy="579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ICONOGRAFÍA DE SAN MARCOS</a:t>
            </a:r>
            <a:endParaRPr lang="es-EC" sz="28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466622" y="1572042"/>
            <a:ext cx="229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Sincretismo religioso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40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https://scontent.fuio2-1.fna.fbcdn.net/v/t34.0-12/19970787_1375731875880733_549199616_n.jpg?oh=fb2574beaffdca919deb1046d67f65f6&amp;oe=597E672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46487" r="60652" b="5052"/>
          <a:stretch/>
        </p:blipFill>
        <p:spPr bwMode="auto">
          <a:xfrm>
            <a:off x="1653861" y="1141893"/>
            <a:ext cx="2641514" cy="3855901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Conector recto de flecha 12"/>
          <p:cNvCxnSpPr>
            <a:endCxn id="14" idx="6"/>
          </p:cNvCxnSpPr>
          <p:nvPr/>
        </p:nvCxnSpPr>
        <p:spPr>
          <a:xfrm flipH="1">
            <a:off x="960771" y="1589567"/>
            <a:ext cx="1680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75021" y="1403829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3444961" y="1992655"/>
            <a:ext cx="124777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4723542" y="1806917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423251" y="4204643"/>
            <a:ext cx="1228725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4651976" y="4018906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533757" y="5453231"/>
            <a:ext cx="26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1.- </a:t>
            </a:r>
            <a:r>
              <a:rPr lang="es-ES" b="1" dirty="0"/>
              <a:t>Manto de color </a:t>
            </a:r>
            <a:r>
              <a:rPr lang="es-ES" b="1" dirty="0" smtClean="0"/>
              <a:t>azul</a:t>
            </a:r>
            <a:endParaRPr lang="es-ES" b="1" dirty="0"/>
          </a:p>
          <a:p>
            <a:r>
              <a:rPr lang="es-ES" b="1" dirty="0" smtClean="0"/>
              <a:t>2.- </a:t>
            </a:r>
            <a:r>
              <a:rPr lang="es-ES" b="1" dirty="0"/>
              <a:t>Túnica de color </a:t>
            </a:r>
            <a:r>
              <a:rPr lang="es-ES" b="1" dirty="0" smtClean="0"/>
              <a:t>rojo</a:t>
            </a:r>
          </a:p>
          <a:p>
            <a:r>
              <a:rPr lang="es-ES" b="1" dirty="0" smtClean="0"/>
              <a:t>3.- </a:t>
            </a:r>
            <a:r>
              <a:rPr lang="es-ES" b="1" dirty="0"/>
              <a:t>Posición de sus manos</a:t>
            </a:r>
            <a:endParaRPr lang="es-EC" b="1" dirty="0"/>
          </a:p>
        </p:txBody>
      </p:sp>
      <p:pic>
        <p:nvPicPr>
          <p:cNvPr id="22" name="Imagen 21" descr="https://scontent.fuio2-1.fna.fbcdn.net/v/t34.0-12/20706802_1404786689641918_1904201564_n.jpg?oh=5701953430c47a7796b266a43ee9b9c7&amp;oe=598C84A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23362" r="29272" b="27591"/>
          <a:stretch/>
        </p:blipFill>
        <p:spPr bwMode="auto">
          <a:xfrm>
            <a:off x="7334249" y="1174208"/>
            <a:ext cx="3402068" cy="404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Conector recto 24"/>
          <p:cNvCxnSpPr/>
          <p:nvPr/>
        </p:nvCxnSpPr>
        <p:spPr>
          <a:xfrm flipV="1">
            <a:off x="2263457" y="2002180"/>
            <a:ext cx="2152022" cy="46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263457" y="527084"/>
            <a:ext cx="158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Virgen María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28" name="Rectángulo 27"/>
          <p:cNvSpPr/>
          <p:nvPr/>
        </p:nvSpPr>
        <p:spPr>
          <a:xfrm>
            <a:off x="8007291" y="450989"/>
            <a:ext cx="184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Jesús resucitado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6020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scontent.fuio3-1.fna.fbcdn.net/v/t34.0-12/20503824_1436947849721622_120149571_n.jpg?oh=3e29630e7f75bae4afdd1c215f1a4f40&amp;oe=59821BA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3" y="4369512"/>
            <a:ext cx="3112519" cy="212341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https://scontent.fuio3-1.fna.fbcdn.net/v/t34.0-12/20707721_1514124185300670_957542303_n.jpg?oh=c2dd4d1d2e74552d4b79977d6e2b8d7c&amp;oe=598C59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6" r="534" b="12268"/>
          <a:stretch/>
        </p:blipFill>
        <p:spPr bwMode="auto">
          <a:xfrm>
            <a:off x="8146448" y="304799"/>
            <a:ext cx="3721100" cy="238220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https://scontent.fuio3-1.fna.fbcdn.net/v/t34.0-12/20733138_1514124271967328_1681669779_n.jpg?oh=e1aba226d38299b5b0313978435027fc&amp;oe=598D614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8810" r="16191" b="42347"/>
          <a:stretch/>
        </p:blipFill>
        <p:spPr bwMode="auto">
          <a:xfrm>
            <a:off x="5079166" y="2065414"/>
            <a:ext cx="2688909" cy="309864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7441598" y="3870433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4649598" y="2983098"/>
            <a:ext cx="809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4363848" y="2797360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s-EC" sz="1100">
              <a:effectLst/>
              <a:ea typeface="Calibri"/>
              <a:cs typeface="Times New Roman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46448" y="3684695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s-EC" sz="1100">
              <a:effectLst/>
              <a:ea typeface="Calibri"/>
              <a:cs typeface="Times New Roman"/>
            </a:endParaRPr>
          </a:p>
        </p:txBody>
      </p:sp>
      <p:pic>
        <p:nvPicPr>
          <p:cNvPr id="9" name="8 Imagen" descr="https://scontent.fuio3-1.fna.fbcdn.net/v/t34.0-12/20731164_1514124288633993_971494438_n.jpg?oh=c419d8379979db77376822b3010254c1&amp;oe=598D646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r="13840" b="25833"/>
          <a:stretch/>
        </p:blipFill>
        <p:spPr bwMode="auto">
          <a:xfrm>
            <a:off x="8812925" y="3168870"/>
            <a:ext cx="3054624" cy="295358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832212" y="5431221"/>
            <a:ext cx="131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1.-El </a:t>
            </a:r>
            <a:r>
              <a:rPr lang="es-EC" b="1" dirty="0"/>
              <a:t>árbol</a:t>
            </a:r>
          </a:p>
          <a:p>
            <a:r>
              <a:rPr lang="es-EC" b="1" dirty="0" smtClean="0"/>
              <a:t>2.-El </a:t>
            </a:r>
            <a:r>
              <a:rPr lang="es-EC" b="1" dirty="0"/>
              <a:t>pez</a:t>
            </a:r>
          </a:p>
        </p:txBody>
      </p:sp>
      <p:sp>
        <p:nvSpPr>
          <p:cNvPr id="11" name="Rectángulo 26"/>
          <p:cNvSpPr/>
          <p:nvPr/>
        </p:nvSpPr>
        <p:spPr>
          <a:xfrm>
            <a:off x="1525194" y="3799401"/>
            <a:ext cx="194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Sello San Marcos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12" name="Rectángulo 2"/>
          <p:cNvSpPr/>
          <p:nvPr/>
        </p:nvSpPr>
        <p:spPr>
          <a:xfrm>
            <a:off x="4363848" y="130326"/>
            <a:ext cx="3224601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 SAN MARCOS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1" y="555701"/>
            <a:ext cx="2951629" cy="254612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8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/>
          <p:cNvCxnSpPr/>
          <p:nvPr/>
        </p:nvCxnSpPr>
        <p:spPr>
          <a:xfrm>
            <a:off x="7388807" y="2310912"/>
            <a:ext cx="15169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12" idx="2"/>
          </p:cNvCxnSpPr>
          <p:nvPr/>
        </p:nvCxnSpPr>
        <p:spPr>
          <a:xfrm flipV="1">
            <a:off x="7383998" y="5088548"/>
            <a:ext cx="15666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905794" y="2159672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950629" y="4902810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29966" y="3172140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1.- Espada Flamígera</a:t>
            </a:r>
            <a:endParaRPr lang="es-EC" dirty="0" smtClean="0"/>
          </a:p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07122" y="1062091"/>
            <a:ext cx="1828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Arcángel Miguel</a:t>
            </a:r>
            <a:endParaRPr lang="es-EC" dirty="0"/>
          </a:p>
        </p:txBody>
      </p:sp>
      <p:pic>
        <p:nvPicPr>
          <p:cNvPr id="16" name="15 Imagen" descr="C:\Users\USUARIO\Desktop\fotografias San Marcos\IMG_027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1" y="1208891"/>
            <a:ext cx="3048625" cy="484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 descr="C:\Users\USUARIO\Desktop\fotografias San Marcos\IMG_02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20" y="4120674"/>
            <a:ext cx="1968449" cy="193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 descr="C:\Users\USUARIO\Desktop\fotografias San Marcos\IMG_02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20" y="1815862"/>
            <a:ext cx="1968449" cy="143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5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6330" y="883132"/>
            <a:ext cx="3830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CASA CEDIME KESPUES</a:t>
            </a:r>
            <a:endParaRPr lang="es-EC" sz="2400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5536" t="9840" r="9142" b="11030"/>
          <a:stretch/>
        </p:blipFill>
        <p:spPr bwMode="auto">
          <a:xfrm>
            <a:off x="1180692" y="2084261"/>
            <a:ext cx="4431832" cy="333685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https://scontent.fuio2-1.fna.fbcdn.net/v/t34.0-12/20706549_1445879432161797_551415364_n.jpg?oh=a3c1de4ad4d95fce717f9bb7e71ba9d4&amp;oe=598C9BB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33987" r="23517" b="7380"/>
          <a:stretch/>
        </p:blipFill>
        <p:spPr bwMode="auto">
          <a:xfrm>
            <a:off x="7222919" y="2084261"/>
            <a:ext cx="3430270" cy="33368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>
            <a:off x="9578786" y="2697462"/>
            <a:ext cx="1552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6718952" y="4182831"/>
            <a:ext cx="20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6718952" y="4550530"/>
            <a:ext cx="1174750" cy="870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6718952" y="4883579"/>
            <a:ext cx="3105785" cy="52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458997" y="5220446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431177" y="3997093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1199083" y="2511724"/>
            <a:ext cx="285750" cy="371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91014" y="1542634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Sagrado Corazón de Jesús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1038802" y="5454933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1.- Nimbo</a:t>
            </a:r>
          </a:p>
          <a:p>
            <a:r>
              <a:rPr lang="es-ES" b="1" dirty="0" smtClean="0">
                <a:latin typeface="Times New Roman" panose="02020603050405020304" pitchFamily="18" charset="0"/>
              </a:rPr>
              <a:t>2.- Corazón</a:t>
            </a:r>
          </a:p>
          <a:p>
            <a:r>
              <a:rPr lang="es-ES" b="1" dirty="0" smtClean="0">
                <a:latin typeface="Times New Roman" panose="02020603050405020304" pitchFamily="18" charset="0"/>
              </a:rPr>
              <a:t>3.- Manos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028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1690" y="443404"/>
            <a:ext cx="7886070" cy="518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FACHADAS DE LAS CASAS DE SAN MARCOS</a:t>
            </a:r>
            <a:endParaRPr lang="es-EC" sz="24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https://scontent.fuio3-1.fna.fbcdn.net/v/t34.0-12/20707491_1404874766299777_631852197_n.jpg?oh=c0918003e725c208709f07edfa188d6d&amp;oe=598D56B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3"/>
          <a:stretch/>
        </p:blipFill>
        <p:spPr bwMode="auto">
          <a:xfrm>
            <a:off x="166928" y="1618790"/>
            <a:ext cx="4486297" cy="435189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https://scontent.fuio3-1.fna.fbcdn.net/v/t35.0-12/20747780_1446051332144607_1789669982_o.jpg?oh=4164f0579fe22eb43e9c1e05fa44e439&amp;oe=598D83F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8"/>
          <a:stretch/>
        </p:blipFill>
        <p:spPr bwMode="auto">
          <a:xfrm>
            <a:off x="5838529" y="1780071"/>
            <a:ext cx="2827425" cy="2014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648237" y="108507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Hoja de olivo</a:t>
            </a:r>
            <a:endParaRPr lang="es-EC" dirty="0"/>
          </a:p>
        </p:txBody>
      </p:sp>
      <p:pic>
        <p:nvPicPr>
          <p:cNvPr id="6" name="Imagen 5" descr="https://scontent.fuio3-1.fna.fbcdn.net/v/t34.0-12/20707820_1446051865477887_1337154541_n.jpg?oh=14c9d043b425e3153932486a93a94341&amp;oe=598D565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58" y="1192508"/>
            <a:ext cx="2018257" cy="260223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0261382" y="71574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Puerta de león</a:t>
            </a:r>
            <a:endParaRPr lang="es-EC" dirty="0"/>
          </a:p>
        </p:txBody>
      </p:sp>
      <p:pic>
        <p:nvPicPr>
          <p:cNvPr id="8" name="Imagen 7" descr="https://scontent.fuio3-1.fna.fbcdn.net/v/t35.0-12/20727102_1446051448811262_548777222_o.jpg?oh=ae85fd872ffe28959fd2fd08c004e23e&amp;oe=598D7AC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8"/>
          <a:stretch/>
        </p:blipFill>
        <p:spPr bwMode="auto">
          <a:xfrm>
            <a:off x="5924205" y="4781961"/>
            <a:ext cx="2752931" cy="165964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6422526" y="430438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Frutos de olivo</a:t>
            </a:r>
            <a:endParaRPr lang="es-EC" dirty="0"/>
          </a:p>
        </p:txBody>
      </p:sp>
      <p:pic>
        <p:nvPicPr>
          <p:cNvPr id="10" name="Imagen 9" descr="https://scontent.fuio3-1.fna.fbcdn.net/v/t35.0-12/20726954_1446061782143562_45889204_o.jpg?oh=bbd485ce7455a4107a369d5e7305d288&amp;oe=598D77B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0" t="8913" r="25884" b="33006"/>
          <a:stretch/>
        </p:blipFill>
        <p:spPr bwMode="auto">
          <a:xfrm>
            <a:off x="9513030" y="4778332"/>
            <a:ext cx="2356485" cy="166327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064212" y="4315629"/>
            <a:ext cx="100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Mujeres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4005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2664" y="242260"/>
            <a:ext cx="8304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CASAS </a:t>
            </a: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DESTACADAS CON RECONOCIMIENTO</a:t>
            </a:r>
            <a:endParaRPr lang="es-EC" sz="2800" b="1" dirty="0"/>
          </a:p>
        </p:txBody>
      </p:sp>
      <p:pic>
        <p:nvPicPr>
          <p:cNvPr id="3" name="Imagen 2" descr="IMG_20170403_1141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4" y="1175779"/>
            <a:ext cx="3697536" cy="2421453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Imagen 4" descr="C:\Users\USUARIO\Desktop\fotografias San Marcos\IMG_047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022" r="16514" b="5998"/>
          <a:stretch/>
        </p:blipFill>
        <p:spPr bwMode="auto">
          <a:xfrm>
            <a:off x="4559384" y="2386505"/>
            <a:ext cx="3324225" cy="2736079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USUARIO\Desktop\fotografias San Marcos\IMG_04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16398" b="6640"/>
          <a:stretch/>
        </p:blipFill>
        <p:spPr bwMode="auto">
          <a:xfrm>
            <a:off x="8187529" y="3918507"/>
            <a:ext cx="3526676" cy="253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Flecha curvada hacia arriba"/>
          <p:cNvSpPr/>
          <p:nvPr/>
        </p:nvSpPr>
        <p:spPr>
          <a:xfrm rot="1761994">
            <a:off x="1508575" y="4451528"/>
            <a:ext cx="3085567" cy="927477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rot="1761994">
            <a:off x="5345815" y="5910262"/>
            <a:ext cx="2674719" cy="73308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78858" y="0"/>
            <a:ext cx="466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CONCLUSIONES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4592" y="923330"/>
            <a:ext cx="3510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uentes secundarias</a:t>
            </a:r>
            <a:endParaRPr lang="es-EC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85447" y="3497056"/>
            <a:ext cx="132440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Álbum</a:t>
            </a: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65749" y="889780"/>
            <a:ext cx="3879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Conocimientos </a:t>
            </a:r>
            <a:r>
              <a:rPr lang="es-EC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arte</a:t>
            </a: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7" y="1754327"/>
            <a:ext cx="2571750" cy="228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s://scontent-mia3-1.xx.fbcdn.net/v/t34.0-12/20527578_1436945063055234_1492178990_n.jpg?oh=8ee2689de1de55d5ba06446bc9773498&amp;oe=598D34A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62" y="4468969"/>
            <a:ext cx="2744791" cy="208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esultado de imagen para conocimi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3" y="1687226"/>
            <a:ext cx="2420200" cy="242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61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7580884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863093" y="4891877"/>
            <a:ext cx="26882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 Y MACRO AMBIENTE</a:t>
            </a:r>
            <a:endParaRPr lang="es-ES" sz="2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4"/>
          <p:cNvSpPr/>
          <p:nvPr/>
        </p:nvSpPr>
        <p:spPr>
          <a:xfrm>
            <a:off x="4739951" y="-241475"/>
            <a:ext cx="2934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OBJETIVOS </a:t>
            </a:r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1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828" y="229285"/>
            <a:ext cx="6099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RECOMENDACIONES</a:t>
            </a:r>
            <a:endParaRPr lang="es-EC" sz="5400" dirty="0"/>
          </a:p>
        </p:txBody>
      </p:sp>
      <p:pic>
        <p:nvPicPr>
          <p:cNvPr id="2052" name="Picture 4" descr="Resultado de imagen para barrio san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3" y="1805173"/>
            <a:ext cx="3916335" cy="2083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cuerdo dibuj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27" y="1805172"/>
            <a:ext cx="3180200" cy="217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bienal barrio san mar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7" y="4903993"/>
            <a:ext cx="2584642" cy="17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7895" y="881843"/>
            <a:ext cx="4664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en el barrio</a:t>
            </a:r>
            <a:endParaRPr lang="es-EC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02264" y="881842"/>
            <a:ext cx="474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Motivación a los habitantes</a:t>
            </a:r>
            <a:endParaRPr lang="es-EC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92753" y="3980663"/>
            <a:ext cx="4438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y actos artísticos</a:t>
            </a:r>
            <a:endParaRPr lang="es-EC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811370"/>
            <a:ext cx="7637172" cy="48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n para desarrollo turistico del barrio san marcos de q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567" y="971382"/>
            <a:ext cx="3750396" cy="198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Resultado de imagen para imagenes de sobreexplotación turistica en barrio turist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228" y="3413380"/>
            <a:ext cx="3713358" cy="238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sultado de imagen para valor turistico de casas patrimoniales del barrio San Marcos q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567" y="3413379"/>
            <a:ext cx="3750396" cy="238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Resultado de imagen para valor turistico de casas patrimoniales del barrio San Marcos qu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228" y="971382"/>
            <a:ext cx="3713358" cy="206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4"/>
          <p:cNvSpPr/>
          <p:nvPr/>
        </p:nvSpPr>
        <p:spPr>
          <a:xfrm>
            <a:off x="1618626" y="48052"/>
            <a:ext cx="279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PROBLEMA</a:t>
            </a:r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ángulo 4"/>
          <p:cNvSpPr/>
          <p:nvPr/>
        </p:nvSpPr>
        <p:spPr>
          <a:xfrm>
            <a:off x="6712705" y="155774"/>
            <a:ext cx="4423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IDEA A DEFENDER  </a:t>
            </a:r>
            <a:endParaRPr lang="es-E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4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ultado de imagen para panofsky"/>
          <p:cNvPicPr>
            <a:picLocks noChangeAspect="1" noChangeArrowheads="1"/>
          </p:cNvPicPr>
          <p:nvPr/>
        </p:nvPicPr>
        <p:blipFill>
          <a:blip r:embed="rId2" cstate="print"/>
          <a:srcRect l="15016" t="2500" r="17414"/>
          <a:stretch>
            <a:fillRect/>
          </a:stretch>
        </p:blipFill>
        <p:spPr bwMode="auto">
          <a:xfrm>
            <a:off x="8496267" y="4250028"/>
            <a:ext cx="3422680" cy="234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Resultado de imagen para teoria del arte"/>
          <p:cNvPicPr>
            <a:picLocks noChangeAspect="1" noChangeArrowheads="1"/>
          </p:cNvPicPr>
          <p:nvPr/>
        </p:nvPicPr>
        <p:blipFill>
          <a:blip r:embed="rId3" cstate="print"/>
          <a:srcRect l="9471" t="24240" r="10301" b="20903"/>
          <a:stretch>
            <a:fillRect/>
          </a:stretch>
        </p:blipFill>
        <p:spPr bwMode="auto">
          <a:xfrm>
            <a:off x="419663" y="763340"/>
            <a:ext cx="2592288" cy="214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55998686"/>
              </p:ext>
            </p:extLst>
          </p:nvPr>
        </p:nvGraphicFramePr>
        <p:xfrm>
          <a:off x="2591632" y="241567"/>
          <a:ext cx="8446447" cy="519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86" name="Picture 2" descr="Resultado de imagen para potencial turistico religioso en ecuador"/>
          <p:cNvPicPr>
            <a:picLocks noChangeAspect="1" noChangeArrowheads="1"/>
          </p:cNvPicPr>
          <p:nvPr/>
        </p:nvPicPr>
        <p:blipFill>
          <a:blip r:embed="rId9" cstate="print"/>
          <a:srcRect b="7895"/>
          <a:stretch>
            <a:fillRect/>
          </a:stretch>
        </p:blipFill>
        <p:spPr bwMode="auto">
          <a:xfrm>
            <a:off x="325438" y="4077072"/>
            <a:ext cx="258058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s://scontent-mia3-2.xx.fbcdn.net/v/t35.0-12/20883509_1520450008001421_1856314627_o.png?oh=4af1797d04d07b97d10a4eaea698858d&amp;oe=5994EE40"/>
          <p:cNvPicPr>
            <a:picLocks noChangeAspect="1" noChangeArrowheads="1"/>
          </p:cNvPicPr>
          <p:nvPr/>
        </p:nvPicPr>
        <p:blipFill>
          <a:blip r:embed="rId10" cstate="print"/>
          <a:srcRect l="20477" t="20672" r="30562" b="10423"/>
          <a:stretch>
            <a:fillRect/>
          </a:stretch>
        </p:blipFill>
        <p:spPr bwMode="auto">
          <a:xfrm>
            <a:off x="9264482" y="145805"/>
            <a:ext cx="2654465" cy="1993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4"/>
          <p:cNvSpPr/>
          <p:nvPr/>
        </p:nvSpPr>
        <p:spPr>
          <a:xfrm>
            <a:off x="3605110" y="-6101"/>
            <a:ext cx="2276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TEORIAS</a:t>
            </a:r>
            <a:endParaRPr lang="es-E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5438" y="2908809"/>
            <a:ext cx="278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Fuente.- ww.todocolección.net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00514" y="94186"/>
            <a:ext cx="773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MARCO METODOLÓGICO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AutoShape 2" descr="Resultado de imagen para enfoque sistém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Resultado de imagen para enfoque sistém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67793"/>
            <a:ext cx="2995875" cy="22469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85042" y="856387"/>
            <a:ext cx="6491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Investigación aplicada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6" descr="Resultado de imagen para libr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2" name="Picture 8" descr="Resultado de imagen para lib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21" y="2616811"/>
            <a:ext cx="2310229" cy="11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082703" y="2036966"/>
            <a:ext cx="4895751" cy="638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s-ES" sz="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Fuentes de información</a:t>
            </a:r>
            <a:endParaRPr lang="es-ES" sz="9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34" name="Picture 10" descr="Resultado de imagen para fuentes de información de ca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32" y="2541918"/>
            <a:ext cx="2171700" cy="12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google driv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8" name="Picture 14" descr="Resultado de imagen para google dr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48155"/>
            <a:ext cx="1848583" cy="12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40137" y="3829198"/>
            <a:ext cx="4895751" cy="638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s-ES" sz="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</a:t>
            </a:r>
            <a:r>
              <a:rPr lang="es-ES" sz="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erramientas</a:t>
            </a:r>
            <a:endParaRPr lang="es-ES" sz="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40" name="Picture 16" descr="Resultado de imagen para sp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42" y="4686376"/>
            <a:ext cx="1259508" cy="10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wo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8" y="4686376"/>
            <a:ext cx="1193204" cy="10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101355" y="3946203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Cálculo de la muestra</a:t>
            </a:r>
            <a:endParaRPr lang="es-EC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371876" y="4565390"/>
                <a:ext cx="3726224" cy="89569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s-EC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 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𝑞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.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.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876" y="4565390"/>
                <a:ext cx="3726224" cy="8956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7781091" y="5540283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 de 182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80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239" y="990721"/>
            <a:ext cx="113538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TRIANGULACIÓN DE LAS ENTREVISTAS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4325" y="2301766"/>
            <a:ext cx="5077123" cy="3424107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RECONOCIMIETO</a:t>
            </a:r>
          </a:p>
          <a:p>
            <a:r>
              <a:rPr 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PERCEPCIÓN</a:t>
            </a:r>
          </a:p>
          <a:p>
            <a:r>
              <a:rPr 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DOCUMENTO GRÁFICO DESCRIPTIVO</a:t>
            </a:r>
          </a:p>
          <a:p>
            <a:r>
              <a:rPr 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COMPARACIÓN</a:t>
            </a:r>
          </a:p>
          <a:p>
            <a:r>
              <a:rPr 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ACTIVIDADES BENEFICIARIAS</a:t>
            </a:r>
          </a:p>
          <a:p>
            <a:pPr marL="0" indent="0">
              <a:buNone/>
            </a:pPr>
            <a:endParaRPr lang="es-ES" sz="11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s-EC" sz="1100" dirty="0"/>
          </a:p>
        </p:txBody>
      </p:sp>
      <p:sp>
        <p:nvSpPr>
          <p:cNvPr id="5" name="Rectángulo 4"/>
          <p:cNvSpPr/>
          <p:nvPr/>
        </p:nvSpPr>
        <p:spPr>
          <a:xfrm>
            <a:off x="3699512" y="243433"/>
            <a:ext cx="400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RESULTADOS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24" y="243432"/>
            <a:ext cx="2226603" cy="177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7"/>
          <p:cNvPicPr/>
          <p:nvPr/>
        </p:nvPicPr>
        <p:blipFill rotWithShape="1">
          <a:blip r:embed="rId3"/>
          <a:srcRect l="39863" t="9412" r="14805" b="13721"/>
          <a:stretch/>
        </p:blipFill>
        <p:spPr bwMode="auto">
          <a:xfrm>
            <a:off x="5211564" y="2853559"/>
            <a:ext cx="3727484" cy="3337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5" descr="No hay texto alternativo automático disponible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33" y="2853559"/>
            <a:ext cx="2837794" cy="3381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4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25196" y="-163709"/>
            <a:ext cx="2618024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ENCUESTAS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5" y="1001691"/>
            <a:ext cx="4637053" cy="255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1" y="877879"/>
            <a:ext cx="4633397" cy="262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119328" y="5427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04077" y="403690"/>
            <a:ext cx="122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1246261" y="3627812"/>
            <a:ext cx="274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MOTIVO DE LA VISITA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5"/>
          <p:cNvSpPr txBox="1"/>
          <p:nvPr/>
        </p:nvSpPr>
        <p:spPr>
          <a:xfrm>
            <a:off x="6846414" y="3627812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 QUE CONOCIÓ EL BARRIO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9" y="4034616"/>
            <a:ext cx="4670819" cy="2665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83" y="4034616"/>
            <a:ext cx="4692136" cy="268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842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94088"/>
            <a:ext cx="5209308" cy="25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0" y="601036"/>
            <a:ext cx="4747800" cy="264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098819" y="156291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 ICONOGRAFÍA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05407" y="18069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RECONOCIDO POR ICONOGRAFÍA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1208307" y="3278012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READECUAR UNA CASA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6813665" y="3278012"/>
            <a:ext cx="47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INTEGRACIÓN EN AGENCIAS DE VIAJES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0" y="3817196"/>
            <a:ext cx="4747800" cy="304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7343"/>
            <a:ext cx="5375563" cy="320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6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7852" y="479196"/>
            <a:ext cx="4629783" cy="299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05574" y="479196"/>
            <a:ext cx="4816255" cy="30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891818" y="109864"/>
            <a:ext cx="382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ARQUITECTURA DE LAS CASAS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03024" y="109864"/>
            <a:ext cx="542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MUSEOS, CENTROS CULTURALES  E IGLESIAS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281554" y="3597143"/>
            <a:ext cx="504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IMPLANTAR UNA ADECUADA SEÑALETICA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6985779" y="3597143"/>
            <a:ext cx="45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 GRÁFICO DESCRIPTIVO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2"/>
          <p:cNvPicPr/>
          <p:nvPr/>
        </p:nvPicPr>
        <p:blipFill>
          <a:blip r:embed="rId4"/>
          <a:stretch>
            <a:fillRect/>
          </a:stretch>
        </p:blipFill>
        <p:spPr>
          <a:xfrm>
            <a:off x="173993" y="4012114"/>
            <a:ext cx="4938334" cy="284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3"/>
          <p:cNvPicPr/>
          <p:nvPr/>
        </p:nvPicPr>
        <p:blipFill>
          <a:blip r:embed="rId5"/>
          <a:stretch>
            <a:fillRect/>
          </a:stretch>
        </p:blipFill>
        <p:spPr>
          <a:xfrm>
            <a:off x="6654394" y="3966475"/>
            <a:ext cx="5052697" cy="2794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1129</TotalTime>
  <Words>308</Words>
  <Application>Microsoft Office PowerPoint</Application>
  <PresentationFormat>Panorámica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TRIANGULACIÓN DE LAS ENTREVISTAS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Narcisa Mina</dc:creator>
  <cp:lastModifiedBy>Narcisa Mina</cp:lastModifiedBy>
  <cp:revision>87</cp:revision>
  <dcterms:created xsi:type="dcterms:W3CDTF">2017-08-14T17:54:53Z</dcterms:created>
  <dcterms:modified xsi:type="dcterms:W3CDTF">2017-09-07T18:06:04Z</dcterms:modified>
</cp:coreProperties>
</file>