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4" r:id="rId1"/>
    <p:sldMasterId id="2147484050" r:id="rId2"/>
  </p:sldMasterIdLst>
  <p:sldIdLst>
    <p:sldId id="256" r:id="rId3"/>
    <p:sldId id="285" r:id="rId4"/>
    <p:sldId id="288" r:id="rId5"/>
    <p:sldId id="286" r:id="rId6"/>
    <p:sldId id="287" r:id="rId7"/>
    <p:sldId id="259" r:id="rId8"/>
    <p:sldId id="260" r:id="rId9"/>
    <p:sldId id="289" r:id="rId10"/>
    <p:sldId id="291" r:id="rId11"/>
    <p:sldId id="290" r:id="rId12"/>
    <p:sldId id="262" r:id="rId13"/>
    <p:sldId id="284" r:id="rId14"/>
    <p:sldId id="263" r:id="rId15"/>
    <p:sldId id="264" r:id="rId16"/>
    <p:sldId id="270" r:id="rId17"/>
    <p:sldId id="272" r:id="rId18"/>
    <p:sldId id="273" r:id="rId19"/>
    <p:sldId id="274" r:id="rId20"/>
    <p:sldId id="275" r:id="rId21"/>
    <p:sldId id="278" r:id="rId22"/>
    <p:sldId id="279" r:id="rId23"/>
    <p:sldId id="265" r:id="rId24"/>
    <p:sldId id="266" r:id="rId25"/>
    <p:sldId id="280" r:id="rId26"/>
    <p:sldId id="281" r:id="rId27"/>
    <p:sldId id="282" r:id="rId28"/>
    <p:sldId id="283" r:id="rId29"/>
    <p:sldId id="267" r:id="rId30"/>
    <p:sldId id="292" r:id="rId31"/>
    <p:sldId id="269" r:id="rId32"/>
    <p:sldId id="293" r:id="rId33"/>
    <p:sldId id="29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FF5F06-29E4-4EC1-9D92-DE62438EB94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7E4ABAC-3691-4937-8C4D-5F97003A1727}">
      <dgm:prSet phldrT="[Texto]"/>
      <dgm:spPr/>
      <dgm:t>
        <a:bodyPr/>
        <a:lstStyle/>
        <a:p>
          <a:pPr algn="l"/>
          <a:r>
            <a:rPr lang="es-419" dirty="0" smtClean="0"/>
            <a:t>PRELIMINARES</a:t>
          </a:r>
          <a:endParaRPr lang="es-ES" dirty="0"/>
        </a:p>
      </dgm:t>
    </dgm:pt>
    <dgm:pt modelId="{A43BF7DE-D72D-4C82-A7F9-372935DD3E45}" type="parTrans" cxnId="{8031AF24-9344-45DC-BB2B-BBB41F1C3F55}">
      <dgm:prSet/>
      <dgm:spPr/>
      <dgm:t>
        <a:bodyPr/>
        <a:lstStyle/>
        <a:p>
          <a:pPr algn="l"/>
          <a:endParaRPr lang="es-ES"/>
        </a:p>
      </dgm:t>
    </dgm:pt>
    <dgm:pt modelId="{C43701F8-A5EE-4661-A14C-F738D4505AF5}" type="sibTrans" cxnId="{8031AF24-9344-45DC-BB2B-BBB41F1C3F55}">
      <dgm:prSet/>
      <dgm:spPr/>
      <dgm:t>
        <a:bodyPr/>
        <a:lstStyle/>
        <a:p>
          <a:pPr algn="l"/>
          <a:endParaRPr lang="es-ES"/>
        </a:p>
      </dgm:t>
    </dgm:pt>
    <dgm:pt modelId="{4A1385E5-286F-426A-96EC-302D7E3D8A91}">
      <dgm:prSet phldrT="[Texto]"/>
      <dgm:spPr/>
      <dgm:t>
        <a:bodyPr/>
        <a:lstStyle/>
        <a:p>
          <a:pPr algn="l"/>
          <a:r>
            <a:rPr lang="es-419" dirty="0" smtClean="0"/>
            <a:t>CAPITULO I: ASPECTOS GENERALES</a:t>
          </a:r>
          <a:endParaRPr lang="es-ES" dirty="0"/>
        </a:p>
      </dgm:t>
    </dgm:pt>
    <dgm:pt modelId="{B61D52A4-BB93-480B-8B82-CFC1C3EF8B10}" type="parTrans" cxnId="{020A15A6-8272-45EB-8141-929590C7EC5E}">
      <dgm:prSet/>
      <dgm:spPr/>
      <dgm:t>
        <a:bodyPr/>
        <a:lstStyle/>
        <a:p>
          <a:pPr algn="l"/>
          <a:endParaRPr lang="es-ES"/>
        </a:p>
      </dgm:t>
    </dgm:pt>
    <dgm:pt modelId="{8031967D-A97C-4BCC-BB95-07BD525B312F}" type="sibTrans" cxnId="{020A15A6-8272-45EB-8141-929590C7EC5E}">
      <dgm:prSet/>
      <dgm:spPr/>
      <dgm:t>
        <a:bodyPr/>
        <a:lstStyle/>
        <a:p>
          <a:pPr algn="l"/>
          <a:endParaRPr lang="es-ES"/>
        </a:p>
      </dgm:t>
    </dgm:pt>
    <dgm:pt modelId="{5DEE50D9-EC43-4903-9DFE-F5822CA00738}">
      <dgm:prSet phldrT="[Texto]"/>
      <dgm:spPr/>
      <dgm:t>
        <a:bodyPr/>
        <a:lstStyle/>
        <a:p>
          <a:pPr algn="l"/>
          <a:r>
            <a:rPr lang="es-419" dirty="0" smtClean="0"/>
            <a:t>CAPITULO II:  MARCO TEÓRICO Y ESTADO DEL ARTE</a:t>
          </a:r>
          <a:endParaRPr lang="es-ES" dirty="0"/>
        </a:p>
      </dgm:t>
    </dgm:pt>
    <dgm:pt modelId="{87D807AB-2217-4E25-B81B-D659FB7DEF4D}" type="parTrans" cxnId="{FAA7C71F-8141-412B-88F1-CFF6F8B34172}">
      <dgm:prSet/>
      <dgm:spPr/>
      <dgm:t>
        <a:bodyPr/>
        <a:lstStyle/>
        <a:p>
          <a:pPr algn="l"/>
          <a:endParaRPr lang="es-ES"/>
        </a:p>
      </dgm:t>
    </dgm:pt>
    <dgm:pt modelId="{83AD7FE6-9D62-463F-B1E1-41FEB1BF021D}" type="sibTrans" cxnId="{FAA7C71F-8141-412B-88F1-CFF6F8B34172}">
      <dgm:prSet/>
      <dgm:spPr/>
      <dgm:t>
        <a:bodyPr/>
        <a:lstStyle/>
        <a:p>
          <a:pPr algn="l"/>
          <a:endParaRPr lang="es-ES"/>
        </a:p>
      </dgm:t>
    </dgm:pt>
    <dgm:pt modelId="{91A2A5DF-6FDD-45EA-9536-677130ABF74F}">
      <dgm:prSet phldrT="[Texto]"/>
      <dgm:spPr/>
      <dgm:t>
        <a:bodyPr/>
        <a:lstStyle/>
        <a:p>
          <a:pPr algn="l"/>
          <a:r>
            <a:rPr lang="es-419" dirty="0" smtClean="0"/>
            <a:t>CAPÍTULO III: METODOLOGÍA APLICADA</a:t>
          </a:r>
          <a:endParaRPr lang="es-ES" dirty="0"/>
        </a:p>
      </dgm:t>
    </dgm:pt>
    <dgm:pt modelId="{1A87B688-C0AD-4B14-87B1-28B86C16543B}" type="parTrans" cxnId="{898CD0AC-6FD3-428A-B7E1-2DF213785E1D}">
      <dgm:prSet/>
      <dgm:spPr/>
      <dgm:t>
        <a:bodyPr/>
        <a:lstStyle/>
        <a:p>
          <a:pPr algn="l"/>
          <a:endParaRPr lang="es-ES"/>
        </a:p>
      </dgm:t>
    </dgm:pt>
    <dgm:pt modelId="{14B9993A-A3FF-4031-9F90-06FC4B24E8C5}" type="sibTrans" cxnId="{898CD0AC-6FD3-428A-B7E1-2DF213785E1D}">
      <dgm:prSet/>
      <dgm:spPr/>
      <dgm:t>
        <a:bodyPr/>
        <a:lstStyle/>
        <a:p>
          <a:pPr algn="l"/>
          <a:endParaRPr lang="es-ES"/>
        </a:p>
      </dgm:t>
    </dgm:pt>
    <dgm:pt modelId="{52EE86F6-2D8A-4C4A-95F7-92F2CF7393B5}">
      <dgm:prSet phldrT="[Texto]"/>
      <dgm:spPr/>
      <dgm:t>
        <a:bodyPr/>
        <a:lstStyle/>
        <a:p>
          <a:pPr algn="l"/>
          <a:r>
            <a:rPr lang="es-419" dirty="0" smtClean="0"/>
            <a:t>CAPÍTULO IV: CONCLUSIONES Y RECOMENDACIONES</a:t>
          </a:r>
          <a:endParaRPr lang="es-ES" dirty="0"/>
        </a:p>
      </dgm:t>
    </dgm:pt>
    <dgm:pt modelId="{9B06CE23-06F3-489A-AB6A-A48B83736C06}" type="parTrans" cxnId="{D94E9FA1-F396-40F4-8281-9CB636839AC6}">
      <dgm:prSet/>
      <dgm:spPr/>
      <dgm:t>
        <a:bodyPr/>
        <a:lstStyle/>
        <a:p>
          <a:pPr algn="l"/>
          <a:endParaRPr lang="es-ES"/>
        </a:p>
      </dgm:t>
    </dgm:pt>
    <dgm:pt modelId="{C4B5E766-5F41-4F2F-8FCF-2FF2FFBC5F24}" type="sibTrans" cxnId="{D94E9FA1-F396-40F4-8281-9CB636839AC6}">
      <dgm:prSet/>
      <dgm:spPr/>
      <dgm:t>
        <a:bodyPr/>
        <a:lstStyle/>
        <a:p>
          <a:pPr algn="l"/>
          <a:endParaRPr lang="es-ES"/>
        </a:p>
      </dgm:t>
    </dgm:pt>
    <dgm:pt modelId="{91DAA60B-B973-4444-A5B6-BD6B2EC22228}" type="pres">
      <dgm:prSet presAssocID="{36FF5F06-29E4-4EC1-9D92-DE62438EB943}" presName="linearFlow" presStyleCnt="0">
        <dgm:presLayoutVars>
          <dgm:dir/>
          <dgm:resizeHandles val="exact"/>
        </dgm:presLayoutVars>
      </dgm:prSet>
      <dgm:spPr/>
    </dgm:pt>
    <dgm:pt modelId="{C0ECAC73-85E3-4C0F-9361-2A2EDAF31530}" type="pres">
      <dgm:prSet presAssocID="{87E4ABAC-3691-4937-8C4D-5F97003A1727}" presName="composite" presStyleCnt="0"/>
      <dgm:spPr/>
    </dgm:pt>
    <dgm:pt modelId="{455B5E1A-81F5-4861-9ED4-6C767FBB5BED}" type="pres">
      <dgm:prSet presAssocID="{87E4ABAC-3691-4937-8C4D-5F97003A1727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122BC90-BE20-46AC-9802-504BFD999925}" type="pres">
      <dgm:prSet presAssocID="{87E4ABAC-3691-4937-8C4D-5F97003A1727}" presName="txShp" presStyleLbl="node1" presStyleIdx="0" presStyleCnt="5">
        <dgm:presLayoutVars>
          <dgm:bulletEnabled val="1"/>
        </dgm:presLayoutVars>
      </dgm:prSet>
      <dgm:spPr/>
    </dgm:pt>
    <dgm:pt modelId="{EAAA5DCA-BB2B-4408-9BDE-DE86A82B5320}" type="pres">
      <dgm:prSet presAssocID="{C43701F8-A5EE-4661-A14C-F738D4505AF5}" presName="spacing" presStyleCnt="0"/>
      <dgm:spPr/>
    </dgm:pt>
    <dgm:pt modelId="{3CF41BA1-E378-4B17-A919-11D9F8C59C49}" type="pres">
      <dgm:prSet presAssocID="{4A1385E5-286F-426A-96EC-302D7E3D8A91}" presName="composite" presStyleCnt="0"/>
      <dgm:spPr/>
    </dgm:pt>
    <dgm:pt modelId="{919AED78-9141-418F-83AD-96C716449043}" type="pres">
      <dgm:prSet presAssocID="{4A1385E5-286F-426A-96EC-302D7E3D8A91}" presName="imgShp" presStyleLbl="fgImgPlace1" presStyleIdx="1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A72ABF5-46F2-48E3-9AA4-A31011CF9804}" type="pres">
      <dgm:prSet presAssocID="{4A1385E5-286F-426A-96EC-302D7E3D8A91}" presName="txShp" presStyleLbl="node1" presStyleIdx="1" presStyleCnt="5">
        <dgm:presLayoutVars>
          <dgm:bulletEnabled val="1"/>
        </dgm:presLayoutVars>
      </dgm:prSet>
      <dgm:spPr/>
    </dgm:pt>
    <dgm:pt modelId="{B8E5962A-69B7-4C1D-9D97-AFE3F706A0CA}" type="pres">
      <dgm:prSet presAssocID="{8031967D-A97C-4BCC-BB95-07BD525B312F}" presName="spacing" presStyleCnt="0"/>
      <dgm:spPr/>
    </dgm:pt>
    <dgm:pt modelId="{10920ABE-07A9-4D50-8CC2-7FC8C294EF24}" type="pres">
      <dgm:prSet presAssocID="{5DEE50D9-EC43-4903-9DFE-F5822CA00738}" presName="composite" presStyleCnt="0"/>
      <dgm:spPr/>
    </dgm:pt>
    <dgm:pt modelId="{C8CB1E23-CCE0-49DF-B6B8-4967323190C2}" type="pres">
      <dgm:prSet presAssocID="{5DEE50D9-EC43-4903-9DFE-F5822CA00738}" presName="imgShp" presStyleLbl="fgImgPlace1" presStyleIdx="2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2DC6CB8-F2CF-4B98-9475-BB606BEAEE56}" type="pres">
      <dgm:prSet presAssocID="{5DEE50D9-EC43-4903-9DFE-F5822CA00738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E99A0A-EA43-4CCE-807F-CBBF15698A10}" type="pres">
      <dgm:prSet presAssocID="{83AD7FE6-9D62-463F-B1E1-41FEB1BF021D}" presName="spacing" presStyleCnt="0"/>
      <dgm:spPr/>
    </dgm:pt>
    <dgm:pt modelId="{43A23054-277F-449D-9F36-03A327F51EB7}" type="pres">
      <dgm:prSet presAssocID="{91A2A5DF-6FDD-45EA-9536-677130ABF74F}" presName="composite" presStyleCnt="0"/>
      <dgm:spPr/>
    </dgm:pt>
    <dgm:pt modelId="{45A0C325-A93A-4895-89F9-122DB0BEDCE5}" type="pres">
      <dgm:prSet presAssocID="{91A2A5DF-6FDD-45EA-9536-677130ABF74F}" presName="imgShp" presStyleLbl="fgImgPlace1" presStyleIdx="3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A8AC72A-FCA0-4E07-9C2F-8BBEAC5407F9}" type="pres">
      <dgm:prSet presAssocID="{91A2A5DF-6FDD-45EA-9536-677130ABF74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1B00F4-CC24-409A-A672-6DDDF51A946E}" type="pres">
      <dgm:prSet presAssocID="{14B9993A-A3FF-4031-9F90-06FC4B24E8C5}" presName="spacing" presStyleCnt="0"/>
      <dgm:spPr/>
    </dgm:pt>
    <dgm:pt modelId="{94CA2284-137B-4DB6-B595-38515CB298CB}" type="pres">
      <dgm:prSet presAssocID="{52EE86F6-2D8A-4C4A-95F7-92F2CF7393B5}" presName="composite" presStyleCnt="0"/>
      <dgm:spPr/>
    </dgm:pt>
    <dgm:pt modelId="{7DDB6712-BE5D-47FF-B14A-87F14E7A71DE}" type="pres">
      <dgm:prSet presAssocID="{52EE86F6-2D8A-4C4A-95F7-92F2CF7393B5}" presName="imgShp" presStyleLbl="fgImgPlace1" presStyleIdx="4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3480EAE-3785-4FF5-9F72-672D50EB1C5D}" type="pres">
      <dgm:prSet presAssocID="{52EE86F6-2D8A-4C4A-95F7-92F2CF7393B5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AA7C71F-8141-412B-88F1-CFF6F8B34172}" srcId="{36FF5F06-29E4-4EC1-9D92-DE62438EB943}" destId="{5DEE50D9-EC43-4903-9DFE-F5822CA00738}" srcOrd="2" destOrd="0" parTransId="{87D807AB-2217-4E25-B81B-D659FB7DEF4D}" sibTransId="{83AD7FE6-9D62-463F-B1E1-41FEB1BF021D}"/>
    <dgm:cxn modelId="{D94E9FA1-F396-40F4-8281-9CB636839AC6}" srcId="{36FF5F06-29E4-4EC1-9D92-DE62438EB943}" destId="{52EE86F6-2D8A-4C4A-95F7-92F2CF7393B5}" srcOrd="4" destOrd="0" parTransId="{9B06CE23-06F3-489A-AB6A-A48B83736C06}" sibTransId="{C4B5E766-5F41-4F2F-8FCF-2FF2FFBC5F24}"/>
    <dgm:cxn modelId="{D4613C0E-B261-49F3-8BA9-3CC37C8CB950}" type="presOf" srcId="{52EE86F6-2D8A-4C4A-95F7-92F2CF7393B5}" destId="{23480EAE-3785-4FF5-9F72-672D50EB1C5D}" srcOrd="0" destOrd="0" presId="urn:microsoft.com/office/officeart/2005/8/layout/vList3"/>
    <dgm:cxn modelId="{28752777-3309-45E8-9DB9-5310A1077345}" type="presOf" srcId="{91A2A5DF-6FDD-45EA-9536-677130ABF74F}" destId="{7A8AC72A-FCA0-4E07-9C2F-8BBEAC5407F9}" srcOrd="0" destOrd="0" presId="urn:microsoft.com/office/officeart/2005/8/layout/vList3"/>
    <dgm:cxn modelId="{020A15A6-8272-45EB-8141-929590C7EC5E}" srcId="{36FF5F06-29E4-4EC1-9D92-DE62438EB943}" destId="{4A1385E5-286F-426A-96EC-302D7E3D8A91}" srcOrd="1" destOrd="0" parTransId="{B61D52A4-BB93-480B-8B82-CFC1C3EF8B10}" sibTransId="{8031967D-A97C-4BCC-BB95-07BD525B312F}"/>
    <dgm:cxn modelId="{898CD0AC-6FD3-428A-B7E1-2DF213785E1D}" srcId="{36FF5F06-29E4-4EC1-9D92-DE62438EB943}" destId="{91A2A5DF-6FDD-45EA-9536-677130ABF74F}" srcOrd="3" destOrd="0" parTransId="{1A87B688-C0AD-4B14-87B1-28B86C16543B}" sibTransId="{14B9993A-A3FF-4031-9F90-06FC4B24E8C5}"/>
    <dgm:cxn modelId="{BE6906FB-25CD-4523-B041-B7FC7F534739}" type="presOf" srcId="{87E4ABAC-3691-4937-8C4D-5F97003A1727}" destId="{1122BC90-BE20-46AC-9802-504BFD999925}" srcOrd="0" destOrd="0" presId="urn:microsoft.com/office/officeart/2005/8/layout/vList3"/>
    <dgm:cxn modelId="{8031AF24-9344-45DC-BB2B-BBB41F1C3F55}" srcId="{36FF5F06-29E4-4EC1-9D92-DE62438EB943}" destId="{87E4ABAC-3691-4937-8C4D-5F97003A1727}" srcOrd="0" destOrd="0" parTransId="{A43BF7DE-D72D-4C82-A7F9-372935DD3E45}" sibTransId="{C43701F8-A5EE-4661-A14C-F738D4505AF5}"/>
    <dgm:cxn modelId="{32444659-BE34-43B5-A218-7DADAF767787}" type="presOf" srcId="{4A1385E5-286F-426A-96EC-302D7E3D8A91}" destId="{6A72ABF5-46F2-48E3-9AA4-A31011CF9804}" srcOrd="0" destOrd="0" presId="urn:microsoft.com/office/officeart/2005/8/layout/vList3"/>
    <dgm:cxn modelId="{412A85C9-F75E-4161-9C8B-04BDC8A35BBE}" type="presOf" srcId="{5DEE50D9-EC43-4903-9DFE-F5822CA00738}" destId="{12DC6CB8-F2CF-4B98-9475-BB606BEAEE56}" srcOrd="0" destOrd="0" presId="urn:microsoft.com/office/officeart/2005/8/layout/vList3"/>
    <dgm:cxn modelId="{6EDDAD9D-C6EB-4A6C-B48A-5861170078D0}" type="presOf" srcId="{36FF5F06-29E4-4EC1-9D92-DE62438EB943}" destId="{91DAA60B-B973-4444-A5B6-BD6B2EC22228}" srcOrd="0" destOrd="0" presId="urn:microsoft.com/office/officeart/2005/8/layout/vList3"/>
    <dgm:cxn modelId="{C404836D-4FE7-4B3C-A698-7FA9153816BD}" type="presParOf" srcId="{91DAA60B-B973-4444-A5B6-BD6B2EC22228}" destId="{C0ECAC73-85E3-4C0F-9361-2A2EDAF31530}" srcOrd="0" destOrd="0" presId="urn:microsoft.com/office/officeart/2005/8/layout/vList3"/>
    <dgm:cxn modelId="{742C4F12-90E7-412F-BE60-B65659CA4190}" type="presParOf" srcId="{C0ECAC73-85E3-4C0F-9361-2A2EDAF31530}" destId="{455B5E1A-81F5-4861-9ED4-6C767FBB5BED}" srcOrd="0" destOrd="0" presId="urn:microsoft.com/office/officeart/2005/8/layout/vList3"/>
    <dgm:cxn modelId="{79D21746-93EA-4750-93EF-607ED4CBC60E}" type="presParOf" srcId="{C0ECAC73-85E3-4C0F-9361-2A2EDAF31530}" destId="{1122BC90-BE20-46AC-9802-504BFD999925}" srcOrd="1" destOrd="0" presId="urn:microsoft.com/office/officeart/2005/8/layout/vList3"/>
    <dgm:cxn modelId="{8E79DD2A-86AF-45F3-A6D0-EE93B6BDBE02}" type="presParOf" srcId="{91DAA60B-B973-4444-A5B6-BD6B2EC22228}" destId="{EAAA5DCA-BB2B-4408-9BDE-DE86A82B5320}" srcOrd="1" destOrd="0" presId="urn:microsoft.com/office/officeart/2005/8/layout/vList3"/>
    <dgm:cxn modelId="{895C7F6B-663E-4632-A05E-C43E7C4AB07C}" type="presParOf" srcId="{91DAA60B-B973-4444-A5B6-BD6B2EC22228}" destId="{3CF41BA1-E378-4B17-A919-11D9F8C59C49}" srcOrd="2" destOrd="0" presId="urn:microsoft.com/office/officeart/2005/8/layout/vList3"/>
    <dgm:cxn modelId="{857D5D8B-D374-492E-8526-4F8A93816973}" type="presParOf" srcId="{3CF41BA1-E378-4B17-A919-11D9F8C59C49}" destId="{919AED78-9141-418F-83AD-96C716449043}" srcOrd="0" destOrd="0" presId="urn:microsoft.com/office/officeart/2005/8/layout/vList3"/>
    <dgm:cxn modelId="{B10A07A5-1559-450D-94EA-CB04A195673D}" type="presParOf" srcId="{3CF41BA1-E378-4B17-A919-11D9F8C59C49}" destId="{6A72ABF5-46F2-48E3-9AA4-A31011CF9804}" srcOrd="1" destOrd="0" presId="urn:microsoft.com/office/officeart/2005/8/layout/vList3"/>
    <dgm:cxn modelId="{D07B8437-E71B-49B9-83BF-797A282B88DA}" type="presParOf" srcId="{91DAA60B-B973-4444-A5B6-BD6B2EC22228}" destId="{B8E5962A-69B7-4C1D-9D97-AFE3F706A0CA}" srcOrd="3" destOrd="0" presId="urn:microsoft.com/office/officeart/2005/8/layout/vList3"/>
    <dgm:cxn modelId="{2F6B98FD-24E5-468F-8B58-F3EDE168C722}" type="presParOf" srcId="{91DAA60B-B973-4444-A5B6-BD6B2EC22228}" destId="{10920ABE-07A9-4D50-8CC2-7FC8C294EF24}" srcOrd="4" destOrd="0" presId="urn:microsoft.com/office/officeart/2005/8/layout/vList3"/>
    <dgm:cxn modelId="{3AB44C82-D94C-4AB8-BC2E-D38308D4D5C3}" type="presParOf" srcId="{10920ABE-07A9-4D50-8CC2-7FC8C294EF24}" destId="{C8CB1E23-CCE0-49DF-B6B8-4967323190C2}" srcOrd="0" destOrd="0" presId="urn:microsoft.com/office/officeart/2005/8/layout/vList3"/>
    <dgm:cxn modelId="{A76E13AF-54E5-45B4-95D9-3591231749CB}" type="presParOf" srcId="{10920ABE-07A9-4D50-8CC2-7FC8C294EF24}" destId="{12DC6CB8-F2CF-4B98-9475-BB606BEAEE56}" srcOrd="1" destOrd="0" presId="urn:microsoft.com/office/officeart/2005/8/layout/vList3"/>
    <dgm:cxn modelId="{DAE60530-0966-4708-AB47-C58D0E865112}" type="presParOf" srcId="{91DAA60B-B973-4444-A5B6-BD6B2EC22228}" destId="{11E99A0A-EA43-4CCE-807F-CBBF15698A10}" srcOrd="5" destOrd="0" presId="urn:microsoft.com/office/officeart/2005/8/layout/vList3"/>
    <dgm:cxn modelId="{50164F6D-828B-41B2-90FF-B5759863DB32}" type="presParOf" srcId="{91DAA60B-B973-4444-A5B6-BD6B2EC22228}" destId="{43A23054-277F-449D-9F36-03A327F51EB7}" srcOrd="6" destOrd="0" presId="urn:microsoft.com/office/officeart/2005/8/layout/vList3"/>
    <dgm:cxn modelId="{66E3BE5A-2BE5-4B71-BE27-4D06724CBC78}" type="presParOf" srcId="{43A23054-277F-449D-9F36-03A327F51EB7}" destId="{45A0C325-A93A-4895-89F9-122DB0BEDCE5}" srcOrd="0" destOrd="0" presId="urn:microsoft.com/office/officeart/2005/8/layout/vList3"/>
    <dgm:cxn modelId="{5DA2F6EE-CCC7-4217-B416-19758D46FB6F}" type="presParOf" srcId="{43A23054-277F-449D-9F36-03A327F51EB7}" destId="{7A8AC72A-FCA0-4E07-9C2F-8BBEAC5407F9}" srcOrd="1" destOrd="0" presId="urn:microsoft.com/office/officeart/2005/8/layout/vList3"/>
    <dgm:cxn modelId="{B77C8612-277F-4B8E-A289-3111D5A024F7}" type="presParOf" srcId="{91DAA60B-B973-4444-A5B6-BD6B2EC22228}" destId="{991B00F4-CC24-409A-A672-6DDDF51A946E}" srcOrd="7" destOrd="0" presId="urn:microsoft.com/office/officeart/2005/8/layout/vList3"/>
    <dgm:cxn modelId="{84FC1C4B-98F1-476E-97E4-40968F01FF47}" type="presParOf" srcId="{91DAA60B-B973-4444-A5B6-BD6B2EC22228}" destId="{94CA2284-137B-4DB6-B595-38515CB298CB}" srcOrd="8" destOrd="0" presId="urn:microsoft.com/office/officeart/2005/8/layout/vList3"/>
    <dgm:cxn modelId="{B736973A-2845-4C0A-A629-4DF68CD6C9BE}" type="presParOf" srcId="{94CA2284-137B-4DB6-B595-38515CB298CB}" destId="{7DDB6712-BE5D-47FF-B14A-87F14E7A71DE}" srcOrd="0" destOrd="0" presId="urn:microsoft.com/office/officeart/2005/8/layout/vList3"/>
    <dgm:cxn modelId="{5A6F55E8-893F-4041-908C-E84711677B97}" type="presParOf" srcId="{94CA2284-137B-4DB6-B595-38515CB298CB}" destId="{23480EAE-3785-4FF5-9F72-672D50EB1C5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7C1959-FDAD-4D33-95EC-05953A825C3B}" type="doc">
      <dgm:prSet loTypeId="urn:microsoft.com/office/officeart/2008/layout/HexagonCluster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B43263F-882C-4804-A03D-DFFD80D2D26F}">
      <dgm:prSet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rPr>
            <a:t>¿Es posible desarrollar un mecanismo predictivo haciendo uso de alguna plataforma para la compra de </a:t>
          </a:r>
          <a:r>
            <a:rPr lang="es-EC" dirty="0" smtClean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rPr>
            <a:t>medicamentos  basada </a:t>
          </a:r>
          <a:r>
            <a:rPr lang="es-EC" dirty="0" smtClean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rPr>
            <a:t>en el análisis de patrones descubiertos en registros históricos de medicamentos recetados?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0AF28A-8DB2-4E37-B62B-6A7E97C8BF1E}" type="parTrans" cxnId="{0F7B0F1A-6F0A-499F-B9A0-BC4E66F00A99}">
      <dgm:prSet/>
      <dgm:spPr/>
      <dgm:t>
        <a:bodyPr/>
        <a:lstStyle/>
        <a:p>
          <a:endParaRPr lang="es-EC"/>
        </a:p>
      </dgm:t>
    </dgm:pt>
    <dgm:pt modelId="{5205252C-06FC-4F8C-9F31-003BE9B4D5A4}" type="sibTrans" cxnId="{0F7B0F1A-6F0A-499F-B9A0-BC4E66F00A99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932566-C844-47AF-B715-D1DD17C24CA1}">
      <dgm:prSet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rPr>
            <a:t>¿Es posible optimizar el stock de medicamentos, que evite un desabastecimiento y/o sobrante excesivo de medicamento</a:t>
          </a:r>
          <a:r>
            <a:rPr lang="es-EC" dirty="0" smtClean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rPr>
            <a:t>, mediante uso de algún modelo de  </a:t>
          </a:r>
          <a:r>
            <a:rPr lang="es-EC" dirty="0" smtClean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rPr>
            <a:t>minería de datos?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A2B7C3-0344-44BA-8324-7A9FF649FD4F}" type="sibTrans" cxnId="{02D46D4B-F849-475F-A64E-B0672E5EB7FD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54ED44-ADB6-4DE9-BB72-03381EA585BF}" type="parTrans" cxnId="{02D46D4B-F849-475F-A64E-B0672E5EB7FD}">
      <dgm:prSet/>
      <dgm:spPr/>
      <dgm:t>
        <a:bodyPr/>
        <a:lstStyle/>
        <a:p>
          <a:endParaRPr lang="es-EC"/>
        </a:p>
      </dgm:t>
    </dgm:pt>
    <dgm:pt modelId="{600F7699-43D9-4F62-BA26-E7A8F537126B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rPr>
            <a:t>¿Es posible </a:t>
          </a:r>
          <a:r>
            <a:rPr lang="es-EC" dirty="0" smtClean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rPr>
            <a:t>agilizar el proceso de  compra de medicamentos planificados para un periodo futuro con alto nivel de confianza?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853171-81B9-496D-853E-D2C7CCECC651}" type="sibTrans" cxnId="{D3962699-545D-4AA9-9A4B-DCC920E25360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EA667A-DE3D-4D77-B732-D00D91158E39}" type="parTrans" cxnId="{D3962699-545D-4AA9-9A4B-DCC920E25360}">
      <dgm:prSet/>
      <dgm:spPr/>
      <dgm:t>
        <a:bodyPr/>
        <a:lstStyle/>
        <a:p>
          <a:endParaRPr lang="es-EC"/>
        </a:p>
      </dgm:t>
    </dgm:pt>
    <dgm:pt modelId="{97BAE237-321E-480A-861A-49DA430DCBA5}" type="pres">
      <dgm:prSet presAssocID="{FC7C1959-FDAD-4D33-95EC-05953A825C3B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ES"/>
        </a:p>
      </dgm:t>
    </dgm:pt>
    <dgm:pt modelId="{11A0415F-D33E-4888-BA5D-579F1D169D3F}" type="pres">
      <dgm:prSet presAssocID="{CA932566-C844-47AF-B715-D1DD17C24CA1}" presName="text1" presStyleCnt="0"/>
      <dgm:spPr/>
    </dgm:pt>
    <dgm:pt modelId="{7BAF30E2-F3B4-4BDB-97CD-B174A086E848}" type="pres">
      <dgm:prSet presAssocID="{CA932566-C844-47AF-B715-D1DD17C24CA1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9BA596-05BF-40E2-9FB9-FA2675521418}" type="pres">
      <dgm:prSet presAssocID="{CA932566-C844-47AF-B715-D1DD17C24CA1}" presName="textaccent1" presStyleCnt="0"/>
      <dgm:spPr/>
    </dgm:pt>
    <dgm:pt modelId="{5884BC62-846D-4842-8BFE-2E413AFE4C03}" type="pres">
      <dgm:prSet presAssocID="{CA932566-C844-47AF-B715-D1DD17C24CA1}" presName="accentRepeatNode" presStyleLbl="solidAlignAcc1" presStyleIdx="0" presStyleCnt="6" custLinFactX="157136" custLinFactY="-119658" custLinFactNeighborX="200000" custLinFactNeighborY="-200000"/>
      <dgm:spPr/>
    </dgm:pt>
    <dgm:pt modelId="{90B881E1-BB43-4CB7-AA04-DA521434D436}" type="pres">
      <dgm:prSet presAssocID="{1CA2B7C3-0344-44BA-8324-7A9FF649FD4F}" presName="image1" presStyleCnt="0"/>
      <dgm:spPr/>
    </dgm:pt>
    <dgm:pt modelId="{6B5252C9-F5E1-4C3E-921E-EEF4E4255F5C}" type="pres">
      <dgm:prSet presAssocID="{1CA2B7C3-0344-44BA-8324-7A9FF649FD4F}" presName="imageRepeatNode" presStyleLbl="alignAcc1" presStyleIdx="0" presStyleCnt="3" custLinFactNeighborX="-35243" custLinFactNeighborY="-27021"/>
      <dgm:spPr/>
      <dgm:t>
        <a:bodyPr/>
        <a:lstStyle/>
        <a:p>
          <a:endParaRPr lang="es-ES"/>
        </a:p>
      </dgm:t>
    </dgm:pt>
    <dgm:pt modelId="{A676F92B-EA0B-4624-ACF0-104523FA3214}" type="pres">
      <dgm:prSet presAssocID="{1CA2B7C3-0344-44BA-8324-7A9FF649FD4F}" presName="imageaccent1" presStyleCnt="0"/>
      <dgm:spPr/>
    </dgm:pt>
    <dgm:pt modelId="{AC844EF3-FE95-498A-9EE2-4C7869E83E99}" type="pres">
      <dgm:prSet presAssocID="{1CA2B7C3-0344-44BA-8324-7A9FF649FD4F}" presName="accentRepeatNode" presStyleLbl="solidAlignAcc1" presStyleIdx="1" presStyleCnt="6" custLinFactX="-101014" custLinFactY="-100000" custLinFactNeighborX="-200000" custLinFactNeighborY="-148623"/>
      <dgm:spPr/>
    </dgm:pt>
    <dgm:pt modelId="{E9946C3E-89AD-4364-B9AD-F6196B335C09}" type="pres">
      <dgm:prSet presAssocID="{2B43263F-882C-4804-A03D-DFFD80D2D26F}" presName="text2" presStyleCnt="0"/>
      <dgm:spPr/>
    </dgm:pt>
    <dgm:pt modelId="{4446A45C-0E2A-42C7-BD51-8B4FD2E46F31}" type="pres">
      <dgm:prSet presAssocID="{2B43263F-882C-4804-A03D-DFFD80D2D26F}" presName="textRepeatNode" presStyleLbl="alignNode1" presStyleIdx="1" presStyleCnt="3" custLinFactNeighborX="-3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C983A8-D4A5-402F-B00E-9169A8FF540B}" type="pres">
      <dgm:prSet presAssocID="{2B43263F-882C-4804-A03D-DFFD80D2D26F}" presName="textaccent2" presStyleCnt="0"/>
      <dgm:spPr/>
    </dgm:pt>
    <dgm:pt modelId="{69B0B983-6D27-470E-B4DC-C53B1234FD8D}" type="pres">
      <dgm:prSet presAssocID="{2B43263F-882C-4804-A03D-DFFD80D2D26F}" presName="accentRepeatNode" presStyleLbl="solidAlignAcc1" presStyleIdx="2" presStyleCnt="6" custLinFactX="-100000" custLinFactY="-304431" custLinFactNeighborX="-109180" custLinFactNeighborY="-400000"/>
      <dgm:spPr/>
    </dgm:pt>
    <dgm:pt modelId="{15FF768F-B739-4DE6-B5C3-B622537D326C}" type="pres">
      <dgm:prSet presAssocID="{5205252C-06FC-4F8C-9F31-003BE9B4D5A4}" presName="image2" presStyleCnt="0"/>
      <dgm:spPr/>
    </dgm:pt>
    <dgm:pt modelId="{EA272C13-7C3C-4089-AC50-E499BA09AB46}" type="pres">
      <dgm:prSet presAssocID="{5205252C-06FC-4F8C-9F31-003BE9B4D5A4}" presName="imageRepeatNode" presStyleLbl="alignAcc1" presStyleIdx="1" presStyleCnt="3" custLinFactNeighborX="10155" custLinFactNeighborY="-4850"/>
      <dgm:spPr/>
      <dgm:t>
        <a:bodyPr/>
        <a:lstStyle/>
        <a:p>
          <a:endParaRPr lang="es-ES"/>
        </a:p>
      </dgm:t>
    </dgm:pt>
    <dgm:pt modelId="{974474D9-52A3-464F-8CB3-D96BFF77D11C}" type="pres">
      <dgm:prSet presAssocID="{5205252C-06FC-4F8C-9F31-003BE9B4D5A4}" presName="imageaccent2" presStyleCnt="0"/>
      <dgm:spPr/>
    </dgm:pt>
    <dgm:pt modelId="{0B6977AF-7A91-4199-A85E-DA9CD35EF5D0}" type="pres">
      <dgm:prSet presAssocID="{5205252C-06FC-4F8C-9F31-003BE9B4D5A4}" presName="accentRepeatNode" presStyleLbl="solidAlignAcc1" presStyleIdx="3" presStyleCnt="6"/>
      <dgm:spPr/>
    </dgm:pt>
    <dgm:pt modelId="{CBE22290-09EC-4C90-B27E-87AA83918921}" type="pres">
      <dgm:prSet presAssocID="{600F7699-43D9-4F62-BA26-E7A8F537126B}" presName="text3" presStyleCnt="0"/>
      <dgm:spPr/>
    </dgm:pt>
    <dgm:pt modelId="{944477D2-16A2-44E1-8E8A-93F05ADAB7D7}" type="pres">
      <dgm:prSet presAssocID="{600F7699-43D9-4F62-BA26-E7A8F537126B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36DC5D-2781-4AEB-B417-8A54B7C9C0ED}" type="pres">
      <dgm:prSet presAssocID="{600F7699-43D9-4F62-BA26-E7A8F537126B}" presName="textaccent3" presStyleCnt="0"/>
      <dgm:spPr/>
    </dgm:pt>
    <dgm:pt modelId="{E2DBBDE2-EAB8-4992-82B8-82B3DB39E59D}" type="pres">
      <dgm:prSet presAssocID="{600F7699-43D9-4F62-BA26-E7A8F537126B}" presName="accentRepeatNode" presStyleLbl="solidAlignAcc1" presStyleIdx="4" presStyleCnt="6" custLinFactX="-98975" custLinFactY="18392" custLinFactNeighborX="-100000" custLinFactNeighborY="100000"/>
      <dgm:spPr/>
    </dgm:pt>
    <dgm:pt modelId="{26266CFE-6804-44D0-8555-862DAF86C170}" type="pres">
      <dgm:prSet presAssocID="{AA853171-81B9-496D-853E-D2C7CCECC651}" presName="image3" presStyleCnt="0"/>
      <dgm:spPr/>
    </dgm:pt>
    <dgm:pt modelId="{5015FD55-0E1A-42E9-BD17-9C6BD7089B71}" type="pres">
      <dgm:prSet presAssocID="{AA853171-81B9-496D-853E-D2C7CCECC651}" presName="imageRepeatNode" presStyleLbl="alignAcc1" presStyleIdx="2" presStyleCnt="3" custLinFactNeighborX="91991" custLinFactNeighborY="29099"/>
      <dgm:spPr/>
      <dgm:t>
        <a:bodyPr/>
        <a:lstStyle/>
        <a:p>
          <a:endParaRPr lang="es-ES"/>
        </a:p>
      </dgm:t>
    </dgm:pt>
    <dgm:pt modelId="{CB24D7BC-4EA4-4E94-AFEE-E295088EC5C6}" type="pres">
      <dgm:prSet presAssocID="{AA853171-81B9-496D-853E-D2C7CCECC651}" presName="imageaccent3" presStyleCnt="0"/>
      <dgm:spPr/>
    </dgm:pt>
    <dgm:pt modelId="{46B923A8-32FA-4C1A-96CA-014ADC6F76DD}" type="pres">
      <dgm:prSet presAssocID="{AA853171-81B9-496D-853E-D2C7CCECC651}" presName="accentRepeatNode" presStyleLbl="solidAlignAcc1" presStyleIdx="5" presStyleCnt="6" custLinFactX="-172441" custLinFactY="100000" custLinFactNeighborX="-200000" custLinFactNeighborY="124944"/>
      <dgm:spPr/>
    </dgm:pt>
  </dgm:ptLst>
  <dgm:cxnLst>
    <dgm:cxn modelId="{02D46D4B-F849-475F-A64E-B0672E5EB7FD}" srcId="{FC7C1959-FDAD-4D33-95EC-05953A825C3B}" destId="{CA932566-C844-47AF-B715-D1DD17C24CA1}" srcOrd="0" destOrd="0" parTransId="{8254ED44-ADB6-4DE9-BB72-03381EA585BF}" sibTransId="{1CA2B7C3-0344-44BA-8324-7A9FF649FD4F}"/>
    <dgm:cxn modelId="{3C92067F-2E38-4C2A-B9DB-8FD9A6E378AF}" type="presOf" srcId="{600F7699-43D9-4F62-BA26-E7A8F537126B}" destId="{944477D2-16A2-44E1-8E8A-93F05ADAB7D7}" srcOrd="0" destOrd="0" presId="urn:microsoft.com/office/officeart/2008/layout/HexagonCluster"/>
    <dgm:cxn modelId="{FE58DECB-B115-4D0B-940E-6CFA59E6BB3F}" type="presOf" srcId="{2B43263F-882C-4804-A03D-DFFD80D2D26F}" destId="{4446A45C-0E2A-42C7-BD51-8B4FD2E46F31}" srcOrd="0" destOrd="0" presId="urn:microsoft.com/office/officeart/2008/layout/HexagonCluster"/>
    <dgm:cxn modelId="{02CF48A6-F3F1-4BE4-BADA-2F986B72770E}" type="presOf" srcId="{AA853171-81B9-496D-853E-D2C7CCECC651}" destId="{5015FD55-0E1A-42E9-BD17-9C6BD7089B71}" srcOrd="0" destOrd="0" presId="urn:microsoft.com/office/officeart/2008/layout/HexagonCluster"/>
    <dgm:cxn modelId="{6C9EA038-39A2-4923-9A61-2860899F308B}" type="presOf" srcId="{5205252C-06FC-4F8C-9F31-003BE9B4D5A4}" destId="{EA272C13-7C3C-4089-AC50-E499BA09AB46}" srcOrd="0" destOrd="0" presId="urn:microsoft.com/office/officeart/2008/layout/HexagonCluster"/>
    <dgm:cxn modelId="{D3962699-545D-4AA9-9A4B-DCC920E25360}" srcId="{FC7C1959-FDAD-4D33-95EC-05953A825C3B}" destId="{600F7699-43D9-4F62-BA26-E7A8F537126B}" srcOrd="2" destOrd="0" parTransId="{AFEA667A-DE3D-4D77-B732-D00D91158E39}" sibTransId="{AA853171-81B9-496D-853E-D2C7CCECC651}"/>
    <dgm:cxn modelId="{0F7B0F1A-6F0A-499F-B9A0-BC4E66F00A99}" srcId="{FC7C1959-FDAD-4D33-95EC-05953A825C3B}" destId="{2B43263F-882C-4804-A03D-DFFD80D2D26F}" srcOrd="1" destOrd="0" parTransId="{DB0AF28A-8DB2-4E37-B62B-6A7E97C8BF1E}" sibTransId="{5205252C-06FC-4F8C-9F31-003BE9B4D5A4}"/>
    <dgm:cxn modelId="{33B23B69-F2BF-4586-A216-22C3606D8F08}" type="presOf" srcId="{1CA2B7C3-0344-44BA-8324-7A9FF649FD4F}" destId="{6B5252C9-F5E1-4C3E-921E-EEF4E4255F5C}" srcOrd="0" destOrd="0" presId="urn:microsoft.com/office/officeart/2008/layout/HexagonCluster"/>
    <dgm:cxn modelId="{AF6FA44C-0665-4E73-9E62-2A4A47C198D3}" type="presOf" srcId="{FC7C1959-FDAD-4D33-95EC-05953A825C3B}" destId="{97BAE237-321E-480A-861A-49DA430DCBA5}" srcOrd="0" destOrd="0" presId="urn:microsoft.com/office/officeart/2008/layout/HexagonCluster"/>
    <dgm:cxn modelId="{F351D976-0512-4ED3-A86F-DE1B3C4C49EE}" type="presOf" srcId="{CA932566-C844-47AF-B715-D1DD17C24CA1}" destId="{7BAF30E2-F3B4-4BDB-97CD-B174A086E848}" srcOrd="0" destOrd="0" presId="urn:microsoft.com/office/officeart/2008/layout/HexagonCluster"/>
    <dgm:cxn modelId="{B79DD1DD-CB0C-404D-ACB2-A76C9EE1559C}" type="presParOf" srcId="{97BAE237-321E-480A-861A-49DA430DCBA5}" destId="{11A0415F-D33E-4888-BA5D-579F1D169D3F}" srcOrd="0" destOrd="0" presId="urn:microsoft.com/office/officeart/2008/layout/HexagonCluster"/>
    <dgm:cxn modelId="{6FDEDA63-197B-4301-911D-6EEE2D6BBC58}" type="presParOf" srcId="{11A0415F-D33E-4888-BA5D-579F1D169D3F}" destId="{7BAF30E2-F3B4-4BDB-97CD-B174A086E848}" srcOrd="0" destOrd="0" presId="urn:microsoft.com/office/officeart/2008/layout/HexagonCluster"/>
    <dgm:cxn modelId="{5265CA48-0821-4689-AC18-D2A894E76EA0}" type="presParOf" srcId="{97BAE237-321E-480A-861A-49DA430DCBA5}" destId="{699BA596-05BF-40E2-9FB9-FA2675521418}" srcOrd="1" destOrd="0" presId="urn:microsoft.com/office/officeart/2008/layout/HexagonCluster"/>
    <dgm:cxn modelId="{381938CC-CF00-4AE7-9475-F31144FCBDAF}" type="presParOf" srcId="{699BA596-05BF-40E2-9FB9-FA2675521418}" destId="{5884BC62-846D-4842-8BFE-2E413AFE4C03}" srcOrd="0" destOrd="0" presId="urn:microsoft.com/office/officeart/2008/layout/HexagonCluster"/>
    <dgm:cxn modelId="{83837A46-17AE-44A5-B51B-0DD86A537FAC}" type="presParOf" srcId="{97BAE237-321E-480A-861A-49DA430DCBA5}" destId="{90B881E1-BB43-4CB7-AA04-DA521434D436}" srcOrd="2" destOrd="0" presId="urn:microsoft.com/office/officeart/2008/layout/HexagonCluster"/>
    <dgm:cxn modelId="{8A734CDA-30FF-46F1-BBC4-28BBB948BD27}" type="presParOf" srcId="{90B881E1-BB43-4CB7-AA04-DA521434D436}" destId="{6B5252C9-F5E1-4C3E-921E-EEF4E4255F5C}" srcOrd="0" destOrd="0" presId="urn:microsoft.com/office/officeart/2008/layout/HexagonCluster"/>
    <dgm:cxn modelId="{2CB671EB-B7EE-4185-8686-FF10C3770238}" type="presParOf" srcId="{97BAE237-321E-480A-861A-49DA430DCBA5}" destId="{A676F92B-EA0B-4624-ACF0-104523FA3214}" srcOrd="3" destOrd="0" presId="urn:microsoft.com/office/officeart/2008/layout/HexagonCluster"/>
    <dgm:cxn modelId="{88B0A61E-249E-4D1D-A722-9884DB3B773F}" type="presParOf" srcId="{A676F92B-EA0B-4624-ACF0-104523FA3214}" destId="{AC844EF3-FE95-498A-9EE2-4C7869E83E99}" srcOrd="0" destOrd="0" presId="urn:microsoft.com/office/officeart/2008/layout/HexagonCluster"/>
    <dgm:cxn modelId="{EB4CCE8D-A315-4E8E-8067-6D66D8C743C8}" type="presParOf" srcId="{97BAE237-321E-480A-861A-49DA430DCBA5}" destId="{E9946C3E-89AD-4364-B9AD-F6196B335C09}" srcOrd="4" destOrd="0" presId="urn:microsoft.com/office/officeart/2008/layout/HexagonCluster"/>
    <dgm:cxn modelId="{58B9EA42-58FE-4A53-B29C-00011BEE8A0C}" type="presParOf" srcId="{E9946C3E-89AD-4364-B9AD-F6196B335C09}" destId="{4446A45C-0E2A-42C7-BD51-8B4FD2E46F31}" srcOrd="0" destOrd="0" presId="urn:microsoft.com/office/officeart/2008/layout/HexagonCluster"/>
    <dgm:cxn modelId="{9CE5A6E8-9414-4A5B-8A05-6B0B19F5952C}" type="presParOf" srcId="{97BAE237-321E-480A-861A-49DA430DCBA5}" destId="{77C983A8-D4A5-402F-B00E-9169A8FF540B}" srcOrd="5" destOrd="0" presId="urn:microsoft.com/office/officeart/2008/layout/HexagonCluster"/>
    <dgm:cxn modelId="{6959ED2B-1B94-44CC-A26A-ABBFA909F09D}" type="presParOf" srcId="{77C983A8-D4A5-402F-B00E-9169A8FF540B}" destId="{69B0B983-6D27-470E-B4DC-C53B1234FD8D}" srcOrd="0" destOrd="0" presId="urn:microsoft.com/office/officeart/2008/layout/HexagonCluster"/>
    <dgm:cxn modelId="{1081C317-229B-4142-AC7B-8E066CC6ADDD}" type="presParOf" srcId="{97BAE237-321E-480A-861A-49DA430DCBA5}" destId="{15FF768F-B739-4DE6-B5C3-B622537D326C}" srcOrd="6" destOrd="0" presId="urn:microsoft.com/office/officeart/2008/layout/HexagonCluster"/>
    <dgm:cxn modelId="{18912EA5-D62A-43CF-AFCC-385D5A306AA7}" type="presParOf" srcId="{15FF768F-B739-4DE6-B5C3-B622537D326C}" destId="{EA272C13-7C3C-4089-AC50-E499BA09AB46}" srcOrd="0" destOrd="0" presId="urn:microsoft.com/office/officeart/2008/layout/HexagonCluster"/>
    <dgm:cxn modelId="{9ECC2318-EF42-4D3B-9A32-74E42B9062B7}" type="presParOf" srcId="{97BAE237-321E-480A-861A-49DA430DCBA5}" destId="{974474D9-52A3-464F-8CB3-D96BFF77D11C}" srcOrd="7" destOrd="0" presId="urn:microsoft.com/office/officeart/2008/layout/HexagonCluster"/>
    <dgm:cxn modelId="{A09A26F7-7ACC-4765-9A5D-164ED89532B4}" type="presParOf" srcId="{974474D9-52A3-464F-8CB3-D96BFF77D11C}" destId="{0B6977AF-7A91-4199-A85E-DA9CD35EF5D0}" srcOrd="0" destOrd="0" presId="urn:microsoft.com/office/officeart/2008/layout/HexagonCluster"/>
    <dgm:cxn modelId="{2180D0ED-AEDC-4F51-A78B-E81B7FD31571}" type="presParOf" srcId="{97BAE237-321E-480A-861A-49DA430DCBA5}" destId="{CBE22290-09EC-4C90-B27E-87AA83918921}" srcOrd="8" destOrd="0" presId="urn:microsoft.com/office/officeart/2008/layout/HexagonCluster"/>
    <dgm:cxn modelId="{149FC758-FD8B-46D1-BAC1-786E01788291}" type="presParOf" srcId="{CBE22290-09EC-4C90-B27E-87AA83918921}" destId="{944477D2-16A2-44E1-8E8A-93F05ADAB7D7}" srcOrd="0" destOrd="0" presId="urn:microsoft.com/office/officeart/2008/layout/HexagonCluster"/>
    <dgm:cxn modelId="{9EDA8189-24B3-4849-9E39-CBA2F9E74AE0}" type="presParOf" srcId="{97BAE237-321E-480A-861A-49DA430DCBA5}" destId="{0A36DC5D-2781-4AEB-B417-8A54B7C9C0ED}" srcOrd="9" destOrd="0" presId="urn:microsoft.com/office/officeart/2008/layout/HexagonCluster"/>
    <dgm:cxn modelId="{ACC2C0E2-3FA0-48DA-9F00-2B005C684AE6}" type="presParOf" srcId="{0A36DC5D-2781-4AEB-B417-8A54B7C9C0ED}" destId="{E2DBBDE2-EAB8-4992-82B8-82B3DB39E59D}" srcOrd="0" destOrd="0" presId="urn:microsoft.com/office/officeart/2008/layout/HexagonCluster"/>
    <dgm:cxn modelId="{7F6AB441-9C9D-4A6B-BD06-C24644D65E0A}" type="presParOf" srcId="{97BAE237-321E-480A-861A-49DA430DCBA5}" destId="{26266CFE-6804-44D0-8555-862DAF86C170}" srcOrd="10" destOrd="0" presId="urn:microsoft.com/office/officeart/2008/layout/HexagonCluster"/>
    <dgm:cxn modelId="{1101081C-80A3-4086-997D-45B605156F07}" type="presParOf" srcId="{26266CFE-6804-44D0-8555-862DAF86C170}" destId="{5015FD55-0E1A-42E9-BD17-9C6BD7089B71}" srcOrd="0" destOrd="0" presId="urn:microsoft.com/office/officeart/2008/layout/HexagonCluster"/>
    <dgm:cxn modelId="{AEBEBA21-BA8D-4E74-904D-3BF5876D14EF}" type="presParOf" srcId="{97BAE237-321E-480A-861A-49DA430DCBA5}" destId="{CB24D7BC-4EA4-4E94-AFEE-E295088EC5C6}" srcOrd="11" destOrd="0" presId="urn:microsoft.com/office/officeart/2008/layout/HexagonCluster"/>
    <dgm:cxn modelId="{05247183-68DF-4BCC-8587-725DDDABD779}" type="presParOf" srcId="{CB24D7BC-4EA4-4E94-AFEE-E295088EC5C6}" destId="{46B923A8-32FA-4C1A-96CA-014ADC6F76D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7A22BA-1D5E-4D30-B219-9E7BB8DBBC61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25CC60E-6D67-4AA9-A9B3-85BA9E510216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bg1"/>
              </a:solidFill>
            </a:rPr>
            <a:t>Proponer un mecanismo, basado en BI, confiable para apoyar la toma de decisiones a la hora de comprar medicamentos en una institución hospitalaria.</a:t>
          </a:r>
          <a:endParaRPr lang="es-EC" sz="1400" dirty="0">
            <a:solidFill>
              <a:schemeClr val="bg1"/>
            </a:solidFill>
          </a:endParaRPr>
        </a:p>
      </dgm:t>
    </dgm:pt>
    <dgm:pt modelId="{1273DF35-227B-4DF9-BFE2-CB74B24C6A78}" type="parTrans" cxnId="{C4FD49E9-1A95-4A3A-A970-9B3FA4DBB5F9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32AEEF08-F3BF-451C-BF53-4186C83B12D6}" type="sibTrans" cxnId="{C4FD49E9-1A95-4A3A-A970-9B3FA4DBB5F9}">
      <dgm:prSet custT="1"/>
      <dgm:spPr/>
      <dgm:t>
        <a:bodyPr/>
        <a:lstStyle/>
        <a:p>
          <a:endParaRPr lang="es-EC" sz="1400" dirty="0">
            <a:solidFill>
              <a:schemeClr val="tx1"/>
            </a:solidFill>
          </a:endParaRPr>
        </a:p>
      </dgm:t>
    </dgm:pt>
    <dgm:pt modelId="{89931180-ECCB-42C7-89DB-10414A08B093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bg1"/>
              </a:solidFill>
            </a:rPr>
            <a:t>Recopilar e integrar los datos históricos de la adquisición y administración de los medicamentos  de  pacientes oncológicos  que reciben tratamiento en el Hospital Carlos Andrade Marín.</a:t>
          </a:r>
          <a:endParaRPr lang="es-EC" sz="1400" dirty="0">
            <a:solidFill>
              <a:schemeClr val="bg1"/>
            </a:solidFill>
          </a:endParaRPr>
        </a:p>
      </dgm:t>
    </dgm:pt>
    <dgm:pt modelId="{2E89DA9D-230B-410A-8349-2525B014035D}" type="parTrans" cxnId="{530E00EC-066F-4031-AD2B-E09389F8EEC7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14DF19A4-5695-4A41-80A1-9B6ABE5879BB}" type="sibTrans" cxnId="{530E00EC-066F-4031-AD2B-E09389F8EEC7}">
      <dgm:prSet custT="1"/>
      <dgm:spPr/>
      <dgm:t>
        <a:bodyPr/>
        <a:lstStyle/>
        <a:p>
          <a:endParaRPr lang="es-EC" sz="1400" dirty="0">
            <a:solidFill>
              <a:schemeClr val="tx1"/>
            </a:solidFill>
          </a:endParaRPr>
        </a:p>
      </dgm:t>
    </dgm:pt>
    <dgm:pt modelId="{A51A9245-E9A0-47BF-8D8F-6FABA211B465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bg1"/>
              </a:solidFill>
            </a:rPr>
            <a:t>Diseñar un modelo de predicción  que permita mejorar el proceso de compra de medicamentos para el área de Oncología  en el Hospital “Carlos Andrade Marín.</a:t>
          </a:r>
          <a:endParaRPr lang="es-EC" sz="1400" dirty="0">
            <a:solidFill>
              <a:schemeClr val="bg1"/>
            </a:solidFill>
          </a:endParaRPr>
        </a:p>
      </dgm:t>
    </dgm:pt>
    <dgm:pt modelId="{509FA6F6-276D-4509-B335-CD313C3C57C9}" type="parTrans" cxnId="{66727FB1-C1F1-4D2D-A790-9B2676991821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BCF7066F-AA4D-4943-99AD-7CFFB19AD9D8}" type="sibTrans" cxnId="{66727FB1-C1F1-4D2D-A790-9B2676991821}">
      <dgm:prSet custT="1"/>
      <dgm:spPr/>
      <dgm:t>
        <a:bodyPr/>
        <a:lstStyle/>
        <a:p>
          <a:endParaRPr lang="es-EC" sz="1400" dirty="0">
            <a:solidFill>
              <a:schemeClr val="tx1"/>
            </a:solidFill>
          </a:endParaRPr>
        </a:p>
      </dgm:t>
    </dgm:pt>
    <dgm:pt modelId="{FB8883D8-FD04-4512-83D6-E55799533483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bg1"/>
              </a:solidFill>
            </a:rPr>
            <a:t>Validar la técnica, comprobando que ésta se ajusta a los requerimientos del problema planteado. </a:t>
          </a:r>
          <a:endParaRPr lang="es-EC" sz="1400" dirty="0">
            <a:solidFill>
              <a:schemeClr val="bg1"/>
            </a:solidFill>
          </a:endParaRPr>
        </a:p>
      </dgm:t>
    </dgm:pt>
    <dgm:pt modelId="{532FD856-2E39-4D9B-8466-4866AED79277}" type="parTrans" cxnId="{7107186C-1225-4608-BEE8-40E1140C20E2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4ABB5FFF-5BC1-4C6C-BBF3-78DDBFD4CF3B}" type="sibTrans" cxnId="{7107186C-1225-4608-BEE8-40E1140C20E2}">
      <dgm:prSet custT="1"/>
      <dgm:spPr/>
      <dgm:t>
        <a:bodyPr/>
        <a:lstStyle/>
        <a:p>
          <a:endParaRPr lang="es-EC" sz="1400" dirty="0">
            <a:solidFill>
              <a:schemeClr val="tx1"/>
            </a:solidFill>
          </a:endParaRPr>
        </a:p>
      </dgm:t>
    </dgm:pt>
    <dgm:pt modelId="{0B409F21-7764-4916-840B-2D2D783418DF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bg1"/>
              </a:solidFill>
            </a:rPr>
            <a:t>Explicar los resultados obtenidos y el obtener conclusiones aleccionadoras a partir de los mismos.</a:t>
          </a:r>
          <a:endParaRPr lang="es-EC" sz="1400" dirty="0">
            <a:solidFill>
              <a:schemeClr val="bg1"/>
            </a:solidFill>
          </a:endParaRPr>
        </a:p>
      </dgm:t>
    </dgm:pt>
    <dgm:pt modelId="{96EF2AA0-B47A-4C33-B029-1427F311194F}" type="parTrans" cxnId="{4C2CBF97-FC67-43C9-AB85-C390783E844C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2F5FB9CE-D47A-4557-9347-4B5F6B2052CA}" type="sibTrans" cxnId="{4C2CBF97-FC67-43C9-AB85-C390783E844C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57E883D2-0CA0-4C2F-B967-04B58F95DB99}" type="pres">
      <dgm:prSet presAssocID="{797A22BA-1D5E-4D30-B219-9E7BB8DBBC6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895BCB0-5B82-4318-B8D3-0D92BC33DF8D}" type="pres">
      <dgm:prSet presAssocID="{797A22BA-1D5E-4D30-B219-9E7BB8DBBC61}" presName="dummyMaxCanvas" presStyleCnt="0">
        <dgm:presLayoutVars/>
      </dgm:prSet>
      <dgm:spPr/>
    </dgm:pt>
    <dgm:pt modelId="{1E5E104B-8013-4BE0-A9DC-369376AE0BA1}" type="pres">
      <dgm:prSet presAssocID="{797A22BA-1D5E-4D30-B219-9E7BB8DBBC6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3198E4-BCEB-499A-A507-7A1D300D7361}" type="pres">
      <dgm:prSet presAssocID="{797A22BA-1D5E-4D30-B219-9E7BB8DBBC6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B4C507-AE38-458E-A92D-3DD88194CED4}" type="pres">
      <dgm:prSet presAssocID="{797A22BA-1D5E-4D30-B219-9E7BB8DBBC6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7AC8EC-3D83-43D0-AC78-18FFE1BB85F3}" type="pres">
      <dgm:prSet presAssocID="{797A22BA-1D5E-4D30-B219-9E7BB8DBBC6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4A29BF-67A6-4BF8-ADAD-82CC7C91B789}" type="pres">
      <dgm:prSet presAssocID="{797A22BA-1D5E-4D30-B219-9E7BB8DBBC6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60E450-08CC-4A8E-A63F-277C1F261820}" type="pres">
      <dgm:prSet presAssocID="{797A22BA-1D5E-4D30-B219-9E7BB8DBBC6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7F6F42-9226-4E6D-BB89-189A4CFBCD5C}" type="pres">
      <dgm:prSet presAssocID="{797A22BA-1D5E-4D30-B219-9E7BB8DBBC6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D39A95-4FA2-46D8-8006-50D89451B3C2}" type="pres">
      <dgm:prSet presAssocID="{797A22BA-1D5E-4D30-B219-9E7BB8DBBC6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09141E-93EA-432A-A9A8-1CF09DBB93AB}" type="pres">
      <dgm:prSet presAssocID="{797A22BA-1D5E-4D30-B219-9E7BB8DBBC6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61AEDD-6DB0-4A30-9488-6D0B7520B5F4}" type="pres">
      <dgm:prSet presAssocID="{797A22BA-1D5E-4D30-B219-9E7BB8DBBC6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486D37-591A-4BA8-A517-B43A5D824ACE}" type="pres">
      <dgm:prSet presAssocID="{797A22BA-1D5E-4D30-B219-9E7BB8DBBC6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C6A3D9-829A-4701-820D-945169ADC899}" type="pres">
      <dgm:prSet presAssocID="{797A22BA-1D5E-4D30-B219-9E7BB8DBBC6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6BDF87-CCF9-412E-8669-801EA3A3C30C}" type="pres">
      <dgm:prSet presAssocID="{797A22BA-1D5E-4D30-B219-9E7BB8DBBC6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77DC2A-E157-4377-8827-989D1B23F97D}" type="pres">
      <dgm:prSet presAssocID="{797A22BA-1D5E-4D30-B219-9E7BB8DBBC6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FED45C-730E-4311-A401-FF03A28125A8}" type="presOf" srcId="{14DF19A4-5695-4A41-80A1-9B6ABE5879BB}" destId="{867F6F42-9226-4E6D-BB89-189A4CFBCD5C}" srcOrd="0" destOrd="0" presId="urn:microsoft.com/office/officeart/2005/8/layout/vProcess5"/>
    <dgm:cxn modelId="{6D265B22-AE96-4351-B657-DCC7CF402AC5}" type="presOf" srcId="{A25CC60E-6D67-4AA9-A9B3-85BA9E510216}" destId="{1E5E104B-8013-4BE0-A9DC-369376AE0BA1}" srcOrd="0" destOrd="0" presId="urn:microsoft.com/office/officeart/2005/8/layout/vProcess5"/>
    <dgm:cxn modelId="{B5B02E18-A3C9-459A-93EC-1F47B95ED6A4}" type="presOf" srcId="{32AEEF08-F3BF-451C-BF53-4186C83B12D6}" destId="{6860E450-08CC-4A8E-A63F-277C1F261820}" srcOrd="0" destOrd="0" presId="urn:microsoft.com/office/officeart/2005/8/layout/vProcess5"/>
    <dgm:cxn modelId="{66727FB1-C1F1-4D2D-A790-9B2676991821}" srcId="{797A22BA-1D5E-4D30-B219-9E7BB8DBBC61}" destId="{A51A9245-E9A0-47BF-8D8F-6FABA211B465}" srcOrd="2" destOrd="0" parTransId="{509FA6F6-276D-4509-B335-CD313C3C57C9}" sibTransId="{BCF7066F-AA4D-4943-99AD-7CFFB19AD9D8}"/>
    <dgm:cxn modelId="{D0C4EC54-7979-4F0D-99CB-9292DAB3FC14}" type="presOf" srcId="{FB8883D8-FD04-4512-83D6-E55799533483}" destId="{C86BDF87-CCF9-412E-8669-801EA3A3C30C}" srcOrd="1" destOrd="0" presId="urn:microsoft.com/office/officeart/2005/8/layout/vProcess5"/>
    <dgm:cxn modelId="{2F05AF25-CAFA-4B8E-AEFC-EBB9402EAC27}" type="presOf" srcId="{BCF7066F-AA4D-4943-99AD-7CFFB19AD9D8}" destId="{B9D39A95-4FA2-46D8-8006-50D89451B3C2}" srcOrd="0" destOrd="0" presId="urn:microsoft.com/office/officeart/2005/8/layout/vProcess5"/>
    <dgm:cxn modelId="{D38EB1EC-E1E0-4020-91BB-1B6F0046A79B}" type="presOf" srcId="{0B409F21-7764-4916-840B-2D2D783418DF}" destId="{2B77DC2A-E157-4377-8827-989D1B23F97D}" srcOrd="1" destOrd="0" presId="urn:microsoft.com/office/officeart/2005/8/layout/vProcess5"/>
    <dgm:cxn modelId="{67C740F7-F081-446D-8CB2-5188184E5640}" type="presOf" srcId="{89931180-ECCB-42C7-89DB-10414A08B093}" destId="{5B486D37-591A-4BA8-A517-B43A5D824ACE}" srcOrd="1" destOrd="0" presId="urn:microsoft.com/office/officeart/2005/8/layout/vProcess5"/>
    <dgm:cxn modelId="{27B67512-E90D-499A-8118-12D39F04DF01}" type="presOf" srcId="{A51A9245-E9A0-47BF-8D8F-6FABA211B465}" destId="{20C6A3D9-829A-4701-820D-945169ADC899}" srcOrd="1" destOrd="0" presId="urn:microsoft.com/office/officeart/2005/8/layout/vProcess5"/>
    <dgm:cxn modelId="{530E00EC-066F-4031-AD2B-E09389F8EEC7}" srcId="{797A22BA-1D5E-4D30-B219-9E7BB8DBBC61}" destId="{89931180-ECCB-42C7-89DB-10414A08B093}" srcOrd="1" destOrd="0" parTransId="{2E89DA9D-230B-410A-8349-2525B014035D}" sibTransId="{14DF19A4-5695-4A41-80A1-9B6ABE5879BB}"/>
    <dgm:cxn modelId="{4C2CBF97-FC67-43C9-AB85-C390783E844C}" srcId="{797A22BA-1D5E-4D30-B219-9E7BB8DBBC61}" destId="{0B409F21-7764-4916-840B-2D2D783418DF}" srcOrd="4" destOrd="0" parTransId="{96EF2AA0-B47A-4C33-B029-1427F311194F}" sibTransId="{2F5FB9CE-D47A-4557-9347-4B5F6B2052CA}"/>
    <dgm:cxn modelId="{AC6531A3-976E-40F7-AFBF-94001BE95C06}" type="presOf" srcId="{FB8883D8-FD04-4512-83D6-E55799533483}" destId="{547AC8EC-3D83-43D0-AC78-18FFE1BB85F3}" srcOrd="0" destOrd="0" presId="urn:microsoft.com/office/officeart/2005/8/layout/vProcess5"/>
    <dgm:cxn modelId="{7107186C-1225-4608-BEE8-40E1140C20E2}" srcId="{797A22BA-1D5E-4D30-B219-9E7BB8DBBC61}" destId="{FB8883D8-FD04-4512-83D6-E55799533483}" srcOrd="3" destOrd="0" parTransId="{532FD856-2E39-4D9B-8466-4866AED79277}" sibTransId="{4ABB5FFF-5BC1-4C6C-BBF3-78DDBFD4CF3B}"/>
    <dgm:cxn modelId="{A30F4F69-CD03-46EC-B9A9-03CCC1DEA4C8}" type="presOf" srcId="{A51A9245-E9A0-47BF-8D8F-6FABA211B465}" destId="{AEB4C507-AE38-458E-A92D-3DD88194CED4}" srcOrd="0" destOrd="0" presId="urn:microsoft.com/office/officeart/2005/8/layout/vProcess5"/>
    <dgm:cxn modelId="{1A9D8707-8380-4B87-9581-8B4DD148DA4F}" type="presOf" srcId="{797A22BA-1D5E-4D30-B219-9E7BB8DBBC61}" destId="{57E883D2-0CA0-4C2F-B967-04B58F95DB99}" srcOrd="0" destOrd="0" presId="urn:microsoft.com/office/officeart/2005/8/layout/vProcess5"/>
    <dgm:cxn modelId="{53C95F71-C3A0-4DAA-BF78-3BDDA16F5058}" type="presOf" srcId="{4ABB5FFF-5BC1-4C6C-BBF3-78DDBFD4CF3B}" destId="{0709141E-93EA-432A-A9A8-1CF09DBB93AB}" srcOrd="0" destOrd="0" presId="urn:microsoft.com/office/officeart/2005/8/layout/vProcess5"/>
    <dgm:cxn modelId="{0C76502D-94E4-4838-BEA1-F39D9EA43255}" type="presOf" srcId="{A25CC60E-6D67-4AA9-A9B3-85BA9E510216}" destId="{CB61AEDD-6DB0-4A30-9488-6D0B7520B5F4}" srcOrd="1" destOrd="0" presId="urn:microsoft.com/office/officeart/2005/8/layout/vProcess5"/>
    <dgm:cxn modelId="{73F31CCB-CA7A-4496-A469-A30C35BC1C5A}" type="presOf" srcId="{89931180-ECCB-42C7-89DB-10414A08B093}" destId="{173198E4-BCEB-499A-A507-7A1D300D7361}" srcOrd="0" destOrd="0" presId="urn:microsoft.com/office/officeart/2005/8/layout/vProcess5"/>
    <dgm:cxn modelId="{C4FD49E9-1A95-4A3A-A970-9B3FA4DBB5F9}" srcId="{797A22BA-1D5E-4D30-B219-9E7BB8DBBC61}" destId="{A25CC60E-6D67-4AA9-A9B3-85BA9E510216}" srcOrd="0" destOrd="0" parTransId="{1273DF35-227B-4DF9-BFE2-CB74B24C6A78}" sibTransId="{32AEEF08-F3BF-451C-BF53-4186C83B12D6}"/>
    <dgm:cxn modelId="{9853FC85-93EB-4C0D-A4EE-E63E9D7B92B7}" type="presOf" srcId="{0B409F21-7764-4916-840B-2D2D783418DF}" destId="{654A29BF-67A6-4BF8-ADAD-82CC7C91B789}" srcOrd="0" destOrd="0" presId="urn:microsoft.com/office/officeart/2005/8/layout/vProcess5"/>
    <dgm:cxn modelId="{24F03380-F2C4-485E-BC87-2B849762B9D9}" type="presParOf" srcId="{57E883D2-0CA0-4C2F-B967-04B58F95DB99}" destId="{2895BCB0-5B82-4318-B8D3-0D92BC33DF8D}" srcOrd="0" destOrd="0" presId="urn:microsoft.com/office/officeart/2005/8/layout/vProcess5"/>
    <dgm:cxn modelId="{D8DBDB9A-B0FE-4A66-914D-8BD056A43E00}" type="presParOf" srcId="{57E883D2-0CA0-4C2F-B967-04B58F95DB99}" destId="{1E5E104B-8013-4BE0-A9DC-369376AE0BA1}" srcOrd="1" destOrd="0" presId="urn:microsoft.com/office/officeart/2005/8/layout/vProcess5"/>
    <dgm:cxn modelId="{60ABC269-F1E3-4960-82DB-6807447C9514}" type="presParOf" srcId="{57E883D2-0CA0-4C2F-B967-04B58F95DB99}" destId="{173198E4-BCEB-499A-A507-7A1D300D7361}" srcOrd="2" destOrd="0" presId="urn:microsoft.com/office/officeart/2005/8/layout/vProcess5"/>
    <dgm:cxn modelId="{6C1B2B74-47B9-419D-A7A8-7222F35BEFA9}" type="presParOf" srcId="{57E883D2-0CA0-4C2F-B967-04B58F95DB99}" destId="{AEB4C507-AE38-458E-A92D-3DD88194CED4}" srcOrd="3" destOrd="0" presId="urn:microsoft.com/office/officeart/2005/8/layout/vProcess5"/>
    <dgm:cxn modelId="{7525E061-D8ED-4933-B9FA-DBD9BFA83A3F}" type="presParOf" srcId="{57E883D2-0CA0-4C2F-B967-04B58F95DB99}" destId="{547AC8EC-3D83-43D0-AC78-18FFE1BB85F3}" srcOrd="4" destOrd="0" presId="urn:microsoft.com/office/officeart/2005/8/layout/vProcess5"/>
    <dgm:cxn modelId="{6886626D-30CE-4549-B581-D7DD6FB3A7F2}" type="presParOf" srcId="{57E883D2-0CA0-4C2F-B967-04B58F95DB99}" destId="{654A29BF-67A6-4BF8-ADAD-82CC7C91B789}" srcOrd="5" destOrd="0" presId="urn:microsoft.com/office/officeart/2005/8/layout/vProcess5"/>
    <dgm:cxn modelId="{244EC0B0-0CC2-4955-A5F3-7F27677B50A2}" type="presParOf" srcId="{57E883D2-0CA0-4C2F-B967-04B58F95DB99}" destId="{6860E450-08CC-4A8E-A63F-277C1F261820}" srcOrd="6" destOrd="0" presId="urn:microsoft.com/office/officeart/2005/8/layout/vProcess5"/>
    <dgm:cxn modelId="{FECA1F46-245F-4D2B-AE3D-5D2D9FA74237}" type="presParOf" srcId="{57E883D2-0CA0-4C2F-B967-04B58F95DB99}" destId="{867F6F42-9226-4E6D-BB89-189A4CFBCD5C}" srcOrd="7" destOrd="0" presId="urn:microsoft.com/office/officeart/2005/8/layout/vProcess5"/>
    <dgm:cxn modelId="{475AA37F-7A3C-46E3-9995-714089DF3EE7}" type="presParOf" srcId="{57E883D2-0CA0-4C2F-B967-04B58F95DB99}" destId="{B9D39A95-4FA2-46D8-8006-50D89451B3C2}" srcOrd="8" destOrd="0" presId="urn:microsoft.com/office/officeart/2005/8/layout/vProcess5"/>
    <dgm:cxn modelId="{66C289AF-2D9B-4259-8E97-E1070375FABB}" type="presParOf" srcId="{57E883D2-0CA0-4C2F-B967-04B58F95DB99}" destId="{0709141E-93EA-432A-A9A8-1CF09DBB93AB}" srcOrd="9" destOrd="0" presId="urn:microsoft.com/office/officeart/2005/8/layout/vProcess5"/>
    <dgm:cxn modelId="{4668CEBD-D78D-4B45-B613-6F4C065CA305}" type="presParOf" srcId="{57E883D2-0CA0-4C2F-B967-04B58F95DB99}" destId="{CB61AEDD-6DB0-4A30-9488-6D0B7520B5F4}" srcOrd="10" destOrd="0" presId="urn:microsoft.com/office/officeart/2005/8/layout/vProcess5"/>
    <dgm:cxn modelId="{EA6A82BF-94B0-49C9-8024-2C41C198B4E2}" type="presParOf" srcId="{57E883D2-0CA0-4C2F-B967-04B58F95DB99}" destId="{5B486D37-591A-4BA8-A517-B43A5D824ACE}" srcOrd="11" destOrd="0" presId="urn:microsoft.com/office/officeart/2005/8/layout/vProcess5"/>
    <dgm:cxn modelId="{38839FC4-60D0-41F7-A19B-D40619B92DBE}" type="presParOf" srcId="{57E883D2-0CA0-4C2F-B967-04B58F95DB99}" destId="{20C6A3D9-829A-4701-820D-945169ADC899}" srcOrd="12" destOrd="0" presId="urn:microsoft.com/office/officeart/2005/8/layout/vProcess5"/>
    <dgm:cxn modelId="{E14C699A-0269-4277-9A12-8EF03D5BE399}" type="presParOf" srcId="{57E883D2-0CA0-4C2F-B967-04B58F95DB99}" destId="{C86BDF87-CCF9-412E-8669-801EA3A3C30C}" srcOrd="13" destOrd="0" presId="urn:microsoft.com/office/officeart/2005/8/layout/vProcess5"/>
    <dgm:cxn modelId="{A9CF0DBF-6955-4F39-8CEB-A5CB4AE85F6D}" type="presParOf" srcId="{57E883D2-0CA0-4C2F-B967-04B58F95DB99}" destId="{2B77DC2A-E157-4377-8827-989D1B23F97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85F880-D18F-47C0-834F-2273E962FC3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CC22866-B6AA-4002-8FAF-1565186F1A2A}">
      <dgm:prSet phldrT="[Texto]"/>
      <dgm:spPr/>
      <dgm:t>
        <a:bodyPr/>
        <a:lstStyle/>
        <a:p>
          <a:r>
            <a:rPr lang="es-EC" dirty="0" smtClean="0"/>
            <a:t>1.</a:t>
          </a:r>
          <a:endParaRPr lang="es-EC" dirty="0"/>
        </a:p>
      </dgm:t>
    </dgm:pt>
    <dgm:pt modelId="{0E3690F7-FCC4-4F00-AF24-C2F4C44020BD}" type="parTrans" cxnId="{17CF0E38-6129-42C9-8ABD-8572B9F8ECEF}">
      <dgm:prSet/>
      <dgm:spPr/>
      <dgm:t>
        <a:bodyPr/>
        <a:lstStyle/>
        <a:p>
          <a:endParaRPr lang="es-EC"/>
        </a:p>
      </dgm:t>
    </dgm:pt>
    <dgm:pt modelId="{14FCE552-EAE2-46F3-A15E-71E4DDCE98DB}" type="sibTrans" cxnId="{17CF0E38-6129-42C9-8ABD-8572B9F8ECEF}">
      <dgm:prSet/>
      <dgm:spPr/>
      <dgm:t>
        <a:bodyPr/>
        <a:lstStyle/>
        <a:p>
          <a:endParaRPr lang="es-EC"/>
        </a:p>
      </dgm:t>
    </dgm:pt>
    <dgm:pt modelId="{4F86A4F9-D936-4586-AE1D-16E3A4A31A1B}">
      <dgm:prSet phldrT="[Texto]"/>
      <dgm:spPr/>
      <dgm:t>
        <a:bodyPr/>
        <a:lstStyle/>
        <a:p>
          <a:r>
            <a:rPr lang="es-EC" dirty="0" smtClean="0"/>
            <a:t>Objetivo del negocio</a:t>
          </a:r>
          <a:endParaRPr lang="es-EC" dirty="0"/>
        </a:p>
      </dgm:t>
    </dgm:pt>
    <dgm:pt modelId="{7F961B24-97C5-4C72-8A0F-93C97CDDE2DA}" type="parTrans" cxnId="{95273F62-7F28-4B54-92A0-1136B08A1F3D}">
      <dgm:prSet/>
      <dgm:spPr/>
      <dgm:t>
        <a:bodyPr/>
        <a:lstStyle/>
        <a:p>
          <a:endParaRPr lang="es-EC"/>
        </a:p>
      </dgm:t>
    </dgm:pt>
    <dgm:pt modelId="{49CACAE1-0B81-486B-9352-47F45DFF22AF}" type="sibTrans" cxnId="{95273F62-7F28-4B54-92A0-1136B08A1F3D}">
      <dgm:prSet/>
      <dgm:spPr/>
      <dgm:t>
        <a:bodyPr/>
        <a:lstStyle/>
        <a:p>
          <a:endParaRPr lang="es-EC"/>
        </a:p>
      </dgm:t>
    </dgm:pt>
    <dgm:pt modelId="{538740C5-3D10-4C24-9133-049238964EDF}">
      <dgm:prSet phldrT="[Texto]"/>
      <dgm:spPr/>
      <dgm:t>
        <a:bodyPr/>
        <a:lstStyle/>
        <a:p>
          <a:r>
            <a:rPr lang="es-EC" dirty="0" smtClean="0"/>
            <a:t>2.</a:t>
          </a:r>
          <a:endParaRPr lang="es-EC" dirty="0"/>
        </a:p>
      </dgm:t>
    </dgm:pt>
    <dgm:pt modelId="{CBB08400-A346-4BD3-BD38-D83C65F4A4B9}" type="parTrans" cxnId="{ABE2287F-4910-4843-AE49-448C70364382}">
      <dgm:prSet/>
      <dgm:spPr/>
      <dgm:t>
        <a:bodyPr/>
        <a:lstStyle/>
        <a:p>
          <a:endParaRPr lang="es-EC"/>
        </a:p>
      </dgm:t>
    </dgm:pt>
    <dgm:pt modelId="{85D1DF6E-A930-4B17-834E-28405C7C4DAD}" type="sibTrans" cxnId="{ABE2287F-4910-4843-AE49-448C70364382}">
      <dgm:prSet/>
      <dgm:spPr/>
      <dgm:t>
        <a:bodyPr/>
        <a:lstStyle/>
        <a:p>
          <a:endParaRPr lang="es-EC"/>
        </a:p>
      </dgm:t>
    </dgm:pt>
    <dgm:pt modelId="{31DA535F-016A-41FB-9010-8A0036BC386C}">
      <dgm:prSet phldrT="[Texto]"/>
      <dgm:spPr/>
      <dgm:t>
        <a:bodyPr/>
        <a:lstStyle/>
        <a:p>
          <a:r>
            <a:rPr lang="es-EC" dirty="0" smtClean="0"/>
            <a:t>Evaluación del negocio</a:t>
          </a:r>
          <a:endParaRPr lang="es-EC" dirty="0"/>
        </a:p>
      </dgm:t>
    </dgm:pt>
    <dgm:pt modelId="{0565A867-E311-4129-84B3-2670C735AC26}" type="parTrans" cxnId="{C652CCB8-C750-4A84-9063-708CCB8E71E4}">
      <dgm:prSet/>
      <dgm:spPr/>
      <dgm:t>
        <a:bodyPr/>
        <a:lstStyle/>
        <a:p>
          <a:endParaRPr lang="es-EC"/>
        </a:p>
      </dgm:t>
    </dgm:pt>
    <dgm:pt modelId="{DB672006-942B-4BBC-A186-EF34EAC917CB}" type="sibTrans" cxnId="{C652CCB8-C750-4A84-9063-708CCB8E71E4}">
      <dgm:prSet/>
      <dgm:spPr/>
      <dgm:t>
        <a:bodyPr/>
        <a:lstStyle/>
        <a:p>
          <a:endParaRPr lang="es-EC"/>
        </a:p>
      </dgm:t>
    </dgm:pt>
    <dgm:pt modelId="{E657D0AE-E79D-4C72-89CF-95BD733B39EC}">
      <dgm:prSet phldrT="[Texto]"/>
      <dgm:spPr/>
      <dgm:t>
        <a:bodyPr/>
        <a:lstStyle/>
        <a:p>
          <a:r>
            <a:rPr lang="es-EC" dirty="0" smtClean="0"/>
            <a:t>3.</a:t>
          </a:r>
          <a:endParaRPr lang="es-EC" dirty="0"/>
        </a:p>
      </dgm:t>
    </dgm:pt>
    <dgm:pt modelId="{2F687DBF-D966-48C4-827B-10E6EC6ACBAB}" type="parTrans" cxnId="{B29A44DC-C1A1-4112-9AB7-4781265154E8}">
      <dgm:prSet/>
      <dgm:spPr/>
      <dgm:t>
        <a:bodyPr/>
        <a:lstStyle/>
        <a:p>
          <a:endParaRPr lang="es-EC"/>
        </a:p>
      </dgm:t>
    </dgm:pt>
    <dgm:pt modelId="{08B7EF95-2613-49FF-A4DA-EAC27961AC23}" type="sibTrans" cxnId="{B29A44DC-C1A1-4112-9AB7-4781265154E8}">
      <dgm:prSet/>
      <dgm:spPr/>
      <dgm:t>
        <a:bodyPr/>
        <a:lstStyle/>
        <a:p>
          <a:endParaRPr lang="es-EC"/>
        </a:p>
      </dgm:t>
    </dgm:pt>
    <dgm:pt modelId="{45489E8F-C14C-44F2-BCEB-D546F1D2618C}">
      <dgm:prSet phldrT="[Texto]"/>
      <dgm:spPr/>
      <dgm:t>
        <a:bodyPr/>
        <a:lstStyle/>
        <a:p>
          <a:r>
            <a:rPr lang="es-EC" dirty="0" smtClean="0"/>
            <a:t>Objetivos de la minería de datos</a:t>
          </a:r>
          <a:endParaRPr lang="es-EC" dirty="0"/>
        </a:p>
      </dgm:t>
    </dgm:pt>
    <dgm:pt modelId="{F5EA03C6-C38F-4F18-8210-026F942F97AF}" type="parTrans" cxnId="{2FCDDF0B-0FE7-4052-9011-E0A1A067C994}">
      <dgm:prSet/>
      <dgm:spPr/>
      <dgm:t>
        <a:bodyPr/>
        <a:lstStyle/>
        <a:p>
          <a:endParaRPr lang="es-EC"/>
        </a:p>
      </dgm:t>
    </dgm:pt>
    <dgm:pt modelId="{95BD97FC-6E09-4335-B2D7-ACD6C0942F0D}" type="sibTrans" cxnId="{2FCDDF0B-0FE7-4052-9011-E0A1A067C994}">
      <dgm:prSet/>
      <dgm:spPr/>
      <dgm:t>
        <a:bodyPr/>
        <a:lstStyle/>
        <a:p>
          <a:endParaRPr lang="es-EC"/>
        </a:p>
      </dgm:t>
    </dgm:pt>
    <dgm:pt modelId="{A61C0B41-0935-4C32-8C2A-6D9138669978}">
      <dgm:prSet phldrT="[Texto]"/>
      <dgm:spPr/>
      <dgm:t>
        <a:bodyPr/>
        <a:lstStyle/>
        <a:p>
          <a:r>
            <a:rPr lang="es-EC" dirty="0" smtClean="0"/>
            <a:t>4.</a:t>
          </a:r>
          <a:endParaRPr lang="es-EC" dirty="0"/>
        </a:p>
      </dgm:t>
    </dgm:pt>
    <dgm:pt modelId="{70CAC558-A065-4521-942C-CE1EFEF64D5B}" type="parTrans" cxnId="{B0D5624F-9B11-447C-B88A-DC4F9090DCF2}">
      <dgm:prSet/>
      <dgm:spPr/>
      <dgm:t>
        <a:bodyPr/>
        <a:lstStyle/>
        <a:p>
          <a:endParaRPr lang="es-EC"/>
        </a:p>
      </dgm:t>
    </dgm:pt>
    <dgm:pt modelId="{90BE22CA-A3AD-4977-88C2-12476DD9079F}" type="sibTrans" cxnId="{B0D5624F-9B11-447C-B88A-DC4F9090DCF2}">
      <dgm:prSet/>
      <dgm:spPr/>
      <dgm:t>
        <a:bodyPr/>
        <a:lstStyle/>
        <a:p>
          <a:endParaRPr lang="es-EC"/>
        </a:p>
      </dgm:t>
    </dgm:pt>
    <dgm:pt modelId="{EF2EBF29-5C80-446C-85BF-27BD5710AFF1}">
      <dgm:prSet phldrT="[Texto]"/>
      <dgm:spPr/>
      <dgm:t>
        <a:bodyPr/>
        <a:lstStyle/>
        <a:p>
          <a:r>
            <a:rPr lang="es-EC" dirty="0" smtClean="0"/>
            <a:t>Plan del Proyecto</a:t>
          </a:r>
          <a:endParaRPr lang="es-EC" dirty="0"/>
        </a:p>
      </dgm:t>
    </dgm:pt>
    <dgm:pt modelId="{6D998CBD-6679-465C-9CA9-986F11CDD7ED}" type="parTrans" cxnId="{22730879-FBD3-41E8-8D8E-D8AF478169A4}">
      <dgm:prSet/>
      <dgm:spPr/>
      <dgm:t>
        <a:bodyPr/>
        <a:lstStyle/>
        <a:p>
          <a:endParaRPr lang="es-EC"/>
        </a:p>
      </dgm:t>
    </dgm:pt>
    <dgm:pt modelId="{0CCAAD65-7B8F-4B4A-B3A7-BDB4884B5AC4}" type="sibTrans" cxnId="{22730879-FBD3-41E8-8D8E-D8AF478169A4}">
      <dgm:prSet/>
      <dgm:spPr/>
      <dgm:t>
        <a:bodyPr/>
        <a:lstStyle/>
        <a:p>
          <a:endParaRPr lang="es-EC"/>
        </a:p>
      </dgm:t>
    </dgm:pt>
    <dgm:pt modelId="{9683BFCF-FE28-4844-85E0-419D61D85682}">
      <dgm:prSet phldrT="[Texto]"/>
      <dgm:spPr/>
      <dgm:t>
        <a:bodyPr/>
        <a:lstStyle/>
        <a:p>
          <a:r>
            <a:rPr lang="es-EC" dirty="0" smtClean="0"/>
            <a:t>5.</a:t>
          </a:r>
          <a:endParaRPr lang="es-EC" dirty="0"/>
        </a:p>
      </dgm:t>
    </dgm:pt>
    <dgm:pt modelId="{DF685E8E-509C-4C9F-A583-C9EEA05D7B07}" type="parTrans" cxnId="{A1A7E2D6-459C-4C80-8B43-4B5FE865F036}">
      <dgm:prSet/>
      <dgm:spPr/>
      <dgm:t>
        <a:bodyPr/>
        <a:lstStyle/>
        <a:p>
          <a:endParaRPr lang="es-EC"/>
        </a:p>
      </dgm:t>
    </dgm:pt>
    <dgm:pt modelId="{8A223DEE-C4B6-474A-A951-B264B894CA06}" type="sibTrans" cxnId="{A1A7E2D6-459C-4C80-8B43-4B5FE865F036}">
      <dgm:prSet/>
      <dgm:spPr/>
      <dgm:t>
        <a:bodyPr/>
        <a:lstStyle/>
        <a:p>
          <a:endParaRPr lang="es-EC"/>
        </a:p>
      </dgm:t>
    </dgm:pt>
    <dgm:pt modelId="{A3FBA498-11FE-435E-82A7-E8522BF45D75}">
      <dgm:prSet phldrT="[Texto]"/>
      <dgm:spPr/>
      <dgm:t>
        <a:bodyPr/>
        <a:lstStyle/>
        <a:p>
          <a:r>
            <a:rPr lang="es-EC" dirty="0" smtClean="0"/>
            <a:t>Evaluación  de la técnica y selección de la herramienta</a:t>
          </a:r>
          <a:endParaRPr lang="es-EC" dirty="0"/>
        </a:p>
      </dgm:t>
    </dgm:pt>
    <dgm:pt modelId="{EE1CD6E7-61D8-45B6-9233-EBBECFDDCF27}" type="parTrans" cxnId="{5235199C-C983-4514-B2EE-412899BED671}">
      <dgm:prSet/>
      <dgm:spPr/>
      <dgm:t>
        <a:bodyPr/>
        <a:lstStyle/>
        <a:p>
          <a:endParaRPr lang="es-EC"/>
        </a:p>
      </dgm:t>
    </dgm:pt>
    <dgm:pt modelId="{6A67A3BC-9F6D-4FFD-9F07-2E33CF5DBA1E}" type="sibTrans" cxnId="{5235199C-C983-4514-B2EE-412899BED671}">
      <dgm:prSet/>
      <dgm:spPr/>
      <dgm:t>
        <a:bodyPr/>
        <a:lstStyle/>
        <a:p>
          <a:endParaRPr lang="es-EC"/>
        </a:p>
      </dgm:t>
    </dgm:pt>
    <dgm:pt modelId="{158CE4F6-D956-48C3-87EC-75DDF28CBD9B}" type="pres">
      <dgm:prSet presAssocID="{0285F880-D18F-47C0-834F-2273E962FC3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D6AD3DD-05D1-4094-91B8-89ABFF56A5DF}" type="pres">
      <dgm:prSet presAssocID="{9CC22866-B6AA-4002-8FAF-1565186F1A2A}" presName="compNode" presStyleCnt="0"/>
      <dgm:spPr/>
    </dgm:pt>
    <dgm:pt modelId="{9612EC25-9A72-451F-9D12-9E1CCB2152BC}" type="pres">
      <dgm:prSet presAssocID="{9CC22866-B6AA-4002-8FAF-1565186F1A2A}" presName="noGeometry" presStyleCnt="0"/>
      <dgm:spPr/>
    </dgm:pt>
    <dgm:pt modelId="{A96AD8DF-2F4F-47D5-B3DA-1650ED11A892}" type="pres">
      <dgm:prSet presAssocID="{9CC22866-B6AA-4002-8FAF-1565186F1A2A}" presName="childTextVisible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6E1734-B4F8-4C5C-A770-396F461143A1}" type="pres">
      <dgm:prSet presAssocID="{9CC22866-B6AA-4002-8FAF-1565186F1A2A}" presName="childTextHidden" presStyleLbl="bgAccFollowNode1" presStyleIdx="0" presStyleCnt="5"/>
      <dgm:spPr/>
      <dgm:t>
        <a:bodyPr/>
        <a:lstStyle/>
        <a:p>
          <a:endParaRPr lang="es-EC"/>
        </a:p>
      </dgm:t>
    </dgm:pt>
    <dgm:pt modelId="{D06443F3-FC0F-4C8D-8C6E-DE53671BD637}" type="pres">
      <dgm:prSet presAssocID="{9CC22866-B6AA-4002-8FAF-1565186F1A2A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C7B278-29DF-4567-B0DB-92D5DB0B51AE}" type="pres">
      <dgm:prSet presAssocID="{9CC22866-B6AA-4002-8FAF-1565186F1A2A}" presName="aSpace" presStyleCnt="0"/>
      <dgm:spPr/>
    </dgm:pt>
    <dgm:pt modelId="{96EB8BD2-DBE1-4861-AC9E-36B0C9B947A0}" type="pres">
      <dgm:prSet presAssocID="{538740C5-3D10-4C24-9133-049238964EDF}" presName="compNode" presStyleCnt="0"/>
      <dgm:spPr/>
    </dgm:pt>
    <dgm:pt modelId="{A7E731AD-051E-4AA4-994E-0DB2E134F61D}" type="pres">
      <dgm:prSet presAssocID="{538740C5-3D10-4C24-9133-049238964EDF}" presName="noGeometry" presStyleCnt="0"/>
      <dgm:spPr/>
    </dgm:pt>
    <dgm:pt modelId="{5A854983-C914-478C-8D95-A9EDA3603B37}" type="pres">
      <dgm:prSet presAssocID="{538740C5-3D10-4C24-9133-049238964EDF}" presName="childTextVisible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49A73D-2EF4-468F-A857-4970CA86EA6A}" type="pres">
      <dgm:prSet presAssocID="{538740C5-3D10-4C24-9133-049238964EDF}" presName="childTextHidden" presStyleLbl="bgAccFollowNode1" presStyleIdx="1" presStyleCnt="5"/>
      <dgm:spPr/>
      <dgm:t>
        <a:bodyPr/>
        <a:lstStyle/>
        <a:p>
          <a:endParaRPr lang="es-EC"/>
        </a:p>
      </dgm:t>
    </dgm:pt>
    <dgm:pt modelId="{3590F21E-85E7-4B94-9D5D-8E019E3D52AB}" type="pres">
      <dgm:prSet presAssocID="{538740C5-3D10-4C24-9133-049238964EDF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A33753-6C9C-470E-954F-82CCBE144EB7}" type="pres">
      <dgm:prSet presAssocID="{538740C5-3D10-4C24-9133-049238964EDF}" presName="aSpace" presStyleCnt="0"/>
      <dgm:spPr/>
    </dgm:pt>
    <dgm:pt modelId="{AF1E9972-CC9D-4633-BC51-817E4E63D741}" type="pres">
      <dgm:prSet presAssocID="{E657D0AE-E79D-4C72-89CF-95BD733B39EC}" presName="compNode" presStyleCnt="0"/>
      <dgm:spPr/>
    </dgm:pt>
    <dgm:pt modelId="{1A75458E-518D-4FCF-8E81-C6FDE1270A18}" type="pres">
      <dgm:prSet presAssocID="{E657D0AE-E79D-4C72-89CF-95BD733B39EC}" presName="noGeometry" presStyleCnt="0"/>
      <dgm:spPr/>
    </dgm:pt>
    <dgm:pt modelId="{130B0D58-68B3-4E32-970A-D7721F7E17EB}" type="pres">
      <dgm:prSet presAssocID="{E657D0AE-E79D-4C72-89CF-95BD733B39EC}" presName="childTextVisible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A1D859-FC88-4651-9050-A0797D0AE733}" type="pres">
      <dgm:prSet presAssocID="{E657D0AE-E79D-4C72-89CF-95BD733B39EC}" presName="childTextHidden" presStyleLbl="bgAccFollowNode1" presStyleIdx="2" presStyleCnt="5"/>
      <dgm:spPr/>
      <dgm:t>
        <a:bodyPr/>
        <a:lstStyle/>
        <a:p>
          <a:endParaRPr lang="es-EC"/>
        </a:p>
      </dgm:t>
    </dgm:pt>
    <dgm:pt modelId="{CD678D01-EEB4-4F95-9A13-E56194F6F57B}" type="pres">
      <dgm:prSet presAssocID="{E657D0AE-E79D-4C72-89CF-95BD733B39EC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B7332B-C8FD-4DA3-8643-56FB6DC1AAA3}" type="pres">
      <dgm:prSet presAssocID="{E657D0AE-E79D-4C72-89CF-95BD733B39EC}" presName="aSpace" presStyleCnt="0"/>
      <dgm:spPr/>
    </dgm:pt>
    <dgm:pt modelId="{34B1FF37-CD06-466E-843C-F4E46A4C2E71}" type="pres">
      <dgm:prSet presAssocID="{A61C0B41-0935-4C32-8C2A-6D9138669978}" presName="compNode" presStyleCnt="0"/>
      <dgm:spPr/>
    </dgm:pt>
    <dgm:pt modelId="{A340FB0A-AB6D-4F7B-B84F-066387433E2D}" type="pres">
      <dgm:prSet presAssocID="{A61C0B41-0935-4C32-8C2A-6D9138669978}" presName="noGeometry" presStyleCnt="0"/>
      <dgm:spPr/>
    </dgm:pt>
    <dgm:pt modelId="{98038384-0C1C-40B8-90F0-C78A58EA86C0}" type="pres">
      <dgm:prSet presAssocID="{A61C0B41-0935-4C32-8C2A-6D9138669978}" presName="childTextVisible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5D9E1C-4F5A-48C9-BBB9-D01480C0453C}" type="pres">
      <dgm:prSet presAssocID="{A61C0B41-0935-4C32-8C2A-6D9138669978}" presName="childTextHidden" presStyleLbl="bgAccFollowNode1" presStyleIdx="3" presStyleCnt="5"/>
      <dgm:spPr/>
      <dgm:t>
        <a:bodyPr/>
        <a:lstStyle/>
        <a:p>
          <a:endParaRPr lang="es-EC"/>
        </a:p>
      </dgm:t>
    </dgm:pt>
    <dgm:pt modelId="{5D406A35-6C56-4382-9166-E32297128664}" type="pres">
      <dgm:prSet presAssocID="{A61C0B41-0935-4C32-8C2A-6D9138669978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6021C0-BC32-4F39-8065-37D2EC629553}" type="pres">
      <dgm:prSet presAssocID="{A61C0B41-0935-4C32-8C2A-6D9138669978}" presName="aSpace" presStyleCnt="0"/>
      <dgm:spPr/>
    </dgm:pt>
    <dgm:pt modelId="{536796D5-799E-4B98-A52C-B5E03F2316DD}" type="pres">
      <dgm:prSet presAssocID="{9683BFCF-FE28-4844-85E0-419D61D85682}" presName="compNode" presStyleCnt="0"/>
      <dgm:spPr/>
    </dgm:pt>
    <dgm:pt modelId="{F0383008-8C67-43C3-AD5B-7CD75FA553E7}" type="pres">
      <dgm:prSet presAssocID="{9683BFCF-FE28-4844-85E0-419D61D85682}" presName="noGeometry" presStyleCnt="0"/>
      <dgm:spPr/>
    </dgm:pt>
    <dgm:pt modelId="{7AF477C8-295D-4291-98F4-79D328575902}" type="pres">
      <dgm:prSet presAssocID="{9683BFCF-FE28-4844-85E0-419D61D85682}" presName="childTextVisible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DD0964-F841-41E1-ACBF-B0A4EF07B235}" type="pres">
      <dgm:prSet presAssocID="{9683BFCF-FE28-4844-85E0-419D61D85682}" presName="childTextHidden" presStyleLbl="bgAccFollowNode1" presStyleIdx="4" presStyleCnt="5"/>
      <dgm:spPr/>
      <dgm:t>
        <a:bodyPr/>
        <a:lstStyle/>
        <a:p>
          <a:endParaRPr lang="es-EC"/>
        </a:p>
      </dgm:t>
    </dgm:pt>
    <dgm:pt modelId="{6FB8C99A-8EF0-4E0B-94FA-3D0F0E34052F}" type="pres">
      <dgm:prSet presAssocID="{9683BFCF-FE28-4844-85E0-419D61D8568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652CCB8-C750-4A84-9063-708CCB8E71E4}" srcId="{538740C5-3D10-4C24-9133-049238964EDF}" destId="{31DA535F-016A-41FB-9010-8A0036BC386C}" srcOrd="0" destOrd="0" parTransId="{0565A867-E311-4129-84B3-2670C735AC26}" sibTransId="{DB672006-942B-4BBC-A186-EF34EAC917CB}"/>
    <dgm:cxn modelId="{77F2D2DD-CF20-4DCA-B718-ECB0CE8BD1F1}" type="presOf" srcId="{0285F880-D18F-47C0-834F-2273E962FC31}" destId="{158CE4F6-D956-48C3-87EC-75DDF28CBD9B}" srcOrd="0" destOrd="0" presId="urn:microsoft.com/office/officeart/2005/8/layout/hProcess6"/>
    <dgm:cxn modelId="{C278521D-7AB8-4C86-8215-0E218DBD1D5D}" type="presOf" srcId="{31DA535F-016A-41FB-9010-8A0036BC386C}" destId="{5A854983-C914-478C-8D95-A9EDA3603B37}" srcOrd="0" destOrd="0" presId="urn:microsoft.com/office/officeart/2005/8/layout/hProcess6"/>
    <dgm:cxn modelId="{F35BD86C-6931-42E3-BD58-CCD309326605}" type="presOf" srcId="{E657D0AE-E79D-4C72-89CF-95BD733B39EC}" destId="{CD678D01-EEB4-4F95-9A13-E56194F6F57B}" srcOrd="0" destOrd="0" presId="urn:microsoft.com/office/officeart/2005/8/layout/hProcess6"/>
    <dgm:cxn modelId="{7D98B8C5-0361-403F-9D6A-B367BB5518FF}" type="presOf" srcId="{A61C0B41-0935-4C32-8C2A-6D9138669978}" destId="{5D406A35-6C56-4382-9166-E32297128664}" srcOrd="0" destOrd="0" presId="urn:microsoft.com/office/officeart/2005/8/layout/hProcess6"/>
    <dgm:cxn modelId="{95273F62-7F28-4B54-92A0-1136B08A1F3D}" srcId="{9CC22866-B6AA-4002-8FAF-1565186F1A2A}" destId="{4F86A4F9-D936-4586-AE1D-16E3A4A31A1B}" srcOrd="0" destOrd="0" parTransId="{7F961B24-97C5-4C72-8A0F-93C97CDDE2DA}" sibTransId="{49CACAE1-0B81-486B-9352-47F45DFF22AF}"/>
    <dgm:cxn modelId="{2FCDDF0B-0FE7-4052-9011-E0A1A067C994}" srcId="{E657D0AE-E79D-4C72-89CF-95BD733B39EC}" destId="{45489E8F-C14C-44F2-BCEB-D546F1D2618C}" srcOrd="0" destOrd="0" parTransId="{F5EA03C6-C38F-4F18-8210-026F942F97AF}" sibTransId="{95BD97FC-6E09-4335-B2D7-ACD6C0942F0D}"/>
    <dgm:cxn modelId="{2C2C70F4-D24C-4461-97C2-C6A65AE9B1AA}" type="presOf" srcId="{A3FBA498-11FE-435E-82A7-E8522BF45D75}" destId="{2BDD0964-F841-41E1-ACBF-B0A4EF07B235}" srcOrd="1" destOrd="0" presId="urn:microsoft.com/office/officeart/2005/8/layout/hProcess6"/>
    <dgm:cxn modelId="{B29A44DC-C1A1-4112-9AB7-4781265154E8}" srcId="{0285F880-D18F-47C0-834F-2273E962FC31}" destId="{E657D0AE-E79D-4C72-89CF-95BD733B39EC}" srcOrd="2" destOrd="0" parTransId="{2F687DBF-D966-48C4-827B-10E6EC6ACBAB}" sibTransId="{08B7EF95-2613-49FF-A4DA-EAC27961AC23}"/>
    <dgm:cxn modelId="{F601EE0B-792A-4153-9FFB-EA0FA909E36D}" type="presOf" srcId="{A3FBA498-11FE-435E-82A7-E8522BF45D75}" destId="{7AF477C8-295D-4291-98F4-79D328575902}" srcOrd="0" destOrd="0" presId="urn:microsoft.com/office/officeart/2005/8/layout/hProcess6"/>
    <dgm:cxn modelId="{E23C48E9-7967-47CE-AFB5-65F37E4AE67E}" type="presOf" srcId="{45489E8F-C14C-44F2-BCEB-D546F1D2618C}" destId="{130B0D58-68B3-4E32-970A-D7721F7E17EB}" srcOrd="0" destOrd="0" presId="urn:microsoft.com/office/officeart/2005/8/layout/hProcess6"/>
    <dgm:cxn modelId="{427E9126-9A73-48F0-9EA9-F8CF3A8F3EE6}" type="presOf" srcId="{31DA535F-016A-41FB-9010-8A0036BC386C}" destId="{4A49A73D-2EF4-468F-A857-4970CA86EA6A}" srcOrd="1" destOrd="0" presId="urn:microsoft.com/office/officeart/2005/8/layout/hProcess6"/>
    <dgm:cxn modelId="{43404CCC-53F6-46A4-BC17-5DAA80CF677C}" type="presOf" srcId="{45489E8F-C14C-44F2-BCEB-D546F1D2618C}" destId="{B6A1D859-FC88-4651-9050-A0797D0AE733}" srcOrd="1" destOrd="0" presId="urn:microsoft.com/office/officeart/2005/8/layout/hProcess6"/>
    <dgm:cxn modelId="{59D69E77-6E59-46EC-8BE1-13E4A5D89888}" type="presOf" srcId="{EF2EBF29-5C80-446C-85BF-27BD5710AFF1}" destId="{98038384-0C1C-40B8-90F0-C78A58EA86C0}" srcOrd="0" destOrd="0" presId="urn:microsoft.com/office/officeart/2005/8/layout/hProcess6"/>
    <dgm:cxn modelId="{E598B105-6280-48D3-B7E3-BC98526FF645}" type="presOf" srcId="{EF2EBF29-5C80-446C-85BF-27BD5710AFF1}" destId="{5F5D9E1C-4F5A-48C9-BBB9-D01480C0453C}" srcOrd="1" destOrd="0" presId="urn:microsoft.com/office/officeart/2005/8/layout/hProcess6"/>
    <dgm:cxn modelId="{5235199C-C983-4514-B2EE-412899BED671}" srcId="{9683BFCF-FE28-4844-85E0-419D61D85682}" destId="{A3FBA498-11FE-435E-82A7-E8522BF45D75}" srcOrd="0" destOrd="0" parTransId="{EE1CD6E7-61D8-45B6-9233-EBBECFDDCF27}" sibTransId="{6A67A3BC-9F6D-4FFD-9F07-2E33CF5DBA1E}"/>
    <dgm:cxn modelId="{A1A7E2D6-459C-4C80-8B43-4B5FE865F036}" srcId="{0285F880-D18F-47C0-834F-2273E962FC31}" destId="{9683BFCF-FE28-4844-85E0-419D61D85682}" srcOrd="4" destOrd="0" parTransId="{DF685E8E-509C-4C9F-A583-C9EEA05D7B07}" sibTransId="{8A223DEE-C4B6-474A-A951-B264B894CA06}"/>
    <dgm:cxn modelId="{ABE2287F-4910-4843-AE49-448C70364382}" srcId="{0285F880-D18F-47C0-834F-2273E962FC31}" destId="{538740C5-3D10-4C24-9133-049238964EDF}" srcOrd="1" destOrd="0" parTransId="{CBB08400-A346-4BD3-BD38-D83C65F4A4B9}" sibTransId="{85D1DF6E-A930-4B17-834E-28405C7C4DAD}"/>
    <dgm:cxn modelId="{D09357E5-4E1A-4701-9B67-F84E24822CD1}" type="presOf" srcId="{4F86A4F9-D936-4586-AE1D-16E3A4A31A1B}" destId="{A96AD8DF-2F4F-47D5-B3DA-1650ED11A892}" srcOrd="0" destOrd="0" presId="urn:microsoft.com/office/officeart/2005/8/layout/hProcess6"/>
    <dgm:cxn modelId="{B0D5624F-9B11-447C-B88A-DC4F9090DCF2}" srcId="{0285F880-D18F-47C0-834F-2273E962FC31}" destId="{A61C0B41-0935-4C32-8C2A-6D9138669978}" srcOrd="3" destOrd="0" parTransId="{70CAC558-A065-4521-942C-CE1EFEF64D5B}" sibTransId="{90BE22CA-A3AD-4977-88C2-12476DD9079F}"/>
    <dgm:cxn modelId="{5F820A5B-9770-4BE7-8003-CCA27E9684CE}" type="presOf" srcId="{4F86A4F9-D936-4586-AE1D-16E3A4A31A1B}" destId="{A86E1734-B4F8-4C5C-A770-396F461143A1}" srcOrd="1" destOrd="0" presId="urn:microsoft.com/office/officeart/2005/8/layout/hProcess6"/>
    <dgm:cxn modelId="{E7CE7A53-1BF7-4287-88BA-BB63D64D334F}" type="presOf" srcId="{9CC22866-B6AA-4002-8FAF-1565186F1A2A}" destId="{D06443F3-FC0F-4C8D-8C6E-DE53671BD637}" srcOrd="0" destOrd="0" presId="urn:microsoft.com/office/officeart/2005/8/layout/hProcess6"/>
    <dgm:cxn modelId="{9521AE83-51A8-4F7E-A14D-2720C1F509B6}" type="presOf" srcId="{538740C5-3D10-4C24-9133-049238964EDF}" destId="{3590F21E-85E7-4B94-9D5D-8E019E3D52AB}" srcOrd="0" destOrd="0" presId="urn:microsoft.com/office/officeart/2005/8/layout/hProcess6"/>
    <dgm:cxn modelId="{17CF0E38-6129-42C9-8ABD-8572B9F8ECEF}" srcId="{0285F880-D18F-47C0-834F-2273E962FC31}" destId="{9CC22866-B6AA-4002-8FAF-1565186F1A2A}" srcOrd="0" destOrd="0" parTransId="{0E3690F7-FCC4-4F00-AF24-C2F4C44020BD}" sibTransId="{14FCE552-EAE2-46F3-A15E-71E4DDCE98DB}"/>
    <dgm:cxn modelId="{22730879-FBD3-41E8-8D8E-D8AF478169A4}" srcId="{A61C0B41-0935-4C32-8C2A-6D9138669978}" destId="{EF2EBF29-5C80-446C-85BF-27BD5710AFF1}" srcOrd="0" destOrd="0" parTransId="{6D998CBD-6679-465C-9CA9-986F11CDD7ED}" sibTransId="{0CCAAD65-7B8F-4B4A-B3A7-BDB4884B5AC4}"/>
    <dgm:cxn modelId="{662DB997-6731-4CF8-9532-EB1C59109CE7}" type="presOf" srcId="{9683BFCF-FE28-4844-85E0-419D61D85682}" destId="{6FB8C99A-8EF0-4E0B-94FA-3D0F0E34052F}" srcOrd="0" destOrd="0" presId="urn:microsoft.com/office/officeart/2005/8/layout/hProcess6"/>
    <dgm:cxn modelId="{4F4ED94E-9C3E-4710-AF1A-B0E2287A7DB7}" type="presParOf" srcId="{158CE4F6-D956-48C3-87EC-75DDF28CBD9B}" destId="{1D6AD3DD-05D1-4094-91B8-89ABFF56A5DF}" srcOrd="0" destOrd="0" presId="urn:microsoft.com/office/officeart/2005/8/layout/hProcess6"/>
    <dgm:cxn modelId="{C8A4FB49-6D95-40EE-BD72-AE8BA36169B0}" type="presParOf" srcId="{1D6AD3DD-05D1-4094-91B8-89ABFF56A5DF}" destId="{9612EC25-9A72-451F-9D12-9E1CCB2152BC}" srcOrd="0" destOrd="0" presId="urn:microsoft.com/office/officeart/2005/8/layout/hProcess6"/>
    <dgm:cxn modelId="{F56DB4C2-9C5F-460E-B85B-11828E3F3701}" type="presParOf" srcId="{1D6AD3DD-05D1-4094-91B8-89ABFF56A5DF}" destId="{A96AD8DF-2F4F-47D5-B3DA-1650ED11A892}" srcOrd="1" destOrd="0" presId="urn:microsoft.com/office/officeart/2005/8/layout/hProcess6"/>
    <dgm:cxn modelId="{7ECBC07E-B797-40CC-86D4-FC8A3011CCF9}" type="presParOf" srcId="{1D6AD3DD-05D1-4094-91B8-89ABFF56A5DF}" destId="{A86E1734-B4F8-4C5C-A770-396F461143A1}" srcOrd="2" destOrd="0" presId="urn:microsoft.com/office/officeart/2005/8/layout/hProcess6"/>
    <dgm:cxn modelId="{03F02445-CE62-414D-929E-DE2C4C475C32}" type="presParOf" srcId="{1D6AD3DD-05D1-4094-91B8-89ABFF56A5DF}" destId="{D06443F3-FC0F-4C8D-8C6E-DE53671BD637}" srcOrd="3" destOrd="0" presId="urn:microsoft.com/office/officeart/2005/8/layout/hProcess6"/>
    <dgm:cxn modelId="{F969F816-245A-4AC8-94B4-867D6B40FF0F}" type="presParOf" srcId="{158CE4F6-D956-48C3-87EC-75DDF28CBD9B}" destId="{73C7B278-29DF-4567-B0DB-92D5DB0B51AE}" srcOrd="1" destOrd="0" presId="urn:microsoft.com/office/officeart/2005/8/layout/hProcess6"/>
    <dgm:cxn modelId="{919D1FD1-41A9-42E3-AD8C-45B756D93A8F}" type="presParOf" srcId="{158CE4F6-D956-48C3-87EC-75DDF28CBD9B}" destId="{96EB8BD2-DBE1-4861-AC9E-36B0C9B947A0}" srcOrd="2" destOrd="0" presId="urn:microsoft.com/office/officeart/2005/8/layout/hProcess6"/>
    <dgm:cxn modelId="{815C8B49-E233-4980-BE41-C36AB19D5C95}" type="presParOf" srcId="{96EB8BD2-DBE1-4861-AC9E-36B0C9B947A0}" destId="{A7E731AD-051E-4AA4-994E-0DB2E134F61D}" srcOrd="0" destOrd="0" presId="urn:microsoft.com/office/officeart/2005/8/layout/hProcess6"/>
    <dgm:cxn modelId="{63871138-F95C-4396-8C13-5A0149DFC2AB}" type="presParOf" srcId="{96EB8BD2-DBE1-4861-AC9E-36B0C9B947A0}" destId="{5A854983-C914-478C-8D95-A9EDA3603B37}" srcOrd="1" destOrd="0" presId="urn:microsoft.com/office/officeart/2005/8/layout/hProcess6"/>
    <dgm:cxn modelId="{1605DEC2-B65E-445D-9210-17396A058577}" type="presParOf" srcId="{96EB8BD2-DBE1-4861-AC9E-36B0C9B947A0}" destId="{4A49A73D-2EF4-468F-A857-4970CA86EA6A}" srcOrd="2" destOrd="0" presId="urn:microsoft.com/office/officeart/2005/8/layout/hProcess6"/>
    <dgm:cxn modelId="{0CF3DF5B-B31C-4B98-840D-E0BBA40682D7}" type="presParOf" srcId="{96EB8BD2-DBE1-4861-AC9E-36B0C9B947A0}" destId="{3590F21E-85E7-4B94-9D5D-8E019E3D52AB}" srcOrd="3" destOrd="0" presId="urn:microsoft.com/office/officeart/2005/8/layout/hProcess6"/>
    <dgm:cxn modelId="{B5D0C6D3-19EA-4276-8724-7BDF0F58F78A}" type="presParOf" srcId="{158CE4F6-D956-48C3-87EC-75DDF28CBD9B}" destId="{2AA33753-6C9C-470E-954F-82CCBE144EB7}" srcOrd="3" destOrd="0" presId="urn:microsoft.com/office/officeart/2005/8/layout/hProcess6"/>
    <dgm:cxn modelId="{E500F9AF-51BD-49BE-A20A-DB8570BBF7E3}" type="presParOf" srcId="{158CE4F6-D956-48C3-87EC-75DDF28CBD9B}" destId="{AF1E9972-CC9D-4633-BC51-817E4E63D741}" srcOrd="4" destOrd="0" presId="urn:microsoft.com/office/officeart/2005/8/layout/hProcess6"/>
    <dgm:cxn modelId="{F03CB3E5-F5BF-42C7-ADE7-99B43419BBE9}" type="presParOf" srcId="{AF1E9972-CC9D-4633-BC51-817E4E63D741}" destId="{1A75458E-518D-4FCF-8E81-C6FDE1270A18}" srcOrd="0" destOrd="0" presId="urn:microsoft.com/office/officeart/2005/8/layout/hProcess6"/>
    <dgm:cxn modelId="{5632CF25-542A-4599-8B57-F8AF2D980390}" type="presParOf" srcId="{AF1E9972-CC9D-4633-BC51-817E4E63D741}" destId="{130B0D58-68B3-4E32-970A-D7721F7E17EB}" srcOrd="1" destOrd="0" presId="urn:microsoft.com/office/officeart/2005/8/layout/hProcess6"/>
    <dgm:cxn modelId="{24B33AED-4691-407A-ADB8-BBC4B6A6CD7B}" type="presParOf" srcId="{AF1E9972-CC9D-4633-BC51-817E4E63D741}" destId="{B6A1D859-FC88-4651-9050-A0797D0AE733}" srcOrd="2" destOrd="0" presId="urn:microsoft.com/office/officeart/2005/8/layout/hProcess6"/>
    <dgm:cxn modelId="{3509A39A-250A-46DE-97B0-34B4AC37EF19}" type="presParOf" srcId="{AF1E9972-CC9D-4633-BC51-817E4E63D741}" destId="{CD678D01-EEB4-4F95-9A13-E56194F6F57B}" srcOrd="3" destOrd="0" presId="urn:microsoft.com/office/officeart/2005/8/layout/hProcess6"/>
    <dgm:cxn modelId="{51CBECFD-BEFB-41E9-A03A-0AD9BD433C87}" type="presParOf" srcId="{158CE4F6-D956-48C3-87EC-75DDF28CBD9B}" destId="{14B7332B-C8FD-4DA3-8643-56FB6DC1AAA3}" srcOrd="5" destOrd="0" presId="urn:microsoft.com/office/officeart/2005/8/layout/hProcess6"/>
    <dgm:cxn modelId="{840F65BE-60A9-4A04-975F-6FFDC60E0658}" type="presParOf" srcId="{158CE4F6-D956-48C3-87EC-75DDF28CBD9B}" destId="{34B1FF37-CD06-466E-843C-F4E46A4C2E71}" srcOrd="6" destOrd="0" presId="urn:microsoft.com/office/officeart/2005/8/layout/hProcess6"/>
    <dgm:cxn modelId="{D8AF86DD-ED7A-4294-B178-185ED9F31C96}" type="presParOf" srcId="{34B1FF37-CD06-466E-843C-F4E46A4C2E71}" destId="{A340FB0A-AB6D-4F7B-B84F-066387433E2D}" srcOrd="0" destOrd="0" presId="urn:microsoft.com/office/officeart/2005/8/layout/hProcess6"/>
    <dgm:cxn modelId="{F176609F-14B6-4F6F-876A-46EE444F37A9}" type="presParOf" srcId="{34B1FF37-CD06-466E-843C-F4E46A4C2E71}" destId="{98038384-0C1C-40B8-90F0-C78A58EA86C0}" srcOrd="1" destOrd="0" presId="urn:microsoft.com/office/officeart/2005/8/layout/hProcess6"/>
    <dgm:cxn modelId="{473AC10F-E84C-4C22-932E-FBC9DB3EC924}" type="presParOf" srcId="{34B1FF37-CD06-466E-843C-F4E46A4C2E71}" destId="{5F5D9E1C-4F5A-48C9-BBB9-D01480C0453C}" srcOrd="2" destOrd="0" presId="urn:microsoft.com/office/officeart/2005/8/layout/hProcess6"/>
    <dgm:cxn modelId="{392778B6-8812-4F26-B90E-3E315755CFB1}" type="presParOf" srcId="{34B1FF37-CD06-466E-843C-F4E46A4C2E71}" destId="{5D406A35-6C56-4382-9166-E32297128664}" srcOrd="3" destOrd="0" presId="urn:microsoft.com/office/officeart/2005/8/layout/hProcess6"/>
    <dgm:cxn modelId="{ECFFAB5E-D382-42DE-B651-1C5D2BF13F7A}" type="presParOf" srcId="{158CE4F6-D956-48C3-87EC-75DDF28CBD9B}" destId="{206021C0-BC32-4F39-8065-37D2EC629553}" srcOrd="7" destOrd="0" presId="urn:microsoft.com/office/officeart/2005/8/layout/hProcess6"/>
    <dgm:cxn modelId="{66ECEE77-4E5C-4EA6-A249-C4D8BE80BA87}" type="presParOf" srcId="{158CE4F6-D956-48C3-87EC-75DDF28CBD9B}" destId="{536796D5-799E-4B98-A52C-B5E03F2316DD}" srcOrd="8" destOrd="0" presId="urn:microsoft.com/office/officeart/2005/8/layout/hProcess6"/>
    <dgm:cxn modelId="{BFF08906-7F66-4CB8-8AF9-845C430B9BE8}" type="presParOf" srcId="{536796D5-799E-4B98-A52C-B5E03F2316DD}" destId="{F0383008-8C67-43C3-AD5B-7CD75FA553E7}" srcOrd="0" destOrd="0" presId="urn:microsoft.com/office/officeart/2005/8/layout/hProcess6"/>
    <dgm:cxn modelId="{8256B647-D171-476D-8493-4E06B82DCECE}" type="presParOf" srcId="{536796D5-799E-4B98-A52C-B5E03F2316DD}" destId="{7AF477C8-295D-4291-98F4-79D328575902}" srcOrd="1" destOrd="0" presId="urn:microsoft.com/office/officeart/2005/8/layout/hProcess6"/>
    <dgm:cxn modelId="{28D06CC0-F9EB-4C3E-9C97-B1138877E9C7}" type="presParOf" srcId="{536796D5-799E-4B98-A52C-B5E03F2316DD}" destId="{2BDD0964-F841-41E1-ACBF-B0A4EF07B235}" srcOrd="2" destOrd="0" presId="urn:microsoft.com/office/officeart/2005/8/layout/hProcess6"/>
    <dgm:cxn modelId="{027BE333-C914-489E-B040-3E66C74B7DC1}" type="presParOf" srcId="{536796D5-799E-4B98-A52C-B5E03F2316DD}" destId="{6FB8C99A-8EF0-4E0B-94FA-3D0F0E34052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39F24A-72CB-4F19-9F31-2AB0DF73A645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B96A1FF-673C-40CF-A613-AFEC18786D67}">
      <dgm:prSet phldrT="[Texto]"/>
      <dgm:spPr/>
      <dgm:t>
        <a:bodyPr/>
        <a:lstStyle/>
        <a:p>
          <a:r>
            <a:rPr lang="es-EC" dirty="0" smtClean="0"/>
            <a:t>OBJETIVOS DEL NEGOCIO</a:t>
          </a:r>
          <a:endParaRPr lang="es-EC" dirty="0"/>
        </a:p>
      </dgm:t>
    </dgm:pt>
    <dgm:pt modelId="{7E80E233-5EB0-4078-B86B-9F1CB35D1A3B}" type="parTrans" cxnId="{A80A7D66-E68C-4F79-BA2F-F52CCE6A4D7D}">
      <dgm:prSet/>
      <dgm:spPr/>
      <dgm:t>
        <a:bodyPr/>
        <a:lstStyle/>
        <a:p>
          <a:endParaRPr lang="es-EC"/>
        </a:p>
      </dgm:t>
    </dgm:pt>
    <dgm:pt modelId="{F7226FAD-0599-47D8-BAF5-F288E3DFE404}" type="sibTrans" cxnId="{A80A7D66-E68C-4F79-BA2F-F52CCE6A4D7D}">
      <dgm:prSet/>
      <dgm:spPr/>
      <dgm:t>
        <a:bodyPr/>
        <a:lstStyle/>
        <a:p>
          <a:endParaRPr lang="es-EC"/>
        </a:p>
      </dgm:t>
    </dgm:pt>
    <dgm:pt modelId="{E361B577-E3EC-4B89-BCF4-CDBD09C3BBA9}">
      <dgm:prSet phldrT="[Texto]" custT="1"/>
      <dgm:spPr/>
      <dgm:t>
        <a:bodyPr/>
        <a:lstStyle/>
        <a:p>
          <a:pPr algn="just"/>
          <a:r>
            <a:rPr lang="es-EC" sz="1200" dirty="0" smtClean="0"/>
            <a:t>Determinar las </a:t>
          </a:r>
          <a:r>
            <a:rPr lang="es-EC" sz="1200" dirty="0" smtClean="0"/>
            <a:t>tendencias de la adquisición de medicamentos oncológicos por parte del Hospital “Carlos Andrade Marín” a sus pacientes durante el año 2016.</a:t>
          </a:r>
          <a:endParaRPr lang="es-EC" sz="1200" dirty="0"/>
        </a:p>
      </dgm:t>
    </dgm:pt>
    <dgm:pt modelId="{71A63446-41B1-4524-98BA-932728E7DC76}" type="parTrans" cxnId="{5A54AB70-7E18-4939-979E-0405CD1B297D}">
      <dgm:prSet/>
      <dgm:spPr/>
      <dgm:t>
        <a:bodyPr/>
        <a:lstStyle/>
        <a:p>
          <a:endParaRPr lang="es-EC"/>
        </a:p>
      </dgm:t>
    </dgm:pt>
    <dgm:pt modelId="{00D9DB73-617C-4619-955F-EB9834E99C60}" type="sibTrans" cxnId="{5A54AB70-7E18-4939-979E-0405CD1B297D}">
      <dgm:prSet/>
      <dgm:spPr/>
      <dgm:t>
        <a:bodyPr/>
        <a:lstStyle/>
        <a:p>
          <a:endParaRPr lang="es-EC"/>
        </a:p>
      </dgm:t>
    </dgm:pt>
    <dgm:pt modelId="{91488D4A-534C-4AD3-8DEF-A396F81E5AAE}">
      <dgm:prSet phldrT="[Texto]" custT="1"/>
      <dgm:spPr/>
      <dgm:t>
        <a:bodyPr/>
        <a:lstStyle/>
        <a:p>
          <a:pPr algn="just"/>
          <a:r>
            <a:rPr lang="es-EC" sz="1200" dirty="0" smtClean="0"/>
            <a:t>Determinar la </a:t>
          </a:r>
          <a:r>
            <a:rPr lang="es-EC" sz="1200" dirty="0" smtClean="0"/>
            <a:t>tendencia del número de pacientes del Hospital “Carlos Andrade Marín” con perfil </a:t>
          </a:r>
          <a:r>
            <a:rPr lang="es-EC" sz="1400" dirty="0" smtClean="0"/>
            <a:t>epidemiológico</a:t>
          </a:r>
          <a:r>
            <a:rPr lang="es-EC" sz="1200" dirty="0" smtClean="0"/>
            <a:t>, que probablemente consumirán medicamentos oncológicos durante </a:t>
          </a:r>
          <a:r>
            <a:rPr lang="es-EC" sz="1200" dirty="0" smtClean="0"/>
            <a:t>el año 2016.</a:t>
          </a:r>
          <a:endParaRPr lang="es-EC" sz="1200" dirty="0"/>
        </a:p>
      </dgm:t>
    </dgm:pt>
    <dgm:pt modelId="{7E5EAF42-86A0-489B-B8C1-E40093057938}" type="parTrans" cxnId="{F2260EDA-7FAD-4DDA-AF0C-3F00BE16F7B1}">
      <dgm:prSet/>
      <dgm:spPr/>
      <dgm:t>
        <a:bodyPr/>
        <a:lstStyle/>
        <a:p>
          <a:endParaRPr lang="es-EC"/>
        </a:p>
      </dgm:t>
    </dgm:pt>
    <dgm:pt modelId="{D5D53542-F0CC-4348-AD21-0FDA90E89FE7}" type="sibTrans" cxnId="{F2260EDA-7FAD-4DDA-AF0C-3F00BE16F7B1}">
      <dgm:prSet/>
      <dgm:spPr/>
      <dgm:t>
        <a:bodyPr/>
        <a:lstStyle/>
        <a:p>
          <a:endParaRPr lang="es-EC"/>
        </a:p>
      </dgm:t>
    </dgm:pt>
    <dgm:pt modelId="{BC98C522-C9ED-460F-91CD-662DD3516E3D}">
      <dgm:prSet phldrT="[Texto]"/>
      <dgm:spPr/>
      <dgm:t>
        <a:bodyPr/>
        <a:lstStyle/>
        <a:p>
          <a:r>
            <a:rPr lang="es-EC" dirty="0" smtClean="0"/>
            <a:t>OBJETIVOS DE MINERÍA DE DATOS</a:t>
          </a:r>
          <a:endParaRPr lang="es-EC" dirty="0"/>
        </a:p>
      </dgm:t>
    </dgm:pt>
    <dgm:pt modelId="{AEB4FD3A-ACE8-4735-8AA5-45646D1512CE}" type="parTrans" cxnId="{A66092B0-6FD5-4DC3-8E55-4FF2AA37EC99}">
      <dgm:prSet/>
      <dgm:spPr/>
      <dgm:t>
        <a:bodyPr/>
        <a:lstStyle/>
        <a:p>
          <a:endParaRPr lang="es-EC"/>
        </a:p>
      </dgm:t>
    </dgm:pt>
    <dgm:pt modelId="{AAA9703E-5F44-463C-9AD9-E2230D48E3B3}" type="sibTrans" cxnId="{A66092B0-6FD5-4DC3-8E55-4FF2AA37EC99}">
      <dgm:prSet/>
      <dgm:spPr/>
      <dgm:t>
        <a:bodyPr/>
        <a:lstStyle/>
        <a:p>
          <a:endParaRPr lang="es-EC"/>
        </a:p>
      </dgm:t>
    </dgm:pt>
    <dgm:pt modelId="{3EBCD92A-E611-4A5A-ACC3-905F69FABDB3}">
      <dgm:prSet phldrT="[Texto]" custT="1"/>
      <dgm:spPr/>
      <dgm:t>
        <a:bodyPr/>
        <a:lstStyle/>
        <a:p>
          <a:pPr algn="just"/>
          <a:r>
            <a:rPr lang="es-EC" sz="1100" dirty="0" smtClean="0"/>
            <a:t>Desarrollar un modelo que determine el comportamiento de las tendencias de la adquisición de medicamentos oncológicos, por ejemplo Filgrastim,  por parte del Hospital “Carlos Andrade Marín” durante el año 2016.</a:t>
          </a:r>
          <a:endParaRPr lang="es-EC" sz="1100" dirty="0"/>
        </a:p>
      </dgm:t>
    </dgm:pt>
    <dgm:pt modelId="{A5201440-F61A-472A-B2A9-6E9BB0AF7076}" type="parTrans" cxnId="{1D386686-08C1-41B1-94AD-0D9A69399F35}">
      <dgm:prSet/>
      <dgm:spPr/>
      <dgm:t>
        <a:bodyPr/>
        <a:lstStyle/>
        <a:p>
          <a:endParaRPr lang="es-EC"/>
        </a:p>
      </dgm:t>
    </dgm:pt>
    <dgm:pt modelId="{093E311A-EA39-455D-B39E-CEE3B7B51FDD}" type="sibTrans" cxnId="{1D386686-08C1-41B1-94AD-0D9A69399F35}">
      <dgm:prSet/>
      <dgm:spPr/>
      <dgm:t>
        <a:bodyPr/>
        <a:lstStyle/>
        <a:p>
          <a:endParaRPr lang="es-EC"/>
        </a:p>
      </dgm:t>
    </dgm:pt>
    <dgm:pt modelId="{00B4FED1-504D-4569-A87D-5917205858D2}">
      <dgm:prSet phldrT="[Texto]" custT="1"/>
      <dgm:spPr/>
      <dgm:t>
        <a:bodyPr/>
        <a:lstStyle/>
        <a:p>
          <a:pPr algn="just"/>
          <a:r>
            <a:rPr lang="es-EC" sz="1100" dirty="0" smtClean="0"/>
            <a:t>Desarrollar un modelo para predecir la tendencia del número de pacientes del Hospital “Carlos Andrade Marín” con perfil epidemiológico, que consumirán el medicamento oncológico Filgrastim durante el año 2016.</a:t>
          </a:r>
          <a:endParaRPr lang="es-EC" sz="1100" dirty="0"/>
        </a:p>
      </dgm:t>
    </dgm:pt>
    <dgm:pt modelId="{25D6322C-72D4-4482-A6BE-E5FA1C0D0E80}" type="parTrans" cxnId="{FACC04E4-DB43-41B8-83FB-1883A2679107}">
      <dgm:prSet/>
      <dgm:spPr/>
      <dgm:t>
        <a:bodyPr/>
        <a:lstStyle/>
        <a:p>
          <a:endParaRPr lang="es-EC"/>
        </a:p>
      </dgm:t>
    </dgm:pt>
    <dgm:pt modelId="{BAE9C287-CF09-4576-B502-5148386EB1C2}" type="sibTrans" cxnId="{FACC04E4-DB43-41B8-83FB-1883A2679107}">
      <dgm:prSet/>
      <dgm:spPr/>
      <dgm:t>
        <a:bodyPr/>
        <a:lstStyle/>
        <a:p>
          <a:endParaRPr lang="es-EC"/>
        </a:p>
      </dgm:t>
    </dgm:pt>
    <dgm:pt modelId="{17C5060F-E45A-4F2E-BE39-7D22BB7E59C6}">
      <dgm:prSet phldrT="[Texto]" custT="1"/>
      <dgm:spPr/>
      <dgm:t>
        <a:bodyPr/>
        <a:lstStyle/>
        <a:p>
          <a:pPr algn="just"/>
          <a:r>
            <a:rPr lang="es-EC" sz="1100" dirty="0" smtClean="0"/>
            <a:t>Predecir  la cantidad óptima de Adquisición de Medicamento Oncológico Filgrastim  por parte del Hospital “Carlos Andrade Marín”  durante el año 2016. </a:t>
          </a:r>
          <a:endParaRPr lang="es-EC" sz="1100" dirty="0"/>
        </a:p>
      </dgm:t>
    </dgm:pt>
    <dgm:pt modelId="{4555286C-3D89-4D60-8A4A-E849CDC66CA5}" type="parTrans" cxnId="{E3C9ACDD-D856-4F32-B3AF-232B73B06F31}">
      <dgm:prSet/>
      <dgm:spPr/>
      <dgm:t>
        <a:bodyPr/>
        <a:lstStyle/>
        <a:p>
          <a:endParaRPr lang="es-EC"/>
        </a:p>
      </dgm:t>
    </dgm:pt>
    <dgm:pt modelId="{16CAB578-AD53-4BBA-AC22-6EEEA853CBDE}" type="sibTrans" cxnId="{E3C9ACDD-D856-4F32-B3AF-232B73B06F31}">
      <dgm:prSet/>
      <dgm:spPr/>
      <dgm:t>
        <a:bodyPr/>
        <a:lstStyle/>
        <a:p>
          <a:endParaRPr lang="es-EC"/>
        </a:p>
      </dgm:t>
    </dgm:pt>
    <dgm:pt modelId="{18091965-510C-42F4-BE47-F569D7F381D7}">
      <dgm:prSet phldrT="[Texto]"/>
      <dgm:spPr/>
      <dgm:t>
        <a:bodyPr/>
        <a:lstStyle/>
        <a:p>
          <a:pPr algn="just"/>
          <a:r>
            <a:rPr lang="es-EC" dirty="0" smtClean="0"/>
            <a:t>Predecir  la cantidad óptima de adquisición de medicamento oncológico por parte del Hospital “Carlos Andrade Marín” durante el año 2016. </a:t>
          </a:r>
          <a:endParaRPr lang="es-EC" dirty="0"/>
        </a:p>
      </dgm:t>
    </dgm:pt>
    <dgm:pt modelId="{669D82A5-EE00-43F6-B6E1-F351E1F6D08E}" type="sibTrans" cxnId="{D72DA8FE-A3DB-4858-BE60-B1CA60834EF2}">
      <dgm:prSet/>
      <dgm:spPr/>
      <dgm:t>
        <a:bodyPr/>
        <a:lstStyle/>
        <a:p>
          <a:endParaRPr lang="es-EC"/>
        </a:p>
      </dgm:t>
    </dgm:pt>
    <dgm:pt modelId="{EF82C863-217C-4650-A13D-BCAC64D56F72}" type="parTrans" cxnId="{D72DA8FE-A3DB-4858-BE60-B1CA60834EF2}">
      <dgm:prSet/>
      <dgm:spPr/>
      <dgm:t>
        <a:bodyPr/>
        <a:lstStyle/>
        <a:p>
          <a:endParaRPr lang="es-EC"/>
        </a:p>
      </dgm:t>
    </dgm:pt>
    <dgm:pt modelId="{8A7FA45D-D21A-4E7E-89D9-49F1E90EF339}" type="pres">
      <dgm:prSet presAssocID="{5639F24A-72CB-4F19-9F31-2AB0DF73A64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8297AED-D990-48B5-BE45-BF2AFD10D2B1}" type="pres">
      <dgm:prSet presAssocID="{BB96A1FF-673C-40CF-A613-AFEC18786D67}" presName="compNode" presStyleCnt="0"/>
      <dgm:spPr/>
    </dgm:pt>
    <dgm:pt modelId="{683329C2-7ADB-4323-8220-027E3D6321E9}" type="pres">
      <dgm:prSet presAssocID="{BB96A1FF-673C-40CF-A613-AFEC18786D67}" presName="aNode" presStyleLbl="bgShp" presStyleIdx="0" presStyleCnt="2"/>
      <dgm:spPr/>
      <dgm:t>
        <a:bodyPr/>
        <a:lstStyle/>
        <a:p>
          <a:endParaRPr lang="es-ES"/>
        </a:p>
      </dgm:t>
    </dgm:pt>
    <dgm:pt modelId="{CA161626-A44A-4295-94D6-D8B98424EB9A}" type="pres">
      <dgm:prSet presAssocID="{BB96A1FF-673C-40CF-A613-AFEC18786D67}" presName="textNode" presStyleLbl="bgShp" presStyleIdx="0" presStyleCnt="2"/>
      <dgm:spPr/>
      <dgm:t>
        <a:bodyPr/>
        <a:lstStyle/>
        <a:p>
          <a:endParaRPr lang="es-ES"/>
        </a:p>
      </dgm:t>
    </dgm:pt>
    <dgm:pt modelId="{559BB12B-B6AC-434D-8E06-4148FF997469}" type="pres">
      <dgm:prSet presAssocID="{BB96A1FF-673C-40CF-A613-AFEC18786D67}" presName="compChildNode" presStyleCnt="0"/>
      <dgm:spPr/>
    </dgm:pt>
    <dgm:pt modelId="{C98B51B2-D3A9-4B9F-9B8B-47A10A56A33B}" type="pres">
      <dgm:prSet presAssocID="{BB96A1FF-673C-40CF-A613-AFEC18786D67}" presName="theInnerList" presStyleCnt="0"/>
      <dgm:spPr/>
    </dgm:pt>
    <dgm:pt modelId="{08E1E8E7-8B76-42AB-9ADA-2CBF0FB0F77D}" type="pres">
      <dgm:prSet presAssocID="{E361B577-E3EC-4B89-BCF4-CDBD09C3BBA9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C1801B-0446-4C02-BD5B-C9E3C1DDEFB2}" type="pres">
      <dgm:prSet presAssocID="{E361B577-E3EC-4B89-BCF4-CDBD09C3BBA9}" presName="aSpace2" presStyleCnt="0"/>
      <dgm:spPr/>
    </dgm:pt>
    <dgm:pt modelId="{B93655FD-AD44-4EB2-8BB8-DFCBF0E58F30}" type="pres">
      <dgm:prSet presAssocID="{91488D4A-534C-4AD3-8DEF-A396F81E5AA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A8666C-5D35-4289-80BF-0E257BC821E0}" type="pres">
      <dgm:prSet presAssocID="{91488D4A-534C-4AD3-8DEF-A396F81E5AAE}" presName="aSpace2" presStyleCnt="0"/>
      <dgm:spPr/>
    </dgm:pt>
    <dgm:pt modelId="{1D4F23DB-B04C-427A-AFC4-08AEC47E2701}" type="pres">
      <dgm:prSet presAssocID="{18091965-510C-42F4-BE47-F569D7F381D7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DD7E4A-BC0C-43B2-BE5A-2FEBF04379BF}" type="pres">
      <dgm:prSet presAssocID="{BB96A1FF-673C-40CF-A613-AFEC18786D67}" presName="aSpace" presStyleCnt="0"/>
      <dgm:spPr/>
    </dgm:pt>
    <dgm:pt modelId="{5D32505A-3FAE-45CD-8D17-3979D252AA02}" type="pres">
      <dgm:prSet presAssocID="{BC98C522-C9ED-460F-91CD-662DD3516E3D}" presName="compNode" presStyleCnt="0"/>
      <dgm:spPr/>
    </dgm:pt>
    <dgm:pt modelId="{64756644-C8C7-475F-A129-0A2D1D0961A5}" type="pres">
      <dgm:prSet presAssocID="{BC98C522-C9ED-460F-91CD-662DD3516E3D}" presName="aNode" presStyleLbl="bgShp" presStyleIdx="1" presStyleCnt="2"/>
      <dgm:spPr/>
      <dgm:t>
        <a:bodyPr/>
        <a:lstStyle/>
        <a:p>
          <a:endParaRPr lang="es-ES"/>
        </a:p>
      </dgm:t>
    </dgm:pt>
    <dgm:pt modelId="{A2DCAB74-EAC6-4193-97CF-8031291FA966}" type="pres">
      <dgm:prSet presAssocID="{BC98C522-C9ED-460F-91CD-662DD3516E3D}" presName="textNode" presStyleLbl="bgShp" presStyleIdx="1" presStyleCnt="2"/>
      <dgm:spPr/>
      <dgm:t>
        <a:bodyPr/>
        <a:lstStyle/>
        <a:p>
          <a:endParaRPr lang="es-ES"/>
        </a:p>
      </dgm:t>
    </dgm:pt>
    <dgm:pt modelId="{505B2EB1-2B63-485D-8C1A-E74C82542475}" type="pres">
      <dgm:prSet presAssocID="{BC98C522-C9ED-460F-91CD-662DD3516E3D}" presName="compChildNode" presStyleCnt="0"/>
      <dgm:spPr/>
    </dgm:pt>
    <dgm:pt modelId="{50D39D65-C447-4245-B2DE-84B75A7EE19A}" type="pres">
      <dgm:prSet presAssocID="{BC98C522-C9ED-460F-91CD-662DD3516E3D}" presName="theInnerList" presStyleCnt="0"/>
      <dgm:spPr/>
    </dgm:pt>
    <dgm:pt modelId="{A7C455E2-D0B8-43AC-A574-30216BE74BCF}" type="pres">
      <dgm:prSet presAssocID="{3EBCD92A-E611-4A5A-ACC3-905F69FABDB3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DB937C-FCF8-4E99-B589-8B78D1794DB9}" type="pres">
      <dgm:prSet presAssocID="{3EBCD92A-E611-4A5A-ACC3-905F69FABDB3}" presName="aSpace2" presStyleCnt="0"/>
      <dgm:spPr/>
    </dgm:pt>
    <dgm:pt modelId="{DC2585B1-16AB-4C59-A8EA-0224A781D222}" type="pres">
      <dgm:prSet presAssocID="{00B4FED1-504D-4569-A87D-5917205858D2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6D3B93-2DC5-4C61-B5EE-C5ACE9444E68}" type="pres">
      <dgm:prSet presAssocID="{00B4FED1-504D-4569-A87D-5917205858D2}" presName="aSpace2" presStyleCnt="0"/>
      <dgm:spPr/>
    </dgm:pt>
    <dgm:pt modelId="{EC767DCA-3DCC-4101-A3BB-126D1E137BC4}" type="pres">
      <dgm:prSet presAssocID="{17C5060F-E45A-4F2E-BE39-7D22BB7E59C6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9E70306-82A2-449C-BFBD-9B429F831784}" type="presOf" srcId="{3EBCD92A-E611-4A5A-ACC3-905F69FABDB3}" destId="{A7C455E2-D0B8-43AC-A574-30216BE74BCF}" srcOrd="0" destOrd="0" presId="urn:microsoft.com/office/officeart/2005/8/layout/lProcess2"/>
    <dgm:cxn modelId="{25B768CC-0F88-473D-B75A-F58657798959}" type="presOf" srcId="{5639F24A-72CB-4F19-9F31-2AB0DF73A645}" destId="{8A7FA45D-D21A-4E7E-89D9-49F1E90EF339}" srcOrd="0" destOrd="0" presId="urn:microsoft.com/office/officeart/2005/8/layout/lProcess2"/>
    <dgm:cxn modelId="{A598707C-D481-49AA-BC1F-F0EDC23632DF}" type="presOf" srcId="{BC98C522-C9ED-460F-91CD-662DD3516E3D}" destId="{A2DCAB74-EAC6-4193-97CF-8031291FA966}" srcOrd="1" destOrd="0" presId="urn:microsoft.com/office/officeart/2005/8/layout/lProcess2"/>
    <dgm:cxn modelId="{F9E7FB9F-5E42-495A-8CF0-F35671E1716D}" type="presOf" srcId="{E361B577-E3EC-4B89-BCF4-CDBD09C3BBA9}" destId="{08E1E8E7-8B76-42AB-9ADA-2CBF0FB0F77D}" srcOrd="0" destOrd="0" presId="urn:microsoft.com/office/officeart/2005/8/layout/lProcess2"/>
    <dgm:cxn modelId="{1D386686-08C1-41B1-94AD-0D9A69399F35}" srcId="{BC98C522-C9ED-460F-91CD-662DD3516E3D}" destId="{3EBCD92A-E611-4A5A-ACC3-905F69FABDB3}" srcOrd="0" destOrd="0" parTransId="{A5201440-F61A-472A-B2A9-6E9BB0AF7076}" sibTransId="{093E311A-EA39-455D-B39E-CEE3B7B51FDD}"/>
    <dgm:cxn modelId="{A80A7D66-E68C-4F79-BA2F-F52CCE6A4D7D}" srcId="{5639F24A-72CB-4F19-9F31-2AB0DF73A645}" destId="{BB96A1FF-673C-40CF-A613-AFEC18786D67}" srcOrd="0" destOrd="0" parTransId="{7E80E233-5EB0-4078-B86B-9F1CB35D1A3B}" sibTransId="{F7226FAD-0599-47D8-BAF5-F288E3DFE404}"/>
    <dgm:cxn modelId="{D72DA8FE-A3DB-4858-BE60-B1CA60834EF2}" srcId="{BB96A1FF-673C-40CF-A613-AFEC18786D67}" destId="{18091965-510C-42F4-BE47-F569D7F381D7}" srcOrd="2" destOrd="0" parTransId="{EF82C863-217C-4650-A13D-BCAC64D56F72}" sibTransId="{669D82A5-EE00-43F6-B6E1-F351E1F6D08E}"/>
    <dgm:cxn modelId="{A66092B0-6FD5-4DC3-8E55-4FF2AA37EC99}" srcId="{5639F24A-72CB-4F19-9F31-2AB0DF73A645}" destId="{BC98C522-C9ED-460F-91CD-662DD3516E3D}" srcOrd="1" destOrd="0" parTransId="{AEB4FD3A-ACE8-4735-8AA5-45646D1512CE}" sibTransId="{AAA9703E-5F44-463C-9AD9-E2230D48E3B3}"/>
    <dgm:cxn modelId="{1E8A096C-2B41-473E-A5D5-9F4F81F06E25}" type="presOf" srcId="{BB96A1FF-673C-40CF-A613-AFEC18786D67}" destId="{683329C2-7ADB-4323-8220-027E3D6321E9}" srcOrd="0" destOrd="0" presId="urn:microsoft.com/office/officeart/2005/8/layout/lProcess2"/>
    <dgm:cxn modelId="{8C64FB23-71EE-40EB-A8DE-76168A05B219}" type="presOf" srcId="{91488D4A-534C-4AD3-8DEF-A396F81E5AAE}" destId="{B93655FD-AD44-4EB2-8BB8-DFCBF0E58F30}" srcOrd="0" destOrd="0" presId="urn:microsoft.com/office/officeart/2005/8/layout/lProcess2"/>
    <dgm:cxn modelId="{FDCBB659-2208-4EF8-B886-2C3C0D143E0B}" type="presOf" srcId="{BB96A1FF-673C-40CF-A613-AFEC18786D67}" destId="{CA161626-A44A-4295-94D6-D8B98424EB9A}" srcOrd="1" destOrd="0" presId="urn:microsoft.com/office/officeart/2005/8/layout/lProcess2"/>
    <dgm:cxn modelId="{9E49BCD0-3841-4D81-A097-D1045998BA5B}" type="presOf" srcId="{BC98C522-C9ED-460F-91CD-662DD3516E3D}" destId="{64756644-C8C7-475F-A129-0A2D1D0961A5}" srcOrd="0" destOrd="0" presId="urn:microsoft.com/office/officeart/2005/8/layout/lProcess2"/>
    <dgm:cxn modelId="{504DAAB3-54EC-4316-BBC5-D99EF9E865BB}" type="presOf" srcId="{18091965-510C-42F4-BE47-F569D7F381D7}" destId="{1D4F23DB-B04C-427A-AFC4-08AEC47E2701}" srcOrd="0" destOrd="0" presId="urn:microsoft.com/office/officeart/2005/8/layout/lProcess2"/>
    <dgm:cxn modelId="{FACC04E4-DB43-41B8-83FB-1883A2679107}" srcId="{BC98C522-C9ED-460F-91CD-662DD3516E3D}" destId="{00B4FED1-504D-4569-A87D-5917205858D2}" srcOrd="1" destOrd="0" parTransId="{25D6322C-72D4-4482-A6BE-E5FA1C0D0E80}" sibTransId="{BAE9C287-CF09-4576-B502-5148386EB1C2}"/>
    <dgm:cxn modelId="{E3C9ACDD-D856-4F32-B3AF-232B73B06F31}" srcId="{BC98C522-C9ED-460F-91CD-662DD3516E3D}" destId="{17C5060F-E45A-4F2E-BE39-7D22BB7E59C6}" srcOrd="2" destOrd="0" parTransId="{4555286C-3D89-4D60-8A4A-E849CDC66CA5}" sibTransId="{16CAB578-AD53-4BBA-AC22-6EEEA853CBDE}"/>
    <dgm:cxn modelId="{241582C2-B6C9-4DDD-BD31-DF9E460A922E}" type="presOf" srcId="{17C5060F-E45A-4F2E-BE39-7D22BB7E59C6}" destId="{EC767DCA-3DCC-4101-A3BB-126D1E137BC4}" srcOrd="0" destOrd="0" presId="urn:microsoft.com/office/officeart/2005/8/layout/lProcess2"/>
    <dgm:cxn modelId="{5A54AB70-7E18-4939-979E-0405CD1B297D}" srcId="{BB96A1FF-673C-40CF-A613-AFEC18786D67}" destId="{E361B577-E3EC-4B89-BCF4-CDBD09C3BBA9}" srcOrd="0" destOrd="0" parTransId="{71A63446-41B1-4524-98BA-932728E7DC76}" sibTransId="{00D9DB73-617C-4619-955F-EB9834E99C60}"/>
    <dgm:cxn modelId="{F2260EDA-7FAD-4DDA-AF0C-3F00BE16F7B1}" srcId="{BB96A1FF-673C-40CF-A613-AFEC18786D67}" destId="{91488D4A-534C-4AD3-8DEF-A396F81E5AAE}" srcOrd="1" destOrd="0" parTransId="{7E5EAF42-86A0-489B-B8C1-E40093057938}" sibTransId="{D5D53542-F0CC-4348-AD21-0FDA90E89FE7}"/>
    <dgm:cxn modelId="{5AA91B8C-2E7E-47CF-AAB8-82F2618DE466}" type="presOf" srcId="{00B4FED1-504D-4569-A87D-5917205858D2}" destId="{DC2585B1-16AB-4C59-A8EA-0224A781D222}" srcOrd="0" destOrd="0" presId="urn:microsoft.com/office/officeart/2005/8/layout/lProcess2"/>
    <dgm:cxn modelId="{0450C7CB-0ECF-4902-A8F6-CDF77C438E41}" type="presParOf" srcId="{8A7FA45D-D21A-4E7E-89D9-49F1E90EF339}" destId="{88297AED-D990-48B5-BE45-BF2AFD10D2B1}" srcOrd="0" destOrd="0" presId="urn:microsoft.com/office/officeart/2005/8/layout/lProcess2"/>
    <dgm:cxn modelId="{FE818128-937F-4CBC-BD81-A53F1F42BBC2}" type="presParOf" srcId="{88297AED-D990-48B5-BE45-BF2AFD10D2B1}" destId="{683329C2-7ADB-4323-8220-027E3D6321E9}" srcOrd="0" destOrd="0" presId="urn:microsoft.com/office/officeart/2005/8/layout/lProcess2"/>
    <dgm:cxn modelId="{2C3DE2F0-29ED-4E14-BB32-E3731031DFD6}" type="presParOf" srcId="{88297AED-D990-48B5-BE45-BF2AFD10D2B1}" destId="{CA161626-A44A-4295-94D6-D8B98424EB9A}" srcOrd="1" destOrd="0" presId="urn:microsoft.com/office/officeart/2005/8/layout/lProcess2"/>
    <dgm:cxn modelId="{1E273AAE-9E48-4B60-A192-A4F9688FC584}" type="presParOf" srcId="{88297AED-D990-48B5-BE45-BF2AFD10D2B1}" destId="{559BB12B-B6AC-434D-8E06-4148FF997469}" srcOrd="2" destOrd="0" presId="urn:microsoft.com/office/officeart/2005/8/layout/lProcess2"/>
    <dgm:cxn modelId="{5FD4DEE1-5B03-4B78-9F35-3F4A5F622BF6}" type="presParOf" srcId="{559BB12B-B6AC-434D-8E06-4148FF997469}" destId="{C98B51B2-D3A9-4B9F-9B8B-47A10A56A33B}" srcOrd="0" destOrd="0" presId="urn:microsoft.com/office/officeart/2005/8/layout/lProcess2"/>
    <dgm:cxn modelId="{769F57B0-CE03-42DC-82D4-F03448CA571D}" type="presParOf" srcId="{C98B51B2-D3A9-4B9F-9B8B-47A10A56A33B}" destId="{08E1E8E7-8B76-42AB-9ADA-2CBF0FB0F77D}" srcOrd="0" destOrd="0" presId="urn:microsoft.com/office/officeart/2005/8/layout/lProcess2"/>
    <dgm:cxn modelId="{8ACF2B0C-7A7A-4137-A719-337B53619DD7}" type="presParOf" srcId="{C98B51B2-D3A9-4B9F-9B8B-47A10A56A33B}" destId="{57C1801B-0446-4C02-BD5B-C9E3C1DDEFB2}" srcOrd="1" destOrd="0" presId="urn:microsoft.com/office/officeart/2005/8/layout/lProcess2"/>
    <dgm:cxn modelId="{A5A12843-1F28-4CE3-9FC6-3EAF8FD75822}" type="presParOf" srcId="{C98B51B2-D3A9-4B9F-9B8B-47A10A56A33B}" destId="{B93655FD-AD44-4EB2-8BB8-DFCBF0E58F30}" srcOrd="2" destOrd="0" presId="urn:microsoft.com/office/officeart/2005/8/layout/lProcess2"/>
    <dgm:cxn modelId="{AC9A04F6-7262-4126-A3D6-E569A457700F}" type="presParOf" srcId="{C98B51B2-D3A9-4B9F-9B8B-47A10A56A33B}" destId="{18A8666C-5D35-4289-80BF-0E257BC821E0}" srcOrd="3" destOrd="0" presId="urn:microsoft.com/office/officeart/2005/8/layout/lProcess2"/>
    <dgm:cxn modelId="{14E6EBBD-EEC3-456A-A6B5-384897840534}" type="presParOf" srcId="{C98B51B2-D3A9-4B9F-9B8B-47A10A56A33B}" destId="{1D4F23DB-B04C-427A-AFC4-08AEC47E2701}" srcOrd="4" destOrd="0" presId="urn:microsoft.com/office/officeart/2005/8/layout/lProcess2"/>
    <dgm:cxn modelId="{2D4B58E4-A1AB-4058-95B2-692FC3879969}" type="presParOf" srcId="{8A7FA45D-D21A-4E7E-89D9-49F1E90EF339}" destId="{C9DD7E4A-BC0C-43B2-BE5A-2FEBF04379BF}" srcOrd="1" destOrd="0" presId="urn:microsoft.com/office/officeart/2005/8/layout/lProcess2"/>
    <dgm:cxn modelId="{C2D9F354-EB93-436B-94E3-22FFB844E5A1}" type="presParOf" srcId="{8A7FA45D-D21A-4E7E-89D9-49F1E90EF339}" destId="{5D32505A-3FAE-45CD-8D17-3979D252AA02}" srcOrd="2" destOrd="0" presId="urn:microsoft.com/office/officeart/2005/8/layout/lProcess2"/>
    <dgm:cxn modelId="{2E1038F0-6334-466E-BD7D-08E7F351B6AE}" type="presParOf" srcId="{5D32505A-3FAE-45CD-8D17-3979D252AA02}" destId="{64756644-C8C7-475F-A129-0A2D1D0961A5}" srcOrd="0" destOrd="0" presId="urn:microsoft.com/office/officeart/2005/8/layout/lProcess2"/>
    <dgm:cxn modelId="{881448D5-CF25-4041-91B0-57A8212D2DD0}" type="presParOf" srcId="{5D32505A-3FAE-45CD-8D17-3979D252AA02}" destId="{A2DCAB74-EAC6-4193-97CF-8031291FA966}" srcOrd="1" destOrd="0" presId="urn:microsoft.com/office/officeart/2005/8/layout/lProcess2"/>
    <dgm:cxn modelId="{EFB64E33-A91A-47F3-9BEF-5CB1965111E8}" type="presParOf" srcId="{5D32505A-3FAE-45CD-8D17-3979D252AA02}" destId="{505B2EB1-2B63-485D-8C1A-E74C82542475}" srcOrd="2" destOrd="0" presId="urn:microsoft.com/office/officeart/2005/8/layout/lProcess2"/>
    <dgm:cxn modelId="{6820D406-0D1B-4311-88EC-152AAA002B61}" type="presParOf" srcId="{505B2EB1-2B63-485D-8C1A-E74C82542475}" destId="{50D39D65-C447-4245-B2DE-84B75A7EE19A}" srcOrd="0" destOrd="0" presId="urn:microsoft.com/office/officeart/2005/8/layout/lProcess2"/>
    <dgm:cxn modelId="{A50D8C84-A0E3-4616-A1A6-BFDCE0CCA82E}" type="presParOf" srcId="{50D39D65-C447-4245-B2DE-84B75A7EE19A}" destId="{A7C455E2-D0B8-43AC-A574-30216BE74BCF}" srcOrd="0" destOrd="0" presId="urn:microsoft.com/office/officeart/2005/8/layout/lProcess2"/>
    <dgm:cxn modelId="{8BDB7B5A-EF8F-4B85-93F4-842D101545E3}" type="presParOf" srcId="{50D39D65-C447-4245-B2DE-84B75A7EE19A}" destId="{BBDB937C-FCF8-4E99-B589-8B78D1794DB9}" srcOrd="1" destOrd="0" presId="urn:microsoft.com/office/officeart/2005/8/layout/lProcess2"/>
    <dgm:cxn modelId="{BBA02A3E-4188-4522-AE49-02C9F7AACF7B}" type="presParOf" srcId="{50D39D65-C447-4245-B2DE-84B75A7EE19A}" destId="{DC2585B1-16AB-4C59-A8EA-0224A781D222}" srcOrd="2" destOrd="0" presId="urn:microsoft.com/office/officeart/2005/8/layout/lProcess2"/>
    <dgm:cxn modelId="{B236D577-6997-4C1B-BCB7-A27105180F76}" type="presParOf" srcId="{50D39D65-C447-4245-B2DE-84B75A7EE19A}" destId="{7E6D3B93-2DC5-4C61-B5EE-C5ACE9444E68}" srcOrd="3" destOrd="0" presId="urn:microsoft.com/office/officeart/2005/8/layout/lProcess2"/>
    <dgm:cxn modelId="{5C14A140-8981-4140-8C1C-66C3FDCF841C}" type="presParOf" srcId="{50D39D65-C447-4245-B2DE-84B75A7EE19A}" destId="{EC767DCA-3DCC-4101-A3BB-126D1E137BC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85F880-D18F-47C0-834F-2273E962FC3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CC22866-B6AA-4002-8FAF-1565186F1A2A}">
      <dgm:prSet phldrT="[Texto]"/>
      <dgm:spPr/>
      <dgm:t>
        <a:bodyPr/>
        <a:lstStyle/>
        <a:p>
          <a:r>
            <a:rPr lang="es-EC" dirty="0" smtClean="0"/>
            <a:t>1.</a:t>
          </a:r>
          <a:endParaRPr lang="es-EC" dirty="0"/>
        </a:p>
      </dgm:t>
    </dgm:pt>
    <dgm:pt modelId="{0E3690F7-FCC4-4F00-AF24-C2F4C44020BD}" type="parTrans" cxnId="{17CF0E38-6129-42C9-8ABD-8572B9F8ECEF}">
      <dgm:prSet/>
      <dgm:spPr/>
      <dgm:t>
        <a:bodyPr/>
        <a:lstStyle/>
        <a:p>
          <a:endParaRPr lang="es-EC"/>
        </a:p>
      </dgm:t>
    </dgm:pt>
    <dgm:pt modelId="{14FCE552-EAE2-46F3-A15E-71E4DDCE98DB}" type="sibTrans" cxnId="{17CF0E38-6129-42C9-8ABD-8572B9F8ECEF}">
      <dgm:prSet/>
      <dgm:spPr/>
      <dgm:t>
        <a:bodyPr/>
        <a:lstStyle/>
        <a:p>
          <a:endParaRPr lang="es-EC"/>
        </a:p>
      </dgm:t>
    </dgm:pt>
    <dgm:pt modelId="{4F86A4F9-D936-4586-AE1D-16E3A4A31A1B}">
      <dgm:prSet phldrT="[Texto]"/>
      <dgm:spPr/>
      <dgm:t>
        <a:bodyPr/>
        <a:lstStyle/>
        <a:p>
          <a:r>
            <a:rPr lang="es-EC" dirty="0" smtClean="0"/>
            <a:t>Recolección de los datos</a:t>
          </a:r>
          <a:endParaRPr lang="es-EC" dirty="0"/>
        </a:p>
      </dgm:t>
    </dgm:pt>
    <dgm:pt modelId="{7F961B24-97C5-4C72-8A0F-93C97CDDE2DA}" type="parTrans" cxnId="{95273F62-7F28-4B54-92A0-1136B08A1F3D}">
      <dgm:prSet/>
      <dgm:spPr/>
      <dgm:t>
        <a:bodyPr/>
        <a:lstStyle/>
        <a:p>
          <a:endParaRPr lang="es-EC"/>
        </a:p>
      </dgm:t>
    </dgm:pt>
    <dgm:pt modelId="{49CACAE1-0B81-486B-9352-47F45DFF22AF}" type="sibTrans" cxnId="{95273F62-7F28-4B54-92A0-1136B08A1F3D}">
      <dgm:prSet/>
      <dgm:spPr/>
      <dgm:t>
        <a:bodyPr/>
        <a:lstStyle/>
        <a:p>
          <a:endParaRPr lang="es-EC"/>
        </a:p>
      </dgm:t>
    </dgm:pt>
    <dgm:pt modelId="{538740C5-3D10-4C24-9133-049238964EDF}">
      <dgm:prSet phldrT="[Texto]"/>
      <dgm:spPr/>
      <dgm:t>
        <a:bodyPr/>
        <a:lstStyle/>
        <a:p>
          <a:r>
            <a:rPr lang="es-EC" dirty="0" smtClean="0"/>
            <a:t>2.</a:t>
          </a:r>
          <a:endParaRPr lang="es-EC" dirty="0"/>
        </a:p>
      </dgm:t>
    </dgm:pt>
    <dgm:pt modelId="{CBB08400-A346-4BD3-BD38-D83C65F4A4B9}" type="parTrans" cxnId="{ABE2287F-4910-4843-AE49-448C70364382}">
      <dgm:prSet/>
      <dgm:spPr/>
      <dgm:t>
        <a:bodyPr/>
        <a:lstStyle/>
        <a:p>
          <a:endParaRPr lang="es-EC"/>
        </a:p>
      </dgm:t>
    </dgm:pt>
    <dgm:pt modelId="{85D1DF6E-A930-4B17-834E-28405C7C4DAD}" type="sibTrans" cxnId="{ABE2287F-4910-4843-AE49-448C70364382}">
      <dgm:prSet/>
      <dgm:spPr/>
      <dgm:t>
        <a:bodyPr/>
        <a:lstStyle/>
        <a:p>
          <a:endParaRPr lang="es-EC"/>
        </a:p>
      </dgm:t>
    </dgm:pt>
    <dgm:pt modelId="{31DA535F-016A-41FB-9010-8A0036BC386C}">
      <dgm:prSet phldrT="[Texto]"/>
      <dgm:spPr/>
      <dgm:t>
        <a:bodyPr/>
        <a:lstStyle/>
        <a:p>
          <a:r>
            <a:rPr lang="es-EC" dirty="0" smtClean="0"/>
            <a:t>Describir los datos</a:t>
          </a:r>
          <a:endParaRPr lang="es-EC" dirty="0"/>
        </a:p>
      </dgm:t>
    </dgm:pt>
    <dgm:pt modelId="{0565A867-E311-4129-84B3-2670C735AC26}" type="parTrans" cxnId="{C652CCB8-C750-4A84-9063-708CCB8E71E4}">
      <dgm:prSet/>
      <dgm:spPr/>
      <dgm:t>
        <a:bodyPr/>
        <a:lstStyle/>
        <a:p>
          <a:endParaRPr lang="es-EC"/>
        </a:p>
      </dgm:t>
    </dgm:pt>
    <dgm:pt modelId="{DB672006-942B-4BBC-A186-EF34EAC917CB}" type="sibTrans" cxnId="{C652CCB8-C750-4A84-9063-708CCB8E71E4}">
      <dgm:prSet/>
      <dgm:spPr/>
      <dgm:t>
        <a:bodyPr/>
        <a:lstStyle/>
        <a:p>
          <a:endParaRPr lang="es-EC"/>
        </a:p>
      </dgm:t>
    </dgm:pt>
    <dgm:pt modelId="{E657D0AE-E79D-4C72-89CF-95BD733B39EC}">
      <dgm:prSet phldrT="[Texto]"/>
      <dgm:spPr/>
      <dgm:t>
        <a:bodyPr/>
        <a:lstStyle/>
        <a:p>
          <a:r>
            <a:rPr lang="es-EC" dirty="0" smtClean="0"/>
            <a:t>3.</a:t>
          </a:r>
          <a:endParaRPr lang="es-EC" dirty="0"/>
        </a:p>
      </dgm:t>
    </dgm:pt>
    <dgm:pt modelId="{2F687DBF-D966-48C4-827B-10E6EC6ACBAB}" type="parTrans" cxnId="{B29A44DC-C1A1-4112-9AB7-4781265154E8}">
      <dgm:prSet/>
      <dgm:spPr/>
      <dgm:t>
        <a:bodyPr/>
        <a:lstStyle/>
        <a:p>
          <a:endParaRPr lang="es-EC"/>
        </a:p>
      </dgm:t>
    </dgm:pt>
    <dgm:pt modelId="{08B7EF95-2613-49FF-A4DA-EAC27961AC23}" type="sibTrans" cxnId="{B29A44DC-C1A1-4112-9AB7-4781265154E8}">
      <dgm:prSet/>
      <dgm:spPr/>
      <dgm:t>
        <a:bodyPr/>
        <a:lstStyle/>
        <a:p>
          <a:endParaRPr lang="es-EC"/>
        </a:p>
      </dgm:t>
    </dgm:pt>
    <dgm:pt modelId="{45489E8F-C14C-44F2-BCEB-D546F1D2618C}">
      <dgm:prSet phldrT="[Texto]"/>
      <dgm:spPr/>
      <dgm:t>
        <a:bodyPr/>
        <a:lstStyle/>
        <a:p>
          <a:r>
            <a:rPr lang="es-EC" dirty="0" smtClean="0"/>
            <a:t>Explorar los datos</a:t>
          </a:r>
          <a:endParaRPr lang="es-EC" dirty="0"/>
        </a:p>
      </dgm:t>
    </dgm:pt>
    <dgm:pt modelId="{F5EA03C6-C38F-4F18-8210-026F942F97AF}" type="parTrans" cxnId="{2FCDDF0B-0FE7-4052-9011-E0A1A067C994}">
      <dgm:prSet/>
      <dgm:spPr/>
      <dgm:t>
        <a:bodyPr/>
        <a:lstStyle/>
        <a:p>
          <a:endParaRPr lang="es-EC"/>
        </a:p>
      </dgm:t>
    </dgm:pt>
    <dgm:pt modelId="{95BD97FC-6E09-4335-B2D7-ACD6C0942F0D}" type="sibTrans" cxnId="{2FCDDF0B-0FE7-4052-9011-E0A1A067C994}">
      <dgm:prSet/>
      <dgm:spPr/>
      <dgm:t>
        <a:bodyPr/>
        <a:lstStyle/>
        <a:p>
          <a:endParaRPr lang="es-EC"/>
        </a:p>
      </dgm:t>
    </dgm:pt>
    <dgm:pt modelId="{A61C0B41-0935-4C32-8C2A-6D9138669978}">
      <dgm:prSet phldrT="[Texto]"/>
      <dgm:spPr/>
      <dgm:t>
        <a:bodyPr/>
        <a:lstStyle/>
        <a:p>
          <a:r>
            <a:rPr lang="es-EC" dirty="0" smtClean="0"/>
            <a:t>4.</a:t>
          </a:r>
          <a:endParaRPr lang="es-EC" dirty="0"/>
        </a:p>
      </dgm:t>
    </dgm:pt>
    <dgm:pt modelId="{70CAC558-A065-4521-942C-CE1EFEF64D5B}" type="parTrans" cxnId="{B0D5624F-9B11-447C-B88A-DC4F9090DCF2}">
      <dgm:prSet/>
      <dgm:spPr/>
      <dgm:t>
        <a:bodyPr/>
        <a:lstStyle/>
        <a:p>
          <a:endParaRPr lang="es-EC"/>
        </a:p>
      </dgm:t>
    </dgm:pt>
    <dgm:pt modelId="{90BE22CA-A3AD-4977-88C2-12476DD9079F}" type="sibTrans" cxnId="{B0D5624F-9B11-447C-B88A-DC4F9090DCF2}">
      <dgm:prSet/>
      <dgm:spPr/>
      <dgm:t>
        <a:bodyPr/>
        <a:lstStyle/>
        <a:p>
          <a:endParaRPr lang="es-EC"/>
        </a:p>
      </dgm:t>
    </dgm:pt>
    <dgm:pt modelId="{EF2EBF29-5C80-446C-85BF-27BD5710AFF1}">
      <dgm:prSet phldrT="[Texto]"/>
      <dgm:spPr/>
      <dgm:t>
        <a:bodyPr/>
        <a:lstStyle/>
        <a:p>
          <a:r>
            <a:rPr lang="es-EC" dirty="0" smtClean="0"/>
            <a:t>Verificar la calidad de los datos</a:t>
          </a:r>
          <a:endParaRPr lang="es-EC" dirty="0"/>
        </a:p>
      </dgm:t>
    </dgm:pt>
    <dgm:pt modelId="{6D998CBD-6679-465C-9CA9-986F11CDD7ED}" type="parTrans" cxnId="{22730879-FBD3-41E8-8D8E-D8AF478169A4}">
      <dgm:prSet/>
      <dgm:spPr/>
      <dgm:t>
        <a:bodyPr/>
        <a:lstStyle/>
        <a:p>
          <a:endParaRPr lang="es-EC"/>
        </a:p>
      </dgm:t>
    </dgm:pt>
    <dgm:pt modelId="{0CCAAD65-7B8F-4B4A-B3A7-BDB4884B5AC4}" type="sibTrans" cxnId="{22730879-FBD3-41E8-8D8E-D8AF478169A4}">
      <dgm:prSet/>
      <dgm:spPr/>
      <dgm:t>
        <a:bodyPr/>
        <a:lstStyle/>
        <a:p>
          <a:endParaRPr lang="es-EC"/>
        </a:p>
      </dgm:t>
    </dgm:pt>
    <dgm:pt modelId="{158CE4F6-D956-48C3-87EC-75DDF28CBD9B}" type="pres">
      <dgm:prSet presAssocID="{0285F880-D18F-47C0-834F-2273E962FC3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D6AD3DD-05D1-4094-91B8-89ABFF56A5DF}" type="pres">
      <dgm:prSet presAssocID="{9CC22866-B6AA-4002-8FAF-1565186F1A2A}" presName="compNode" presStyleCnt="0"/>
      <dgm:spPr/>
    </dgm:pt>
    <dgm:pt modelId="{9612EC25-9A72-451F-9D12-9E1CCB2152BC}" type="pres">
      <dgm:prSet presAssocID="{9CC22866-B6AA-4002-8FAF-1565186F1A2A}" presName="noGeometry" presStyleCnt="0"/>
      <dgm:spPr/>
    </dgm:pt>
    <dgm:pt modelId="{A96AD8DF-2F4F-47D5-B3DA-1650ED11A892}" type="pres">
      <dgm:prSet presAssocID="{9CC22866-B6AA-4002-8FAF-1565186F1A2A}" presName="childTextVisible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6E1734-B4F8-4C5C-A770-396F461143A1}" type="pres">
      <dgm:prSet presAssocID="{9CC22866-B6AA-4002-8FAF-1565186F1A2A}" presName="childTextHidden" presStyleLbl="bgAccFollowNode1" presStyleIdx="0" presStyleCnt="4"/>
      <dgm:spPr/>
      <dgm:t>
        <a:bodyPr/>
        <a:lstStyle/>
        <a:p>
          <a:endParaRPr lang="es-EC"/>
        </a:p>
      </dgm:t>
    </dgm:pt>
    <dgm:pt modelId="{D06443F3-FC0F-4C8D-8C6E-DE53671BD637}" type="pres">
      <dgm:prSet presAssocID="{9CC22866-B6AA-4002-8FAF-1565186F1A2A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C7B278-29DF-4567-B0DB-92D5DB0B51AE}" type="pres">
      <dgm:prSet presAssocID="{9CC22866-B6AA-4002-8FAF-1565186F1A2A}" presName="aSpace" presStyleCnt="0"/>
      <dgm:spPr/>
    </dgm:pt>
    <dgm:pt modelId="{96EB8BD2-DBE1-4861-AC9E-36B0C9B947A0}" type="pres">
      <dgm:prSet presAssocID="{538740C5-3D10-4C24-9133-049238964EDF}" presName="compNode" presStyleCnt="0"/>
      <dgm:spPr/>
    </dgm:pt>
    <dgm:pt modelId="{A7E731AD-051E-4AA4-994E-0DB2E134F61D}" type="pres">
      <dgm:prSet presAssocID="{538740C5-3D10-4C24-9133-049238964EDF}" presName="noGeometry" presStyleCnt="0"/>
      <dgm:spPr/>
    </dgm:pt>
    <dgm:pt modelId="{5A854983-C914-478C-8D95-A9EDA3603B37}" type="pres">
      <dgm:prSet presAssocID="{538740C5-3D10-4C24-9133-049238964EDF}" presName="childTextVisible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49A73D-2EF4-468F-A857-4970CA86EA6A}" type="pres">
      <dgm:prSet presAssocID="{538740C5-3D10-4C24-9133-049238964EDF}" presName="childTextHidden" presStyleLbl="bgAccFollowNode1" presStyleIdx="1" presStyleCnt="4"/>
      <dgm:spPr/>
      <dgm:t>
        <a:bodyPr/>
        <a:lstStyle/>
        <a:p>
          <a:endParaRPr lang="es-EC"/>
        </a:p>
      </dgm:t>
    </dgm:pt>
    <dgm:pt modelId="{3590F21E-85E7-4B94-9D5D-8E019E3D52AB}" type="pres">
      <dgm:prSet presAssocID="{538740C5-3D10-4C24-9133-049238964ED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A33753-6C9C-470E-954F-82CCBE144EB7}" type="pres">
      <dgm:prSet presAssocID="{538740C5-3D10-4C24-9133-049238964EDF}" presName="aSpace" presStyleCnt="0"/>
      <dgm:spPr/>
    </dgm:pt>
    <dgm:pt modelId="{AF1E9972-CC9D-4633-BC51-817E4E63D741}" type="pres">
      <dgm:prSet presAssocID="{E657D0AE-E79D-4C72-89CF-95BD733B39EC}" presName="compNode" presStyleCnt="0"/>
      <dgm:spPr/>
    </dgm:pt>
    <dgm:pt modelId="{1A75458E-518D-4FCF-8E81-C6FDE1270A18}" type="pres">
      <dgm:prSet presAssocID="{E657D0AE-E79D-4C72-89CF-95BD733B39EC}" presName="noGeometry" presStyleCnt="0"/>
      <dgm:spPr/>
    </dgm:pt>
    <dgm:pt modelId="{130B0D58-68B3-4E32-970A-D7721F7E17EB}" type="pres">
      <dgm:prSet presAssocID="{E657D0AE-E79D-4C72-89CF-95BD733B39EC}" presName="childTextVisible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A1D859-FC88-4651-9050-A0797D0AE733}" type="pres">
      <dgm:prSet presAssocID="{E657D0AE-E79D-4C72-89CF-95BD733B39EC}" presName="childTextHidden" presStyleLbl="bgAccFollowNode1" presStyleIdx="2" presStyleCnt="4"/>
      <dgm:spPr/>
      <dgm:t>
        <a:bodyPr/>
        <a:lstStyle/>
        <a:p>
          <a:endParaRPr lang="es-EC"/>
        </a:p>
      </dgm:t>
    </dgm:pt>
    <dgm:pt modelId="{CD678D01-EEB4-4F95-9A13-E56194F6F57B}" type="pres">
      <dgm:prSet presAssocID="{E657D0AE-E79D-4C72-89CF-95BD733B39E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B7332B-C8FD-4DA3-8643-56FB6DC1AAA3}" type="pres">
      <dgm:prSet presAssocID="{E657D0AE-E79D-4C72-89CF-95BD733B39EC}" presName="aSpace" presStyleCnt="0"/>
      <dgm:spPr/>
    </dgm:pt>
    <dgm:pt modelId="{34B1FF37-CD06-466E-843C-F4E46A4C2E71}" type="pres">
      <dgm:prSet presAssocID="{A61C0B41-0935-4C32-8C2A-6D9138669978}" presName="compNode" presStyleCnt="0"/>
      <dgm:spPr/>
    </dgm:pt>
    <dgm:pt modelId="{A340FB0A-AB6D-4F7B-B84F-066387433E2D}" type="pres">
      <dgm:prSet presAssocID="{A61C0B41-0935-4C32-8C2A-6D9138669978}" presName="noGeometry" presStyleCnt="0"/>
      <dgm:spPr/>
    </dgm:pt>
    <dgm:pt modelId="{98038384-0C1C-40B8-90F0-C78A58EA86C0}" type="pres">
      <dgm:prSet presAssocID="{A61C0B41-0935-4C32-8C2A-6D9138669978}" presName="childTextVisible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5D9E1C-4F5A-48C9-BBB9-D01480C0453C}" type="pres">
      <dgm:prSet presAssocID="{A61C0B41-0935-4C32-8C2A-6D9138669978}" presName="childTextHidden" presStyleLbl="bgAccFollowNode1" presStyleIdx="3" presStyleCnt="4"/>
      <dgm:spPr/>
      <dgm:t>
        <a:bodyPr/>
        <a:lstStyle/>
        <a:p>
          <a:endParaRPr lang="es-EC"/>
        </a:p>
      </dgm:t>
    </dgm:pt>
    <dgm:pt modelId="{5D406A35-6C56-4382-9166-E32297128664}" type="pres">
      <dgm:prSet presAssocID="{A61C0B41-0935-4C32-8C2A-6D913866997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DC6A73C-C13F-46D4-88C1-B9716A3D1F84}" type="presOf" srcId="{4F86A4F9-D936-4586-AE1D-16E3A4A31A1B}" destId="{A96AD8DF-2F4F-47D5-B3DA-1650ED11A892}" srcOrd="0" destOrd="0" presId="urn:microsoft.com/office/officeart/2005/8/layout/hProcess6"/>
    <dgm:cxn modelId="{8791B502-9024-4B32-AAFB-F471359B561F}" type="presOf" srcId="{45489E8F-C14C-44F2-BCEB-D546F1D2618C}" destId="{B6A1D859-FC88-4651-9050-A0797D0AE733}" srcOrd="1" destOrd="0" presId="urn:microsoft.com/office/officeart/2005/8/layout/hProcess6"/>
    <dgm:cxn modelId="{22730879-FBD3-41E8-8D8E-D8AF478169A4}" srcId="{A61C0B41-0935-4C32-8C2A-6D9138669978}" destId="{EF2EBF29-5C80-446C-85BF-27BD5710AFF1}" srcOrd="0" destOrd="0" parTransId="{6D998CBD-6679-465C-9CA9-986F11CDD7ED}" sibTransId="{0CCAAD65-7B8F-4B4A-B3A7-BDB4884B5AC4}"/>
    <dgm:cxn modelId="{B29A44DC-C1A1-4112-9AB7-4781265154E8}" srcId="{0285F880-D18F-47C0-834F-2273E962FC31}" destId="{E657D0AE-E79D-4C72-89CF-95BD733B39EC}" srcOrd="2" destOrd="0" parTransId="{2F687DBF-D966-48C4-827B-10E6EC6ACBAB}" sibTransId="{08B7EF95-2613-49FF-A4DA-EAC27961AC23}"/>
    <dgm:cxn modelId="{B0D5624F-9B11-447C-B88A-DC4F9090DCF2}" srcId="{0285F880-D18F-47C0-834F-2273E962FC31}" destId="{A61C0B41-0935-4C32-8C2A-6D9138669978}" srcOrd="3" destOrd="0" parTransId="{70CAC558-A065-4521-942C-CE1EFEF64D5B}" sibTransId="{90BE22CA-A3AD-4977-88C2-12476DD9079F}"/>
    <dgm:cxn modelId="{ABE2287F-4910-4843-AE49-448C70364382}" srcId="{0285F880-D18F-47C0-834F-2273E962FC31}" destId="{538740C5-3D10-4C24-9133-049238964EDF}" srcOrd="1" destOrd="0" parTransId="{CBB08400-A346-4BD3-BD38-D83C65F4A4B9}" sibTransId="{85D1DF6E-A930-4B17-834E-28405C7C4DAD}"/>
    <dgm:cxn modelId="{2FCDDF0B-0FE7-4052-9011-E0A1A067C994}" srcId="{E657D0AE-E79D-4C72-89CF-95BD733B39EC}" destId="{45489E8F-C14C-44F2-BCEB-D546F1D2618C}" srcOrd="0" destOrd="0" parTransId="{F5EA03C6-C38F-4F18-8210-026F942F97AF}" sibTransId="{95BD97FC-6E09-4335-B2D7-ACD6C0942F0D}"/>
    <dgm:cxn modelId="{4A1005DD-4DE9-405C-BD6D-0EB52AC5A756}" type="presOf" srcId="{45489E8F-C14C-44F2-BCEB-D546F1D2618C}" destId="{130B0D58-68B3-4E32-970A-D7721F7E17EB}" srcOrd="0" destOrd="0" presId="urn:microsoft.com/office/officeart/2005/8/layout/hProcess6"/>
    <dgm:cxn modelId="{40419B1E-27B6-4B39-A7AB-0601B7C590D4}" type="presOf" srcId="{EF2EBF29-5C80-446C-85BF-27BD5710AFF1}" destId="{5F5D9E1C-4F5A-48C9-BBB9-D01480C0453C}" srcOrd="1" destOrd="0" presId="urn:microsoft.com/office/officeart/2005/8/layout/hProcess6"/>
    <dgm:cxn modelId="{C652CCB8-C750-4A84-9063-708CCB8E71E4}" srcId="{538740C5-3D10-4C24-9133-049238964EDF}" destId="{31DA535F-016A-41FB-9010-8A0036BC386C}" srcOrd="0" destOrd="0" parTransId="{0565A867-E311-4129-84B3-2670C735AC26}" sibTransId="{DB672006-942B-4BBC-A186-EF34EAC917CB}"/>
    <dgm:cxn modelId="{A441B430-3EB4-40C3-931E-74F96420D743}" type="presOf" srcId="{538740C5-3D10-4C24-9133-049238964EDF}" destId="{3590F21E-85E7-4B94-9D5D-8E019E3D52AB}" srcOrd="0" destOrd="0" presId="urn:microsoft.com/office/officeart/2005/8/layout/hProcess6"/>
    <dgm:cxn modelId="{D46BC25A-1D3A-40A9-8BCE-6294DB33DD56}" type="presOf" srcId="{A61C0B41-0935-4C32-8C2A-6D9138669978}" destId="{5D406A35-6C56-4382-9166-E32297128664}" srcOrd="0" destOrd="0" presId="urn:microsoft.com/office/officeart/2005/8/layout/hProcess6"/>
    <dgm:cxn modelId="{AA307F78-19C9-443D-9D56-85AD13EA1B70}" type="presOf" srcId="{0285F880-D18F-47C0-834F-2273E962FC31}" destId="{158CE4F6-D956-48C3-87EC-75DDF28CBD9B}" srcOrd="0" destOrd="0" presId="urn:microsoft.com/office/officeart/2005/8/layout/hProcess6"/>
    <dgm:cxn modelId="{89550F49-2102-4827-A704-EEDA373A3181}" type="presOf" srcId="{31DA535F-016A-41FB-9010-8A0036BC386C}" destId="{4A49A73D-2EF4-468F-A857-4970CA86EA6A}" srcOrd="1" destOrd="0" presId="urn:microsoft.com/office/officeart/2005/8/layout/hProcess6"/>
    <dgm:cxn modelId="{4DE95FED-8C84-4098-A613-D3E592490A49}" type="presOf" srcId="{31DA535F-016A-41FB-9010-8A0036BC386C}" destId="{5A854983-C914-478C-8D95-A9EDA3603B37}" srcOrd="0" destOrd="0" presId="urn:microsoft.com/office/officeart/2005/8/layout/hProcess6"/>
    <dgm:cxn modelId="{99FEA89B-5BEE-486F-BF77-4CEE74D91E4A}" type="presOf" srcId="{4F86A4F9-D936-4586-AE1D-16E3A4A31A1B}" destId="{A86E1734-B4F8-4C5C-A770-396F461143A1}" srcOrd="1" destOrd="0" presId="urn:microsoft.com/office/officeart/2005/8/layout/hProcess6"/>
    <dgm:cxn modelId="{D6F6EF36-8CBD-4910-9637-4FBB04270A73}" type="presOf" srcId="{EF2EBF29-5C80-446C-85BF-27BD5710AFF1}" destId="{98038384-0C1C-40B8-90F0-C78A58EA86C0}" srcOrd="0" destOrd="0" presId="urn:microsoft.com/office/officeart/2005/8/layout/hProcess6"/>
    <dgm:cxn modelId="{17CF0E38-6129-42C9-8ABD-8572B9F8ECEF}" srcId="{0285F880-D18F-47C0-834F-2273E962FC31}" destId="{9CC22866-B6AA-4002-8FAF-1565186F1A2A}" srcOrd="0" destOrd="0" parTransId="{0E3690F7-FCC4-4F00-AF24-C2F4C44020BD}" sibTransId="{14FCE552-EAE2-46F3-A15E-71E4DDCE98DB}"/>
    <dgm:cxn modelId="{95273F62-7F28-4B54-92A0-1136B08A1F3D}" srcId="{9CC22866-B6AA-4002-8FAF-1565186F1A2A}" destId="{4F86A4F9-D936-4586-AE1D-16E3A4A31A1B}" srcOrd="0" destOrd="0" parTransId="{7F961B24-97C5-4C72-8A0F-93C97CDDE2DA}" sibTransId="{49CACAE1-0B81-486B-9352-47F45DFF22AF}"/>
    <dgm:cxn modelId="{1DECE1D6-7F8A-4A4C-A71B-C46FBA1FD524}" type="presOf" srcId="{9CC22866-B6AA-4002-8FAF-1565186F1A2A}" destId="{D06443F3-FC0F-4C8D-8C6E-DE53671BD637}" srcOrd="0" destOrd="0" presId="urn:microsoft.com/office/officeart/2005/8/layout/hProcess6"/>
    <dgm:cxn modelId="{24A082D9-62A6-459D-BFE1-10A22E369607}" type="presOf" srcId="{E657D0AE-E79D-4C72-89CF-95BD733B39EC}" destId="{CD678D01-EEB4-4F95-9A13-E56194F6F57B}" srcOrd="0" destOrd="0" presId="urn:microsoft.com/office/officeart/2005/8/layout/hProcess6"/>
    <dgm:cxn modelId="{8C4DEC6A-8115-461D-969B-EDA8745556FB}" type="presParOf" srcId="{158CE4F6-D956-48C3-87EC-75DDF28CBD9B}" destId="{1D6AD3DD-05D1-4094-91B8-89ABFF56A5DF}" srcOrd="0" destOrd="0" presId="urn:microsoft.com/office/officeart/2005/8/layout/hProcess6"/>
    <dgm:cxn modelId="{9FA6A137-E420-4B37-AB0D-C211F4614731}" type="presParOf" srcId="{1D6AD3DD-05D1-4094-91B8-89ABFF56A5DF}" destId="{9612EC25-9A72-451F-9D12-9E1CCB2152BC}" srcOrd="0" destOrd="0" presId="urn:microsoft.com/office/officeart/2005/8/layout/hProcess6"/>
    <dgm:cxn modelId="{EDBD0A09-4B82-4C74-B940-DF849F73891D}" type="presParOf" srcId="{1D6AD3DD-05D1-4094-91B8-89ABFF56A5DF}" destId="{A96AD8DF-2F4F-47D5-B3DA-1650ED11A892}" srcOrd="1" destOrd="0" presId="urn:microsoft.com/office/officeart/2005/8/layout/hProcess6"/>
    <dgm:cxn modelId="{A642EE85-304F-4000-BEBD-D1EB56833BAC}" type="presParOf" srcId="{1D6AD3DD-05D1-4094-91B8-89ABFF56A5DF}" destId="{A86E1734-B4F8-4C5C-A770-396F461143A1}" srcOrd="2" destOrd="0" presId="urn:microsoft.com/office/officeart/2005/8/layout/hProcess6"/>
    <dgm:cxn modelId="{0EA99B83-FBA4-4D4C-97B4-54D708181C42}" type="presParOf" srcId="{1D6AD3DD-05D1-4094-91B8-89ABFF56A5DF}" destId="{D06443F3-FC0F-4C8D-8C6E-DE53671BD637}" srcOrd="3" destOrd="0" presId="urn:microsoft.com/office/officeart/2005/8/layout/hProcess6"/>
    <dgm:cxn modelId="{E270EB9A-6E67-459A-881B-0004A97EB84D}" type="presParOf" srcId="{158CE4F6-D956-48C3-87EC-75DDF28CBD9B}" destId="{73C7B278-29DF-4567-B0DB-92D5DB0B51AE}" srcOrd="1" destOrd="0" presId="urn:microsoft.com/office/officeart/2005/8/layout/hProcess6"/>
    <dgm:cxn modelId="{1EA931C1-D0D6-4868-90C6-BB36B8A9BCBE}" type="presParOf" srcId="{158CE4F6-D956-48C3-87EC-75DDF28CBD9B}" destId="{96EB8BD2-DBE1-4861-AC9E-36B0C9B947A0}" srcOrd="2" destOrd="0" presId="urn:microsoft.com/office/officeart/2005/8/layout/hProcess6"/>
    <dgm:cxn modelId="{A9578173-1845-4B32-A02A-6E4F472E774C}" type="presParOf" srcId="{96EB8BD2-DBE1-4861-AC9E-36B0C9B947A0}" destId="{A7E731AD-051E-4AA4-994E-0DB2E134F61D}" srcOrd="0" destOrd="0" presId="urn:microsoft.com/office/officeart/2005/8/layout/hProcess6"/>
    <dgm:cxn modelId="{9DAD1FD6-2207-4D62-A6D8-09C3434D35D5}" type="presParOf" srcId="{96EB8BD2-DBE1-4861-AC9E-36B0C9B947A0}" destId="{5A854983-C914-478C-8D95-A9EDA3603B37}" srcOrd="1" destOrd="0" presId="urn:microsoft.com/office/officeart/2005/8/layout/hProcess6"/>
    <dgm:cxn modelId="{F675AA89-7BCC-4F9B-9CEC-29A57227D942}" type="presParOf" srcId="{96EB8BD2-DBE1-4861-AC9E-36B0C9B947A0}" destId="{4A49A73D-2EF4-468F-A857-4970CA86EA6A}" srcOrd="2" destOrd="0" presId="urn:microsoft.com/office/officeart/2005/8/layout/hProcess6"/>
    <dgm:cxn modelId="{A9E10CDE-0E9D-4EDA-873E-276E9958FD5C}" type="presParOf" srcId="{96EB8BD2-DBE1-4861-AC9E-36B0C9B947A0}" destId="{3590F21E-85E7-4B94-9D5D-8E019E3D52AB}" srcOrd="3" destOrd="0" presId="urn:microsoft.com/office/officeart/2005/8/layout/hProcess6"/>
    <dgm:cxn modelId="{254D9CB5-6A76-4535-82A4-290C9DD09676}" type="presParOf" srcId="{158CE4F6-D956-48C3-87EC-75DDF28CBD9B}" destId="{2AA33753-6C9C-470E-954F-82CCBE144EB7}" srcOrd="3" destOrd="0" presId="urn:microsoft.com/office/officeart/2005/8/layout/hProcess6"/>
    <dgm:cxn modelId="{AFBF4B16-A34D-4820-9321-45E30FCA21C2}" type="presParOf" srcId="{158CE4F6-D956-48C3-87EC-75DDF28CBD9B}" destId="{AF1E9972-CC9D-4633-BC51-817E4E63D741}" srcOrd="4" destOrd="0" presId="urn:microsoft.com/office/officeart/2005/8/layout/hProcess6"/>
    <dgm:cxn modelId="{BC523E6E-E55B-42B6-9348-71124C6E895F}" type="presParOf" srcId="{AF1E9972-CC9D-4633-BC51-817E4E63D741}" destId="{1A75458E-518D-4FCF-8E81-C6FDE1270A18}" srcOrd="0" destOrd="0" presId="urn:microsoft.com/office/officeart/2005/8/layout/hProcess6"/>
    <dgm:cxn modelId="{2D0B5C06-B5CD-4756-9B4E-08654888B5AC}" type="presParOf" srcId="{AF1E9972-CC9D-4633-BC51-817E4E63D741}" destId="{130B0D58-68B3-4E32-970A-D7721F7E17EB}" srcOrd="1" destOrd="0" presId="urn:microsoft.com/office/officeart/2005/8/layout/hProcess6"/>
    <dgm:cxn modelId="{F19D4B60-9724-4F9E-90F8-45028ADB1D78}" type="presParOf" srcId="{AF1E9972-CC9D-4633-BC51-817E4E63D741}" destId="{B6A1D859-FC88-4651-9050-A0797D0AE733}" srcOrd="2" destOrd="0" presId="urn:microsoft.com/office/officeart/2005/8/layout/hProcess6"/>
    <dgm:cxn modelId="{628D9E10-BAA4-40ED-A0E1-8EEB3FA241F9}" type="presParOf" srcId="{AF1E9972-CC9D-4633-BC51-817E4E63D741}" destId="{CD678D01-EEB4-4F95-9A13-E56194F6F57B}" srcOrd="3" destOrd="0" presId="urn:microsoft.com/office/officeart/2005/8/layout/hProcess6"/>
    <dgm:cxn modelId="{5A584018-8193-4204-B220-82375327F12B}" type="presParOf" srcId="{158CE4F6-D956-48C3-87EC-75DDF28CBD9B}" destId="{14B7332B-C8FD-4DA3-8643-56FB6DC1AAA3}" srcOrd="5" destOrd="0" presId="urn:microsoft.com/office/officeart/2005/8/layout/hProcess6"/>
    <dgm:cxn modelId="{85AF85AE-A552-4F0B-921F-BFD1C9F73477}" type="presParOf" srcId="{158CE4F6-D956-48C3-87EC-75DDF28CBD9B}" destId="{34B1FF37-CD06-466E-843C-F4E46A4C2E71}" srcOrd="6" destOrd="0" presId="urn:microsoft.com/office/officeart/2005/8/layout/hProcess6"/>
    <dgm:cxn modelId="{831EDDBB-1C6A-4B40-BBAF-9BE39499EFC9}" type="presParOf" srcId="{34B1FF37-CD06-466E-843C-F4E46A4C2E71}" destId="{A340FB0A-AB6D-4F7B-B84F-066387433E2D}" srcOrd="0" destOrd="0" presId="urn:microsoft.com/office/officeart/2005/8/layout/hProcess6"/>
    <dgm:cxn modelId="{7406EB88-E3D1-4BEB-9EFD-5F4F529E41CC}" type="presParOf" srcId="{34B1FF37-CD06-466E-843C-F4E46A4C2E71}" destId="{98038384-0C1C-40B8-90F0-C78A58EA86C0}" srcOrd="1" destOrd="0" presId="urn:microsoft.com/office/officeart/2005/8/layout/hProcess6"/>
    <dgm:cxn modelId="{98EE2A1F-5CA4-4ED7-AEDC-B5136038B397}" type="presParOf" srcId="{34B1FF37-CD06-466E-843C-F4E46A4C2E71}" destId="{5F5D9E1C-4F5A-48C9-BBB9-D01480C0453C}" srcOrd="2" destOrd="0" presId="urn:microsoft.com/office/officeart/2005/8/layout/hProcess6"/>
    <dgm:cxn modelId="{ECC144C3-CAC3-46F7-A094-26206258E2C1}" type="presParOf" srcId="{34B1FF37-CD06-466E-843C-F4E46A4C2E71}" destId="{5D406A35-6C56-4382-9166-E3229712866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1D5D53-3125-41FE-AEC5-E50A0BF0782F}" type="doc">
      <dgm:prSet loTypeId="urn:microsoft.com/office/officeart/2008/layout/PictureStrips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8BA6BF6-F058-4379-B5A2-B4BDC78034DC}">
      <dgm:prSet phldrT="[Texto]"/>
      <dgm:spPr/>
      <dgm:t>
        <a:bodyPr/>
        <a:lstStyle/>
        <a:p>
          <a:r>
            <a:rPr lang="es-EC" b="1" dirty="0" smtClean="0"/>
            <a:t>MEDICAMENTO</a:t>
          </a:r>
          <a:endParaRPr lang="es-EC" dirty="0"/>
        </a:p>
      </dgm:t>
    </dgm:pt>
    <dgm:pt modelId="{7A220499-AD15-4A51-9ECD-A47E67555B57}" type="parTrans" cxnId="{377E7238-F9B2-448C-84F8-4C9772465820}">
      <dgm:prSet/>
      <dgm:spPr/>
      <dgm:t>
        <a:bodyPr/>
        <a:lstStyle/>
        <a:p>
          <a:endParaRPr lang="es-EC"/>
        </a:p>
      </dgm:t>
    </dgm:pt>
    <dgm:pt modelId="{223CF318-E7BA-4B66-AA2C-0DED86A513F3}" type="sibTrans" cxnId="{377E7238-F9B2-448C-84F8-4C9772465820}">
      <dgm:prSet/>
      <dgm:spPr/>
      <dgm:t>
        <a:bodyPr/>
        <a:lstStyle/>
        <a:p>
          <a:endParaRPr lang="es-EC"/>
        </a:p>
      </dgm:t>
    </dgm:pt>
    <dgm:pt modelId="{1EAACE4B-1D63-41A4-8833-84D79B29698E}">
      <dgm:prSet phldrT="[Texto]"/>
      <dgm:spPr/>
      <dgm:t>
        <a:bodyPr/>
        <a:lstStyle/>
        <a:p>
          <a:r>
            <a:rPr lang="es-EC" b="1" dirty="0" smtClean="0"/>
            <a:t>DIAGNOSTICO_PACIENTE</a:t>
          </a:r>
          <a:endParaRPr lang="es-EC" dirty="0"/>
        </a:p>
      </dgm:t>
    </dgm:pt>
    <dgm:pt modelId="{22915660-E9CC-4AB6-B197-CB63AC68150E}" type="parTrans" cxnId="{1437D7C4-91E5-4C39-9F0C-9EEF484534ED}">
      <dgm:prSet/>
      <dgm:spPr/>
      <dgm:t>
        <a:bodyPr/>
        <a:lstStyle/>
        <a:p>
          <a:endParaRPr lang="es-EC"/>
        </a:p>
      </dgm:t>
    </dgm:pt>
    <dgm:pt modelId="{DCEDDF52-2AB0-4EA1-92E5-1255DD4A3AFA}" type="sibTrans" cxnId="{1437D7C4-91E5-4C39-9F0C-9EEF484534ED}">
      <dgm:prSet/>
      <dgm:spPr/>
      <dgm:t>
        <a:bodyPr/>
        <a:lstStyle/>
        <a:p>
          <a:endParaRPr lang="es-EC"/>
        </a:p>
      </dgm:t>
    </dgm:pt>
    <dgm:pt modelId="{FEEFAD5D-6167-455D-94F6-D341935325D3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MOVIMIENTO_ONCOLOGICO</a:t>
          </a:r>
          <a:endParaRPr lang="es-EC" dirty="0">
            <a:solidFill>
              <a:schemeClr val="tx1"/>
            </a:solidFill>
          </a:endParaRPr>
        </a:p>
      </dgm:t>
    </dgm:pt>
    <dgm:pt modelId="{98A8372A-605B-48D6-8DB5-B5FB9128C3E0}" type="parTrans" cxnId="{532B0038-7EDD-413C-BD75-7FEA79E17DF9}">
      <dgm:prSet/>
      <dgm:spPr/>
      <dgm:t>
        <a:bodyPr/>
        <a:lstStyle/>
        <a:p>
          <a:endParaRPr lang="es-EC"/>
        </a:p>
      </dgm:t>
    </dgm:pt>
    <dgm:pt modelId="{1B9B0609-0923-45B0-8C74-BAD9C64E1651}" type="sibTrans" cxnId="{532B0038-7EDD-413C-BD75-7FEA79E17DF9}">
      <dgm:prSet/>
      <dgm:spPr/>
      <dgm:t>
        <a:bodyPr/>
        <a:lstStyle/>
        <a:p>
          <a:endParaRPr lang="es-EC"/>
        </a:p>
      </dgm:t>
    </dgm:pt>
    <dgm:pt modelId="{284651AB-EF1D-4B84-A573-96EC4AF098F1}" type="pres">
      <dgm:prSet presAssocID="{5A1D5D53-3125-41FE-AEC5-E50A0BF078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A96AD91-7C83-4CFB-84C0-1457AC37A5EA}" type="pres">
      <dgm:prSet presAssocID="{78BA6BF6-F058-4379-B5A2-B4BDC78034DC}" presName="composite" presStyleCnt="0"/>
      <dgm:spPr/>
    </dgm:pt>
    <dgm:pt modelId="{F1CC5017-B4FC-45F7-A187-00A458CAAB91}" type="pres">
      <dgm:prSet presAssocID="{78BA6BF6-F058-4379-B5A2-B4BDC78034DC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4F3BEB-405E-4D39-9ABD-A07EB6072A63}" type="pres">
      <dgm:prSet presAssocID="{78BA6BF6-F058-4379-B5A2-B4BDC78034DC}" presName="rect2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8815BB1-E3B4-4C1B-B4FD-F7F047CD64B9}" type="pres">
      <dgm:prSet presAssocID="{223CF318-E7BA-4B66-AA2C-0DED86A513F3}" presName="sibTrans" presStyleCnt="0"/>
      <dgm:spPr/>
    </dgm:pt>
    <dgm:pt modelId="{486018BA-A9A3-47AA-B251-0D60319D3095}" type="pres">
      <dgm:prSet presAssocID="{1EAACE4B-1D63-41A4-8833-84D79B29698E}" presName="composite" presStyleCnt="0"/>
      <dgm:spPr/>
    </dgm:pt>
    <dgm:pt modelId="{E2FB40DD-B9A4-4CE5-8367-EAB76FF42C3C}" type="pres">
      <dgm:prSet presAssocID="{1EAACE4B-1D63-41A4-8833-84D79B29698E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2D0F13-5120-4A20-B001-A4584C8D2C36}" type="pres">
      <dgm:prSet presAssocID="{1EAACE4B-1D63-41A4-8833-84D79B29698E}" presName="rect2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7961115-BAA2-4C06-B291-819B4979D2C8}" type="pres">
      <dgm:prSet presAssocID="{DCEDDF52-2AB0-4EA1-92E5-1255DD4A3AFA}" presName="sibTrans" presStyleCnt="0"/>
      <dgm:spPr/>
    </dgm:pt>
    <dgm:pt modelId="{E5A5CC37-9170-416A-95EE-16B7BECB6AD2}" type="pres">
      <dgm:prSet presAssocID="{FEEFAD5D-6167-455D-94F6-D341935325D3}" presName="composite" presStyleCnt="0"/>
      <dgm:spPr/>
    </dgm:pt>
    <dgm:pt modelId="{FD8A4B0A-25C3-4EF6-BA25-F987DF921DC3}" type="pres">
      <dgm:prSet presAssocID="{FEEFAD5D-6167-455D-94F6-D341935325D3}" presName="rect1" presStyleLbl="trAlignAcc1" presStyleIdx="2" presStyleCnt="3" custScaleX="1078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160059-1848-4BCA-A271-5CFE40B4042B}" type="pres">
      <dgm:prSet presAssocID="{FEEFAD5D-6167-455D-94F6-D341935325D3}" presName="rect2" presStyleLbl="fgImgPlace1" presStyleIdx="2" presStyleCnt="3" custLinFactNeighborX="-32906" custLinFactNeighborY="-154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77E7238-F9B2-448C-84F8-4C9772465820}" srcId="{5A1D5D53-3125-41FE-AEC5-E50A0BF0782F}" destId="{78BA6BF6-F058-4379-B5A2-B4BDC78034DC}" srcOrd="0" destOrd="0" parTransId="{7A220499-AD15-4A51-9ECD-A47E67555B57}" sibTransId="{223CF318-E7BA-4B66-AA2C-0DED86A513F3}"/>
    <dgm:cxn modelId="{56BF1DDB-B746-40BA-8D2A-94ADD149F331}" type="presOf" srcId="{5A1D5D53-3125-41FE-AEC5-E50A0BF0782F}" destId="{284651AB-EF1D-4B84-A573-96EC4AF098F1}" srcOrd="0" destOrd="0" presId="urn:microsoft.com/office/officeart/2008/layout/PictureStrips"/>
    <dgm:cxn modelId="{ECB71193-7EEE-4BD8-9A86-E3BD2F8122BE}" type="presOf" srcId="{78BA6BF6-F058-4379-B5A2-B4BDC78034DC}" destId="{F1CC5017-B4FC-45F7-A187-00A458CAAB91}" srcOrd="0" destOrd="0" presId="urn:microsoft.com/office/officeart/2008/layout/PictureStrips"/>
    <dgm:cxn modelId="{532B0038-7EDD-413C-BD75-7FEA79E17DF9}" srcId="{5A1D5D53-3125-41FE-AEC5-E50A0BF0782F}" destId="{FEEFAD5D-6167-455D-94F6-D341935325D3}" srcOrd="2" destOrd="0" parTransId="{98A8372A-605B-48D6-8DB5-B5FB9128C3E0}" sibTransId="{1B9B0609-0923-45B0-8C74-BAD9C64E1651}"/>
    <dgm:cxn modelId="{7BFC8C7D-B1E0-44D4-95A9-969B9DC16B3C}" type="presOf" srcId="{1EAACE4B-1D63-41A4-8833-84D79B29698E}" destId="{E2FB40DD-B9A4-4CE5-8367-EAB76FF42C3C}" srcOrd="0" destOrd="0" presId="urn:microsoft.com/office/officeart/2008/layout/PictureStrips"/>
    <dgm:cxn modelId="{1437D7C4-91E5-4C39-9F0C-9EEF484534ED}" srcId="{5A1D5D53-3125-41FE-AEC5-E50A0BF0782F}" destId="{1EAACE4B-1D63-41A4-8833-84D79B29698E}" srcOrd="1" destOrd="0" parTransId="{22915660-E9CC-4AB6-B197-CB63AC68150E}" sibTransId="{DCEDDF52-2AB0-4EA1-92E5-1255DD4A3AFA}"/>
    <dgm:cxn modelId="{0C3CD0B9-8805-43A7-80FB-853D1CACFB73}" type="presOf" srcId="{FEEFAD5D-6167-455D-94F6-D341935325D3}" destId="{FD8A4B0A-25C3-4EF6-BA25-F987DF921DC3}" srcOrd="0" destOrd="0" presId="urn:microsoft.com/office/officeart/2008/layout/PictureStrips"/>
    <dgm:cxn modelId="{A62DC112-3A7E-4304-8AB9-5FF5047C5AE1}" type="presParOf" srcId="{284651AB-EF1D-4B84-A573-96EC4AF098F1}" destId="{EA96AD91-7C83-4CFB-84C0-1457AC37A5EA}" srcOrd="0" destOrd="0" presId="urn:microsoft.com/office/officeart/2008/layout/PictureStrips"/>
    <dgm:cxn modelId="{7FC02698-4A04-4723-A9EA-1757977DCDA0}" type="presParOf" srcId="{EA96AD91-7C83-4CFB-84C0-1457AC37A5EA}" destId="{F1CC5017-B4FC-45F7-A187-00A458CAAB91}" srcOrd="0" destOrd="0" presId="urn:microsoft.com/office/officeart/2008/layout/PictureStrips"/>
    <dgm:cxn modelId="{6E9DD57B-9B0D-4BF0-A52C-CB548176AF6B}" type="presParOf" srcId="{EA96AD91-7C83-4CFB-84C0-1457AC37A5EA}" destId="{FB4F3BEB-405E-4D39-9ABD-A07EB6072A63}" srcOrd="1" destOrd="0" presId="urn:microsoft.com/office/officeart/2008/layout/PictureStrips"/>
    <dgm:cxn modelId="{04B5B8CA-CB20-420C-A4E1-BA4295FF90B1}" type="presParOf" srcId="{284651AB-EF1D-4B84-A573-96EC4AF098F1}" destId="{C8815BB1-E3B4-4C1B-B4FD-F7F047CD64B9}" srcOrd="1" destOrd="0" presId="urn:microsoft.com/office/officeart/2008/layout/PictureStrips"/>
    <dgm:cxn modelId="{7002C764-78A3-43AD-A9E8-53790AC3140D}" type="presParOf" srcId="{284651AB-EF1D-4B84-A573-96EC4AF098F1}" destId="{486018BA-A9A3-47AA-B251-0D60319D3095}" srcOrd="2" destOrd="0" presId="urn:microsoft.com/office/officeart/2008/layout/PictureStrips"/>
    <dgm:cxn modelId="{4D520458-234B-4A09-ACCD-FB8FB2F03832}" type="presParOf" srcId="{486018BA-A9A3-47AA-B251-0D60319D3095}" destId="{E2FB40DD-B9A4-4CE5-8367-EAB76FF42C3C}" srcOrd="0" destOrd="0" presId="urn:microsoft.com/office/officeart/2008/layout/PictureStrips"/>
    <dgm:cxn modelId="{51AC08D6-FD8B-4DF5-81B5-9D2473F705C1}" type="presParOf" srcId="{486018BA-A9A3-47AA-B251-0D60319D3095}" destId="{922D0F13-5120-4A20-B001-A4584C8D2C36}" srcOrd="1" destOrd="0" presId="urn:microsoft.com/office/officeart/2008/layout/PictureStrips"/>
    <dgm:cxn modelId="{C3C549D2-59A7-433D-8241-A55710DD45D9}" type="presParOf" srcId="{284651AB-EF1D-4B84-A573-96EC4AF098F1}" destId="{F7961115-BAA2-4C06-B291-819B4979D2C8}" srcOrd="3" destOrd="0" presId="urn:microsoft.com/office/officeart/2008/layout/PictureStrips"/>
    <dgm:cxn modelId="{969B2083-6FF1-4B8C-BE77-098448AD08B9}" type="presParOf" srcId="{284651AB-EF1D-4B84-A573-96EC4AF098F1}" destId="{E5A5CC37-9170-416A-95EE-16B7BECB6AD2}" srcOrd="4" destOrd="0" presId="urn:microsoft.com/office/officeart/2008/layout/PictureStrips"/>
    <dgm:cxn modelId="{013FD778-D77D-4E6C-B48A-9733B133120D}" type="presParOf" srcId="{E5A5CC37-9170-416A-95EE-16B7BECB6AD2}" destId="{FD8A4B0A-25C3-4EF6-BA25-F987DF921DC3}" srcOrd="0" destOrd="0" presId="urn:microsoft.com/office/officeart/2008/layout/PictureStrips"/>
    <dgm:cxn modelId="{F85E8D73-AEC3-4BF3-BB99-867504C012A4}" type="presParOf" srcId="{E5A5CC37-9170-416A-95EE-16B7BECB6AD2}" destId="{B0160059-1848-4BCA-A271-5CFE40B4042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B79C4-DB21-4CB5-A88D-A3BB16A0126F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</dgm:pt>
    <dgm:pt modelId="{8A6C432A-57B0-463E-8564-2904EB7E8CB2}">
      <dgm:prSet phldrT="[Texto]"/>
      <dgm:spPr/>
      <dgm:t>
        <a:bodyPr/>
        <a:lstStyle/>
        <a:p>
          <a:r>
            <a:rPr lang="es-EC" dirty="0" smtClean="0"/>
            <a:t>SELECCIÓN DE DATOS</a:t>
          </a:r>
          <a:endParaRPr lang="es-EC" dirty="0"/>
        </a:p>
      </dgm:t>
    </dgm:pt>
    <dgm:pt modelId="{5B79761B-A4C7-48E7-8723-D2BBBAAFF345}" type="parTrans" cxnId="{03A35563-CB1F-4053-92BD-9F821F129DDD}">
      <dgm:prSet/>
      <dgm:spPr/>
      <dgm:t>
        <a:bodyPr/>
        <a:lstStyle/>
        <a:p>
          <a:endParaRPr lang="es-EC"/>
        </a:p>
      </dgm:t>
    </dgm:pt>
    <dgm:pt modelId="{D37A9FEC-49DC-4AF4-AE12-4E4B94E5E801}" type="sibTrans" cxnId="{03A35563-CB1F-4053-92BD-9F821F129DDD}">
      <dgm:prSet/>
      <dgm:spPr/>
      <dgm:t>
        <a:bodyPr/>
        <a:lstStyle/>
        <a:p>
          <a:endParaRPr lang="es-EC"/>
        </a:p>
      </dgm:t>
    </dgm:pt>
    <dgm:pt modelId="{11A18A0C-E18B-479B-A7ED-58B87034BE37}">
      <dgm:prSet phldrT="[Texto]"/>
      <dgm:spPr/>
      <dgm:t>
        <a:bodyPr/>
        <a:lstStyle/>
        <a:p>
          <a:r>
            <a:rPr lang="es-EC" dirty="0" smtClean="0"/>
            <a:t>LIMPIEZA DE DATOS</a:t>
          </a:r>
          <a:endParaRPr lang="es-EC" dirty="0"/>
        </a:p>
      </dgm:t>
    </dgm:pt>
    <dgm:pt modelId="{F37F2C88-A05E-4881-95CE-09DB1E4BA0D1}" type="parTrans" cxnId="{A85161F7-E402-42D7-9BB1-9A922CF8EE63}">
      <dgm:prSet/>
      <dgm:spPr/>
      <dgm:t>
        <a:bodyPr/>
        <a:lstStyle/>
        <a:p>
          <a:endParaRPr lang="es-EC"/>
        </a:p>
      </dgm:t>
    </dgm:pt>
    <dgm:pt modelId="{5C0F7F1C-0814-499D-B8D8-B9AC46CC76F4}" type="sibTrans" cxnId="{A85161F7-E402-42D7-9BB1-9A922CF8EE63}">
      <dgm:prSet/>
      <dgm:spPr/>
      <dgm:t>
        <a:bodyPr/>
        <a:lstStyle/>
        <a:p>
          <a:endParaRPr lang="es-EC"/>
        </a:p>
      </dgm:t>
    </dgm:pt>
    <dgm:pt modelId="{3FAEF3F5-B183-45D7-A691-DD1F0D2080C6}">
      <dgm:prSet phldrT="[Texto]"/>
      <dgm:spPr/>
      <dgm:t>
        <a:bodyPr/>
        <a:lstStyle/>
        <a:p>
          <a:r>
            <a:rPr lang="es-EC" dirty="0" smtClean="0"/>
            <a:t>DATOS PREPARADOS</a:t>
          </a:r>
          <a:endParaRPr lang="es-EC" dirty="0"/>
        </a:p>
      </dgm:t>
    </dgm:pt>
    <dgm:pt modelId="{617FCC2D-35AC-48BD-8666-BB0380BFB556}" type="parTrans" cxnId="{B55334BB-DD5F-460D-80FE-CC6F4700ED8B}">
      <dgm:prSet/>
      <dgm:spPr/>
      <dgm:t>
        <a:bodyPr/>
        <a:lstStyle/>
        <a:p>
          <a:endParaRPr lang="es-EC"/>
        </a:p>
      </dgm:t>
    </dgm:pt>
    <dgm:pt modelId="{405F8776-531E-42E4-A4A3-AFDB97DE97E8}" type="sibTrans" cxnId="{B55334BB-DD5F-460D-80FE-CC6F4700ED8B}">
      <dgm:prSet/>
      <dgm:spPr/>
      <dgm:t>
        <a:bodyPr/>
        <a:lstStyle/>
        <a:p>
          <a:endParaRPr lang="es-EC"/>
        </a:p>
      </dgm:t>
    </dgm:pt>
    <dgm:pt modelId="{CC9A858E-A669-4524-99FF-F546CFB9C760}">
      <dgm:prSet phldrT="[Texto]"/>
      <dgm:spPr/>
      <dgm:t>
        <a:bodyPr/>
        <a:lstStyle/>
        <a:p>
          <a:r>
            <a:rPr lang="es-EC" dirty="0" smtClean="0"/>
            <a:t>CONSTRUIR DATOS</a:t>
          </a:r>
          <a:endParaRPr lang="es-EC" dirty="0"/>
        </a:p>
      </dgm:t>
    </dgm:pt>
    <dgm:pt modelId="{06624CB9-155C-4071-8786-66D24893C3B4}" type="parTrans" cxnId="{D0F30CC5-8F83-40B0-9C97-F4CAC1EADC1F}">
      <dgm:prSet/>
      <dgm:spPr/>
      <dgm:t>
        <a:bodyPr/>
        <a:lstStyle/>
        <a:p>
          <a:endParaRPr lang="es-EC"/>
        </a:p>
      </dgm:t>
    </dgm:pt>
    <dgm:pt modelId="{5DCC0897-03DC-459B-8BD0-1E077C220FD7}" type="sibTrans" cxnId="{D0F30CC5-8F83-40B0-9C97-F4CAC1EADC1F}">
      <dgm:prSet/>
      <dgm:spPr/>
      <dgm:t>
        <a:bodyPr/>
        <a:lstStyle/>
        <a:p>
          <a:endParaRPr lang="es-EC"/>
        </a:p>
      </dgm:t>
    </dgm:pt>
    <dgm:pt modelId="{790FE8EB-0B58-4EC8-88B1-3935A90E042E}">
      <dgm:prSet phldrT="[Texto]"/>
      <dgm:spPr/>
      <dgm:t>
        <a:bodyPr/>
        <a:lstStyle/>
        <a:p>
          <a:r>
            <a:rPr lang="es-EC" dirty="0" smtClean="0"/>
            <a:t>INTEGRAR DATOS</a:t>
          </a:r>
          <a:endParaRPr lang="es-EC" dirty="0"/>
        </a:p>
      </dgm:t>
    </dgm:pt>
    <dgm:pt modelId="{64FB189C-593A-421C-B320-8FBF729467A3}" type="parTrans" cxnId="{402BCB37-D778-4587-B3AD-FAD8680CD0E1}">
      <dgm:prSet/>
      <dgm:spPr/>
      <dgm:t>
        <a:bodyPr/>
        <a:lstStyle/>
        <a:p>
          <a:endParaRPr lang="es-EC"/>
        </a:p>
      </dgm:t>
    </dgm:pt>
    <dgm:pt modelId="{DBEF35AF-92FB-4596-B076-8A0ED53B76D9}" type="sibTrans" cxnId="{402BCB37-D778-4587-B3AD-FAD8680CD0E1}">
      <dgm:prSet/>
      <dgm:spPr/>
      <dgm:t>
        <a:bodyPr/>
        <a:lstStyle/>
        <a:p>
          <a:endParaRPr lang="es-EC"/>
        </a:p>
      </dgm:t>
    </dgm:pt>
    <dgm:pt modelId="{3334067E-4147-484C-A573-5687EF917A0C}">
      <dgm:prSet phldrT="[Texto]"/>
      <dgm:spPr/>
      <dgm:t>
        <a:bodyPr/>
        <a:lstStyle/>
        <a:p>
          <a:r>
            <a:rPr lang="es-EC" dirty="0" smtClean="0"/>
            <a:t>FORMATEAR  DATOS</a:t>
          </a:r>
          <a:endParaRPr lang="es-EC" dirty="0"/>
        </a:p>
      </dgm:t>
    </dgm:pt>
    <dgm:pt modelId="{8343AF23-230A-4151-9CB0-EA2BE34059F6}" type="parTrans" cxnId="{7DB988A1-39C5-41EE-B8DF-E48322524EB9}">
      <dgm:prSet/>
      <dgm:spPr/>
      <dgm:t>
        <a:bodyPr/>
        <a:lstStyle/>
        <a:p>
          <a:endParaRPr lang="es-EC"/>
        </a:p>
      </dgm:t>
    </dgm:pt>
    <dgm:pt modelId="{7E341A56-B3E0-4E9C-AE38-72EEE5A05B1B}" type="sibTrans" cxnId="{7DB988A1-39C5-41EE-B8DF-E48322524EB9}">
      <dgm:prSet/>
      <dgm:spPr/>
      <dgm:t>
        <a:bodyPr/>
        <a:lstStyle/>
        <a:p>
          <a:endParaRPr lang="es-EC"/>
        </a:p>
      </dgm:t>
    </dgm:pt>
    <dgm:pt modelId="{CAF8A970-B787-40D0-AE04-F4BD49112085}" type="pres">
      <dgm:prSet presAssocID="{840B79C4-DB21-4CB5-A88D-A3BB16A0126F}" presName="diagram" presStyleCnt="0">
        <dgm:presLayoutVars>
          <dgm:dir/>
          <dgm:resizeHandles/>
        </dgm:presLayoutVars>
      </dgm:prSet>
      <dgm:spPr/>
    </dgm:pt>
    <dgm:pt modelId="{D567E894-DF65-4F2C-98D1-D48EA8B48363}" type="pres">
      <dgm:prSet presAssocID="{8A6C432A-57B0-463E-8564-2904EB7E8CB2}" presName="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8EBB5A-FF48-4A6E-88BC-C85DD18BF29B}" type="pres">
      <dgm:prSet presAssocID="{D37A9FEC-49DC-4AF4-AE12-4E4B94E5E801}" presName="sibTrans" presStyleLbl="sibTrans2D1" presStyleIdx="0" presStyleCnt="5"/>
      <dgm:spPr/>
      <dgm:t>
        <a:bodyPr/>
        <a:lstStyle/>
        <a:p>
          <a:endParaRPr lang="es-ES"/>
        </a:p>
      </dgm:t>
    </dgm:pt>
    <dgm:pt modelId="{26EAC0EF-D551-4F66-8D03-7E9754E34E75}" type="pres">
      <dgm:prSet presAssocID="{11A18A0C-E18B-479B-A7ED-58B87034BE37}" presName="middleNode" presStyleCnt="0"/>
      <dgm:spPr/>
    </dgm:pt>
    <dgm:pt modelId="{D5413C8F-E347-470A-BFAB-18943F33B2F7}" type="pres">
      <dgm:prSet presAssocID="{11A18A0C-E18B-479B-A7ED-58B87034BE37}" presName="padding" presStyleLbl="node1" presStyleIdx="0" presStyleCnt="6"/>
      <dgm:spPr/>
    </dgm:pt>
    <dgm:pt modelId="{26E8DA3B-AD9C-4C45-921E-361DE05AB493}" type="pres">
      <dgm:prSet presAssocID="{11A18A0C-E18B-479B-A7ED-58B87034BE37}" presName="shap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8DF0F2-E639-46D5-8032-B73F4BD39097}" type="pres">
      <dgm:prSet presAssocID="{5C0F7F1C-0814-499D-B8D8-B9AC46CC76F4}" presName="sibTrans" presStyleLbl="sibTrans2D1" presStyleIdx="1" presStyleCnt="5"/>
      <dgm:spPr/>
      <dgm:t>
        <a:bodyPr/>
        <a:lstStyle/>
        <a:p>
          <a:endParaRPr lang="es-ES"/>
        </a:p>
      </dgm:t>
    </dgm:pt>
    <dgm:pt modelId="{A49ABA7B-F2F9-4067-8361-E747BD7B5DDA}" type="pres">
      <dgm:prSet presAssocID="{CC9A858E-A669-4524-99FF-F546CFB9C760}" presName="middleNode" presStyleCnt="0"/>
      <dgm:spPr/>
    </dgm:pt>
    <dgm:pt modelId="{E33DD11C-4795-43B9-AA1B-3CFC66C83F75}" type="pres">
      <dgm:prSet presAssocID="{CC9A858E-A669-4524-99FF-F546CFB9C760}" presName="padding" presStyleLbl="node1" presStyleIdx="1" presStyleCnt="6"/>
      <dgm:spPr/>
    </dgm:pt>
    <dgm:pt modelId="{73A09DC0-39E7-4274-A082-A6B68B201EB1}" type="pres">
      <dgm:prSet presAssocID="{CC9A858E-A669-4524-99FF-F546CFB9C760}" presName="shap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26A09F-35A2-4A22-9D77-D59B24AFA5A5}" type="pres">
      <dgm:prSet presAssocID="{5DCC0897-03DC-459B-8BD0-1E077C220FD7}" presName="sibTrans" presStyleLbl="sibTrans2D1" presStyleIdx="2" presStyleCnt="5"/>
      <dgm:spPr/>
      <dgm:t>
        <a:bodyPr/>
        <a:lstStyle/>
        <a:p>
          <a:endParaRPr lang="es-ES"/>
        </a:p>
      </dgm:t>
    </dgm:pt>
    <dgm:pt modelId="{391C7C01-6562-4032-A759-011ADFE62A87}" type="pres">
      <dgm:prSet presAssocID="{790FE8EB-0B58-4EC8-88B1-3935A90E042E}" presName="middleNode" presStyleCnt="0"/>
      <dgm:spPr/>
    </dgm:pt>
    <dgm:pt modelId="{8D183932-94CC-4095-98AF-139C2C06A179}" type="pres">
      <dgm:prSet presAssocID="{790FE8EB-0B58-4EC8-88B1-3935A90E042E}" presName="padding" presStyleLbl="node1" presStyleIdx="2" presStyleCnt="6"/>
      <dgm:spPr/>
    </dgm:pt>
    <dgm:pt modelId="{440C9FC8-CC5C-4C6C-93B8-71EFC2706CCC}" type="pres">
      <dgm:prSet presAssocID="{790FE8EB-0B58-4EC8-88B1-3935A90E042E}" presName="shap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F2CF18-822F-433B-8B13-F264DE31E266}" type="pres">
      <dgm:prSet presAssocID="{DBEF35AF-92FB-4596-B076-8A0ED53B76D9}" presName="sibTrans" presStyleLbl="sibTrans2D1" presStyleIdx="3" presStyleCnt="5"/>
      <dgm:spPr/>
      <dgm:t>
        <a:bodyPr/>
        <a:lstStyle/>
        <a:p>
          <a:endParaRPr lang="es-ES"/>
        </a:p>
      </dgm:t>
    </dgm:pt>
    <dgm:pt modelId="{6F525771-FD13-4CD0-8308-5610BB73A23D}" type="pres">
      <dgm:prSet presAssocID="{3334067E-4147-484C-A573-5687EF917A0C}" presName="middleNode" presStyleCnt="0"/>
      <dgm:spPr/>
    </dgm:pt>
    <dgm:pt modelId="{41A7D529-1321-4D4A-A409-862831758EF8}" type="pres">
      <dgm:prSet presAssocID="{3334067E-4147-484C-A573-5687EF917A0C}" presName="padding" presStyleLbl="node1" presStyleIdx="3" presStyleCnt="6"/>
      <dgm:spPr/>
    </dgm:pt>
    <dgm:pt modelId="{808A2992-8541-468B-AF71-AAB4604B5882}" type="pres">
      <dgm:prSet presAssocID="{3334067E-4147-484C-A573-5687EF917A0C}" presName="shap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A9923D-C849-4309-AF2C-F273798F99F5}" type="pres">
      <dgm:prSet presAssocID="{7E341A56-B3E0-4E9C-AE38-72EEE5A05B1B}" presName="sibTrans" presStyleLbl="sibTrans2D1" presStyleIdx="4" presStyleCnt="5"/>
      <dgm:spPr/>
      <dgm:t>
        <a:bodyPr/>
        <a:lstStyle/>
        <a:p>
          <a:endParaRPr lang="es-ES"/>
        </a:p>
      </dgm:t>
    </dgm:pt>
    <dgm:pt modelId="{41892CFE-F9B7-4BB1-B131-9EE012F13669}" type="pres">
      <dgm:prSet presAssocID="{3FAEF3F5-B183-45D7-A691-DD1F0D2080C6}" presName="las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BB47D2F-BD0D-46E3-AE43-A25F3F37D0E9}" type="presOf" srcId="{7E341A56-B3E0-4E9C-AE38-72EEE5A05B1B}" destId="{5FA9923D-C849-4309-AF2C-F273798F99F5}" srcOrd="0" destOrd="0" presId="urn:microsoft.com/office/officeart/2005/8/layout/bProcess2"/>
    <dgm:cxn modelId="{35F2E9BF-599C-4A2B-8AB7-A20110BE7E99}" type="presOf" srcId="{8A6C432A-57B0-463E-8564-2904EB7E8CB2}" destId="{D567E894-DF65-4F2C-98D1-D48EA8B48363}" srcOrd="0" destOrd="0" presId="urn:microsoft.com/office/officeart/2005/8/layout/bProcess2"/>
    <dgm:cxn modelId="{B90DC9A6-E3E9-4DC9-9FAF-DE3F00B3DCBC}" type="presOf" srcId="{790FE8EB-0B58-4EC8-88B1-3935A90E042E}" destId="{440C9FC8-CC5C-4C6C-93B8-71EFC2706CCC}" srcOrd="0" destOrd="0" presId="urn:microsoft.com/office/officeart/2005/8/layout/bProcess2"/>
    <dgm:cxn modelId="{49FBEA69-B863-4C64-B943-2C49C19F7805}" type="presOf" srcId="{CC9A858E-A669-4524-99FF-F546CFB9C760}" destId="{73A09DC0-39E7-4274-A082-A6B68B201EB1}" srcOrd="0" destOrd="0" presId="urn:microsoft.com/office/officeart/2005/8/layout/bProcess2"/>
    <dgm:cxn modelId="{6ECAC12B-5CBD-4C7F-A53E-BCDAC690CA97}" type="presOf" srcId="{3FAEF3F5-B183-45D7-A691-DD1F0D2080C6}" destId="{41892CFE-F9B7-4BB1-B131-9EE012F13669}" srcOrd="0" destOrd="0" presId="urn:microsoft.com/office/officeart/2005/8/layout/bProcess2"/>
    <dgm:cxn modelId="{8FAA5C94-1E49-4434-B639-0D4E18F5E95D}" type="presOf" srcId="{5DCC0897-03DC-459B-8BD0-1E077C220FD7}" destId="{DD26A09F-35A2-4A22-9D77-D59B24AFA5A5}" srcOrd="0" destOrd="0" presId="urn:microsoft.com/office/officeart/2005/8/layout/bProcess2"/>
    <dgm:cxn modelId="{7DB988A1-39C5-41EE-B8DF-E48322524EB9}" srcId="{840B79C4-DB21-4CB5-A88D-A3BB16A0126F}" destId="{3334067E-4147-484C-A573-5687EF917A0C}" srcOrd="4" destOrd="0" parTransId="{8343AF23-230A-4151-9CB0-EA2BE34059F6}" sibTransId="{7E341A56-B3E0-4E9C-AE38-72EEE5A05B1B}"/>
    <dgm:cxn modelId="{A85161F7-E402-42D7-9BB1-9A922CF8EE63}" srcId="{840B79C4-DB21-4CB5-A88D-A3BB16A0126F}" destId="{11A18A0C-E18B-479B-A7ED-58B87034BE37}" srcOrd="1" destOrd="0" parTransId="{F37F2C88-A05E-4881-95CE-09DB1E4BA0D1}" sibTransId="{5C0F7F1C-0814-499D-B8D8-B9AC46CC76F4}"/>
    <dgm:cxn modelId="{515BD100-0461-4EE1-A2EE-7D762855FCF9}" type="presOf" srcId="{11A18A0C-E18B-479B-A7ED-58B87034BE37}" destId="{26E8DA3B-AD9C-4C45-921E-361DE05AB493}" srcOrd="0" destOrd="0" presId="urn:microsoft.com/office/officeart/2005/8/layout/bProcess2"/>
    <dgm:cxn modelId="{B6AD734D-8518-42C9-A642-720A0275468B}" type="presOf" srcId="{DBEF35AF-92FB-4596-B076-8A0ED53B76D9}" destId="{A3F2CF18-822F-433B-8B13-F264DE31E266}" srcOrd="0" destOrd="0" presId="urn:microsoft.com/office/officeart/2005/8/layout/bProcess2"/>
    <dgm:cxn modelId="{94B8AC09-989C-4412-A39C-DD51D0C0B1D1}" type="presOf" srcId="{840B79C4-DB21-4CB5-A88D-A3BB16A0126F}" destId="{CAF8A970-B787-40D0-AE04-F4BD49112085}" srcOrd="0" destOrd="0" presId="urn:microsoft.com/office/officeart/2005/8/layout/bProcess2"/>
    <dgm:cxn modelId="{EF83496C-8241-4BC0-BA8E-D0A068CD9F0D}" type="presOf" srcId="{3334067E-4147-484C-A573-5687EF917A0C}" destId="{808A2992-8541-468B-AF71-AAB4604B5882}" srcOrd="0" destOrd="0" presId="urn:microsoft.com/office/officeart/2005/8/layout/bProcess2"/>
    <dgm:cxn modelId="{9AF84547-BA76-47AC-8E7C-947328902881}" type="presOf" srcId="{5C0F7F1C-0814-499D-B8D8-B9AC46CC76F4}" destId="{CC8DF0F2-E639-46D5-8032-B73F4BD39097}" srcOrd="0" destOrd="0" presId="urn:microsoft.com/office/officeart/2005/8/layout/bProcess2"/>
    <dgm:cxn modelId="{402BCB37-D778-4587-B3AD-FAD8680CD0E1}" srcId="{840B79C4-DB21-4CB5-A88D-A3BB16A0126F}" destId="{790FE8EB-0B58-4EC8-88B1-3935A90E042E}" srcOrd="3" destOrd="0" parTransId="{64FB189C-593A-421C-B320-8FBF729467A3}" sibTransId="{DBEF35AF-92FB-4596-B076-8A0ED53B76D9}"/>
    <dgm:cxn modelId="{D0F30CC5-8F83-40B0-9C97-F4CAC1EADC1F}" srcId="{840B79C4-DB21-4CB5-A88D-A3BB16A0126F}" destId="{CC9A858E-A669-4524-99FF-F546CFB9C760}" srcOrd="2" destOrd="0" parTransId="{06624CB9-155C-4071-8786-66D24893C3B4}" sibTransId="{5DCC0897-03DC-459B-8BD0-1E077C220FD7}"/>
    <dgm:cxn modelId="{C67CC3BA-0E40-49A1-9860-619B73E60354}" type="presOf" srcId="{D37A9FEC-49DC-4AF4-AE12-4E4B94E5E801}" destId="{438EBB5A-FF48-4A6E-88BC-C85DD18BF29B}" srcOrd="0" destOrd="0" presId="urn:microsoft.com/office/officeart/2005/8/layout/bProcess2"/>
    <dgm:cxn modelId="{03A35563-CB1F-4053-92BD-9F821F129DDD}" srcId="{840B79C4-DB21-4CB5-A88D-A3BB16A0126F}" destId="{8A6C432A-57B0-463E-8564-2904EB7E8CB2}" srcOrd="0" destOrd="0" parTransId="{5B79761B-A4C7-48E7-8723-D2BBBAAFF345}" sibTransId="{D37A9FEC-49DC-4AF4-AE12-4E4B94E5E801}"/>
    <dgm:cxn modelId="{B55334BB-DD5F-460D-80FE-CC6F4700ED8B}" srcId="{840B79C4-DB21-4CB5-A88D-A3BB16A0126F}" destId="{3FAEF3F5-B183-45D7-A691-DD1F0D2080C6}" srcOrd="5" destOrd="0" parTransId="{617FCC2D-35AC-48BD-8666-BB0380BFB556}" sibTransId="{405F8776-531E-42E4-A4A3-AFDB97DE97E8}"/>
    <dgm:cxn modelId="{4C76FE26-9DD1-4B2D-9551-64299AFC515A}" type="presParOf" srcId="{CAF8A970-B787-40D0-AE04-F4BD49112085}" destId="{D567E894-DF65-4F2C-98D1-D48EA8B48363}" srcOrd="0" destOrd="0" presId="urn:microsoft.com/office/officeart/2005/8/layout/bProcess2"/>
    <dgm:cxn modelId="{57D657D3-661E-4DB9-997A-6AD9F90A484C}" type="presParOf" srcId="{CAF8A970-B787-40D0-AE04-F4BD49112085}" destId="{438EBB5A-FF48-4A6E-88BC-C85DD18BF29B}" srcOrd="1" destOrd="0" presId="urn:microsoft.com/office/officeart/2005/8/layout/bProcess2"/>
    <dgm:cxn modelId="{D03B37A1-78A1-4535-9714-AAB983217E02}" type="presParOf" srcId="{CAF8A970-B787-40D0-AE04-F4BD49112085}" destId="{26EAC0EF-D551-4F66-8D03-7E9754E34E75}" srcOrd="2" destOrd="0" presId="urn:microsoft.com/office/officeart/2005/8/layout/bProcess2"/>
    <dgm:cxn modelId="{BD6FFFE4-0ECC-4B83-97DB-64CB47829EFF}" type="presParOf" srcId="{26EAC0EF-D551-4F66-8D03-7E9754E34E75}" destId="{D5413C8F-E347-470A-BFAB-18943F33B2F7}" srcOrd="0" destOrd="0" presId="urn:microsoft.com/office/officeart/2005/8/layout/bProcess2"/>
    <dgm:cxn modelId="{4A5B663F-98BD-4D4A-8B4B-3363D2A8BBF1}" type="presParOf" srcId="{26EAC0EF-D551-4F66-8D03-7E9754E34E75}" destId="{26E8DA3B-AD9C-4C45-921E-361DE05AB493}" srcOrd="1" destOrd="0" presId="urn:microsoft.com/office/officeart/2005/8/layout/bProcess2"/>
    <dgm:cxn modelId="{6DE56495-95FB-4F43-B49D-412D016F5D8D}" type="presParOf" srcId="{CAF8A970-B787-40D0-AE04-F4BD49112085}" destId="{CC8DF0F2-E639-46D5-8032-B73F4BD39097}" srcOrd="3" destOrd="0" presId="urn:microsoft.com/office/officeart/2005/8/layout/bProcess2"/>
    <dgm:cxn modelId="{52F9A7A9-84CC-49F0-A919-1DEBF62FED7E}" type="presParOf" srcId="{CAF8A970-B787-40D0-AE04-F4BD49112085}" destId="{A49ABA7B-F2F9-4067-8361-E747BD7B5DDA}" srcOrd="4" destOrd="0" presId="urn:microsoft.com/office/officeart/2005/8/layout/bProcess2"/>
    <dgm:cxn modelId="{F6F5B7CD-6BCE-43BA-8B50-EF2AC5B37E1A}" type="presParOf" srcId="{A49ABA7B-F2F9-4067-8361-E747BD7B5DDA}" destId="{E33DD11C-4795-43B9-AA1B-3CFC66C83F75}" srcOrd="0" destOrd="0" presId="urn:microsoft.com/office/officeart/2005/8/layout/bProcess2"/>
    <dgm:cxn modelId="{799A59AE-2DCA-4B6A-BD6E-68F891D47E4A}" type="presParOf" srcId="{A49ABA7B-F2F9-4067-8361-E747BD7B5DDA}" destId="{73A09DC0-39E7-4274-A082-A6B68B201EB1}" srcOrd="1" destOrd="0" presId="urn:microsoft.com/office/officeart/2005/8/layout/bProcess2"/>
    <dgm:cxn modelId="{6287B227-4811-40CA-A2F2-B1122BB2D163}" type="presParOf" srcId="{CAF8A970-B787-40D0-AE04-F4BD49112085}" destId="{DD26A09F-35A2-4A22-9D77-D59B24AFA5A5}" srcOrd="5" destOrd="0" presId="urn:microsoft.com/office/officeart/2005/8/layout/bProcess2"/>
    <dgm:cxn modelId="{536A82A7-BE5C-4C64-B259-D703A0E9A8EE}" type="presParOf" srcId="{CAF8A970-B787-40D0-AE04-F4BD49112085}" destId="{391C7C01-6562-4032-A759-011ADFE62A87}" srcOrd="6" destOrd="0" presId="urn:microsoft.com/office/officeart/2005/8/layout/bProcess2"/>
    <dgm:cxn modelId="{A1D7BD5B-0DF7-4EFC-8B8E-AD17F425A4D7}" type="presParOf" srcId="{391C7C01-6562-4032-A759-011ADFE62A87}" destId="{8D183932-94CC-4095-98AF-139C2C06A179}" srcOrd="0" destOrd="0" presId="urn:microsoft.com/office/officeart/2005/8/layout/bProcess2"/>
    <dgm:cxn modelId="{F6521169-7B0D-4F78-8AB9-C5F3212A808B}" type="presParOf" srcId="{391C7C01-6562-4032-A759-011ADFE62A87}" destId="{440C9FC8-CC5C-4C6C-93B8-71EFC2706CCC}" srcOrd="1" destOrd="0" presId="urn:microsoft.com/office/officeart/2005/8/layout/bProcess2"/>
    <dgm:cxn modelId="{6C58A856-AA07-49A3-9AB8-F2C42BD2FCB2}" type="presParOf" srcId="{CAF8A970-B787-40D0-AE04-F4BD49112085}" destId="{A3F2CF18-822F-433B-8B13-F264DE31E266}" srcOrd="7" destOrd="0" presId="urn:microsoft.com/office/officeart/2005/8/layout/bProcess2"/>
    <dgm:cxn modelId="{01EB1B86-EF21-41DA-97B5-1012ACA7D747}" type="presParOf" srcId="{CAF8A970-B787-40D0-AE04-F4BD49112085}" destId="{6F525771-FD13-4CD0-8308-5610BB73A23D}" srcOrd="8" destOrd="0" presId="urn:microsoft.com/office/officeart/2005/8/layout/bProcess2"/>
    <dgm:cxn modelId="{0D514A4F-30E5-4381-B5F1-F038E7B7FBDC}" type="presParOf" srcId="{6F525771-FD13-4CD0-8308-5610BB73A23D}" destId="{41A7D529-1321-4D4A-A409-862831758EF8}" srcOrd="0" destOrd="0" presId="urn:microsoft.com/office/officeart/2005/8/layout/bProcess2"/>
    <dgm:cxn modelId="{1874297F-19D4-4B04-831E-754475551E59}" type="presParOf" srcId="{6F525771-FD13-4CD0-8308-5610BB73A23D}" destId="{808A2992-8541-468B-AF71-AAB4604B5882}" srcOrd="1" destOrd="0" presId="urn:microsoft.com/office/officeart/2005/8/layout/bProcess2"/>
    <dgm:cxn modelId="{0938278F-4FB8-4B3C-A9E7-BEE0109658DA}" type="presParOf" srcId="{CAF8A970-B787-40D0-AE04-F4BD49112085}" destId="{5FA9923D-C849-4309-AF2C-F273798F99F5}" srcOrd="9" destOrd="0" presId="urn:microsoft.com/office/officeart/2005/8/layout/bProcess2"/>
    <dgm:cxn modelId="{DD69A98C-9EB2-4BC1-BE45-FB188B03CC24}" type="presParOf" srcId="{CAF8A970-B787-40D0-AE04-F4BD49112085}" destId="{41892CFE-F9B7-4BB1-B131-9EE012F13669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2BC90-BE20-46AC-9802-504BFD999925}">
      <dsp:nvSpPr>
        <dsp:cNvPr id="0" name=""/>
        <dsp:cNvSpPr/>
      </dsp:nvSpPr>
      <dsp:spPr>
        <a:xfrm rot="10800000">
          <a:off x="1870692" y="1348"/>
          <a:ext cx="6756400" cy="6755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907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900" kern="1200" dirty="0" smtClean="0"/>
            <a:t>PRELIMINARES</a:t>
          </a:r>
          <a:endParaRPr lang="es-ES" sz="1900" kern="1200" dirty="0"/>
        </a:p>
      </dsp:txBody>
      <dsp:txXfrm rot="10800000">
        <a:off x="2039584" y="1348"/>
        <a:ext cx="6587508" cy="675568"/>
      </dsp:txXfrm>
    </dsp:sp>
    <dsp:sp modelId="{455B5E1A-81F5-4861-9ED4-6C767FBB5BED}">
      <dsp:nvSpPr>
        <dsp:cNvPr id="0" name=""/>
        <dsp:cNvSpPr/>
      </dsp:nvSpPr>
      <dsp:spPr>
        <a:xfrm>
          <a:off x="1532907" y="1348"/>
          <a:ext cx="675568" cy="67556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2ABF5-46F2-48E3-9AA4-A31011CF9804}">
      <dsp:nvSpPr>
        <dsp:cNvPr id="0" name=""/>
        <dsp:cNvSpPr/>
      </dsp:nvSpPr>
      <dsp:spPr>
        <a:xfrm rot="10800000">
          <a:off x="1870692" y="878578"/>
          <a:ext cx="6756400" cy="6755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907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900" kern="1200" dirty="0" smtClean="0"/>
            <a:t>CAPITULO I: ASPECTOS GENERALES</a:t>
          </a:r>
          <a:endParaRPr lang="es-ES" sz="1900" kern="1200" dirty="0"/>
        </a:p>
      </dsp:txBody>
      <dsp:txXfrm rot="10800000">
        <a:off x="2039584" y="878578"/>
        <a:ext cx="6587508" cy="675568"/>
      </dsp:txXfrm>
    </dsp:sp>
    <dsp:sp modelId="{919AED78-9141-418F-83AD-96C716449043}">
      <dsp:nvSpPr>
        <dsp:cNvPr id="0" name=""/>
        <dsp:cNvSpPr/>
      </dsp:nvSpPr>
      <dsp:spPr>
        <a:xfrm>
          <a:off x="1532907" y="878578"/>
          <a:ext cx="675568" cy="67556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C6CB8-F2CF-4B98-9475-BB606BEAEE56}">
      <dsp:nvSpPr>
        <dsp:cNvPr id="0" name=""/>
        <dsp:cNvSpPr/>
      </dsp:nvSpPr>
      <dsp:spPr>
        <a:xfrm rot="10800000">
          <a:off x="1870692" y="1755808"/>
          <a:ext cx="6756400" cy="6755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907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900" kern="1200" dirty="0" smtClean="0"/>
            <a:t>CAPITULO II:  MARCO TEÓRICO Y ESTADO DEL ARTE</a:t>
          </a:r>
          <a:endParaRPr lang="es-ES" sz="1900" kern="1200" dirty="0"/>
        </a:p>
      </dsp:txBody>
      <dsp:txXfrm rot="10800000">
        <a:off x="2039584" y="1755808"/>
        <a:ext cx="6587508" cy="675568"/>
      </dsp:txXfrm>
    </dsp:sp>
    <dsp:sp modelId="{C8CB1E23-CCE0-49DF-B6B8-4967323190C2}">
      <dsp:nvSpPr>
        <dsp:cNvPr id="0" name=""/>
        <dsp:cNvSpPr/>
      </dsp:nvSpPr>
      <dsp:spPr>
        <a:xfrm>
          <a:off x="1532907" y="1755808"/>
          <a:ext cx="675568" cy="67556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AC72A-FCA0-4E07-9C2F-8BBEAC5407F9}">
      <dsp:nvSpPr>
        <dsp:cNvPr id="0" name=""/>
        <dsp:cNvSpPr/>
      </dsp:nvSpPr>
      <dsp:spPr>
        <a:xfrm rot="10800000">
          <a:off x="1870692" y="2633038"/>
          <a:ext cx="6756400" cy="6755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907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900" kern="1200" dirty="0" smtClean="0"/>
            <a:t>CAPÍTULO III: METODOLOGÍA APLICADA</a:t>
          </a:r>
          <a:endParaRPr lang="es-ES" sz="1900" kern="1200" dirty="0"/>
        </a:p>
      </dsp:txBody>
      <dsp:txXfrm rot="10800000">
        <a:off x="2039584" y="2633038"/>
        <a:ext cx="6587508" cy="675568"/>
      </dsp:txXfrm>
    </dsp:sp>
    <dsp:sp modelId="{45A0C325-A93A-4895-89F9-122DB0BEDCE5}">
      <dsp:nvSpPr>
        <dsp:cNvPr id="0" name=""/>
        <dsp:cNvSpPr/>
      </dsp:nvSpPr>
      <dsp:spPr>
        <a:xfrm>
          <a:off x="1532907" y="2633038"/>
          <a:ext cx="675568" cy="67556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80EAE-3785-4FF5-9F72-672D50EB1C5D}">
      <dsp:nvSpPr>
        <dsp:cNvPr id="0" name=""/>
        <dsp:cNvSpPr/>
      </dsp:nvSpPr>
      <dsp:spPr>
        <a:xfrm rot="10800000">
          <a:off x="1870692" y="3510268"/>
          <a:ext cx="6756400" cy="6755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907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900" kern="1200" dirty="0" smtClean="0"/>
            <a:t>CAPÍTULO IV: CONCLUSIONES Y RECOMENDACIONES</a:t>
          </a:r>
          <a:endParaRPr lang="es-ES" sz="1900" kern="1200" dirty="0"/>
        </a:p>
      </dsp:txBody>
      <dsp:txXfrm rot="10800000">
        <a:off x="2039584" y="3510268"/>
        <a:ext cx="6587508" cy="675568"/>
      </dsp:txXfrm>
    </dsp:sp>
    <dsp:sp modelId="{7DDB6712-BE5D-47FF-B14A-87F14E7A71DE}">
      <dsp:nvSpPr>
        <dsp:cNvPr id="0" name=""/>
        <dsp:cNvSpPr/>
      </dsp:nvSpPr>
      <dsp:spPr>
        <a:xfrm>
          <a:off x="1532907" y="3510268"/>
          <a:ext cx="675568" cy="67556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F30E2-F3B4-4BDB-97CD-B174A086E848}">
      <dsp:nvSpPr>
        <dsp:cNvPr id="0" name=""/>
        <dsp:cNvSpPr/>
      </dsp:nvSpPr>
      <dsp:spPr>
        <a:xfrm>
          <a:off x="3249724" y="3283508"/>
          <a:ext cx="2319358" cy="199969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rPr>
            <a:t>¿Es posible optimizar el stock de medicamentos, que evite un desabastecimiento y/o sobrante excesivo de medicamento</a:t>
          </a:r>
          <a:r>
            <a:rPr lang="es-EC" sz="1000" kern="1200" dirty="0" smtClean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rPr>
            <a:t>, mediante uso de algún modelo de  </a:t>
          </a:r>
          <a:r>
            <a:rPr lang="es-EC" sz="1000" kern="1200" dirty="0" smtClean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rPr>
            <a:t>minería de datos?</a:t>
          </a:r>
          <a:endParaRPr lang="es-EC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9645" y="3593822"/>
        <a:ext cx="1599516" cy="1379063"/>
      </dsp:txXfrm>
    </dsp:sp>
    <dsp:sp modelId="{5884BC62-846D-4842-8BFE-2E413AFE4C03}">
      <dsp:nvSpPr>
        <dsp:cNvPr id="0" name=""/>
        <dsp:cNvSpPr/>
      </dsp:nvSpPr>
      <dsp:spPr>
        <a:xfrm>
          <a:off x="4279797" y="3418185"/>
          <a:ext cx="271554" cy="2340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252C9-F5E1-4C3E-921E-EEF4E4255F5C}">
      <dsp:nvSpPr>
        <dsp:cNvPr id="0" name=""/>
        <dsp:cNvSpPr/>
      </dsp:nvSpPr>
      <dsp:spPr>
        <a:xfrm>
          <a:off x="449715" y="1669097"/>
          <a:ext cx="2319358" cy="199969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44EF3-FE95-498A-9EE2-4C7869E83E99}">
      <dsp:nvSpPr>
        <dsp:cNvPr id="0" name=""/>
        <dsp:cNvSpPr/>
      </dsp:nvSpPr>
      <dsp:spPr>
        <a:xfrm>
          <a:off x="2028688" y="3363073"/>
          <a:ext cx="271554" cy="2340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6A45C-0E2A-42C7-BD51-8B4FD2E46F31}">
      <dsp:nvSpPr>
        <dsp:cNvPr id="0" name=""/>
        <dsp:cNvSpPr/>
      </dsp:nvSpPr>
      <dsp:spPr>
        <a:xfrm>
          <a:off x="5145004" y="2185659"/>
          <a:ext cx="2319358" cy="199969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rPr>
            <a:t>¿Es posible desarrollar un mecanismo predictivo haciendo uso de alguna plataforma para la compra de </a:t>
          </a:r>
          <a:r>
            <a:rPr lang="es-EC" sz="1000" kern="1200" dirty="0" smtClean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rPr>
            <a:t>medicamentos  basada </a:t>
          </a:r>
          <a:r>
            <a:rPr lang="es-EC" sz="1000" kern="1200" dirty="0" smtClean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rPr>
            <a:t>en el análisis de patrones descubiertos en registros históricos de medicamentos recetados?</a:t>
          </a:r>
          <a:endParaRPr lang="es-EC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04925" y="2495973"/>
        <a:ext cx="1599516" cy="1379063"/>
      </dsp:txXfrm>
    </dsp:sp>
    <dsp:sp modelId="{69B0B983-6D27-470E-B4DC-C53B1234FD8D}">
      <dsp:nvSpPr>
        <dsp:cNvPr id="0" name=""/>
        <dsp:cNvSpPr/>
      </dsp:nvSpPr>
      <dsp:spPr>
        <a:xfrm>
          <a:off x="6243262" y="2270386"/>
          <a:ext cx="271554" cy="2340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72C13-7C3C-4089-AC50-E499BA09AB46}">
      <dsp:nvSpPr>
        <dsp:cNvPr id="0" name=""/>
        <dsp:cNvSpPr/>
      </dsp:nvSpPr>
      <dsp:spPr>
        <a:xfrm>
          <a:off x="7437242" y="3186523"/>
          <a:ext cx="2319358" cy="199969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977AF-7A91-4199-A85E-DA9CD35EF5D0}">
      <dsp:nvSpPr>
        <dsp:cNvPr id="0" name=""/>
        <dsp:cNvSpPr/>
      </dsp:nvSpPr>
      <dsp:spPr>
        <a:xfrm>
          <a:off x="7261965" y="4166331"/>
          <a:ext cx="271554" cy="2340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477D2-16A2-44E1-8E8A-93F05ADAB7D7}">
      <dsp:nvSpPr>
        <dsp:cNvPr id="0" name=""/>
        <dsp:cNvSpPr/>
      </dsp:nvSpPr>
      <dsp:spPr>
        <a:xfrm>
          <a:off x="3249724" y="1092565"/>
          <a:ext cx="2319358" cy="199969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rPr>
            <a:t>¿Es posible </a:t>
          </a:r>
          <a:r>
            <a:rPr lang="es-EC" sz="1000" kern="1200" dirty="0" smtClean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rPr>
            <a:t>agilizar el proceso de  compra de medicamentos planificados para un periodo futuro con alto nivel de confianza?</a:t>
          </a:r>
          <a:endParaRPr lang="es-EC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9645" y="1402879"/>
        <a:ext cx="1599516" cy="1379063"/>
      </dsp:txXfrm>
    </dsp:sp>
    <dsp:sp modelId="{E2DBBDE2-EAB8-4992-82B8-82B3DB39E59D}">
      <dsp:nvSpPr>
        <dsp:cNvPr id="0" name=""/>
        <dsp:cNvSpPr/>
      </dsp:nvSpPr>
      <dsp:spPr>
        <a:xfrm>
          <a:off x="4281774" y="1412979"/>
          <a:ext cx="271554" cy="2340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5FD55-0E1A-42E9-BD17-9C6BD7089B71}">
      <dsp:nvSpPr>
        <dsp:cNvPr id="0" name=""/>
        <dsp:cNvSpPr/>
      </dsp:nvSpPr>
      <dsp:spPr>
        <a:xfrm>
          <a:off x="7359318" y="581890"/>
          <a:ext cx="2319358" cy="199969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923A8-32FA-4C1A-96CA-014ADC6F76DD}">
      <dsp:nvSpPr>
        <dsp:cNvPr id="0" name=""/>
        <dsp:cNvSpPr/>
      </dsp:nvSpPr>
      <dsp:spPr>
        <a:xfrm>
          <a:off x="4282844" y="1404539"/>
          <a:ext cx="271554" cy="2340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E104B-8013-4BE0-A9DC-369376AE0BA1}">
      <dsp:nvSpPr>
        <dsp:cNvPr id="0" name=""/>
        <dsp:cNvSpPr/>
      </dsp:nvSpPr>
      <dsp:spPr>
        <a:xfrm>
          <a:off x="0" y="0"/>
          <a:ext cx="7744967" cy="729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bg1"/>
              </a:solidFill>
            </a:rPr>
            <a:t>Proponer un mecanismo, basado en BI, confiable para apoyar la toma de decisiones a la hora de comprar medicamentos en una institución hospitalaria.</a:t>
          </a:r>
          <a:endParaRPr lang="es-EC" sz="1400" kern="1200" dirty="0">
            <a:solidFill>
              <a:schemeClr val="bg1"/>
            </a:solidFill>
          </a:endParaRPr>
        </a:p>
      </dsp:txBody>
      <dsp:txXfrm>
        <a:off x="21359" y="21359"/>
        <a:ext cx="6872746" cy="686516"/>
      </dsp:txXfrm>
    </dsp:sp>
    <dsp:sp modelId="{173198E4-BCEB-499A-A507-7A1D300D7361}">
      <dsp:nvSpPr>
        <dsp:cNvPr id="0" name=""/>
        <dsp:cNvSpPr/>
      </dsp:nvSpPr>
      <dsp:spPr>
        <a:xfrm>
          <a:off x="578358" y="830516"/>
          <a:ext cx="7744967" cy="729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bg1"/>
              </a:solidFill>
            </a:rPr>
            <a:t>Recopilar e integrar los datos históricos de la adquisición y administración de los medicamentos  de  pacientes oncológicos  que reciben tratamiento en el Hospital Carlos Andrade Marín.</a:t>
          </a:r>
          <a:endParaRPr lang="es-EC" sz="1400" kern="1200" dirty="0">
            <a:solidFill>
              <a:schemeClr val="bg1"/>
            </a:solidFill>
          </a:endParaRPr>
        </a:p>
      </dsp:txBody>
      <dsp:txXfrm>
        <a:off x="599717" y="851875"/>
        <a:ext cx="6649889" cy="686516"/>
      </dsp:txXfrm>
    </dsp:sp>
    <dsp:sp modelId="{AEB4C507-AE38-458E-A92D-3DD88194CED4}">
      <dsp:nvSpPr>
        <dsp:cNvPr id="0" name=""/>
        <dsp:cNvSpPr/>
      </dsp:nvSpPr>
      <dsp:spPr>
        <a:xfrm>
          <a:off x="1156716" y="1661033"/>
          <a:ext cx="7744967" cy="729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bg1"/>
              </a:solidFill>
            </a:rPr>
            <a:t>Diseñar un modelo de predicción  que permita mejorar el proceso de compra de medicamentos para el área de Oncología  en el Hospital “Carlos Andrade Marín.</a:t>
          </a:r>
          <a:endParaRPr lang="es-EC" sz="1400" kern="1200" dirty="0">
            <a:solidFill>
              <a:schemeClr val="bg1"/>
            </a:solidFill>
          </a:endParaRPr>
        </a:p>
      </dsp:txBody>
      <dsp:txXfrm>
        <a:off x="1178075" y="1682392"/>
        <a:ext cx="6649889" cy="686516"/>
      </dsp:txXfrm>
    </dsp:sp>
    <dsp:sp modelId="{547AC8EC-3D83-43D0-AC78-18FFE1BB85F3}">
      <dsp:nvSpPr>
        <dsp:cNvPr id="0" name=""/>
        <dsp:cNvSpPr/>
      </dsp:nvSpPr>
      <dsp:spPr>
        <a:xfrm>
          <a:off x="1735073" y="2491549"/>
          <a:ext cx="7744967" cy="729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bg1"/>
              </a:solidFill>
            </a:rPr>
            <a:t>Validar la técnica, comprobando que ésta se ajusta a los requerimientos del problema planteado. </a:t>
          </a:r>
          <a:endParaRPr lang="es-EC" sz="1400" kern="1200" dirty="0">
            <a:solidFill>
              <a:schemeClr val="bg1"/>
            </a:solidFill>
          </a:endParaRPr>
        </a:p>
      </dsp:txBody>
      <dsp:txXfrm>
        <a:off x="1756432" y="2512908"/>
        <a:ext cx="6649889" cy="686516"/>
      </dsp:txXfrm>
    </dsp:sp>
    <dsp:sp modelId="{654A29BF-67A6-4BF8-ADAD-82CC7C91B789}">
      <dsp:nvSpPr>
        <dsp:cNvPr id="0" name=""/>
        <dsp:cNvSpPr/>
      </dsp:nvSpPr>
      <dsp:spPr>
        <a:xfrm>
          <a:off x="2313432" y="3322066"/>
          <a:ext cx="7744967" cy="729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bg1"/>
              </a:solidFill>
            </a:rPr>
            <a:t>Explicar los resultados obtenidos y el obtener conclusiones aleccionadoras a partir de los mismos.</a:t>
          </a:r>
          <a:endParaRPr lang="es-EC" sz="1400" kern="1200" dirty="0">
            <a:solidFill>
              <a:schemeClr val="bg1"/>
            </a:solidFill>
          </a:endParaRPr>
        </a:p>
      </dsp:txBody>
      <dsp:txXfrm>
        <a:off x="2334791" y="3343425"/>
        <a:ext cx="6649889" cy="686516"/>
      </dsp:txXfrm>
    </dsp:sp>
    <dsp:sp modelId="{6860E450-08CC-4A8E-A63F-277C1F261820}">
      <dsp:nvSpPr>
        <dsp:cNvPr id="0" name=""/>
        <dsp:cNvSpPr/>
      </dsp:nvSpPr>
      <dsp:spPr>
        <a:xfrm>
          <a:off x="7270965" y="532745"/>
          <a:ext cx="474002" cy="4740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solidFill>
              <a:schemeClr val="tx1"/>
            </a:solidFill>
          </a:endParaRPr>
        </a:p>
      </dsp:txBody>
      <dsp:txXfrm>
        <a:off x="7377615" y="532745"/>
        <a:ext cx="260702" cy="356687"/>
      </dsp:txXfrm>
    </dsp:sp>
    <dsp:sp modelId="{867F6F42-9226-4E6D-BB89-189A4CFBCD5C}">
      <dsp:nvSpPr>
        <dsp:cNvPr id="0" name=""/>
        <dsp:cNvSpPr/>
      </dsp:nvSpPr>
      <dsp:spPr>
        <a:xfrm>
          <a:off x="7849323" y="1363262"/>
          <a:ext cx="474002" cy="4740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solidFill>
              <a:schemeClr val="tx1"/>
            </a:solidFill>
          </a:endParaRPr>
        </a:p>
      </dsp:txBody>
      <dsp:txXfrm>
        <a:off x="7955973" y="1363262"/>
        <a:ext cx="260702" cy="356687"/>
      </dsp:txXfrm>
    </dsp:sp>
    <dsp:sp modelId="{B9D39A95-4FA2-46D8-8006-50D89451B3C2}">
      <dsp:nvSpPr>
        <dsp:cNvPr id="0" name=""/>
        <dsp:cNvSpPr/>
      </dsp:nvSpPr>
      <dsp:spPr>
        <a:xfrm>
          <a:off x="8427681" y="2181625"/>
          <a:ext cx="474002" cy="4740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solidFill>
              <a:schemeClr val="tx1"/>
            </a:solidFill>
          </a:endParaRPr>
        </a:p>
      </dsp:txBody>
      <dsp:txXfrm>
        <a:off x="8534331" y="2181625"/>
        <a:ext cx="260702" cy="356687"/>
      </dsp:txXfrm>
    </dsp:sp>
    <dsp:sp modelId="{0709141E-93EA-432A-A9A8-1CF09DBB93AB}">
      <dsp:nvSpPr>
        <dsp:cNvPr id="0" name=""/>
        <dsp:cNvSpPr/>
      </dsp:nvSpPr>
      <dsp:spPr>
        <a:xfrm>
          <a:off x="9006039" y="3020244"/>
          <a:ext cx="474002" cy="4740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solidFill>
              <a:schemeClr val="tx1"/>
            </a:solidFill>
          </a:endParaRPr>
        </a:p>
      </dsp:txBody>
      <dsp:txXfrm>
        <a:off x="9112689" y="3020244"/>
        <a:ext cx="260702" cy="3566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AD8DF-2F4F-47D5-B3DA-1650ED11A892}">
      <dsp:nvSpPr>
        <dsp:cNvPr id="0" name=""/>
        <dsp:cNvSpPr/>
      </dsp:nvSpPr>
      <dsp:spPr>
        <a:xfrm>
          <a:off x="428703" y="1098112"/>
          <a:ext cx="1695423" cy="148201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Objetivo del negocio</a:t>
          </a:r>
          <a:endParaRPr lang="es-EC" sz="1200" kern="1200" dirty="0"/>
        </a:p>
      </dsp:txBody>
      <dsp:txXfrm>
        <a:off x="852559" y="1320414"/>
        <a:ext cx="826519" cy="1037409"/>
      </dsp:txXfrm>
    </dsp:sp>
    <dsp:sp modelId="{D06443F3-FC0F-4C8D-8C6E-DE53671BD637}">
      <dsp:nvSpPr>
        <dsp:cNvPr id="0" name=""/>
        <dsp:cNvSpPr/>
      </dsp:nvSpPr>
      <dsp:spPr>
        <a:xfrm>
          <a:off x="4847" y="1415263"/>
          <a:ext cx="847711" cy="847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100" kern="1200" dirty="0" smtClean="0"/>
            <a:t>1.</a:t>
          </a:r>
          <a:endParaRPr lang="es-EC" sz="4100" kern="1200" dirty="0"/>
        </a:p>
      </dsp:txBody>
      <dsp:txXfrm>
        <a:off x="128991" y="1539407"/>
        <a:ext cx="599423" cy="599423"/>
      </dsp:txXfrm>
    </dsp:sp>
    <dsp:sp modelId="{5A854983-C914-478C-8D95-A9EDA3603B37}">
      <dsp:nvSpPr>
        <dsp:cNvPr id="0" name=""/>
        <dsp:cNvSpPr/>
      </dsp:nvSpPr>
      <dsp:spPr>
        <a:xfrm>
          <a:off x="2653947" y="1098112"/>
          <a:ext cx="1695423" cy="148201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Evaluación del negocio</a:t>
          </a:r>
          <a:endParaRPr lang="es-EC" sz="1200" kern="1200" dirty="0"/>
        </a:p>
      </dsp:txBody>
      <dsp:txXfrm>
        <a:off x="3077803" y="1320414"/>
        <a:ext cx="826519" cy="1037409"/>
      </dsp:txXfrm>
    </dsp:sp>
    <dsp:sp modelId="{3590F21E-85E7-4B94-9D5D-8E019E3D52AB}">
      <dsp:nvSpPr>
        <dsp:cNvPr id="0" name=""/>
        <dsp:cNvSpPr/>
      </dsp:nvSpPr>
      <dsp:spPr>
        <a:xfrm>
          <a:off x="2230091" y="1415263"/>
          <a:ext cx="847711" cy="847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100" kern="1200" dirty="0" smtClean="0"/>
            <a:t>2.</a:t>
          </a:r>
          <a:endParaRPr lang="es-EC" sz="4100" kern="1200" dirty="0"/>
        </a:p>
      </dsp:txBody>
      <dsp:txXfrm>
        <a:off x="2354235" y="1539407"/>
        <a:ext cx="599423" cy="599423"/>
      </dsp:txXfrm>
    </dsp:sp>
    <dsp:sp modelId="{130B0D58-68B3-4E32-970A-D7721F7E17EB}">
      <dsp:nvSpPr>
        <dsp:cNvPr id="0" name=""/>
        <dsp:cNvSpPr/>
      </dsp:nvSpPr>
      <dsp:spPr>
        <a:xfrm>
          <a:off x="4879191" y="1098112"/>
          <a:ext cx="1695423" cy="148201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Objetivos de la minería de datos</a:t>
          </a:r>
          <a:endParaRPr lang="es-EC" sz="1200" kern="1200" dirty="0"/>
        </a:p>
      </dsp:txBody>
      <dsp:txXfrm>
        <a:off x="5303047" y="1320414"/>
        <a:ext cx="826519" cy="1037409"/>
      </dsp:txXfrm>
    </dsp:sp>
    <dsp:sp modelId="{CD678D01-EEB4-4F95-9A13-E56194F6F57B}">
      <dsp:nvSpPr>
        <dsp:cNvPr id="0" name=""/>
        <dsp:cNvSpPr/>
      </dsp:nvSpPr>
      <dsp:spPr>
        <a:xfrm>
          <a:off x="4455335" y="1415263"/>
          <a:ext cx="847711" cy="847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100" kern="1200" dirty="0" smtClean="0"/>
            <a:t>3.</a:t>
          </a:r>
          <a:endParaRPr lang="es-EC" sz="4100" kern="1200" dirty="0"/>
        </a:p>
      </dsp:txBody>
      <dsp:txXfrm>
        <a:off x="4579479" y="1539407"/>
        <a:ext cx="599423" cy="599423"/>
      </dsp:txXfrm>
    </dsp:sp>
    <dsp:sp modelId="{98038384-0C1C-40B8-90F0-C78A58EA86C0}">
      <dsp:nvSpPr>
        <dsp:cNvPr id="0" name=""/>
        <dsp:cNvSpPr/>
      </dsp:nvSpPr>
      <dsp:spPr>
        <a:xfrm>
          <a:off x="7104434" y="1098112"/>
          <a:ext cx="1695423" cy="148201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Plan del Proyecto</a:t>
          </a:r>
          <a:endParaRPr lang="es-EC" sz="1200" kern="1200" dirty="0"/>
        </a:p>
      </dsp:txBody>
      <dsp:txXfrm>
        <a:off x="7528290" y="1320414"/>
        <a:ext cx="826519" cy="1037409"/>
      </dsp:txXfrm>
    </dsp:sp>
    <dsp:sp modelId="{5D406A35-6C56-4382-9166-E32297128664}">
      <dsp:nvSpPr>
        <dsp:cNvPr id="0" name=""/>
        <dsp:cNvSpPr/>
      </dsp:nvSpPr>
      <dsp:spPr>
        <a:xfrm>
          <a:off x="6680578" y="1415263"/>
          <a:ext cx="847711" cy="847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100" kern="1200" dirty="0" smtClean="0"/>
            <a:t>4.</a:t>
          </a:r>
          <a:endParaRPr lang="es-EC" sz="4100" kern="1200" dirty="0"/>
        </a:p>
      </dsp:txBody>
      <dsp:txXfrm>
        <a:off x="6804722" y="1539407"/>
        <a:ext cx="599423" cy="599423"/>
      </dsp:txXfrm>
    </dsp:sp>
    <dsp:sp modelId="{7AF477C8-295D-4291-98F4-79D328575902}">
      <dsp:nvSpPr>
        <dsp:cNvPr id="0" name=""/>
        <dsp:cNvSpPr/>
      </dsp:nvSpPr>
      <dsp:spPr>
        <a:xfrm>
          <a:off x="9329678" y="1098112"/>
          <a:ext cx="1695423" cy="148201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Evaluación  de la técnica y selección de la herramienta</a:t>
          </a:r>
          <a:endParaRPr lang="es-EC" sz="1200" kern="1200" dirty="0"/>
        </a:p>
      </dsp:txBody>
      <dsp:txXfrm>
        <a:off x="9753534" y="1320414"/>
        <a:ext cx="826519" cy="1037409"/>
      </dsp:txXfrm>
    </dsp:sp>
    <dsp:sp modelId="{6FB8C99A-8EF0-4E0B-94FA-3D0F0E34052F}">
      <dsp:nvSpPr>
        <dsp:cNvPr id="0" name=""/>
        <dsp:cNvSpPr/>
      </dsp:nvSpPr>
      <dsp:spPr>
        <a:xfrm>
          <a:off x="8905822" y="1415263"/>
          <a:ext cx="847711" cy="847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100" kern="1200" dirty="0" smtClean="0"/>
            <a:t>5.</a:t>
          </a:r>
          <a:endParaRPr lang="es-EC" sz="4100" kern="1200" dirty="0"/>
        </a:p>
      </dsp:txBody>
      <dsp:txXfrm>
        <a:off x="9029966" y="1539407"/>
        <a:ext cx="599423" cy="5994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329C2-7ADB-4323-8220-027E3D6321E9}">
      <dsp:nvSpPr>
        <dsp:cNvPr id="0" name=""/>
        <dsp:cNvSpPr/>
      </dsp:nvSpPr>
      <dsp:spPr>
        <a:xfrm>
          <a:off x="5253" y="0"/>
          <a:ext cx="5053880" cy="42670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OBJETIVOS DEL NEGOCIO</a:t>
          </a:r>
          <a:endParaRPr lang="es-EC" sz="3700" kern="1200" dirty="0"/>
        </a:p>
      </dsp:txBody>
      <dsp:txXfrm>
        <a:off x="5253" y="0"/>
        <a:ext cx="5053880" cy="1280106"/>
      </dsp:txXfrm>
    </dsp:sp>
    <dsp:sp modelId="{08E1E8E7-8B76-42AB-9ADA-2CBF0FB0F77D}">
      <dsp:nvSpPr>
        <dsp:cNvPr id="0" name=""/>
        <dsp:cNvSpPr/>
      </dsp:nvSpPr>
      <dsp:spPr>
        <a:xfrm>
          <a:off x="510641" y="1280470"/>
          <a:ext cx="4043104" cy="838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Determinar las </a:t>
          </a:r>
          <a:r>
            <a:rPr lang="es-EC" sz="1200" kern="1200" dirty="0" smtClean="0"/>
            <a:t>tendencias de la adquisición de medicamentos oncológicos por parte del Hospital “Carlos Andrade Marín” a sus pacientes durante el año 2016.</a:t>
          </a:r>
          <a:endParaRPr lang="es-EC" sz="1200" kern="1200" dirty="0"/>
        </a:p>
      </dsp:txBody>
      <dsp:txXfrm>
        <a:off x="535194" y="1305023"/>
        <a:ext cx="3993998" cy="789192"/>
      </dsp:txXfrm>
    </dsp:sp>
    <dsp:sp modelId="{B93655FD-AD44-4EB2-8BB8-DFCBF0E58F30}">
      <dsp:nvSpPr>
        <dsp:cNvPr id="0" name=""/>
        <dsp:cNvSpPr/>
      </dsp:nvSpPr>
      <dsp:spPr>
        <a:xfrm>
          <a:off x="510641" y="2247738"/>
          <a:ext cx="4043104" cy="838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Determinar la </a:t>
          </a:r>
          <a:r>
            <a:rPr lang="es-EC" sz="1200" kern="1200" dirty="0" smtClean="0"/>
            <a:t>tendencia del número de pacientes del Hospital “Carlos Andrade Marín” con perfil </a:t>
          </a:r>
          <a:r>
            <a:rPr lang="es-EC" sz="1400" kern="1200" dirty="0" smtClean="0"/>
            <a:t>epidemiológico</a:t>
          </a:r>
          <a:r>
            <a:rPr lang="es-EC" sz="1200" kern="1200" dirty="0" smtClean="0"/>
            <a:t>, que probablemente consumirán medicamentos oncológicos durante </a:t>
          </a:r>
          <a:r>
            <a:rPr lang="es-EC" sz="1200" kern="1200" dirty="0" smtClean="0"/>
            <a:t>el año 2016.</a:t>
          </a:r>
          <a:endParaRPr lang="es-EC" sz="1200" kern="1200" dirty="0"/>
        </a:p>
      </dsp:txBody>
      <dsp:txXfrm>
        <a:off x="535194" y="2272291"/>
        <a:ext cx="3993998" cy="789192"/>
      </dsp:txXfrm>
    </dsp:sp>
    <dsp:sp modelId="{1D4F23DB-B04C-427A-AFC4-08AEC47E2701}">
      <dsp:nvSpPr>
        <dsp:cNvPr id="0" name=""/>
        <dsp:cNvSpPr/>
      </dsp:nvSpPr>
      <dsp:spPr>
        <a:xfrm>
          <a:off x="510641" y="3215006"/>
          <a:ext cx="4043104" cy="838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Predecir  la cantidad óptima de adquisición de medicamento oncológico por parte del Hospital “Carlos Andrade Marín” durante el año 2016. </a:t>
          </a:r>
          <a:endParaRPr lang="es-EC" sz="1500" kern="1200" dirty="0"/>
        </a:p>
      </dsp:txBody>
      <dsp:txXfrm>
        <a:off x="535194" y="3239559"/>
        <a:ext cx="3993998" cy="789192"/>
      </dsp:txXfrm>
    </dsp:sp>
    <dsp:sp modelId="{64756644-C8C7-475F-A129-0A2D1D0961A5}">
      <dsp:nvSpPr>
        <dsp:cNvPr id="0" name=""/>
        <dsp:cNvSpPr/>
      </dsp:nvSpPr>
      <dsp:spPr>
        <a:xfrm>
          <a:off x="5438175" y="0"/>
          <a:ext cx="5053880" cy="42670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OBJETIVOS DE MINERÍA DE DATOS</a:t>
          </a:r>
          <a:endParaRPr lang="es-EC" sz="3700" kern="1200" dirty="0"/>
        </a:p>
      </dsp:txBody>
      <dsp:txXfrm>
        <a:off x="5438175" y="0"/>
        <a:ext cx="5053880" cy="1280106"/>
      </dsp:txXfrm>
    </dsp:sp>
    <dsp:sp modelId="{A7C455E2-D0B8-43AC-A574-30216BE74BCF}">
      <dsp:nvSpPr>
        <dsp:cNvPr id="0" name=""/>
        <dsp:cNvSpPr/>
      </dsp:nvSpPr>
      <dsp:spPr>
        <a:xfrm>
          <a:off x="5943563" y="1280470"/>
          <a:ext cx="4043104" cy="838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Desarrollar un modelo que determine el comportamiento de las tendencias de la adquisición de medicamentos oncológicos, por ejemplo Filgrastim,  por parte del Hospital “Carlos Andrade Marín” durante el año 2016.</a:t>
          </a:r>
          <a:endParaRPr lang="es-EC" sz="1100" kern="1200" dirty="0"/>
        </a:p>
      </dsp:txBody>
      <dsp:txXfrm>
        <a:off x="5968116" y="1305023"/>
        <a:ext cx="3993998" cy="789192"/>
      </dsp:txXfrm>
    </dsp:sp>
    <dsp:sp modelId="{DC2585B1-16AB-4C59-A8EA-0224A781D222}">
      <dsp:nvSpPr>
        <dsp:cNvPr id="0" name=""/>
        <dsp:cNvSpPr/>
      </dsp:nvSpPr>
      <dsp:spPr>
        <a:xfrm>
          <a:off x="5943563" y="2247738"/>
          <a:ext cx="4043104" cy="838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Desarrollar un modelo para predecir la tendencia del número de pacientes del Hospital “Carlos Andrade Marín” con perfil epidemiológico, que consumirán el medicamento oncológico Filgrastim durante el año 2016.</a:t>
          </a:r>
          <a:endParaRPr lang="es-EC" sz="1100" kern="1200" dirty="0"/>
        </a:p>
      </dsp:txBody>
      <dsp:txXfrm>
        <a:off x="5968116" y="2272291"/>
        <a:ext cx="3993998" cy="789192"/>
      </dsp:txXfrm>
    </dsp:sp>
    <dsp:sp modelId="{EC767DCA-3DCC-4101-A3BB-126D1E137BC4}">
      <dsp:nvSpPr>
        <dsp:cNvPr id="0" name=""/>
        <dsp:cNvSpPr/>
      </dsp:nvSpPr>
      <dsp:spPr>
        <a:xfrm>
          <a:off x="5943563" y="3215006"/>
          <a:ext cx="4043104" cy="838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Predecir  la cantidad óptima de Adquisición de Medicamento Oncológico Filgrastim  por parte del Hospital “Carlos Andrade Marín”  durante el año 2016. </a:t>
          </a:r>
          <a:endParaRPr lang="es-EC" sz="1100" kern="1200" dirty="0"/>
        </a:p>
      </dsp:txBody>
      <dsp:txXfrm>
        <a:off x="5968116" y="3239559"/>
        <a:ext cx="3993998" cy="7891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AD8DF-2F4F-47D5-B3DA-1650ED11A892}">
      <dsp:nvSpPr>
        <dsp:cNvPr id="0" name=""/>
        <dsp:cNvSpPr/>
      </dsp:nvSpPr>
      <dsp:spPr>
        <a:xfrm>
          <a:off x="536552" y="910741"/>
          <a:ext cx="2124127" cy="185675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Recolección de los datos</a:t>
          </a:r>
          <a:endParaRPr lang="es-EC" sz="1500" kern="1200" dirty="0"/>
        </a:p>
      </dsp:txBody>
      <dsp:txXfrm>
        <a:off x="1067583" y="1189254"/>
        <a:ext cx="1035512" cy="1299728"/>
      </dsp:txXfrm>
    </dsp:sp>
    <dsp:sp modelId="{D06443F3-FC0F-4C8D-8C6E-DE53671BD637}">
      <dsp:nvSpPr>
        <dsp:cNvPr id="0" name=""/>
        <dsp:cNvSpPr/>
      </dsp:nvSpPr>
      <dsp:spPr>
        <a:xfrm>
          <a:off x="5520" y="1308087"/>
          <a:ext cx="1062063" cy="1062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100" kern="1200" dirty="0" smtClean="0"/>
            <a:t>1.</a:t>
          </a:r>
          <a:endParaRPr lang="es-EC" sz="5100" kern="1200" dirty="0"/>
        </a:p>
      </dsp:txBody>
      <dsp:txXfrm>
        <a:off x="161056" y="1463623"/>
        <a:ext cx="750991" cy="750991"/>
      </dsp:txXfrm>
    </dsp:sp>
    <dsp:sp modelId="{5A854983-C914-478C-8D95-A9EDA3603B37}">
      <dsp:nvSpPr>
        <dsp:cNvPr id="0" name=""/>
        <dsp:cNvSpPr/>
      </dsp:nvSpPr>
      <dsp:spPr>
        <a:xfrm>
          <a:off x="3324468" y="910741"/>
          <a:ext cx="2124127" cy="185675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Describir los datos</a:t>
          </a:r>
          <a:endParaRPr lang="es-EC" sz="1500" kern="1200" dirty="0"/>
        </a:p>
      </dsp:txBody>
      <dsp:txXfrm>
        <a:off x="3855500" y="1189254"/>
        <a:ext cx="1035512" cy="1299728"/>
      </dsp:txXfrm>
    </dsp:sp>
    <dsp:sp modelId="{3590F21E-85E7-4B94-9D5D-8E019E3D52AB}">
      <dsp:nvSpPr>
        <dsp:cNvPr id="0" name=""/>
        <dsp:cNvSpPr/>
      </dsp:nvSpPr>
      <dsp:spPr>
        <a:xfrm>
          <a:off x="2793437" y="1308087"/>
          <a:ext cx="1062063" cy="1062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100" kern="1200" dirty="0" smtClean="0"/>
            <a:t>2.</a:t>
          </a:r>
          <a:endParaRPr lang="es-EC" sz="5100" kern="1200" dirty="0"/>
        </a:p>
      </dsp:txBody>
      <dsp:txXfrm>
        <a:off x="2948973" y="1463623"/>
        <a:ext cx="750991" cy="750991"/>
      </dsp:txXfrm>
    </dsp:sp>
    <dsp:sp modelId="{130B0D58-68B3-4E32-970A-D7721F7E17EB}">
      <dsp:nvSpPr>
        <dsp:cNvPr id="0" name=""/>
        <dsp:cNvSpPr/>
      </dsp:nvSpPr>
      <dsp:spPr>
        <a:xfrm>
          <a:off x="6112385" y="910741"/>
          <a:ext cx="2124127" cy="185675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Explorar los datos</a:t>
          </a:r>
          <a:endParaRPr lang="es-EC" sz="1500" kern="1200" dirty="0"/>
        </a:p>
      </dsp:txBody>
      <dsp:txXfrm>
        <a:off x="6643417" y="1189254"/>
        <a:ext cx="1035512" cy="1299728"/>
      </dsp:txXfrm>
    </dsp:sp>
    <dsp:sp modelId="{CD678D01-EEB4-4F95-9A13-E56194F6F57B}">
      <dsp:nvSpPr>
        <dsp:cNvPr id="0" name=""/>
        <dsp:cNvSpPr/>
      </dsp:nvSpPr>
      <dsp:spPr>
        <a:xfrm>
          <a:off x="5581353" y="1308087"/>
          <a:ext cx="1062063" cy="1062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100" kern="1200" dirty="0" smtClean="0"/>
            <a:t>3.</a:t>
          </a:r>
          <a:endParaRPr lang="es-EC" sz="5100" kern="1200" dirty="0"/>
        </a:p>
      </dsp:txBody>
      <dsp:txXfrm>
        <a:off x="5736889" y="1463623"/>
        <a:ext cx="750991" cy="750991"/>
      </dsp:txXfrm>
    </dsp:sp>
    <dsp:sp modelId="{98038384-0C1C-40B8-90F0-C78A58EA86C0}">
      <dsp:nvSpPr>
        <dsp:cNvPr id="0" name=""/>
        <dsp:cNvSpPr/>
      </dsp:nvSpPr>
      <dsp:spPr>
        <a:xfrm>
          <a:off x="8900302" y="910741"/>
          <a:ext cx="2124127" cy="185675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Verificar la calidad de los datos</a:t>
          </a:r>
          <a:endParaRPr lang="es-EC" sz="1500" kern="1200" dirty="0"/>
        </a:p>
      </dsp:txBody>
      <dsp:txXfrm>
        <a:off x="9431334" y="1189254"/>
        <a:ext cx="1035512" cy="1299728"/>
      </dsp:txXfrm>
    </dsp:sp>
    <dsp:sp modelId="{5D406A35-6C56-4382-9166-E32297128664}">
      <dsp:nvSpPr>
        <dsp:cNvPr id="0" name=""/>
        <dsp:cNvSpPr/>
      </dsp:nvSpPr>
      <dsp:spPr>
        <a:xfrm>
          <a:off x="8369270" y="1308087"/>
          <a:ext cx="1062063" cy="1062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100" kern="1200" dirty="0" smtClean="0"/>
            <a:t>4.</a:t>
          </a:r>
          <a:endParaRPr lang="es-EC" sz="5100" kern="1200" dirty="0"/>
        </a:p>
      </dsp:txBody>
      <dsp:txXfrm>
        <a:off x="8524806" y="1463623"/>
        <a:ext cx="750991" cy="7509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C5017-B4FC-45F7-A187-00A458CAAB91}">
      <dsp:nvSpPr>
        <dsp:cNvPr id="0" name=""/>
        <dsp:cNvSpPr/>
      </dsp:nvSpPr>
      <dsp:spPr>
        <a:xfrm>
          <a:off x="673766" y="243764"/>
          <a:ext cx="4753654" cy="14855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0619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MEDICAMENTO</a:t>
          </a:r>
          <a:endParaRPr lang="es-EC" sz="2100" kern="1200" dirty="0"/>
        </a:p>
      </dsp:txBody>
      <dsp:txXfrm>
        <a:off x="673766" y="243764"/>
        <a:ext cx="4753654" cy="1485516"/>
      </dsp:txXfrm>
    </dsp:sp>
    <dsp:sp modelId="{FB4F3BEB-405E-4D39-9ABD-A07EB6072A63}">
      <dsp:nvSpPr>
        <dsp:cNvPr id="0" name=""/>
        <dsp:cNvSpPr/>
      </dsp:nvSpPr>
      <dsp:spPr>
        <a:xfrm>
          <a:off x="475697" y="29189"/>
          <a:ext cx="1039861" cy="155979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FB40DD-B9A4-4CE5-8367-EAB76FF42C3C}">
      <dsp:nvSpPr>
        <dsp:cNvPr id="0" name=""/>
        <dsp:cNvSpPr/>
      </dsp:nvSpPr>
      <dsp:spPr>
        <a:xfrm>
          <a:off x="5800598" y="243764"/>
          <a:ext cx="4753654" cy="14855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0619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DIAGNOSTICO_PACIENTE</a:t>
          </a:r>
          <a:endParaRPr lang="es-EC" sz="2100" kern="1200" dirty="0"/>
        </a:p>
      </dsp:txBody>
      <dsp:txXfrm>
        <a:off x="5800598" y="243764"/>
        <a:ext cx="4753654" cy="1485516"/>
      </dsp:txXfrm>
    </dsp:sp>
    <dsp:sp modelId="{922D0F13-5120-4A20-B001-A4584C8D2C36}">
      <dsp:nvSpPr>
        <dsp:cNvPr id="0" name=""/>
        <dsp:cNvSpPr/>
      </dsp:nvSpPr>
      <dsp:spPr>
        <a:xfrm>
          <a:off x="5602529" y="29189"/>
          <a:ext cx="1039861" cy="155979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8A4B0A-25C3-4EF6-BA25-F987DF921DC3}">
      <dsp:nvSpPr>
        <dsp:cNvPr id="0" name=""/>
        <dsp:cNvSpPr/>
      </dsp:nvSpPr>
      <dsp:spPr>
        <a:xfrm>
          <a:off x="2876655" y="2118965"/>
          <a:ext cx="5281893" cy="15300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36376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>
              <a:solidFill>
                <a:schemeClr val="tx1"/>
              </a:solidFill>
            </a:rPr>
            <a:t>MOVIMIENTO_ONCOLOGICO</a:t>
          </a:r>
          <a:endParaRPr lang="es-EC" sz="2100" kern="1200" dirty="0">
            <a:solidFill>
              <a:schemeClr val="tx1"/>
            </a:solidFill>
          </a:endParaRPr>
        </a:p>
      </dsp:txBody>
      <dsp:txXfrm>
        <a:off x="2876655" y="2118965"/>
        <a:ext cx="5281893" cy="1530082"/>
      </dsp:txXfrm>
    </dsp:sp>
    <dsp:sp modelId="{B0160059-1848-4BCA-A271-5CFE40B4042B}">
      <dsp:nvSpPr>
        <dsp:cNvPr id="0" name=""/>
        <dsp:cNvSpPr/>
      </dsp:nvSpPr>
      <dsp:spPr>
        <a:xfrm>
          <a:off x="2518958" y="1879601"/>
          <a:ext cx="1071057" cy="160658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7E894-DF65-4F2C-98D1-D48EA8B48363}">
      <dsp:nvSpPr>
        <dsp:cNvPr id="0" name=""/>
        <dsp:cNvSpPr/>
      </dsp:nvSpPr>
      <dsp:spPr>
        <a:xfrm>
          <a:off x="1581447" y="95"/>
          <a:ext cx="1723876" cy="1723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SELECCIÓN DE DATOS</a:t>
          </a:r>
          <a:endParaRPr lang="es-EC" sz="1500" kern="1200" dirty="0"/>
        </a:p>
      </dsp:txBody>
      <dsp:txXfrm>
        <a:off x="1833903" y="252551"/>
        <a:ext cx="1218964" cy="1218964"/>
      </dsp:txXfrm>
    </dsp:sp>
    <dsp:sp modelId="{438EBB5A-FF48-4A6E-88BC-C85DD18BF29B}">
      <dsp:nvSpPr>
        <dsp:cNvPr id="0" name=""/>
        <dsp:cNvSpPr/>
      </dsp:nvSpPr>
      <dsp:spPr>
        <a:xfrm rot="10800000">
          <a:off x="2141707" y="1946567"/>
          <a:ext cx="603356" cy="471902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8DA3B-AD9C-4C45-921E-361DE05AB493}">
      <dsp:nvSpPr>
        <dsp:cNvPr id="0" name=""/>
        <dsp:cNvSpPr/>
      </dsp:nvSpPr>
      <dsp:spPr>
        <a:xfrm>
          <a:off x="1868473" y="2614353"/>
          <a:ext cx="1149825" cy="11498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LIMPIEZA DE DATOS</a:t>
          </a:r>
          <a:endParaRPr lang="es-EC" sz="1000" kern="1200" dirty="0"/>
        </a:p>
      </dsp:txBody>
      <dsp:txXfrm>
        <a:off x="2036861" y="2782741"/>
        <a:ext cx="813049" cy="813049"/>
      </dsp:txXfrm>
    </dsp:sp>
    <dsp:sp modelId="{CC8DF0F2-E639-46D5-8032-B73F4BD39097}">
      <dsp:nvSpPr>
        <dsp:cNvPr id="0" name=""/>
        <dsp:cNvSpPr/>
      </dsp:nvSpPr>
      <dsp:spPr>
        <a:xfrm rot="5400000">
          <a:off x="3447970" y="2953315"/>
          <a:ext cx="603356" cy="471902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09DC0-39E7-4274-A082-A6B68B201EB1}">
      <dsp:nvSpPr>
        <dsp:cNvPr id="0" name=""/>
        <dsp:cNvSpPr/>
      </dsp:nvSpPr>
      <dsp:spPr>
        <a:xfrm>
          <a:off x="4454287" y="2614353"/>
          <a:ext cx="1149825" cy="11498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CONSTRUIR DATOS</a:t>
          </a:r>
          <a:endParaRPr lang="es-EC" sz="1000" kern="1200" dirty="0"/>
        </a:p>
      </dsp:txBody>
      <dsp:txXfrm>
        <a:off x="4622675" y="2782741"/>
        <a:ext cx="813049" cy="813049"/>
      </dsp:txXfrm>
    </dsp:sp>
    <dsp:sp modelId="{DD26A09F-35A2-4A22-9D77-D59B24AFA5A5}">
      <dsp:nvSpPr>
        <dsp:cNvPr id="0" name=""/>
        <dsp:cNvSpPr/>
      </dsp:nvSpPr>
      <dsp:spPr>
        <a:xfrm>
          <a:off x="4727521" y="1776343"/>
          <a:ext cx="603356" cy="471902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C9FC8-CC5C-4C6C-93B8-71EFC2706CCC}">
      <dsp:nvSpPr>
        <dsp:cNvPr id="0" name=""/>
        <dsp:cNvSpPr/>
      </dsp:nvSpPr>
      <dsp:spPr>
        <a:xfrm>
          <a:off x="4454287" y="287120"/>
          <a:ext cx="1149825" cy="11498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INTEGRAR DATOS</a:t>
          </a:r>
          <a:endParaRPr lang="es-EC" sz="1000" kern="1200" dirty="0"/>
        </a:p>
      </dsp:txBody>
      <dsp:txXfrm>
        <a:off x="4622675" y="455508"/>
        <a:ext cx="813049" cy="813049"/>
      </dsp:txXfrm>
    </dsp:sp>
    <dsp:sp modelId="{A3F2CF18-822F-433B-8B13-F264DE31E266}">
      <dsp:nvSpPr>
        <dsp:cNvPr id="0" name=""/>
        <dsp:cNvSpPr/>
      </dsp:nvSpPr>
      <dsp:spPr>
        <a:xfrm rot="5400000">
          <a:off x="6033784" y="626082"/>
          <a:ext cx="603356" cy="471902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A2992-8541-468B-AF71-AAB4604B5882}">
      <dsp:nvSpPr>
        <dsp:cNvPr id="0" name=""/>
        <dsp:cNvSpPr/>
      </dsp:nvSpPr>
      <dsp:spPr>
        <a:xfrm>
          <a:off x="7040101" y="287120"/>
          <a:ext cx="1149825" cy="11498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FORMATEAR  DATOS</a:t>
          </a:r>
          <a:endParaRPr lang="es-EC" sz="1000" kern="1200" dirty="0"/>
        </a:p>
      </dsp:txBody>
      <dsp:txXfrm>
        <a:off x="7208489" y="455508"/>
        <a:ext cx="813049" cy="813049"/>
      </dsp:txXfrm>
    </dsp:sp>
    <dsp:sp modelId="{5FA9923D-C849-4309-AF2C-F273798F99F5}">
      <dsp:nvSpPr>
        <dsp:cNvPr id="0" name=""/>
        <dsp:cNvSpPr/>
      </dsp:nvSpPr>
      <dsp:spPr>
        <a:xfrm rot="10800000">
          <a:off x="7313335" y="1659541"/>
          <a:ext cx="603356" cy="471902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92CFE-F9B7-4BB1-B131-9EE012F13669}">
      <dsp:nvSpPr>
        <dsp:cNvPr id="0" name=""/>
        <dsp:cNvSpPr/>
      </dsp:nvSpPr>
      <dsp:spPr>
        <a:xfrm>
          <a:off x="6753076" y="2327328"/>
          <a:ext cx="1723876" cy="1723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DATOS PREPARADOS</a:t>
          </a:r>
          <a:endParaRPr lang="es-EC" sz="1500" kern="1200" dirty="0"/>
        </a:p>
      </dsp:txBody>
      <dsp:txXfrm>
        <a:off x="7005532" y="2579784"/>
        <a:ext cx="1218964" cy="1218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7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1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38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1B805F-FF0F-4BAA-A3A3-E4F945D687F8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64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6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427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31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10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08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943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16A73BC-5D11-4675-B334-102E1E8C9B50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5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58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E45F-652B-4E89-8925-000B0AB8FD98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82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45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35D676B-6E73-4E3B-A9B3-4966DB9B52A5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2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927C-B73E-4F9D-ADFE-F6E23BD7CEE8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67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2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0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5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5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E45F-652B-4E89-8925-000B0AB8FD98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6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6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4A3462A-2D5B-48AF-A3D4-EF8A90A50A80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92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1497" y="3024065"/>
            <a:ext cx="11029615" cy="1497507"/>
          </a:xfrm>
        </p:spPr>
        <p:txBody>
          <a:bodyPr/>
          <a:lstStyle/>
          <a:p>
            <a:r>
              <a:rPr lang="es-EC" sz="2800" dirty="0"/>
              <a:t>“ANÁLISIS PARA PREDICCIÓN DE COMPRA DE MEDICAMENTOS PARA EL ÁREA DE ONCOLOGÍA DEL HOSPITAL CARLOS ANDRADE MARIN APLICANDO TÉCNICAS DE MINERÍA DE DATOS”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581190" y="1928095"/>
            <a:ext cx="11029615" cy="60055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C" sz="1600" b="1" dirty="0"/>
              <a:t>TRABAJO DE TITULACIÓN, PREVIO A LA OBTENCIÓN DEL TITULO DE MAGISTER EN GESTIÓN DE SISTEMAS DE INFORMACIÓN E INTELIGENCIA DE NEGOCIOS</a:t>
            </a:r>
            <a:endParaRPr lang="es-EC" sz="1600" dirty="0"/>
          </a:p>
          <a:p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553794" y="5193488"/>
            <a:ext cx="489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dirty="0" smtClean="0">
                <a:solidFill>
                  <a:schemeClr val="bg1"/>
                </a:solidFill>
              </a:rPr>
              <a:t>DIRECTOR: ING. MARCO MOLINA PHD.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6" name="Imagen 5" descr="LOGO PRINCIPAL NUEV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726" y="815842"/>
            <a:ext cx="5391150" cy="1026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53794" y="2478249"/>
            <a:ext cx="11237318" cy="17538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532498" y="5171032"/>
            <a:ext cx="4258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dirty="0" smtClean="0">
                <a:solidFill>
                  <a:schemeClr val="bg1"/>
                </a:solidFill>
              </a:rPr>
              <a:t>AUTOR: ING. VALERIA SÁNCHEZ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940936" y="6020547"/>
            <a:ext cx="553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dirty="0" smtClean="0">
                <a:solidFill>
                  <a:schemeClr val="bg1"/>
                </a:solidFill>
              </a:rPr>
              <a:t>QUITO, 25 DE SEPTIEMBRE DEL 2017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imagenes abstract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5" t="5895" r="25479" b="4025"/>
          <a:stretch/>
        </p:blipFill>
        <p:spPr bwMode="auto">
          <a:xfrm rot="5400000">
            <a:off x="3970095" y="-2790924"/>
            <a:ext cx="4264970" cy="112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1569286" y="3452441"/>
            <a:ext cx="9763731" cy="954311"/>
            <a:chOff x="1870692" y="1348"/>
            <a:chExt cx="6756400" cy="675568"/>
          </a:xfrm>
        </p:grpSpPr>
        <p:sp>
          <p:nvSpPr>
            <p:cNvPr id="12" name="Pentágono 11"/>
            <p:cNvSpPr/>
            <p:nvPr/>
          </p:nvSpPr>
          <p:spPr>
            <a:xfrm rot="10800000">
              <a:off x="1870692" y="1348"/>
              <a:ext cx="6756400" cy="675568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entágono 4"/>
            <p:cNvSpPr/>
            <p:nvPr/>
          </p:nvSpPr>
          <p:spPr>
            <a:xfrm rot="21600000">
              <a:off x="2039584" y="1348"/>
              <a:ext cx="6587508" cy="675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7907" tIns="72390" rIns="135128" bIns="72390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3600" b="1" dirty="0"/>
                <a:t>CAPÍTULO I</a:t>
              </a:r>
              <a:r>
                <a:rPr lang="es-419" sz="3600" b="1" dirty="0" smtClean="0"/>
                <a:t>II</a:t>
              </a:r>
              <a:r>
                <a:rPr lang="es-419" sz="3600" b="1" dirty="0"/>
                <a:t>:  </a:t>
              </a:r>
              <a:r>
                <a:rPr lang="es-419" sz="3600" b="1" dirty="0" smtClean="0"/>
                <a:t>METODOLOGÍA APLICADA</a:t>
              </a:r>
              <a:endParaRPr lang="es-419" sz="3600" b="1" dirty="0"/>
            </a:p>
          </p:txBody>
        </p:sp>
      </p:grpSp>
      <p:sp>
        <p:nvSpPr>
          <p:cNvPr id="11" name="Elipse 10"/>
          <p:cNvSpPr/>
          <p:nvPr/>
        </p:nvSpPr>
        <p:spPr>
          <a:xfrm>
            <a:off x="637310" y="3452441"/>
            <a:ext cx="1069351" cy="954311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43720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dirty="0" smtClean="0"/>
              <a:t>METODOLOGÍA APLICADA </a:t>
            </a:r>
            <a:endParaRPr lang="es-EC" sz="4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029" y="1849080"/>
            <a:ext cx="6220497" cy="4637314"/>
          </a:xfrm>
          <a:prstGeom prst="rect">
            <a:avLst/>
          </a:prstGeom>
        </p:spPr>
      </p:pic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87" y="2690908"/>
            <a:ext cx="4481848" cy="92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dirty="0" smtClean="0"/>
              <a:t>COMPRENSIÓN DEL NEGOCIO</a:t>
            </a:r>
            <a:endParaRPr lang="es-EC" sz="4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07325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07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800" dirty="0" smtClean="0"/>
              <a:t>COMPRENSIÓN DEL NEGOCIO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660061"/>
              </p:ext>
            </p:extLst>
          </p:nvPr>
        </p:nvGraphicFramePr>
        <p:xfrm>
          <a:off x="631065" y="2120899"/>
          <a:ext cx="10497310" cy="4267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13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dirty="0" smtClean="0"/>
              <a:t>COMPRENSIÓN DE LOS DATOS</a:t>
            </a:r>
            <a:endParaRPr lang="es-EC" sz="4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180518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335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387" y="711201"/>
            <a:ext cx="10541129" cy="10014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C" sz="4800" dirty="0" smtClean="0"/>
              <a:t>RECOLECCIÓN DE DATOS</a:t>
            </a:r>
            <a:endParaRPr lang="es-EC" sz="4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823426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9239" y="2979348"/>
            <a:ext cx="1037384" cy="127333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4553" y="5395976"/>
            <a:ext cx="1037384" cy="127333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0864" y="3509881"/>
            <a:ext cx="1037384" cy="1273338"/>
          </a:xfrm>
          <a:prstGeom prst="rect">
            <a:avLst/>
          </a:prstGeom>
        </p:spPr>
      </p:pic>
      <p:sp>
        <p:nvSpPr>
          <p:cNvPr id="19" name="Elipse 18"/>
          <p:cNvSpPr/>
          <p:nvPr/>
        </p:nvSpPr>
        <p:spPr>
          <a:xfrm>
            <a:off x="482018" y="606393"/>
            <a:ext cx="1175657" cy="114662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dirty="0" smtClean="0"/>
              <a:t>1.</a:t>
            </a:r>
            <a:endParaRPr lang="es-EC" sz="4800" dirty="0"/>
          </a:p>
        </p:txBody>
      </p:sp>
    </p:spTree>
    <p:extLst>
      <p:ext uri="{BB962C8B-B14F-4D97-AF65-F5344CB8AC3E}">
        <p14:creationId xmlns:p14="http://schemas.microsoft.com/office/powerpoint/2010/main" val="9137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90" y="696686"/>
            <a:ext cx="10654022" cy="1001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s-EC" sz="4800" dirty="0" smtClean="0"/>
              <a:t>DESCRIBIR LOS DATOS</a:t>
            </a:r>
            <a:endParaRPr lang="es-EC" sz="4800" dirty="0"/>
          </a:p>
        </p:txBody>
      </p:sp>
      <p:sp>
        <p:nvSpPr>
          <p:cNvPr id="19" name="Elipse 18"/>
          <p:cNvSpPr/>
          <p:nvPr/>
        </p:nvSpPr>
        <p:spPr>
          <a:xfrm>
            <a:off x="482018" y="562851"/>
            <a:ext cx="1175657" cy="114662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dirty="0" smtClean="0"/>
              <a:t>2.</a:t>
            </a:r>
            <a:endParaRPr lang="es-EC" sz="4800" dirty="0"/>
          </a:p>
        </p:txBody>
      </p:sp>
      <p:grpSp>
        <p:nvGrpSpPr>
          <p:cNvPr id="9" name="Grupo 8"/>
          <p:cNvGrpSpPr/>
          <p:nvPr/>
        </p:nvGrpSpPr>
        <p:grpSpPr>
          <a:xfrm>
            <a:off x="482018" y="2249713"/>
            <a:ext cx="5247640" cy="4205939"/>
            <a:chOff x="0" y="0"/>
            <a:chExt cx="5247640" cy="4572000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0" t="19788" r="35037" b="11441"/>
            <a:stretch/>
          </p:blipFill>
          <p:spPr bwMode="auto">
            <a:xfrm>
              <a:off x="0" y="66675"/>
              <a:ext cx="5247640" cy="4505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86" t="18708" r="25870" b="69546"/>
            <a:stretch/>
          </p:blipFill>
          <p:spPr bwMode="auto">
            <a:xfrm>
              <a:off x="1990725" y="0"/>
              <a:ext cx="1733550" cy="70929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870048"/>
              </p:ext>
            </p:extLst>
          </p:nvPr>
        </p:nvGraphicFramePr>
        <p:xfrm>
          <a:off x="6506073" y="3327355"/>
          <a:ext cx="5217795" cy="2097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4615"/>
                <a:gridCol w="2583180"/>
              </a:tblGrid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Tabla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Descripción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MEDICAMENTO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Nombres 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de los medicamentos oncológicos.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DIAGNOSTICO_PACIENTE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Diagnostico 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de los pacientes que se han hecho chequear en el Hospital “Carlos Andrade Marín”.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MOVIMIENTO_ONCOLOGICO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Movimientos 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de los fármacos que se entregaron a los pacientes.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8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6" y="667657"/>
            <a:ext cx="10599640" cy="108536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s-EC" sz="4800" dirty="0" smtClean="0"/>
              <a:t>EXPLORAR LOS DATOS</a:t>
            </a:r>
            <a:endParaRPr lang="es-EC" sz="4800" dirty="0"/>
          </a:p>
        </p:txBody>
      </p:sp>
      <p:sp>
        <p:nvSpPr>
          <p:cNvPr id="19" name="Elipse 18"/>
          <p:cNvSpPr/>
          <p:nvPr/>
        </p:nvSpPr>
        <p:spPr>
          <a:xfrm>
            <a:off x="482018" y="577365"/>
            <a:ext cx="1175657" cy="114662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dirty="0"/>
              <a:t>3</a:t>
            </a:r>
            <a:r>
              <a:rPr lang="es-EC" sz="4800" dirty="0" smtClean="0"/>
              <a:t>.</a:t>
            </a:r>
            <a:endParaRPr lang="es-EC" sz="4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69846" y="1968767"/>
            <a:ext cx="46318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PACIENTES ATENDIDOS MENSUALMENTE QUE REQUIRIERON FILGRASTIM.</a:t>
            </a:r>
            <a:endParaRPr kumimoji="0" lang="es-EC" altLang="es-EC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Imagen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"/>
          <a:stretch>
            <a:fillRect/>
          </a:stretch>
        </p:blipFill>
        <p:spPr bwMode="auto">
          <a:xfrm>
            <a:off x="621102" y="2599709"/>
            <a:ext cx="5219700" cy="3571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9257" y="54507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76572" y="2045711"/>
            <a:ext cx="478971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TOTAL DE MEDICAMENTOS SOLICITADOS POR MES DEL AÑO 2016</a:t>
            </a:r>
            <a:endParaRPr kumimoji="0" lang="es-EC" alt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Imagen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86" y="2551310"/>
            <a:ext cx="5219700" cy="3609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28229" y="61612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485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6" y="667657"/>
            <a:ext cx="10628668" cy="10740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C" sz="4800" dirty="0" smtClean="0"/>
              <a:t>EXPLORAR LOS DATOS</a:t>
            </a:r>
            <a:endParaRPr lang="es-EC" sz="4800" dirty="0"/>
          </a:p>
        </p:txBody>
      </p:sp>
      <p:sp>
        <p:nvSpPr>
          <p:cNvPr id="19" name="Elipse 18"/>
          <p:cNvSpPr/>
          <p:nvPr/>
        </p:nvSpPr>
        <p:spPr>
          <a:xfrm>
            <a:off x="482018" y="620907"/>
            <a:ext cx="1175657" cy="114662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dirty="0"/>
              <a:t>3</a:t>
            </a:r>
            <a:r>
              <a:rPr lang="es-EC" sz="4800" dirty="0" smtClean="0"/>
              <a:t>.</a:t>
            </a:r>
            <a:endParaRPr lang="es-EC" sz="48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28229" y="61612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6145" name="Imagen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9" b="2917"/>
          <a:stretch>
            <a:fillRect/>
          </a:stretch>
        </p:blipFill>
        <p:spPr bwMode="auto">
          <a:xfrm>
            <a:off x="624114" y="2561257"/>
            <a:ext cx="5341257" cy="3877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20658" y="2007259"/>
            <a:ext cx="368837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PROMEDIO MENSUAL DE FILGRASTIM</a:t>
            </a:r>
            <a:endParaRPr kumimoji="0" lang="es-EC" alt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Imagen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526" y="2561258"/>
            <a:ext cx="5219701" cy="3866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6384180" y="2079829"/>
            <a:ext cx="47784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8097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200" b="1" u="sng" dirty="0" smtClean="0"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CANTIDAD DE PEDIDO DE FILGRASTIM DURANTE EL 2016.</a:t>
            </a:r>
            <a:endParaRPr lang="es-EC" altLang="es-EC" sz="1200" dirty="0"/>
          </a:p>
        </p:txBody>
      </p:sp>
    </p:spTree>
    <p:extLst>
      <p:ext uri="{BB962C8B-B14F-4D97-AF65-F5344CB8AC3E}">
        <p14:creationId xmlns:p14="http://schemas.microsoft.com/office/powerpoint/2010/main" val="4722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5" y="682171"/>
            <a:ext cx="10599965" cy="10232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C" sz="4800" dirty="0" smtClean="0"/>
              <a:t>EXPLORAR LOS DATOS</a:t>
            </a:r>
            <a:endParaRPr lang="es-EC" sz="4800" dirty="0"/>
          </a:p>
        </p:txBody>
      </p:sp>
      <p:sp>
        <p:nvSpPr>
          <p:cNvPr id="19" name="Elipse 18"/>
          <p:cNvSpPr/>
          <p:nvPr/>
        </p:nvSpPr>
        <p:spPr>
          <a:xfrm>
            <a:off x="482018" y="601471"/>
            <a:ext cx="1175657" cy="114662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dirty="0"/>
              <a:t>3</a:t>
            </a:r>
            <a:r>
              <a:rPr lang="es-EC" sz="4800" dirty="0" smtClean="0"/>
              <a:t>.</a:t>
            </a:r>
            <a:endParaRPr lang="es-EC" sz="48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28229" y="61612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8265" y="2283330"/>
            <a:ext cx="54107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HISTOGRAMA DE CANTIDADES SOLICITADAS DE FILGRASTIM</a:t>
            </a:r>
            <a:endParaRPr kumimoji="0" lang="es-EC" alt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Imagen 19" descr="4_img_histo_orden_pacei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18" y="2657127"/>
            <a:ext cx="5410782" cy="3771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661377" y="26087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15" name="Imagen 20" descr="6_img_histograma_mov_on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"/>
          <a:stretch>
            <a:fillRect/>
          </a:stretch>
        </p:blipFill>
        <p:spPr bwMode="auto">
          <a:xfrm>
            <a:off x="6328229" y="2677205"/>
            <a:ext cx="5341582" cy="3751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763781" y="2314107"/>
            <a:ext cx="436446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HISTOGRAMA DE FILGRASTIM DEL AÑO 2016</a:t>
            </a:r>
            <a:endParaRPr kumimoji="0" lang="es-EC" alt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81192" y="719666"/>
            <a:ext cx="11029616" cy="988332"/>
          </a:xfrm>
        </p:spPr>
        <p:txBody>
          <a:bodyPr>
            <a:normAutofit/>
          </a:bodyPr>
          <a:lstStyle/>
          <a:p>
            <a:r>
              <a:rPr lang="es-419" sz="4800" dirty="0" smtClean="0"/>
              <a:t>agenda</a:t>
            </a:r>
            <a:endParaRPr lang="es-ES" sz="48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4631581"/>
              </p:ext>
            </p:extLst>
          </p:nvPr>
        </p:nvGraphicFramePr>
        <p:xfrm>
          <a:off x="1016000" y="2213615"/>
          <a:ext cx="10160000" cy="4187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3808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5" y="740227"/>
            <a:ext cx="10570611" cy="9257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C" sz="4800" dirty="0" smtClean="0"/>
              <a:t>VERIFICAR CALIDAD DE DATOS</a:t>
            </a:r>
            <a:endParaRPr lang="es-EC" sz="4800" dirty="0"/>
          </a:p>
        </p:txBody>
      </p:sp>
      <p:sp>
        <p:nvSpPr>
          <p:cNvPr id="19" name="Elipse 18"/>
          <p:cNvSpPr/>
          <p:nvPr/>
        </p:nvSpPr>
        <p:spPr>
          <a:xfrm>
            <a:off x="482018" y="606393"/>
            <a:ext cx="1175657" cy="114662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dirty="0"/>
              <a:t>4</a:t>
            </a:r>
            <a:r>
              <a:rPr lang="es-EC" sz="4800" dirty="0" smtClean="0"/>
              <a:t>.</a:t>
            </a:r>
            <a:endParaRPr lang="es-EC" sz="48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9257" y="54507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9" name="Imagen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5" t="3801" r="18144" b="1152"/>
          <a:stretch/>
        </p:blipFill>
        <p:spPr bwMode="auto">
          <a:xfrm>
            <a:off x="6676571" y="2349031"/>
            <a:ext cx="4451675" cy="3558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232746"/>
              </p:ext>
            </p:extLst>
          </p:nvPr>
        </p:nvGraphicFramePr>
        <p:xfrm>
          <a:off x="769257" y="2251614"/>
          <a:ext cx="4988833" cy="3753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7226"/>
                <a:gridCol w="1893269"/>
                <a:gridCol w="1658338"/>
              </a:tblGrid>
              <a:tr h="25930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TABLA DE DATOS </a:t>
                      </a:r>
                      <a:r>
                        <a:rPr lang="es-EC" sz="1100" dirty="0" smtClean="0">
                          <a:effectLst/>
                        </a:rPr>
                        <a:t>OUTLIERS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9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MES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TOTAL REGISTROS LIMPIOS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TOTAL REGISTROS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46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Enero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437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447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46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Febrero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488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498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46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Marzo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434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446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46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Abril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366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377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46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Mayo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422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431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46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Junio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534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551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46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Julio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482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494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46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Agosto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348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364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46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Septiembre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199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206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46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Octubre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243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249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59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TOTAL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3953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4063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46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Registros Limpios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3953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9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Outliers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110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0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5" y="711199"/>
            <a:ext cx="10570611" cy="9257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s-EC" sz="4800" dirty="0" smtClean="0"/>
              <a:t>VERIFICAR CALIDAD DE DATOS</a:t>
            </a:r>
            <a:endParaRPr lang="es-EC" sz="4800" dirty="0"/>
          </a:p>
        </p:txBody>
      </p:sp>
      <p:sp>
        <p:nvSpPr>
          <p:cNvPr id="19" name="Elipse 18"/>
          <p:cNvSpPr/>
          <p:nvPr/>
        </p:nvSpPr>
        <p:spPr>
          <a:xfrm>
            <a:off x="467504" y="620907"/>
            <a:ext cx="1175657" cy="114662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dirty="0"/>
              <a:t>4</a:t>
            </a:r>
            <a:r>
              <a:rPr lang="es-EC" sz="4800" dirty="0" smtClean="0"/>
              <a:t>.</a:t>
            </a:r>
            <a:endParaRPr lang="es-EC" sz="48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9257" y="54507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9" name="Imagen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r="1643" b="9626"/>
          <a:stretch/>
        </p:blipFill>
        <p:spPr bwMode="auto">
          <a:xfrm>
            <a:off x="1079371" y="2694878"/>
            <a:ext cx="5019675" cy="3314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" b="9362"/>
          <a:stretch/>
        </p:blipFill>
        <p:spPr bwMode="auto">
          <a:xfrm>
            <a:off x="6410003" y="2718464"/>
            <a:ext cx="5095875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657675" y="2223948"/>
            <a:ext cx="4474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Corrección de datos outlier – Enero a Junio</a:t>
            </a:r>
            <a:endParaRPr lang="es-EC" b="1" u="sng" dirty="0"/>
          </a:p>
        </p:txBody>
      </p:sp>
      <p:sp>
        <p:nvSpPr>
          <p:cNvPr id="11" name="Rectángulo 10"/>
          <p:cNvSpPr/>
          <p:nvPr/>
        </p:nvSpPr>
        <p:spPr>
          <a:xfrm>
            <a:off x="6743712" y="2262048"/>
            <a:ext cx="469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Corrección de datos Outlier – Julio a Octubre</a:t>
            </a:r>
            <a:endParaRPr lang="es-EC" b="1" u="sng" dirty="0"/>
          </a:p>
        </p:txBody>
      </p:sp>
    </p:spTree>
    <p:extLst>
      <p:ext uri="{BB962C8B-B14F-4D97-AF65-F5344CB8AC3E}">
        <p14:creationId xmlns:p14="http://schemas.microsoft.com/office/powerpoint/2010/main" val="29472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dirty="0" smtClean="0"/>
              <a:t>PREPARACIÓN DE LOS DATOS</a:t>
            </a:r>
            <a:endParaRPr lang="es-EC" sz="4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264692"/>
              </p:ext>
            </p:extLst>
          </p:nvPr>
        </p:nvGraphicFramePr>
        <p:xfrm>
          <a:off x="3030311" y="1888671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742" y="3914321"/>
            <a:ext cx="4577333" cy="273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4519" y="489238"/>
            <a:ext cx="7750629" cy="1737360"/>
          </a:xfrm>
        </p:spPr>
        <p:txBody>
          <a:bodyPr anchor="t">
            <a:normAutofit/>
          </a:bodyPr>
          <a:lstStyle/>
          <a:p>
            <a:r>
              <a:rPr lang="es-EC" sz="5400" dirty="0" smtClean="0"/>
              <a:t>MODELADO</a:t>
            </a:r>
            <a:endParaRPr lang="es-EC" sz="5400" dirty="0"/>
          </a:p>
        </p:txBody>
      </p:sp>
      <p:sp>
        <p:nvSpPr>
          <p:cNvPr id="16" name="Marcador de contenido 15"/>
          <p:cNvSpPr>
            <a:spLocks noGrp="1"/>
          </p:cNvSpPr>
          <p:nvPr>
            <p:ph idx="1"/>
          </p:nvPr>
        </p:nvSpPr>
        <p:spPr>
          <a:xfrm>
            <a:off x="8065149" y="565638"/>
            <a:ext cx="3813926" cy="5020056"/>
          </a:xfrm>
        </p:spPr>
        <p:txBody>
          <a:bodyPr anchor="t"/>
          <a:lstStyle/>
          <a:p>
            <a:pPr lvl="0" algn="just"/>
            <a:r>
              <a:rPr lang="es-EC" dirty="0"/>
              <a:t>Objetivo 1. </a:t>
            </a:r>
            <a:endParaRPr lang="es-EC" dirty="0" smtClean="0"/>
          </a:p>
          <a:p>
            <a:pPr marL="0" lvl="0" indent="0" algn="just">
              <a:buNone/>
            </a:pPr>
            <a:r>
              <a:rPr lang="es-EC" sz="1800" dirty="0" smtClean="0"/>
              <a:t>Desarrollar </a:t>
            </a:r>
            <a:r>
              <a:rPr lang="es-EC" sz="1800" dirty="0"/>
              <a:t>un modelo que determine el comportamiento de las tendencias de la adquisición de medicamentos oncológicos, por ejemplo Filgrastim,  </a:t>
            </a:r>
            <a:r>
              <a:rPr lang="es-EC" sz="1800" dirty="0" smtClean="0">
                <a:solidFill>
                  <a:schemeClr val="tx1"/>
                </a:solidFill>
              </a:rPr>
              <a:t>para el </a:t>
            </a:r>
            <a:r>
              <a:rPr lang="es-EC" sz="1800" dirty="0" smtClean="0"/>
              <a:t>Hospital </a:t>
            </a:r>
            <a:r>
              <a:rPr lang="es-EC" sz="1800" dirty="0"/>
              <a:t>“Carlos Andrade Marín” durante el año 2016.</a:t>
            </a:r>
          </a:p>
        </p:txBody>
      </p:sp>
      <p:pic>
        <p:nvPicPr>
          <p:cNvPr id="14" name="Imagen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4" y="1834235"/>
            <a:ext cx="7147992" cy="4428023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0" y="1361693"/>
            <a:ext cx="19954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180340" algn="just">
              <a:lnSpc>
                <a:spcPct val="150000"/>
              </a:lnSpc>
              <a:spcAft>
                <a:spcPts val="0"/>
              </a:spcAft>
            </a:pPr>
            <a:r>
              <a:rPr lang="es-EC" b="1" u="sng" dirty="0">
                <a:latin typeface="Times New Roman" panose="02020603050405020304" pitchFamily="18" charset="0"/>
                <a:ea typeface="MS Gothic" panose="020B0609070205080204" pitchFamily="49" charset="-128"/>
              </a:rPr>
              <a:t>Modelo lineal </a:t>
            </a:r>
            <a:endParaRPr lang="es-EC" dirty="0">
              <a:effectLst/>
              <a:latin typeface="Times New Roman" panose="02020603050405020304" pitchFamily="18" charset="0"/>
              <a:ea typeface="MS Gothic" panose="020B0609070205080204" pitchFamily="49" charset="-128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227102"/>
              </p:ext>
            </p:extLst>
          </p:nvPr>
        </p:nvGraphicFramePr>
        <p:xfrm>
          <a:off x="8065148" y="2940744"/>
          <a:ext cx="3705937" cy="1932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3734"/>
                <a:gridCol w="2212203"/>
              </a:tblGrid>
              <a:tr h="755997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RESUMEN DEL MODELO DE REGRESIÓN LINEAL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409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Intercepción: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6194.3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</a:endParaRPr>
                    </a:p>
                  </a:txBody>
                  <a:tcPr marL="68580" marR="68580" marT="0" marB="0"/>
                </a:tc>
              </a:tr>
              <a:tr h="29409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Variable: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162.1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</a:endParaRPr>
                    </a:p>
                  </a:txBody>
                  <a:tcPr marL="68580" marR="68580" marT="0" marB="0"/>
                </a:tc>
              </a:tr>
              <a:tr h="29409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RMSE: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2578.721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</a:endParaRPr>
                    </a:p>
                  </a:txBody>
                  <a:tcPr marL="68580" marR="68580" marT="0" marB="0"/>
                </a:tc>
              </a:tr>
              <a:tr h="29409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MAE: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1968.067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7694746" y="5662094"/>
            <a:ext cx="3931197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Donde:</a:t>
            </a:r>
            <a:endParaRPr kumimoji="0" lang="es-EC" alt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Y: Total de productos entregados mensualmente</a:t>
            </a:r>
            <a:endParaRPr kumimoji="0" lang="es-EC" alt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X: Meses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802736" y="5169368"/>
            <a:ext cx="3604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80975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Y  = 6194.3 + 162.1X</a:t>
            </a:r>
            <a:r>
              <a:rPr lang="es-EC" altLang="es-EC" sz="2400" dirty="0">
                <a:solidFill>
                  <a:schemeClr val="bg1"/>
                </a:solidFill>
              </a:rPr>
              <a:t> </a:t>
            </a:r>
            <a:endParaRPr lang="es-EC" altLang="es-EC" sz="4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6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8236" y="654679"/>
            <a:ext cx="7750629" cy="1737360"/>
          </a:xfrm>
        </p:spPr>
        <p:txBody>
          <a:bodyPr anchor="t">
            <a:normAutofit/>
          </a:bodyPr>
          <a:lstStyle/>
          <a:p>
            <a:r>
              <a:rPr lang="es-EC" sz="5400" dirty="0" smtClean="0"/>
              <a:t>MODELADO</a:t>
            </a:r>
            <a:endParaRPr lang="es-EC" sz="5400" dirty="0"/>
          </a:p>
        </p:txBody>
      </p:sp>
      <p:sp>
        <p:nvSpPr>
          <p:cNvPr id="16" name="Marcador de contenido 15"/>
          <p:cNvSpPr>
            <a:spLocks noGrp="1"/>
          </p:cNvSpPr>
          <p:nvPr>
            <p:ph idx="1"/>
          </p:nvPr>
        </p:nvSpPr>
        <p:spPr>
          <a:xfrm>
            <a:off x="8026400" y="654679"/>
            <a:ext cx="3813926" cy="5020056"/>
          </a:xfrm>
        </p:spPr>
        <p:txBody>
          <a:bodyPr anchor="t"/>
          <a:lstStyle/>
          <a:p>
            <a:pPr lvl="0" algn="just"/>
            <a:r>
              <a:rPr lang="es-EC" dirty="0"/>
              <a:t>Objetivo 1. </a:t>
            </a:r>
            <a:endParaRPr lang="es-EC" dirty="0" smtClean="0"/>
          </a:p>
          <a:p>
            <a:pPr marL="0" lvl="0" indent="0" algn="just">
              <a:buNone/>
            </a:pPr>
            <a:r>
              <a:rPr lang="es-EC" sz="1800" dirty="0" smtClean="0"/>
              <a:t>Desarrollar </a:t>
            </a:r>
            <a:r>
              <a:rPr lang="es-EC" sz="1800" dirty="0"/>
              <a:t>un modelo que determine el comportamiento de las tendencias de la adquisición de medicamentos oncológicos, por ejemplo Filgrastim,  por parte del Hospital “Carlos Andrade Marín” durante el año 2016.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3542" y="1390721"/>
            <a:ext cx="191206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180340" algn="just">
              <a:lnSpc>
                <a:spcPct val="150000"/>
              </a:lnSpc>
              <a:spcAft>
                <a:spcPts val="0"/>
              </a:spcAft>
            </a:pPr>
            <a:r>
              <a:rPr lang="es-EC" b="1" u="sng" dirty="0">
                <a:latin typeface="Times New Roman" panose="02020603050405020304" pitchFamily="18" charset="0"/>
                <a:ea typeface="MS Gothic" panose="020B0609070205080204" pitchFamily="49" charset="-128"/>
              </a:rPr>
              <a:t>Modelo SVM</a:t>
            </a:r>
            <a:endParaRPr lang="es-EC" dirty="0">
              <a:effectLst/>
              <a:latin typeface="Times New Roman" panose="02020603050405020304" pitchFamily="18" charset="0"/>
              <a:ea typeface="MS Gothic" panose="020B0609070205080204" pitchFamily="49" charset="-128"/>
            </a:endParaRPr>
          </a:p>
        </p:txBody>
      </p:sp>
      <p:pic>
        <p:nvPicPr>
          <p:cNvPr id="10" name="Imagen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9" y="1756228"/>
            <a:ext cx="7333045" cy="4455885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740788"/>
              </p:ext>
            </p:extLst>
          </p:nvPr>
        </p:nvGraphicFramePr>
        <p:xfrm>
          <a:off x="8026400" y="3135087"/>
          <a:ext cx="3657600" cy="1772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6300"/>
                <a:gridCol w="1951300"/>
              </a:tblGrid>
              <a:tr h="332018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RESUMEN DEL MODELO SVM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43958"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Intercepción: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</a:endParaRPr>
                    </a:p>
                  </a:txBody>
                  <a:tcPr marL="68580" marR="68580" marT="0" marB="0"/>
                </a:tc>
              </a:tr>
              <a:tr h="332018"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Variable: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</a:endParaRPr>
                    </a:p>
                  </a:txBody>
                  <a:tcPr marL="68580" marR="68580" marT="0" marB="0"/>
                </a:tc>
              </a:tr>
              <a:tr h="332018"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RMSE: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1319.851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</a:endParaRPr>
                    </a:p>
                  </a:txBody>
                  <a:tcPr marL="68580" marR="68580" marT="0" marB="0"/>
                </a:tc>
              </a:tr>
              <a:tr h="332018"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MAE: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790.5101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07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5770" y="512353"/>
            <a:ext cx="7750629" cy="1737360"/>
          </a:xfrm>
        </p:spPr>
        <p:txBody>
          <a:bodyPr anchor="t">
            <a:normAutofit/>
          </a:bodyPr>
          <a:lstStyle/>
          <a:p>
            <a:r>
              <a:rPr lang="es-EC" sz="5400" dirty="0" smtClean="0"/>
              <a:t>MODELADO</a:t>
            </a:r>
            <a:endParaRPr lang="es-EC" sz="5400" dirty="0"/>
          </a:p>
        </p:txBody>
      </p:sp>
      <p:sp>
        <p:nvSpPr>
          <p:cNvPr id="16" name="Marcador de contenido 15"/>
          <p:cNvSpPr>
            <a:spLocks noGrp="1"/>
          </p:cNvSpPr>
          <p:nvPr>
            <p:ph idx="1"/>
          </p:nvPr>
        </p:nvSpPr>
        <p:spPr>
          <a:xfrm>
            <a:off x="8026399" y="610819"/>
            <a:ext cx="3813926" cy="5020056"/>
          </a:xfrm>
        </p:spPr>
        <p:txBody>
          <a:bodyPr anchor="t"/>
          <a:lstStyle/>
          <a:p>
            <a:pPr lvl="0" algn="just"/>
            <a:r>
              <a:rPr lang="es-EC" dirty="0"/>
              <a:t>Objetivo </a:t>
            </a:r>
            <a:r>
              <a:rPr lang="es-EC" dirty="0" smtClean="0"/>
              <a:t>2. </a:t>
            </a:r>
          </a:p>
          <a:p>
            <a:pPr marL="0" lvl="0" indent="0" algn="just">
              <a:buNone/>
            </a:pPr>
            <a:r>
              <a:rPr lang="es-EC" sz="1800" dirty="0" smtClean="0"/>
              <a:t>Desarrollar </a:t>
            </a:r>
            <a:r>
              <a:rPr lang="es-EC" sz="1800" dirty="0"/>
              <a:t>un modelo para predecir la tendencia del número de pacientes del Hospital “Carlos Andrade Marín” con perfil epidemiológico, que consumirán el medicamento oncológico Filgrastim durante el año 2016.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0" y="1381033"/>
            <a:ext cx="19954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180340" algn="just">
              <a:lnSpc>
                <a:spcPct val="150000"/>
              </a:lnSpc>
              <a:spcAft>
                <a:spcPts val="0"/>
              </a:spcAft>
            </a:pPr>
            <a:r>
              <a:rPr lang="es-EC" b="1" u="sng" dirty="0">
                <a:latin typeface="Times New Roman" panose="02020603050405020304" pitchFamily="18" charset="0"/>
                <a:ea typeface="MS Gothic" panose="020B0609070205080204" pitchFamily="49" charset="-128"/>
              </a:rPr>
              <a:t>Modelo lineal </a:t>
            </a:r>
            <a:endParaRPr lang="es-EC" dirty="0">
              <a:effectLst/>
              <a:latin typeface="Times New Roman" panose="02020603050405020304" pitchFamily="18" charset="0"/>
              <a:ea typeface="MS Gothic" panose="020B0609070205080204" pitchFamily="49" charset="-128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7827689" y="5664288"/>
            <a:ext cx="3733290" cy="6001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Donde:</a:t>
            </a:r>
            <a:endParaRPr kumimoji="0" lang="es-EC" alt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es-EC" sz="1200" dirty="0"/>
              <a:t>Y: total de pacientes atendidos</a:t>
            </a:r>
          </a:p>
          <a:p>
            <a:r>
              <a:rPr lang="es-EC" sz="1200" dirty="0"/>
              <a:t>X: meses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8011160" y="5135350"/>
            <a:ext cx="3536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80975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Y  = </a:t>
            </a:r>
            <a:r>
              <a:rPr lang="es-EC" altLang="es-EC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618.53 - 26.41X</a:t>
            </a:r>
            <a:r>
              <a:rPr lang="es-EC" altLang="es-EC" sz="2400" dirty="0" smtClean="0">
                <a:solidFill>
                  <a:schemeClr val="bg1"/>
                </a:solidFill>
              </a:rPr>
              <a:t> </a:t>
            </a:r>
            <a:endParaRPr lang="es-EC" altLang="es-EC" sz="4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9" y="1741715"/>
            <a:ext cx="7294490" cy="4528456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039920"/>
              </p:ext>
            </p:extLst>
          </p:nvPr>
        </p:nvGraphicFramePr>
        <p:xfrm>
          <a:off x="8287657" y="2882354"/>
          <a:ext cx="3273321" cy="2081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4644"/>
                <a:gridCol w="1978677"/>
              </a:tblGrid>
              <a:tr h="73465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RESUMEN DEL MODELO DE REGRESIÓN LINEAL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671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S" sz="1100" dirty="0">
                          <a:effectLst/>
                        </a:rPr>
                        <a:t>Intercepción: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100" dirty="0">
                          <a:effectLst/>
                        </a:rPr>
                        <a:t>618.53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671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S" sz="1100" dirty="0">
                          <a:effectLst/>
                        </a:rPr>
                        <a:t>Variable: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100" dirty="0">
                          <a:effectLst/>
                        </a:rPr>
                        <a:t>26.41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671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S" sz="1100" dirty="0">
                          <a:effectLst/>
                        </a:rPr>
                        <a:t>RMSE: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100" dirty="0">
                          <a:effectLst/>
                        </a:rPr>
                        <a:t>97.57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671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S" sz="1100" dirty="0">
                          <a:effectLst/>
                        </a:rPr>
                        <a:t>MAE: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100" dirty="0">
                          <a:effectLst/>
                        </a:rPr>
                        <a:t>76.94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4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828" y="559700"/>
            <a:ext cx="7750629" cy="1737360"/>
          </a:xfrm>
        </p:spPr>
        <p:txBody>
          <a:bodyPr anchor="t">
            <a:normAutofit/>
          </a:bodyPr>
          <a:lstStyle/>
          <a:p>
            <a:r>
              <a:rPr lang="es-EC" sz="5400" dirty="0" smtClean="0"/>
              <a:t>MODELADO</a:t>
            </a:r>
            <a:endParaRPr lang="es-EC" sz="5400" dirty="0"/>
          </a:p>
        </p:txBody>
      </p:sp>
      <p:sp>
        <p:nvSpPr>
          <p:cNvPr id="16" name="Marcador de contenido 15"/>
          <p:cNvSpPr>
            <a:spLocks noGrp="1"/>
          </p:cNvSpPr>
          <p:nvPr>
            <p:ph idx="1"/>
          </p:nvPr>
        </p:nvSpPr>
        <p:spPr>
          <a:xfrm>
            <a:off x="8197245" y="713893"/>
            <a:ext cx="3813926" cy="3555649"/>
          </a:xfrm>
        </p:spPr>
        <p:txBody>
          <a:bodyPr anchor="t"/>
          <a:lstStyle/>
          <a:p>
            <a:pPr lvl="0" algn="just"/>
            <a:r>
              <a:rPr lang="es-EC" dirty="0"/>
              <a:t>Objetivo </a:t>
            </a:r>
            <a:r>
              <a:rPr lang="es-EC" dirty="0" smtClean="0"/>
              <a:t>2. </a:t>
            </a:r>
          </a:p>
          <a:p>
            <a:pPr marL="0" lvl="0" indent="0" algn="just">
              <a:buNone/>
            </a:pPr>
            <a:r>
              <a:rPr lang="es-EC" sz="1800" dirty="0"/>
              <a:t>Desarrollar un modelo para predecir la tendencia del número de pacientes del Hospital “Carlos Andrade Marín” con perfil epidemiológico, que consumirán el medicamento oncológico Filgrastim durante el año 2016.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33828" y="1635036"/>
            <a:ext cx="191206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180340" algn="just">
              <a:lnSpc>
                <a:spcPct val="150000"/>
              </a:lnSpc>
              <a:spcAft>
                <a:spcPts val="0"/>
              </a:spcAft>
            </a:pPr>
            <a:r>
              <a:rPr lang="es-EC" b="1" u="sng" dirty="0">
                <a:latin typeface="Times New Roman" panose="02020603050405020304" pitchFamily="18" charset="0"/>
                <a:ea typeface="MS Gothic" panose="020B0609070205080204" pitchFamily="49" charset="-128"/>
              </a:rPr>
              <a:t>Modelo SVM</a:t>
            </a:r>
            <a:endParaRPr lang="es-EC" dirty="0">
              <a:effectLst/>
              <a:latin typeface="Times New Roman" panose="02020603050405020304" pitchFamily="18" charset="0"/>
              <a:ea typeface="MS Gothic" panose="020B0609070205080204" pitchFamily="49" charset="-128"/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8" y="2041267"/>
            <a:ext cx="7581397" cy="4272447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897122"/>
              </p:ext>
            </p:extLst>
          </p:nvPr>
        </p:nvGraphicFramePr>
        <p:xfrm>
          <a:off x="8410170" y="2994860"/>
          <a:ext cx="3309257" cy="1747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0805"/>
                <a:gridCol w="1828452"/>
              </a:tblGrid>
              <a:tr h="33800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RESUMEN DEL MODELO SVM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407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Intercepción: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NA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77372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Variable: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NA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0984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RMSE: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15.22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0984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MAE: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ES" sz="1400" dirty="0">
                          <a:effectLst/>
                        </a:rPr>
                        <a:t>13.50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80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MODELADO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421536" y="1884882"/>
            <a:ext cx="11029615" cy="1538303"/>
          </a:xfrm>
        </p:spPr>
        <p:txBody>
          <a:bodyPr/>
          <a:lstStyle/>
          <a:p>
            <a:pPr lvl="0"/>
            <a:r>
              <a:rPr lang="es-ES" b="1" dirty="0"/>
              <a:t>Objetivo 3</a:t>
            </a:r>
            <a:r>
              <a:rPr lang="es-ES" dirty="0"/>
              <a:t>. </a:t>
            </a:r>
            <a:endParaRPr lang="es-ES" dirty="0" smtClean="0"/>
          </a:p>
          <a:p>
            <a:pPr marL="0" lvl="0" indent="0">
              <a:buNone/>
            </a:pPr>
            <a:r>
              <a:rPr lang="es-ES" dirty="0" smtClean="0"/>
              <a:t>Predecir  </a:t>
            </a:r>
            <a:r>
              <a:rPr lang="es-ES" dirty="0"/>
              <a:t>la cantidad óptima de Adquisición de Medicamento Oncológico Filgrastim  por parte del Hospital “Carlos Andrade Marín”  durante el año 2016.</a:t>
            </a:r>
            <a:endParaRPr lang="es-EC" dirty="0"/>
          </a:p>
          <a:p>
            <a:endParaRPr lang="es-EC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005" y="3315408"/>
            <a:ext cx="2362200" cy="962025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585603"/>
              </p:ext>
            </p:extLst>
          </p:nvPr>
        </p:nvGraphicFramePr>
        <p:xfrm>
          <a:off x="6414960" y="3551564"/>
          <a:ext cx="4383668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6833"/>
                <a:gridCol w="1199235"/>
                <a:gridCol w="843629"/>
                <a:gridCol w="1493971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LM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SVM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Total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70.857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Total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66.271,7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616434"/>
              </p:ext>
            </p:extLst>
          </p:nvPr>
        </p:nvGraphicFramePr>
        <p:xfrm>
          <a:off x="1201610" y="4578282"/>
          <a:ext cx="5213350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085"/>
                <a:gridCol w="4406265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DESCRIPCIÓN DE LOS VALORES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meses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Representa el número de meses a ser analizados.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f(x)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Representa a los valores predichos por los modelos tanto lineal como SVM.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Representa la iteración inicial de la sumatoria. En nuestro caso comenzará a sumar desde el primer mes hasta el octavo.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total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Almacena el resultado de la sumatoria.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9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dirty="0" smtClean="0"/>
              <a:t>EVALUACIÓN</a:t>
            </a:r>
            <a:endParaRPr lang="es-EC" sz="4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35669"/>
              </p:ext>
            </p:extLst>
          </p:nvPr>
        </p:nvGraphicFramePr>
        <p:xfrm>
          <a:off x="1781050" y="1988897"/>
          <a:ext cx="8814377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0369"/>
                <a:gridCol w="1763502"/>
                <a:gridCol w="1763502"/>
                <a:gridCol w="1763502"/>
                <a:gridCol w="1763502"/>
              </a:tblGrid>
              <a:tr h="1298871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Error absoluto </a:t>
                      </a:r>
                      <a:r>
                        <a:rPr lang="es-EC" sz="2400" dirty="0" smtClean="0">
                          <a:effectLst/>
                        </a:rPr>
                        <a:t>Medio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effectLst/>
                        </a:rPr>
                        <a:t>(</a:t>
                      </a:r>
                      <a:r>
                        <a:rPr lang="es-EC" sz="2400" dirty="0">
                          <a:effectLst/>
                        </a:rPr>
                        <a:t>MAE)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Error Cuadrático </a:t>
                      </a:r>
                      <a:r>
                        <a:rPr lang="es-EC" sz="2400" dirty="0" smtClean="0">
                          <a:effectLst/>
                        </a:rPr>
                        <a:t>Medio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effectLst/>
                        </a:rPr>
                        <a:t>(</a:t>
                      </a:r>
                      <a:r>
                        <a:rPr lang="es-EC" sz="2400" dirty="0">
                          <a:effectLst/>
                        </a:rPr>
                        <a:t>RMSE)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112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SVM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LM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SVM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LM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011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Objetivo 1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790,51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1968,067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1319,85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2578,72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011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Objetivo 2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13,50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76,94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15,22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97,57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650390"/>
              </p:ext>
            </p:extLst>
          </p:nvPr>
        </p:nvGraphicFramePr>
        <p:xfrm>
          <a:off x="3705569" y="5721594"/>
          <a:ext cx="4907280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1575"/>
                <a:gridCol w="246570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OBJETIVOS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MODELO SELECCIONADO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Objetivo 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SVM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Objetivo 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SVM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Flecha doblada hacia arriba 2"/>
          <p:cNvSpPr/>
          <p:nvPr/>
        </p:nvSpPr>
        <p:spPr>
          <a:xfrm rot="16200000" flipH="1" flipV="1">
            <a:off x="2687041" y="5350196"/>
            <a:ext cx="997241" cy="1039814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97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imagenes abstract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5" t="5895" r="25479" b="4025"/>
          <a:stretch/>
        </p:blipFill>
        <p:spPr bwMode="auto">
          <a:xfrm rot="5400000">
            <a:off x="3970095" y="-2790924"/>
            <a:ext cx="4264970" cy="112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1569286" y="3452441"/>
            <a:ext cx="9763731" cy="954311"/>
            <a:chOff x="1870692" y="1348"/>
            <a:chExt cx="6756400" cy="675568"/>
          </a:xfrm>
        </p:grpSpPr>
        <p:sp>
          <p:nvSpPr>
            <p:cNvPr id="12" name="Pentágono 11"/>
            <p:cNvSpPr/>
            <p:nvPr/>
          </p:nvSpPr>
          <p:spPr>
            <a:xfrm rot="10800000">
              <a:off x="1870692" y="1348"/>
              <a:ext cx="6756400" cy="675568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entágono 4"/>
            <p:cNvSpPr/>
            <p:nvPr/>
          </p:nvSpPr>
          <p:spPr>
            <a:xfrm rot="21600000">
              <a:off x="2039584" y="1348"/>
              <a:ext cx="6587508" cy="675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7907" tIns="72390" rIns="135128" bIns="72390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3600" b="1" dirty="0"/>
                <a:t>CAPÍTULO </a:t>
              </a:r>
              <a:r>
                <a:rPr lang="es-419" sz="3600" b="1" dirty="0" smtClean="0"/>
                <a:t>IV:  CONCLUSIONES Y RECOMENDACIONES</a:t>
              </a:r>
              <a:endParaRPr lang="es-419" sz="3600" b="1" dirty="0"/>
            </a:p>
          </p:txBody>
        </p:sp>
      </p:grpSp>
      <p:sp>
        <p:nvSpPr>
          <p:cNvPr id="11" name="Elipse 10"/>
          <p:cNvSpPr/>
          <p:nvPr/>
        </p:nvSpPr>
        <p:spPr>
          <a:xfrm>
            <a:off x="637310" y="3452441"/>
            <a:ext cx="1069351" cy="954311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1513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imagenes abstract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5" t="5895" r="25479" b="4025"/>
          <a:stretch/>
        </p:blipFill>
        <p:spPr bwMode="auto">
          <a:xfrm rot="5400000">
            <a:off x="3970095" y="-2790924"/>
            <a:ext cx="4264970" cy="112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1569286" y="3452441"/>
            <a:ext cx="9763731" cy="954311"/>
            <a:chOff x="1870692" y="1348"/>
            <a:chExt cx="6756400" cy="675568"/>
          </a:xfrm>
        </p:grpSpPr>
        <p:sp>
          <p:nvSpPr>
            <p:cNvPr id="12" name="Pentágono 11"/>
            <p:cNvSpPr/>
            <p:nvPr/>
          </p:nvSpPr>
          <p:spPr>
            <a:xfrm rot="10800000">
              <a:off x="1870692" y="1348"/>
              <a:ext cx="6756400" cy="675568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entágono 4"/>
            <p:cNvSpPr/>
            <p:nvPr/>
          </p:nvSpPr>
          <p:spPr>
            <a:xfrm rot="21600000">
              <a:off x="2039584" y="1348"/>
              <a:ext cx="6587508" cy="675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7907" tIns="72390" rIns="135128" bIns="7239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4000" b="1" kern="1200" dirty="0" smtClean="0"/>
                <a:t>PRELIMINARES</a:t>
              </a:r>
              <a:endParaRPr lang="es-ES" sz="4000" b="1" kern="1200" dirty="0"/>
            </a:p>
          </p:txBody>
        </p:sp>
      </p:grpSp>
      <p:sp>
        <p:nvSpPr>
          <p:cNvPr id="11" name="Elipse 10"/>
          <p:cNvSpPr/>
          <p:nvPr/>
        </p:nvSpPr>
        <p:spPr>
          <a:xfrm>
            <a:off x="637310" y="3452441"/>
            <a:ext cx="1069351" cy="954311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90781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701" y="2153574"/>
            <a:ext cx="3008044" cy="32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466892" y="2285271"/>
            <a:ext cx="7724608" cy="43822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dirty="0" smtClean="0"/>
              <a:t>En base a los resultados obtenidos de la investigación las conclusiones son:</a:t>
            </a:r>
          </a:p>
          <a:p>
            <a:pPr lvl="0" algn="just"/>
            <a:r>
              <a:rPr lang="es-EC" dirty="0"/>
              <a:t>El uso de la metodología CRISP-DM en este trabajo de investigación permitió crear un modelo de minería de datos que se adaptó al objetivo.</a:t>
            </a:r>
            <a:endParaRPr lang="es-ES" dirty="0"/>
          </a:p>
          <a:p>
            <a:pPr lvl="0" algn="just"/>
            <a:r>
              <a:rPr lang="es-EC" dirty="0" smtClean="0"/>
              <a:t>Las </a:t>
            </a:r>
            <a:r>
              <a:rPr lang="es-EC" dirty="0"/>
              <a:t>técnicas para medir el error generado en cada modelo sirvió para seleccionar el mejor modelo para la investigación.</a:t>
            </a:r>
            <a:endParaRPr lang="es-ES" dirty="0"/>
          </a:p>
          <a:p>
            <a:pPr lvl="0" algn="just"/>
            <a:r>
              <a:rPr lang="es-EC" dirty="0" smtClean="0"/>
              <a:t>De </a:t>
            </a:r>
            <a:r>
              <a:rPr lang="es-EC" dirty="0"/>
              <a:t>acuerdo al análisis, </a:t>
            </a:r>
            <a:r>
              <a:rPr lang="es-EC" dirty="0" smtClean="0"/>
              <a:t>las técnicas SVM </a:t>
            </a:r>
            <a:r>
              <a:rPr lang="es-EC" dirty="0"/>
              <a:t>presentan una </a:t>
            </a:r>
            <a:r>
              <a:rPr lang="es-EC" dirty="0" smtClean="0"/>
              <a:t>mejor </a:t>
            </a:r>
            <a:r>
              <a:rPr lang="es-EC" dirty="0"/>
              <a:t>aproximación a los comportamientos de tendencia tanto de medicamento como de pacientes.</a:t>
            </a:r>
            <a:endParaRPr lang="es-ES" dirty="0"/>
          </a:p>
          <a:p>
            <a:pPr lvl="0" algn="just"/>
            <a:r>
              <a:rPr lang="es-EC" dirty="0" smtClean="0"/>
              <a:t>Finalmente </a:t>
            </a:r>
            <a:r>
              <a:rPr lang="es-EC" dirty="0"/>
              <a:t>el uso de modelo SVM predijo con mayor exactitud la cantidad de medicamento a solicitar para el siguiente periodo </a:t>
            </a:r>
            <a:endParaRPr lang="es-ES" dirty="0"/>
          </a:p>
          <a:p>
            <a:pPr marL="0" indent="0" algn="just">
              <a:buNone/>
            </a:pPr>
            <a:endParaRPr lang="es-EC" dirty="0" smtClean="0"/>
          </a:p>
          <a:p>
            <a:pPr algn="just"/>
            <a:endParaRPr lang="es-EC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s-EC" sz="4800" dirty="0" smtClean="0"/>
              <a:t>conclusiones</a:t>
            </a:r>
            <a:endParaRPr lang="es-EC" sz="4800" dirty="0"/>
          </a:p>
        </p:txBody>
      </p:sp>
    </p:spTree>
    <p:extLst>
      <p:ext uri="{BB962C8B-B14F-4D97-AF65-F5344CB8AC3E}">
        <p14:creationId xmlns:p14="http://schemas.microsoft.com/office/powerpoint/2010/main" val="5121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900" y="2107747"/>
            <a:ext cx="5105400" cy="425150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3" y="2180496"/>
            <a:ext cx="5972007" cy="4106004"/>
          </a:xfrm>
        </p:spPr>
        <p:txBody>
          <a:bodyPr/>
          <a:lstStyle/>
          <a:p>
            <a:pPr marL="0" indent="0" algn="just">
              <a:buNone/>
            </a:pPr>
            <a:r>
              <a:rPr lang="es-419" dirty="0" smtClean="0"/>
              <a:t>Las recomendaciones se presentan a continuación:</a:t>
            </a:r>
          </a:p>
          <a:p>
            <a:pPr algn="just"/>
            <a:r>
              <a:rPr lang="es-419" dirty="0" smtClean="0"/>
              <a:t>Es importante que se estandarice el procedimiento de adquisición de medicamentos y que se establezca y que se establezca como parte de este la aplicación de los modelos elaborados en el presente trabajo.</a:t>
            </a:r>
          </a:p>
          <a:p>
            <a:pPr algn="just"/>
            <a:r>
              <a:rPr lang="es-419" dirty="0" smtClean="0"/>
              <a:t>Se recomienda que los responsables del manejo de la información sigan los estándares (referente al backup de la base de datos, entrenamiento de modelo, manipulación del script, etc.) establecidos a fin de que los resultados que se obtengan al aplicar los modelos sean siempre satisfactorios.</a:t>
            </a:r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dirty="0" smtClean="0"/>
              <a:t>RECOMENDACIONES</a:t>
            </a:r>
            <a:endParaRPr lang="es-EC" sz="4800" dirty="0"/>
          </a:p>
        </p:txBody>
      </p:sp>
    </p:spTree>
    <p:extLst>
      <p:ext uri="{BB962C8B-B14F-4D97-AF65-F5344CB8AC3E}">
        <p14:creationId xmlns:p14="http://schemas.microsoft.com/office/powerpoint/2010/main" val="891320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35000" y="2159000"/>
            <a:ext cx="9169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s-419" sz="6600" cap="all" dirty="0">
                <a:latin typeface="+mj-lt"/>
                <a:ea typeface="+mj-ea"/>
                <a:cs typeface="+mj-cs"/>
              </a:rPr>
              <a:t>GRACIAS </a:t>
            </a:r>
          </a:p>
          <a:p>
            <a:pPr>
              <a:spcBef>
                <a:spcPct val="0"/>
              </a:spcBef>
            </a:pPr>
            <a:r>
              <a:rPr lang="es-419" sz="6600" cap="all" dirty="0">
                <a:latin typeface="+mj-lt"/>
                <a:ea typeface="+mj-ea"/>
                <a:cs typeface="+mj-cs"/>
              </a:rPr>
              <a:t>POR SU ATENCIÓN</a:t>
            </a:r>
            <a:endParaRPr lang="es-ES" sz="66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308" y="1714500"/>
            <a:ext cx="3183379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42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INTRODUCCIÓN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429491" y="2219086"/>
            <a:ext cx="1117601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 smtClean="0"/>
              <a:t>Desde varios años atrás hasta la actualidad las </a:t>
            </a:r>
            <a:r>
              <a:rPr lang="es-EC" sz="2400" dirty="0"/>
              <a:t>casas de salud administradas por el Instituto Ecuatoriano de Seguridad Social (IESS), </a:t>
            </a:r>
            <a:r>
              <a:rPr lang="es-EC" sz="2400" dirty="0" smtClean="0"/>
              <a:t>afrontan </a:t>
            </a:r>
            <a:r>
              <a:rPr lang="es-EC" sz="2400" dirty="0"/>
              <a:t>inconvenientes entre los que destacan la falta de camas, equipos y </a:t>
            </a:r>
            <a:r>
              <a:rPr lang="es-EC" sz="2400" dirty="0" smtClean="0"/>
              <a:t>principalmente desabastecimiento de  medicamentos, </a:t>
            </a:r>
            <a:r>
              <a:rPr lang="es-EC" sz="2400" dirty="0"/>
              <a:t>generando malestar en los afiliados, ya que al no existir un stock de los mismos, pueden retrasar y complicar el proceso de recuperación y tratamiento de los pacientes. </a:t>
            </a:r>
            <a:endParaRPr lang="es-ES" sz="2400" dirty="0"/>
          </a:p>
          <a:p>
            <a:pPr algn="just"/>
            <a:r>
              <a:rPr lang="es-EC" sz="2400" dirty="0"/>
              <a:t>Sobre la base de lo expuesto, una alternativa viable </a:t>
            </a:r>
            <a:r>
              <a:rPr lang="es-EC" sz="2400" dirty="0" smtClean="0"/>
              <a:t>es </a:t>
            </a:r>
            <a:r>
              <a:rPr lang="es-EC" sz="2400" dirty="0"/>
              <a:t>implementar técnicas de predicción de minería de datos, las cuales ayudarán a generar recomendaciones apropiadas para la planeación de compra de medicamentos con escaso o nulo margen de error, con lo cual se garantiza su abastecimiento y el bienestar de los pacientes afiliados al IESS.</a:t>
            </a:r>
            <a:endParaRPr lang="es-ES" sz="2400" dirty="0"/>
          </a:p>
          <a:p>
            <a:r>
              <a:rPr lang="es-EC" dirty="0"/>
              <a:t>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17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imagenes abstract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5" t="5895" r="25479" b="4025"/>
          <a:stretch/>
        </p:blipFill>
        <p:spPr bwMode="auto">
          <a:xfrm rot="5400000">
            <a:off x="3970095" y="-2790924"/>
            <a:ext cx="4264970" cy="112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1569286" y="3452441"/>
            <a:ext cx="9763731" cy="954311"/>
            <a:chOff x="1870692" y="1348"/>
            <a:chExt cx="6756400" cy="675568"/>
          </a:xfrm>
        </p:grpSpPr>
        <p:sp>
          <p:nvSpPr>
            <p:cNvPr id="12" name="Pentágono 11"/>
            <p:cNvSpPr/>
            <p:nvPr/>
          </p:nvSpPr>
          <p:spPr>
            <a:xfrm rot="10800000">
              <a:off x="1870692" y="1348"/>
              <a:ext cx="6756400" cy="675568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entágono 4"/>
            <p:cNvSpPr/>
            <p:nvPr/>
          </p:nvSpPr>
          <p:spPr>
            <a:xfrm rot="21600000">
              <a:off x="2039584" y="1348"/>
              <a:ext cx="6587508" cy="675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7907" tIns="72390" rIns="135128" bIns="7239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3600" b="1" kern="1200" dirty="0" smtClean="0"/>
                <a:t>CAPÍTULO I:  ASPECTOS GENERALES</a:t>
              </a:r>
              <a:endParaRPr lang="es-ES" sz="3600" b="1" kern="1200" dirty="0"/>
            </a:p>
          </p:txBody>
        </p:sp>
      </p:grpSp>
      <p:sp>
        <p:nvSpPr>
          <p:cNvPr id="11" name="Elipse 10"/>
          <p:cNvSpPr/>
          <p:nvPr/>
        </p:nvSpPr>
        <p:spPr>
          <a:xfrm>
            <a:off x="637310" y="3452441"/>
            <a:ext cx="1069351" cy="954311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91043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5797" y="0"/>
            <a:ext cx="10672145" cy="1609344"/>
          </a:xfrm>
        </p:spPr>
        <p:txBody>
          <a:bodyPr>
            <a:normAutofit/>
          </a:bodyPr>
          <a:lstStyle/>
          <a:p>
            <a:r>
              <a:rPr lang="es-EC" sz="4800" dirty="0" smtClean="0"/>
              <a:t>PLANTEAMIENTO DEL PROBLEMA</a:t>
            </a:r>
            <a:endParaRPr lang="es-EC" sz="4800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19563"/>
              </p:ext>
            </p:extLst>
          </p:nvPr>
        </p:nvGraphicFramePr>
        <p:xfrm>
          <a:off x="635206" y="1174338"/>
          <a:ext cx="10788197" cy="528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682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800" dirty="0" smtClean="0"/>
              <a:t>OBJETIVOS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345056"/>
              </p:ext>
            </p:extLst>
          </p:nvPr>
        </p:nvGraphicFramePr>
        <p:xfrm>
          <a:off x="1978447" y="2101575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errar llave 4"/>
          <p:cNvSpPr/>
          <p:nvPr/>
        </p:nvSpPr>
        <p:spPr>
          <a:xfrm flipH="1">
            <a:off x="1856071" y="2884868"/>
            <a:ext cx="398345" cy="3275606"/>
          </a:xfrm>
          <a:prstGeom prst="rightBrace">
            <a:avLst>
              <a:gd name="adj1" fmla="val 8333"/>
              <a:gd name="adj2" fmla="val 5083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90135" y="4286589"/>
            <a:ext cx="178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OBJETIVOS  </a:t>
            </a:r>
          </a:p>
          <a:p>
            <a:r>
              <a:rPr lang="es-EC" b="1" dirty="0" smtClean="0"/>
              <a:t>ESPECIFICOS</a:t>
            </a:r>
            <a:endParaRPr lang="es-EC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32001" y="2120008"/>
            <a:ext cx="178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OBJETIVO  </a:t>
            </a:r>
          </a:p>
          <a:p>
            <a:r>
              <a:rPr lang="es-EC" b="1" dirty="0" smtClean="0"/>
              <a:t>GENERAL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4540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imagenes abstract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5" t="5895" r="25479" b="4025"/>
          <a:stretch/>
        </p:blipFill>
        <p:spPr bwMode="auto">
          <a:xfrm rot="5400000">
            <a:off x="3970095" y="-2790924"/>
            <a:ext cx="4264970" cy="112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1569286" y="3452441"/>
            <a:ext cx="9763731" cy="954311"/>
            <a:chOff x="1870692" y="1348"/>
            <a:chExt cx="6756400" cy="675568"/>
          </a:xfrm>
        </p:grpSpPr>
        <p:sp>
          <p:nvSpPr>
            <p:cNvPr id="12" name="Pentágono 11"/>
            <p:cNvSpPr/>
            <p:nvPr/>
          </p:nvSpPr>
          <p:spPr>
            <a:xfrm rot="10800000">
              <a:off x="1870692" y="1348"/>
              <a:ext cx="6756400" cy="675568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entágono 4"/>
            <p:cNvSpPr/>
            <p:nvPr/>
          </p:nvSpPr>
          <p:spPr>
            <a:xfrm rot="21600000">
              <a:off x="2039584" y="1348"/>
              <a:ext cx="6587508" cy="675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7907" tIns="72390" rIns="135128" bIns="72390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3600" b="1" dirty="0"/>
                <a:t>CAPÍTULO II:  MARCO TEÓRICO Y ESTADO DEL ARTE</a:t>
              </a:r>
            </a:p>
          </p:txBody>
        </p:sp>
      </p:grpSp>
      <p:sp>
        <p:nvSpPr>
          <p:cNvPr id="11" name="Elipse 10"/>
          <p:cNvSpPr/>
          <p:nvPr/>
        </p:nvSpPr>
        <p:spPr>
          <a:xfrm>
            <a:off x="637310" y="3452441"/>
            <a:ext cx="1069351" cy="954311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55052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MARCO TEÓRICO Y ESTADO DEL ARTE</a:t>
            </a:r>
            <a:r>
              <a:rPr lang="es-419" b="1" dirty="0"/>
              <a:t/>
            </a:r>
            <a:br>
              <a:rPr lang="es-419" b="1" dirty="0"/>
            </a:b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50" y="1863436"/>
            <a:ext cx="5478542" cy="4842164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3"/>
          <a:stretch>
            <a:fillRect/>
          </a:stretch>
        </p:blipFill>
        <p:spPr>
          <a:xfrm>
            <a:off x="5502754" y="2047889"/>
            <a:ext cx="6689245" cy="44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4752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TM02900688[[fn=Faceta]]</Template>
  <TotalTime>553</TotalTime>
  <Words>1499</Words>
  <Application>Microsoft Office PowerPoint</Application>
  <PresentationFormat>Panorámica</PresentationFormat>
  <Paragraphs>262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41" baseType="lpstr">
      <vt:lpstr>MS Gothic</vt:lpstr>
      <vt:lpstr>Arial</vt:lpstr>
      <vt:lpstr>Calibri</vt:lpstr>
      <vt:lpstr>Calibri Light</vt:lpstr>
      <vt:lpstr>Gill Sans MT</vt:lpstr>
      <vt:lpstr>Times New Roman</vt:lpstr>
      <vt:lpstr>Wingdings 2</vt:lpstr>
      <vt:lpstr>HDOfficeLightV0</vt:lpstr>
      <vt:lpstr>Dividendo</vt:lpstr>
      <vt:lpstr>“ANÁLISIS PARA PREDICCIÓN DE COMPRA DE MEDICAMENTOS PARA EL ÁREA DE ONCOLOGÍA DEL HOSPITAL CARLOS ANDRADE MARIN APLICANDO TÉCNICAS DE MINERÍA DE DATOS”</vt:lpstr>
      <vt:lpstr>agenda</vt:lpstr>
      <vt:lpstr>Presentación de PowerPoint</vt:lpstr>
      <vt:lpstr>INTRODUCCIÓN</vt:lpstr>
      <vt:lpstr>Presentación de PowerPoint</vt:lpstr>
      <vt:lpstr>PLANTEAMIENTO DEL PROBLEMA</vt:lpstr>
      <vt:lpstr>OBJETIVOS</vt:lpstr>
      <vt:lpstr>Presentación de PowerPoint</vt:lpstr>
      <vt:lpstr>MARCO TEÓRICO Y ESTADO DEL ARTE </vt:lpstr>
      <vt:lpstr>Presentación de PowerPoint</vt:lpstr>
      <vt:lpstr>METODOLOGÍA APLICADA </vt:lpstr>
      <vt:lpstr>COMPRENSIÓN DEL NEGOCIO</vt:lpstr>
      <vt:lpstr>COMPRENSIÓN DEL NEGOCIO</vt:lpstr>
      <vt:lpstr>COMPRENSIÓN DE LOS DATOS</vt:lpstr>
      <vt:lpstr>RECOLECCIÓN DE DATOS</vt:lpstr>
      <vt:lpstr>DESCRIBIR LOS DATOS</vt:lpstr>
      <vt:lpstr>EXPLORAR LOS DATOS</vt:lpstr>
      <vt:lpstr>EXPLORAR LOS DATOS</vt:lpstr>
      <vt:lpstr>EXPLORAR LOS DATOS</vt:lpstr>
      <vt:lpstr>VERIFICAR CALIDAD DE DATOS</vt:lpstr>
      <vt:lpstr>VERIFICAR CALIDAD DE DATOS</vt:lpstr>
      <vt:lpstr>PREPARACIÓN DE LOS DATOS</vt:lpstr>
      <vt:lpstr>MODELADO</vt:lpstr>
      <vt:lpstr>MODELADO</vt:lpstr>
      <vt:lpstr>MODELADO</vt:lpstr>
      <vt:lpstr>MODELADO</vt:lpstr>
      <vt:lpstr>MODELADO</vt:lpstr>
      <vt:lpstr>EVALUACIÓN</vt:lpstr>
      <vt:lpstr>Presentación de PowerPoint</vt:lpstr>
      <vt:lpstr>conclusiones</vt:lpstr>
      <vt:lpstr>RECOMENDACIONES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Valeria Sanchez</dc:creator>
  <cp:lastModifiedBy>Admin</cp:lastModifiedBy>
  <cp:revision>43</cp:revision>
  <dcterms:created xsi:type="dcterms:W3CDTF">2017-05-23T15:28:57Z</dcterms:created>
  <dcterms:modified xsi:type="dcterms:W3CDTF">2017-09-21T05:14:29Z</dcterms:modified>
</cp:coreProperties>
</file>