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8.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0.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31.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32.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33.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34.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35.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36.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37.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38.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39.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40.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41.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42.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handoutMasterIdLst>
    <p:handoutMasterId r:id="rId53"/>
  </p:handoutMasterIdLst>
  <p:sldIdLst>
    <p:sldId id="256" r:id="rId2"/>
    <p:sldId id="259" r:id="rId3"/>
    <p:sldId id="260" r:id="rId4"/>
    <p:sldId id="261" r:id="rId5"/>
    <p:sldId id="262" r:id="rId6"/>
    <p:sldId id="263" r:id="rId7"/>
    <p:sldId id="288" r:id="rId8"/>
    <p:sldId id="264" r:id="rId9"/>
    <p:sldId id="265" r:id="rId10"/>
    <p:sldId id="266" r:id="rId11"/>
    <p:sldId id="269"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2" r:id="rId33"/>
    <p:sldId id="293" r:id="rId34"/>
    <p:sldId id="294" r:id="rId35"/>
    <p:sldId id="295" r:id="rId36"/>
    <p:sldId id="296" r:id="rId37"/>
    <p:sldId id="297" r:id="rId38"/>
    <p:sldId id="298" r:id="rId39"/>
    <p:sldId id="300" r:id="rId40"/>
    <p:sldId id="301" r:id="rId41"/>
    <p:sldId id="302" r:id="rId42"/>
    <p:sldId id="303" r:id="rId43"/>
    <p:sldId id="258" r:id="rId44"/>
    <p:sldId id="304" r:id="rId45"/>
    <p:sldId id="305" r:id="rId46"/>
    <p:sldId id="307" r:id="rId47"/>
    <p:sldId id="306" r:id="rId48"/>
    <p:sldId id="289" r:id="rId49"/>
    <p:sldId id="290" r:id="rId50"/>
    <p:sldId id="291" r:id="rId5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F"/>
    <a:srgbClr val="CCCCFF"/>
    <a:srgbClr val="9999FF"/>
    <a:srgbClr val="1E1EAA"/>
    <a:srgbClr val="232385"/>
    <a:srgbClr val="3A3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57769" autoAdjust="0"/>
  </p:normalViewPr>
  <p:slideViewPr>
    <p:cSldViewPr snapToGrid="0">
      <p:cViewPr varScale="1">
        <p:scale>
          <a:sx n="116" d="100"/>
          <a:sy n="116" d="100"/>
        </p:scale>
        <p:origin x="10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C0F52-DC20-46FA-BFC2-4AB51AC8EC3B}"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s-EC"/>
        </a:p>
      </dgm:t>
    </dgm:pt>
    <dgm:pt modelId="{E784A806-2192-4414-B494-D04A03936B21}">
      <dgm:prSet phldrT="[Texto]"/>
      <dgm:spPr>
        <a:solidFill>
          <a:srgbClr val="9999FF"/>
        </a:solidFill>
      </dgm:spPr>
      <dgm:t>
        <a:bodyPr/>
        <a:lstStyle/>
        <a:p>
          <a:r>
            <a:rPr lang="es-EC" dirty="0" smtClean="0">
              <a:solidFill>
                <a:schemeClr val="tx1"/>
              </a:solidFill>
            </a:rPr>
            <a:t>MET</a:t>
          </a:r>
          <a:endParaRPr lang="es-EC" dirty="0">
            <a:solidFill>
              <a:schemeClr val="tx1"/>
            </a:solidFill>
          </a:endParaRPr>
        </a:p>
      </dgm:t>
    </dgm:pt>
    <dgm:pt modelId="{5DC099F0-6D14-4D8B-9A3D-073E52520DB5}" type="parTrans" cxnId="{FED58BA1-0049-42F8-986D-2B11A25BB2D2}">
      <dgm:prSet/>
      <dgm:spPr/>
      <dgm:t>
        <a:bodyPr/>
        <a:lstStyle/>
        <a:p>
          <a:endParaRPr lang="es-EC"/>
        </a:p>
      </dgm:t>
    </dgm:pt>
    <dgm:pt modelId="{70782755-66AD-4615-8384-DBA3449EB2AA}" type="sibTrans" cxnId="{FED58BA1-0049-42F8-986D-2B11A25BB2D2}">
      <dgm:prSet/>
      <dgm:spPr/>
      <dgm:t>
        <a:bodyPr/>
        <a:lstStyle/>
        <a:p>
          <a:endParaRPr lang="es-EC"/>
        </a:p>
      </dgm:t>
    </dgm:pt>
    <dgm:pt modelId="{0D8DDA8D-BF7C-4E78-B096-953213A86EDC}">
      <dgm:prSet phldrT="[Texto]"/>
      <dgm:spPr>
        <a:solidFill>
          <a:srgbClr val="9999FF"/>
        </a:solidFill>
      </dgm:spPr>
      <dgm:t>
        <a:bodyPr/>
        <a:lstStyle/>
        <a:p>
          <a:r>
            <a:rPr lang="es-EC" dirty="0" smtClean="0">
              <a:solidFill>
                <a:schemeClr val="tx1"/>
              </a:solidFill>
            </a:rPr>
            <a:t>Tamaño de la población</a:t>
          </a:r>
          <a:endParaRPr lang="es-EC" dirty="0">
            <a:solidFill>
              <a:schemeClr val="tx1"/>
            </a:solidFill>
          </a:endParaRPr>
        </a:p>
      </dgm:t>
    </dgm:pt>
    <dgm:pt modelId="{EF9AA2C3-D7DA-4B8D-B071-0895FA532228}" type="parTrans" cxnId="{F4C5E1FD-64EE-487A-844D-C5FC8B7DD04F}">
      <dgm:prSet/>
      <dgm:spPr/>
      <dgm:t>
        <a:bodyPr/>
        <a:lstStyle/>
        <a:p>
          <a:endParaRPr lang="es-EC"/>
        </a:p>
      </dgm:t>
    </dgm:pt>
    <dgm:pt modelId="{01E83A40-8E25-479C-AE2E-0CCD22997ED9}" type="sibTrans" cxnId="{F4C5E1FD-64EE-487A-844D-C5FC8B7DD04F}">
      <dgm:prSet/>
      <dgm:spPr/>
      <dgm:t>
        <a:bodyPr/>
        <a:lstStyle/>
        <a:p>
          <a:endParaRPr lang="es-EC"/>
        </a:p>
      </dgm:t>
    </dgm:pt>
    <dgm:pt modelId="{95707D3E-A168-4322-B91E-AA5DC1A0FE37}">
      <dgm:prSet phldrT="[Texto]"/>
      <dgm:spPr>
        <a:solidFill>
          <a:srgbClr val="9999FF"/>
        </a:solidFill>
      </dgm:spPr>
      <dgm:t>
        <a:bodyPr/>
        <a:lstStyle/>
        <a:p>
          <a:r>
            <a:rPr lang="es-EC" dirty="0" smtClean="0">
              <a:solidFill>
                <a:schemeClr val="tx1"/>
              </a:solidFill>
            </a:rPr>
            <a:t>Densidad de la población</a:t>
          </a:r>
          <a:endParaRPr lang="es-EC" dirty="0">
            <a:solidFill>
              <a:schemeClr val="tx1"/>
            </a:solidFill>
          </a:endParaRPr>
        </a:p>
      </dgm:t>
    </dgm:pt>
    <dgm:pt modelId="{F324CDA0-458C-4E7F-9D11-5086E3C0DAB1}" type="parTrans" cxnId="{A62EE7B7-887B-4BB3-ADC4-CAD136FF01D3}">
      <dgm:prSet/>
      <dgm:spPr/>
      <dgm:t>
        <a:bodyPr/>
        <a:lstStyle/>
        <a:p>
          <a:endParaRPr lang="es-EC"/>
        </a:p>
      </dgm:t>
    </dgm:pt>
    <dgm:pt modelId="{AD8BBA04-8724-4697-9AC0-589730D07D94}" type="sibTrans" cxnId="{A62EE7B7-887B-4BB3-ADC4-CAD136FF01D3}">
      <dgm:prSet/>
      <dgm:spPr/>
      <dgm:t>
        <a:bodyPr/>
        <a:lstStyle/>
        <a:p>
          <a:endParaRPr lang="es-EC"/>
        </a:p>
      </dgm:t>
    </dgm:pt>
    <dgm:pt modelId="{81320E7F-B669-4762-8136-FBDFA4A2E91A}">
      <dgm:prSet phldrT="[Texto]"/>
      <dgm:spPr>
        <a:solidFill>
          <a:srgbClr val="9999FF"/>
        </a:solidFill>
      </dgm:spPr>
      <dgm:t>
        <a:bodyPr/>
        <a:lstStyle/>
        <a:p>
          <a:r>
            <a:rPr lang="es-EC" dirty="0" smtClean="0">
              <a:solidFill>
                <a:schemeClr val="tx1"/>
              </a:solidFill>
            </a:rPr>
            <a:t>NBI</a:t>
          </a:r>
          <a:endParaRPr lang="es-EC" dirty="0">
            <a:solidFill>
              <a:schemeClr val="tx1"/>
            </a:solidFill>
          </a:endParaRPr>
        </a:p>
      </dgm:t>
    </dgm:pt>
    <dgm:pt modelId="{F959E9BD-6B37-4A6F-A18F-F454409B4DDB}" type="parTrans" cxnId="{F8106E47-96E9-47A0-9AEB-9D95E0E80143}">
      <dgm:prSet/>
      <dgm:spPr/>
      <dgm:t>
        <a:bodyPr/>
        <a:lstStyle/>
        <a:p>
          <a:endParaRPr lang="es-EC"/>
        </a:p>
      </dgm:t>
    </dgm:pt>
    <dgm:pt modelId="{85F5DE5C-8823-4376-A177-3A9F2766B222}" type="sibTrans" cxnId="{F8106E47-96E9-47A0-9AEB-9D95E0E80143}">
      <dgm:prSet/>
      <dgm:spPr/>
      <dgm:t>
        <a:bodyPr/>
        <a:lstStyle/>
        <a:p>
          <a:endParaRPr lang="es-EC"/>
        </a:p>
      </dgm:t>
    </dgm:pt>
    <dgm:pt modelId="{6BBBDF4F-6B18-474C-A036-9FBD94B461CD}">
      <dgm:prSet phldrT="[Texto]"/>
      <dgm:spPr>
        <a:solidFill>
          <a:srgbClr val="9999FF"/>
        </a:solidFill>
      </dgm:spPr>
      <dgm:t>
        <a:bodyPr/>
        <a:lstStyle/>
        <a:p>
          <a:r>
            <a:rPr lang="es-EC" dirty="0" smtClean="0">
              <a:solidFill>
                <a:schemeClr val="tx1"/>
              </a:solidFill>
            </a:rPr>
            <a:t>Logros mejoramiento de vida</a:t>
          </a:r>
          <a:endParaRPr lang="es-EC" dirty="0">
            <a:solidFill>
              <a:schemeClr val="tx1"/>
            </a:solidFill>
          </a:endParaRPr>
        </a:p>
      </dgm:t>
    </dgm:pt>
    <dgm:pt modelId="{2F31C69F-A3CE-4830-A35A-35C93FB6CA87}" type="parTrans" cxnId="{F79768D7-AE7B-4CE6-B339-C2EF4401B295}">
      <dgm:prSet/>
      <dgm:spPr/>
      <dgm:t>
        <a:bodyPr/>
        <a:lstStyle/>
        <a:p>
          <a:endParaRPr lang="es-EC"/>
        </a:p>
      </dgm:t>
    </dgm:pt>
    <dgm:pt modelId="{611640DD-5341-4F77-9B35-FADBC3EFE2E5}" type="sibTrans" cxnId="{F79768D7-AE7B-4CE6-B339-C2EF4401B295}">
      <dgm:prSet/>
      <dgm:spPr/>
      <dgm:t>
        <a:bodyPr/>
        <a:lstStyle/>
        <a:p>
          <a:endParaRPr lang="es-EC"/>
        </a:p>
      </dgm:t>
    </dgm:pt>
    <dgm:pt modelId="{D4BFDDB0-B829-4F6F-86BB-FE53C9089CE3}">
      <dgm:prSet phldrT="[Texto]"/>
      <dgm:spPr>
        <a:solidFill>
          <a:srgbClr val="9999FF"/>
        </a:solidFill>
      </dgm:spPr>
      <dgm:t>
        <a:bodyPr/>
        <a:lstStyle/>
        <a:p>
          <a:r>
            <a:rPr lang="es-EC" dirty="0" smtClean="0">
              <a:solidFill>
                <a:schemeClr val="tx1"/>
              </a:solidFill>
            </a:rPr>
            <a:t>Esfuerzo Administrativo</a:t>
          </a:r>
          <a:endParaRPr lang="es-EC" dirty="0">
            <a:solidFill>
              <a:schemeClr val="tx1"/>
            </a:solidFill>
          </a:endParaRPr>
        </a:p>
      </dgm:t>
    </dgm:pt>
    <dgm:pt modelId="{2461341E-D529-4855-9431-E53E577DC61B}" type="parTrans" cxnId="{7143A807-926B-46D2-968E-2F9BDDA21B79}">
      <dgm:prSet/>
      <dgm:spPr/>
      <dgm:t>
        <a:bodyPr/>
        <a:lstStyle/>
        <a:p>
          <a:endParaRPr lang="es-EC"/>
        </a:p>
      </dgm:t>
    </dgm:pt>
    <dgm:pt modelId="{0CE7ECE5-1848-467E-8109-7552B01574BA}" type="sibTrans" cxnId="{7143A807-926B-46D2-968E-2F9BDDA21B79}">
      <dgm:prSet/>
      <dgm:spPr/>
      <dgm:t>
        <a:bodyPr/>
        <a:lstStyle/>
        <a:p>
          <a:endParaRPr lang="es-EC"/>
        </a:p>
      </dgm:t>
    </dgm:pt>
    <dgm:pt modelId="{3FF9825F-8098-49C1-A526-DDD2BC12A04B}">
      <dgm:prSet phldrT="[Texto]"/>
      <dgm:spPr>
        <a:solidFill>
          <a:srgbClr val="9999FF"/>
        </a:solidFill>
      </dgm:spPr>
      <dgm:t>
        <a:bodyPr/>
        <a:lstStyle/>
        <a:p>
          <a:r>
            <a:rPr lang="es-EC" dirty="0" smtClean="0">
              <a:solidFill>
                <a:schemeClr val="tx1"/>
              </a:solidFill>
            </a:rPr>
            <a:t>Esfuerzo Fiscal</a:t>
          </a:r>
          <a:endParaRPr lang="es-EC" dirty="0">
            <a:solidFill>
              <a:schemeClr val="tx1"/>
            </a:solidFill>
          </a:endParaRPr>
        </a:p>
      </dgm:t>
    </dgm:pt>
    <dgm:pt modelId="{111C06C7-CCEC-4052-A45E-0BE5F411FB5F}" type="parTrans" cxnId="{DB65AC1E-5574-4B52-BAA9-CB187E23361B}">
      <dgm:prSet/>
      <dgm:spPr/>
      <dgm:t>
        <a:bodyPr/>
        <a:lstStyle/>
        <a:p>
          <a:endParaRPr lang="es-EC"/>
        </a:p>
      </dgm:t>
    </dgm:pt>
    <dgm:pt modelId="{194B3ED3-EEFE-4F04-9A8A-27DD38C418E4}" type="sibTrans" cxnId="{DB65AC1E-5574-4B52-BAA9-CB187E23361B}">
      <dgm:prSet/>
      <dgm:spPr/>
      <dgm:t>
        <a:bodyPr/>
        <a:lstStyle/>
        <a:p>
          <a:endParaRPr lang="es-EC"/>
        </a:p>
      </dgm:t>
    </dgm:pt>
    <dgm:pt modelId="{D697F7A4-D72B-40FE-B58E-21245AE6EF2E}">
      <dgm:prSet phldrT="[Texto]"/>
      <dgm:spPr>
        <a:solidFill>
          <a:srgbClr val="9999FF"/>
        </a:solidFill>
      </dgm:spPr>
      <dgm:t>
        <a:bodyPr/>
        <a:lstStyle/>
        <a:p>
          <a:r>
            <a:rPr lang="es-EC" dirty="0" smtClean="0">
              <a:solidFill>
                <a:schemeClr val="tx1"/>
              </a:solidFill>
            </a:rPr>
            <a:t>ICM</a:t>
          </a:r>
          <a:endParaRPr lang="es-EC" dirty="0">
            <a:solidFill>
              <a:schemeClr val="tx1"/>
            </a:solidFill>
          </a:endParaRPr>
        </a:p>
      </dgm:t>
    </dgm:pt>
    <dgm:pt modelId="{95971630-EFCD-437E-A32A-E7ABDBF0713C}" type="parTrans" cxnId="{ACC6EBC7-C998-43A1-87F5-94AFDCD65DC5}">
      <dgm:prSet/>
      <dgm:spPr/>
      <dgm:t>
        <a:bodyPr/>
        <a:lstStyle/>
        <a:p>
          <a:endParaRPr lang="es-EC"/>
        </a:p>
      </dgm:t>
    </dgm:pt>
    <dgm:pt modelId="{BBF442D5-D445-4318-8EE9-840FB45F2B87}" type="sibTrans" cxnId="{ACC6EBC7-C998-43A1-87F5-94AFDCD65DC5}">
      <dgm:prSet/>
      <dgm:spPr/>
      <dgm:t>
        <a:bodyPr/>
        <a:lstStyle/>
        <a:p>
          <a:endParaRPr lang="es-EC"/>
        </a:p>
      </dgm:t>
    </dgm:pt>
    <dgm:pt modelId="{67B8DA18-F366-41E5-ABA0-4D8B2CE1D215}" type="pres">
      <dgm:prSet presAssocID="{93FC0F52-DC20-46FA-BFC2-4AB51AC8EC3B}" presName="Name0" presStyleCnt="0">
        <dgm:presLayoutVars>
          <dgm:dir/>
          <dgm:resizeHandles/>
        </dgm:presLayoutVars>
      </dgm:prSet>
      <dgm:spPr/>
      <dgm:t>
        <a:bodyPr/>
        <a:lstStyle/>
        <a:p>
          <a:endParaRPr lang="es-EC"/>
        </a:p>
      </dgm:t>
    </dgm:pt>
    <dgm:pt modelId="{3FBB663A-454D-45E2-995F-45C019C378FA}" type="pres">
      <dgm:prSet presAssocID="{E784A806-2192-4414-B494-D04A03936B21}" presName="compNode" presStyleCnt="0"/>
      <dgm:spPr/>
    </dgm:pt>
    <dgm:pt modelId="{D2C454B3-DEEB-4CC3-A7AB-6D3EB0E117D1}" type="pres">
      <dgm:prSet presAssocID="{E784A806-2192-4414-B494-D04A03936B21}" presName="dummyConnPt" presStyleCnt="0"/>
      <dgm:spPr/>
    </dgm:pt>
    <dgm:pt modelId="{F6E25AFA-DEEC-4531-9295-95D9B88E9DD2}" type="pres">
      <dgm:prSet presAssocID="{E784A806-2192-4414-B494-D04A03936B21}" presName="node" presStyleLbl="node1" presStyleIdx="0" presStyleCnt="1" custLinFactX="-45029" custLinFactNeighborX="-100000" custLinFactNeighborY="3386">
        <dgm:presLayoutVars>
          <dgm:bulletEnabled val="1"/>
        </dgm:presLayoutVars>
      </dgm:prSet>
      <dgm:spPr/>
      <dgm:t>
        <a:bodyPr/>
        <a:lstStyle/>
        <a:p>
          <a:endParaRPr lang="es-EC"/>
        </a:p>
      </dgm:t>
    </dgm:pt>
  </dgm:ptLst>
  <dgm:cxnLst>
    <dgm:cxn modelId="{ACC6EBC7-C998-43A1-87F5-94AFDCD65DC5}" srcId="{E784A806-2192-4414-B494-D04A03936B21}" destId="{D697F7A4-D72B-40FE-B58E-21245AE6EF2E}" srcOrd="6" destOrd="0" parTransId="{95971630-EFCD-437E-A32A-E7ABDBF0713C}" sibTransId="{BBF442D5-D445-4318-8EE9-840FB45F2B87}"/>
    <dgm:cxn modelId="{A7212755-1C05-4DE9-A270-A706444E800B}" type="presOf" srcId="{81320E7F-B669-4762-8136-FBDFA4A2E91A}" destId="{F6E25AFA-DEEC-4531-9295-95D9B88E9DD2}" srcOrd="0" destOrd="3" presId="urn:microsoft.com/office/officeart/2005/8/layout/bProcess4"/>
    <dgm:cxn modelId="{F79768D7-AE7B-4CE6-B339-C2EF4401B295}" srcId="{E784A806-2192-4414-B494-D04A03936B21}" destId="{6BBBDF4F-6B18-474C-A036-9FBD94B461CD}" srcOrd="3" destOrd="0" parTransId="{2F31C69F-A3CE-4830-A35A-35C93FB6CA87}" sibTransId="{611640DD-5341-4F77-9B35-FADBC3EFE2E5}"/>
    <dgm:cxn modelId="{F4C5E1FD-64EE-487A-844D-C5FC8B7DD04F}" srcId="{E784A806-2192-4414-B494-D04A03936B21}" destId="{0D8DDA8D-BF7C-4E78-B096-953213A86EDC}" srcOrd="0" destOrd="0" parTransId="{EF9AA2C3-D7DA-4B8D-B071-0895FA532228}" sibTransId="{01E83A40-8E25-479C-AE2E-0CCD22997ED9}"/>
    <dgm:cxn modelId="{DB65AC1E-5574-4B52-BAA9-CB187E23361B}" srcId="{E784A806-2192-4414-B494-D04A03936B21}" destId="{3FF9825F-8098-49C1-A526-DDD2BC12A04B}" srcOrd="5" destOrd="0" parTransId="{111C06C7-CCEC-4052-A45E-0BE5F411FB5F}" sibTransId="{194B3ED3-EEFE-4F04-9A8A-27DD38C418E4}"/>
    <dgm:cxn modelId="{947627CB-7B62-454B-97CE-3A9D8AFB03D5}" type="presOf" srcId="{D4BFDDB0-B829-4F6F-86BB-FE53C9089CE3}" destId="{F6E25AFA-DEEC-4531-9295-95D9B88E9DD2}" srcOrd="0" destOrd="5" presId="urn:microsoft.com/office/officeart/2005/8/layout/bProcess4"/>
    <dgm:cxn modelId="{2E47A354-DBA0-421E-8022-FC9AB168319C}" type="presOf" srcId="{93FC0F52-DC20-46FA-BFC2-4AB51AC8EC3B}" destId="{67B8DA18-F366-41E5-ABA0-4D8B2CE1D215}" srcOrd="0" destOrd="0" presId="urn:microsoft.com/office/officeart/2005/8/layout/bProcess4"/>
    <dgm:cxn modelId="{A78BA059-9DA8-4B3D-8274-31640C1004E9}" type="presOf" srcId="{D697F7A4-D72B-40FE-B58E-21245AE6EF2E}" destId="{F6E25AFA-DEEC-4531-9295-95D9B88E9DD2}" srcOrd="0" destOrd="7" presId="urn:microsoft.com/office/officeart/2005/8/layout/bProcess4"/>
    <dgm:cxn modelId="{45C0ABEC-BFEC-46A4-9B0D-0D8EF33B3F7F}" type="presOf" srcId="{3FF9825F-8098-49C1-A526-DDD2BC12A04B}" destId="{F6E25AFA-DEEC-4531-9295-95D9B88E9DD2}" srcOrd="0" destOrd="6" presId="urn:microsoft.com/office/officeart/2005/8/layout/bProcess4"/>
    <dgm:cxn modelId="{7143A807-926B-46D2-968E-2F9BDDA21B79}" srcId="{E784A806-2192-4414-B494-D04A03936B21}" destId="{D4BFDDB0-B829-4F6F-86BB-FE53C9089CE3}" srcOrd="4" destOrd="0" parTransId="{2461341E-D529-4855-9431-E53E577DC61B}" sibTransId="{0CE7ECE5-1848-467E-8109-7552B01574BA}"/>
    <dgm:cxn modelId="{3355F7F3-E04F-4B12-AFB5-F189C088BBC6}" type="presOf" srcId="{E784A806-2192-4414-B494-D04A03936B21}" destId="{F6E25AFA-DEEC-4531-9295-95D9B88E9DD2}" srcOrd="0" destOrd="0" presId="urn:microsoft.com/office/officeart/2005/8/layout/bProcess4"/>
    <dgm:cxn modelId="{77F5848A-089B-4382-BA74-EAE37972D00F}" type="presOf" srcId="{0D8DDA8D-BF7C-4E78-B096-953213A86EDC}" destId="{F6E25AFA-DEEC-4531-9295-95D9B88E9DD2}" srcOrd="0" destOrd="1" presId="urn:microsoft.com/office/officeart/2005/8/layout/bProcess4"/>
    <dgm:cxn modelId="{FED58BA1-0049-42F8-986D-2B11A25BB2D2}" srcId="{93FC0F52-DC20-46FA-BFC2-4AB51AC8EC3B}" destId="{E784A806-2192-4414-B494-D04A03936B21}" srcOrd="0" destOrd="0" parTransId="{5DC099F0-6D14-4D8B-9A3D-073E52520DB5}" sibTransId="{70782755-66AD-4615-8384-DBA3449EB2AA}"/>
    <dgm:cxn modelId="{06E94210-0A88-423B-A321-86026713CF5C}" type="presOf" srcId="{6BBBDF4F-6B18-474C-A036-9FBD94B461CD}" destId="{F6E25AFA-DEEC-4531-9295-95D9B88E9DD2}" srcOrd="0" destOrd="4" presId="urn:microsoft.com/office/officeart/2005/8/layout/bProcess4"/>
    <dgm:cxn modelId="{F8106E47-96E9-47A0-9AEB-9D95E0E80143}" srcId="{E784A806-2192-4414-B494-D04A03936B21}" destId="{81320E7F-B669-4762-8136-FBDFA4A2E91A}" srcOrd="2" destOrd="0" parTransId="{F959E9BD-6B37-4A6F-A18F-F454409B4DDB}" sibTransId="{85F5DE5C-8823-4376-A177-3A9F2766B222}"/>
    <dgm:cxn modelId="{A62EE7B7-887B-4BB3-ADC4-CAD136FF01D3}" srcId="{E784A806-2192-4414-B494-D04A03936B21}" destId="{95707D3E-A168-4322-B91E-AA5DC1A0FE37}" srcOrd="1" destOrd="0" parTransId="{F324CDA0-458C-4E7F-9D11-5086E3C0DAB1}" sibTransId="{AD8BBA04-8724-4697-9AC0-589730D07D94}"/>
    <dgm:cxn modelId="{7B30739E-DAFA-4EC4-A834-6E55B3DE1941}" type="presOf" srcId="{95707D3E-A168-4322-B91E-AA5DC1A0FE37}" destId="{F6E25AFA-DEEC-4531-9295-95D9B88E9DD2}" srcOrd="0" destOrd="2" presId="urn:microsoft.com/office/officeart/2005/8/layout/bProcess4"/>
    <dgm:cxn modelId="{19EEA87F-2920-4ABD-AE14-E48F030FAD16}" type="presParOf" srcId="{67B8DA18-F366-41E5-ABA0-4D8B2CE1D215}" destId="{3FBB663A-454D-45E2-995F-45C019C378FA}" srcOrd="0" destOrd="0" presId="urn:microsoft.com/office/officeart/2005/8/layout/bProcess4"/>
    <dgm:cxn modelId="{2C5188EC-6404-4A0D-92C5-9F79BDA25B51}" type="presParOf" srcId="{3FBB663A-454D-45E2-995F-45C019C378FA}" destId="{D2C454B3-DEEB-4CC3-A7AB-6D3EB0E117D1}" srcOrd="0" destOrd="0" presId="urn:microsoft.com/office/officeart/2005/8/layout/bProcess4"/>
    <dgm:cxn modelId="{EE6B97FB-FE46-4DDD-A69B-76762BD7F8EE}" type="presParOf" srcId="{3FBB663A-454D-45E2-995F-45C019C378FA}" destId="{F6E25AFA-DEEC-4531-9295-95D9B88E9DD2}" srcOrd="1" destOrd="0" presId="urn:microsoft.com/office/officeart/2005/8/layout/bProcess4"/>
  </dgm:cxn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B803F60-D84D-4BCF-BBFC-F728E56E1839}" type="doc">
      <dgm:prSet loTypeId="urn:microsoft.com/office/officeart/2005/8/layout/process2" loCatId="process" qsTypeId="urn:microsoft.com/office/officeart/2005/8/quickstyle/simple1#2" qsCatId="simple" csTypeId="urn:microsoft.com/office/officeart/2005/8/colors/colorful4" csCatId="colorful" phldr="1"/>
      <dgm:spPr/>
    </dgm:pt>
    <dgm:pt modelId="{5E56FEBA-921F-4B0D-A231-48738E71301F}">
      <dgm:prSet phldrT="[Texto]" custT="1"/>
      <dgm:spPr/>
      <dgm:t>
        <a:bodyPr/>
        <a:lstStyle/>
        <a:p>
          <a:r>
            <a:rPr lang="es-ES" sz="1600" dirty="0"/>
            <a:t>Objetivos </a:t>
          </a:r>
        </a:p>
        <a:p>
          <a:r>
            <a:rPr lang="es-ES" sz="1600" dirty="0"/>
            <a:t>Plan Nacional de Desarrollo</a:t>
          </a:r>
        </a:p>
      </dgm:t>
    </dgm:pt>
    <dgm:pt modelId="{3C2C9893-EDA7-4A41-93EF-0D87A4CFB692}" type="parTrans" cxnId="{A43CBBE8-9925-456F-9760-4AD8C35109CD}">
      <dgm:prSet/>
      <dgm:spPr/>
      <dgm:t>
        <a:bodyPr/>
        <a:lstStyle/>
        <a:p>
          <a:endParaRPr lang="es-ES" sz="2400"/>
        </a:p>
      </dgm:t>
    </dgm:pt>
    <dgm:pt modelId="{27B96E13-1D62-4BC5-93DA-7C9F687953CA}" type="sibTrans" cxnId="{A43CBBE8-9925-456F-9760-4AD8C35109CD}">
      <dgm:prSet custT="1"/>
      <dgm:spPr/>
      <dgm:t>
        <a:bodyPr/>
        <a:lstStyle/>
        <a:p>
          <a:endParaRPr lang="es-ES" sz="1400"/>
        </a:p>
      </dgm:t>
    </dgm:pt>
    <dgm:pt modelId="{A25B5A81-6C8A-4F8D-B5BC-826BE81052B7}">
      <dgm:prSet phldrT="[Texto]" custT="1"/>
      <dgm:spPr/>
      <dgm:t>
        <a:bodyPr/>
        <a:lstStyle/>
        <a:p>
          <a:r>
            <a:rPr lang="es-ES" sz="1600"/>
            <a:t>Objetivos </a:t>
          </a:r>
        </a:p>
        <a:p>
          <a:r>
            <a:rPr lang="es-ES" sz="1600"/>
            <a:t>Plan Regional</a:t>
          </a:r>
        </a:p>
      </dgm:t>
    </dgm:pt>
    <dgm:pt modelId="{CE50E40F-8B00-470C-A31E-30708A32C620}" type="parTrans" cxnId="{03BDEC75-4907-4BB1-A84F-9D55720E56EC}">
      <dgm:prSet/>
      <dgm:spPr/>
      <dgm:t>
        <a:bodyPr/>
        <a:lstStyle/>
        <a:p>
          <a:endParaRPr lang="es-ES" sz="2400"/>
        </a:p>
      </dgm:t>
    </dgm:pt>
    <dgm:pt modelId="{26CC11DC-9067-440A-A236-180C950655C9}" type="sibTrans" cxnId="{03BDEC75-4907-4BB1-A84F-9D55720E56EC}">
      <dgm:prSet custT="1"/>
      <dgm:spPr/>
      <dgm:t>
        <a:bodyPr/>
        <a:lstStyle/>
        <a:p>
          <a:endParaRPr lang="es-ES" sz="1400"/>
        </a:p>
      </dgm:t>
    </dgm:pt>
    <dgm:pt modelId="{170EA82B-37DD-4407-98DC-2220C52734E5}">
      <dgm:prSet phldrT="[Texto]" custT="1"/>
      <dgm:spPr/>
      <dgm:t>
        <a:bodyPr/>
        <a:lstStyle/>
        <a:p>
          <a:r>
            <a:rPr lang="es-ES" sz="1600"/>
            <a:t>Objetivos </a:t>
          </a:r>
        </a:p>
        <a:p>
          <a:r>
            <a:rPr lang="es-ES" sz="1600"/>
            <a:t>Plan Provincial</a:t>
          </a:r>
        </a:p>
      </dgm:t>
    </dgm:pt>
    <dgm:pt modelId="{326970CC-1E60-4E06-99AC-AA54EA265C03}" type="parTrans" cxnId="{92EAA890-C1B8-4C8C-96C7-4D78A1970BD7}">
      <dgm:prSet/>
      <dgm:spPr/>
      <dgm:t>
        <a:bodyPr/>
        <a:lstStyle/>
        <a:p>
          <a:endParaRPr lang="es-ES" sz="2400"/>
        </a:p>
      </dgm:t>
    </dgm:pt>
    <dgm:pt modelId="{1506C704-367D-4F96-87BC-F4677CDDF13F}" type="sibTrans" cxnId="{92EAA890-C1B8-4C8C-96C7-4D78A1970BD7}">
      <dgm:prSet custT="1"/>
      <dgm:spPr/>
      <dgm:t>
        <a:bodyPr/>
        <a:lstStyle/>
        <a:p>
          <a:endParaRPr lang="es-ES" sz="1400"/>
        </a:p>
      </dgm:t>
    </dgm:pt>
    <dgm:pt modelId="{F8DA6118-9743-45EB-ADEB-DE36071534F0}">
      <dgm:prSet phldrT="[Texto]" custT="1"/>
      <dgm:spPr/>
      <dgm:t>
        <a:bodyPr/>
        <a:lstStyle/>
        <a:p>
          <a:r>
            <a:rPr lang="es-ES" sz="1600"/>
            <a:t>Objetivos </a:t>
          </a:r>
        </a:p>
        <a:p>
          <a:r>
            <a:rPr lang="es-ES" sz="1600"/>
            <a:t>Plan cantonal</a:t>
          </a:r>
        </a:p>
      </dgm:t>
    </dgm:pt>
    <dgm:pt modelId="{8FF5DB76-DC82-4086-A89E-19BE945FEBEF}" type="parTrans" cxnId="{E2D0F3AA-0C84-4E0F-AC98-232C33B74A03}">
      <dgm:prSet/>
      <dgm:spPr/>
      <dgm:t>
        <a:bodyPr/>
        <a:lstStyle/>
        <a:p>
          <a:endParaRPr lang="es-ES" sz="2400"/>
        </a:p>
      </dgm:t>
    </dgm:pt>
    <dgm:pt modelId="{A817CCC6-2864-4E35-86E9-51E2EB296433}" type="sibTrans" cxnId="{E2D0F3AA-0C84-4E0F-AC98-232C33B74A03}">
      <dgm:prSet custT="1"/>
      <dgm:spPr/>
      <dgm:t>
        <a:bodyPr/>
        <a:lstStyle/>
        <a:p>
          <a:endParaRPr lang="es-ES" sz="1400"/>
        </a:p>
      </dgm:t>
    </dgm:pt>
    <dgm:pt modelId="{8FC939E5-3216-471E-A327-3CBB2BE62638}">
      <dgm:prSet phldrT="[Texto]" custT="1"/>
      <dgm:spPr/>
      <dgm:t>
        <a:bodyPr/>
        <a:lstStyle/>
        <a:p>
          <a:r>
            <a:rPr lang="es-ES" sz="1600"/>
            <a:t>Objetivos </a:t>
          </a:r>
        </a:p>
        <a:p>
          <a:r>
            <a:rPr lang="es-ES" sz="1600"/>
            <a:t>Plan Parroquial</a:t>
          </a:r>
        </a:p>
      </dgm:t>
    </dgm:pt>
    <dgm:pt modelId="{D3E28AE0-5976-44F1-85A3-FE5E0F02C827}" type="parTrans" cxnId="{2A96E96A-5CB2-4692-A21A-0FC51CE114BB}">
      <dgm:prSet/>
      <dgm:spPr/>
      <dgm:t>
        <a:bodyPr/>
        <a:lstStyle/>
        <a:p>
          <a:endParaRPr lang="es-ES" sz="2400"/>
        </a:p>
      </dgm:t>
    </dgm:pt>
    <dgm:pt modelId="{5D6F9C1E-16A9-444C-8591-83F2E4851E2F}" type="sibTrans" cxnId="{2A96E96A-5CB2-4692-A21A-0FC51CE114BB}">
      <dgm:prSet/>
      <dgm:spPr/>
      <dgm:t>
        <a:bodyPr/>
        <a:lstStyle/>
        <a:p>
          <a:endParaRPr lang="es-ES" sz="2400"/>
        </a:p>
      </dgm:t>
    </dgm:pt>
    <dgm:pt modelId="{B2FFD7B8-848E-4F5D-8F1D-CD9471D3B11B}" type="pres">
      <dgm:prSet presAssocID="{4B803F60-D84D-4BCF-BBFC-F728E56E1839}" presName="linearFlow" presStyleCnt="0">
        <dgm:presLayoutVars>
          <dgm:resizeHandles val="exact"/>
        </dgm:presLayoutVars>
      </dgm:prSet>
      <dgm:spPr/>
    </dgm:pt>
    <dgm:pt modelId="{12F8CDB6-E9D4-4EE4-9299-38677E37F9F0}" type="pres">
      <dgm:prSet presAssocID="{5E56FEBA-921F-4B0D-A231-48738E71301F}" presName="node" presStyleLbl="node1" presStyleIdx="0" presStyleCnt="5" custScaleX="107425" custLinFactNeighborY="-4629">
        <dgm:presLayoutVars>
          <dgm:bulletEnabled val="1"/>
        </dgm:presLayoutVars>
      </dgm:prSet>
      <dgm:spPr/>
      <dgm:t>
        <a:bodyPr/>
        <a:lstStyle/>
        <a:p>
          <a:endParaRPr lang="es-ES"/>
        </a:p>
      </dgm:t>
    </dgm:pt>
    <dgm:pt modelId="{A23B1DA5-92CB-422D-9E5F-5A1EAE22F588}" type="pres">
      <dgm:prSet presAssocID="{27B96E13-1D62-4BC5-93DA-7C9F687953CA}" presName="sibTrans" presStyleLbl="sibTrans2D1" presStyleIdx="0" presStyleCnt="4"/>
      <dgm:spPr/>
      <dgm:t>
        <a:bodyPr/>
        <a:lstStyle/>
        <a:p>
          <a:endParaRPr lang="es-ES"/>
        </a:p>
      </dgm:t>
    </dgm:pt>
    <dgm:pt modelId="{FCAF5AD1-4CE3-4B2F-9FD4-6652C4181BB6}" type="pres">
      <dgm:prSet presAssocID="{27B96E13-1D62-4BC5-93DA-7C9F687953CA}" presName="connectorText" presStyleLbl="sibTrans2D1" presStyleIdx="0" presStyleCnt="4"/>
      <dgm:spPr/>
      <dgm:t>
        <a:bodyPr/>
        <a:lstStyle/>
        <a:p>
          <a:endParaRPr lang="es-ES"/>
        </a:p>
      </dgm:t>
    </dgm:pt>
    <dgm:pt modelId="{BC7D7F8B-4DF8-455D-A78B-C5D6BE1DA33F}" type="pres">
      <dgm:prSet presAssocID="{A25B5A81-6C8A-4F8D-B5BC-826BE81052B7}" presName="node" presStyleLbl="node1" presStyleIdx="1" presStyleCnt="5" custAng="0">
        <dgm:presLayoutVars>
          <dgm:bulletEnabled val="1"/>
        </dgm:presLayoutVars>
      </dgm:prSet>
      <dgm:spPr/>
      <dgm:t>
        <a:bodyPr/>
        <a:lstStyle/>
        <a:p>
          <a:endParaRPr lang="es-ES"/>
        </a:p>
      </dgm:t>
    </dgm:pt>
    <dgm:pt modelId="{FB9E3F3A-F1DD-4BDE-BEB0-AC41E631A829}" type="pres">
      <dgm:prSet presAssocID="{26CC11DC-9067-440A-A236-180C950655C9}" presName="sibTrans" presStyleLbl="sibTrans2D1" presStyleIdx="1" presStyleCnt="4"/>
      <dgm:spPr/>
      <dgm:t>
        <a:bodyPr/>
        <a:lstStyle/>
        <a:p>
          <a:endParaRPr lang="es-ES"/>
        </a:p>
      </dgm:t>
    </dgm:pt>
    <dgm:pt modelId="{4A12F67B-8E95-41C9-A271-F90F09EFC1C7}" type="pres">
      <dgm:prSet presAssocID="{26CC11DC-9067-440A-A236-180C950655C9}" presName="connectorText" presStyleLbl="sibTrans2D1" presStyleIdx="1" presStyleCnt="4"/>
      <dgm:spPr/>
      <dgm:t>
        <a:bodyPr/>
        <a:lstStyle/>
        <a:p>
          <a:endParaRPr lang="es-ES"/>
        </a:p>
      </dgm:t>
    </dgm:pt>
    <dgm:pt modelId="{0AD54678-282E-4894-9C19-5768D3A96773}" type="pres">
      <dgm:prSet presAssocID="{170EA82B-37DD-4407-98DC-2220C52734E5}" presName="node" presStyleLbl="node1" presStyleIdx="2" presStyleCnt="5">
        <dgm:presLayoutVars>
          <dgm:bulletEnabled val="1"/>
        </dgm:presLayoutVars>
      </dgm:prSet>
      <dgm:spPr/>
      <dgm:t>
        <a:bodyPr/>
        <a:lstStyle/>
        <a:p>
          <a:endParaRPr lang="es-ES"/>
        </a:p>
      </dgm:t>
    </dgm:pt>
    <dgm:pt modelId="{90D3ED61-782B-40B6-A5CF-D530B2F96E1B}" type="pres">
      <dgm:prSet presAssocID="{1506C704-367D-4F96-87BC-F4677CDDF13F}" presName="sibTrans" presStyleLbl="sibTrans2D1" presStyleIdx="2" presStyleCnt="4"/>
      <dgm:spPr/>
      <dgm:t>
        <a:bodyPr/>
        <a:lstStyle/>
        <a:p>
          <a:endParaRPr lang="es-ES"/>
        </a:p>
      </dgm:t>
    </dgm:pt>
    <dgm:pt modelId="{91606EE8-36E0-4130-8AF8-4C76F346E72D}" type="pres">
      <dgm:prSet presAssocID="{1506C704-367D-4F96-87BC-F4677CDDF13F}" presName="connectorText" presStyleLbl="sibTrans2D1" presStyleIdx="2" presStyleCnt="4"/>
      <dgm:spPr/>
      <dgm:t>
        <a:bodyPr/>
        <a:lstStyle/>
        <a:p>
          <a:endParaRPr lang="es-ES"/>
        </a:p>
      </dgm:t>
    </dgm:pt>
    <dgm:pt modelId="{52A68A32-B44E-4C20-AF78-F52C18E1416D}" type="pres">
      <dgm:prSet presAssocID="{F8DA6118-9743-45EB-ADEB-DE36071534F0}" presName="node" presStyleLbl="node1" presStyleIdx="3" presStyleCnt="5">
        <dgm:presLayoutVars>
          <dgm:bulletEnabled val="1"/>
        </dgm:presLayoutVars>
      </dgm:prSet>
      <dgm:spPr/>
      <dgm:t>
        <a:bodyPr/>
        <a:lstStyle/>
        <a:p>
          <a:endParaRPr lang="es-ES"/>
        </a:p>
      </dgm:t>
    </dgm:pt>
    <dgm:pt modelId="{12DA797A-F92A-4B96-992F-82B975CF261B}" type="pres">
      <dgm:prSet presAssocID="{A817CCC6-2864-4E35-86E9-51E2EB296433}" presName="sibTrans" presStyleLbl="sibTrans2D1" presStyleIdx="3" presStyleCnt="4"/>
      <dgm:spPr/>
      <dgm:t>
        <a:bodyPr/>
        <a:lstStyle/>
        <a:p>
          <a:endParaRPr lang="es-ES"/>
        </a:p>
      </dgm:t>
    </dgm:pt>
    <dgm:pt modelId="{CE765673-2602-433D-A034-1D53879E4E33}" type="pres">
      <dgm:prSet presAssocID="{A817CCC6-2864-4E35-86E9-51E2EB296433}" presName="connectorText" presStyleLbl="sibTrans2D1" presStyleIdx="3" presStyleCnt="4"/>
      <dgm:spPr/>
      <dgm:t>
        <a:bodyPr/>
        <a:lstStyle/>
        <a:p>
          <a:endParaRPr lang="es-ES"/>
        </a:p>
      </dgm:t>
    </dgm:pt>
    <dgm:pt modelId="{6B543252-C746-44E1-B866-E83B148AD5BF}" type="pres">
      <dgm:prSet presAssocID="{8FC939E5-3216-471E-A327-3CBB2BE62638}" presName="node" presStyleLbl="node1" presStyleIdx="4" presStyleCnt="5">
        <dgm:presLayoutVars>
          <dgm:bulletEnabled val="1"/>
        </dgm:presLayoutVars>
      </dgm:prSet>
      <dgm:spPr/>
      <dgm:t>
        <a:bodyPr/>
        <a:lstStyle/>
        <a:p>
          <a:endParaRPr lang="es-ES"/>
        </a:p>
      </dgm:t>
    </dgm:pt>
  </dgm:ptLst>
  <dgm:cxnLst>
    <dgm:cxn modelId="{3FE8E9AC-8A88-4B7C-A257-8F90F5F73505}" type="presOf" srcId="{4B803F60-D84D-4BCF-BBFC-F728E56E1839}" destId="{B2FFD7B8-848E-4F5D-8F1D-CD9471D3B11B}" srcOrd="0" destOrd="0" presId="urn:microsoft.com/office/officeart/2005/8/layout/process2"/>
    <dgm:cxn modelId="{92EAA890-C1B8-4C8C-96C7-4D78A1970BD7}" srcId="{4B803F60-D84D-4BCF-BBFC-F728E56E1839}" destId="{170EA82B-37DD-4407-98DC-2220C52734E5}" srcOrd="2" destOrd="0" parTransId="{326970CC-1E60-4E06-99AC-AA54EA265C03}" sibTransId="{1506C704-367D-4F96-87BC-F4677CDDF13F}"/>
    <dgm:cxn modelId="{CB9DF1F0-0FFA-474A-B716-B4FDEBFB90E9}" type="presOf" srcId="{26CC11DC-9067-440A-A236-180C950655C9}" destId="{FB9E3F3A-F1DD-4BDE-BEB0-AC41E631A829}" srcOrd="0" destOrd="0" presId="urn:microsoft.com/office/officeart/2005/8/layout/process2"/>
    <dgm:cxn modelId="{579D13A1-AB28-4CD2-8DBB-7728B03B1085}" type="presOf" srcId="{27B96E13-1D62-4BC5-93DA-7C9F687953CA}" destId="{FCAF5AD1-4CE3-4B2F-9FD4-6652C4181BB6}" srcOrd="1" destOrd="0" presId="urn:microsoft.com/office/officeart/2005/8/layout/process2"/>
    <dgm:cxn modelId="{616472BB-43D9-4B72-BEF7-80BE9C705DE1}" type="presOf" srcId="{F8DA6118-9743-45EB-ADEB-DE36071534F0}" destId="{52A68A32-B44E-4C20-AF78-F52C18E1416D}" srcOrd="0" destOrd="0" presId="urn:microsoft.com/office/officeart/2005/8/layout/process2"/>
    <dgm:cxn modelId="{FA0CE087-F75E-42CD-A7F5-325C0EB63022}" type="presOf" srcId="{A25B5A81-6C8A-4F8D-B5BC-826BE81052B7}" destId="{BC7D7F8B-4DF8-455D-A78B-C5D6BE1DA33F}" srcOrd="0" destOrd="0" presId="urn:microsoft.com/office/officeart/2005/8/layout/process2"/>
    <dgm:cxn modelId="{FB3150B5-1F1D-4ED1-BDE9-DE357BECB8E0}" type="presOf" srcId="{A817CCC6-2864-4E35-86E9-51E2EB296433}" destId="{CE765673-2602-433D-A034-1D53879E4E33}" srcOrd="1" destOrd="0" presId="urn:microsoft.com/office/officeart/2005/8/layout/process2"/>
    <dgm:cxn modelId="{4A462C78-5878-4643-86FF-3EA8CEC41E31}" type="presOf" srcId="{1506C704-367D-4F96-87BC-F4677CDDF13F}" destId="{91606EE8-36E0-4130-8AF8-4C76F346E72D}" srcOrd="1" destOrd="0" presId="urn:microsoft.com/office/officeart/2005/8/layout/process2"/>
    <dgm:cxn modelId="{F9938B73-4D8D-4DDE-B0B5-430DF4D3A16D}" type="presOf" srcId="{27B96E13-1D62-4BC5-93DA-7C9F687953CA}" destId="{A23B1DA5-92CB-422D-9E5F-5A1EAE22F588}" srcOrd="0" destOrd="0" presId="urn:microsoft.com/office/officeart/2005/8/layout/process2"/>
    <dgm:cxn modelId="{59458B89-493A-4D0D-B71F-C2157DEE58DC}" type="presOf" srcId="{8FC939E5-3216-471E-A327-3CBB2BE62638}" destId="{6B543252-C746-44E1-B866-E83B148AD5BF}" srcOrd="0" destOrd="0" presId="urn:microsoft.com/office/officeart/2005/8/layout/process2"/>
    <dgm:cxn modelId="{D24262DB-D0FB-4EFE-9EFF-FAAED76E80D9}" type="presOf" srcId="{170EA82B-37DD-4407-98DC-2220C52734E5}" destId="{0AD54678-282E-4894-9C19-5768D3A96773}" srcOrd="0" destOrd="0" presId="urn:microsoft.com/office/officeart/2005/8/layout/process2"/>
    <dgm:cxn modelId="{24499BF8-8073-4E47-B62C-8C3537C5D420}" type="presOf" srcId="{5E56FEBA-921F-4B0D-A231-48738E71301F}" destId="{12F8CDB6-E9D4-4EE4-9299-38677E37F9F0}" srcOrd="0" destOrd="0" presId="urn:microsoft.com/office/officeart/2005/8/layout/process2"/>
    <dgm:cxn modelId="{15A10728-8F5A-40CD-815C-99C051636D2E}" type="presOf" srcId="{26CC11DC-9067-440A-A236-180C950655C9}" destId="{4A12F67B-8E95-41C9-A271-F90F09EFC1C7}" srcOrd="1" destOrd="0" presId="urn:microsoft.com/office/officeart/2005/8/layout/process2"/>
    <dgm:cxn modelId="{CBDA6C34-8D53-4528-8FB2-18A30F16BB7B}" type="presOf" srcId="{1506C704-367D-4F96-87BC-F4677CDDF13F}" destId="{90D3ED61-782B-40B6-A5CF-D530B2F96E1B}" srcOrd="0" destOrd="0" presId="urn:microsoft.com/office/officeart/2005/8/layout/process2"/>
    <dgm:cxn modelId="{03BDEC75-4907-4BB1-A84F-9D55720E56EC}" srcId="{4B803F60-D84D-4BCF-BBFC-F728E56E1839}" destId="{A25B5A81-6C8A-4F8D-B5BC-826BE81052B7}" srcOrd="1" destOrd="0" parTransId="{CE50E40F-8B00-470C-A31E-30708A32C620}" sibTransId="{26CC11DC-9067-440A-A236-180C950655C9}"/>
    <dgm:cxn modelId="{A43CBBE8-9925-456F-9760-4AD8C35109CD}" srcId="{4B803F60-D84D-4BCF-BBFC-F728E56E1839}" destId="{5E56FEBA-921F-4B0D-A231-48738E71301F}" srcOrd="0" destOrd="0" parTransId="{3C2C9893-EDA7-4A41-93EF-0D87A4CFB692}" sibTransId="{27B96E13-1D62-4BC5-93DA-7C9F687953CA}"/>
    <dgm:cxn modelId="{2A96E96A-5CB2-4692-A21A-0FC51CE114BB}" srcId="{4B803F60-D84D-4BCF-BBFC-F728E56E1839}" destId="{8FC939E5-3216-471E-A327-3CBB2BE62638}" srcOrd="4" destOrd="0" parTransId="{D3E28AE0-5976-44F1-85A3-FE5E0F02C827}" sibTransId="{5D6F9C1E-16A9-444C-8591-83F2E4851E2F}"/>
    <dgm:cxn modelId="{E2D0F3AA-0C84-4E0F-AC98-232C33B74A03}" srcId="{4B803F60-D84D-4BCF-BBFC-F728E56E1839}" destId="{F8DA6118-9743-45EB-ADEB-DE36071534F0}" srcOrd="3" destOrd="0" parTransId="{8FF5DB76-DC82-4086-A89E-19BE945FEBEF}" sibTransId="{A817CCC6-2864-4E35-86E9-51E2EB296433}"/>
    <dgm:cxn modelId="{A4472396-CFAF-47FA-8A6A-69EC04294B7F}" type="presOf" srcId="{A817CCC6-2864-4E35-86E9-51E2EB296433}" destId="{12DA797A-F92A-4B96-992F-82B975CF261B}" srcOrd="0" destOrd="0" presId="urn:microsoft.com/office/officeart/2005/8/layout/process2"/>
    <dgm:cxn modelId="{0882EC78-7ACE-44F3-A2DB-4C48A3D2BA04}" type="presParOf" srcId="{B2FFD7B8-848E-4F5D-8F1D-CD9471D3B11B}" destId="{12F8CDB6-E9D4-4EE4-9299-38677E37F9F0}" srcOrd="0" destOrd="0" presId="urn:microsoft.com/office/officeart/2005/8/layout/process2"/>
    <dgm:cxn modelId="{76213A1B-D358-4327-95FD-D6A14B726DB2}" type="presParOf" srcId="{B2FFD7B8-848E-4F5D-8F1D-CD9471D3B11B}" destId="{A23B1DA5-92CB-422D-9E5F-5A1EAE22F588}" srcOrd="1" destOrd="0" presId="urn:microsoft.com/office/officeart/2005/8/layout/process2"/>
    <dgm:cxn modelId="{87CA187D-817E-4589-956B-58752C22CD52}" type="presParOf" srcId="{A23B1DA5-92CB-422D-9E5F-5A1EAE22F588}" destId="{FCAF5AD1-4CE3-4B2F-9FD4-6652C4181BB6}" srcOrd="0" destOrd="0" presId="urn:microsoft.com/office/officeart/2005/8/layout/process2"/>
    <dgm:cxn modelId="{8B191AAD-78E8-4C53-86B0-C1A10D64F1C2}" type="presParOf" srcId="{B2FFD7B8-848E-4F5D-8F1D-CD9471D3B11B}" destId="{BC7D7F8B-4DF8-455D-A78B-C5D6BE1DA33F}" srcOrd="2" destOrd="0" presId="urn:microsoft.com/office/officeart/2005/8/layout/process2"/>
    <dgm:cxn modelId="{21683E5F-9760-4A3C-B25B-3A0FF578841D}" type="presParOf" srcId="{B2FFD7B8-848E-4F5D-8F1D-CD9471D3B11B}" destId="{FB9E3F3A-F1DD-4BDE-BEB0-AC41E631A829}" srcOrd="3" destOrd="0" presId="urn:microsoft.com/office/officeart/2005/8/layout/process2"/>
    <dgm:cxn modelId="{5DCE3F77-742E-4601-9E02-A0B2D2A39CFC}" type="presParOf" srcId="{FB9E3F3A-F1DD-4BDE-BEB0-AC41E631A829}" destId="{4A12F67B-8E95-41C9-A271-F90F09EFC1C7}" srcOrd="0" destOrd="0" presId="urn:microsoft.com/office/officeart/2005/8/layout/process2"/>
    <dgm:cxn modelId="{36EE6202-A90C-438E-B437-2545225AA6A1}" type="presParOf" srcId="{B2FFD7B8-848E-4F5D-8F1D-CD9471D3B11B}" destId="{0AD54678-282E-4894-9C19-5768D3A96773}" srcOrd="4" destOrd="0" presId="urn:microsoft.com/office/officeart/2005/8/layout/process2"/>
    <dgm:cxn modelId="{3629CAA0-487A-4A19-989F-2FCBF19A3D67}" type="presParOf" srcId="{B2FFD7B8-848E-4F5D-8F1D-CD9471D3B11B}" destId="{90D3ED61-782B-40B6-A5CF-D530B2F96E1B}" srcOrd="5" destOrd="0" presId="urn:microsoft.com/office/officeart/2005/8/layout/process2"/>
    <dgm:cxn modelId="{E76B50F0-5F29-4156-9CA0-2D762D9B7088}" type="presParOf" srcId="{90D3ED61-782B-40B6-A5CF-D530B2F96E1B}" destId="{91606EE8-36E0-4130-8AF8-4C76F346E72D}" srcOrd="0" destOrd="0" presId="urn:microsoft.com/office/officeart/2005/8/layout/process2"/>
    <dgm:cxn modelId="{4694673F-293E-423A-85AA-577032C9F646}" type="presParOf" srcId="{B2FFD7B8-848E-4F5D-8F1D-CD9471D3B11B}" destId="{52A68A32-B44E-4C20-AF78-F52C18E1416D}" srcOrd="6" destOrd="0" presId="urn:microsoft.com/office/officeart/2005/8/layout/process2"/>
    <dgm:cxn modelId="{F1916499-0114-4B9F-8023-0373D0E909DD}" type="presParOf" srcId="{B2FFD7B8-848E-4F5D-8F1D-CD9471D3B11B}" destId="{12DA797A-F92A-4B96-992F-82B975CF261B}" srcOrd="7" destOrd="0" presId="urn:microsoft.com/office/officeart/2005/8/layout/process2"/>
    <dgm:cxn modelId="{9C7222C3-31F1-49AA-B8BD-334E5404C550}" type="presParOf" srcId="{12DA797A-F92A-4B96-992F-82B975CF261B}" destId="{CE765673-2602-433D-A034-1D53879E4E33}" srcOrd="0" destOrd="0" presId="urn:microsoft.com/office/officeart/2005/8/layout/process2"/>
    <dgm:cxn modelId="{9D0F8902-A5F1-42EE-BB36-38A094843B79}" type="presParOf" srcId="{B2FFD7B8-848E-4F5D-8F1D-CD9471D3B11B}" destId="{6B543252-C746-44E1-B866-E83B148AD5BF}" srcOrd="8"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2. Identificar los ejes de desarrollo territorial</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33CBC032-46EA-4F6C-8664-68CFDD0280A6}" type="presOf" srcId="{981E1EAE-880D-4C71-A873-71F71E77A780}" destId="{0E83132E-3E36-463B-A705-26298A12169F}" srcOrd="0" destOrd="0" presId="urn:microsoft.com/office/officeart/2005/8/layout/vList2"/>
    <dgm:cxn modelId="{C73E572F-527E-4710-B910-39008EB30299}"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A91E7322-0558-4256-B885-4DFEA275B6AF}"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7529C8-8553-4776-98FC-93E9C5C74024}"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088665B5-041B-4ADA-A7F7-51C92A80D301}">
      <dgm:prSet phldrT="[Texto]"/>
      <dgm:spPr/>
      <dgm:t>
        <a:bodyPr/>
        <a:lstStyle/>
        <a:p>
          <a:r>
            <a:rPr lang="es-EC" dirty="0" smtClean="0"/>
            <a:t>Grandes Lineamientos</a:t>
          </a:r>
          <a:endParaRPr lang="es-EC" dirty="0"/>
        </a:p>
      </dgm:t>
    </dgm:pt>
    <dgm:pt modelId="{2F1102D9-4079-4047-B5FC-5AAE0F41A953}" type="parTrans" cxnId="{794A42FF-7505-49A1-A28A-CD562DAF40AC}">
      <dgm:prSet/>
      <dgm:spPr/>
      <dgm:t>
        <a:bodyPr/>
        <a:lstStyle/>
        <a:p>
          <a:endParaRPr lang="es-EC"/>
        </a:p>
      </dgm:t>
    </dgm:pt>
    <dgm:pt modelId="{9ECE28F0-0F14-441C-85D2-66C585FE32F5}" type="sibTrans" cxnId="{794A42FF-7505-49A1-A28A-CD562DAF40AC}">
      <dgm:prSet/>
      <dgm:spPr/>
      <dgm:t>
        <a:bodyPr/>
        <a:lstStyle/>
        <a:p>
          <a:endParaRPr lang="es-EC"/>
        </a:p>
      </dgm:t>
    </dgm:pt>
    <dgm:pt modelId="{EE4DE75D-190C-46AC-B333-19626604E936}">
      <dgm:prSet phldrT="[Texto]"/>
      <dgm:spPr/>
      <dgm:t>
        <a:bodyPr/>
        <a:lstStyle/>
        <a:p>
          <a:r>
            <a:rPr lang="es-EC" dirty="0" smtClean="0"/>
            <a:t>Estrategia general del desarrollo</a:t>
          </a:r>
          <a:endParaRPr lang="es-EC" dirty="0"/>
        </a:p>
      </dgm:t>
    </dgm:pt>
    <dgm:pt modelId="{DD0BAF03-5221-47AF-BE22-2269FBCFEAC9}" type="parTrans" cxnId="{48A7B488-51B0-4A0F-85F6-D252D7E82C9F}">
      <dgm:prSet/>
      <dgm:spPr/>
      <dgm:t>
        <a:bodyPr/>
        <a:lstStyle/>
        <a:p>
          <a:endParaRPr lang="es-EC"/>
        </a:p>
      </dgm:t>
    </dgm:pt>
    <dgm:pt modelId="{73CB5AED-AE5B-4939-B4B9-014194D4D2C4}" type="sibTrans" cxnId="{48A7B488-51B0-4A0F-85F6-D252D7E82C9F}">
      <dgm:prSet/>
      <dgm:spPr/>
      <dgm:t>
        <a:bodyPr/>
        <a:lstStyle/>
        <a:p>
          <a:endParaRPr lang="es-EC"/>
        </a:p>
      </dgm:t>
    </dgm:pt>
    <dgm:pt modelId="{2BE18D28-BEC9-4003-BB8D-20F21A7268AD}">
      <dgm:prSet phldrT="[Texto]"/>
      <dgm:spPr/>
      <dgm:t>
        <a:bodyPr/>
        <a:lstStyle/>
        <a:p>
          <a:r>
            <a:rPr lang="es-EC" dirty="0" smtClean="0"/>
            <a:t>Definición de objetivos, metas y acciones del plan provincial</a:t>
          </a:r>
          <a:endParaRPr lang="es-EC" dirty="0"/>
        </a:p>
      </dgm:t>
    </dgm:pt>
    <dgm:pt modelId="{CD6B59D0-5C1E-425B-8E76-8AC933BCD25C}" type="parTrans" cxnId="{FA476542-85BA-47E1-A88F-AB4F7B34741E}">
      <dgm:prSet/>
      <dgm:spPr/>
      <dgm:t>
        <a:bodyPr/>
        <a:lstStyle/>
        <a:p>
          <a:endParaRPr lang="es-EC"/>
        </a:p>
      </dgm:t>
    </dgm:pt>
    <dgm:pt modelId="{BA59B2E9-B9EC-4640-9392-C7D12B1F6DA8}" type="sibTrans" cxnId="{FA476542-85BA-47E1-A88F-AB4F7B34741E}">
      <dgm:prSet/>
      <dgm:spPr/>
      <dgm:t>
        <a:bodyPr/>
        <a:lstStyle/>
        <a:p>
          <a:endParaRPr lang="es-EC"/>
        </a:p>
      </dgm:t>
    </dgm:pt>
    <dgm:pt modelId="{4ECB4DE5-9EA1-4BEF-8027-BF891F195539}" type="pres">
      <dgm:prSet presAssocID="{5A7529C8-8553-4776-98FC-93E9C5C74024}" presName="rootnode" presStyleCnt="0">
        <dgm:presLayoutVars>
          <dgm:chMax/>
          <dgm:chPref/>
          <dgm:dir/>
          <dgm:animLvl val="lvl"/>
        </dgm:presLayoutVars>
      </dgm:prSet>
      <dgm:spPr/>
      <dgm:t>
        <a:bodyPr/>
        <a:lstStyle/>
        <a:p>
          <a:endParaRPr lang="es-EC"/>
        </a:p>
      </dgm:t>
    </dgm:pt>
    <dgm:pt modelId="{D4C793DC-EC74-4059-AB3A-AE4BD1E0B0BE}" type="pres">
      <dgm:prSet presAssocID="{088665B5-041B-4ADA-A7F7-51C92A80D301}" presName="composite" presStyleCnt="0"/>
      <dgm:spPr/>
    </dgm:pt>
    <dgm:pt modelId="{D2E8153E-1B4B-41C2-BFBD-4535D5717EEF}" type="pres">
      <dgm:prSet presAssocID="{088665B5-041B-4ADA-A7F7-51C92A80D301}" presName="LShape" presStyleLbl="alignNode1" presStyleIdx="0" presStyleCnt="5"/>
      <dgm:spPr/>
    </dgm:pt>
    <dgm:pt modelId="{E8936701-7EF1-4BD7-9764-B2FFB3C81BBE}" type="pres">
      <dgm:prSet presAssocID="{088665B5-041B-4ADA-A7F7-51C92A80D301}" presName="ParentText" presStyleLbl="revTx" presStyleIdx="0" presStyleCnt="3">
        <dgm:presLayoutVars>
          <dgm:chMax val="0"/>
          <dgm:chPref val="0"/>
          <dgm:bulletEnabled val="1"/>
        </dgm:presLayoutVars>
      </dgm:prSet>
      <dgm:spPr/>
      <dgm:t>
        <a:bodyPr/>
        <a:lstStyle/>
        <a:p>
          <a:endParaRPr lang="es-EC"/>
        </a:p>
      </dgm:t>
    </dgm:pt>
    <dgm:pt modelId="{B203B9BF-FD4A-4A98-85CC-7D85EDD06A3B}" type="pres">
      <dgm:prSet presAssocID="{088665B5-041B-4ADA-A7F7-51C92A80D301}" presName="Triangle" presStyleLbl="alignNode1" presStyleIdx="1" presStyleCnt="5"/>
      <dgm:spPr/>
    </dgm:pt>
    <dgm:pt modelId="{2391ADF4-363C-4B84-8296-6CABC551E2AA}" type="pres">
      <dgm:prSet presAssocID="{9ECE28F0-0F14-441C-85D2-66C585FE32F5}" presName="sibTrans" presStyleCnt="0"/>
      <dgm:spPr/>
    </dgm:pt>
    <dgm:pt modelId="{C0EED50E-435A-4C77-BE15-60C342FEE0B1}" type="pres">
      <dgm:prSet presAssocID="{9ECE28F0-0F14-441C-85D2-66C585FE32F5}" presName="space" presStyleCnt="0"/>
      <dgm:spPr/>
    </dgm:pt>
    <dgm:pt modelId="{86CD911E-E40E-4D47-BB27-6BA0BBD38BDF}" type="pres">
      <dgm:prSet presAssocID="{EE4DE75D-190C-46AC-B333-19626604E936}" presName="composite" presStyleCnt="0"/>
      <dgm:spPr/>
    </dgm:pt>
    <dgm:pt modelId="{8E0518B8-86C3-4381-9AC2-997C9254512B}" type="pres">
      <dgm:prSet presAssocID="{EE4DE75D-190C-46AC-B333-19626604E936}" presName="LShape" presStyleLbl="alignNode1" presStyleIdx="2" presStyleCnt="5"/>
      <dgm:spPr/>
    </dgm:pt>
    <dgm:pt modelId="{083C18D9-0B04-4854-842B-3FB4EEFEE93B}" type="pres">
      <dgm:prSet presAssocID="{EE4DE75D-190C-46AC-B333-19626604E936}" presName="ParentText" presStyleLbl="revTx" presStyleIdx="1" presStyleCnt="3">
        <dgm:presLayoutVars>
          <dgm:chMax val="0"/>
          <dgm:chPref val="0"/>
          <dgm:bulletEnabled val="1"/>
        </dgm:presLayoutVars>
      </dgm:prSet>
      <dgm:spPr/>
      <dgm:t>
        <a:bodyPr/>
        <a:lstStyle/>
        <a:p>
          <a:endParaRPr lang="es-EC"/>
        </a:p>
      </dgm:t>
    </dgm:pt>
    <dgm:pt modelId="{624BCDE6-86A0-45E2-8620-7F75472FFA5B}" type="pres">
      <dgm:prSet presAssocID="{EE4DE75D-190C-46AC-B333-19626604E936}" presName="Triangle" presStyleLbl="alignNode1" presStyleIdx="3" presStyleCnt="5"/>
      <dgm:spPr/>
    </dgm:pt>
    <dgm:pt modelId="{13EA9C08-14DC-4A72-B8C5-9C90944BE4EB}" type="pres">
      <dgm:prSet presAssocID="{73CB5AED-AE5B-4939-B4B9-014194D4D2C4}" presName="sibTrans" presStyleCnt="0"/>
      <dgm:spPr/>
    </dgm:pt>
    <dgm:pt modelId="{93968B68-D18E-416A-A396-19BD9C7BCF36}" type="pres">
      <dgm:prSet presAssocID="{73CB5AED-AE5B-4939-B4B9-014194D4D2C4}" presName="space" presStyleCnt="0"/>
      <dgm:spPr/>
    </dgm:pt>
    <dgm:pt modelId="{3701EA7D-D37B-4910-9F3E-8DB08B6155CE}" type="pres">
      <dgm:prSet presAssocID="{2BE18D28-BEC9-4003-BB8D-20F21A7268AD}" presName="composite" presStyleCnt="0"/>
      <dgm:spPr/>
    </dgm:pt>
    <dgm:pt modelId="{FF3AD636-A1CA-4C74-AE5E-29C9B3C7E97B}" type="pres">
      <dgm:prSet presAssocID="{2BE18D28-BEC9-4003-BB8D-20F21A7268AD}" presName="LShape" presStyleLbl="alignNode1" presStyleIdx="4" presStyleCnt="5"/>
      <dgm:spPr/>
    </dgm:pt>
    <dgm:pt modelId="{750B3238-CB98-4DDB-BB6F-50E148928D71}" type="pres">
      <dgm:prSet presAssocID="{2BE18D28-BEC9-4003-BB8D-20F21A7268AD}" presName="ParentText" presStyleLbl="revTx" presStyleIdx="2" presStyleCnt="3">
        <dgm:presLayoutVars>
          <dgm:chMax val="0"/>
          <dgm:chPref val="0"/>
          <dgm:bulletEnabled val="1"/>
        </dgm:presLayoutVars>
      </dgm:prSet>
      <dgm:spPr/>
      <dgm:t>
        <a:bodyPr/>
        <a:lstStyle/>
        <a:p>
          <a:endParaRPr lang="es-EC"/>
        </a:p>
      </dgm:t>
    </dgm:pt>
  </dgm:ptLst>
  <dgm:cxnLst>
    <dgm:cxn modelId="{DD3EAED0-0A8C-4142-A173-098AB04C819F}" type="presOf" srcId="{2BE18D28-BEC9-4003-BB8D-20F21A7268AD}" destId="{750B3238-CB98-4DDB-BB6F-50E148928D71}" srcOrd="0" destOrd="0" presId="urn:microsoft.com/office/officeart/2009/3/layout/StepUpProcess"/>
    <dgm:cxn modelId="{48A7B488-51B0-4A0F-85F6-D252D7E82C9F}" srcId="{5A7529C8-8553-4776-98FC-93E9C5C74024}" destId="{EE4DE75D-190C-46AC-B333-19626604E936}" srcOrd="1" destOrd="0" parTransId="{DD0BAF03-5221-47AF-BE22-2269FBCFEAC9}" sibTransId="{73CB5AED-AE5B-4939-B4B9-014194D4D2C4}"/>
    <dgm:cxn modelId="{FA476542-85BA-47E1-A88F-AB4F7B34741E}" srcId="{5A7529C8-8553-4776-98FC-93E9C5C74024}" destId="{2BE18D28-BEC9-4003-BB8D-20F21A7268AD}" srcOrd="2" destOrd="0" parTransId="{CD6B59D0-5C1E-425B-8E76-8AC933BCD25C}" sibTransId="{BA59B2E9-B9EC-4640-9392-C7D12B1F6DA8}"/>
    <dgm:cxn modelId="{794A42FF-7505-49A1-A28A-CD562DAF40AC}" srcId="{5A7529C8-8553-4776-98FC-93E9C5C74024}" destId="{088665B5-041B-4ADA-A7F7-51C92A80D301}" srcOrd="0" destOrd="0" parTransId="{2F1102D9-4079-4047-B5FC-5AAE0F41A953}" sibTransId="{9ECE28F0-0F14-441C-85D2-66C585FE32F5}"/>
    <dgm:cxn modelId="{50B9BDA3-55D6-4551-9825-C13B868ED54B}" type="presOf" srcId="{5A7529C8-8553-4776-98FC-93E9C5C74024}" destId="{4ECB4DE5-9EA1-4BEF-8027-BF891F195539}" srcOrd="0" destOrd="0" presId="urn:microsoft.com/office/officeart/2009/3/layout/StepUpProcess"/>
    <dgm:cxn modelId="{60E6426B-8B8E-466D-AFC8-931D1D4ED16A}" type="presOf" srcId="{EE4DE75D-190C-46AC-B333-19626604E936}" destId="{083C18D9-0B04-4854-842B-3FB4EEFEE93B}" srcOrd="0" destOrd="0" presId="urn:microsoft.com/office/officeart/2009/3/layout/StepUpProcess"/>
    <dgm:cxn modelId="{44A1DF67-08B7-4F0F-96A9-5459EB980CF9}" type="presOf" srcId="{088665B5-041B-4ADA-A7F7-51C92A80D301}" destId="{E8936701-7EF1-4BD7-9764-B2FFB3C81BBE}" srcOrd="0" destOrd="0" presId="urn:microsoft.com/office/officeart/2009/3/layout/StepUpProcess"/>
    <dgm:cxn modelId="{B3F13A2D-684F-46B9-8DEE-5992C9958769}" type="presParOf" srcId="{4ECB4DE5-9EA1-4BEF-8027-BF891F195539}" destId="{D4C793DC-EC74-4059-AB3A-AE4BD1E0B0BE}" srcOrd="0" destOrd="0" presId="urn:microsoft.com/office/officeart/2009/3/layout/StepUpProcess"/>
    <dgm:cxn modelId="{33E94887-FA82-41C0-B680-24B7F1D3BB9B}" type="presParOf" srcId="{D4C793DC-EC74-4059-AB3A-AE4BD1E0B0BE}" destId="{D2E8153E-1B4B-41C2-BFBD-4535D5717EEF}" srcOrd="0" destOrd="0" presId="urn:microsoft.com/office/officeart/2009/3/layout/StepUpProcess"/>
    <dgm:cxn modelId="{D572B784-F174-4E9D-B2EB-DCC1DB76E161}" type="presParOf" srcId="{D4C793DC-EC74-4059-AB3A-AE4BD1E0B0BE}" destId="{E8936701-7EF1-4BD7-9764-B2FFB3C81BBE}" srcOrd="1" destOrd="0" presId="urn:microsoft.com/office/officeart/2009/3/layout/StepUpProcess"/>
    <dgm:cxn modelId="{7501B3EA-0DCA-4735-A7CC-C08E151A4918}" type="presParOf" srcId="{D4C793DC-EC74-4059-AB3A-AE4BD1E0B0BE}" destId="{B203B9BF-FD4A-4A98-85CC-7D85EDD06A3B}" srcOrd="2" destOrd="0" presId="urn:microsoft.com/office/officeart/2009/3/layout/StepUpProcess"/>
    <dgm:cxn modelId="{C1973374-E011-4830-B538-E0096E105B29}" type="presParOf" srcId="{4ECB4DE5-9EA1-4BEF-8027-BF891F195539}" destId="{2391ADF4-363C-4B84-8296-6CABC551E2AA}" srcOrd="1" destOrd="0" presId="urn:microsoft.com/office/officeart/2009/3/layout/StepUpProcess"/>
    <dgm:cxn modelId="{3DFA2C4A-97E3-40B9-AE6A-CA77C1BA38E5}" type="presParOf" srcId="{2391ADF4-363C-4B84-8296-6CABC551E2AA}" destId="{C0EED50E-435A-4C77-BE15-60C342FEE0B1}" srcOrd="0" destOrd="0" presId="urn:microsoft.com/office/officeart/2009/3/layout/StepUpProcess"/>
    <dgm:cxn modelId="{6C2B14A9-53E2-4D16-BE3C-CE255C79587B}" type="presParOf" srcId="{4ECB4DE5-9EA1-4BEF-8027-BF891F195539}" destId="{86CD911E-E40E-4D47-BB27-6BA0BBD38BDF}" srcOrd="2" destOrd="0" presId="urn:microsoft.com/office/officeart/2009/3/layout/StepUpProcess"/>
    <dgm:cxn modelId="{9760C6B6-5C35-43A5-89C4-1D31F7BEA5BF}" type="presParOf" srcId="{86CD911E-E40E-4D47-BB27-6BA0BBD38BDF}" destId="{8E0518B8-86C3-4381-9AC2-997C9254512B}" srcOrd="0" destOrd="0" presId="urn:microsoft.com/office/officeart/2009/3/layout/StepUpProcess"/>
    <dgm:cxn modelId="{D743A2D2-979D-4C01-95E3-3B097FC3C993}" type="presParOf" srcId="{86CD911E-E40E-4D47-BB27-6BA0BBD38BDF}" destId="{083C18D9-0B04-4854-842B-3FB4EEFEE93B}" srcOrd="1" destOrd="0" presId="urn:microsoft.com/office/officeart/2009/3/layout/StepUpProcess"/>
    <dgm:cxn modelId="{92C64E0E-F004-4D18-8289-F11B3C4374D9}" type="presParOf" srcId="{86CD911E-E40E-4D47-BB27-6BA0BBD38BDF}" destId="{624BCDE6-86A0-45E2-8620-7F75472FFA5B}" srcOrd="2" destOrd="0" presId="urn:microsoft.com/office/officeart/2009/3/layout/StepUpProcess"/>
    <dgm:cxn modelId="{F38167E8-FB1B-494A-A0FB-FA33EAF10A9A}" type="presParOf" srcId="{4ECB4DE5-9EA1-4BEF-8027-BF891F195539}" destId="{13EA9C08-14DC-4A72-B8C5-9C90944BE4EB}" srcOrd="3" destOrd="0" presId="urn:microsoft.com/office/officeart/2009/3/layout/StepUpProcess"/>
    <dgm:cxn modelId="{14BAA02D-3AEA-4A5F-A129-041F385DE84E}" type="presParOf" srcId="{13EA9C08-14DC-4A72-B8C5-9C90944BE4EB}" destId="{93968B68-D18E-416A-A396-19BD9C7BCF36}" srcOrd="0" destOrd="0" presId="urn:microsoft.com/office/officeart/2009/3/layout/StepUpProcess"/>
    <dgm:cxn modelId="{EA124892-D798-41F7-A3D3-788EDE6CFAF5}" type="presParOf" srcId="{4ECB4DE5-9EA1-4BEF-8027-BF891F195539}" destId="{3701EA7D-D37B-4910-9F3E-8DB08B6155CE}" srcOrd="4" destOrd="0" presId="urn:microsoft.com/office/officeart/2009/3/layout/StepUpProcess"/>
    <dgm:cxn modelId="{826DCFBD-D954-4E6F-B6EE-5BD5FD6793DC}" type="presParOf" srcId="{3701EA7D-D37B-4910-9F3E-8DB08B6155CE}" destId="{FF3AD636-A1CA-4C74-AE5E-29C9B3C7E97B}" srcOrd="0" destOrd="0" presId="urn:microsoft.com/office/officeart/2009/3/layout/StepUpProcess"/>
    <dgm:cxn modelId="{5028FF3D-93C4-4432-993A-B8D250C26D28}" type="presParOf" srcId="{3701EA7D-D37B-4910-9F3E-8DB08B6155CE}" destId="{750B3238-CB98-4DDB-BB6F-50E148928D71}"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3. Identificación de los objetivos territoriales</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600609A8-3904-498E-9653-E648B83BE347}"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011A7725-DA2D-470A-B6E8-EC8421DB0188}" type="presOf" srcId="{981E1EAE-880D-4C71-A873-71F71E77A780}" destId="{0E83132E-3E36-463B-A705-26298A12169F}" srcOrd="0" destOrd="0" presId="urn:microsoft.com/office/officeart/2005/8/layout/vList2"/>
    <dgm:cxn modelId="{A473E742-0767-4952-A509-B8C3B0EFB406}"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23A859-0DA7-4ABA-BB52-3C83CB4F5699}"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es-EC"/>
        </a:p>
      </dgm:t>
    </dgm:pt>
    <dgm:pt modelId="{C652B2E2-9178-4939-BCC2-670C6197710F}">
      <dgm:prSet phldrT="[Texto]"/>
      <dgm:spPr/>
      <dgm:t>
        <a:bodyPr/>
        <a:lstStyle/>
        <a:p>
          <a:r>
            <a:rPr lang="es-EC" dirty="0" smtClean="0">
              <a:solidFill>
                <a:schemeClr val="tx1"/>
              </a:solidFill>
            </a:rPr>
            <a:t>Objetivos del Plan Nacional de Desarrollo</a:t>
          </a:r>
          <a:endParaRPr lang="es-EC" dirty="0">
            <a:solidFill>
              <a:schemeClr val="tx1"/>
            </a:solidFill>
          </a:endParaRPr>
        </a:p>
      </dgm:t>
    </dgm:pt>
    <dgm:pt modelId="{91AC3F2F-7B5A-4E0B-95A9-C433E8CC6D99}" type="parTrans" cxnId="{E2DE9AD4-A4D1-402F-A02A-3CA3748926ED}">
      <dgm:prSet/>
      <dgm:spPr/>
      <dgm:t>
        <a:bodyPr/>
        <a:lstStyle/>
        <a:p>
          <a:endParaRPr lang="es-EC">
            <a:solidFill>
              <a:schemeClr val="tx1"/>
            </a:solidFill>
          </a:endParaRPr>
        </a:p>
      </dgm:t>
    </dgm:pt>
    <dgm:pt modelId="{ED6D5ED7-48C3-42BC-A1BA-43FA1B5D909C}" type="sibTrans" cxnId="{E2DE9AD4-A4D1-402F-A02A-3CA3748926ED}">
      <dgm:prSet/>
      <dgm:spPr/>
      <dgm:t>
        <a:bodyPr/>
        <a:lstStyle/>
        <a:p>
          <a:endParaRPr lang="es-EC">
            <a:solidFill>
              <a:schemeClr val="tx1"/>
            </a:solidFill>
          </a:endParaRPr>
        </a:p>
      </dgm:t>
    </dgm:pt>
    <dgm:pt modelId="{8EAFC776-D218-46B3-AB19-12E4168E2011}">
      <dgm:prSet phldrT="[Texto]"/>
      <dgm:spPr/>
      <dgm:t>
        <a:bodyPr/>
        <a:lstStyle/>
        <a:p>
          <a:r>
            <a:rPr lang="es-EC" dirty="0" smtClean="0">
              <a:solidFill>
                <a:schemeClr val="tx1"/>
              </a:solidFill>
            </a:rPr>
            <a:t>Objetivos del plan Provincial</a:t>
          </a:r>
          <a:endParaRPr lang="es-EC" dirty="0">
            <a:solidFill>
              <a:schemeClr val="tx1"/>
            </a:solidFill>
          </a:endParaRPr>
        </a:p>
      </dgm:t>
    </dgm:pt>
    <dgm:pt modelId="{FF6EA48C-598F-4B46-AB95-19DB8499C9F9}" type="parTrans" cxnId="{540C7852-A5B5-4ADD-BBC7-F303CF92E4A1}">
      <dgm:prSet/>
      <dgm:spPr/>
      <dgm:t>
        <a:bodyPr/>
        <a:lstStyle/>
        <a:p>
          <a:endParaRPr lang="es-EC">
            <a:solidFill>
              <a:schemeClr val="tx1"/>
            </a:solidFill>
          </a:endParaRPr>
        </a:p>
      </dgm:t>
    </dgm:pt>
    <dgm:pt modelId="{F208A8CD-38DE-4185-A5CB-9ECD90EF864B}" type="sibTrans" cxnId="{540C7852-A5B5-4ADD-BBC7-F303CF92E4A1}">
      <dgm:prSet/>
      <dgm:spPr/>
      <dgm:t>
        <a:bodyPr/>
        <a:lstStyle/>
        <a:p>
          <a:endParaRPr lang="es-EC">
            <a:solidFill>
              <a:schemeClr val="tx1"/>
            </a:solidFill>
          </a:endParaRPr>
        </a:p>
      </dgm:t>
    </dgm:pt>
    <dgm:pt modelId="{EA6D725F-4FA9-48A8-98C7-8EA5367B81DA}" type="pres">
      <dgm:prSet presAssocID="{7B23A859-0DA7-4ABA-BB52-3C83CB4F5699}" presName="diagram" presStyleCnt="0">
        <dgm:presLayoutVars>
          <dgm:dir/>
          <dgm:resizeHandles val="exact"/>
        </dgm:presLayoutVars>
      </dgm:prSet>
      <dgm:spPr/>
      <dgm:t>
        <a:bodyPr/>
        <a:lstStyle/>
        <a:p>
          <a:endParaRPr lang="es-EC"/>
        </a:p>
      </dgm:t>
    </dgm:pt>
    <dgm:pt modelId="{660648D8-0B32-4725-B2A2-744B9C50C3FF}" type="pres">
      <dgm:prSet presAssocID="{C652B2E2-9178-4939-BCC2-670C6197710F}" presName="arrow" presStyleLbl="node1" presStyleIdx="0" presStyleCnt="2">
        <dgm:presLayoutVars>
          <dgm:bulletEnabled val="1"/>
        </dgm:presLayoutVars>
      </dgm:prSet>
      <dgm:spPr/>
      <dgm:t>
        <a:bodyPr/>
        <a:lstStyle/>
        <a:p>
          <a:endParaRPr lang="es-EC"/>
        </a:p>
      </dgm:t>
    </dgm:pt>
    <dgm:pt modelId="{17A794F4-16ED-4A89-9DAF-08D065A22019}" type="pres">
      <dgm:prSet presAssocID="{8EAFC776-D218-46B3-AB19-12E4168E2011}" presName="arrow" presStyleLbl="node1" presStyleIdx="1" presStyleCnt="2">
        <dgm:presLayoutVars>
          <dgm:bulletEnabled val="1"/>
        </dgm:presLayoutVars>
      </dgm:prSet>
      <dgm:spPr/>
      <dgm:t>
        <a:bodyPr/>
        <a:lstStyle/>
        <a:p>
          <a:endParaRPr lang="es-EC"/>
        </a:p>
      </dgm:t>
    </dgm:pt>
  </dgm:ptLst>
  <dgm:cxnLst>
    <dgm:cxn modelId="{E2DE9AD4-A4D1-402F-A02A-3CA3748926ED}" srcId="{7B23A859-0DA7-4ABA-BB52-3C83CB4F5699}" destId="{C652B2E2-9178-4939-BCC2-670C6197710F}" srcOrd="0" destOrd="0" parTransId="{91AC3F2F-7B5A-4E0B-95A9-C433E8CC6D99}" sibTransId="{ED6D5ED7-48C3-42BC-A1BA-43FA1B5D909C}"/>
    <dgm:cxn modelId="{146E9D4F-E708-4E13-9BCC-AD15A71FDBFF}" type="presOf" srcId="{7B23A859-0DA7-4ABA-BB52-3C83CB4F5699}" destId="{EA6D725F-4FA9-48A8-98C7-8EA5367B81DA}" srcOrd="0" destOrd="0" presId="urn:microsoft.com/office/officeart/2005/8/layout/arrow5"/>
    <dgm:cxn modelId="{BCC3C630-2444-4056-AC9C-649DA3FBDF3C}" type="presOf" srcId="{8EAFC776-D218-46B3-AB19-12E4168E2011}" destId="{17A794F4-16ED-4A89-9DAF-08D065A22019}" srcOrd="0" destOrd="0" presId="urn:microsoft.com/office/officeart/2005/8/layout/arrow5"/>
    <dgm:cxn modelId="{540C7852-A5B5-4ADD-BBC7-F303CF92E4A1}" srcId="{7B23A859-0DA7-4ABA-BB52-3C83CB4F5699}" destId="{8EAFC776-D218-46B3-AB19-12E4168E2011}" srcOrd="1" destOrd="0" parTransId="{FF6EA48C-598F-4B46-AB95-19DB8499C9F9}" sibTransId="{F208A8CD-38DE-4185-A5CB-9ECD90EF864B}"/>
    <dgm:cxn modelId="{CA9BD94A-C3E7-4E0E-B8B3-5302AF7288F8}" type="presOf" srcId="{C652B2E2-9178-4939-BCC2-670C6197710F}" destId="{660648D8-0B32-4725-B2A2-744B9C50C3FF}" srcOrd="0" destOrd="0" presId="urn:microsoft.com/office/officeart/2005/8/layout/arrow5"/>
    <dgm:cxn modelId="{51F5000B-1455-4D1A-83AC-51D88EAD002E}" type="presParOf" srcId="{EA6D725F-4FA9-48A8-98C7-8EA5367B81DA}" destId="{660648D8-0B32-4725-B2A2-744B9C50C3FF}" srcOrd="0" destOrd="0" presId="urn:microsoft.com/office/officeart/2005/8/layout/arrow5"/>
    <dgm:cxn modelId="{2025A694-9E93-433E-9D93-5A6064A9C312}" type="presParOf" srcId="{EA6D725F-4FA9-48A8-98C7-8EA5367B81DA}" destId="{17A794F4-16ED-4A89-9DAF-08D065A22019}" srcOrd="1"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349256-975A-413A-BF96-3816819D0268}" type="doc">
      <dgm:prSet loTypeId="urn:microsoft.com/office/officeart/2005/8/layout/process1" loCatId="process" qsTypeId="urn:microsoft.com/office/officeart/2005/8/quickstyle/simple1" qsCatId="simple" csTypeId="urn:microsoft.com/office/officeart/2005/8/colors/colorful4" csCatId="colorful" phldr="1"/>
      <dgm:spPr/>
    </dgm:pt>
    <dgm:pt modelId="{A17D5752-19EF-463D-A41D-E70C5F955230}">
      <dgm:prSet phldrT="[Texto]"/>
      <dgm:spPr/>
      <dgm:t>
        <a:bodyPr/>
        <a:lstStyle/>
        <a:p>
          <a:r>
            <a:rPr lang="es-EC" dirty="0" smtClean="0">
              <a:solidFill>
                <a:schemeClr val="tx1"/>
              </a:solidFill>
            </a:rPr>
            <a:t>Coherentes con el desarrollo provincial</a:t>
          </a:r>
          <a:endParaRPr lang="es-EC" dirty="0">
            <a:solidFill>
              <a:schemeClr val="tx1"/>
            </a:solidFill>
          </a:endParaRPr>
        </a:p>
      </dgm:t>
    </dgm:pt>
    <dgm:pt modelId="{33660358-7AC9-4DBD-B350-536C9532463B}" type="parTrans" cxnId="{4FA183FB-E4CC-4F74-9226-1A7823FFD898}">
      <dgm:prSet/>
      <dgm:spPr/>
      <dgm:t>
        <a:bodyPr/>
        <a:lstStyle/>
        <a:p>
          <a:endParaRPr lang="es-EC">
            <a:solidFill>
              <a:schemeClr val="tx1"/>
            </a:solidFill>
          </a:endParaRPr>
        </a:p>
      </dgm:t>
    </dgm:pt>
    <dgm:pt modelId="{555644DF-4799-4F2F-9F0C-3686D75C5634}" type="sibTrans" cxnId="{4FA183FB-E4CC-4F74-9226-1A7823FFD898}">
      <dgm:prSet/>
      <dgm:spPr/>
      <dgm:t>
        <a:bodyPr/>
        <a:lstStyle/>
        <a:p>
          <a:endParaRPr lang="es-EC">
            <a:solidFill>
              <a:schemeClr val="tx1"/>
            </a:solidFill>
          </a:endParaRPr>
        </a:p>
      </dgm:t>
    </dgm:pt>
    <dgm:pt modelId="{06A592E6-5761-4E77-9BE2-E02C232AA573}">
      <dgm:prSet phldrT="[Texto]"/>
      <dgm:spPr/>
      <dgm:t>
        <a:bodyPr/>
        <a:lstStyle/>
        <a:p>
          <a:r>
            <a:rPr lang="es-EC" smtClean="0">
              <a:solidFill>
                <a:schemeClr val="tx1"/>
              </a:solidFill>
            </a:rPr>
            <a:t>Orientaciones de las políticas organizacionales</a:t>
          </a:r>
          <a:endParaRPr lang="es-EC" dirty="0">
            <a:solidFill>
              <a:schemeClr val="tx1"/>
            </a:solidFill>
          </a:endParaRPr>
        </a:p>
      </dgm:t>
    </dgm:pt>
    <dgm:pt modelId="{FD88EB59-8BE7-4EE9-893B-AD2632082FF0}" type="parTrans" cxnId="{8FEF3E38-F300-4F75-8D68-1DD7A89F2B6C}">
      <dgm:prSet/>
      <dgm:spPr/>
      <dgm:t>
        <a:bodyPr/>
        <a:lstStyle/>
        <a:p>
          <a:endParaRPr lang="es-EC">
            <a:solidFill>
              <a:schemeClr val="tx1"/>
            </a:solidFill>
          </a:endParaRPr>
        </a:p>
      </dgm:t>
    </dgm:pt>
    <dgm:pt modelId="{27000080-BC49-4776-9BEB-07223C3D72B6}" type="sibTrans" cxnId="{8FEF3E38-F300-4F75-8D68-1DD7A89F2B6C}">
      <dgm:prSet/>
      <dgm:spPr/>
      <dgm:t>
        <a:bodyPr/>
        <a:lstStyle/>
        <a:p>
          <a:endParaRPr lang="es-EC">
            <a:solidFill>
              <a:schemeClr val="tx1"/>
            </a:solidFill>
          </a:endParaRPr>
        </a:p>
      </dgm:t>
    </dgm:pt>
    <dgm:pt modelId="{00DBC6C4-0AFA-460A-998F-C13000E43097}">
      <dgm:prSet phldrT="[Texto]"/>
      <dgm:spPr/>
      <dgm:t>
        <a:bodyPr/>
        <a:lstStyle/>
        <a:p>
          <a:pPr rtl="0"/>
          <a:r>
            <a:rPr lang="es-EC" dirty="0" smtClean="0">
              <a:solidFill>
                <a:schemeClr val="tx1"/>
              </a:solidFill>
              <a:effectLst/>
              <a:latin typeface="+mn-lt"/>
              <a:ea typeface="+mn-ea"/>
              <a:cs typeface="+mn-cs"/>
            </a:rPr>
            <a:t>¿Qué debemos lograr en el corto, mediano y largo plazo, para tener un accionar coherente?</a:t>
          </a:r>
          <a:endParaRPr lang="es-EC" dirty="0">
            <a:solidFill>
              <a:schemeClr val="tx1"/>
            </a:solidFill>
          </a:endParaRPr>
        </a:p>
      </dgm:t>
    </dgm:pt>
    <dgm:pt modelId="{89E1547E-21EB-469C-A0F9-944823B4B186}" type="parTrans" cxnId="{1DDF20E2-5132-464D-98BA-3F18C55D21CE}">
      <dgm:prSet/>
      <dgm:spPr/>
      <dgm:t>
        <a:bodyPr/>
        <a:lstStyle/>
        <a:p>
          <a:endParaRPr lang="es-EC">
            <a:solidFill>
              <a:schemeClr val="tx1"/>
            </a:solidFill>
          </a:endParaRPr>
        </a:p>
      </dgm:t>
    </dgm:pt>
    <dgm:pt modelId="{E102C3D1-5404-480F-A81D-6EFFB737C311}" type="sibTrans" cxnId="{1DDF20E2-5132-464D-98BA-3F18C55D21CE}">
      <dgm:prSet/>
      <dgm:spPr/>
      <dgm:t>
        <a:bodyPr/>
        <a:lstStyle/>
        <a:p>
          <a:endParaRPr lang="es-EC">
            <a:solidFill>
              <a:schemeClr val="tx1"/>
            </a:solidFill>
          </a:endParaRPr>
        </a:p>
      </dgm:t>
    </dgm:pt>
    <dgm:pt modelId="{8DC215B3-E9F1-4C14-8DE5-D742643068C6}" type="pres">
      <dgm:prSet presAssocID="{0D349256-975A-413A-BF96-3816819D0268}" presName="Name0" presStyleCnt="0">
        <dgm:presLayoutVars>
          <dgm:dir/>
          <dgm:resizeHandles val="exact"/>
        </dgm:presLayoutVars>
      </dgm:prSet>
      <dgm:spPr/>
    </dgm:pt>
    <dgm:pt modelId="{2A4775F7-41D1-4F59-AD7D-BB42CD911FFE}" type="pres">
      <dgm:prSet presAssocID="{A17D5752-19EF-463D-A41D-E70C5F955230}" presName="node" presStyleLbl="node1" presStyleIdx="0" presStyleCnt="3">
        <dgm:presLayoutVars>
          <dgm:bulletEnabled val="1"/>
        </dgm:presLayoutVars>
      </dgm:prSet>
      <dgm:spPr/>
      <dgm:t>
        <a:bodyPr/>
        <a:lstStyle/>
        <a:p>
          <a:endParaRPr lang="es-EC"/>
        </a:p>
      </dgm:t>
    </dgm:pt>
    <dgm:pt modelId="{2D5E0899-BB57-4B3E-AA89-557809E44CF9}" type="pres">
      <dgm:prSet presAssocID="{555644DF-4799-4F2F-9F0C-3686D75C5634}" presName="sibTrans" presStyleLbl="sibTrans2D1" presStyleIdx="0" presStyleCnt="2"/>
      <dgm:spPr/>
      <dgm:t>
        <a:bodyPr/>
        <a:lstStyle/>
        <a:p>
          <a:endParaRPr lang="es-EC"/>
        </a:p>
      </dgm:t>
    </dgm:pt>
    <dgm:pt modelId="{329A759E-167D-4AF6-900B-FAC3C78AD714}" type="pres">
      <dgm:prSet presAssocID="{555644DF-4799-4F2F-9F0C-3686D75C5634}" presName="connectorText" presStyleLbl="sibTrans2D1" presStyleIdx="0" presStyleCnt="2"/>
      <dgm:spPr/>
      <dgm:t>
        <a:bodyPr/>
        <a:lstStyle/>
        <a:p>
          <a:endParaRPr lang="es-EC"/>
        </a:p>
      </dgm:t>
    </dgm:pt>
    <dgm:pt modelId="{CC248734-B01F-48C8-A253-BADF8ABA4B10}" type="pres">
      <dgm:prSet presAssocID="{06A592E6-5761-4E77-9BE2-E02C232AA573}" presName="node" presStyleLbl="node1" presStyleIdx="1" presStyleCnt="3">
        <dgm:presLayoutVars>
          <dgm:bulletEnabled val="1"/>
        </dgm:presLayoutVars>
      </dgm:prSet>
      <dgm:spPr/>
      <dgm:t>
        <a:bodyPr/>
        <a:lstStyle/>
        <a:p>
          <a:endParaRPr lang="es-EC"/>
        </a:p>
      </dgm:t>
    </dgm:pt>
    <dgm:pt modelId="{76307775-BE36-4610-9E83-94CC7DE49A09}" type="pres">
      <dgm:prSet presAssocID="{27000080-BC49-4776-9BEB-07223C3D72B6}" presName="sibTrans" presStyleLbl="sibTrans2D1" presStyleIdx="1" presStyleCnt="2"/>
      <dgm:spPr/>
      <dgm:t>
        <a:bodyPr/>
        <a:lstStyle/>
        <a:p>
          <a:endParaRPr lang="es-EC"/>
        </a:p>
      </dgm:t>
    </dgm:pt>
    <dgm:pt modelId="{BDF4C465-7FB8-4B80-8BEF-5A6D1D0751EA}" type="pres">
      <dgm:prSet presAssocID="{27000080-BC49-4776-9BEB-07223C3D72B6}" presName="connectorText" presStyleLbl="sibTrans2D1" presStyleIdx="1" presStyleCnt="2"/>
      <dgm:spPr/>
      <dgm:t>
        <a:bodyPr/>
        <a:lstStyle/>
        <a:p>
          <a:endParaRPr lang="es-EC"/>
        </a:p>
      </dgm:t>
    </dgm:pt>
    <dgm:pt modelId="{0C96E2EC-E4B2-4112-B631-94F41E3E55B0}" type="pres">
      <dgm:prSet presAssocID="{00DBC6C4-0AFA-460A-998F-C13000E43097}" presName="node" presStyleLbl="node1" presStyleIdx="2" presStyleCnt="3">
        <dgm:presLayoutVars>
          <dgm:bulletEnabled val="1"/>
        </dgm:presLayoutVars>
      </dgm:prSet>
      <dgm:spPr/>
      <dgm:t>
        <a:bodyPr/>
        <a:lstStyle/>
        <a:p>
          <a:endParaRPr lang="es-EC"/>
        </a:p>
      </dgm:t>
    </dgm:pt>
  </dgm:ptLst>
  <dgm:cxnLst>
    <dgm:cxn modelId="{4FA183FB-E4CC-4F74-9226-1A7823FFD898}" srcId="{0D349256-975A-413A-BF96-3816819D0268}" destId="{A17D5752-19EF-463D-A41D-E70C5F955230}" srcOrd="0" destOrd="0" parTransId="{33660358-7AC9-4DBD-B350-536C9532463B}" sibTransId="{555644DF-4799-4F2F-9F0C-3686D75C5634}"/>
    <dgm:cxn modelId="{3A08E708-6DE4-4F33-8EE1-E2EEA7008374}" type="presOf" srcId="{00DBC6C4-0AFA-460A-998F-C13000E43097}" destId="{0C96E2EC-E4B2-4112-B631-94F41E3E55B0}" srcOrd="0" destOrd="0" presId="urn:microsoft.com/office/officeart/2005/8/layout/process1"/>
    <dgm:cxn modelId="{613CCC92-4142-491D-A591-A998AE147B66}" type="presOf" srcId="{27000080-BC49-4776-9BEB-07223C3D72B6}" destId="{BDF4C465-7FB8-4B80-8BEF-5A6D1D0751EA}" srcOrd="1" destOrd="0" presId="urn:microsoft.com/office/officeart/2005/8/layout/process1"/>
    <dgm:cxn modelId="{8DAF3E3D-4F8D-4D78-966B-CDF4ED36C486}" type="presOf" srcId="{A17D5752-19EF-463D-A41D-E70C5F955230}" destId="{2A4775F7-41D1-4F59-AD7D-BB42CD911FFE}" srcOrd="0" destOrd="0" presId="urn:microsoft.com/office/officeart/2005/8/layout/process1"/>
    <dgm:cxn modelId="{1DDF20E2-5132-464D-98BA-3F18C55D21CE}" srcId="{0D349256-975A-413A-BF96-3816819D0268}" destId="{00DBC6C4-0AFA-460A-998F-C13000E43097}" srcOrd="2" destOrd="0" parTransId="{89E1547E-21EB-469C-A0F9-944823B4B186}" sibTransId="{E102C3D1-5404-480F-A81D-6EFFB737C311}"/>
    <dgm:cxn modelId="{D93D93A5-66BE-4F4B-B279-7EADDC15998F}" type="presOf" srcId="{27000080-BC49-4776-9BEB-07223C3D72B6}" destId="{76307775-BE36-4610-9E83-94CC7DE49A09}" srcOrd="0" destOrd="0" presId="urn:microsoft.com/office/officeart/2005/8/layout/process1"/>
    <dgm:cxn modelId="{8D937FBE-CDB1-4AB8-802C-3884517BEC71}" type="presOf" srcId="{555644DF-4799-4F2F-9F0C-3686D75C5634}" destId="{2D5E0899-BB57-4B3E-AA89-557809E44CF9}" srcOrd="0" destOrd="0" presId="urn:microsoft.com/office/officeart/2005/8/layout/process1"/>
    <dgm:cxn modelId="{833CC7AD-9522-4240-8206-D1BE4DC4CD4F}" type="presOf" srcId="{06A592E6-5761-4E77-9BE2-E02C232AA573}" destId="{CC248734-B01F-48C8-A253-BADF8ABA4B10}" srcOrd="0" destOrd="0" presId="urn:microsoft.com/office/officeart/2005/8/layout/process1"/>
    <dgm:cxn modelId="{4C97E56C-F258-4369-9A1E-86A3669D312F}" type="presOf" srcId="{555644DF-4799-4F2F-9F0C-3686D75C5634}" destId="{329A759E-167D-4AF6-900B-FAC3C78AD714}" srcOrd="1" destOrd="0" presId="urn:microsoft.com/office/officeart/2005/8/layout/process1"/>
    <dgm:cxn modelId="{8FEF3E38-F300-4F75-8D68-1DD7A89F2B6C}" srcId="{0D349256-975A-413A-BF96-3816819D0268}" destId="{06A592E6-5761-4E77-9BE2-E02C232AA573}" srcOrd="1" destOrd="0" parTransId="{FD88EB59-8BE7-4EE9-893B-AD2632082FF0}" sibTransId="{27000080-BC49-4776-9BEB-07223C3D72B6}"/>
    <dgm:cxn modelId="{A2B9BF88-7FB6-4A54-BD40-18CCDE50B787}" type="presOf" srcId="{0D349256-975A-413A-BF96-3816819D0268}" destId="{8DC215B3-E9F1-4C14-8DE5-D742643068C6}" srcOrd="0" destOrd="0" presId="urn:microsoft.com/office/officeart/2005/8/layout/process1"/>
    <dgm:cxn modelId="{DBDC8AA7-CDE6-42B8-8980-F2A6DEBDDB49}" type="presParOf" srcId="{8DC215B3-E9F1-4C14-8DE5-D742643068C6}" destId="{2A4775F7-41D1-4F59-AD7D-BB42CD911FFE}" srcOrd="0" destOrd="0" presId="urn:microsoft.com/office/officeart/2005/8/layout/process1"/>
    <dgm:cxn modelId="{3952719F-6DDF-4131-BA2F-6E2E6219AC9F}" type="presParOf" srcId="{8DC215B3-E9F1-4C14-8DE5-D742643068C6}" destId="{2D5E0899-BB57-4B3E-AA89-557809E44CF9}" srcOrd="1" destOrd="0" presId="urn:microsoft.com/office/officeart/2005/8/layout/process1"/>
    <dgm:cxn modelId="{1E7793E4-3514-443E-B5C0-B7762ED28EC6}" type="presParOf" srcId="{2D5E0899-BB57-4B3E-AA89-557809E44CF9}" destId="{329A759E-167D-4AF6-900B-FAC3C78AD714}" srcOrd="0" destOrd="0" presId="urn:microsoft.com/office/officeart/2005/8/layout/process1"/>
    <dgm:cxn modelId="{FCC6719A-EC5E-40EB-9C73-0FBEB63A325D}" type="presParOf" srcId="{8DC215B3-E9F1-4C14-8DE5-D742643068C6}" destId="{CC248734-B01F-48C8-A253-BADF8ABA4B10}" srcOrd="2" destOrd="0" presId="urn:microsoft.com/office/officeart/2005/8/layout/process1"/>
    <dgm:cxn modelId="{814E2CB0-C6B9-443C-9C0F-CFB7863EC049}" type="presParOf" srcId="{8DC215B3-E9F1-4C14-8DE5-D742643068C6}" destId="{76307775-BE36-4610-9E83-94CC7DE49A09}" srcOrd="3" destOrd="0" presId="urn:microsoft.com/office/officeart/2005/8/layout/process1"/>
    <dgm:cxn modelId="{6D282CD6-F1EF-4FF0-A3CF-73CF44D35048}" type="presParOf" srcId="{76307775-BE36-4610-9E83-94CC7DE49A09}" destId="{BDF4C465-7FB8-4B80-8BEF-5A6D1D0751EA}" srcOrd="0" destOrd="0" presId="urn:microsoft.com/office/officeart/2005/8/layout/process1"/>
    <dgm:cxn modelId="{CD4ACBD7-4A44-45A3-825D-6E439EC8EB6D}" type="presParOf" srcId="{8DC215B3-E9F1-4C14-8DE5-D742643068C6}" destId="{0C96E2EC-E4B2-4112-B631-94F41E3E55B0}"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4. Definición de acciones territoriales </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X="-21193" custLinFactNeighborY="-59796">
        <dgm:presLayoutVars>
          <dgm:chMax val="0"/>
          <dgm:bulletEnabled val="1"/>
        </dgm:presLayoutVars>
      </dgm:prSet>
      <dgm:spPr/>
      <dgm:t>
        <a:bodyPr/>
        <a:lstStyle/>
        <a:p>
          <a:endParaRPr lang="es-EC"/>
        </a:p>
      </dgm:t>
    </dgm:pt>
  </dgm:ptLst>
  <dgm:cxnLst>
    <dgm:cxn modelId="{82CC240E-6474-4623-AA78-D344D03668D3}" type="presOf" srcId="{981E1EAE-880D-4C71-A873-71F71E77A780}" destId="{0E83132E-3E36-463B-A705-26298A12169F}" srcOrd="0" destOrd="0" presId="urn:microsoft.com/office/officeart/2005/8/layout/vList2"/>
    <dgm:cxn modelId="{DC301DBD-19DA-47E7-BB68-CB39E9519E4B}"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10A07D93-DCDE-4FBF-BC17-2B27F471066A}"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AE831A-97AE-47F0-8C3B-E0AC71543AED}"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EC"/>
        </a:p>
      </dgm:t>
    </dgm:pt>
    <dgm:pt modelId="{0AAFE77B-1578-4D01-B9ED-8BF2B7BD0C8B}">
      <dgm:prSet phldrT="[Texto]" custT="1"/>
      <dgm:spPr/>
      <dgm:t>
        <a:bodyPr/>
        <a:lstStyle/>
        <a:p>
          <a:r>
            <a:rPr lang="es-EC" sz="2400" dirty="0" smtClean="0"/>
            <a:t>Eje territorial</a:t>
          </a:r>
          <a:endParaRPr lang="es-EC" sz="2400" dirty="0"/>
        </a:p>
      </dgm:t>
    </dgm:pt>
    <dgm:pt modelId="{B60D69A9-9572-4446-9B82-CA6B37603B8C}" type="parTrans" cxnId="{E4073895-544F-495A-A2D2-B6A3A06C05C7}">
      <dgm:prSet/>
      <dgm:spPr/>
      <dgm:t>
        <a:bodyPr/>
        <a:lstStyle/>
        <a:p>
          <a:endParaRPr lang="es-EC" sz="1600"/>
        </a:p>
      </dgm:t>
    </dgm:pt>
    <dgm:pt modelId="{B48691BA-B770-4D5C-9D54-B6CEF589B994}" type="sibTrans" cxnId="{E4073895-544F-495A-A2D2-B6A3A06C05C7}">
      <dgm:prSet/>
      <dgm:spPr/>
      <dgm:t>
        <a:bodyPr/>
        <a:lstStyle/>
        <a:p>
          <a:endParaRPr lang="es-EC" sz="1600"/>
        </a:p>
      </dgm:t>
    </dgm:pt>
    <dgm:pt modelId="{2D73F664-C8A5-4AD4-A1CF-5D30CB9054BC}">
      <dgm:prSet phldrT="[Texto]" custT="1"/>
      <dgm:spPr/>
      <dgm:t>
        <a:bodyPr/>
        <a:lstStyle/>
        <a:p>
          <a:r>
            <a:rPr lang="es-EC" sz="2400" dirty="0" smtClean="0"/>
            <a:t>Acciones</a:t>
          </a:r>
          <a:endParaRPr lang="es-EC" sz="2400" dirty="0"/>
        </a:p>
      </dgm:t>
    </dgm:pt>
    <dgm:pt modelId="{7AFF7677-5273-48B9-AF90-15FAFBBDA9ED}" type="parTrans" cxnId="{CA99B12D-2685-48BE-8A07-A6CF9459131F}">
      <dgm:prSet/>
      <dgm:spPr/>
      <dgm:t>
        <a:bodyPr/>
        <a:lstStyle/>
        <a:p>
          <a:endParaRPr lang="es-EC" sz="1600"/>
        </a:p>
      </dgm:t>
    </dgm:pt>
    <dgm:pt modelId="{3EA633A7-34AF-42DF-A6C6-7CD5C455C67D}" type="sibTrans" cxnId="{CA99B12D-2685-48BE-8A07-A6CF9459131F}">
      <dgm:prSet/>
      <dgm:spPr/>
      <dgm:t>
        <a:bodyPr/>
        <a:lstStyle/>
        <a:p>
          <a:endParaRPr lang="es-EC" sz="1600"/>
        </a:p>
      </dgm:t>
    </dgm:pt>
    <dgm:pt modelId="{14FFB597-84B7-482E-A2B3-CB98874E93A6}">
      <dgm:prSet phldrT="[Texto]" custT="1"/>
      <dgm:spPr/>
      <dgm:t>
        <a:bodyPr/>
        <a:lstStyle/>
        <a:p>
          <a:r>
            <a:rPr lang="es-EC" sz="2400" dirty="0" smtClean="0"/>
            <a:t>Objetivo Provincial</a:t>
          </a:r>
          <a:endParaRPr lang="es-EC" sz="2400" dirty="0"/>
        </a:p>
      </dgm:t>
    </dgm:pt>
    <dgm:pt modelId="{CA59ABAE-6B13-43EC-8A15-308FAD3ECCAE}" type="sibTrans" cxnId="{11B82822-00F5-4991-B55D-C36E688D5360}">
      <dgm:prSet/>
      <dgm:spPr/>
      <dgm:t>
        <a:bodyPr/>
        <a:lstStyle/>
        <a:p>
          <a:endParaRPr lang="es-EC" sz="1600"/>
        </a:p>
      </dgm:t>
    </dgm:pt>
    <dgm:pt modelId="{1E91FD94-05AF-45AA-9547-695AEA17942D}" type="parTrans" cxnId="{11B82822-00F5-4991-B55D-C36E688D5360}">
      <dgm:prSet/>
      <dgm:spPr/>
      <dgm:t>
        <a:bodyPr/>
        <a:lstStyle/>
        <a:p>
          <a:endParaRPr lang="es-EC" sz="1600"/>
        </a:p>
      </dgm:t>
    </dgm:pt>
    <dgm:pt modelId="{D5C77F65-A258-48A5-9608-AFF6C666090B}" type="pres">
      <dgm:prSet presAssocID="{F6AE831A-97AE-47F0-8C3B-E0AC71543AED}" presName="Name0" presStyleCnt="0">
        <dgm:presLayoutVars>
          <dgm:dir/>
          <dgm:resizeHandles val="exact"/>
        </dgm:presLayoutVars>
      </dgm:prSet>
      <dgm:spPr/>
      <dgm:t>
        <a:bodyPr/>
        <a:lstStyle/>
        <a:p>
          <a:endParaRPr lang="es-EC"/>
        </a:p>
      </dgm:t>
    </dgm:pt>
    <dgm:pt modelId="{6556025F-731D-4139-9BDE-1A37B2DA8906}" type="pres">
      <dgm:prSet presAssocID="{0AAFE77B-1578-4D01-B9ED-8BF2B7BD0C8B}" presName="Name5" presStyleLbl="vennNode1" presStyleIdx="0" presStyleCnt="3">
        <dgm:presLayoutVars>
          <dgm:bulletEnabled val="1"/>
        </dgm:presLayoutVars>
      </dgm:prSet>
      <dgm:spPr/>
      <dgm:t>
        <a:bodyPr/>
        <a:lstStyle/>
        <a:p>
          <a:endParaRPr lang="es-EC"/>
        </a:p>
      </dgm:t>
    </dgm:pt>
    <dgm:pt modelId="{4D754B36-0B8D-4996-9228-E60BEE915B2F}" type="pres">
      <dgm:prSet presAssocID="{B48691BA-B770-4D5C-9D54-B6CEF589B994}" presName="space" presStyleCnt="0"/>
      <dgm:spPr/>
    </dgm:pt>
    <dgm:pt modelId="{654029ED-EB5D-4CF8-BA79-C2868C81CEF2}" type="pres">
      <dgm:prSet presAssocID="{14FFB597-84B7-482E-A2B3-CB98874E93A6}" presName="Name5" presStyleLbl="vennNode1" presStyleIdx="1" presStyleCnt="3">
        <dgm:presLayoutVars>
          <dgm:bulletEnabled val="1"/>
        </dgm:presLayoutVars>
      </dgm:prSet>
      <dgm:spPr/>
      <dgm:t>
        <a:bodyPr/>
        <a:lstStyle/>
        <a:p>
          <a:endParaRPr lang="es-EC"/>
        </a:p>
      </dgm:t>
    </dgm:pt>
    <dgm:pt modelId="{FF6514B2-2FB8-4AC9-A8AC-71F69786C920}" type="pres">
      <dgm:prSet presAssocID="{CA59ABAE-6B13-43EC-8A15-308FAD3ECCAE}" presName="space" presStyleCnt="0"/>
      <dgm:spPr/>
    </dgm:pt>
    <dgm:pt modelId="{F64EC63F-016C-4003-AD3C-75349A576B9A}" type="pres">
      <dgm:prSet presAssocID="{2D73F664-C8A5-4AD4-A1CF-5D30CB9054BC}" presName="Name5" presStyleLbl="vennNode1" presStyleIdx="2" presStyleCnt="3">
        <dgm:presLayoutVars>
          <dgm:bulletEnabled val="1"/>
        </dgm:presLayoutVars>
      </dgm:prSet>
      <dgm:spPr/>
      <dgm:t>
        <a:bodyPr/>
        <a:lstStyle/>
        <a:p>
          <a:endParaRPr lang="es-EC"/>
        </a:p>
      </dgm:t>
    </dgm:pt>
  </dgm:ptLst>
  <dgm:cxnLst>
    <dgm:cxn modelId="{CA99B12D-2685-48BE-8A07-A6CF9459131F}" srcId="{F6AE831A-97AE-47F0-8C3B-E0AC71543AED}" destId="{2D73F664-C8A5-4AD4-A1CF-5D30CB9054BC}" srcOrd="2" destOrd="0" parTransId="{7AFF7677-5273-48B9-AF90-15FAFBBDA9ED}" sibTransId="{3EA633A7-34AF-42DF-A6C6-7CD5C455C67D}"/>
    <dgm:cxn modelId="{D1A52274-EFE5-43F9-A87E-7A7CC2B8DB20}" type="presOf" srcId="{14FFB597-84B7-482E-A2B3-CB98874E93A6}" destId="{654029ED-EB5D-4CF8-BA79-C2868C81CEF2}" srcOrd="0" destOrd="0" presId="urn:microsoft.com/office/officeart/2005/8/layout/venn3"/>
    <dgm:cxn modelId="{EA466064-0FD4-4D6A-B2E8-27721A029E04}" type="presOf" srcId="{F6AE831A-97AE-47F0-8C3B-E0AC71543AED}" destId="{D5C77F65-A258-48A5-9608-AFF6C666090B}" srcOrd="0" destOrd="0" presId="urn:microsoft.com/office/officeart/2005/8/layout/venn3"/>
    <dgm:cxn modelId="{11B82822-00F5-4991-B55D-C36E688D5360}" srcId="{F6AE831A-97AE-47F0-8C3B-E0AC71543AED}" destId="{14FFB597-84B7-482E-A2B3-CB98874E93A6}" srcOrd="1" destOrd="0" parTransId="{1E91FD94-05AF-45AA-9547-695AEA17942D}" sibTransId="{CA59ABAE-6B13-43EC-8A15-308FAD3ECCAE}"/>
    <dgm:cxn modelId="{E4073895-544F-495A-A2D2-B6A3A06C05C7}" srcId="{F6AE831A-97AE-47F0-8C3B-E0AC71543AED}" destId="{0AAFE77B-1578-4D01-B9ED-8BF2B7BD0C8B}" srcOrd="0" destOrd="0" parTransId="{B60D69A9-9572-4446-9B82-CA6B37603B8C}" sibTransId="{B48691BA-B770-4D5C-9D54-B6CEF589B994}"/>
    <dgm:cxn modelId="{43AE5A03-A691-47E9-840D-9E28E638326A}" type="presOf" srcId="{2D73F664-C8A5-4AD4-A1CF-5D30CB9054BC}" destId="{F64EC63F-016C-4003-AD3C-75349A576B9A}" srcOrd="0" destOrd="0" presId="urn:microsoft.com/office/officeart/2005/8/layout/venn3"/>
    <dgm:cxn modelId="{462F9AA4-48C0-450C-AB11-365F232144E6}" type="presOf" srcId="{0AAFE77B-1578-4D01-B9ED-8BF2B7BD0C8B}" destId="{6556025F-731D-4139-9BDE-1A37B2DA8906}" srcOrd="0" destOrd="0" presId="urn:microsoft.com/office/officeart/2005/8/layout/venn3"/>
    <dgm:cxn modelId="{DBD1F620-CC40-47DF-94DF-E2711DA8191C}" type="presParOf" srcId="{D5C77F65-A258-48A5-9608-AFF6C666090B}" destId="{6556025F-731D-4139-9BDE-1A37B2DA8906}" srcOrd="0" destOrd="0" presId="urn:microsoft.com/office/officeart/2005/8/layout/venn3"/>
    <dgm:cxn modelId="{5D17EA03-38A2-4570-8DE6-459DC0F50730}" type="presParOf" srcId="{D5C77F65-A258-48A5-9608-AFF6C666090B}" destId="{4D754B36-0B8D-4996-9228-E60BEE915B2F}" srcOrd="1" destOrd="0" presId="urn:microsoft.com/office/officeart/2005/8/layout/venn3"/>
    <dgm:cxn modelId="{C410D3EA-800B-4618-8F32-B2DB2C7CA2F9}" type="presParOf" srcId="{D5C77F65-A258-48A5-9608-AFF6C666090B}" destId="{654029ED-EB5D-4CF8-BA79-C2868C81CEF2}" srcOrd="2" destOrd="0" presId="urn:microsoft.com/office/officeart/2005/8/layout/venn3"/>
    <dgm:cxn modelId="{E5D1BB4B-1B1F-4EA4-8376-075C0B6CFEAD}" type="presParOf" srcId="{D5C77F65-A258-48A5-9608-AFF6C666090B}" destId="{FF6514B2-2FB8-4AC9-A8AC-71F69786C920}" srcOrd="3" destOrd="0" presId="urn:microsoft.com/office/officeart/2005/8/layout/venn3"/>
    <dgm:cxn modelId="{839BBE72-CAA4-4ED5-83AF-23CD1BF59367}" type="presParOf" srcId="{D5C77F65-A258-48A5-9608-AFF6C666090B}" destId="{F64EC63F-016C-4003-AD3C-75349A576B9A}" srcOrd="4" destOrd="0" presId="urn:microsoft.com/office/officeart/2005/8/layout/ven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5. Incorporación de la Visión y Misión institucional</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B536F919-13A2-4438-98F8-B06F60390905}" type="presOf" srcId="{25F3AEF6-7C18-4944-B3D6-F74451703DBE}" destId="{E3006462-7AAF-45A9-BBFE-70B3E73BD3B2}" srcOrd="0" destOrd="0" presId="urn:microsoft.com/office/officeart/2005/8/layout/vList2"/>
    <dgm:cxn modelId="{3C13844D-8F7B-4F24-94C8-548932B4F029}"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82B57456-DC42-488F-8C01-588836CCB108}"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E0EDA8-238C-4B15-B8CC-1011D3D9C339}"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endParaRPr lang="es-EC"/>
        </a:p>
      </dgm:t>
    </dgm:pt>
    <dgm:pt modelId="{E19F54A4-14DE-4F7B-8CE0-4E42E9708DD7}">
      <dgm:prSet phldrT="[Texto]" custT="1"/>
      <dgm:spPr/>
      <dgm:t>
        <a:bodyPr/>
        <a:lstStyle/>
        <a:p>
          <a:r>
            <a:rPr lang="es-EC" sz="3600" dirty="0" smtClean="0"/>
            <a:t>Misión</a:t>
          </a:r>
          <a:endParaRPr lang="es-EC" sz="3600" dirty="0"/>
        </a:p>
      </dgm:t>
    </dgm:pt>
    <dgm:pt modelId="{D3A78C9E-8222-4615-A993-AE50318D13F5}" type="parTrans" cxnId="{747C5C85-0D1B-4DCF-B785-519FE00F7CC3}">
      <dgm:prSet/>
      <dgm:spPr/>
      <dgm:t>
        <a:bodyPr/>
        <a:lstStyle/>
        <a:p>
          <a:endParaRPr lang="es-EC"/>
        </a:p>
      </dgm:t>
    </dgm:pt>
    <dgm:pt modelId="{4988CA75-1EB2-4CAF-8A35-AD87B7155EED}" type="sibTrans" cxnId="{747C5C85-0D1B-4DCF-B785-519FE00F7CC3}">
      <dgm:prSet/>
      <dgm:spPr/>
      <dgm:t>
        <a:bodyPr/>
        <a:lstStyle/>
        <a:p>
          <a:endParaRPr lang="es-EC"/>
        </a:p>
      </dgm:t>
    </dgm:pt>
    <dgm:pt modelId="{33470A4F-B932-47DC-AF9F-B5FC39CF9DD7}">
      <dgm:prSet phldrT="[Texto]"/>
      <dgm:spPr/>
      <dgm:t>
        <a:bodyPr/>
        <a:lstStyle/>
        <a:p>
          <a:r>
            <a:rPr lang="es-EC" dirty="0" smtClean="0"/>
            <a:t>Carácter constitutivo a la organización</a:t>
          </a:r>
          <a:endParaRPr lang="es-EC" dirty="0"/>
        </a:p>
      </dgm:t>
    </dgm:pt>
    <dgm:pt modelId="{1CA55B3F-B1E7-434F-A5EE-1A01341CA99E}" type="parTrans" cxnId="{FB70A6CF-7267-471C-B403-11D9180610BC}">
      <dgm:prSet/>
      <dgm:spPr/>
      <dgm:t>
        <a:bodyPr/>
        <a:lstStyle/>
        <a:p>
          <a:endParaRPr lang="es-EC"/>
        </a:p>
      </dgm:t>
    </dgm:pt>
    <dgm:pt modelId="{71469012-D8DB-4C3F-B902-4E5AC176D18D}" type="sibTrans" cxnId="{FB70A6CF-7267-471C-B403-11D9180610BC}">
      <dgm:prSet/>
      <dgm:spPr/>
      <dgm:t>
        <a:bodyPr/>
        <a:lstStyle/>
        <a:p>
          <a:endParaRPr lang="es-EC"/>
        </a:p>
      </dgm:t>
    </dgm:pt>
    <dgm:pt modelId="{EF1A5BC0-6F9C-46D9-A2BE-AD0748365374}">
      <dgm:prSet phldrT="[Texto]"/>
      <dgm:spPr/>
      <dgm:t>
        <a:bodyPr/>
        <a:lstStyle/>
        <a:p>
          <a:r>
            <a:rPr lang="es-EC" dirty="0" smtClean="0"/>
            <a:t>Propósito, fin y límites de la organización</a:t>
          </a:r>
          <a:endParaRPr lang="es-EC" dirty="0"/>
        </a:p>
      </dgm:t>
    </dgm:pt>
    <dgm:pt modelId="{1F29FA54-7FAA-43A2-9868-D56C707FAA80}" type="parTrans" cxnId="{57D775A7-47B2-43A8-AB20-579DB6F9EB85}">
      <dgm:prSet/>
      <dgm:spPr/>
      <dgm:t>
        <a:bodyPr/>
        <a:lstStyle/>
        <a:p>
          <a:endParaRPr lang="es-EC"/>
        </a:p>
      </dgm:t>
    </dgm:pt>
    <dgm:pt modelId="{7776BA4A-1662-4A99-A89B-129725B8788A}" type="sibTrans" cxnId="{57D775A7-47B2-43A8-AB20-579DB6F9EB85}">
      <dgm:prSet/>
      <dgm:spPr/>
      <dgm:t>
        <a:bodyPr/>
        <a:lstStyle/>
        <a:p>
          <a:endParaRPr lang="es-EC"/>
        </a:p>
      </dgm:t>
    </dgm:pt>
    <dgm:pt modelId="{F48CEF06-3E6A-4A9A-9868-F8F75403C4E0}">
      <dgm:prSet phldrT="[Texto]"/>
      <dgm:spPr/>
      <dgm:t>
        <a:bodyPr/>
        <a:lstStyle/>
        <a:p>
          <a:r>
            <a:rPr lang="es-EC" dirty="0" smtClean="0"/>
            <a:t>Visión</a:t>
          </a:r>
          <a:endParaRPr lang="es-EC" dirty="0"/>
        </a:p>
      </dgm:t>
    </dgm:pt>
    <dgm:pt modelId="{76E154A1-EF63-4687-8A6C-E47B41739E29}" type="parTrans" cxnId="{2C97D2CC-B533-43B2-BCEA-CD0D6D6C7DEF}">
      <dgm:prSet/>
      <dgm:spPr/>
    </dgm:pt>
    <dgm:pt modelId="{82503848-DF3F-405F-ABF8-CD0C50545018}" type="sibTrans" cxnId="{2C97D2CC-B533-43B2-BCEA-CD0D6D6C7DEF}">
      <dgm:prSet/>
      <dgm:spPr/>
    </dgm:pt>
    <dgm:pt modelId="{88A6EA7D-4999-4AA0-A6D1-3194EEA673AD}">
      <dgm:prSet phldrT="[Texto]"/>
      <dgm:spPr/>
      <dgm:t>
        <a:bodyPr/>
        <a:lstStyle/>
        <a:p>
          <a:r>
            <a:rPr lang="es-EC" dirty="0" smtClean="0"/>
            <a:t>Valores y principios</a:t>
          </a:r>
          <a:endParaRPr lang="es-EC" dirty="0"/>
        </a:p>
      </dgm:t>
    </dgm:pt>
    <dgm:pt modelId="{90FFBCE0-3E8E-4E90-9043-19EEF984EBBD}" type="parTrans" cxnId="{110A7371-32DC-4378-AD17-F9471F0DDC83}">
      <dgm:prSet/>
      <dgm:spPr/>
      <dgm:t>
        <a:bodyPr/>
        <a:lstStyle/>
        <a:p>
          <a:endParaRPr lang="es-EC"/>
        </a:p>
      </dgm:t>
    </dgm:pt>
    <dgm:pt modelId="{1A4D69D8-3403-4A6B-9437-0754F0B4C3DB}" type="sibTrans" cxnId="{110A7371-32DC-4378-AD17-F9471F0DDC83}">
      <dgm:prSet/>
      <dgm:spPr/>
      <dgm:t>
        <a:bodyPr/>
        <a:lstStyle/>
        <a:p>
          <a:endParaRPr lang="es-EC"/>
        </a:p>
      </dgm:t>
    </dgm:pt>
    <dgm:pt modelId="{3D545FD2-A1A2-4F61-9FB4-623019F36163}">
      <dgm:prSet phldrT="[Texto]"/>
      <dgm:spPr/>
      <dgm:t>
        <a:bodyPr/>
        <a:lstStyle/>
        <a:p>
          <a:r>
            <a:rPr lang="es-EC" dirty="0" smtClean="0"/>
            <a:t>Marco para el accionar de su propósito en el futuro</a:t>
          </a:r>
          <a:endParaRPr lang="es-EC" dirty="0"/>
        </a:p>
      </dgm:t>
    </dgm:pt>
    <dgm:pt modelId="{201BA0E0-0335-492B-995B-D8717CA368F2}" type="parTrans" cxnId="{44EF8117-8F9C-4C5E-BB1F-415588DCB1D9}">
      <dgm:prSet/>
      <dgm:spPr/>
      <dgm:t>
        <a:bodyPr/>
        <a:lstStyle/>
        <a:p>
          <a:endParaRPr lang="es-EC"/>
        </a:p>
      </dgm:t>
    </dgm:pt>
    <dgm:pt modelId="{C6F331C0-EBA4-40D4-B61C-A450266FCB0A}" type="sibTrans" cxnId="{44EF8117-8F9C-4C5E-BB1F-415588DCB1D9}">
      <dgm:prSet/>
      <dgm:spPr/>
      <dgm:t>
        <a:bodyPr/>
        <a:lstStyle/>
        <a:p>
          <a:endParaRPr lang="es-EC"/>
        </a:p>
      </dgm:t>
    </dgm:pt>
    <dgm:pt modelId="{5312C727-3063-4373-979C-D98A1CC19106}" type="pres">
      <dgm:prSet presAssocID="{2DE0EDA8-238C-4B15-B8CC-1011D3D9C339}" presName="diagram" presStyleCnt="0">
        <dgm:presLayoutVars>
          <dgm:chPref val="1"/>
          <dgm:dir/>
          <dgm:animOne val="branch"/>
          <dgm:animLvl val="lvl"/>
          <dgm:resizeHandles/>
        </dgm:presLayoutVars>
      </dgm:prSet>
      <dgm:spPr/>
      <dgm:t>
        <a:bodyPr/>
        <a:lstStyle/>
        <a:p>
          <a:endParaRPr lang="es-EC"/>
        </a:p>
      </dgm:t>
    </dgm:pt>
    <dgm:pt modelId="{1215983E-BE87-4184-8B46-7C033C06C85D}" type="pres">
      <dgm:prSet presAssocID="{E19F54A4-14DE-4F7B-8CE0-4E42E9708DD7}" presName="root" presStyleCnt="0"/>
      <dgm:spPr/>
    </dgm:pt>
    <dgm:pt modelId="{B16C8559-0746-4632-9560-BD2244312FE9}" type="pres">
      <dgm:prSet presAssocID="{E19F54A4-14DE-4F7B-8CE0-4E42E9708DD7}" presName="rootComposite" presStyleCnt="0"/>
      <dgm:spPr/>
    </dgm:pt>
    <dgm:pt modelId="{FDFC01D1-11D2-4FEE-AF42-3C9C58CED949}" type="pres">
      <dgm:prSet presAssocID="{E19F54A4-14DE-4F7B-8CE0-4E42E9708DD7}" presName="rootText" presStyleLbl="node1" presStyleIdx="0" presStyleCnt="2"/>
      <dgm:spPr/>
      <dgm:t>
        <a:bodyPr/>
        <a:lstStyle/>
        <a:p>
          <a:endParaRPr lang="es-EC"/>
        </a:p>
      </dgm:t>
    </dgm:pt>
    <dgm:pt modelId="{196DEB1E-7F31-4D65-98D0-AE2B907708D1}" type="pres">
      <dgm:prSet presAssocID="{E19F54A4-14DE-4F7B-8CE0-4E42E9708DD7}" presName="rootConnector" presStyleLbl="node1" presStyleIdx="0" presStyleCnt="2"/>
      <dgm:spPr/>
      <dgm:t>
        <a:bodyPr/>
        <a:lstStyle/>
        <a:p>
          <a:endParaRPr lang="es-EC"/>
        </a:p>
      </dgm:t>
    </dgm:pt>
    <dgm:pt modelId="{05FB2BC1-9287-412F-8B09-DBB4B5937142}" type="pres">
      <dgm:prSet presAssocID="{E19F54A4-14DE-4F7B-8CE0-4E42E9708DD7}" presName="childShape" presStyleCnt="0"/>
      <dgm:spPr/>
    </dgm:pt>
    <dgm:pt modelId="{442FC33D-80F9-4D92-8F02-7E01B6455828}" type="pres">
      <dgm:prSet presAssocID="{1CA55B3F-B1E7-434F-A5EE-1A01341CA99E}" presName="Name13" presStyleLbl="parChTrans1D2" presStyleIdx="0" presStyleCnt="4"/>
      <dgm:spPr/>
      <dgm:t>
        <a:bodyPr/>
        <a:lstStyle/>
        <a:p>
          <a:endParaRPr lang="es-EC"/>
        </a:p>
      </dgm:t>
    </dgm:pt>
    <dgm:pt modelId="{D0ADA04A-096B-49F7-95DB-901ABABDA348}" type="pres">
      <dgm:prSet presAssocID="{33470A4F-B932-47DC-AF9F-B5FC39CF9DD7}" presName="childText" presStyleLbl="bgAcc1" presStyleIdx="0" presStyleCnt="4">
        <dgm:presLayoutVars>
          <dgm:bulletEnabled val="1"/>
        </dgm:presLayoutVars>
      </dgm:prSet>
      <dgm:spPr/>
      <dgm:t>
        <a:bodyPr/>
        <a:lstStyle/>
        <a:p>
          <a:endParaRPr lang="es-EC"/>
        </a:p>
      </dgm:t>
    </dgm:pt>
    <dgm:pt modelId="{F3479CA1-C439-4691-8845-45BA2E087435}" type="pres">
      <dgm:prSet presAssocID="{1F29FA54-7FAA-43A2-9868-D56C707FAA80}" presName="Name13" presStyleLbl="parChTrans1D2" presStyleIdx="1" presStyleCnt="4"/>
      <dgm:spPr/>
      <dgm:t>
        <a:bodyPr/>
        <a:lstStyle/>
        <a:p>
          <a:endParaRPr lang="es-EC"/>
        </a:p>
      </dgm:t>
    </dgm:pt>
    <dgm:pt modelId="{F6B0DEFA-962D-45AA-A604-628C05C38A75}" type="pres">
      <dgm:prSet presAssocID="{EF1A5BC0-6F9C-46D9-A2BE-AD0748365374}" presName="childText" presStyleLbl="bgAcc1" presStyleIdx="1" presStyleCnt="4">
        <dgm:presLayoutVars>
          <dgm:bulletEnabled val="1"/>
        </dgm:presLayoutVars>
      </dgm:prSet>
      <dgm:spPr/>
      <dgm:t>
        <a:bodyPr/>
        <a:lstStyle/>
        <a:p>
          <a:endParaRPr lang="es-EC"/>
        </a:p>
      </dgm:t>
    </dgm:pt>
    <dgm:pt modelId="{004BF4CF-104B-4C93-92DC-6A738940F082}" type="pres">
      <dgm:prSet presAssocID="{F48CEF06-3E6A-4A9A-9868-F8F75403C4E0}" presName="root" presStyleCnt="0"/>
      <dgm:spPr/>
    </dgm:pt>
    <dgm:pt modelId="{93056AF3-5974-4ACF-B376-CC9E5452412C}" type="pres">
      <dgm:prSet presAssocID="{F48CEF06-3E6A-4A9A-9868-F8F75403C4E0}" presName="rootComposite" presStyleCnt="0"/>
      <dgm:spPr/>
    </dgm:pt>
    <dgm:pt modelId="{E6ED8897-E2B8-4172-89C3-1FA9180A76B1}" type="pres">
      <dgm:prSet presAssocID="{F48CEF06-3E6A-4A9A-9868-F8F75403C4E0}" presName="rootText" presStyleLbl="node1" presStyleIdx="1" presStyleCnt="2"/>
      <dgm:spPr/>
      <dgm:t>
        <a:bodyPr/>
        <a:lstStyle/>
        <a:p>
          <a:endParaRPr lang="es-EC"/>
        </a:p>
      </dgm:t>
    </dgm:pt>
    <dgm:pt modelId="{18576ED8-6C26-423E-81DA-8936A2E43794}" type="pres">
      <dgm:prSet presAssocID="{F48CEF06-3E6A-4A9A-9868-F8F75403C4E0}" presName="rootConnector" presStyleLbl="node1" presStyleIdx="1" presStyleCnt="2"/>
      <dgm:spPr/>
      <dgm:t>
        <a:bodyPr/>
        <a:lstStyle/>
        <a:p>
          <a:endParaRPr lang="es-EC"/>
        </a:p>
      </dgm:t>
    </dgm:pt>
    <dgm:pt modelId="{03BA0728-5F13-4C86-A892-BAF2A2F03607}" type="pres">
      <dgm:prSet presAssocID="{F48CEF06-3E6A-4A9A-9868-F8F75403C4E0}" presName="childShape" presStyleCnt="0"/>
      <dgm:spPr/>
    </dgm:pt>
    <dgm:pt modelId="{8783F5A8-273A-47E2-933D-84C9BA3C17D5}" type="pres">
      <dgm:prSet presAssocID="{90FFBCE0-3E8E-4E90-9043-19EEF984EBBD}" presName="Name13" presStyleLbl="parChTrans1D2" presStyleIdx="2" presStyleCnt="4"/>
      <dgm:spPr/>
      <dgm:t>
        <a:bodyPr/>
        <a:lstStyle/>
        <a:p>
          <a:endParaRPr lang="es-EC"/>
        </a:p>
      </dgm:t>
    </dgm:pt>
    <dgm:pt modelId="{C68194D0-71B0-4442-A7AA-FAD96AEF18E2}" type="pres">
      <dgm:prSet presAssocID="{88A6EA7D-4999-4AA0-A6D1-3194EEA673AD}" presName="childText" presStyleLbl="bgAcc1" presStyleIdx="2" presStyleCnt="4">
        <dgm:presLayoutVars>
          <dgm:bulletEnabled val="1"/>
        </dgm:presLayoutVars>
      </dgm:prSet>
      <dgm:spPr/>
      <dgm:t>
        <a:bodyPr/>
        <a:lstStyle/>
        <a:p>
          <a:endParaRPr lang="es-EC"/>
        </a:p>
      </dgm:t>
    </dgm:pt>
    <dgm:pt modelId="{18623983-A4B6-404E-8220-888E9B707182}" type="pres">
      <dgm:prSet presAssocID="{201BA0E0-0335-492B-995B-D8717CA368F2}" presName="Name13" presStyleLbl="parChTrans1D2" presStyleIdx="3" presStyleCnt="4"/>
      <dgm:spPr/>
      <dgm:t>
        <a:bodyPr/>
        <a:lstStyle/>
        <a:p>
          <a:endParaRPr lang="es-EC"/>
        </a:p>
      </dgm:t>
    </dgm:pt>
    <dgm:pt modelId="{736CCB28-750E-4DA5-A378-3372E2412324}" type="pres">
      <dgm:prSet presAssocID="{3D545FD2-A1A2-4F61-9FB4-623019F36163}" presName="childText" presStyleLbl="bgAcc1" presStyleIdx="3" presStyleCnt="4">
        <dgm:presLayoutVars>
          <dgm:bulletEnabled val="1"/>
        </dgm:presLayoutVars>
      </dgm:prSet>
      <dgm:spPr/>
      <dgm:t>
        <a:bodyPr/>
        <a:lstStyle/>
        <a:p>
          <a:endParaRPr lang="es-EC"/>
        </a:p>
      </dgm:t>
    </dgm:pt>
  </dgm:ptLst>
  <dgm:cxnLst>
    <dgm:cxn modelId="{B31EC8FB-37D7-4034-97F3-F84A47BE17F0}" type="presOf" srcId="{E19F54A4-14DE-4F7B-8CE0-4E42E9708DD7}" destId="{196DEB1E-7F31-4D65-98D0-AE2B907708D1}" srcOrd="1" destOrd="0" presId="urn:microsoft.com/office/officeart/2005/8/layout/hierarchy3"/>
    <dgm:cxn modelId="{110A7371-32DC-4378-AD17-F9471F0DDC83}" srcId="{F48CEF06-3E6A-4A9A-9868-F8F75403C4E0}" destId="{88A6EA7D-4999-4AA0-A6D1-3194EEA673AD}" srcOrd="0" destOrd="0" parTransId="{90FFBCE0-3E8E-4E90-9043-19EEF984EBBD}" sibTransId="{1A4D69D8-3403-4A6B-9437-0754F0B4C3DB}"/>
    <dgm:cxn modelId="{2CFC8932-FD65-4B1B-9E32-314EE8C3AEC4}" type="presOf" srcId="{E19F54A4-14DE-4F7B-8CE0-4E42E9708DD7}" destId="{FDFC01D1-11D2-4FEE-AF42-3C9C58CED949}" srcOrd="0" destOrd="0" presId="urn:microsoft.com/office/officeart/2005/8/layout/hierarchy3"/>
    <dgm:cxn modelId="{7393DDAF-767C-439D-A443-BE5CE7E74BBE}" type="presOf" srcId="{F48CEF06-3E6A-4A9A-9868-F8F75403C4E0}" destId="{E6ED8897-E2B8-4172-89C3-1FA9180A76B1}" srcOrd="0" destOrd="0" presId="urn:microsoft.com/office/officeart/2005/8/layout/hierarchy3"/>
    <dgm:cxn modelId="{2CA66110-093C-42B1-853C-A1007E4368C0}" type="presOf" srcId="{90FFBCE0-3E8E-4E90-9043-19EEF984EBBD}" destId="{8783F5A8-273A-47E2-933D-84C9BA3C17D5}" srcOrd="0" destOrd="0" presId="urn:microsoft.com/office/officeart/2005/8/layout/hierarchy3"/>
    <dgm:cxn modelId="{44EF8117-8F9C-4C5E-BB1F-415588DCB1D9}" srcId="{F48CEF06-3E6A-4A9A-9868-F8F75403C4E0}" destId="{3D545FD2-A1A2-4F61-9FB4-623019F36163}" srcOrd="1" destOrd="0" parTransId="{201BA0E0-0335-492B-995B-D8717CA368F2}" sibTransId="{C6F331C0-EBA4-40D4-B61C-A450266FCB0A}"/>
    <dgm:cxn modelId="{72215AEE-49B9-44EE-B12B-7693B88F66B4}" type="presOf" srcId="{201BA0E0-0335-492B-995B-D8717CA368F2}" destId="{18623983-A4B6-404E-8220-888E9B707182}" srcOrd="0" destOrd="0" presId="urn:microsoft.com/office/officeart/2005/8/layout/hierarchy3"/>
    <dgm:cxn modelId="{57D775A7-47B2-43A8-AB20-579DB6F9EB85}" srcId="{E19F54A4-14DE-4F7B-8CE0-4E42E9708DD7}" destId="{EF1A5BC0-6F9C-46D9-A2BE-AD0748365374}" srcOrd="1" destOrd="0" parTransId="{1F29FA54-7FAA-43A2-9868-D56C707FAA80}" sibTransId="{7776BA4A-1662-4A99-A89B-129725B8788A}"/>
    <dgm:cxn modelId="{2BEB34FC-B21E-43AB-81B8-18BAC05C8B64}" type="presOf" srcId="{88A6EA7D-4999-4AA0-A6D1-3194EEA673AD}" destId="{C68194D0-71B0-4442-A7AA-FAD96AEF18E2}" srcOrd="0" destOrd="0" presId="urn:microsoft.com/office/officeart/2005/8/layout/hierarchy3"/>
    <dgm:cxn modelId="{50A198BE-2BE3-4A40-BB87-46A718BAE6D4}" type="presOf" srcId="{33470A4F-B932-47DC-AF9F-B5FC39CF9DD7}" destId="{D0ADA04A-096B-49F7-95DB-901ABABDA348}" srcOrd="0" destOrd="0" presId="urn:microsoft.com/office/officeart/2005/8/layout/hierarchy3"/>
    <dgm:cxn modelId="{130377B9-998D-4A04-A2B1-0A37B9B69272}" type="presOf" srcId="{EF1A5BC0-6F9C-46D9-A2BE-AD0748365374}" destId="{F6B0DEFA-962D-45AA-A604-628C05C38A75}" srcOrd="0" destOrd="0" presId="urn:microsoft.com/office/officeart/2005/8/layout/hierarchy3"/>
    <dgm:cxn modelId="{59029174-FF73-4CAC-A43D-E348E411B515}" type="presOf" srcId="{F48CEF06-3E6A-4A9A-9868-F8F75403C4E0}" destId="{18576ED8-6C26-423E-81DA-8936A2E43794}" srcOrd="1" destOrd="0" presId="urn:microsoft.com/office/officeart/2005/8/layout/hierarchy3"/>
    <dgm:cxn modelId="{7CC8FA73-A976-4CC2-91AE-2B0777A11CF5}" type="presOf" srcId="{3D545FD2-A1A2-4F61-9FB4-623019F36163}" destId="{736CCB28-750E-4DA5-A378-3372E2412324}" srcOrd="0" destOrd="0" presId="urn:microsoft.com/office/officeart/2005/8/layout/hierarchy3"/>
    <dgm:cxn modelId="{7907693E-8260-4C32-B419-A5B79DCD19EF}" type="presOf" srcId="{1F29FA54-7FAA-43A2-9868-D56C707FAA80}" destId="{F3479CA1-C439-4691-8845-45BA2E087435}" srcOrd="0" destOrd="0" presId="urn:microsoft.com/office/officeart/2005/8/layout/hierarchy3"/>
    <dgm:cxn modelId="{5D9ECF7F-E553-4866-AC8F-072EC9CCFA82}" type="presOf" srcId="{1CA55B3F-B1E7-434F-A5EE-1A01341CA99E}" destId="{442FC33D-80F9-4D92-8F02-7E01B6455828}" srcOrd="0" destOrd="0" presId="urn:microsoft.com/office/officeart/2005/8/layout/hierarchy3"/>
    <dgm:cxn modelId="{747C5C85-0D1B-4DCF-B785-519FE00F7CC3}" srcId="{2DE0EDA8-238C-4B15-B8CC-1011D3D9C339}" destId="{E19F54A4-14DE-4F7B-8CE0-4E42E9708DD7}" srcOrd="0" destOrd="0" parTransId="{D3A78C9E-8222-4615-A993-AE50318D13F5}" sibTransId="{4988CA75-1EB2-4CAF-8A35-AD87B7155EED}"/>
    <dgm:cxn modelId="{3646DCEE-48AD-42C1-95CB-A1ABED0FE930}" type="presOf" srcId="{2DE0EDA8-238C-4B15-B8CC-1011D3D9C339}" destId="{5312C727-3063-4373-979C-D98A1CC19106}" srcOrd="0" destOrd="0" presId="urn:microsoft.com/office/officeart/2005/8/layout/hierarchy3"/>
    <dgm:cxn modelId="{FB70A6CF-7267-471C-B403-11D9180610BC}" srcId="{E19F54A4-14DE-4F7B-8CE0-4E42E9708DD7}" destId="{33470A4F-B932-47DC-AF9F-B5FC39CF9DD7}" srcOrd="0" destOrd="0" parTransId="{1CA55B3F-B1E7-434F-A5EE-1A01341CA99E}" sibTransId="{71469012-D8DB-4C3F-B902-4E5AC176D18D}"/>
    <dgm:cxn modelId="{2C97D2CC-B533-43B2-BCEA-CD0D6D6C7DEF}" srcId="{2DE0EDA8-238C-4B15-B8CC-1011D3D9C339}" destId="{F48CEF06-3E6A-4A9A-9868-F8F75403C4E0}" srcOrd="1" destOrd="0" parTransId="{76E154A1-EF63-4687-8A6C-E47B41739E29}" sibTransId="{82503848-DF3F-405F-ABF8-CD0C50545018}"/>
    <dgm:cxn modelId="{F519464E-6F85-41DD-855E-89E2A8F5BD48}" type="presParOf" srcId="{5312C727-3063-4373-979C-D98A1CC19106}" destId="{1215983E-BE87-4184-8B46-7C033C06C85D}" srcOrd="0" destOrd="0" presId="urn:microsoft.com/office/officeart/2005/8/layout/hierarchy3"/>
    <dgm:cxn modelId="{127D5145-76EC-4D80-80F1-C50E611E280B}" type="presParOf" srcId="{1215983E-BE87-4184-8B46-7C033C06C85D}" destId="{B16C8559-0746-4632-9560-BD2244312FE9}" srcOrd="0" destOrd="0" presId="urn:microsoft.com/office/officeart/2005/8/layout/hierarchy3"/>
    <dgm:cxn modelId="{4EE5028D-320D-4717-B5E9-F0C670D204E1}" type="presParOf" srcId="{B16C8559-0746-4632-9560-BD2244312FE9}" destId="{FDFC01D1-11D2-4FEE-AF42-3C9C58CED949}" srcOrd="0" destOrd="0" presId="urn:microsoft.com/office/officeart/2005/8/layout/hierarchy3"/>
    <dgm:cxn modelId="{693E9079-E95C-4987-9CDD-18B1869A0CA0}" type="presParOf" srcId="{B16C8559-0746-4632-9560-BD2244312FE9}" destId="{196DEB1E-7F31-4D65-98D0-AE2B907708D1}" srcOrd="1" destOrd="0" presId="urn:microsoft.com/office/officeart/2005/8/layout/hierarchy3"/>
    <dgm:cxn modelId="{FFB8D260-E98A-4EE4-86AD-97402B2C0006}" type="presParOf" srcId="{1215983E-BE87-4184-8B46-7C033C06C85D}" destId="{05FB2BC1-9287-412F-8B09-DBB4B5937142}" srcOrd="1" destOrd="0" presId="urn:microsoft.com/office/officeart/2005/8/layout/hierarchy3"/>
    <dgm:cxn modelId="{17CFAB18-C2AD-4681-A8D5-2262FB041A5A}" type="presParOf" srcId="{05FB2BC1-9287-412F-8B09-DBB4B5937142}" destId="{442FC33D-80F9-4D92-8F02-7E01B6455828}" srcOrd="0" destOrd="0" presId="urn:microsoft.com/office/officeart/2005/8/layout/hierarchy3"/>
    <dgm:cxn modelId="{050AE24D-CD8A-497A-B639-19D31EBC4FDC}" type="presParOf" srcId="{05FB2BC1-9287-412F-8B09-DBB4B5937142}" destId="{D0ADA04A-096B-49F7-95DB-901ABABDA348}" srcOrd="1" destOrd="0" presId="urn:microsoft.com/office/officeart/2005/8/layout/hierarchy3"/>
    <dgm:cxn modelId="{47DFAF1D-450E-480B-8D87-488BB0ADA6C8}" type="presParOf" srcId="{05FB2BC1-9287-412F-8B09-DBB4B5937142}" destId="{F3479CA1-C439-4691-8845-45BA2E087435}" srcOrd="2" destOrd="0" presId="urn:microsoft.com/office/officeart/2005/8/layout/hierarchy3"/>
    <dgm:cxn modelId="{E48E09BD-0AF3-4BD8-A10B-DBFC52F6059D}" type="presParOf" srcId="{05FB2BC1-9287-412F-8B09-DBB4B5937142}" destId="{F6B0DEFA-962D-45AA-A604-628C05C38A75}" srcOrd="3" destOrd="0" presId="urn:microsoft.com/office/officeart/2005/8/layout/hierarchy3"/>
    <dgm:cxn modelId="{53309829-71F1-4A2B-8FBE-88523E6B7D0D}" type="presParOf" srcId="{5312C727-3063-4373-979C-D98A1CC19106}" destId="{004BF4CF-104B-4C93-92DC-6A738940F082}" srcOrd="1" destOrd="0" presId="urn:microsoft.com/office/officeart/2005/8/layout/hierarchy3"/>
    <dgm:cxn modelId="{38555DA6-63E5-4376-A056-14E38F25F11E}" type="presParOf" srcId="{004BF4CF-104B-4C93-92DC-6A738940F082}" destId="{93056AF3-5974-4ACF-B376-CC9E5452412C}" srcOrd="0" destOrd="0" presId="urn:microsoft.com/office/officeart/2005/8/layout/hierarchy3"/>
    <dgm:cxn modelId="{13C80542-BF3A-435A-A5C4-251D48DEA266}" type="presParOf" srcId="{93056AF3-5974-4ACF-B376-CC9E5452412C}" destId="{E6ED8897-E2B8-4172-89C3-1FA9180A76B1}" srcOrd="0" destOrd="0" presId="urn:microsoft.com/office/officeart/2005/8/layout/hierarchy3"/>
    <dgm:cxn modelId="{DF9E19B2-A22C-4458-868C-4FD78D304A83}" type="presParOf" srcId="{93056AF3-5974-4ACF-B376-CC9E5452412C}" destId="{18576ED8-6C26-423E-81DA-8936A2E43794}" srcOrd="1" destOrd="0" presId="urn:microsoft.com/office/officeart/2005/8/layout/hierarchy3"/>
    <dgm:cxn modelId="{0F4A09BC-06FC-4FB6-AADC-3386EDA7B04A}" type="presParOf" srcId="{004BF4CF-104B-4C93-92DC-6A738940F082}" destId="{03BA0728-5F13-4C86-A892-BAF2A2F03607}" srcOrd="1" destOrd="0" presId="urn:microsoft.com/office/officeart/2005/8/layout/hierarchy3"/>
    <dgm:cxn modelId="{4B14B648-1E20-4BAE-BF28-D08B70AD96E0}" type="presParOf" srcId="{03BA0728-5F13-4C86-A892-BAF2A2F03607}" destId="{8783F5A8-273A-47E2-933D-84C9BA3C17D5}" srcOrd="0" destOrd="0" presId="urn:microsoft.com/office/officeart/2005/8/layout/hierarchy3"/>
    <dgm:cxn modelId="{5E988F25-A0A9-4228-AC99-65D64253B66B}" type="presParOf" srcId="{03BA0728-5F13-4C86-A892-BAF2A2F03607}" destId="{C68194D0-71B0-4442-A7AA-FAD96AEF18E2}" srcOrd="1" destOrd="0" presId="urn:microsoft.com/office/officeart/2005/8/layout/hierarchy3"/>
    <dgm:cxn modelId="{02854296-EF85-431F-A57D-952585D41D4C}" type="presParOf" srcId="{03BA0728-5F13-4C86-A892-BAF2A2F03607}" destId="{18623983-A4B6-404E-8220-888E9B707182}" srcOrd="2" destOrd="0" presId="urn:microsoft.com/office/officeart/2005/8/layout/hierarchy3"/>
    <dgm:cxn modelId="{B33EE631-669B-44D7-8BB9-67109132B437}" type="presParOf" srcId="{03BA0728-5F13-4C86-A892-BAF2A2F03607}" destId="{736CCB28-750E-4DA5-A378-3372E2412324}" srcOrd="3"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5062A-6CD6-4903-B6C8-865B538DCEF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872AF0B5-28C9-4497-9388-89B73542C63E}">
      <dgm:prSet phldrT="[Texto]"/>
      <dgm:spPr>
        <a:solidFill>
          <a:srgbClr val="9999FF"/>
        </a:solidFill>
      </dgm:spPr>
      <dgm:t>
        <a:bodyPr/>
        <a:lstStyle/>
        <a:p>
          <a:r>
            <a:rPr lang="es-EC" b="1" dirty="0" smtClean="0">
              <a:solidFill>
                <a:schemeClr val="tx1"/>
              </a:solidFill>
            </a:rPr>
            <a:t>Marco Metodológico</a:t>
          </a:r>
          <a:endParaRPr lang="es-EC" b="1" dirty="0">
            <a:solidFill>
              <a:schemeClr val="tx1"/>
            </a:solidFill>
          </a:endParaRPr>
        </a:p>
      </dgm:t>
    </dgm:pt>
    <dgm:pt modelId="{6BAC0436-C01D-4F5B-8D98-BB65D31C7C0B}" type="parTrans" cxnId="{1629AB03-CC00-4EBF-82AB-CF59E1937062}">
      <dgm:prSet/>
      <dgm:spPr/>
      <dgm:t>
        <a:bodyPr/>
        <a:lstStyle/>
        <a:p>
          <a:endParaRPr lang="es-EC"/>
        </a:p>
      </dgm:t>
    </dgm:pt>
    <dgm:pt modelId="{EA6292C2-D0E8-448E-B413-0CC7AE00385D}" type="sibTrans" cxnId="{1629AB03-CC00-4EBF-82AB-CF59E1937062}">
      <dgm:prSet/>
      <dgm:spPr/>
      <dgm:t>
        <a:bodyPr/>
        <a:lstStyle/>
        <a:p>
          <a:endParaRPr lang="es-EC"/>
        </a:p>
      </dgm:t>
    </dgm:pt>
    <dgm:pt modelId="{172FDE94-3198-4082-89F6-B719DEA58879}">
      <dgm:prSet phldrT="[Texto]"/>
      <dgm:spPr>
        <a:solidFill>
          <a:srgbClr val="9999FF"/>
        </a:solidFill>
      </dgm:spPr>
      <dgm:t>
        <a:bodyPr/>
        <a:lstStyle/>
        <a:p>
          <a:r>
            <a:rPr lang="es-EC" b="1" dirty="0" smtClean="0">
              <a:solidFill>
                <a:schemeClr val="tx1"/>
              </a:solidFill>
              <a:latin typeface="Times New Roman" panose="02020603050405020304" pitchFamily="18" charset="0"/>
              <a:cs typeface="Times New Roman" panose="02020603050405020304" pitchFamily="18" charset="0"/>
            </a:rPr>
            <a:t>Tipo de investigación</a:t>
          </a:r>
          <a:endParaRPr lang="es-EC" dirty="0">
            <a:solidFill>
              <a:schemeClr val="tx1"/>
            </a:solidFill>
          </a:endParaRPr>
        </a:p>
      </dgm:t>
    </dgm:pt>
    <dgm:pt modelId="{CD295DF1-BFFA-4CAB-8E16-43E33F08A506}" type="parTrans" cxnId="{7426626B-2A2B-49F1-9931-CB13F9A61E2A}">
      <dgm:prSet/>
      <dgm:spPr>
        <a:ln>
          <a:solidFill>
            <a:schemeClr val="tx1"/>
          </a:solidFill>
        </a:ln>
      </dgm:spPr>
      <dgm:t>
        <a:bodyPr/>
        <a:lstStyle/>
        <a:p>
          <a:endParaRPr lang="es-EC"/>
        </a:p>
      </dgm:t>
    </dgm:pt>
    <dgm:pt modelId="{6B5099C2-E8CF-463D-BDC5-919B31D4203C}" type="sibTrans" cxnId="{7426626B-2A2B-49F1-9931-CB13F9A61E2A}">
      <dgm:prSet/>
      <dgm:spPr/>
      <dgm:t>
        <a:bodyPr/>
        <a:lstStyle/>
        <a:p>
          <a:endParaRPr lang="es-EC"/>
        </a:p>
      </dgm:t>
    </dgm:pt>
    <dgm:pt modelId="{27B485A5-AFC8-45C7-A081-F066BB56DEC3}">
      <dgm:prSet phldrT="[Texto]"/>
      <dgm:spPr>
        <a:solidFill>
          <a:srgbClr val="9999FF"/>
        </a:solidFill>
      </dgm:spPr>
      <dgm:t>
        <a:bodyPr/>
        <a:lstStyle/>
        <a:p>
          <a:r>
            <a:rPr lang="es-EC" dirty="0" smtClean="0">
              <a:solidFill>
                <a:schemeClr val="tx1"/>
              </a:solidFill>
              <a:latin typeface="Times New Roman" panose="02020603050405020304" pitchFamily="18" charset="0"/>
              <a:cs typeface="Times New Roman" panose="02020603050405020304" pitchFamily="18" charset="0"/>
            </a:rPr>
            <a:t>Aplicativa</a:t>
          </a:r>
          <a:endParaRPr lang="es-EC" dirty="0">
            <a:solidFill>
              <a:schemeClr val="tx1"/>
            </a:solidFill>
            <a:latin typeface="Times New Roman" panose="02020603050405020304" pitchFamily="18" charset="0"/>
            <a:cs typeface="Times New Roman" panose="02020603050405020304" pitchFamily="18" charset="0"/>
          </a:endParaRPr>
        </a:p>
      </dgm:t>
    </dgm:pt>
    <dgm:pt modelId="{B7977099-2DE1-44DF-8BDC-B73EEBF545CA}" type="parTrans" cxnId="{FE95DD22-3696-4A0F-B63A-06F1D118662B}">
      <dgm:prSet/>
      <dgm:spPr>
        <a:ln>
          <a:solidFill>
            <a:schemeClr val="tx1"/>
          </a:solidFill>
        </a:ln>
      </dgm:spPr>
      <dgm:t>
        <a:bodyPr/>
        <a:lstStyle/>
        <a:p>
          <a:endParaRPr lang="es-EC"/>
        </a:p>
      </dgm:t>
    </dgm:pt>
    <dgm:pt modelId="{C1A362E3-4BFC-46C7-8A95-521485D2ED32}" type="sibTrans" cxnId="{FE95DD22-3696-4A0F-B63A-06F1D118662B}">
      <dgm:prSet/>
      <dgm:spPr/>
      <dgm:t>
        <a:bodyPr/>
        <a:lstStyle/>
        <a:p>
          <a:endParaRPr lang="es-EC"/>
        </a:p>
      </dgm:t>
    </dgm:pt>
    <dgm:pt modelId="{0E57484D-CC7D-41A4-AD50-06C1DBFD9939}">
      <dgm:prSet phldrT="[Texto]"/>
      <dgm:spPr>
        <a:solidFill>
          <a:srgbClr val="9999FF"/>
        </a:solidFill>
      </dgm:spPr>
      <dgm:t>
        <a:bodyPr/>
        <a:lstStyle/>
        <a:p>
          <a:r>
            <a:rPr lang="es-EC" b="1" dirty="0" smtClean="0">
              <a:solidFill>
                <a:schemeClr val="tx1"/>
              </a:solidFill>
              <a:latin typeface="Times New Roman" panose="02020603050405020304" pitchFamily="18" charset="0"/>
              <a:cs typeface="Times New Roman" panose="02020603050405020304" pitchFamily="18" charset="0"/>
            </a:rPr>
            <a:t>Enfoque de la investigación</a:t>
          </a:r>
          <a:endParaRPr lang="es-EC" dirty="0">
            <a:solidFill>
              <a:schemeClr val="tx1"/>
            </a:solidFill>
            <a:latin typeface="Times New Roman" panose="02020603050405020304" pitchFamily="18" charset="0"/>
            <a:cs typeface="Times New Roman" panose="02020603050405020304" pitchFamily="18" charset="0"/>
          </a:endParaRPr>
        </a:p>
      </dgm:t>
    </dgm:pt>
    <dgm:pt modelId="{A5D6EFC1-9746-4D93-A30F-0E2DFA1B44DE}" type="parTrans" cxnId="{EB965C47-25EE-41C5-AF93-C686EFA71779}">
      <dgm:prSet/>
      <dgm:spPr/>
      <dgm:t>
        <a:bodyPr/>
        <a:lstStyle/>
        <a:p>
          <a:endParaRPr lang="es-EC"/>
        </a:p>
      </dgm:t>
    </dgm:pt>
    <dgm:pt modelId="{5439E251-FAC7-41A6-A8FD-747F889F27A1}" type="sibTrans" cxnId="{EB965C47-25EE-41C5-AF93-C686EFA71779}">
      <dgm:prSet/>
      <dgm:spPr/>
      <dgm:t>
        <a:bodyPr/>
        <a:lstStyle/>
        <a:p>
          <a:endParaRPr lang="es-EC"/>
        </a:p>
      </dgm:t>
    </dgm:pt>
    <dgm:pt modelId="{F92C1C45-D415-435F-8660-A4DAFE5F03FA}">
      <dgm:prSet phldrT="[Texto]"/>
      <dgm:spPr>
        <a:solidFill>
          <a:srgbClr val="9999FF"/>
        </a:solidFill>
      </dgm:spPr>
      <dgm:t>
        <a:bodyPr/>
        <a:lstStyle/>
        <a:p>
          <a:r>
            <a:rPr lang="es-EC" dirty="0" smtClean="0">
              <a:solidFill>
                <a:schemeClr val="tx1"/>
              </a:solidFill>
              <a:latin typeface="Times New Roman" panose="02020603050405020304" pitchFamily="18" charset="0"/>
              <a:cs typeface="Times New Roman" panose="02020603050405020304" pitchFamily="18" charset="0"/>
            </a:rPr>
            <a:t>Cuantitativo</a:t>
          </a:r>
          <a:endParaRPr lang="es-EC" dirty="0">
            <a:solidFill>
              <a:schemeClr val="tx1"/>
            </a:solidFill>
            <a:latin typeface="Times New Roman" panose="02020603050405020304" pitchFamily="18" charset="0"/>
            <a:cs typeface="Times New Roman" panose="02020603050405020304" pitchFamily="18" charset="0"/>
          </a:endParaRPr>
        </a:p>
      </dgm:t>
    </dgm:pt>
    <dgm:pt modelId="{5E7217AA-1945-4E59-85C3-BBCE2947D5D4}" type="parTrans" cxnId="{5757290F-B462-42CB-91B1-AAEA1C9CC368}">
      <dgm:prSet/>
      <dgm:spPr>
        <a:ln>
          <a:solidFill>
            <a:schemeClr val="tx1"/>
          </a:solidFill>
        </a:ln>
      </dgm:spPr>
      <dgm:t>
        <a:bodyPr/>
        <a:lstStyle/>
        <a:p>
          <a:endParaRPr lang="es-EC"/>
        </a:p>
      </dgm:t>
    </dgm:pt>
    <dgm:pt modelId="{423CFB6C-C5D0-4719-997D-0FA413417404}" type="sibTrans" cxnId="{5757290F-B462-42CB-91B1-AAEA1C9CC368}">
      <dgm:prSet/>
      <dgm:spPr/>
      <dgm:t>
        <a:bodyPr/>
        <a:lstStyle/>
        <a:p>
          <a:endParaRPr lang="es-EC"/>
        </a:p>
      </dgm:t>
    </dgm:pt>
    <dgm:pt modelId="{03B4393C-B3B8-4BE2-9004-CF89D60F7630}">
      <dgm:prSet phldrT="[Texto]"/>
      <dgm:spPr>
        <a:solidFill>
          <a:srgbClr val="9999FF"/>
        </a:solidFill>
      </dgm:spPr>
      <dgm:t>
        <a:bodyPr/>
        <a:lstStyle/>
        <a:p>
          <a:r>
            <a:rPr lang="es-EC" b="1" dirty="0" smtClean="0">
              <a:solidFill>
                <a:schemeClr val="tx1"/>
              </a:solidFill>
              <a:latin typeface="Times New Roman" panose="02020603050405020304" pitchFamily="18" charset="0"/>
              <a:cs typeface="Times New Roman" panose="02020603050405020304" pitchFamily="18" charset="0"/>
            </a:rPr>
            <a:t>Instrumentos</a:t>
          </a:r>
          <a:endParaRPr lang="es-EC" dirty="0">
            <a:solidFill>
              <a:schemeClr val="tx1"/>
            </a:solidFill>
            <a:latin typeface="Times New Roman" panose="02020603050405020304" pitchFamily="18" charset="0"/>
            <a:cs typeface="Times New Roman" panose="02020603050405020304" pitchFamily="18" charset="0"/>
          </a:endParaRPr>
        </a:p>
      </dgm:t>
    </dgm:pt>
    <dgm:pt modelId="{110FD626-4DE4-43CC-A8E0-1FA1097E42DC}" type="parTrans" cxnId="{EE365DDF-08C7-47CC-A9AF-A8075B7BD7A3}">
      <dgm:prSet/>
      <dgm:spPr>
        <a:ln>
          <a:solidFill>
            <a:schemeClr val="tx1"/>
          </a:solidFill>
        </a:ln>
      </dgm:spPr>
      <dgm:t>
        <a:bodyPr/>
        <a:lstStyle/>
        <a:p>
          <a:endParaRPr lang="es-EC"/>
        </a:p>
      </dgm:t>
    </dgm:pt>
    <dgm:pt modelId="{604F74E6-8D73-4EDE-AD99-65D788F28FDA}" type="sibTrans" cxnId="{EE365DDF-08C7-47CC-A9AF-A8075B7BD7A3}">
      <dgm:prSet/>
      <dgm:spPr/>
      <dgm:t>
        <a:bodyPr/>
        <a:lstStyle/>
        <a:p>
          <a:endParaRPr lang="es-EC"/>
        </a:p>
      </dgm:t>
    </dgm:pt>
    <dgm:pt modelId="{0C9BBF93-07FA-4114-B0D0-0596225AD0E4}">
      <dgm:prSet phldrT="[Texto]"/>
      <dgm:spPr>
        <a:solidFill>
          <a:srgbClr val="9999FF"/>
        </a:solidFill>
      </dgm:spPr>
      <dgm:t>
        <a:bodyPr/>
        <a:lstStyle/>
        <a:p>
          <a:r>
            <a:rPr lang="es-EC" dirty="0" smtClean="0">
              <a:solidFill>
                <a:schemeClr val="tx1"/>
              </a:solidFill>
              <a:latin typeface="Times New Roman" panose="02020603050405020304" pitchFamily="18" charset="0"/>
              <a:cs typeface="Times New Roman" panose="02020603050405020304" pitchFamily="18" charset="0"/>
            </a:rPr>
            <a:t>La observación</a:t>
          </a:r>
          <a:endParaRPr lang="es-EC" dirty="0">
            <a:solidFill>
              <a:schemeClr val="tx1"/>
            </a:solidFill>
            <a:latin typeface="Times New Roman" panose="02020603050405020304" pitchFamily="18" charset="0"/>
            <a:cs typeface="Times New Roman" panose="02020603050405020304" pitchFamily="18" charset="0"/>
          </a:endParaRPr>
        </a:p>
      </dgm:t>
    </dgm:pt>
    <dgm:pt modelId="{C6A4C638-7CF4-4F35-A9B0-79AF10A36FD7}" type="parTrans" cxnId="{9FD11D1F-5514-45CA-8712-B8A1036A0BA5}">
      <dgm:prSet/>
      <dgm:spPr>
        <a:ln>
          <a:solidFill>
            <a:schemeClr val="tx1"/>
          </a:solidFill>
        </a:ln>
      </dgm:spPr>
      <dgm:t>
        <a:bodyPr/>
        <a:lstStyle/>
        <a:p>
          <a:endParaRPr lang="es-EC"/>
        </a:p>
      </dgm:t>
    </dgm:pt>
    <dgm:pt modelId="{BB416E06-D7AD-44A6-91CE-3AF2876E6F02}" type="sibTrans" cxnId="{9FD11D1F-5514-45CA-8712-B8A1036A0BA5}">
      <dgm:prSet/>
      <dgm:spPr/>
      <dgm:t>
        <a:bodyPr/>
        <a:lstStyle/>
        <a:p>
          <a:endParaRPr lang="es-EC"/>
        </a:p>
      </dgm:t>
    </dgm:pt>
    <dgm:pt modelId="{B464DC73-B216-4D97-B6DA-15523AD28BE8}">
      <dgm:prSet phldrT="[Texto]"/>
      <dgm:spPr>
        <a:solidFill>
          <a:srgbClr val="9999FF"/>
        </a:solidFill>
      </dgm:spPr>
      <dgm:t>
        <a:bodyPr/>
        <a:lstStyle/>
        <a:p>
          <a:r>
            <a:rPr lang="es-EC" b="1" dirty="0" smtClean="0">
              <a:solidFill>
                <a:schemeClr val="tx1"/>
              </a:solidFill>
              <a:latin typeface="Times New Roman" panose="02020603050405020304" pitchFamily="18" charset="0"/>
              <a:cs typeface="Times New Roman" panose="02020603050405020304" pitchFamily="18" charset="0"/>
            </a:rPr>
            <a:t>Técnicas de análisis de datos </a:t>
          </a:r>
          <a:endParaRPr lang="es-EC" dirty="0">
            <a:solidFill>
              <a:schemeClr val="tx1"/>
            </a:solidFill>
            <a:latin typeface="Times New Roman" panose="02020603050405020304" pitchFamily="18" charset="0"/>
            <a:cs typeface="Times New Roman" panose="02020603050405020304" pitchFamily="18" charset="0"/>
          </a:endParaRPr>
        </a:p>
      </dgm:t>
    </dgm:pt>
    <dgm:pt modelId="{7B94919A-8A13-4F2E-847F-D8953138CEA8}" type="parTrans" cxnId="{97D198CB-F713-4E71-BA65-16902262B742}">
      <dgm:prSet/>
      <dgm:spPr>
        <a:ln>
          <a:solidFill>
            <a:schemeClr val="tx1"/>
          </a:solidFill>
        </a:ln>
      </dgm:spPr>
      <dgm:t>
        <a:bodyPr/>
        <a:lstStyle/>
        <a:p>
          <a:endParaRPr lang="es-EC"/>
        </a:p>
      </dgm:t>
    </dgm:pt>
    <dgm:pt modelId="{9D5D32A6-14C4-413F-9722-D60025E31E08}" type="sibTrans" cxnId="{97D198CB-F713-4E71-BA65-16902262B742}">
      <dgm:prSet/>
      <dgm:spPr/>
      <dgm:t>
        <a:bodyPr/>
        <a:lstStyle/>
        <a:p>
          <a:endParaRPr lang="es-EC"/>
        </a:p>
      </dgm:t>
    </dgm:pt>
    <dgm:pt modelId="{7AA5FF33-83F9-48B8-8AED-CBFA5FC8EE1A}">
      <dgm:prSet/>
      <dgm:spPr>
        <a:solidFill>
          <a:srgbClr val="9999FF"/>
        </a:solidFill>
      </dgm:spPr>
      <dgm:t>
        <a:bodyPr/>
        <a:lstStyle/>
        <a:p>
          <a:r>
            <a:rPr lang="es-EC" dirty="0" smtClean="0">
              <a:solidFill>
                <a:schemeClr val="tx1"/>
              </a:solidFill>
              <a:latin typeface="Times New Roman" panose="02020603050405020304" pitchFamily="18" charset="0"/>
              <a:cs typeface="Times New Roman" panose="02020603050405020304" pitchFamily="18" charset="0"/>
            </a:rPr>
            <a:t>Encuestas</a:t>
          </a:r>
          <a:endParaRPr lang="es-EC" dirty="0">
            <a:solidFill>
              <a:schemeClr val="tx1"/>
            </a:solidFill>
            <a:latin typeface="Times New Roman" panose="02020603050405020304" pitchFamily="18" charset="0"/>
            <a:cs typeface="Times New Roman" panose="02020603050405020304" pitchFamily="18" charset="0"/>
          </a:endParaRPr>
        </a:p>
      </dgm:t>
    </dgm:pt>
    <dgm:pt modelId="{3F510903-7824-4357-AC20-7A59D8BF1F8D}" type="parTrans" cxnId="{D2EB83E5-951B-40FC-BD11-63971FCF6768}">
      <dgm:prSet/>
      <dgm:spPr>
        <a:ln>
          <a:solidFill>
            <a:schemeClr val="tx1"/>
          </a:solidFill>
        </a:ln>
      </dgm:spPr>
      <dgm:t>
        <a:bodyPr/>
        <a:lstStyle/>
        <a:p>
          <a:endParaRPr lang="es-EC"/>
        </a:p>
      </dgm:t>
    </dgm:pt>
    <dgm:pt modelId="{F4D5426B-6645-45B0-83DA-0B0B0C85D5BB}" type="sibTrans" cxnId="{D2EB83E5-951B-40FC-BD11-63971FCF6768}">
      <dgm:prSet/>
      <dgm:spPr/>
      <dgm:t>
        <a:bodyPr/>
        <a:lstStyle/>
        <a:p>
          <a:endParaRPr lang="es-EC"/>
        </a:p>
      </dgm:t>
    </dgm:pt>
    <dgm:pt modelId="{FA532A3C-CE3F-4E20-A9D1-379104811208}">
      <dgm:prSet phldrT="[Texto]"/>
      <dgm:spPr>
        <a:solidFill>
          <a:srgbClr val="9999FF"/>
        </a:solidFill>
      </dgm:spPr>
      <dgm:t>
        <a:bodyPr/>
        <a:lstStyle/>
        <a:p>
          <a:r>
            <a:rPr lang="es-EC" dirty="0" smtClean="0">
              <a:solidFill>
                <a:schemeClr val="tx1"/>
              </a:solidFill>
              <a:latin typeface="Times New Roman" panose="02020603050405020304" pitchFamily="18" charset="0"/>
              <a:cs typeface="Times New Roman" panose="02020603050405020304" pitchFamily="18" charset="0"/>
            </a:rPr>
            <a:t>Cualitativo, y</a:t>
          </a:r>
          <a:endParaRPr lang="es-EC" dirty="0">
            <a:solidFill>
              <a:schemeClr val="tx1"/>
            </a:solidFill>
            <a:latin typeface="Times New Roman" panose="02020603050405020304" pitchFamily="18" charset="0"/>
            <a:cs typeface="Times New Roman" panose="02020603050405020304" pitchFamily="18" charset="0"/>
          </a:endParaRPr>
        </a:p>
      </dgm:t>
    </dgm:pt>
    <dgm:pt modelId="{3467C1C6-0223-41A2-B650-357F64D6C03F}" type="sibTrans" cxnId="{9425A0B5-65A6-469C-8721-61B722AA8708}">
      <dgm:prSet/>
      <dgm:spPr/>
      <dgm:t>
        <a:bodyPr/>
        <a:lstStyle/>
        <a:p>
          <a:endParaRPr lang="es-EC"/>
        </a:p>
      </dgm:t>
    </dgm:pt>
    <dgm:pt modelId="{1209B793-C580-4FAE-AF07-46E594067F97}" type="parTrans" cxnId="{9425A0B5-65A6-469C-8721-61B722AA8708}">
      <dgm:prSet/>
      <dgm:spPr/>
      <dgm:t>
        <a:bodyPr/>
        <a:lstStyle/>
        <a:p>
          <a:endParaRPr lang="es-EC"/>
        </a:p>
      </dgm:t>
    </dgm:pt>
    <dgm:pt modelId="{CE69CD65-32F3-445F-B8D9-CB7C54538E49}">
      <dgm:prSet phldrT="[Texto]"/>
      <dgm:spPr>
        <a:solidFill>
          <a:srgbClr val="9999FF"/>
        </a:solidFill>
      </dgm:spPr>
      <dgm:t>
        <a:bodyPr/>
        <a:lstStyle/>
        <a:p>
          <a:r>
            <a:rPr lang="es-EC" b="1" dirty="0" smtClean="0">
              <a:solidFill>
                <a:schemeClr val="tx1"/>
              </a:solidFill>
              <a:latin typeface="Times New Roman" panose="02020603050405020304" pitchFamily="18" charset="0"/>
              <a:cs typeface="Times New Roman" panose="02020603050405020304" pitchFamily="18" charset="0"/>
            </a:rPr>
            <a:t>Alcance</a:t>
          </a:r>
          <a:endParaRPr lang="es-EC" b="1" dirty="0">
            <a:solidFill>
              <a:schemeClr val="tx1"/>
            </a:solidFill>
            <a:latin typeface="Times New Roman" panose="02020603050405020304" pitchFamily="18" charset="0"/>
            <a:cs typeface="Times New Roman" panose="02020603050405020304" pitchFamily="18" charset="0"/>
          </a:endParaRPr>
        </a:p>
      </dgm:t>
    </dgm:pt>
    <dgm:pt modelId="{92CF4943-97B1-440A-A54B-D57AB1783D50}" type="parTrans" cxnId="{13A46ED0-0930-4299-A6B1-488C629ADC58}">
      <dgm:prSet/>
      <dgm:spPr/>
      <dgm:t>
        <a:bodyPr/>
        <a:lstStyle/>
        <a:p>
          <a:endParaRPr lang="es-EC"/>
        </a:p>
      </dgm:t>
    </dgm:pt>
    <dgm:pt modelId="{EEBEAB2B-6C22-4986-A71D-F3D0E84FB311}" type="sibTrans" cxnId="{13A46ED0-0930-4299-A6B1-488C629ADC58}">
      <dgm:prSet/>
      <dgm:spPr/>
      <dgm:t>
        <a:bodyPr/>
        <a:lstStyle/>
        <a:p>
          <a:endParaRPr lang="es-EC"/>
        </a:p>
      </dgm:t>
    </dgm:pt>
    <dgm:pt modelId="{F19910E7-3F8A-4AAB-8805-D0156AB36698}">
      <dgm:prSet phldrT="[Texto]"/>
      <dgm:spPr>
        <a:solidFill>
          <a:srgbClr val="9999FF"/>
        </a:solidFill>
      </dgm:spPr>
      <dgm:t>
        <a:bodyPr/>
        <a:lstStyle/>
        <a:p>
          <a:r>
            <a:rPr lang="es-EC" dirty="0" smtClean="0">
              <a:solidFill>
                <a:schemeClr val="tx1"/>
              </a:solidFill>
              <a:latin typeface="Times New Roman" panose="02020603050405020304" pitchFamily="18" charset="0"/>
              <a:cs typeface="Times New Roman" panose="02020603050405020304" pitchFamily="18" charset="0"/>
            </a:rPr>
            <a:t>Descriptivo</a:t>
          </a:r>
          <a:endParaRPr lang="es-EC" dirty="0">
            <a:solidFill>
              <a:schemeClr val="tx1"/>
            </a:solidFill>
            <a:latin typeface="Times New Roman" panose="02020603050405020304" pitchFamily="18" charset="0"/>
            <a:cs typeface="Times New Roman" panose="02020603050405020304" pitchFamily="18" charset="0"/>
          </a:endParaRPr>
        </a:p>
      </dgm:t>
    </dgm:pt>
    <dgm:pt modelId="{95204F0C-B18F-4A4D-8DEE-BD94B7939D7F}" type="parTrans" cxnId="{06CFB967-99CD-41AB-A5D8-D1B847D6097D}">
      <dgm:prSet/>
      <dgm:spPr/>
      <dgm:t>
        <a:bodyPr/>
        <a:lstStyle/>
        <a:p>
          <a:endParaRPr lang="es-EC"/>
        </a:p>
      </dgm:t>
    </dgm:pt>
    <dgm:pt modelId="{00909B9A-19F4-4EC1-B5B9-4841B4A80B3D}" type="sibTrans" cxnId="{06CFB967-99CD-41AB-A5D8-D1B847D6097D}">
      <dgm:prSet/>
      <dgm:spPr/>
      <dgm:t>
        <a:bodyPr/>
        <a:lstStyle/>
        <a:p>
          <a:endParaRPr lang="es-EC"/>
        </a:p>
      </dgm:t>
    </dgm:pt>
    <dgm:pt modelId="{A0B63E8F-B03B-41B7-9DC3-41C8DEAF9158}" type="pres">
      <dgm:prSet presAssocID="{ACE5062A-6CD6-4903-B6C8-865B538DCEFD}" presName="hierChild1" presStyleCnt="0">
        <dgm:presLayoutVars>
          <dgm:orgChart val="1"/>
          <dgm:chPref val="1"/>
          <dgm:dir/>
          <dgm:animOne val="branch"/>
          <dgm:animLvl val="lvl"/>
          <dgm:resizeHandles/>
        </dgm:presLayoutVars>
      </dgm:prSet>
      <dgm:spPr/>
      <dgm:t>
        <a:bodyPr/>
        <a:lstStyle/>
        <a:p>
          <a:endParaRPr lang="es-EC"/>
        </a:p>
      </dgm:t>
    </dgm:pt>
    <dgm:pt modelId="{538599EE-91A8-40A8-8B45-A2CB5295F8D5}" type="pres">
      <dgm:prSet presAssocID="{872AF0B5-28C9-4497-9388-89B73542C63E}" presName="hierRoot1" presStyleCnt="0">
        <dgm:presLayoutVars>
          <dgm:hierBranch val="init"/>
        </dgm:presLayoutVars>
      </dgm:prSet>
      <dgm:spPr/>
    </dgm:pt>
    <dgm:pt modelId="{7D4D268D-6F75-40C6-B5EE-674D39DF1390}" type="pres">
      <dgm:prSet presAssocID="{872AF0B5-28C9-4497-9388-89B73542C63E}" presName="rootComposite1" presStyleCnt="0"/>
      <dgm:spPr/>
    </dgm:pt>
    <dgm:pt modelId="{18DDB05B-E890-48FE-817F-565F5DDCD4F6}" type="pres">
      <dgm:prSet presAssocID="{872AF0B5-28C9-4497-9388-89B73542C63E}" presName="rootText1" presStyleLbl="node0" presStyleIdx="0" presStyleCnt="1" custScaleX="122138">
        <dgm:presLayoutVars>
          <dgm:chPref val="3"/>
        </dgm:presLayoutVars>
      </dgm:prSet>
      <dgm:spPr/>
      <dgm:t>
        <a:bodyPr/>
        <a:lstStyle/>
        <a:p>
          <a:endParaRPr lang="es-EC"/>
        </a:p>
      </dgm:t>
    </dgm:pt>
    <dgm:pt modelId="{A57C2290-5B25-4AC4-9613-0385A308129D}" type="pres">
      <dgm:prSet presAssocID="{872AF0B5-28C9-4497-9388-89B73542C63E}" presName="rootConnector1" presStyleLbl="node1" presStyleIdx="0" presStyleCnt="0"/>
      <dgm:spPr/>
      <dgm:t>
        <a:bodyPr/>
        <a:lstStyle/>
        <a:p>
          <a:endParaRPr lang="es-EC"/>
        </a:p>
      </dgm:t>
    </dgm:pt>
    <dgm:pt modelId="{00BAE795-6BEB-4C43-A61A-82A3CC330FF1}" type="pres">
      <dgm:prSet presAssocID="{872AF0B5-28C9-4497-9388-89B73542C63E}" presName="hierChild2" presStyleCnt="0"/>
      <dgm:spPr/>
    </dgm:pt>
    <dgm:pt modelId="{5D79F184-8476-4D7D-BB01-77272A3B67E1}" type="pres">
      <dgm:prSet presAssocID="{CD295DF1-BFFA-4CAB-8E16-43E33F08A506}" presName="Name37" presStyleLbl="parChTrans1D2" presStyleIdx="0" presStyleCnt="5"/>
      <dgm:spPr/>
      <dgm:t>
        <a:bodyPr/>
        <a:lstStyle/>
        <a:p>
          <a:endParaRPr lang="es-EC"/>
        </a:p>
      </dgm:t>
    </dgm:pt>
    <dgm:pt modelId="{0E16DB01-9265-407E-B133-8EAC67784CE2}" type="pres">
      <dgm:prSet presAssocID="{172FDE94-3198-4082-89F6-B719DEA58879}" presName="hierRoot2" presStyleCnt="0">
        <dgm:presLayoutVars>
          <dgm:hierBranch val="init"/>
        </dgm:presLayoutVars>
      </dgm:prSet>
      <dgm:spPr/>
    </dgm:pt>
    <dgm:pt modelId="{3B979385-39B5-4E7A-BF8B-5F78F77609AE}" type="pres">
      <dgm:prSet presAssocID="{172FDE94-3198-4082-89F6-B719DEA58879}" presName="rootComposite" presStyleCnt="0"/>
      <dgm:spPr/>
    </dgm:pt>
    <dgm:pt modelId="{67125BF5-FB94-4B06-BFFB-063A18A320AA}" type="pres">
      <dgm:prSet presAssocID="{172FDE94-3198-4082-89F6-B719DEA58879}" presName="rootText" presStyleLbl="node2" presStyleIdx="0" presStyleCnt="5">
        <dgm:presLayoutVars>
          <dgm:chPref val="3"/>
        </dgm:presLayoutVars>
      </dgm:prSet>
      <dgm:spPr/>
      <dgm:t>
        <a:bodyPr/>
        <a:lstStyle/>
        <a:p>
          <a:endParaRPr lang="es-EC"/>
        </a:p>
      </dgm:t>
    </dgm:pt>
    <dgm:pt modelId="{58429CAD-4726-4C56-9861-A1675D7F98F7}" type="pres">
      <dgm:prSet presAssocID="{172FDE94-3198-4082-89F6-B719DEA58879}" presName="rootConnector" presStyleLbl="node2" presStyleIdx="0" presStyleCnt="5"/>
      <dgm:spPr/>
      <dgm:t>
        <a:bodyPr/>
        <a:lstStyle/>
        <a:p>
          <a:endParaRPr lang="es-EC"/>
        </a:p>
      </dgm:t>
    </dgm:pt>
    <dgm:pt modelId="{CD62F051-0D8E-49E0-9D58-771D784C8394}" type="pres">
      <dgm:prSet presAssocID="{172FDE94-3198-4082-89F6-B719DEA58879}" presName="hierChild4" presStyleCnt="0"/>
      <dgm:spPr/>
    </dgm:pt>
    <dgm:pt modelId="{2A67F3CD-43FF-4CAE-AAC0-7027FDA9457B}" type="pres">
      <dgm:prSet presAssocID="{B7977099-2DE1-44DF-8BDC-B73EEBF545CA}" presName="Name37" presStyleLbl="parChTrans1D3" presStyleIdx="0" presStyleCnt="6"/>
      <dgm:spPr/>
      <dgm:t>
        <a:bodyPr/>
        <a:lstStyle/>
        <a:p>
          <a:endParaRPr lang="es-EC"/>
        </a:p>
      </dgm:t>
    </dgm:pt>
    <dgm:pt modelId="{528F2CF2-8818-47F2-BB2C-42AAA9262DA5}" type="pres">
      <dgm:prSet presAssocID="{27B485A5-AFC8-45C7-A081-F066BB56DEC3}" presName="hierRoot2" presStyleCnt="0">
        <dgm:presLayoutVars>
          <dgm:hierBranch val="init"/>
        </dgm:presLayoutVars>
      </dgm:prSet>
      <dgm:spPr/>
    </dgm:pt>
    <dgm:pt modelId="{733EB911-A390-49A6-8392-5B695EC5E5E2}" type="pres">
      <dgm:prSet presAssocID="{27B485A5-AFC8-45C7-A081-F066BB56DEC3}" presName="rootComposite" presStyleCnt="0"/>
      <dgm:spPr/>
    </dgm:pt>
    <dgm:pt modelId="{21E51290-8FF2-4F3B-B5F1-4E36353D309D}" type="pres">
      <dgm:prSet presAssocID="{27B485A5-AFC8-45C7-A081-F066BB56DEC3}" presName="rootText" presStyleLbl="node3" presStyleIdx="0" presStyleCnt="6">
        <dgm:presLayoutVars>
          <dgm:chPref val="3"/>
        </dgm:presLayoutVars>
      </dgm:prSet>
      <dgm:spPr/>
      <dgm:t>
        <a:bodyPr/>
        <a:lstStyle/>
        <a:p>
          <a:endParaRPr lang="es-EC"/>
        </a:p>
      </dgm:t>
    </dgm:pt>
    <dgm:pt modelId="{EA61E9D2-C2D5-4AD6-A662-C54E3592F635}" type="pres">
      <dgm:prSet presAssocID="{27B485A5-AFC8-45C7-A081-F066BB56DEC3}" presName="rootConnector" presStyleLbl="node3" presStyleIdx="0" presStyleCnt="6"/>
      <dgm:spPr/>
      <dgm:t>
        <a:bodyPr/>
        <a:lstStyle/>
        <a:p>
          <a:endParaRPr lang="es-EC"/>
        </a:p>
      </dgm:t>
    </dgm:pt>
    <dgm:pt modelId="{DCD72C7C-8FF1-450D-A5A6-F173B149083E}" type="pres">
      <dgm:prSet presAssocID="{27B485A5-AFC8-45C7-A081-F066BB56DEC3}" presName="hierChild4" presStyleCnt="0"/>
      <dgm:spPr/>
    </dgm:pt>
    <dgm:pt modelId="{45A46016-1AE9-46D2-9E08-68492089B5E9}" type="pres">
      <dgm:prSet presAssocID="{27B485A5-AFC8-45C7-A081-F066BB56DEC3}" presName="hierChild5" presStyleCnt="0"/>
      <dgm:spPr/>
    </dgm:pt>
    <dgm:pt modelId="{D1B1483C-57D2-4085-AD88-E8981722803D}" type="pres">
      <dgm:prSet presAssocID="{172FDE94-3198-4082-89F6-B719DEA58879}" presName="hierChild5" presStyleCnt="0"/>
      <dgm:spPr/>
    </dgm:pt>
    <dgm:pt modelId="{C4EDA2C6-A5D3-4FA8-A6DF-5BE135F54A49}" type="pres">
      <dgm:prSet presAssocID="{92CF4943-97B1-440A-A54B-D57AB1783D50}" presName="Name37" presStyleLbl="parChTrans1D2" presStyleIdx="1" presStyleCnt="5"/>
      <dgm:spPr/>
      <dgm:t>
        <a:bodyPr/>
        <a:lstStyle/>
        <a:p>
          <a:endParaRPr lang="es-EC"/>
        </a:p>
      </dgm:t>
    </dgm:pt>
    <dgm:pt modelId="{BADC6AC9-040C-4ABF-AFD5-BC00D4AE849B}" type="pres">
      <dgm:prSet presAssocID="{CE69CD65-32F3-445F-B8D9-CB7C54538E49}" presName="hierRoot2" presStyleCnt="0">
        <dgm:presLayoutVars>
          <dgm:hierBranch val="init"/>
        </dgm:presLayoutVars>
      </dgm:prSet>
      <dgm:spPr/>
    </dgm:pt>
    <dgm:pt modelId="{CC2A2C9D-F9AF-46D1-B221-285A6F39A555}" type="pres">
      <dgm:prSet presAssocID="{CE69CD65-32F3-445F-B8D9-CB7C54538E49}" presName="rootComposite" presStyleCnt="0"/>
      <dgm:spPr/>
    </dgm:pt>
    <dgm:pt modelId="{1F2033E8-14AF-4B25-B89F-C8237B58DFF0}" type="pres">
      <dgm:prSet presAssocID="{CE69CD65-32F3-445F-B8D9-CB7C54538E49}" presName="rootText" presStyleLbl="node2" presStyleIdx="1" presStyleCnt="5">
        <dgm:presLayoutVars>
          <dgm:chPref val="3"/>
        </dgm:presLayoutVars>
      </dgm:prSet>
      <dgm:spPr/>
      <dgm:t>
        <a:bodyPr/>
        <a:lstStyle/>
        <a:p>
          <a:endParaRPr lang="es-EC"/>
        </a:p>
      </dgm:t>
    </dgm:pt>
    <dgm:pt modelId="{F1A1016D-8E0E-4A49-B0FE-003D6E4391A0}" type="pres">
      <dgm:prSet presAssocID="{CE69CD65-32F3-445F-B8D9-CB7C54538E49}" presName="rootConnector" presStyleLbl="node2" presStyleIdx="1" presStyleCnt="5"/>
      <dgm:spPr/>
      <dgm:t>
        <a:bodyPr/>
        <a:lstStyle/>
        <a:p>
          <a:endParaRPr lang="es-EC"/>
        </a:p>
      </dgm:t>
    </dgm:pt>
    <dgm:pt modelId="{211FDDD8-B508-44B7-9F45-600A8E5ABDB0}" type="pres">
      <dgm:prSet presAssocID="{CE69CD65-32F3-445F-B8D9-CB7C54538E49}" presName="hierChild4" presStyleCnt="0"/>
      <dgm:spPr/>
    </dgm:pt>
    <dgm:pt modelId="{9554AB67-8F1A-4792-AD39-C1EF9834090A}" type="pres">
      <dgm:prSet presAssocID="{95204F0C-B18F-4A4D-8DEE-BD94B7939D7F}" presName="Name37" presStyleLbl="parChTrans1D3" presStyleIdx="1" presStyleCnt="6"/>
      <dgm:spPr/>
      <dgm:t>
        <a:bodyPr/>
        <a:lstStyle/>
        <a:p>
          <a:endParaRPr lang="es-EC"/>
        </a:p>
      </dgm:t>
    </dgm:pt>
    <dgm:pt modelId="{8926E2FB-0285-4897-B94E-A68A8340E639}" type="pres">
      <dgm:prSet presAssocID="{F19910E7-3F8A-4AAB-8805-D0156AB36698}" presName="hierRoot2" presStyleCnt="0">
        <dgm:presLayoutVars>
          <dgm:hierBranch val="init"/>
        </dgm:presLayoutVars>
      </dgm:prSet>
      <dgm:spPr/>
    </dgm:pt>
    <dgm:pt modelId="{B44D84B4-C068-409A-939F-0B064BADFF3A}" type="pres">
      <dgm:prSet presAssocID="{F19910E7-3F8A-4AAB-8805-D0156AB36698}" presName="rootComposite" presStyleCnt="0"/>
      <dgm:spPr/>
    </dgm:pt>
    <dgm:pt modelId="{7D3C6C55-A5C3-4A2F-9522-48967EA388FA}" type="pres">
      <dgm:prSet presAssocID="{F19910E7-3F8A-4AAB-8805-D0156AB36698}" presName="rootText" presStyleLbl="node3" presStyleIdx="1" presStyleCnt="6">
        <dgm:presLayoutVars>
          <dgm:chPref val="3"/>
        </dgm:presLayoutVars>
      </dgm:prSet>
      <dgm:spPr/>
      <dgm:t>
        <a:bodyPr/>
        <a:lstStyle/>
        <a:p>
          <a:endParaRPr lang="es-EC"/>
        </a:p>
      </dgm:t>
    </dgm:pt>
    <dgm:pt modelId="{CDC7BE74-79A2-47E7-9C80-41BD0C79268E}" type="pres">
      <dgm:prSet presAssocID="{F19910E7-3F8A-4AAB-8805-D0156AB36698}" presName="rootConnector" presStyleLbl="node3" presStyleIdx="1" presStyleCnt="6"/>
      <dgm:spPr/>
      <dgm:t>
        <a:bodyPr/>
        <a:lstStyle/>
        <a:p>
          <a:endParaRPr lang="es-EC"/>
        </a:p>
      </dgm:t>
    </dgm:pt>
    <dgm:pt modelId="{9E0C0E06-1B53-4DF0-A7C9-DA2BB932B184}" type="pres">
      <dgm:prSet presAssocID="{F19910E7-3F8A-4AAB-8805-D0156AB36698}" presName="hierChild4" presStyleCnt="0"/>
      <dgm:spPr/>
    </dgm:pt>
    <dgm:pt modelId="{19866B1C-642F-407E-A938-F29114B02171}" type="pres">
      <dgm:prSet presAssocID="{F19910E7-3F8A-4AAB-8805-D0156AB36698}" presName="hierChild5" presStyleCnt="0"/>
      <dgm:spPr/>
    </dgm:pt>
    <dgm:pt modelId="{CAE65996-5084-4888-878C-FDAF5C93C5B2}" type="pres">
      <dgm:prSet presAssocID="{CE69CD65-32F3-445F-B8D9-CB7C54538E49}" presName="hierChild5" presStyleCnt="0"/>
      <dgm:spPr/>
    </dgm:pt>
    <dgm:pt modelId="{1464610C-CF77-47F1-9E1F-580584FE786C}" type="pres">
      <dgm:prSet presAssocID="{A5D6EFC1-9746-4D93-A30F-0E2DFA1B44DE}" presName="Name37" presStyleLbl="parChTrans1D2" presStyleIdx="2" presStyleCnt="5"/>
      <dgm:spPr/>
      <dgm:t>
        <a:bodyPr/>
        <a:lstStyle/>
        <a:p>
          <a:endParaRPr lang="es-EC"/>
        </a:p>
      </dgm:t>
    </dgm:pt>
    <dgm:pt modelId="{76C04B6D-DC97-46A6-80AD-9982EE8F73E1}" type="pres">
      <dgm:prSet presAssocID="{0E57484D-CC7D-41A4-AD50-06C1DBFD9939}" presName="hierRoot2" presStyleCnt="0">
        <dgm:presLayoutVars>
          <dgm:hierBranch val="init"/>
        </dgm:presLayoutVars>
      </dgm:prSet>
      <dgm:spPr/>
    </dgm:pt>
    <dgm:pt modelId="{E80EA403-D7C3-4B8B-8621-614EEBA1374B}" type="pres">
      <dgm:prSet presAssocID="{0E57484D-CC7D-41A4-AD50-06C1DBFD9939}" presName="rootComposite" presStyleCnt="0"/>
      <dgm:spPr/>
    </dgm:pt>
    <dgm:pt modelId="{7C1182F8-2D86-4FF5-B124-E6D022778E36}" type="pres">
      <dgm:prSet presAssocID="{0E57484D-CC7D-41A4-AD50-06C1DBFD9939}" presName="rootText" presStyleLbl="node2" presStyleIdx="2" presStyleCnt="5">
        <dgm:presLayoutVars>
          <dgm:chPref val="3"/>
        </dgm:presLayoutVars>
      </dgm:prSet>
      <dgm:spPr/>
      <dgm:t>
        <a:bodyPr/>
        <a:lstStyle/>
        <a:p>
          <a:endParaRPr lang="es-EC"/>
        </a:p>
      </dgm:t>
    </dgm:pt>
    <dgm:pt modelId="{F9C0092D-F795-4593-9D85-A3340C8403AA}" type="pres">
      <dgm:prSet presAssocID="{0E57484D-CC7D-41A4-AD50-06C1DBFD9939}" presName="rootConnector" presStyleLbl="node2" presStyleIdx="2" presStyleCnt="5"/>
      <dgm:spPr/>
      <dgm:t>
        <a:bodyPr/>
        <a:lstStyle/>
        <a:p>
          <a:endParaRPr lang="es-EC"/>
        </a:p>
      </dgm:t>
    </dgm:pt>
    <dgm:pt modelId="{168121E5-D513-47D6-9309-A034C029B48D}" type="pres">
      <dgm:prSet presAssocID="{0E57484D-CC7D-41A4-AD50-06C1DBFD9939}" presName="hierChild4" presStyleCnt="0"/>
      <dgm:spPr/>
    </dgm:pt>
    <dgm:pt modelId="{76F8C750-B047-4230-9E7C-8616A5B05A19}" type="pres">
      <dgm:prSet presAssocID="{1209B793-C580-4FAE-AF07-46E594067F97}" presName="Name37" presStyleLbl="parChTrans1D3" presStyleIdx="2" presStyleCnt="6"/>
      <dgm:spPr/>
      <dgm:t>
        <a:bodyPr/>
        <a:lstStyle/>
        <a:p>
          <a:endParaRPr lang="es-EC"/>
        </a:p>
      </dgm:t>
    </dgm:pt>
    <dgm:pt modelId="{1C6FED10-3902-4A9F-B939-2EA190E8EDC7}" type="pres">
      <dgm:prSet presAssocID="{FA532A3C-CE3F-4E20-A9D1-379104811208}" presName="hierRoot2" presStyleCnt="0">
        <dgm:presLayoutVars>
          <dgm:hierBranch val="init"/>
        </dgm:presLayoutVars>
      </dgm:prSet>
      <dgm:spPr/>
    </dgm:pt>
    <dgm:pt modelId="{69879B84-C296-4A94-A44B-AF6E973E4FDE}" type="pres">
      <dgm:prSet presAssocID="{FA532A3C-CE3F-4E20-A9D1-379104811208}" presName="rootComposite" presStyleCnt="0"/>
      <dgm:spPr/>
    </dgm:pt>
    <dgm:pt modelId="{D43632A4-C2AE-4CD3-8E85-9677AC5235DA}" type="pres">
      <dgm:prSet presAssocID="{FA532A3C-CE3F-4E20-A9D1-379104811208}" presName="rootText" presStyleLbl="node3" presStyleIdx="2" presStyleCnt="6">
        <dgm:presLayoutVars>
          <dgm:chPref val="3"/>
        </dgm:presLayoutVars>
      </dgm:prSet>
      <dgm:spPr/>
      <dgm:t>
        <a:bodyPr/>
        <a:lstStyle/>
        <a:p>
          <a:endParaRPr lang="es-EC"/>
        </a:p>
      </dgm:t>
    </dgm:pt>
    <dgm:pt modelId="{70D975F6-C191-41F8-A946-6CB380ACA4DD}" type="pres">
      <dgm:prSet presAssocID="{FA532A3C-CE3F-4E20-A9D1-379104811208}" presName="rootConnector" presStyleLbl="node3" presStyleIdx="2" presStyleCnt="6"/>
      <dgm:spPr/>
      <dgm:t>
        <a:bodyPr/>
        <a:lstStyle/>
        <a:p>
          <a:endParaRPr lang="es-EC"/>
        </a:p>
      </dgm:t>
    </dgm:pt>
    <dgm:pt modelId="{DD54E917-D9C1-4824-992B-3F6E91C179DA}" type="pres">
      <dgm:prSet presAssocID="{FA532A3C-CE3F-4E20-A9D1-379104811208}" presName="hierChild4" presStyleCnt="0"/>
      <dgm:spPr/>
    </dgm:pt>
    <dgm:pt modelId="{75201A6C-1650-4286-94B4-F20DA8FBD029}" type="pres">
      <dgm:prSet presAssocID="{FA532A3C-CE3F-4E20-A9D1-379104811208}" presName="hierChild5" presStyleCnt="0"/>
      <dgm:spPr/>
    </dgm:pt>
    <dgm:pt modelId="{B0FEE146-F8BE-4F69-8F8A-B36981A04E82}" type="pres">
      <dgm:prSet presAssocID="{5E7217AA-1945-4E59-85C3-BBCE2947D5D4}" presName="Name37" presStyleLbl="parChTrans1D3" presStyleIdx="3" presStyleCnt="6"/>
      <dgm:spPr/>
      <dgm:t>
        <a:bodyPr/>
        <a:lstStyle/>
        <a:p>
          <a:endParaRPr lang="es-EC"/>
        </a:p>
      </dgm:t>
    </dgm:pt>
    <dgm:pt modelId="{DDC978AE-94A1-480C-9F28-4B4E6D734774}" type="pres">
      <dgm:prSet presAssocID="{F92C1C45-D415-435F-8660-A4DAFE5F03FA}" presName="hierRoot2" presStyleCnt="0">
        <dgm:presLayoutVars>
          <dgm:hierBranch val="init"/>
        </dgm:presLayoutVars>
      </dgm:prSet>
      <dgm:spPr/>
    </dgm:pt>
    <dgm:pt modelId="{FF47238B-77E7-445B-B57F-4AC756D9E048}" type="pres">
      <dgm:prSet presAssocID="{F92C1C45-D415-435F-8660-A4DAFE5F03FA}" presName="rootComposite" presStyleCnt="0"/>
      <dgm:spPr/>
    </dgm:pt>
    <dgm:pt modelId="{920E519E-E226-4081-B271-29450C04ADEB}" type="pres">
      <dgm:prSet presAssocID="{F92C1C45-D415-435F-8660-A4DAFE5F03FA}" presName="rootText" presStyleLbl="node3" presStyleIdx="3" presStyleCnt="6">
        <dgm:presLayoutVars>
          <dgm:chPref val="3"/>
        </dgm:presLayoutVars>
      </dgm:prSet>
      <dgm:spPr/>
      <dgm:t>
        <a:bodyPr/>
        <a:lstStyle/>
        <a:p>
          <a:endParaRPr lang="es-EC"/>
        </a:p>
      </dgm:t>
    </dgm:pt>
    <dgm:pt modelId="{A9505695-9A07-416A-B552-2A41FDEEC4DF}" type="pres">
      <dgm:prSet presAssocID="{F92C1C45-D415-435F-8660-A4DAFE5F03FA}" presName="rootConnector" presStyleLbl="node3" presStyleIdx="3" presStyleCnt="6"/>
      <dgm:spPr/>
      <dgm:t>
        <a:bodyPr/>
        <a:lstStyle/>
        <a:p>
          <a:endParaRPr lang="es-EC"/>
        </a:p>
      </dgm:t>
    </dgm:pt>
    <dgm:pt modelId="{47C035E2-5A15-4379-BA11-1603AA367EEC}" type="pres">
      <dgm:prSet presAssocID="{F92C1C45-D415-435F-8660-A4DAFE5F03FA}" presName="hierChild4" presStyleCnt="0"/>
      <dgm:spPr/>
    </dgm:pt>
    <dgm:pt modelId="{7E343DD8-7BD8-42DD-9EC9-A3019655A9D0}" type="pres">
      <dgm:prSet presAssocID="{F92C1C45-D415-435F-8660-A4DAFE5F03FA}" presName="hierChild5" presStyleCnt="0"/>
      <dgm:spPr/>
    </dgm:pt>
    <dgm:pt modelId="{38F52D06-C377-4340-BC37-866604322B28}" type="pres">
      <dgm:prSet presAssocID="{0E57484D-CC7D-41A4-AD50-06C1DBFD9939}" presName="hierChild5" presStyleCnt="0"/>
      <dgm:spPr/>
    </dgm:pt>
    <dgm:pt modelId="{59C4B424-5FAD-453D-8719-86E68A7FBD9F}" type="pres">
      <dgm:prSet presAssocID="{110FD626-4DE4-43CC-A8E0-1FA1097E42DC}" presName="Name37" presStyleLbl="parChTrans1D2" presStyleIdx="3" presStyleCnt="5"/>
      <dgm:spPr/>
      <dgm:t>
        <a:bodyPr/>
        <a:lstStyle/>
        <a:p>
          <a:endParaRPr lang="es-EC"/>
        </a:p>
      </dgm:t>
    </dgm:pt>
    <dgm:pt modelId="{53DD2039-4D9F-4552-BF4E-4315E1C0FEE1}" type="pres">
      <dgm:prSet presAssocID="{03B4393C-B3B8-4BE2-9004-CF89D60F7630}" presName="hierRoot2" presStyleCnt="0">
        <dgm:presLayoutVars>
          <dgm:hierBranch val="init"/>
        </dgm:presLayoutVars>
      </dgm:prSet>
      <dgm:spPr/>
    </dgm:pt>
    <dgm:pt modelId="{68F88EA6-A1B4-4BBA-806A-3606D1C5D7A7}" type="pres">
      <dgm:prSet presAssocID="{03B4393C-B3B8-4BE2-9004-CF89D60F7630}" presName="rootComposite" presStyleCnt="0"/>
      <dgm:spPr/>
    </dgm:pt>
    <dgm:pt modelId="{88F4D728-22DC-4413-93CC-6A41D22E582B}" type="pres">
      <dgm:prSet presAssocID="{03B4393C-B3B8-4BE2-9004-CF89D60F7630}" presName="rootText" presStyleLbl="node2" presStyleIdx="3" presStyleCnt="5">
        <dgm:presLayoutVars>
          <dgm:chPref val="3"/>
        </dgm:presLayoutVars>
      </dgm:prSet>
      <dgm:spPr/>
      <dgm:t>
        <a:bodyPr/>
        <a:lstStyle/>
        <a:p>
          <a:endParaRPr lang="es-EC"/>
        </a:p>
      </dgm:t>
    </dgm:pt>
    <dgm:pt modelId="{76DEA13A-8DF7-4788-87CD-E7D6FED2DC6C}" type="pres">
      <dgm:prSet presAssocID="{03B4393C-B3B8-4BE2-9004-CF89D60F7630}" presName="rootConnector" presStyleLbl="node2" presStyleIdx="3" presStyleCnt="5"/>
      <dgm:spPr/>
      <dgm:t>
        <a:bodyPr/>
        <a:lstStyle/>
        <a:p>
          <a:endParaRPr lang="es-EC"/>
        </a:p>
      </dgm:t>
    </dgm:pt>
    <dgm:pt modelId="{4493F254-4C7E-4C4B-9811-421FA0BB244F}" type="pres">
      <dgm:prSet presAssocID="{03B4393C-B3B8-4BE2-9004-CF89D60F7630}" presName="hierChild4" presStyleCnt="0"/>
      <dgm:spPr/>
    </dgm:pt>
    <dgm:pt modelId="{40080DC4-801D-4426-A9CF-BED00F27697B}" type="pres">
      <dgm:prSet presAssocID="{C6A4C638-7CF4-4F35-A9B0-79AF10A36FD7}" presName="Name37" presStyleLbl="parChTrans1D3" presStyleIdx="4" presStyleCnt="6"/>
      <dgm:spPr/>
      <dgm:t>
        <a:bodyPr/>
        <a:lstStyle/>
        <a:p>
          <a:endParaRPr lang="es-EC"/>
        </a:p>
      </dgm:t>
    </dgm:pt>
    <dgm:pt modelId="{9C1077CF-1819-4121-B20E-AF35A983EEEE}" type="pres">
      <dgm:prSet presAssocID="{0C9BBF93-07FA-4114-B0D0-0596225AD0E4}" presName="hierRoot2" presStyleCnt="0">
        <dgm:presLayoutVars>
          <dgm:hierBranch val="init"/>
        </dgm:presLayoutVars>
      </dgm:prSet>
      <dgm:spPr/>
    </dgm:pt>
    <dgm:pt modelId="{3699BDC7-49DB-4AA6-8676-04BA800CA546}" type="pres">
      <dgm:prSet presAssocID="{0C9BBF93-07FA-4114-B0D0-0596225AD0E4}" presName="rootComposite" presStyleCnt="0"/>
      <dgm:spPr/>
    </dgm:pt>
    <dgm:pt modelId="{E18F77A4-0B47-42DF-A182-8B20BC23E8EB}" type="pres">
      <dgm:prSet presAssocID="{0C9BBF93-07FA-4114-B0D0-0596225AD0E4}" presName="rootText" presStyleLbl="node3" presStyleIdx="4" presStyleCnt="6">
        <dgm:presLayoutVars>
          <dgm:chPref val="3"/>
        </dgm:presLayoutVars>
      </dgm:prSet>
      <dgm:spPr/>
      <dgm:t>
        <a:bodyPr/>
        <a:lstStyle/>
        <a:p>
          <a:endParaRPr lang="es-EC"/>
        </a:p>
      </dgm:t>
    </dgm:pt>
    <dgm:pt modelId="{AFC57537-7748-4876-B8F8-4C68E3882E3D}" type="pres">
      <dgm:prSet presAssocID="{0C9BBF93-07FA-4114-B0D0-0596225AD0E4}" presName="rootConnector" presStyleLbl="node3" presStyleIdx="4" presStyleCnt="6"/>
      <dgm:spPr/>
      <dgm:t>
        <a:bodyPr/>
        <a:lstStyle/>
        <a:p>
          <a:endParaRPr lang="es-EC"/>
        </a:p>
      </dgm:t>
    </dgm:pt>
    <dgm:pt modelId="{13693EA8-B25A-467A-BEE9-D3A54D1FB3D9}" type="pres">
      <dgm:prSet presAssocID="{0C9BBF93-07FA-4114-B0D0-0596225AD0E4}" presName="hierChild4" presStyleCnt="0"/>
      <dgm:spPr/>
    </dgm:pt>
    <dgm:pt modelId="{42B14F0A-AF59-482E-876D-27A551403C36}" type="pres">
      <dgm:prSet presAssocID="{0C9BBF93-07FA-4114-B0D0-0596225AD0E4}" presName="hierChild5" presStyleCnt="0"/>
      <dgm:spPr/>
    </dgm:pt>
    <dgm:pt modelId="{6E78B374-EB5B-4C9A-A377-D4A4FF4CE7A2}" type="pres">
      <dgm:prSet presAssocID="{03B4393C-B3B8-4BE2-9004-CF89D60F7630}" presName="hierChild5" presStyleCnt="0"/>
      <dgm:spPr/>
    </dgm:pt>
    <dgm:pt modelId="{F51430E9-5317-468B-9385-20E0BBCA534D}" type="pres">
      <dgm:prSet presAssocID="{7B94919A-8A13-4F2E-847F-D8953138CEA8}" presName="Name37" presStyleLbl="parChTrans1D2" presStyleIdx="4" presStyleCnt="5"/>
      <dgm:spPr/>
      <dgm:t>
        <a:bodyPr/>
        <a:lstStyle/>
        <a:p>
          <a:endParaRPr lang="es-EC"/>
        </a:p>
      </dgm:t>
    </dgm:pt>
    <dgm:pt modelId="{A6DCCB59-E664-4C40-9E27-ECBCAC57F23D}" type="pres">
      <dgm:prSet presAssocID="{B464DC73-B216-4D97-B6DA-15523AD28BE8}" presName="hierRoot2" presStyleCnt="0">
        <dgm:presLayoutVars>
          <dgm:hierBranch val="init"/>
        </dgm:presLayoutVars>
      </dgm:prSet>
      <dgm:spPr/>
    </dgm:pt>
    <dgm:pt modelId="{FF794E7A-FFC2-47D0-98C1-97CFCC7095DD}" type="pres">
      <dgm:prSet presAssocID="{B464DC73-B216-4D97-B6DA-15523AD28BE8}" presName="rootComposite" presStyleCnt="0"/>
      <dgm:spPr/>
    </dgm:pt>
    <dgm:pt modelId="{0D6D872C-A2C3-4D0D-AA18-20919AE9E6B4}" type="pres">
      <dgm:prSet presAssocID="{B464DC73-B216-4D97-B6DA-15523AD28BE8}" presName="rootText" presStyleLbl="node2" presStyleIdx="4" presStyleCnt="5" custScaleX="116278">
        <dgm:presLayoutVars>
          <dgm:chPref val="3"/>
        </dgm:presLayoutVars>
      </dgm:prSet>
      <dgm:spPr/>
      <dgm:t>
        <a:bodyPr/>
        <a:lstStyle/>
        <a:p>
          <a:endParaRPr lang="es-EC"/>
        </a:p>
      </dgm:t>
    </dgm:pt>
    <dgm:pt modelId="{A96CD4AD-D522-43F0-A0AE-54F2BF78EDB0}" type="pres">
      <dgm:prSet presAssocID="{B464DC73-B216-4D97-B6DA-15523AD28BE8}" presName="rootConnector" presStyleLbl="node2" presStyleIdx="4" presStyleCnt="5"/>
      <dgm:spPr/>
      <dgm:t>
        <a:bodyPr/>
        <a:lstStyle/>
        <a:p>
          <a:endParaRPr lang="es-EC"/>
        </a:p>
      </dgm:t>
    </dgm:pt>
    <dgm:pt modelId="{3C13357D-2F90-4959-8CED-8ED26F9ACEB2}" type="pres">
      <dgm:prSet presAssocID="{B464DC73-B216-4D97-B6DA-15523AD28BE8}" presName="hierChild4" presStyleCnt="0"/>
      <dgm:spPr/>
    </dgm:pt>
    <dgm:pt modelId="{C0CD4682-E815-40C2-B4E9-454416B64D0B}" type="pres">
      <dgm:prSet presAssocID="{3F510903-7824-4357-AC20-7A59D8BF1F8D}" presName="Name37" presStyleLbl="parChTrans1D3" presStyleIdx="5" presStyleCnt="6"/>
      <dgm:spPr/>
      <dgm:t>
        <a:bodyPr/>
        <a:lstStyle/>
        <a:p>
          <a:endParaRPr lang="es-EC"/>
        </a:p>
      </dgm:t>
    </dgm:pt>
    <dgm:pt modelId="{4FCCC46E-64CC-4BF5-8A0F-96FB31E2B087}" type="pres">
      <dgm:prSet presAssocID="{7AA5FF33-83F9-48B8-8AED-CBFA5FC8EE1A}" presName="hierRoot2" presStyleCnt="0">
        <dgm:presLayoutVars>
          <dgm:hierBranch val="init"/>
        </dgm:presLayoutVars>
      </dgm:prSet>
      <dgm:spPr/>
    </dgm:pt>
    <dgm:pt modelId="{8BD1AFEE-C720-4EB8-9E14-E9B2640581ED}" type="pres">
      <dgm:prSet presAssocID="{7AA5FF33-83F9-48B8-8AED-CBFA5FC8EE1A}" presName="rootComposite" presStyleCnt="0"/>
      <dgm:spPr/>
    </dgm:pt>
    <dgm:pt modelId="{204701F5-39AB-47A3-A73D-45E29B915432}" type="pres">
      <dgm:prSet presAssocID="{7AA5FF33-83F9-48B8-8AED-CBFA5FC8EE1A}" presName="rootText" presStyleLbl="node3" presStyleIdx="5" presStyleCnt="6">
        <dgm:presLayoutVars>
          <dgm:chPref val="3"/>
        </dgm:presLayoutVars>
      </dgm:prSet>
      <dgm:spPr/>
      <dgm:t>
        <a:bodyPr/>
        <a:lstStyle/>
        <a:p>
          <a:endParaRPr lang="es-EC"/>
        </a:p>
      </dgm:t>
    </dgm:pt>
    <dgm:pt modelId="{B89F6C5C-BDB3-49A8-969B-8FCB5BC4C12F}" type="pres">
      <dgm:prSet presAssocID="{7AA5FF33-83F9-48B8-8AED-CBFA5FC8EE1A}" presName="rootConnector" presStyleLbl="node3" presStyleIdx="5" presStyleCnt="6"/>
      <dgm:spPr/>
      <dgm:t>
        <a:bodyPr/>
        <a:lstStyle/>
        <a:p>
          <a:endParaRPr lang="es-EC"/>
        </a:p>
      </dgm:t>
    </dgm:pt>
    <dgm:pt modelId="{9880B406-47D8-4961-914E-AF70B290AA47}" type="pres">
      <dgm:prSet presAssocID="{7AA5FF33-83F9-48B8-8AED-CBFA5FC8EE1A}" presName="hierChild4" presStyleCnt="0"/>
      <dgm:spPr/>
    </dgm:pt>
    <dgm:pt modelId="{3C8C10FC-18CA-4144-B8B9-3AE44B272BC1}" type="pres">
      <dgm:prSet presAssocID="{7AA5FF33-83F9-48B8-8AED-CBFA5FC8EE1A}" presName="hierChild5" presStyleCnt="0"/>
      <dgm:spPr/>
    </dgm:pt>
    <dgm:pt modelId="{E9FD1025-6948-4625-8FB0-EB14929D2DBE}" type="pres">
      <dgm:prSet presAssocID="{B464DC73-B216-4D97-B6DA-15523AD28BE8}" presName="hierChild5" presStyleCnt="0"/>
      <dgm:spPr/>
    </dgm:pt>
    <dgm:pt modelId="{D192F3E6-AF57-4614-9952-BCE105B28D3F}" type="pres">
      <dgm:prSet presAssocID="{872AF0B5-28C9-4497-9388-89B73542C63E}" presName="hierChild3" presStyleCnt="0"/>
      <dgm:spPr/>
    </dgm:pt>
  </dgm:ptLst>
  <dgm:cxnLst>
    <dgm:cxn modelId="{EEBBC1CB-2231-45EA-881F-BDBBF8C3A4DA}" type="presOf" srcId="{872AF0B5-28C9-4497-9388-89B73542C63E}" destId="{18DDB05B-E890-48FE-817F-565F5DDCD4F6}" srcOrd="0" destOrd="0" presId="urn:microsoft.com/office/officeart/2005/8/layout/orgChart1"/>
    <dgm:cxn modelId="{88C8B246-D01B-4791-95CC-FFC386585B59}" type="presOf" srcId="{03B4393C-B3B8-4BE2-9004-CF89D60F7630}" destId="{76DEA13A-8DF7-4788-87CD-E7D6FED2DC6C}" srcOrd="1" destOrd="0" presId="urn:microsoft.com/office/officeart/2005/8/layout/orgChart1"/>
    <dgm:cxn modelId="{B0FA5325-BF9B-4E14-9440-BE4815D17D30}" type="presOf" srcId="{B464DC73-B216-4D97-B6DA-15523AD28BE8}" destId="{0D6D872C-A2C3-4D0D-AA18-20919AE9E6B4}" srcOrd="0" destOrd="0" presId="urn:microsoft.com/office/officeart/2005/8/layout/orgChart1"/>
    <dgm:cxn modelId="{8E17A12D-EB70-4574-99A5-1B0383943435}" type="presOf" srcId="{110FD626-4DE4-43CC-A8E0-1FA1097E42DC}" destId="{59C4B424-5FAD-453D-8719-86E68A7FBD9F}" srcOrd="0" destOrd="0" presId="urn:microsoft.com/office/officeart/2005/8/layout/orgChart1"/>
    <dgm:cxn modelId="{1629AB03-CC00-4EBF-82AB-CF59E1937062}" srcId="{ACE5062A-6CD6-4903-B6C8-865B538DCEFD}" destId="{872AF0B5-28C9-4497-9388-89B73542C63E}" srcOrd="0" destOrd="0" parTransId="{6BAC0436-C01D-4F5B-8D98-BB65D31C7C0B}" sibTransId="{EA6292C2-D0E8-448E-B413-0CC7AE00385D}"/>
    <dgm:cxn modelId="{A540180C-F22D-4EC4-8608-6233BB9D6B27}" type="presOf" srcId="{F19910E7-3F8A-4AAB-8805-D0156AB36698}" destId="{CDC7BE74-79A2-47E7-9C80-41BD0C79268E}" srcOrd="1" destOrd="0" presId="urn:microsoft.com/office/officeart/2005/8/layout/orgChart1"/>
    <dgm:cxn modelId="{54FE853F-4241-4E79-B073-E08A009B4EE5}" type="presOf" srcId="{172FDE94-3198-4082-89F6-B719DEA58879}" destId="{67125BF5-FB94-4B06-BFFB-063A18A320AA}" srcOrd="0" destOrd="0" presId="urn:microsoft.com/office/officeart/2005/8/layout/orgChart1"/>
    <dgm:cxn modelId="{CE3A7BC5-0748-4D8D-959A-5B6BAAF6C979}" type="presOf" srcId="{1209B793-C580-4FAE-AF07-46E594067F97}" destId="{76F8C750-B047-4230-9E7C-8616A5B05A19}" srcOrd="0" destOrd="0" presId="urn:microsoft.com/office/officeart/2005/8/layout/orgChart1"/>
    <dgm:cxn modelId="{7779EF7A-1CAF-4142-8293-31A1BBD0BD69}" type="presOf" srcId="{27B485A5-AFC8-45C7-A081-F066BB56DEC3}" destId="{EA61E9D2-C2D5-4AD6-A662-C54E3592F635}" srcOrd="1" destOrd="0" presId="urn:microsoft.com/office/officeart/2005/8/layout/orgChart1"/>
    <dgm:cxn modelId="{FE95DD22-3696-4A0F-B63A-06F1D118662B}" srcId="{172FDE94-3198-4082-89F6-B719DEA58879}" destId="{27B485A5-AFC8-45C7-A081-F066BB56DEC3}" srcOrd="0" destOrd="0" parTransId="{B7977099-2DE1-44DF-8BDC-B73EEBF545CA}" sibTransId="{C1A362E3-4BFC-46C7-8A95-521485D2ED32}"/>
    <dgm:cxn modelId="{79C8827C-0C39-4601-9DC0-09D5FB8FA11E}" type="presOf" srcId="{0E57484D-CC7D-41A4-AD50-06C1DBFD9939}" destId="{7C1182F8-2D86-4FF5-B124-E6D022778E36}" srcOrd="0" destOrd="0" presId="urn:microsoft.com/office/officeart/2005/8/layout/orgChart1"/>
    <dgm:cxn modelId="{EB965C47-25EE-41C5-AF93-C686EFA71779}" srcId="{872AF0B5-28C9-4497-9388-89B73542C63E}" destId="{0E57484D-CC7D-41A4-AD50-06C1DBFD9939}" srcOrd="2" destOrd="0" parTransId="{A5D6EFC1-9746-4D93-A30F-0E2DFA1B44DE}" sibTransId="{5439E251-FAC7-41A6-A8FD-747F889F27A1}"/>
    <dgm:cxn modelId="{3C780AC0-38B1-4D19-B797-01E35FE0C601}" type="presOf" srcId="{F92C1C45-D415-435F-8660-A4DAFE5F03FA}" destId="{920E519E-E226-4081-B271-29450C04ADEB}" srcOrd="0" destOrd="0" presId="urn:microsoft.com/office/officeart/2005/8/layout/orgChart1"/>
    <dgm:cxn modelId="{9FD11D1F-5514-45CA-8712-B8A1036A0BA5}" srcId="{03B4393C-B3B8-4BE2-9004-CF89D60F7630}" destId="{0C9BBF93-07FA-4114-B0D0-0596225AD0E4}" srcOrd="0" destOrd="0" parTransId="{C6A4C638-7CF4-4F35-A9B0-79AF10A36FD7}" sibTransId="{BB416E06-D7AD-44A6-91CE-3AF2876E6F02}"/>
    <dgm:cxn modelId="{09621C9E-E6AE-46CA-8017-5829DE778E5B}" type="presOf" srcId="{C6A4C638-7CF4-4F35-A9B0-79AF10A36FD7}" destId="{40080DC4-801D-4426-A9CF-BED00F27697B}" srcOrd="0" destOrd="0" presId="urn:microsoft.com/office/officeart/2005/8/layout/orgChart1"/>
    <dgm:cxn modelId="{58E41C49-D99F-4472-AA80-040D9E39697E}" type="presOf" srcId="{FA532A3C-CE3F-4E20-A9D1-379104811208}" destId="{70D975F6-C191-41F8-A946-6CB380ACA4DD}" srcOrd="1" destOrd="0" presId="urn:microsoft.com/office/officeart/2005/8/layout/orgChart1"/>
    <dgm:cxn modelId="{06CFB967-99CD-41AB-A5D8-D1B847D6097D}" srcId="{CE69CD65-32F3-445F-B8D9-CB7C54538E49}" destId="{F19910E7-3F8A-4AAB-8805-D0156AB36698}" srcOrd="0" destOrd="0" parTransId="{95204F0C-B18F-4A4D-8DEE-BD94B7939D7F}" sibTransId="{00909B9A-19F4-4EC1-B5B9-4841B4A80B3D}"/>
    <dgm:cxn modelId="{581B0FBD-F1B4-44BD-A4DA-A7919341A617}" type="presOf" srcId="{172FDE94-3198-4082-89F6-B719DEA58879}" destId="{58429CAD-4726-4C56-9861-A1675D7F98F7}" srcOrd="1" destOrd="0" presId="urn:microsoft.com/office/officeart/2005/8/layout/orgChart1"/>
    <dgm:cxn modelId="{13A46ED0-0930-4299-A6B1-488C629ADC58}" srcId="{872AF0B5-28C9-4497-9388-89B73542C63E}" destId="{CE69CD65-32F3-445F-B8D9-CB7C54538E49}" srcOrd="1" destOrd="0" parTransId="{92CF4943-97B1-440A-A54B-D57AB1783D50}" sibTransId="{EEBEAB2B-6C22-4986-A71D-F3D0E84FB311}"/>
    <dgm:cxn modelId="{F1A35765-B5AD-422B-8998-64DCF7993BE3}" type="presOf" srcId="{03B4393C-B3B8-4BE2-9004-CF89D60F7630}" destId="{88F4D728-22DC-4413-93CC-6A41D22E582B}" srcOrd="0" destOrd="0" presId="urn:microsoft.com/office/officeart/2005/8/layout/orgChart1"/>
    <dgm:cxn modelId="{157A15A6-F46A-4404-8445-42471E89CE62}" type="presOf" srcId="{0C9BBF93-07FA-4114-B0D0-0596225AD0E4}" destId="{E18F77A4-0B47-42DF-A182-8B20BC23E8EB}" srcOrd="0" destOrd="0" presId="urn:microsoft.com/office/officeart/2005/8/layout/orgChart1"/>
    <dgm:cxn modelId="{4A5C23A0-B4FD-40D5-A92C-DA185BE76534}" type="presOf" srcId="{0C9BBF93-07FA-4114-B0D0-0596225AD0E4}" destId="{AFC57537-7748-4876-B8F8-4C68E3882E3D}" srcOrd="1" destOrd="0" presId="urn:microsoft.com/office/officeart/2005/8/layout/orgChart1"/>
    <dgm:cxn modelId="{27345A03-DEC3-433D-86E3-F2C4B96E0E7D}" type="presOf" srcId="{F92C1C45-D415-435F-8660-A4DAFE5F03FA}" destId="{A9505695-9A07-416A-B552-2A41FDEEC4DF}" srcOrd="1" destOrd="0" presId="urn:microsoft.com/office/officeart/2005/8/layout/orgChart1"/>
    <dgm:cxn modelId="{AD3BED39-6DD1-4D14-ADB5-F5EBC3C9CC94}" type="presOf" srcId="{3F510903-7824-4357-AC20-7A59D8BF1F8D}" destId="{C0CD4682-E815-40C2-B4E9-454416B64D0B}" srcOrd="0" destOrd="0" presId="urn:microsoft.com/office/officeart/2005/8/layout/orgChart1"/>
    <dgm:cxn modelId="{D6DE6154-F56C-4569-B1F7-7D36C7FF2754}" type="presOf" srcId="{0E57484D-CC7D-41A4-AD50-06C1DBFD9939}" destId="{F9C0092D-F795-4593-9D85-A3340C8403AA}" srcOrd="1" destOrd="0" presId="urn:microsoft.com/office/officeart/2005/8/layout/orgChart1"/>
    <dgm:cxn modelId="{3E93746F-3079-4DFB-91D7-736D36716107}" type="presOf" srcId="{CD295DF1-BFFA-4CAB-8E16-43E33F08A506}" destId="{5D79F184-8476-4D7D-BB01-77272A3B67E1}" srcOrd="0" destOrd="0" presId="urn:microsoft.com/office/officeart/2005/8/layout/orgChart1"/>
    <dgm:cxn modelId="{7EE59022-042A-432B-BF98-A59FCA93657A}" type="presOf" srcId="{27B485A5-AFC8-45C7-A081-F066BB56DEC3}" destId="{21E51290-8FF2-4F3B-B5F1-4E36353D309D}" srcOrd="0" destOrd="0" presId="urn:microsoft.com/office/officeart/2005/8/layout/orgChart1"/>
    <dgm:cxn modelId="{31A5CFCD-D881-433D-8536-91854D3CADA4}" type="presOf" srcId="{F19910E7-3F8A-4AAB-8805-D0156AB36698}" destId="{7D3C6C55-A5C3-4A2F-9522-48967EA388FA}" srcOrd="0" destOrd="0" presId="urn:microsoft.com/office/officeart/2005/8/layout/orgChart1"/>
    <dgm:cxn modelId="{DDE29DAE-F62B-432E-983B-BA5B6F424796}" type="presOf" srcId="{A5D6EFC1-9746-4D93-A30F-0E2DFA1B44DE}" destId="{1464610C-CF77-47F1-9E1F-580584FE786C}" srcOrd="0" destOrd="0" presId="urn:microsoft.com/office/officeart/2005/8/layout/orgChart1"/>
    <dgm:cxn modelId="{4915B7F5-17D7-47FC-99F8-DA114FD48787}" type="presOf" srcId="{92CF4943-97B1-440A-A54B-D57AB1783D50}" destId="{C4EDA2C6-A5D3-4FA8-A6DF-5BE135F54A49}" srcOrd="0" destOrd="0" presId="urn:microsoft.com/office/officeart/2005/8/layout/orgChart1"/>
    <dgm:cxn modelId="{7426626B-2A2B-49F1-9931-CB13F9A61E2A}" srcId="{872AF0B5-28C9-4497-9388-89B73542C63E}" destId="{172FDE94-3198-4082-89F6-B719DEA58879}" srcOrd="0" destOrd="0" parTransId="{CD295DF1-BFFA-4CAB-8E16-43E33F08A506}" sibTransId="{6B5099C2-E8CF-463D-BDC5-919B31D4203C}"/>
    <dgm:cxn modelId="{E409EFC8-5130-4343-96D4-674B9B1932DF}" type="presOf" srcId="{CE69CD65-32F3-445F-B8D9-CB7C54538E49}" destId="{1F2033E8-14AF-4B25-B89F-C8237B58DFF0}" srcOrd="0" destOrd="0" presId="urn:microsoft.com/office/officeart/2005/8/layout/orgChart1"/>
    <dgm:cxn modelId="{A8C89030-7215-4447-91EF-52967850FC92}" type="presOf" srcId="{ACE5062A-6CD6-4903-B6C8-865B538DCEFD}" destId="{A0B63E8F-B03B-41B7-9DC3-41C8DEAF9158}" srcOrd="0" destOrd="0" presId="urn:microsoft.com/office/officeart/2005/8/layout/orgChart1"/>
    <dgm:cxn modelId="{DA337F58-497C-4024-B0EE-1991933F098E}" type="presOf" srcId="{872AF0B5-28C9-4497-9388-89B73542C63E}" destId="{A57C2290-5B25-4AC4-9613-0385A308129D}" srcOrd="1" destOrd="0" presId="urn:microsoft.com/office/officeart/2005/8/layout/orgChart1"/>
    <dgm:cxn modelId="{5757290F-B462-42CB-91B1-AAEA1C9CC368}" srcId="{0E57484D-CC7D-41A4-AD50-06C1DBFD9939}" destId="{F92C1C45-D415-435F-8660-A4DAFE5F03FA}" srcOrd="1" destOrd="0" parTransId="{5E7217AA-1945-4E59-85C3-BBCE2947D5D4}" sibTransId="{423CFB6C-C5D0-4719-997D-0FA413417404}"/>
    <dgm:cxn modelId="{2EB32EDA-8F81-49DC-BDE3-E3E2AE2AA8A3}" type="presOf" srcId="{CE69CD65-32F3-445F-B8D9-CB7C54538E49}" destId="{F1A1016D-8E0E-4A49-B0FE-003D6E4391A0}" srcOrd="1" destOrd="0" presId="urn:microsoft.com/office/officeart/2005/8/layout/orgChart1"/>
    <dgm:cxn modelId="{9425A0B5-65A6-469C-8721-61B722AA8708}" srcId="{0E57484D-CC7D-41A4-AD50-06C1DBFD9939}" destId="{FA532A3C-CE3F-4E20-A9D1-379104811208}" srcOrd="0" destOrd="0" parTransId="{1209B793-C580-4FAE-AF07-46E594067F97}" sibTransId="{3467C1C6-0223-41A2-B650-357F64D6C03F}"/>
    <dgm:cxn modelId="{D2EB83E5-951B-40FC-BD11-63971FCF6768}" srcId="{B464DC73-B216-4D97-B6DA-15523AD28BE8}" destId="{7AA5FF33-83F9-48B8-8AED-CBFA5FC8EE1A}" srcOrd="0" destOrd="0" parTransId="{3F510903-7824-4357-AC20-7A59D8BF1F8D}" sibTransId="{F4D5426B-6645-45B0-83DA-0B0B0C85D5BB}"/>
    <dgm:cxn modelId="{3EAF5514-0372-4C35-986A-5E0A32CF1F3D}" type="presOf" srcId="{95204F0C-B18F-4A4D-8DEE-BD94B7939D7F}" destId="{9554AB67-8F1A-4792-AD39-C1EF9834090A}" srcOrd="0" destOrd="0" presId="urn:microsoft.com/office/officeart/2005/8/layout/orgChart1"/>
    <dgm:cxn modelId="{654D6AF2-9BFF-418C-82B5-40B6C9B33B83}" type="presOf" srcId="{7B94919A-8A13-4F2E-847F-D8953138CEA8}" destId="{F51430E9-5317-468B-9385-20E0BBCA534D}" srcOrd="0" destOrd="0" presId="urn:microsoft.com/office/officeart/2005/8/layout/orgChart1"/>
    <dgm:cxn modelId="{97D198CB-F713-4E71-BA65-16902262B742}" srcId="{872AF0B5-28C9-4497-9388-89B73542C63E}" destId="{B464DC73-B216-4D97-B6DA-15523AD28BE8}" srcOrd="4" destOrd="0" parTransId="{7B94919A-8A13-4F2E-847F-D8953138CEA8}" sibTransId="{9D5D32A6-14C4-413F-9722-D60025E31E08}"/>
    <dgm:cxn modelId="{936DF4C3-C2A1-4073-BEF5-3329EEA3CD87}" type="presOf" srcId="{7AA5FF33-83F9-48B8-8AED-CBFA5FC8EE1A}" destId="{B89F6C5C-BDB3-49A8-969B-8FCB5BC4C12F}" srcOrd="1" destOrd="0" presId="urn:microsoft.com/office/officeart/2005/8/layout/orgChart1"/>
    <dgm:cxn modelId="{EE365DDF-08C7-47CC-A9AF-A8075B7BD7A3}" srcId="{872AF0B5-28C9-4497-9388-89B73542C63E}" destId="{03B4393C-B3B8-4BE2-9004-CF89D60F7630}" srcOrd="3" destOrd="0" parTransId="{110FD626-4DE4-43CC-A8E0-1FA1097E42DC}" sibTransId="{604F74E6-8D73-4EDE-AD99-65D788F28FDA}"/>
    <dgm:cxn modelId="{262BEDFB-39B4-452E-B7FE-50FFC08D3836}" type="presOf" srcId="{B7977099-2DE1-44DF-8BDC-B73EEBF545CA}" destId="{2A67F3CD-43FF-4CAE-AAC0-7027FDA9457B}" srcOrd="0" destOrd="0" presId="urn:microsoft.com/office/officeart/2005/8/layout/orgChart1"/>
    <dgm:cxn modelId="{A56FA101-FE07-44F8-B9D0-086DDEBF6A09}" type="presOf" srcId="{B464DC73-B216-4D97-B6DA-15523AD28BE8}" destId="{A96CD4AD-D522-43F0-A0AE-54F2BF78EDB0}" srcOrd="1" destOrd="0" presId="urn:microsoft.com/office/officeart/2005/8/layout/orgChart1"/>
    <dgm:cxn modelId="{FD55A93D-84AD-4695-B5D5-0EE1B9ABCFA6}" type="presOf" srcId="{7AA5FF33-83F9-48B8-8AED-CBFA5FC8EE1A}" destId="{204701F5-39AB-47A3-A73D-45E29B915432}" srcOrd="0" destOrd="0" presId="urn:microsoft.com/office/officeart/2005/8/layout/orgChart1"/>
    <dgm:cxn modelId="{2EAD2E66-1A7A-44DE-A397-FFD9A3647182}" type="presOf" srcId="{5E7217AA-1945-4E59-85C3-BBCE2947D5D4}" destId="{B0FEE146-F8BE-4F69-8F8A-B36981A04E82}" srcOrd="0" destOrd="0" presId="urn:microsoft.com/office/officeart/2005/8/layout/orgChart1"/>
    <dgm:cxn modelId="{967E443D-FCF4-40D1-8695-43122C736370}" type="presOf" srcId="{FA532A3C-CE3F-4E20-A9D1-379104811208}" destId="{D43632A4-C2AE-4CD3-8E85-9677AC5235DA}" srcOrd="0" destOrd="0" presId="urn:microsoft.com/office/officeart/2005/8/layout/orgChart1"/>
    <dgm:cxn modelId="{7FD28172-F7CA-4BB9-834A-D4E6A8921040}" type="presParOf" srcId="{A0B63E8F-B03B-41B7-9DC3-41C8DEAF9158}" destId="{538599EE-91A8-40A8-8B45-A2CB5295F8D5}" srcOrd="0" destOrd="0" presId="urn:microsoft.com/office/officeart/2005/8/layout/orgChart1"/>
    <dgm:cxn modelId="{3229B862-89A6-46BE-B0A9-D64F800DFD01}" type="presParOf" srcId="{538599EE-91A8-40A8-8B45-A2CB5295F8D5}" destId="{7D4D268D-6F75-40C6-B5EE-674D39DF1390}" srcOrd="0" destOrd="0" presId="urn:microsoft.com/office/officeart/2005/8/layout/orgChart1"/>
    <dgm:cxn modelId="{B35BF3F7-14EB-4864-AF0B-2100E39D132C}" type="presParOf" srcId="{7D4D268D-6F75-40C6-B5EE-674D39DF1390}" destId="{18DDB05B-E890-48FE-817F-565F5DDCD4F6}" srcOrd="0" destOrd="0" presId="urn:microsoft.com/office/officeart/2005/8/layout/orgChart1"/>
    <dgm:cxn modelId="{EBA503CB-E478-45C1-806C-931DE603A2CB}" type="presParOf" srcId="{7D4D268D-6F75-40C6-B5EE-674D39DF1390}" destId="{A57C2290-5B25-4AC4-9613-0385A308129D}" srcOrd="1" destOrd="0" presId="urn:microsoft.com/office/officeart/2005/8/layout/orgChart1"/>
    <dgm:cxn modelId="{2F902EE0-0ECE-4036-B304-82F407370D9A}" type="presParOf" srcId="{538599EE-91A8-40A8-8B45-A2CB5295F8D5}" destId="{00BAE795-6BEB-4C43-A61A-82A3CC330FF1}" srcOrd="1" destOrd="0" presId="urn:microsoft.com/office/officeart/2005/8/layout/orgChart1"/>
    <dgm:cxn modelId="{0C1F5061-A9C9-49CC-87CF-FE625E501002}" type="presParOf" srcId="{00BAE795-6BEB-4C43-A61A-82A3CC330FF1}" destId="{5D79F184-8476-4D7D-BB01-77272A3B67E1}" srcOrd="0" destOrd="0" presId="urn:microsoft.com/office/officeart/2005/8/layout/orgChart1"/>
    <dgm:cxn modelId="{BEACC7EF-3A5B-4C42-BB4A-74AE9A997A0F}" type="presParOf" srcId="{00BAE795-6BEB-4C43-A61A-82A3CC330FF1}" destId="{0E16DB01-9265-407E-B133-8EAC67784CE2}" srcOrd="1" destOrd="0" presId="urn:microsoft.com/office/officeart/2005/8/layout/orgChart1"/>
    <dgm:cxn modelId="{553A33AA-C4FF-48A2-84C8-7BEEE026DF2F}" type="presParOf" srcId="{0E16DB01-9265-407E-B133-8EAC67784CE2}" destId="{3B979385-39B5-4E7A-BF8B-5F78F77609AE}" srcOrd="0" destOrd="0" presId="urn:microsoft.com/office/officeart/2005/8/layout/orgChart1"/>
    <dgm:cxn modelId="{F3B74C7D-43E2-4BA0-9BA6-5C5D2AA60103}" type="presParOf" srcId="{3B979385-39B5-4E7A-BF8B-5F78F77609AE}" destId="{67125BF5-FB94-4B06-BFFB-063A18A320AA}" srcOrd="0" destOrd="0" presId="urn:microsoft.com/office/officeart/2005/8/layout/orgChart1"/>
    <dgm:cxn modelId="{A15301AC-BB44-4BF4-A036-AA669F9CE874}" type="presParOf" srcId="{3B979385-39B5-4E7A-BF8B-5F78F77609AE}" destId="{58429CAD-4726-4C56-9861-A1675D7F98F7}" srcOrd="1" destOrd="0" presId="urn:microsoft.com/office/officeart/2005/8/layout/orgChart1"/>
    <dgm:cxn modelId="{9DFAC410-A489-4569-8593-7153BD2F7223}" type="presParOf" srcId="{0E16DB01-9265-407E-B133-8EAC67784CE2}" destId="{CD62F051-0D8E-49E0-9D58-771D784C8394}" srcOrd="1" destOrd="0" presId="urn:microsoft.com/office/officeart/2005/8/layout/orgChart1"/>
    <dgm:cxn modelId="{FFD16A3D-426E-49BA-BF7E-4B4AA88E9B53}" type="presParOf" srcId="{CD62F051-0D8E-49E0-9D58-771D784C8394}" destId="{2A67F3CD-43FF-4CAE-AAC0-7027FDA9457B}" srcOrd="0" destOrd="0" presId="urn:microsoft.com/office/officeart/2005/8/layout/orgChart1"/>
    <dgm:cxn modelId="{76BD3F0A-BEED-4DDB-AC18-BBC5CF983DA3}" type="presParOf" srcId="{CD62F051-0D8E-49E0-9D58-771D784C8394}" destId="{528F2CF2-8818-47F2-BB2C-42AAA9262DA5}" srcOrd="1" destOrd="0" presId="urn:microsoft.com/office/officeart/2005/8/layout/orgChart1"/>
    <dgm:cxn modelId="{35B97483-1349-47B5-93EC-6957C3E4EB3A}" type="presParOf" srcId="{528F2CF2-8818-47F2-BB2C-42AAA9262DA5}" destId="{733EB911-A390-49A6-8392-5B695EC5E5E2}" srcOrd="0" destOrd="0" presId="urn:microsoft.com/office/officeart/2005/8/layout/orgChart1"/>
    <dgm:cxn modelId="{4BF30908-9281-4CDF-8D39-68FD83A3353E}" type="presParOf" srcId="{733EB911-A390-49A6-8392-5B695EC5E5E2}" destId="{21E51290-8FF2-4F3B-B5F1-4E36353D309D}" srcOrd="0" destOrd="0" presId="urn:microsoft.com/office/officeart/2005/8/layout/orgChart1"/>
    <dgm:cxn modelId="{F9826B67-548E-47E1-A573-A2C6AD4D9A7C}" type="presParOf" srcId="{733EB911-A390-49A6-8392-5B695EC5E5E2}" destId="{EA61E9D2-C2D5-4AD6-A662-C54E3592F635}" srcOrd="1" destOrd="0" presId="urn:microsoft.com/office/officeart/2005/8/layout/orgChart1"/>
    <dgm:cxn modelId="{F3835305-BEF7-46AF-B23E-199DA0EADFEA}" type="presParOf" srcId="{528F2CF2-8818-47F2-BB2C-42AAA9262DA5}" destId="{DCD72C7C-8FF1-450D-A5A6-F173B149083E}" srcOrd="1" destOrd="0" presId="urn:microsoft.com/office/officeart/2005/8/layout/orgChart1"/>
    <dgm:cxn modelId="{C4289AB0-2299-4425-8115-FA629804FE44}" type="presParOf" srcId="{528F2CF2-8818-47F2-BB2C-42AAA9262DA5}" destId="{45A46016-1AE9-46D2-9E08-68492089B5E9}" srcOrd="2" destOrd="0" presId="urn:microsoft.com/office/officeart/2005/8/layout/orgChart1"/>
    <dgm:cxn modelId="{F9BEB62E-6F86-4310-8A7F-37A705EC29C7}" type="presParOf" srcId="{0E16DB01-9265-407E-B133-8EAC67784CE2}" destId="{D1B1483C-57D2-4085-AD88-E8981722803D}" srcOrd="2" destOrd="0" presId="urn:microsoft.com/office/officeart/2005/8/layout/orgChart1"/>
    <dgm:cxn modelId="{A5293CCA-BF4F-4B90-B544-E8DEF49A7F51}" type="presParOf" srcId="{00BAE795-6BEB-4C43-A61A-82A3CC330FF1}" destId="{C4EDA2C6-A5D3-4FA8-A6DF-5BE135F54A49}" srcOrd="2" destOrd="0" presId="urn:microsoft.com/office/officeart/2005/8/layout/orgChart1"/>
    <dgm:cxn modelId="{BCBA9B1D-9F96-4A35-96B2-E375B033854F}" type="presParOf" srcId="{00BAE795-6BEB-4C43-A61A-82A3CC330FF1}" destId="{BADC6AC9-040C-4ABF-AFD5-BC00D4AE849B}" srcOrd="3" destOrd="0" presId="urn:microsoft.com/office/officeart/2005/8/layout/orgChart1"/>
    <dgm:cxn modelId="{55860E0C-E163-4347-9713-7616A1CEC00E}" type="presParOf" srcId="{BADC6AC9-040C-4ABF-AFD5-BC00D4AE849B}" destId="{CC2A2C9D-F9AF-46D1-B221-285A6F39A555}" srcOrd="0" destOrd="0" presId="urn:microsoft.com/office/officeart/2005/8/layout/orgChart1"/>
    <dgm:cxn modelId="{8AC069A6-F97F-4575-819F-A3BF7F804E2C}" type="presParOf" srcId="{CC2A2C9D-F9AF-46D1-B221-285A6F39A555}" destId="{1F2033E8-14AF-4B25-B89F-C8237B58DFF0}" srcOrd="0" destOrd="0" presId="urn:microsoft.com/office/officeart/2005/8/layout/orgChart1"/>
    <dgm:cxn modelId="{DE984CE1-631C-42A2-8642-15874E74A614}" type="presParOf" srcId="{CC2A2C9D-F9AF-46D1-B221-285A6F39A555}" destId="{F1A1016D-8E0E-4A49-B0FE-003D6E4391A0}" srcOrd="1" destOrd="0" presId="urn:microsoft.com/office/officeart/2005/8/layout/orgChart1"/>
    <dgm:cxn modelId="{8960D999-10B2-4B50-8655-163062A486A3}" type="presParOf" srcId="{BADC6AC9-040C-4ABF-AFD5-BC00D4AE849B}" destId="{211FDDD8-B508-44B7-9F45-600A8E5ABDB0}" srcOrd="1" destOrd="0" presId="urn:microsoft.com/office/officeart/2005/8/layout/orgChart1"/>
    <dgm:cxn modelId="{C9F9D7F3-A3D0-490C-B056-D5B0E046739B}" type="presParOf" srcId="{211FDDD8-B508-44B7-9F45-600A8E5ABDB0}" destId="{9554AB67-8F1A-4792-AD39-C1EF9834090A}" srcOrd="0" destOrd="0" presId="urn:microsoft.com/office/officeart/2005/8/layout/orgChart1"/>
    <dgm:cxn modelId="{F310D6DC-7F8D-4764-8257-2C9AF32B3F2B}" type="presParOf" srcId="{211FDDD8-B508-44B7-9F45-600A8E5ABDB0}" destId="{8926E2FB-0285-4897-B94E-A68A8340E639}" srcOrd="1" destOrd="0" presId="urn:microsoft.com/office/officeart/2005/8/layout/orgChart1"/>
    <dgm:cxn modelId="{FA1BA795-EFDB-4F1D-AAD4-3D0A26769024}" type="presParOf" srcId="{8926E2FB-0285-4897-B94E-A68A8340E639}" destId="{B44D84B4-C068-409A-939F-0B064BADFF3A}" srcOrd="0" destOrd="0" presId="urn:microsoft.com/office/officeart/2005/8/layout/orgChart1"/>
    <dgm:cxn modelId="{D175EBB1-AA08-4459-ABC7-B2840EFFD09C}" type="presParOf" srcId="{B44D84B4-C068-409A-939F-0B064BADFF3A}" destId="{7D3C6C55-A5C3-4A2F-9522-48967EA388FA}" srcOrd="0" destOrd="0" presId="urn:microsoft.com/office/officeart/2005/8/layout/orgChart1"/>
    <dgm:cxn modelId="{F69C54F1-B279-4F12-9972-9ED2E2B54683}" type="presParOf" srcId="{B44D84B4-C068-409A-939F-0B064BADFF3A}" destId="{CDC7BE74-79A2-47E7-9C80-41BD0C79268E}" srcOrd="1" destOrd="0" presId="urn:microsoft.com/office/officeart/2005/8/layout/orgChart1"/>
    <dgm:cxn modelId="{BF92F51A-2C50-4A70-81CB-7DA2A6255402}" type="presParOf" srcId="{8926E2FB-0285-4897-B94E-A68A8340E639}" destId="{9E0C0E06-1B53-4DF0-A7C9-DA2BB932B184}" srcOrd="1" destOrd="0" presId="urn:microsoft.com/office/officeart/2005/8/layout/orgChart1"/>
    <dgm:cxn modelId="{C842FDA5-0D7E-4613-A7C0-1CABFAD08141}" type="presParOf" srcId="{8926E2FB-0285-4897-B94E-A68A8340E639}" destId="{19866B1C-642F-407E-A938-F29114B02171}" srcOrd="2" destOrd="0" presId="urn:microsoft.com/office/officeart/2005/8/layout/orgChart1"/>
    <dgm:cxn modelId="{281DB41B-0959-4FCB-8CE5-C028AD779286}" type="presParOf" srcId="{BADC6AC9-040C-4ABF-AFD5-BC00D4AE849B}" destId="{CAE65996-5084-4888-878C-FDAF5C93C5B2}" srcOrd="2" destOrd="0" presId="urn:microsoft.com/office/officeart/2005/8/layout/orgChart1"/>
    <dgm:cxn modelId="{64F2BA2F-7FBD-421E-9A74-3D76562A8C88}" type="presParOf" srcId="{00BAE795-6BEB-4C43-A61A-82A3CC330FF1}" destId="{1464610C-CF77-47F1-9E1F-580584FE786C}" srcOrd="4" destOrd="0" presId="urn:microsoft.com/office/officeart/2005/8/layout/orgChart1"/>
    <dgm:cxn modelId="{0D4BEF5A-D288-401D-9151-F49C86AA86F0}" type="presParOf" srcId="{00BAE795-6BEB-4C43-A61A-82A3CC330FF1}" destId="{76C04B6D-DC97-46A6-80AD-9982EE8F73E1}" srcOrd="5" destOrd="0" presId="urn:microsoft.com/office/officeart/2005/8/layout/orgChart1"/>
    <dgm:cxn modelId="{E98F2B99-F47A-404F-9432-BA0C4806E22E}" type="presParOf" srcId="{76C04B6D-DC97-46A6-80AD-9982EE8F73E1}" destId="{E80EA403-D7C3-4B8B-8621-614EEBA1374B}" srcOrd="0" destOrd="0" presId="urn:microsoft.com/office/officeart/2005/8/layout/orgChart1"/>
    <dgm:cxn modelId="{0EC6AF68-06CC-495D-ADD6-CB67864D3F62}" type="presParOf" srcId="{E80EA403-D7C3-4B8B-8621-614EEBA1374B}" destId="{7C1182F8-2D86-4FF5-B124-E6D022778E36}" srcOrd="0" destOrd="0" presId="urn:microsoft.com/office/officeart/2005/8/layout/orgChart1"/>
    <dgm:cxn modelId="{EB338485-D1A6-4995-9981-42C2D831C65E}" type="presParOf" srcId="{E80EA403-D7C3-4B8B-8621-614EEBA1374B}" destId="{F9C0092D-F795-4593-9D85-A3340C8403AA}" srcOrd="1" destOrd="0" presId="urn:microsoft.com/office/officeart/2005/8/layout/orgChart1"/>
    <dgm:cxn modelId="{C5623229-9790-4822-ADCF-66DCE7EA8D4A}" type="presParOf" srcId="{76C04B6D-DC97-46A6-80AD-9982EE8F73E1}" destId="{168121E5-D513-47D6-9309-A034C029B48D}" srcOrd="1" destOrd="0" presId="urn:microsoft.com/office/officeart/2005/8/layout/orgChart1"/>
    <dgm:cxn modelId="{AD70968F-5923-4D21-9BBB-CE26F82C4553}" type="presParOf" srcId="{168121E5-D513-47D6-9309-A034C029B48D}" destId="{76F8C750-B047-4230-9E7C-8616A5B05A19}" srcOrd="0" destOrd="0" presId="urn:microsoft.com/office/officeart/2005/8/layout/orgChart1"/>
    <dgm:cxn modelId="{3BA4F559-12FB-40BB-A1B9-37953F7759AF}" type="presParOf" srcId="{168121E5-D513-47D6-9309-A034C029B48D}" destId="{1C6FED10-3902-4A9F-B939-2EA190E8EDC7}" srcOrd="1" destOrd="0" presId="urn:microsoft.com/office/officeart/2005/8/layout/orgChart1"/>
    <dgm:cxn modelId="{56B04E63-685D-4CA7-BE92-54BF698EDC6E}" type="presParOf" srcId="{1C6FED10-3902-4A9F-B939-2EA190E8EDC7}" destId="{69879B84-C296-4A94-A44B-AF6E973E4FDE}" srcOrd="0" destOrd="0" presId="urn:microsoft.com/office/officeart/2005/8/layout/orgChart1"/>
    <dgm:cxn modelId="{92C705CE-9627-40CD-97F2-BB6CFCBE03FB}" type="presParOf" srcId="{69879B84-C296-4A94-A44B-AF6E973E4FDE}" destId="{D43632A4-C2AE-4CD3-8E85-9677AC5235DA}" srcOrd="0" destOrd="0" presId="urn:microsoft.com/office/officeart/2005/8/layout/orgChart1"/>
    <dgm:cxn modelId="{1422F0C4-91B9-4D09-AE72-972FFBEDFA62}" type="presParOf" srcId="{69879B84-C296-4A94-A44B-AF6E973E4FDE}" destId="{70D975F6-C191-41F8-A946-6CB380ACA4DD}" srcOrd="1" destOrd="0" presId="urn:microsoft.com/office/officeart/2005/8/layout/orgChart1"/>
    <dgm:cxn modelId="{042ACED8-5B48-4804-BF8E-18952A861AF5}" type="presParOf" srcId="{1C6FED10-3902-4A9F-B939-2EA190E8EDC7}" destId="{DD54E917-D9C1-4824-992B-3F6E91C179DA}" srcOrd="1" destOrd="0" presId="urn:microsoft.com/office/officeart/2005/8/layout/orgChart1"/>
    <dgm:cxn modelId="{A78B729A-0F7F-4261-954C-70334E5653B5}" type="presParOf" srcId="{1C6FED10-3902-4A9F-B939-2EA190E8EDC7}" destId="{75201A6C-1650-4286-94B4-F20DA8FBD029}" srcOrd="2" destOrd="0" presId="urn:microsoft.com/office/officeart/2005/8/layout/orgChart1"/>
    <dgm:cxn modelId="{B6123501-AAF0-4CA5-9EEF-8C5B8C2E0396}" type="presParOf" srcId="{168121E5-D513-47D6-9309-A034C029B48D}" destId="{B0FEE146-F8BE-4F69-8F8A-B36981A04E82}" srcOrd="2" destOrd="0" presId="urn:microsoft.com/office/officeart/2005/8/layout/orgChart1"/>
    <dgm:cxn modelId="{CEE73F16-F4D3-44BD-87B4-EBD214662C1D}" type="presParOf" srcId="{168121E5-D513-47D6-9309-A034C029B48D}" destId="{DDC978AE-94A1-480C-9F28-4B4E6D734774}" srcOrd="3" destOrd="0" presId="urn:microsoft.com/office/officeart/2005/8/layout/orgChart1"/>
    <dgm:cxn modelId="{C91223BE-FA15-4852-B28B-2AD03E1E25E9}" type="presParOf" srcId="{DDC978AE-94A1-480C-9F28-4B4E6D734774}" destId="{FF47238B-77E7-445B-B57F-4AC756D9E048}" srcOrd="0" destOrd="0" presId="urn:microsoft.com/office/officeart/2005/8/layout/orgChart1"/>
    <dgm:cxn modelId="{DA479A71-EA37-41ED-B28D-AA5178035C17}" type="presParOf" srcId="{FF47238B-77E7-445B-B57F-4AC756D9E048}" destId="{920E519E-E226-4081-B271-29450C04ADEB}" srcOrd="0" destOrd="0" presId="urn:microsoft.com/office/officeart/2005/8/layout/orgChart1"/>
    <dgm:cxn modelId="{7B6492AC-2659-470C-8612-2ACB014CE9C5}" type="presParOf" srcId="{FF47238B-77E7-445B-B57F-4AC756D9E048}" destId="{A9505695-9A07-416A-B552-2A41FDEEC4DF}" srcOrd="1" destOrd="0" presId="urn:microsoft.com/office/officeart/2005/8/layout/orgChart1"/>
    <dgm:cxn modelId="{1DC26478-36E0-4ADA-8E1D-0B57AF449FBE}" type="presParOf" srcId="{DDC978AE-94A1-480C-9F28-4B4E6D734774}" destId="{47C035E2-5A15-4379-BA11-1603AA367EEC}" srcOrd="1" destOrd="0" presId="urn:microsoft.com/office/officeart/2005/8/layout/orgChart1"/>
    <dgm:cxn modelId="{D87AE4FE-4D00-4B74-ABC1-E1FABD88D629}" type="presParOf" srcId="{DDC978AE-94A1-480C-9F28-4B4E6D734774}" destId="{7E343DD8-7BD8-42DD-9EC9-A3019655A9D0}" srcOrd="2" destOrd="0" presId="urn:microsoft.com/office/officeart/2005/8/layout/orgChart1"/>
    <dgm:cxn modelId="{D5FF318B-27E5-4288-8C9A-158E20A6BA46}" type="presParOf" srcId="{76C04B6D-DC97-46A6-80AD-9982EE8F73E1}" destId="{38F52D06-C377-4340-BC37-866604322B28}" srcOrd="2" destOrd="0" presId="urn:microsoft.com/office/officeart/2005/8/layout/orgChart1"/>
    <dgm:cxn modelId="{6EB6F7BC-4C59-4DEB-AABB-0BDA1FA5864F}" type="presParOf" srcId="{00BAE795-6BEB-4C43-A61A-82A3CC330FF1}" destId="{59C4B424-5FAD-453D-8719-86E68A7FBD9F}" srcOrd="6" destOrd="0" presId="urn:microsoft.com/office/officeart/2005/8/layout/orgChart1"/>
    <dgm:cxn modelId="{1D22C6D5-DF1E-412F-80C3-4C6EDFC42043}" type="presParOf" srcId="{00BAE795-6BEB-4C43-A61A-82A3CC330FF1}" destId="{53DD2039-4D9F-4552-BF4E-4315E1C0FEE1}" srcOrd="7" destOrd="0" presId="urn:microsoft.com/office/officeart/2005/8/layout/orgChart1"/>
    <dgm:cxn modelId="{7877088C-3FA5-4613-87B3-5C03DAA92D95}" type="presParOf" srcId="{53DD2039-4D9F-4552-BF4E-4315E1C0FEE1}" destId="{68F88EA6-A1B4-4BBA-806A-3606D1C5D7A7}" srcOrd="0" destOrd="0" presId="urn:microsoft.com/office/officeart/2005/8/layout/orgChart1"/>
    <dgm:cxn modelId="{398252BB-5F82-4600-BA8A-D42008F7490C}" type="presParOf" srcId="{68F88EA6-A1B4-4BBA-806A-3606D1C5D7A7}" destId="{88F4D728-22DC-4413-93CC-6A41D22E582B}" srcOrd="0" destOrd="0" presId="urn:microsoft.com/office/officeart/2005/8/layout/orgChart1"/>
    <dgm:cxn modelId="{BDDAB499-DCDA-4A44-B598-7192CBD6D02B}" type="presParOf" srcId="{68F88EA6-A1B4-4BBA-806A-3606D1C5D7A7}" destId="{76DEA13A-8DF7-4788-87CD-E7D6FED2DC6C}" srcOrd="1" destOrd="0" presId="urn:microsoft.com/office/officeart/2005/8/layout/orgChart1"/>
    <dgm:cxn modelId="{C033982F-FE17-4644-8765-D3872539633A}" type="presParOf" srcId="{53DD2039-4D9F-4552-BF4E-4315E1C0FEE1}" destId="{4493F254-4C7E-4C4B-9811-421FA0BB244F}" srcOrd="1" destOrd="0" presId="urn:microsoft.com/office/officeart/2005/8/layout/orgChart1"/>
    <dgm:cxn modelId="{EFC81BA3-C8AA-4224-A104-C7E0A9D5F785}" type="presParOf" srcId="{4493F254-4C7E-4C4B-9811-421FA0BB244F}" destId="{40080DC4-801D-4426-A9CF-BED00F27697B}" srcOrd="0" destOrd="0" presId="urn:microsoft.com/office/officeart/2005/8/layout/orgChart1"/>
    <dgm:cxn modelId="{30488A48-A3A0-4DC4-97FD-385E55235617}" type="presParOf" srcId="{4493F254-4C7E-4C4B-9811-421FA0BB244F}" destId="{9C1077CF-1819-4121-B20E-AF35A983EEEE}" srcOrd="1" destOrd="0" presId="urn:microsoft.com/office/officeart/2005/8/layout/orgChart1"/>
    <dgm:cxn modelId="{F8213B6C-9A4A-42DC-8F1C-53AD75CF2962}" type="presParOf" srcId="{9C1077CF-1819-4121-B20E-AF35A983EEEE}" destId="{3699BDC7-49DB-4AA6-8676-04BA800CA546}" srcOrd="0" destOrd="0" presId="urn:microsoft.com/office/officeart/2005/8/layout/orgChart1"/>
    <dgm:cxn modelId="{BD4CDAA4-DAD2-439E-8B38-7ED6AF3EA41D}" type="presParOf" srcId="{3699BDC7-49DB-4AA6-8676-04BA800CA546}" destId="{E18F77A4-0B47-42DF-A182-8B20BC23E8EB}" srcOrd="0" destOrd="0" presId="urn:microsoft.com/office/officeart/2005/8/layout/orgChart1"/>
    <dgm:cxn modelId="{C89E3342-09D3-41B4-B6DF-504E3D15CF03}" type="presParOf" srcId="{3699BDC7-49DB-4AA6-8676-04BA800CA546}" destId="{AFC57537-7748-4876-B8F8-4C68E3882E3D}" srcOrd="1" destOrd="0" presId="urn:microsoft.com/office/officeart/2005/8/layout/orgChart1"/>
    <dgm:cxn modelId="{66A5B495-85B9-4A87-B10E-D81C1EBC14DF}" type="presParOf" srcId="{9C1077CF-1819-4121-B20E-AF35A983EEEE}" destId="{13693EA8-B25A-467A-BEE9-D3A54D1FB3D9}" srcOrd="1" destOrd="0" presId="urn:microsoft.com/office/officeart/2005/8/layout/orgChart1"/>
    <dgm:cxn modelId="{9C13BBF5-A3DC-4A7D-8880-B8BC05836582}" type="presParOf" srcId="{9C1077CF-1819-4121-B20E-AF35A983EEEE}" destId="{42B14F0A-AF59-482E-876D-27A551403C36}" srcOrd="2" destOrd="0" presId="urn:microsoft.com/office/officeart/2005/8/layout/orgChart1"/>
    <dgm:cxn modelId="{70A00B4F-18CA-41F8-BAFF-45A9E2C257A2}" type="presParOf" srcId="{53DD2039-4D9F-4552-BF4E-4315E1C0FEE1}" destId="{6E78B374-EB5B-4C9A-A377-D4A4FF4CE7A2}" srcOrd="2" destOrd="0" presId="urn:microsoft.com/office/officeart/2005/8/layout/orgChart1"/>
    <dgm:cxn modelId="{74E82A08-F958-4867-BA8F-4234B0E4B11A}" type="presParOf" srcId="{00BAE795-6BEB-4C43-A61A-82A3CC330FF1}" destId="{F51430E9-5317-468B-9385-20E0BBCA534D}" srcOrd="8" destOrd="0" presId="urn:microsoft.com/office/officeart/2005/8/layout/orgChart1"/>
    <dgm:cxn modelId="{35F27E5C-DEAE-45FC-9BDF-9AA0FA892179}" type="presParOf" srcId="{00BAE795-6BEB-4C43-A61A-82A3CC330FF1}" destId="{A6DCCB59-E664-4C40-9E27-ECBCAC57F23D}" srcOrd="9" destOrd="0" presId="urn:microsoft.com/office/officeart/2005/8/layout/orgChart1"/>
    <dgm:cxn modelId="{B8BA3EDB-807F-4EE0-88F3-EF864F670FD5}" type="presParOf" srcId="{A6DCCB59-E664-4C40-9E27-ECBCAC57F23D}" destId="{FF794E7A-FFC2-47D0-98C1-97CFCC7095DD}" srcOrd="0" destOrd="0" presId="urn:microsoft.com/office/officeart/2005/8/layout/orgChart1"/>
    <dgm:cxn modelId="{A9589E05-E541-43B9-AC11-AA92A6D4003E}" type="presParOf" srcId="{FF794E7A-FFC2-47D0-98C1-97CFCC7095DD}" destId="{0D6D872C-A2C3-4D0D-AA18-20919AE9E6B4}" srcOrd="0" destOrd="0" presId="urn:microsoft.com/office/officeart/2005/8/layout/orgChart1"/>
    <dgm:cxn modelId="{7796E064-D1D9-4475-BDDA-05D722A294B6}" type="presParOf" srcId="{FF794E7A-FFC2-47D0-98C1-97CFCC7095DD}" destId="{A96CD4AD-D522-43F0-A0AE-54F2BF78EDB0}" srcOrd="1" destOrd="0" presId="urn:microsoft.com/office/officeart/2005/8/layout/orgChart1"/>
    <dgm:cxn modelId="{73F1B233-104C-464D-9222-B1C4BB267473}" type="presParOf" srcId="{A6DCCB59-E664-4C40-9E27-ECBCAC57F23D}" destId="{3C13357D-2F90-4959-8CED-8ED26F9ACEB2}" srcOrd="1" destOrd="0" presId="urn:microsoft.com/office/officeart/2005/8/layout/orgChart1"/>
    <dgm:cxn modelId="{D5050142-9A6E-4F8D-9278-F122361FAA8A}" type="presParOf" srcId="{3C13357D-2F90-4959-8CED-8ED26F9ACEB2}" destId="{C0CD4682-E815-40C2-B4E9-454416B64D0B}" srcOrd="0" destOrd="0" presId="urn:microsoft.com/office/officeart/2005/8/layout/orgChart1"/>
    <dgm:cxn modelId="{DD8BEDC3-D0EB-4603-80BD-EB7D011283FF}" type="presParOf" srcId="{3C13357D-2F90-4959-8CED-8ED26F9ACEB2}" destId="{4FCCC46E-64CC-4BF5-8A0F-96FB31E2B087}" srcOrd="1" destOrd="0" presId="urn:microsoft.com/office/officeart/2005/8/layout/orgChart1"/>
    <dgm:cxn modelId="{4217D8AE-310D-4345-A15E-FAADF3D34C92}" type="presParOf" srcId="{4FCCC46E-64CC-4BF5-8A0F-96FB31E2B087}" destId="{8BD1AFEE-C720-4EB8-9E14-E9B2640581ED}" srcOrd="0" destOrd="0" presId="urn:microsoft.com/office/officeart/2005/8/layout/orgChart1"/>
    <dgm:cxn modelId="{CD35EBC3-AC88-4F43-BD6A-31A18E62E648}" type="presParOf" srcId="{8BD1AFEE-C720-4EB8-9E14-E9B2640581ED}" destId="{204701F5-39AB-47A3-A73D-45E29B915432}" srcOrd="0" destOrd="0" presId="urn:microsoft.com/office/officeart/2005/8/layout/orgChart1"/>
    <dgm:cxn modelId="{DEAE0187-4056-4D93-9675-60755D154DDE}" type="presParOf" srcId="{8BD1AFEE-C720-4EB8-9E14-E9B2640581ED}" destId="{B89F6C5C-BDB3-49A8-969B-8FCB5BC4C12F}" srcOrd="1" destOrd="0" presId="urn:microsoft.com/office/officeart/2005/8/layout/orgChart1"/>
    <dgm:cxn modelId="{99190E50-881E-448F-A2E1-32530BE142FB}" type="presParOf" srcId="{4FCCC46E-64CC-4BF5-8A0F-96FB31E2B087}" destId="{9880B406-47D8-4961-914E-AF70B290AA47}" srcOrd="1" destOrd="0" presId="urn:microsoft.com/office/officeart/2005/8/layout/orgChart1"/>
    <dgm:cxn modelId="{CB4B3FFE-68A2-47A0-BBC9-4F6D3EEF6BAB}" type="presParOf" srcId="{4FCCC46E-64CC-4BF5-8A0F-96FB31E2B087}" destId="{3C8C10FC-18CA-4144-B8B9-3AE44B272BC1}" srcOrd="2" destOrd="0" presId="urn:microsoft.com/office/officeart/2005/8/layout/orgChart1"/>
    <dgm:cxn modelId="{06C4CE9F-765B-488B-B025-849CF306AC47}" type="presParOf" srcId="{A6DCCB59-E664-4C40-9E27-ECBCAC57F23D}" destId="{E9FD1025-6948-4625-8FB0-EB14929D2DBE}" srcOrd="2" destOrd="0" presId="urn:microsoft.com/office/officeart/2005/8/layout/orgChart1"/>
    <dgm:cxn modelId="{AD4B1275-C755-45D6-AFAC-A02E8661D955}" type="presParOf" srcId="{538599EE-91A8-40A8-8B45-A2CB5295F8D5}" destId="{D192F3E6-AF57-4614-9952-BCE105B28D3F}"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6. Determinación de los objetivos estratégicos, políticas y estrategias</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6ED5C2C1-4056-4524-B1C5-A1D3625D3D65}" type="presOf" srcId="{981E1EAE-880D-4C71-A873-71F71E77A780}" destId="{0E83132E-3E36-463B-A705-26298A12169F}" srcOrd="0" destOrd="0" presId="urn:microsoft.com/office/officeart/2005/8/layout/vList2"/>
    <dgm:cxn modelId="{79A9A94D-492D-4EC8-BB53-4D869A341D67}"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CB3FC51A-5C3C-4FEF-8AAC-CF627CF15B60}"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CCD36EB-289D-4C3C-92AD-2EABBEB3AB2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64A5530A-10F4-409D-B4FF-6325B17FFA69}">
      <dgm:prSet phldrT="[Texto]"/>
      <dgm:spPr/>
      <dgm:t>
        <a:bodyPr/>
        <a:lstStyle/>
        <a:p>
          <a:r>
            <a:rPr lang="es-EC" dirty="0" smtClean="0"/>
            <a:t>Estrategias</a:t>
          </a:r>
          <a:endParaRPr lang="es-EC" dirty="0"/>
        </a:p>
      </dgm:t>
    </dgm:pt>
    <dgm:pt modelId="{2EC75827-8883-4C8D-8909-64DB708C3D5F}" type="parTrans" cxnId="{720DB8DD-7862-405B-BD9D-3D4CE5E9B03C}">
      <dgm:prSet/>
      <dgm:spPr/>
      <dgm:t>
        <a:bodyPr/>
        <a:lstStyle/>
        <a:p>
          <a:endParaRPr lang="es-EC"/>
        </a:p>
      </dgm:t>
    </dgm:pt>
    <dgm:pt modelId="{BCB8A74F-EDF8-41F3-AE26-BC83595746D4}" type="sibTrans" cxnId="{720DB8DD-7862-405B-BD9D-3D4CE5E9B03C}">
      <dgm:prSet/>
      <dgm:spPr/>
      <dgm:t>
        <a:bodyPr/>
        <a:lstStyle/>
        <a:p>
          <a:endParaRPr lang="es-EC"/>
        </a:p>
      </dgm:t>
    </dgm:pt>
    <dgm:pt modelId="{8D776C91-FF3A-4F00-AA8C-F30CCE95857E}">
      <dgm:prSet phldrT="[Texto]"/>
      <dgm:spPr/>
      <dgm:t>
        <a:bodyPr/>
        <a:lstStyle/>
        <a:p>
          <a:r>
            <a:rPr lang="es-EC" dirty="0" smtClean="0"/>
            <a:t>Directrices</a:t>
          </a:r>
          <a:endParaRPr lang="es-EC" dirty="0"/>
        </a:p>
      </dgm:t>
    </dgm:pt>
    <dgm:pt modelId="{17B68646-CBC4-4667-A462-8FCEAC3CC9A5}" type="parTrans" cxnId="{ED00EA72-94EB-4E14-B924-1D853C09EDD1}">
      <dgm:prSet/>
      <dgm:spPr/>
      <dgm:t>
        <a:bodyPr/>
        <a:lstStyle/>
        <a:p>
          <a:endParaRPr lang="es-EC"/>
        </a:p>
      </dgm:t>
    </dgm:pt>
    <dgm:pt modelId="{1BB019ED-A37D-42E9-B984-AEF8AC59540A}" type="sibTrans" cxnId="{ED00EA72-94EB-4E14-B924-1D853C09EDD1}">
      <dgm:prSet/>
      <dgm:spPr/>
      <dgm:t>
        <a:bodyPr/>
        <a:lstStyle/>
        <a:p>
          <a:endParaRPr lang="es-EC"/>
        </a:p>
      </dgm:t>
    </dgm:pt>
    <dgm:pt modelId="{AE773E69-6D38-4ABB-90D6-4AE19F2003B1}">
      <dgm:prSet phldrT="[Texto]"/>
      <dgm:spPr/>
      <dgm:t>
        <a:bodyPr/>
        <a:lstStyle/>
        <a:p>
          <a:r>
            <a:rPr lang="es-EC" dirty="0" smtClean="0"/>
            <a:t>Acciones adecuadas (El cómo)</a:t>
          </a:r>
          <a:endParaRPr lang="es-EC" dirty="0"/>
        </a:p>
      </dgm:t>
    </dgm:pt>
    <dgm:pt modelId="{36D2B091-2468-4833-B624-69113B93A924}" type="parTrans" cxnId="{B4385C85-245F-4FC9-AF2F-DF18279DA61E}">
      <dgm:prSet/>
      <dgm:spPr/>
      <dgm:t>
        <a:bodyPr/>
        <a:lstStyle/>
        <a:p>
          <a:endParaRPr lang="es-EC"/>
        </a:p>
      </dgm:t>
    </dgm:pt>
    <dgm:pt modelId="{CDA2A63D-36CD-4DD4-896E-FBD1A351DB98}" type="sibTrans" cxnId="{B4385C85-245F-4FC9-AF2F-DF18279DA61E}">
      <dgm:prSet/>
      <dgm:spPr/>
      <dgm:t>
        <a:bodyPr/>
        <a:lstStyle/>
        <a:p>
          <a:endParaRPr lang="es-EC"/>
        </a:p>
      </dgm:t>
    </dgm:pt>
    <dgm:pt modelId="{BDE2EC4A-FBC3-47CB-8954-D48AB1005FE2}">
      <dgm:prSet phldrT="[Texto]"/>
      <dgm:spPr/>
      <dgm:t>
        <a:bodyPr/>
        <a:lstStyle/>
        <a:p>
          <a:r>
            <a:rPr lang="es-EC" dirty="0" smtClean="0"/>
            <a:t>Políticas</a:t>
          </a:r>
          <a:endParaRPr lang="es-EC" dirty="0"/>
        </a:p>
      </dgm:t>
    </dgm:pt>
    <dgm:pt modelId="{D89075C0-2CBE-44C3-B87A-78944784BBAE}" type="parTrans" cxnId="{E77597E2-B988-4783-A7BF-61258CA6EE12}">
      <dgm:prSet/>
      <dgm:spPr/>
      <dgm:t>
        <a:bodyPr/>
        <a:lstStyle/>
        <a:p>
          <a:endParaRPr lang="es-EC"/>
        </a:p>
      </dgm:t>
    </dgm:pt>
    <dgm:pt modelId="{8F66CD9A-4F93-488C-92DB-9522165EB7D3}" type="sibTrans" cxnId="{E77597E2-B988-4783-A7BF-61258CA6EE12}">
      <dgm:prSet/>
      <dgm:spPr/>
      <dgm:t>
        <a:bodyPr/>
        <a:lstStyle/>
        <a:p>
          <a:endParaRPr lang="es-EC"/>
        </a:p>
      </dgm:t>
    </dgm:pt>
    <dgm:pt modelId="{F23D134A-65C7-4D98-8DF3-CBE4A9A37BCC}">
      <dgm:prSet phldrT="[Texto]"/>
      <dgm:spPr/>
      <dgm:t>
        <a:bodyPr/>
        <a:lstStyle/>
        <a:p>
          <a:r>
            <a:rPr lang="es-EC" dirty="0" smtClean="0"/>
            <a:t>Orientaciones y principios</a:t>
          </a:r>
          <a:endParaRPr lang="es-EC" dirty="0"/>
        </a:p>
      </dgm:t>
    </dgm:pt>
    <dgm:pt modelId="{FE321CB8-12CE-46A2-8845-1AE19FEBD5CC}" type="parTrans" cxnId="{8C44777F-FF49-4FED-BCB9-ABAE9D0C4252}">
      <dgm:prSet/>
      <dgm:spPr/>
      <dgm:t>
        <a:bodyPr/>
        <a:lstStyle/>
        <a:p>
          <a:endParaRPr lang="es-EC"/>
        </a:p>
      </dgm:t>
    </dgm:pt>
    <dgm:pt modelId="{81C88D24-3289-4F00-875C-316516484804}" type="sibTrans" cxnId="{8C44777F-FF49-4FED-BCB9-ABAE9D0C4252}">
      <dgm:prSet/>
      <dgm:spPr/>
      <dgm:t>
        <a:bodyPr/>
        <a:lstStyle/>
        <a:p>
          <a:endParaRPr lang="es-EC"/>
        </a:p>
      </dgm:t>
    </dgm:pt>
    <dgm:pt modelId="{AA87582D-35DA-44EC-A6E7-A1CEB34A9B2B}">
      <dgm:prSet phldrT="[Texto]"/>
      <dgm:spPr/>
      <dgm:t>
        <a:bodyPr/>
        <a:lstStyle/>
        <a:p>
          <a:r>
            <a:rPr lang="es-EC" dirty="0" smtClean="0"/>
            <a:t>Toma de decisiones (el camino)</a:t>
          </a:r>
          <a:endParaRPr lang="es-EC" dirty="0"/>
        </a:p>
      </dgm:t>
    </dgm:pt>
    <dgm:pt modelId="{0A30B64F-5969-4BFC-B45A-6FC54A103133}" type="parTrans" cxnId="{10D603E6-4CFF-402A-9536-91B6CDFFF9E8}">
      <dgm:prSet/>
      <dgm:spPr/>
      <dgm:t>
        <a:bodyPr/>
        <a:lstStyle/>
        <a:p>
          <a:endParaRPr lang="es-EC"/>
        </a:p>
      </dgm:t>
    </dgm:pt>
    <dgm:pt modelId="{389A9F44-0B02-4B1C-99CB-C66BA23F2976}" type="sibTrans" cxnId="{10D603E6-4CFF-402A-9536-91B6CDFFF9E8}">
      <dgm:prSet/>
      <dgm:spPr/>
      <dgm:t>
        <a:bodyPr/>
        <a:lstStyle/>
        <a:p>
          <a:endParaRPr lang="es-EC"/>
        </a:p>
      </dgm:t>
    </dgm:pt>
    <dgm:pt modelId="{68128856-F693-4853-A235-C8A6FA71D908}">
      <dgm:prSet phldrT="[Texto]"/>
      <dgm:spPr/>
      <dgm:t>
        <a:bodyPr/>
        <a:lstStyle/>
        <a:p>
          <a:r>
            <a:rPr lang="es-EC" dirty="0" smtClean="0"/>
            <a:t>Objetivos</a:t>
          </a:r>
          <a:endParaRPr lang="es-EC" dirty="0"/>
        </a:p>
      </dgm:t>
    </dgm:pt>
    <dgm:pt modelId="{0D4C71A6-885D-40EA-8487-15457911F39F}" type="parTrans" cxnId="{497E99AC-0C05-4706-8CFF-71DFBA6D19FA}">
      <dgm:prSet/>
      <dgm:spPr/>
      <dgm:t>
        <a:bodyPr/>
        <a:lstStyle/>
        <a:p>
          <a:endParaRPr lang="es-EC"/>
        </a:p>
      </dgm:t>
    </dgm:pt>
    <dgm:pt modelId="{9AE19570-0163-46E0-AAA5-D2BD73E118CA}" type="sibTrans" cxnId="{497E99AC-0C05-4706-8CFF-71DFBA6D19FA}">
      <dgm:prSet/>
      <dgm:spPr/>
      <dgm:t>
        <a:bodyPr/>
        <a:lstStyle/>
        <a:p>
          <a:endParaRPr lang="es-EC"/>
        </a:p>
      </dgm:t>
    </dgm:pt>
    <dgm:pt modelId="{20797F0D-260F-4B8C-80B8-555A9B1CAC1E}">
      <dgm:prSet phldrT="[Texto]"/>
      <dgm:spPr/>
      <dgm:t>
        <a:bodyPr/>
        <a:lstStyle/>
        <a:p>
          <a:r>
            <a:rPr lang="es-EC" dirty="0" smtClean="0"/>
            <a:t>Apoyo en las políticas y estrategias </a:t>
          </a:r>
          <a:endParaRPr lang="es-EC" dirty="0"/>
        </a:p>
      </dgm:t>
    </dgm:pt>
    <dgm:pt modelId="{1535909B-243C-4A84-B53B-975790CDDA8D}" type="parTrans" cxnId="{BBC463F8-15F8-4DB5-8004-E330304D5551}">
      <dgm:prSet/>
      <dgm:spPr/>
      <dgm:t>
        <a:bodyPr/>
        <a:lstStyle/>
        <a:p>
          <a:endParaRPr lang="es-EC"/>
        </a:p>
      </dgm:t>
    </dgm:pt>
    <dgm:pt modelId="{6CD075D8-913D-4973-9EED-C95643795422}" type="sibTrans" cxnId="{BBC463F8-15F8-4DB5-8004-E330304D5551}">
      <dgm:prSet/>
      <dgm:spPr/>
      <dgm:t>
        <a:bodyPr/>
        <a:lstStyle/>
        <a:p>
          <a:endParaRPr lang="es-EC"/>
        </a:p>
      </dgm:t>
    </dgm:pt>
    <dgm:pt modelId="{C0EC83C7-255C-46BB-ABCF-D9F295E07B57}">
      <dgm:prSet phldrT="[Texto]"/>
      <dgm:spPr/>
      <dgm:t>
        <a:bodyPr/>
        <a:lstStyle/>
        <a:p>
          <a:r>
            <a:rPr lang="es-EC" dirty="0" smtClean="0"/>
            <a:t>Propósito de su cumplimiento</a:t>
          </a:r>
          <a:endParaRPr lang="es-EC" dirty="0"/>
        </a:p>
      </dgm:t>
    </dgm:pt>
    <dgm:pt modelId="{5CCED4B5-6330-40D0-B77C-87E5B4D890C1}" type="parTrans" cxnId="{9F84CCB9-BC8E-47FE-9DB0-08B9C7361E95}">
      <dgm:prSet/>
      <dgm:spPr/>
      <dgm:t>
        <a:bodyPr/>
        <a:lstStyle/>
        <a:p>
          <a:endParaRPr lang="es-EC"/>
        </a:p>
      </dgm:t>
    </dgm:pt>
    <dgm:pt modelId="{F7EB803A-21C0-4C63-BE55-D67E712B25D6}" type="sibTrans" cxnId="{9F84CCB9-BC8E-47FE-9DB0-08B9C7361E95}">
      <dgm:prSet/>
      <dgm:spPr/>
      <dgm:t>
        <a:bodyPr/>
        <a:lstStyle/>
        <a:p>
          <a:endParaRPr lang="es-EC"/>
        </a:p>
      </dgm:t>
    </dgm:pt>
    <dgm:pt modelId="{D62967C3-1BC7-4B83-9768-F8508DB9DC83}" type="pres">
      <dgm:prSet presAssocID="{6CCD36EB-289D-4C3C-92AD-2EABBEB3AB27}" presName="Name0" presStyleCnt="0">
        <dgm:presLayoutVars>
          <dgm:dir/>
          <dgm:animLvl val="lvl"/>
          <dgm:resizeHandles val="exact"/>
        </dgm:presLayoutVars>
      </dgm:prSet>
      <dgm:spPr/>
      <dgm:t>
        <a:bodyPr/>
        <a:lstStyle/>
        <a:p>
          <a:endParaRPr lang="es-EC"/>
        </a:p>
      </dgm:t>
    </dgm:pt>
    <dgm:pt modelId="{D18D7161-BFDA-4660-9F54-DB1292F660CB}" type="pres">
      <dgm:prSet presAssocID="{64A5530A-10F4-409D-B4FF-6325B17FFA69}" presName="linNode" presStyleCnt="0"/>
      <dgm:spPr/>
    </dgm:pt>
    <dgm:pt modelId="{DA85C5F5-6779-4ED0-BE6F-61E440F77C35}" type="pres">
      <dgm:prSet presAssocID="{64A5530A-10F4-409D-B4FF-6325B17FFA69}" presName="parentText" presStyleLbl="node1" presStyleIdx="0" presStyleCnt="3">
        <dgm:presLayoutVars>
          <dgm:chMax val="1"/>
          <dgm:bulletEnabled val="1"/>
        </dgm:presLayoutVars>
      </dgm:prSet>
      <dgm:spPr/>
      <dgm:t>
        <a:bodyPr/>
        <a:lstStyle/>
        <a:p>
          <a:endParaRPr lang="es-EC"/>
        </a:p>
      </dgm:t>
    </dgm:pt>
    <dgm:pt modelId="{D269D097-323C-4268-A5B6-F060EA50300C}" type="pres">
      <dgm:prSet presAssocID="{64A5530A-10F4-409D-B4FF-6325B17FFA69}" presName="descendantText" presStyleLbl="alignAccFollowNode1" presStyleIdx="0" presStyleCnt="3">
        <dgm:presLayoutVars>
          <dgm:bulletEnabled val="1"/>
        </dgm:presLayoutVars>
      </dgm:prSet>
      <dgm:spPr/>
      <dgm:t>
        <a:bodyPr/>
        <a:lstStyle/>
        <a:p>
          <a:endParaRPr lang="es-EC"/>
        </a:p>
      </dgm:t>
    </dgm:pt>
    <dgm:pt modelId="{9E6F1180-221A-4A43-BAE2-8B44EA9D8776}" type="pres">
      <dgm:prSet presAssocID="{BCB8A74F-EDF8-41F3-AE26-BC83595746D4}" presName="sp" presStyleCnt="0"/>
      <dgm:spPr/>
    </dgm:pt>
    <dgm:pt modelId="{9B436A7C-FA37-4547-8B42-B10A8ABC827A}" type="pres">
      <dgm:prSet presAssocID="{BDE2EC4A-FBC3-47CB-8954-D48AB1005FE2}" presName="linNode" presStyleCnt="0"/>
      <dgm:spPr/>
    </dgm:pt>
    <dgm:pt modelId="{D168F004-22E1-42E8-818B-A2418C9F88A2}" type="pres">
      <dgm:prSet presAssocID="{BDE2EC4A-FBC3-47CB-8954-D48AB1005FE2}" presName="parentText" presStyleLbl="node1" presStyleIdx="1" presStyleCnt="3">
        <dgm:presLayoutVars>
          <dgm:chMax val="1"/>
          <dgm:bulletEnabled val="1"/>
        </dgm:presLayoutVars>
      </dgm:prSet>
      <dgm:spPr/>
      <dgm:t>
        <a:bodyPr/>
        <a:lstStyle/>
        <a:p>
          <a:endParaRPr lang="es-EC"/>
        </a:p>
      </dgm:t>
    </dgm:pt>
    <dgm:pt modelId="{52F395B4-5EE2-48F9-A5EB-AF58B124B3BE}" type="pres">
      <dgm:prSet presAssocID="{BDE2EC4A-FBC3-47CB-8954-D48AB1005FE2}" presName="descendantText" presStyleLbl="alignAccFollowNode1" presStyleIdx="1" presStyleCnt="3">
        <dgm:presLayoutVars>
          <dgm:bulletEnabled val="1"/>
        </dgm:presLayoutVars>
      </dgm:prSet>
      <dgm:spPr/>
      <dgm:t>
        <a:bodyPr/>
        <a:lstStyle/>
        <a:p>
          <a:endParaRPr lang="es-EC"/>
        </a:p>
      </dgm:t>
    </dgm:pt>
    <dgm:pt modelId="{9A79593B-9B33-4584-ACE1-B59EF52676A9}" type="pres">
      <dgm:prSet presAssocID="{8F66CD9A-4F93-488C-92DB-9522165EB7D3}" presName="sp" presStyleCnt="0"/>
      <dgm:spPr/>
    </dgm:pt>
    <dgm:pt modelId="{D5E650EC-5FB2-4058-8CF7-76BAB1D42041}" type="pres">
      <dgm:prSet presAssocID="{68128856-F693-4853-A235-C8A6FA71D908}" presName="linNode" presStyleCnt="0"/>
      <dgm:spPr/>
    </dgm:pt>
    <dgm:pt modelId="{9722130C-C567-4F97-97A4-8FB78D640D8B}" type="pres">
      <dgm:prSet presAssocID="{68128856-F693-4853-A235-C8A6FA71D908}" presName="parentText" presStyleLbl="node1" presStyleIdx="2" presStyleCnt="3">
        <dgm:presLayoutVars>
          <dgm:chMax val="1"/>
          <dgm:bulletEnabled val="1"/>
        </dgm:presLayoutVars>
      </dgm:prSet>
      <dgm:spPr/>
      <dgm:t>
        <a:bodyPr/>
        <a:lstStyle/>
        <a:p>
          <a:endParaRPr lang="es-EC"/>
        </a:p>
      </dgm:t>
    </dgm:pt>
    <dgm:pt modelId="{07A4C3F0-E43F-4C5B-A192-853EE71A004F}" type="pres">
      <dgm:prSet presAssocID="{68128856-F693-4853-A235-C8A6FA71D908}" presName="descendantText" presStyleLbl="alignAccFollowNode1" presStyleIdx="2" presStyleCnt="3">
        <dgm:presLayoutVars>
          <dgm:bulletEnabled val="1"/>
        </dgm:presLayoutVars>
      </dgm:prSet>
      <dgm:spPr/>
      <dgm:t>
        <a:bodyPr/>
        <a:lstStyle/>
        <a:p>
          <a:endParaRPr lang="es-EC"/>
        </a:p>
      </dgm:t>
    </dgm:pt>
  </dgm:ptLst>
  <dgm:cxnLst>
    <dgm:cxn modelId="{CF48E88A-8677-400F-A115-40BD0924F818}" type="presOf" srcId="{BDE2EC4A-FBC3-47CB-8954-D48AB1005FE2}" destId="{D168F004-22E1-42E8-818B-A2418C9F88A2}" srcOrd="0" destOrd="0" presId="urn:microsoft.com/office/officeart/2005/8/layout/vList5"/>
    <dgm:cxn modelId="{E77597E2-B988-4783-A7BF-61258CA6EE12}" srcId="{6CCD36EB-289D-4C3C-92AD-2EABBEB3AB27}" destId="{BDE2EC4A-FBC3-47CB-8954-D48AB1005FE2}" srcOrd="1" destOrd="0" parTransId="{D89075C0-2CBE-44C3-B87A-78944784BBAE}" sibTransId="{8F66CD9A-4F93-488C-92DB-9522165EB7D3}"/>
    <dgm:cxn modelId="{41C74707-2690-485E-95A8-D13A489E5FA0}" type="presOf" srcId="{F23D134A-65C7-4D98-8DF3-CBE4A9A37BCC}" destId="{52F395B4-5EE2-48F9-A5EB-AF58B124B3BE}" srcOrd="0" destOrd="0" presId="urn:microsoft.com/office/officeart/2005/8/layout/vList5"/>
    <dgm:cxn modelId="{88987514-9D9E-43EB-8322-0D2F7666334A}" type="presOf" srcId="{AA87582D-35DA-44EC-A6E7-A1CEB34A9B2B}" destId="{52F395B4-5EE2-48F9-A5EB-AF58B124B3BE}" srcOrd="0" destOrd="1" presId="urn:microsoft.com/office/officeart/2005/8/layout/vList5"/>
    <dgm:cxn modelId="{68A832EC-7C7E-41C6-9F80-03293AF79AEB}" type="presOf" srcId="{6CCD36EB-289D-4C3C-92AD-2EABBEB3AB27}" destId="{D62967C3-1BC7-4B83-9768-F8508DB9DC83}" srcOrd="0" destOrd="0" presId="urn:microsoft.com/office/officeart/2005/8/layout/vList5"/>
    <dgm:cxn modelId="{BBC463F8-15F8-4DB5-8004-E330304D5551}" srcId="{68128856-F693-4853-A235-C8A6FA71D908}" destId="{20797F0D-260F-4B8C-80B8-555A9B1CAC1E}" srcOrd="0" destOrd="0" parTransId="{1535909B-243C-4A84-B53B-975790CDDA8D}" sibTransId="{6CD075D8-913D-4973-9EED-C95643795422}"/>
    <dgm:cxn modelId="{B3113F71-4675-4DBF-82F3-FD3D751FA235}" type="presOf" srcId="{AE773E69-6D38-4ABB-90D6-4AE19F2003B1}" destId="{D269D097-323C-4268-A5B6-F060EA50300C}" srcOrd="0" destOrd="1" presId="urn:microsoft.com/office/officeart/2005/8/layout/vList5"/>
    <dgm:cxn modelId="{953EB562-2655-410A-99D5-EB46385DB23C}" type="presOf" srcId="{68128856-F693-4853-A235-C8A6FA71D908}" destId="{9722130C-C567-4F97-97A4-8FB78D640D8B}" srcOrd="0" destOrd="0" presId="urn:microsoft.com/office/officeart/2005/8/layout/vList5"/>
    <dgm:cxn modelId="{8C44777F-FF49-4FED-BCB9-ABAE9D0C4252}" srcId="{BDE2EC4A-FBC3-47CB-8954-D48AB1005FE2}" destId="{F23D134A-65C7-4D98-8DF3-CBE4A9A37BCC}" srcOrd="0" destOrd="0" parTransId="{FE321CB8-12CE-46A2-8845-1AE19FEBD5CC}" sibTransId="{81C88D24-3289-4F00-875C-316516484804}"/>
    <dgm:cxn modelId="{CE86D336-F7E2-44FD-9D12-C527142F0295}" type="presOf" srcId="{20797F0D-260F-4B8C-80B8-555A9B1CAC1E}" destId="{07A4C3F0-E43F-4C5B-A192-853EE71A004F}" srcOrd="0" destOrd="0" presId="urn:microsoft.com/office/officeart/2005/8/layout/vList5"/>
    <dgm:cxn modelId="{ED00EA72-94EB-4E14-B924-1D853C09EDD1}" srcId="{64A5530A-10F4-409D-B4FF-6325B17FFA69}" destId="{8D776C91-FF3A-4F00-AA8C-F30CCE95857E}" srcOrd="0" destOrd="0" parTransId="{17B68646-CBC4-4667-A462-8FCEAC3CC9A5}" sibTransId="{1BB019ED-A37D-42E9-B984-AEF8AC59540A}"/>
    <dgm:cxn modelId="{F1F6A51B-030E-4282-B4AE-E33DAFBBB976}" type="presOf" srcId="{8D776C91-FF3A-4F00-AA8C-F30CCE95857E}" destId="{D269D097-323C-4268-A5B6-F060EA50300C}" srcOrd="0" destOrd="0" presId="urn:microsoft.com/office/officeart/2005/8/layout/vList5"/>
    <dgm:cxn modelId="{9F84CCB9-BC8E-47FE-9DB0-08B9C7361E95}" srcId="{68128856-F693-4853-A235-C8A6FA71D908}" destId="{C0EC83C7-255C-46BB-ABCF-D9F295E07B57}" srcOrd="1" destOrd="0" parTransId="{5CCED4B5-6330-40D0-B77C-87E5B4D890C1}" sibTransId="{F7EB803A-21C0-4C63-BE55-D67E712B25D6}"/>
    <dgm:cxn modelId="{B4385C85-245F-4FC9-AF2F-DF18279DA61E}" srcId="{64A5530A-10F4-409D-B4FF-6325B17FFA69}" destId="{AE773E69-6D38-4ABB-90D6-4AE19F2003B1}" srcOrd="1" destOrd="0" parTransId="{36D2B091-2468-4833-B624-69113B93A924}" sibTransId="{CDA2A63D-36CD-4DD4-896E-FBD1A351DB98}"/>
    <dgm:cxn modelId="{AEE479DB-B60D-417D-B32A-35BC394A7823}" type="presOf" srcId="{64A5530A-10F4-409D-B4FF-6325B17FFA69}" destId="{DA85C5F5-6779-4ED0-BE6F-61E440F77C35}" srcOrd="0" destOrd="0" presId="urn:microsoft.com/office/officeart/2005/8/layout/vList5"/>
    <dgm:cxn modelId="{497E99AC-0C05-4706-8CFF-71DFBA6D19FA}" srcId="{6CCD36EB-289D-4C3C-92AD-2EABBEB3AB27}" destId="{68128856-F693-4853-A235-C8A6FA71D908}" srcOrd="2" destOrd="0" parTransId="{0D4C71A6-885D-40EA-8487-15457911F39F}" sibTransId="{9AE19570-0163-46E0-AAA5-D2BD73E118CA}"/>
    <dgm:cxn modelId="{720DB8DD-7862-405B-BD9D-3D4CE5E9B03C}" srcId="{6CCD36EB-289D-4C3C-92AD-2EABBEB3AB27}" destId="{64A5530A-10F4-409D-B4FF-6325B17FFA69}" srcOrd="0" destOrd="0" parTransId="{2EC75827-8883-4C8D-8909-64DB708C3D5F}" sibTransId="{BCB8A74F-EDF8-41F3-AE26-BC83595746D4}"/>
    <dgm:cxn modelId="{10D603E6-4CFF-402A-9536-91B6CDFFF9E8}" srcId="{BDE2EC4A-FBC3-47CB-8954-D48AB1005FE2}" destId="{AA87582D-35DA-44EC-A6E7-A1CEB34A9B2B}" srcOrd="1" destOrd="0" parTransId="{0A30B64F-5969-4BFC-B45A-6FC54A103133}" sibTransId="{389A9F44-0B02-4B1C-99CB-C66BA23F2976}"/>
    <dgm:cxn modelId="{763E04FF-E03A-46E2-A67A-6BE3037B6B02}" type="presOf" srcId="{C0EC83C7-255C-46BB-ABCF-D9F295E07B57}" destId="{07A4C3F0-E43F-4C5B-A192-853EE71A004F}" srcOrd="0" destOrd="1" presId="urn:microsoft.com/office/officeart/2005/8/layout/vList5"/>
    <dgm:cxn modelId="{757D0256-328D-4AB1-B9D8-B9F656892FC0}" type="presParOf" srcId="{D62967C3-1BC7-4B83-9768-F8508DB9DC83}" destId="{D18D7161-BFDA-4660-9F54-DB1292F660CB}" srcOrd="0" destOrd="0" presId="urn:microsoft.com/office/officeart/2005/8/layout/vList5"/>
    <dgm:cxn modelId="{7F9AC412-05C9-43C1-9069-4653D928C587}" type="presParOf" srcId="{D18D7161-BFDA-4660-9F54-DB1292F660CB}" destId="{DA85C5F5-6779-4ED0-BE6F-61E440F77C35}" srcOrd="0" destOrd="0" presId="urn:microsoft.com/office/officeart/2005/8/layout/vList5"/>
    <dgm:cxn modelId="{73DEB1B1-03E0-43C9-B990-F6645B3B8AF3}" type="presParOf" srcId="{D18D7161-BFDA-4660-9F54-DB1292F660CB}" destId="{D269D097-323C-4268-A5B6-F060EA50300C}" srcOrd="1" destOrd="0" presId="urn:microsoft.com/office/officeart/2005/8/layout/vList5"/>
    <dgm:cxn modelId="{4F962167-04F2-4E17-9EDB-7DF110394D62}" type="presParOf" srcId="{D62967C3-1BC7-4B83-9768-F8508DB9DC83}" destId="{9E6F1180-221A-4A43-BAE2-8B44EA9D8776}" srcOrd="1" destOrd="0" presId="urn:microsoft.com/office/officeart/2005/8/layout/vList5"/>
    <dgm:cxn modelId="{08F3271B-BBE0-4EB7-90F0-CC605AB7C446}" type="presParOf" srcId="{D62967C3-1BC7-4B83-9768-F8508DB9DC83}" destId="{9B436A7C-FA37-4547-8B42-B10A8ABC827A}" srcOrd="2" destOrd="0" presId="urn:microsoft.com/office/officeart/2005/8/layout/vList5"/>
    <dgm:cxn modelId="{DF8A76BE-B2D0-4358-A59F-7FC3B85DA58B}" type="presParOf" srcId="{9B436A7C-FA37-4547-8B42-B10A8ABC827A}" destId="{D168F004-22E1-42E8-818B-A2418C9F88A2}" srcOrd="0" destOrd="0" presId="urn:microsoft.com/office/officeart/2005/8/layout/vList5"/>
    <dgm:cxn modelId="{5DD91CD7-6FF5-4AE1-8CBC-EA32E1E1746E}" type="presParOf" srcId="{9B436A7C-FA37-4547-8B42-B10A8ABC827A}" destId="{52F395B4-5EE2-48F9-A5EB-AF58B124B3BE}" srcOrd="1" destOrd="0" presId="urn:microsoft.com/office/officeart/2005/8/layout/vList5"/>
    <dgm:cxn modelId="{056972BE-DBD9-4CC1-B72A-3602468A9B95}" type="presParOf" srcId="{D62967C3-1BC7-4B83-9768-F8508DB9DC83}" destId="{9A79593B-9B33-4584-ACE1-B59EF52676A9}" srcOrd="3" destOrd="0" presId="urn:microsoft.com/office/officeart/2005/8/layout/vList5"/>
    <dgm:cxn modelId="{EFC397D6-BF7A-4BA1-9CA3-A81C51FF892D}" type="presParOf" srcId="{D62967C3-1BC7-4B83-9768-F8508DB9DC83}" destId="{D5E650EC-5FB2-4058-8CF7-76BAB1D42041}" srcOrd="4" destOrd="0" presId="urn:microsoft.com/office/officeart/2005/8/layout/vList5"/>
    <dgm:cxn modelId="{24A4E7E0-F5DB-4EA1-9FC3-B5CD327519BE}" type="presParOf" srcId="{D5E650EC-5FB2-4058-8CF7-76BAB1D42041}" destId="{9722130C-C567-4F97-97A4-8FB78D640D8B}" srcOrd="0" destOrd="0" presId="urn:microsoft.com/office/officeart/2005/8/layout/vList5"/>
    <dgm:cxn modelId="{36F45AD1-168B-49EB-B66C-478531527A2F}" type="presParOf" srcId="{D5E650EC-5FB2-4058-8CF7-76BAB1D42041}" destId="{07A4C3F0-E43F-4C5B-A192-853EE71A004F}"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7. Definición de las metas e indicadores</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D97C97D2-DF45-42D0-9F01-111A50DFE488}"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67BAD01D-215E-4438-B03F-FD3BD86626D7}" type="presOf" srcId="{25F3AEF6-7C18-4944-B3D6-F74451703DBE}" destId="{E3006462-7AAF-45A9-BBFE-70B3E73BD3B2}" srcOrd="0" destOrd="0" presId="urn:microsoft.com/office/officeart/2005/8/layout/vList2"/>
    <dgm:cxn modelId="{CB9A6A86-B827-4DCE-ACA7-B217E3A447E0}"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2B01E73-A3F4-48E5-8F0A-343707283A23}"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s-EC"/>
        </a:p>
      </dgm:t>
    </dgm:pt>
    <dgm:pt modelId="{E66A2489-B25F-41A7-A0B5-9EACD5648272}">
      <dgm:prSet phldrT="[Texto]" custT="1"/>
      <dgm:spPr/>
      <dgm:t>
        <a:bodyPr/>
        <a:lstStyle/>
        <a:p>
          <a:r>
            <a:rPr lang="es-EC" sz="1600" dirty="0" smtClean="0"/>
            <a:t>Plurianuales</a:t>
          </a:r>
          <a:endParaRPr lang="es-EC" sz="1600" dirty="0"/>
        </a:p>
      </dgm:t>
    </dgm:pt>
    <dgm:pt modelId="{D53254C7-6DB0-44C2-8358-344212BA352C}" type="parTrans" cxnId="{B5D7AE99-2922-45E3-9CAD-8D5EDB77CD48}">
      <dgm:prSet/>
      <dgm:spPr/>
      <dgm:t>
        <a:bodyPr/>
        <a:lstStyle/>
        <a:p>
          <a:endParaRPr lang="es-EC" sz="4000"/>
        </a:p>
      </dgm:t>
    </dgm:pt>
    <dgm:pt modelId="{67AE0226-44F4-4ADC-AD3B-B2FED5523E5E}" type="sibTrans" cxnId="{B5D7AE99-2922-45E3-9CAD-8D5EDB77CD48}">
      <dgm:prSet/>
      <dgm:spPr/>
      <dgm:t>
        <a:bodyPr/>
        <a:lstStyle/>
        <a:p>
          <a:endParaRPr lang="es-EC" sz="4000"/>
        </a:p>
      </dgm:t>
    </dgm:pt>
    <dgm:pt modelId="{A48ECF90-26F3-42C1-85BD-B57630709F48}">
      <dgm:prSet phldrT="[Texto]" custT="1"/>
      <dgm:spPr/>
      <dgm:t>
        <a:bodyPr/>
        <a:lstStyle/>
        <a:p>
          <a:r>
            <a:rPr lang="es-EC" sz="1600" dirty="0" smtClean="0"/>
            <a:t>Fuente de determinación</a:t>
          </a:r>
          <a:endParaRPr lang="es-EC" sz="1600" dirty="0"/>
        </a:p>
      </dgm:t>
    </dgm:pt>
    <dgm:pt modelId="{79D09C31-EA25-4D19-8BD7-24568F383638}" type="parTrans" cxnId="{674676E3-DFE3-43FF-B829-1F00D96FD15E}">
      <dgm:prSet/>
      <dgm:spPr/>
      <dgm:t>
        <a:bodyPr/>
        <a:lstStyle/>
        <a:p>
          <a:endParaRPr lang="es-EC" sz="4000"/>
        </a:p>
      </dgm:t>
    </dgm:pt>
    <dgm:pt modelId="{9A5E03B2-A5D3-4579-9C34-BA46E4E0F5C9}" type="sibTrans" cxnId="{674676E3-DFE3-43FF-B829-1F00D96FD15E}">
      <dgm:prSet/>
      <dgm:spPr/>
      <dgm:t>
        <a:bodyPr/>
        <a:lstStyle/>
        <a:p>
          <a:endParaRPr lang="es-EC" sz="4000"/>
        </a:p>
      </dgm:t>
    </dgm:pt>
    <dgm:pt modelId="{9D6ACABB-E765-4631-B2FD-E11B50E78824}">
      <dgm:prSet phldrT="[Texto]" custT="1"/>
      <dgm:spPr/>
      <dgm:t>
        <a:bodyPr/>
        <a:lstStyle/>
        <a:p>
          <a:r>
            <a:rPr lang="es-EC" sz="1600" dirty="0" smtClean="0"/>
            <a:t>De los objetivos operativos y </a:t>
          </a:r>
          <a:endParaRPr lang="es-EC" sz="1600" dirty="0"/>
        </a:p>
      </dgm:t>
    </dgm:pt>
    <dgm:pt modelId="{E4337A0F-640C-43C9-9268-CE0FE15206BE}" type="parTrans" cxnId="{D803AB08-60D0-4D12-A773-65DEF54A55F6}">
      <dgm:prSet/>
      <dgm:spPr/>
      <dgm:t>
        <a:bodyPr/>
        <a:lstStyle/>
        <a:p>
          <a:endParaRPr lang="es-EC" sz="4000"/>
        </a:p>
      </dgm:t>
    </dgm:pt>
    <dgm:pt modelId="{CB33F5F9-F857-4971-8C89-5B5CAEE5B76C}" type="sibTrans" cxnId="{D803AB08-60D0-4D12-A773-65DEF54A55F6}">
      <dgm:prSet/>
      <dgm:spPr/>
      <dgm:t>
        <a:bodyPr/>
        <a:lstStyle/>
        <a:p>
          <a:endParaRPr lang="es-EC" sz="4000"/>
        </a:p>
      </dgm:t>
    </dgm:pt>
    <dgm:pt modelId="{73C69205-49F5-49AB-B422-F0F5E6AD12D3}">
      <dgm:prSet phldrT="[Texto]" custT="1"/>
      <dgm:spPr/>
      <dgm:t>
        <a:bodyPr/>
        <a:lstStyle/>
        <a:p>
          <a:r>
            <a:rPr lang="es-EC" sz="1600" dirty="0" smtClean="0"/>
            <a:t>Acciones necesarias para su consecución</a:t>
          </a:r>
          <a:endParaRPr lang="es-EC" sz="1600" dirty="0"/>
        </a:p>
      </dgm:t>
    </dgm:pt>
    <dgm:pt modelId="{1FC9E7B0-0611-44FB-AA28-BBAF06D27230}" type="parTrans" cxnId="{6D1A95AF-B62C-417C-AA34-4A0CD46374A6}">
      <dgm:prSet/>
      <dgm:spPr/>
      <dgm:t>
        <a:bodyPr/>
        <a:lstStyle/>
        <a:p>
          <a:endParaRPr lang="es-EC" sz="4000"/>
        </a:p>
      </dgm:t>
    </dgm:pt>
    <dgm:pt modelId="{82240940-43E3-4042-8E5B-2DC6A3F6B6E4}" type="sibTrans" cxnId="{6D1A95AF-B62C-417C-AA34-4A0CD46374A6}">
      <dgm:prSet/>
      <dgm:spPr/>
      <dgm:t>
        <a:bodyPr/>
        <a:lstStyle/>
        <a:p>
          <a:endParaRPr lang="es-EC" sz="4000"/>
        </a:p>
      </dgm:t>
    </dgm:pt>
    <dgm:pt modelId="{39A1001B-8512-44B4-98E4-D9E29A546F70}" type="pres">
      <dgm:prSet presAssocID="{72B01E73-A3F4-48E5-8F0A-343707283A23}" presName="Name0" presStyleCnt="0">
        <dgm:presLayoutVars>
          <dgm:chMax val="7"/>
          <dgm:chPref val="7"/>
          <dgm:dir/>
          <dgm:animLvl val="lvl"/>
        </dgm:presLayoutVars>
      </dgm:prSet>
      <dgm:spPr/>
      <dgm:t>
        <a:bodyPr/>
        <a:lstStyle/>
        <a:p>
          <a:endParaRPr lang="es-EC"/>
        </a:p>
      </dgm:t>
    </dgm:pt>
    <dgm:pt modelId="{1ACA9962-D188-40BC-9227-D0F50DBAEC20}" type="pres">
      <dgm:prSet presAssocID="{E66A2489-B25F-41A7-A0B5-9EACD5648272}" presName="Accent1" presStyleCnt="0"/>
      <dgm:spPr/>
    </dgm:pt>
    <dgm:pt modelId="{4A782ED7-663B-4378-A9A7-C5A7D290ECDF}" type="pres">
      <dgm:prSet presAssocID="{E66A2489-B25F-41A7-A0B5-9EACD5648272}" presName="Accent" presStyleLbl="node1" presStyleIdx="0" presStyleCnt="4" custLinFactNeighborX="29545" custLinFactNeighborY="-14771"/>
      <dgm:spPr/>
    </dgm:pt>
    <dgm:pt modelId="{D154C1E5-574D-44B8-ADDC-3EC6BFA1D512}" type="pres">
      <dgm:prSet presAssocID="{E66A2489-B25F-41A7-A0B5-9EACD5648272}" presName="Parent1" presStyleLbl="revTx" presStyleIdx="0" presStyleCnt="4" custScaleX="164554" custLinFactNeighborX="15690" custLinFactNeighborY="-10542">
        <dgm:presLayoutVars>
          <dgm:chMax val="1"/>
          <dgm:chPref val="1"/>
          <dgm:bulletEnabled val="1"/>
        </dgm:presLayoutVars>
      </dgm:prSet>
      <dgm:spPr/>
      <dgm:t>
        <a:bodyPr/>
        <a:lstStyle/>
        <a:p>
          <a:endParaRPr lang="es-EC"/>
        </a:p>
      </dgm:t>
    </dgm:pt>
    <dgm:pt modelId="{B617B9FF-D88A-4F70-A733-3A6075E90921}" type="pres">
      <dgm:prSet presAssocID="{A48ECF90-26F3-42C1-85BD-B57630709F48}" presName="Accent2" presStyleCnt="0"/>
      <dgm:spPr/>
    </dgm:pt>
    <dgm:pt modelId="{05059EFE-1197-48D9-A2F2-F8F4D0F0F908}" type="pres">
      <dgm:prSet presAssocID="{A48ECF90-26F3-42C1-85BD-B57630709F48}" presName="Accent" presStyleLbl="node1" presStyleIdx="1" presStyleCnt="4" custLinFactNeighborX="-41153" custLinFactNeighborY="-23751"/>
      <dgm:spPr/>
    </dgm:pt>
    <dgm:pt modelId="{84C4EA4E-152A-4072-BB12-08FD8A0043C6}" type="pres">
      <dgm:prSet presAssocID="{A48ECF90-26F3-42C1-85BD-B57630709F48}" presName="Parent2" presStyleLbl="revTx" presStyleIdx="1" presStyleCnt="4" custScaleX="157503" custLinFactNeighborX="-31015" custLinFactNeighborY="-84335">
        <dgm:presLayoutVars>
          <dgm:chMax val="1"/>
          <dgm:chPref val="1"/>
          <dgm:bulletEnabled val="1"/>
        </dgm:presLayoutVars>
      </dgm:prSet>
      <dgm:spPr/>
      <dgm:t>
        <a:bodyPr/>
        <a:lstStyle/>
        <a:p>
          <a:endParaRPr lang="es-EC"/>
        </a:p>
      </dgm:t>
    </dgm:pt>
    <dgm:pt modelId="{886C3943-E253-4F25-BC94-B3C8AD6EAE16}" type="pres">
      <dgm:prSet presAssocID="{9D6ACABB-E765-4631-B2FD-E11B50E78824}" presName="Accent3" presStyleCnt="0"/>
      <dgm:spPr/>
    </dgm:pt>
    <dgm:pt modelId="{A242AB41-A346-4ADD-BA92-C7248D9FA8A5}" type="pres">
      <dgm:prSet presAssocID="{9D6ACABB-E765-4631-B2FD-E11B50E78824}" presName="Accent" presStyleLbl="node1" presStyleIdx="2" presStyleCnt="4" custScaleY="91300" custLinFactNeighborX="25325" custLinFactNeighborY="-35740"/>
      <dgm:spPr/>
    </dgm:pt>
    <dgm:pt modelId="{4C20D222-AEFF-4421-ADB7-FD6E47AFB75E}" type="pres">
      <dgm:prSet presAssocID="{9D6ACABB-E765-4631-B2FD-E11B50E78824}" presName="Parent3" presStyleLbl="revTx" presStyleIdx="2" presStyleCnt="4" custScaleX="195137" custLinFactY="-8932" custLinFactNeighborX="-2247" custLinFactNeighborY="-100000">
        <dgm:presLayoutVars>
          <dgm:chMax val="1"/>
          <dgm:chPref val="1"/>
          <dgm:bulletEnabled val="1"/>
        </dgm:presLayoutVars>
      </dgm:prSet>
      <dgm:spPr/>
      <dgm:t>
        <a:bodyPr/>
        <a:lstStyle/>
        <a:p>
          <a:endParaRPr lang="es-EC"/>
        </a:p>
      </dgm:t>
    </dgm:pt>
    <dgm:pt modelId="{1F4B0F13-34F7-438C-9920-4338F28F427F}" type="pres">
      <dgm:prSet presAssocID="{73C69205-49F5-49AB-B422-F0F5E6AD12D3}" presName="Accent4" presStyleCnt="0"/>
      <dgm:spPr/>
    </dgm:pt>
    <dgm:pt modelId="{1B7257D7-6708-4B1F-A996-04A874709036}" type="pres">
      <dgm:prSet presAssocID="{73C69205-49F5-49AB-B422-F0F5E6AD12D3}" presName="Accent" presStyleLbl="node1" presStyleIdx="3" presStyleCnt="4" custAng="589691" custScaleX="118889" custScaleY="102545" custLinFactNeighborX="-36176" custLinFactNeighborY="-26060"/>
      <dgm:spPr/>
    </dgm:pt>
    <dgm:pt modelId="{F5D5CF61-F464-486D-AC8D-0A53B1EAE0CC}" type="pres">
      <dgm:prSet presAssocID="{73C69205-49F5-49AB-B422-F0F5E6AD12D3}" presName="Parent4" presStyleLbl="revTx" presStyleIdx="3" presStyleCnt="4" custScaleX="262754" custLinFactY="-1904" custLinFactNeighborX="26729" custLinFactNeighborY="-100000">
        <dgm:presLayoutVars>
          <dgm:chMax val="1"/>
          <dgm:chPref val="1"/>
          <dgm:bulletEnabled val="1"/>
        </dgm:presLayoutVars>
      </dgm:prSet>
      <dgm:spPr/>
      <dgm:t>
        <a:bodyPr/>
        <a:lstStyle/>
        <a:p>
          <a:endParaRPr lang="es-EC"/>
        </a:p>
      </dgm:t>
    </dgm:pt>
  </dgm:ptLst>
  <dgm:cxnLst>
    <dgm:cxn modelId="{674676E3-DFE3-43FF-B829-1F00D96FD15E}" srcId="{72B01E73-A3F4-48E5-8F0A-343707283A23}" destId="{A48ECF90-26F3-42C1-85BD-B57630709F48}" srcOrd="1" destOrd="0" parTransId="{79D09C31-EA25-4D19-8BD7-24568F383638}" sibTransId="{9A5E03B2-A5D3-4579-9C34-BA46E4E0F5C9}"/>
    <dgm:cxn modelId="{6D1A95AF-B62C-417C-AA34-4A0CD46374A6}" srcId="{72B01E73-A3F4-48E5-8F0A-343707283A23}" destId="{73C69205-49F5-49AB-B422-F0F5E6AD12D3}" srcOrd="3" destOrd="0" parTransId="{1FC9E7B0-0611-44FB-AA28-BBAF06D27230}" sibTransId="{82240940-43E3-4042-8E5B-2DC6A3F6B6E4}"/>
    <dgm:cxn modelId="{42B133ED-EC49-4FD6-A3C1-772BD90470B1}" type="presOf" srcId="{9D6ACABB-E765-4631-B2FD-E11B50E78824}" destId="{4C20D222-AEFF-4421-ADB7-FD6E47AFB75E}" srcOrd="0" destOrd="0" presId="urn:microsoft.com/office/officeart/2009/layout/CircleArrowProcess"/>
    <dgm:cxn modelId="{D803AB08-60D0-4D12-A773-65DEF54A55F6}" srcId="{72B01E73-A3F4-48E5-8F0A-343707283A23}" destId="{9D6ACABB-E765-4631-B2FD-E11B50E78824}" srcOrd="2" destOrd="0" parTransId="{E4337A0F-640C-43C9-9268-CE0FE15206BE}" sibTransId="{CB33F5F9-F857-4971-8C89-5B5CAEE5B76C}"/>
    <dgm:cxn modelId="{4FEDABD6-D71C-4679-8435-0659EBB9DA46}" type="presOf" srcId="{72B01E73-A3F4-48E5-8F0A-343707283A23}" destId="{39A1001B-8512-44B4-98E4-D9E29A546F70}" srcOrd="0" destOrd="0" presId="urn:microsoft.com/office/officeart/2009/layout/CircleArrowProcess"/>
    <dgm:cxn modelId="{B5D7AE99-2922-45E3-9CAD-8D5EDB77CD48}" srcId="{72B01E73-A3F4-48E5-8F0A-343707283A23}" destId="{E66A2489-B25F-41A7-A0B5-9EACD5648272}" srcOrd="0" destOrd="0" parTransId="{D53254C7-6DB0-44C2-8358-344212BA352C}" sibTransId="{67AE0226-44F4-4ADC-AD3B-B2FED5523E5E}"/>
    <dgm:cxn modelId="{7F55D18C-E2BB-4A52-96C8-91EC2D062CDF}" type="presOf" srcId="{73C69205-49F5-49AB-B422-F0F5E6AD12D3}" destId="{F5D5CF61-F464-486D-AC8D-0A53B1EAE0CC}" srcOrd="0" destOrd="0" presId="urn:microsoft.com/office/officeart/2009/layout/CircleArrowProcess"/>
    <dgm:cxn modelId="{D3B79A61-A3AF-4A2B-BEEC-C68B36FD82B7}" type="presOf" srcId="{A48ECF90-26F3-42C1-85BD-B57630709F48}" destId="{84C4EA4E-152A-4072-BB12-08FD8A0043C6}" srcOrd="0" destOrd="0" presId="urn:microsoft.com/office/officeart/2009/layout/CircleArrowProcess"/>
    <dgm:cxn modelId="{32DCDD82-393A-4F31-8983-495E847B7470}" type="presOf" srcId="{E66A2489-B25F-41A7-A0B5-9EACD5648272}" destId="{D154C1E5-574D-44B8-ADDC-3EC6BFA1D512}" srcOrd="0" destOrd="0" presId="urn:microsoft.com/office/officeart/2009/layout/CircleArrowProcess"/>
    <dgm:cxn modelId="{28EAF0D8-D5EF-4634-8154-DC2DF646FFB2}" type="presParOf" srcId="{39A1001B-8512-44B4-98E4-D9E29A546F70}" destId="{1ACA9962-D188-40BC-9227-D0F50DBAEC20}" srcOrd="0" destOrd="0" presId="urn:microsoft.com/office/officeart/2009/layout/CircleArrowProcess"/>
    <dgm:cxn modelId="{CAA5A2F1-51F9-409F-BAE9-78A3225C4CD9}" type="presParOf" srcId="{1ACA9962-D188-40BC-9227-D0F50DBAEC20}" destId="{4A782ED7-663B-4378-A9A7-C5A7D290ECDF}" srcOrd="0" destOrd="0" presId="urn:microsoft.com/office/officeart/2009/layout/CircleArrowProcess"/>
    <dgm:cxn modelId="{3CC6ADA1-20B0-4C85-9AB8-7CF36577C7BE}" type="presParOf" srcId="{39A1001B-8512-44B4-98E4-D9E29A546F70}" destId="{D154C1E5-574D-44B8-ADDC-3EC6BFA1D512}" srcOrd="1" destOrd="0" presId="urn:microsoft.com/office/officeart/2009/layout/CircleArrowProcess"/>
    <dgm:cxn modelId="{DDA27146-B105-4589-AE93-50F3A41C5B67}" type="presParOf" srcId="{39A1001B-8512-44B4-98E4-D9E29A546F70}" destId="{B617B9FF-D88A-4F70-A733-3A6075E90921}" srcOrd="2" destOrd="0" presId="urn:microsoft.com/office/officeart/2009/layout/CircleArrowProcess"/>
    <dgm:cxn modelId="{8390578C-A891-4611-BF4E-3F2618456493}" type="presParOf" srcId="{B617B9FF-D88A-4F70-A733-3A6075E90921}" destId="{05059EFE-1197-48D9-A2F2-F8F4D0F0F908}" srcOrd="0" destOrd="0" presId="urn:microsoft.com/office/officeart/2009/layout/CircleArrowProcess"/>
    <dgm:cxn modelId="{BA9296B3-C19B-4B08-871E-A5DA86EB7ECC}" type="presParOf" srcId="{39A1001B-8512-44B4-98E4-D9E29A546F70}" destId="{84C4EA4E-152A-4072-BB12-08FD8A0043C6}" srcOrd="3" destOrd="0" presId="urn:microsoft.com/office/officeart/2009/layout/CircleArrowProcess"/>
    <dgm:cxn modelId="{44864BE3-FC90-437A-8981-11CB581B9D3C}" type="presParOf" srcId="{39A1001B-8512-44B4-98E4-D9E29A546F70}" destId="{886C3943-E253-4F25-BC94-B3C8AD6EAE16}" srcOrd="4" destOrd="0" presId="urn:microsoft.com/office/officeart/2009/layout/CircleArrowProcess"/>
    <dgm:cxn modelId="{8E03D782-E2AE-4551-B5EC-F51FF07E8C26}" type="presParOf" srcId="{886C3943-E253-4F25-BC94-B3C8AD6EAE16}" destId="{A242AB41-A346-4ADD-BA92-C7248D9FA8A5}" srcOrd="0" destOrd="0" presId="urn:microsoft.com/office/officeart/2009/layout/CircleArrowProcess"/>
    <dgm:cxn modelId="{CEA39D6A-77CA-4893-A78B-F562B9B4F874}" type="presParOf" srcId="{39A1001B-8512-44B4-98E4-D9E29A546F70}" destId="{4C20D222-AEFF-4421-ADB7-FD6E47AFB75E}" srcOrd="5" destOrd="0" presId="urn:microsoft.com/office/officeart/2009/layout/CircleArrowProcess"/>
    <dgm:cxn modelId="{2905B42E-C01C-49FD-803B-C75F186CA454}" type="presParOf" srcId="{39A1001B-8512-44B4-98E4-D9E29A546F70}" destId="{1F4B0F13-34F7-438C-9920-4338F28F427F}" srcOrd="6" destOrd="0" presId="urn:microsoft.com/office/officeart/2009/layout/CircleArrowProcess"/>
    <dgm:cxn modelId="{150C460D-57F0-461B-8BBC-59EBFA54FFC3}" type="presParOf" srcId="{1F4B0F13-34F7-438C-9920-4338F28F427F}" destId="{1B7257D7-6708-4B1F-A996-04A874709036}" srcOrd="0" destOrd="0" presId="urn:microsoft.com/office/officeart/2009/layout/CircleArrowProcess"/>
    <dgm:cxn modelId="{DC8629B2-DD4F-4E5D-88F3-166BC7E7D78A}" type="presParOf" srcId="{39A1001B-8512-44B4-98E4-D9E29A546F70}" destId="{F5D5CF61-F464-486D-AC8D-0A53B1EAE0CC}" srcOrd="7"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B01E73-A3F4-48E5-8F0A-343707283A23}"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s-EC"/>
        </a:p>
      </dgm:t>
    </dgm:pt>
    <dgm:pt modelId="{E66A2489-B25F-41A7-A0B5-9EACD5648272}">
      <dgm:prSet phldrT="[Texto]" custT="1"/>
      <dgm:spPr/>
      <dgm:t>
        <a:bodyPr/>
        <a:lstStyle/>
        <a:p>
          <a:r>
            <a:rPr lang="es-EC" sz="1600" dirty="0" smtClean="0"/>
            <a:t>Bienes y servicios</a:t>
          </a:r>
          <a:endParaRPr lang="es-EC" sz="1600" dirty="0"/>
        </a:p>
      </dgm:t>
    </dgm:pt>
    <dgm:pt modelId="{D53254C7-6DB0-44C2-8358-344212BA352C}" type="parTrans" cxnId="{B5D7AE99-2922-45E3-9CAD-8D5EDB77CD48}">
      <dgm:prSet/>
      <dgm:spPr/>
      <dgm:t>
        <a:bodyPr/>
        <a:lstStyle/>
        <a:p>
          <a:endParaRPr lang="es-EC" sz="4000"/>
        </a:p>
      </dgm:t>
    </dgm:pt>
    <dgm:pt modelId="{67AE0226-44F4-4ADC-AD3B-B2FED5523E5E}" type="sibTrans" cxnId="{B5D7AE99-2922-45E3-9CAD-8D5EDB77CD48}">
      <dgm:prSet/>
      <dgm:spPr/>
      <dgm:t>
        <a:bodyPr/>
        <a:lstStyle/>
        <a:p>
          <a:endParaRPr lang="es-EC" sz="4000"/>
        </a:p>
      </dgm:t>
    </dgm:pt>
    <dgm:pt modelId="{A48ECF90-26F3-42C1-85BD-B57630709F48}">
      <dgm:prSet phldrT="[Texto]" custT="1"/>
      <dgm:spPr/>
      <dgm:t>
        <a:bodyPr/>
        <a:lstStyle/>
        <a:p>
          <a:r>
            <a:rPr lang="es-EC" sz="1600" dirty="0" smtClean="0"/>
            <a:t>Insumos utilizados</a:t>
          </a:r>
          <a:endParaRPr lang="es-EC" sz="1600" dirty="0"/>
        </a:p>
      </dgm:t>
    </dgm:pt>
    <dgm:pt modelId="{79D09C31-EA25-4D19-8BD7-24568F383638}" type="parTrans" cxnId="{674676E3-DFE3-43FF-B829-1F00D96FD15E}">
      <dgm:prSet/>
      <dgm:spPr/>
      <dgm:t>
        <a:bodyPr/>
        <a:lstStyle/>
        <a:p>
          <a:endParaRPr lang="es-EC" sz="4000"/>
        </a:p>
      </dgm:t>
    </dgm:pt>
    <dgm:pt modelId="{9A5E03B2-A5D3-4579-9C34-BA46E4E0F5C9}" type="sibTrans" cxnId="{674676E3-DFE3-43FF-B829-1F00D96FD15E}">
      <dgm:prSet/>
      <dgm:spPr/>
      <dgm:t>
        <a:bodyPr/>
        <a:lstStyle/>
        <a:p>
          <a:endParaRPr lang="es-EC" sz="4000"/>
        </a:p>
      </dgm:t>
    </dgm:pt>
    <dgm:pt modelId="{9D6ACABB-E765-4631-B2FD-E11B50E78824}">
      <dgm:prSet phldrT="[Texto]" custT="1"/>
      <dgm:spPr/>
      <dgm:t>
        <a:bodyPr/>
        <a:lstStyle/>
        <a:p>
          <a:r>
            <a:rPr lang="es-EC" sz="1600" dirty="0" smtClean="0"/>
            <a:t>Formulas para medir variables</a:t>
          </a:r>
          <a:endParaRPr lang="es-EC" sz="1600" dirty="0"/>
        </a:p>
      </dgm:t>
    </dgm:pt>
    <dgm:pt modelId="{E4337A0F-640C-43C9-9268-CE0FE15206BE}" type="parTrans" cxnId="{D803AB08-60D0-4D12-A773-65DEF54A55F6}">
      <dgm:prSet/>
      <dgm:spPr/>
      <dgm:t>
        <a:bodyPr/>
        <a:lstStyle/>
        <a:p>
          <a:endParaRPr lang="es-EC" sz="4000"/>
        </a:p>
      </dgm:t>
    </dgm:pt>
    <dgm:pt modelId="{CB33F5F9-F857-4971-8C89-5B5CAEE5B76C}" type="sibTrans" cxnId="{D803AB08-60D0-4D12-A773-65DEF54A55F6}">
      <dgm:prSet/>
      <dgm:spPr/>
      <dgm:t>
        <a:bodyPr/>
        <a:lstStyle/>
        <a:p>
          <a:endParaRPr lang="es-EC" sz="4000"/>
        </a:p>
      </dgm:t>
    </dgm:pt>
    <dgm:pt modelId="{39A1001B-8512-44B4-98E4-D9E29A546F70}" type="pres">
      <dgm:prSet presAssocID="{72B01E73-A3F4-48E5-8F0A-343707283A23}" presName="Name0" presStyleCnt="0">
        <dgm:presLayoutVars>
          <dgm:chMax val="7"/>
          <dgm:chPref val="7"/>
          <dgm:dir/>
          <dgm:animLvl val="lvl"/>
        </dgm:presLayoutVars>
      </dgm:prSet>
      <dgm:spPr/>
      <dgm:t>
        <a:bodyPr/>
        <a:lstStyle/>
        <a:p>
          <a:endParaRPr lang="es-EC"/>
        </a:p>
      </dgm:t>
    </dgm:pt>
    <dgm:pt modelId="{1ACA9962-D188-40BC-9227-D0F50DBAEC20}" type="pres">
      <dgm:prSet presAssocID="{E66A2489-B25F-41A7-A0B5-9EACD5648272}" presName="Accent1" presStyleCnt="0"/>
      <dgm:spPr/>
    </dgm:pt>
    <dgm:pt modelId="{4A782ED7-663B-4378-A9A7-C5A7D290ECDF}" type="pres">
      <dgm:prSet presAssocID="{E66A2489-B25F-41A7-A0B5-9EACD5648272}" presName="Accent" presStyleLbl="node1" presStyleIdx="0" presStyleCnt="3" custLinFactNeighborX="45235" custLinFactNeighborY="-18984"/>
      <dgm:spPr/>
    </dgm:pt>
    <dgm:pt modelId="{D154C1E5-574D-44B8-ADDC-3EC6BFA1D512}" type="pres">
      <dgm:prSet presAssocID="{E66A2489-B25F-41A7-A0B5-9EACD5648272}" presName="Parent1" presStyleLbl="revTx" presStyleIdx="0" presStyleCnt="3" custScaleX="164554" custLinFactNeighborX="37908" custLinFactNeighborY="-23719">
        <dgm:presLayoutVars>
          <dgm:chMax val="1"/>
          <dgm:chPref val="1"/>
          <dgm:bulletEnabled val="1"/>
        </dgm:presLayoutVars>
      </dgm:prSet>
      <dgm:spPr/>
      <dgm:t>
        <a:bodyPr/>
        <a:lstStyle/>
        <a:p>
          <a:endParaRPr lang="es-EC"/>
        </a:p>
      </dgm:t>
    </dgm:pt>
    <dgm:pt modelId="{B617B9FF-D88A-4F70-A733-3A6075E90921}" type="pres">
      <dgm:prSet presAssocID="{A48ECF90-26F3-42C1-85BD-B57630709F48}" presName="Accent2" presStyleCnt="0"/>
      <dgm:spPr/>
    </dgm:pt>
    <dgm:pt modelId="{05059EFE-1197-48D9-A2F2-F8F4D0F0F908}" type="pres">
      <dgm:prSet presAssocID="{A48ECF90-26F3-42C1-85BD-B57630709F48}" presName="Accent" presStyleLbl="node1" presStyleIdx="1" presStyleCnt="3" custLinFactNeighborX="-28342" custLinFactNeighborY="-38301"/>
      <dgm:spPr/>
    </dgm:pt>
    <dgm:pt modelId="{84C4EA4E-152A-4072-BB12-08FD8A0043C6}" type="pres">
      <dgm:prSet presAssocID="{A48ECF90-26F3-42C1-85BD-B57630709F48}" presName="Parent2" presStyleLbl="revTx" presStyleIdx="1" presStyleCnt="3" custScaleX="157503" custLinFactY="-11159" custLinFactNeighborX="-6314" custLinFactNeighborY="-100000">
        <dgm:presLayoutVars>
          <dgm:chMax val="1"/>
          <dgm:chPref val="1"/>
          <dgm:bulletEnabled val="1"/>
        </dgm:presLayoutVars>
      </dgm:prSet>
      <dgm:spPr/>
      <dgm:t>
        <a:bodyPr/>
        <a:lstStyle/>
        <a:p>
          <a:endParaRPr lang="es-EC"/>
        </a:p>
      </dgm:t>
    </dgm:pt>
    <dgm:pt modelId="{886C3943-E253-4F25-BC94-B3C8AD6EAE16}" type="pres">
      <dgm:prSet presAssocID="{9D6ACABB-E765-4631-B2FD-E11B50E78824}" presName="Accent3" presStyleCnt="0"/>
      <dgm:spPr/>
    </dgm:pt>
    <dgm:pt modelId="{A242AB41-A346-4ADD-BA92-C7248D9FA8A5}" type="pres">
      <dgm:prSet presAssocID="{9D6ACABB-E765-4631-B2FD-E11B50E78824}" presName="Accent" presStyleLbl="node1" presStyleIdx="2" presStyleCnt="3" custScaleY="91300" custLinFactNeighborX="46627" custLinFactNeighborY="-37226"/>
      <dgm:spPr/>
    </dgm:pt>
    <dgm:pt modelId="{4C20D222-AEFF-4421-ADB7-FD6E47AFB75E}" type="pres">
      <dgm:prSet presAssocID="{9D6ACABB-E765-4631-B2FD-E11B50E78824}" presName="Parent3" presStyleLbl="revTx" presStyleIdx="2" presStyleCnt="3" custScaleX="195137" custLinFactY="-66003" custLinFactNeighborX="-2247" custLinFactNeighborY="-100000">
        <dgm:presLayoutVars>
          <dgm:chMax val="1"/>
          <dgm:chPref val="1"/>
          <dgm:bulletEnabled val="1"/>
        </dgm:presLayoutVars>
      </dgm:prSet>
      <dgm:spPr/>
      <dgm:t>
        <a:bodyPr/>
        <a:lstStyle/>
        <a:p>
          <a:endParaRPr lang="es-EC"/>
        </a:p>
      </dgm:t>
    </dgm:pt>
  </dgm:ptLst>
  <dgm:cxnLst>
    <dgm:cxn modelId="{674676E3-DFE3-43FF-B829-1F00D96FD15E}" srcId="{72B01E73-A3F4-48E5-8F0A-343707283A23}" destId="{A48ECF90-26F3-42C1-85BD-B57630709F48}" srcOrd="1" destOrd="0" parTransId="{79D09C31-EA25-4D19-8BD7-24568F383638}" sibTransId="{9A5E03B2-A5D3-4579-9C34-BA46E4E0F5C9}"/>
    <dgm:cxn modelId="{4D08E338-999C-4030-80AE-101821B7D26C}" type="presOf" srcId="{E66A2489-B25F-41A7-A0B5-9EACD5648272}" destId="{D154C1E5-574D-44B8-ADDC-3EC6BFA1D512}" srcOrd="0" destOrd="0" presId="urn:microsoft.com/office/officeart/2009/layout/CircleArrowProcess"/>
    <dgm:cxn modelId="{4DD2C6E3-3252-4513-A930-4A1DC33344F8}" type="presOf" srcId="{9D6ACABB-E765-4631-B2FD-E11B50E78824}" destId="{4C20D222-AEFF-4421-ADB7-FD6E47AFB75E}" srcOrd="0" destOrd="0" presId="urn:microsoft.com/office/officeart/2009/layout/CircleArrowProcess"/>
    <dgm:cxn modelId="{D803AB08-60D0-4D12-A773-65DEF54A55F6}" srcId="{72B01E73-A3F4-48E5-8F0A-343707283A23}" destId="{9D6ACABB-E765-4631-B2FD-E11B50E78824}" srcOrd="2" destOrd="0" parTransId="{E4337A0F-640C-43C9-9268-CE0FE15206BE}" sibTransId="{CB33F5F9-F857-4971-8C89-5B5CAEE5B76C}"/>
    <dgm:cxn modelId="{2E6CB7E9-7540-496B-951C-224073DA3496}" type="presOf" srcId="{A48ECF90-26F3-42C1-85BD-B57630709F48}" destId="{84C4EA4E-152A-4072-BB12-08FD8A0043C6}" srcOrd="0" destOrd="0" presId="urn:microsoft.com/office/officeart/2009/layout/CircleArrowProcess"/>
    <dgm:cxn modelId="{34038F4E-2319-4DCB-A142-E86D2A8151F0}" type="presOf" srcId="{72B01E73-A3F4-48E5-8F0A-343707283A23}" destId="{39A1001B-8512-44B4-98E4-D9E29A546F70}" srcOrd="0" destOrd="0" presId="urn:microsoft.com/office/officeart/2009/layout/CircleArrowProcess"/>
    <dgm:cxn modelId="{B5D7AE99-2922-45E3-9CAD-8D5EDB77CD48}" srcId="{72B01E73-A3F4-48E5-8F0A-343707283A23}" destId="{E66A2489-B25F-41A7-A0B5-9EACD5648272}" srcOrd="0" destOrd="0" parTransId="{D53254C7-6DB0-44C2-8358-344212BA352C}" sibTransId="{67AE0226-44F4-4ADC-AD3B-B2FED5523E5E}"/>
    <dgm:cxn modelId="{CC760768-E81D-4B23-8CB4-75DE693E87F5}" type="presParOf" srcId="{39A1001B-8512-44B4-98E4-D9E29A546F70}" destId="{1ACA9962-D188-40BC-9227-D0F50DBAEC20}" srcOrd="0" destOrd="0" presId="urn:microsoft.com/office/officeart/2009/layout/CircleArrowProcess"/>
    <dgm:cxn modelId="{CCDF7215-57F7-4EDE-B407-8C7C30E5CCED}" type="presParOf" srcId="{1ACA9962-D188-40BC-9227-D0F50DBAEC20}" destId="{4A782ED7-663B-4378-A9A7-C5A7D290ECDF}" srcOrd="0" destOrd="0" presId="urn:microsoft.com/office/officeart/2009/layout/CircleArrowProcess"/>
    <dgm:cxn modelId="{73E61D16-9BEE-412B-B524-FBD09174CD1A}" type="presParOf" srcId="{39A1001B-8512-44B4-98E4-D9E29A546F70}" destId="{D154C1E5-574D-44B8-ADDC-3EC6BFA1D512}" srcOrd="1" destOrd="0" presId="urn:microsoft.com/office/officeart/2009/layout/CircleArrowProcess"/>
    <dgm:cxn modelId="{BF5BB438-CE40-4453-8A6D-F9B6DC732B3E}" type="presParOf" srcId="{39A1001B-8512-44B4-98E4-D9E29A546F70}" destId="{B617B9FF-D88A-4F70-A733-3A6075E90921}" srcOrd="2" destOrd="0" presId="urn:microsoft.com/office/officeart/2009/layout/CircleArrowProcess"/>
    <dgm:cxn modelId="{B2448EE3-3A04-4143-9D86-C7A0D82B7C88}" type="presParOf" srcId="{B617B9FF-D88A-4F70-A733-3A6075E90921}" destId="{05059EFE-1197-48D9-A2F2-F8F4D0F0F908}" srcOrd="0" destOrd="0" presId="urn:microsoft.com/office/officeart/2009/layout/CircleArrowProcess"/>
    <dgm:cxn modelId="{F22E9590-4DD4-40F0-9B4F-7F475F23122B}" type="presParOf" srcId="{39A1001B-8512-44B4-98E4-D9E29A546F70}" destId="{84C4EA4E-152A-4072-BB12-08FD8A0043C6}" srcOrd="3" destOrd="0" presId="urn:microsoft.com/office/officeart/2009/layout/CircleArrowProcess"/>
    <dgm:cxn modelId="{309C4FA7-502B-4EE8-A396-2B8D000E9919}" type="presParOf" srcId="{39A1001B-8512-44B4-98E4-D9E29A546F70}" destId="{886C3943-E253-4F25-BC94-B3C8AD6EAE16}" srcOrd="4" destOrd="0" presId="urn:microsoft.com/office/officeart/2009/layout/CircleArrowProcess"/>
    <dgm:cxn modelId="{4E215ABC-CBDC-4658-8AED-7BF0FEEA330D}" type="presParOf" srcId="{886C3943-E253-4F25-BC94-B3C8AD6EAE16}" destId="{A242AB41-A346-4ADD-BA92-C7248D9FA8A5}" srcOrd="0" destOrd="0" presId="urn:microsoft.com/office/officeart/2009/layout/CircleArrowProcess"/>
    <dgm:cxn modelId="{D8FE3A96-D0A6-4B9A-A036-D3E26E845249}" type="presParOf" srcId="{39A1001B-8512-44B4-98E4-D9E29A546F70}" destId="{4C20D222-AEFF-4421-ADB7-FD6E47AFB75E}" srcOrd="5" destOrd="0" presId="urn:microsoft.com/office/officeart/2009/layout/CircleArrow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8. Definición de la estructura organizacional</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9B1B81F9-65F3-403E-B183-3C82E9DF7C4E}" type="presOf" srcId="{981E1EAE-880D-4C71-A873-71F71E77A780}" destId="{0E83132E-3E36-463B-A705-26298A12169F}" srcOrd="0" destOrd="0" presId="urn:microsoft.com/office/officeart/2005/8/layout/vList2"/>
    <dgm:cxn modelId="{B484A167-283F-4314-A11C-55B4DCF62AF7}"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EA05B4A1-C617-4840-B1DF-58EC41A1CD41}"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0A4A8B2-7D87-41F6-9BCC-52252E1CF34D}" type="doc">
      <dgm:prSet loTypeId="urn:microsoft.com/office/officeart/2005/8/layout/orgChart1" loCatId="hierarchy" qsTypeId="urn:microsoft.com/office/officeart/2005/8/quickstyle/simple1" qsCatId="simple" csTypeId="urn:microsoft.com/office/officeart/2005/8/colors/accent6_5" csCatId="accent6" phldr="1"/>
      <dgm:spPr/>
      <dgm:t>
        <a:bodyPr/>
        <a:lstStyle/>
        <a:p>
          <a:endParaRPr lang="es-EC"/>
        </a:p>
      </dgm:t>
    </dgm:pt>
    <dgm:pt modelId="{ED76A9D8-C468-4B61-BAF6-1520AC6C8A31}">
      <dgm:prSet phldrT="[Texto]"/>
      <dgm:spPr/>
      <dgm:t>
        <a:bodyPr/>
        <a:lstStyle/>
        <a:p>
          <a:r>
            <a:rPr lang="es-EC" dirty="0" smtClean="0"/>
            <a:t>Niveles Jerárquico</a:t>
          </a:r>
          <a:endParaRPr lang="es-EC" dirty="0"/>
        </a:p>
      </dgm:t>
    </dgm:pt>
    <dgm:pt modelId="{83242C9F-A4EB-414F-B060-2D1B703BFE7D}" type="parTrans" cxnId="{E4F4D162-66A0-458E-8E87-0D2F7D73746F}">
      <dgm:prSet/>
      <dgm:spPr/>
      <dgm:t>
        <a:bodyPr/>
        <a:lstStyle/>
        <a:p>
          <a:endParaRPr lang="es-EC"/>
        </a:p>
      </dgm:t>
    </dgm:pt>
    <dgm:pt modelId="{AC786890-C224-4C83-AD27-B095BAB3F3B1}" type="sibTrans" cxnId="{E4F4D162-66A0-458E-8E87-0D2F7D73746F}">
      <dgm:prSet/>
      <dgm:spPr/>
      <dgm:t>
        <a:bodyPr/>
        <a:lstStyle/>
        <a:p>
          <a:endParaRPr lang="es-EC"/>
        </a:p>
      </dgm:t>
    </dgm:pt>
    <dgm:pt modelId="{0074EDE7-BCD2-4AE0-9A2D-500BDCA41533}" type="asst">
      <dgm:prSet phldrT="[Texto]"/>
      <dgm:spPr/>
      <dgm:t>
        <a:bodyPr/>
        <a:lstStyle/>
        <a:p>
          <a:r>
            <a:rPr lang="es-EC" dirty="0" smtClean="0"/>
            <a:t>Niveles Suficientes</a:t>
          </a:r>
          <a:endParaRPr lang="es-EC" dirty="0"/>
        </a:p>
      </dgm:t>
    </dgm:pt>
    <dgm:pt modelId="{057664D0-86F7-44BF-9F5F-C2D33630B580}" type="parTrans" cxnId="{2292D5AB-13D9-4A01-BA13-C3EB8A95AF04}">
      <dgm:prSet/>
      <dgm:spPr/>
      <dgm:t>
        <a:bodyPr/>
        <a:lstStyle/>
        <a:p>
          <a:endParaRPr lang="es-EC"/>
        </a:p>
      </dgm:t>
    </dgm:pt>
    <dgm:pt modelId="{42AA3C75-7B26-444E-A763-5A10CA2262DD}" type="sibTrans" cxnId="{2292D5AB-13D9-4A01-BA13-C3EB8A95AF04}">
      <dgm:prSet/>
      <dgm:spPr/>
      <dgm:t>
        <a:bodyPr/>
        <a:lstStyle/>
        <a:p>
          <a:endParaRPr lang="es-EC"/>
        </a:p>
      </dgm:t>
    </dgm:pt>
    <dgm:pt modelId="{860CABC3-1197-4A8B-AAD4-0E000FBC75FF}">
      <dgm:prSet phldrT="[Texto]"/>
      <dgm:spPr/>
      <dgm:t>
        <a:bodyPr/>
        <a:lstStyle/>
        <a:p>
          <a:r>
            <a:rPr lang="es-EC" dirty="0" smtClean="0"/>
            <a:t>1.  Unidades administrativas o de gestión</a:t>
          </a:r>
          <a:endParaRPr lang="es-EC" dirty="0"/>
        </a:p>
      </dgm:t>
    </dgm:pt>
    <dgm:pt modelId="{E02141C7-B307-4973-A884-1B49008C8FC2}" type="parTrans" cxnId="{08FA2618-C885-41D0-99D9-968F50699A76}">
      <dgm:prSet/>
      <dgm:spPr/>
      <dgm:t>
        <a:bodyPr/>
        <a:lstStyle/>
        <a:p>
          <a:endParaRPr lang="es-EC"/>
        </a:p>
      </dgm:t>
    </dgm:pt>
    <dgm:pt modelId="{DE685CA4-C296-4393-A7A5-B96C0B939AA2}" type="sibTrans" cxnId="{08FA2618-C885-41D0-99D9-968F50699A76}">
      <dgm:prSet/>
      <dgm:spPr/>
      <dgm:t>
        <a:bodyPr/>
        <a:lstStyle/>
        <a:p>
          <a:endParaRPr lang="es-EC"/>
        </a:p>
      </dgm:t>
    </dgm:pt>
    <dgm:pt modelId="{B35BBC54-AB99-402A-B3D2-A8CD1B538670}">
      <dgm:prSet phldrT="[Texto]"/>
      <dgm:spPr/>
      <dgm:t>
        <a:bodyPr/>
        <a:lstStyle/>
        <a:p>
          <a:r>
            <a:rPr lang="es-EC" dirty="0" smtClean="0"/>
            <a:t>2. Responsabilidades – cumplimiento de metas</a:t>
          </a:r>
          <a:endParaRPr lang="es-EC" dirty="0"/>
        </a:p>
      </dgm:t>
    </dgm:pt>
    <dgm:pt modelId="{FE360C18-B948-45A4-8F7F-173350B23317}" type="parTrans" cxnId="{A838D766-4B7C-42C4-9812-BF166140872E}">
      <dgm:prSet/>
      <dgm:spPr/>
      <dgm:t>
        <a:bodyPr/>
        <a:lstStyle/>
        <a:p>
          <a:endParaRPr lang="es-EC"/>
        </a:p>
      </dgm:t>
    </dgm:pt>
    <dgm:pt modelId="{2C66E53A-4269-44E5-886B-F43A67D58F9B}" type="sibTrans" cxnId="{A838D766-4B7C-42C4-9812-BF166140872E}">
      <dgm:prSet/>
      <dgm:spPr/>
      <dgm:t>
        <a:bodyPr/>
        <a:lstStyle/>
        <a:p>
          <a:endParaRPr lang="es-EC"/>
        </a:p>
      </dgm:t>
    </dgm:pt>
    <dgm:pt modelId="{74CD69DC-530A-47CE-B06F-E02F212DB9FC}">
      <dgm:prSet phldrT="[Texto]"/>
      <dgm:spPr/>
      <dgm:t>
        <a:bodyPr/>
        <a:lstStyle/>
        <a:p>
          <a:r>
            <a:rPr lang="es-EC" dirty="0" smtClean="0"/>
            <a:t>3. Descripción de funciones</a:t>
          </a:r>
          <a:endParaRPr lang="es-EC" dirty="0"/>
        </a:p>
      </dgm:t>
    </dgm:pt>
    <dgm:pt modelId="{D9BC4ED8-4206-4372-8F9B-8428DA28E3C9}" type="parTrans" cxnId="{A43E9A26-6C71-4139-84E3-B77FB5701EDC}">
      <dgm:prSet/>
      <dgm:spPr/>
      <dgm:t>
        <a:bodyPr/>
        <a:lstStyle/>
        <a:p>
          <a:endParaRPr lang="es-EC"/>
        </a:p>
      </dgm:t>
    </dgm:pt>
    <dgm:pt modelId="{CAA2AE5E-C601-48CE-9A3A-F7ED74077F25}" type="sibTrans" cxnId="{A43E9A26-6C71-4139-84E3-B77FB5701EDC}">
      <dgm:prSet/>
      <dgm:spPr/>
      <dgm:t>
        <a:bodyPr/>
        <a:lstStyle/>
        <a:p>
          <a:endParaRPr lang="es-EC"/>
        </a:p>
      </dgm:t>
    </dgm:pt>
    <dgm:pt modelId="{7068CEF7-AFFA-4D3B-9905-3027F0AC9FE5}" type="pres">
      <dgm:prSet presAssocID="{B0A4A8B2-7D87-41F6-9BCC-52252E1CF34D}" presName="hierChild1" presStyleCnt="0">
        <dgm:presLayoutVars>
          <dgm:orgChart val="1"/>
          <dgm:chPref val="1"/>
          <dgm:dir/>
          <dgm:animOne val="branch"/>
          <dgm:animLvl val="lvl"/>
          <dgm:resizeHandles/>
        </dgm:presLayoutVars>
      </dgm:prSet>
      <dgm:spPr/>
      <dgm:t>
        <a:bodyPr/>
        <a:lstStyle/>
        <a:p>
          <a:endParaRPr lang="es-EC"/>
        </a:p>
      </dgm:t>
    </dgm:pt>
    <dgm:pt modelId="{17565801-25BE-4185-8611-7796DD917B8B}" type="pres">
      <dgm:prSet presAssocID="{ED76A9D8-C468-4B61-BAF6-1520AC6C8A31}" presName="hierRoot1" presStyleCnt="0">
        <dgm:presLayoutVars>
          <dgm:hierBranch val="init"/>
        </dgm:presLayoutVars>
      </dgm:prSet>
      <dgm:spPr/>
    </dgm:pt>
    <dgm:pt modelId="{0E0450A7-7BF5-4F5D-8CA7-C6B7A5D208E8}" type="pres">
      <dgm:prSet presAssocID="{ED76A9D8-C468-4B61-BAF6-1520AC6C8A31}" presName="rootComposite1" presStyleCnt="0"/>
      <dgm:spPr/>
    </dgm:pt>
    <dgm:pt modelId="{F2135DE6-DCDA-465F-AE25-BBE6B3CDCFB4}" type="pres">
      <dgm:prSet presAssocID="{ED76A9D8-C468-4B61-BAF6-1520AC6C8A31}" presName="rootText1" presStyleLbl="node0" presStyleIdx="0" presStyleCnt="1">
        <dgm:presLayoutVars>
          <dgm:chPref val="3"/>
        </dgm:presLayoutVars>
      </dgm:prSet>
      <dgm:spPr/>
      <dgm:t>
        <a:bodyPr/>
        <a:lstStyle/>
        <a:p>
          <a:endParaRPr lang="es-EC"/>
        </a:p>
      </dgm:t>
    </dgm:pt>
    <dgm:pt modelId="{8328A6D9-5A1D-444F-840F-E616FEC8822C}" type="pres">
      <dgm:prSet presAssocID="{ED76A9D8-C468-4B61-BAF6-1520AC6C8A31}" presName="rootConnector1" presStyleLbl="node1" presStyleIdx="0" presStyleCnt="0"/>
      <dgm:spPr/>
      <dgm:t>
        <a:bodyPr/>
        <a:lstStyle/>
        <a:p>
          <a:endParaRPr lang="es-EC"/>
        </a:p>
      </dgm:t>
    </dgm:pt>
    <dgm:pt modelId="{F26E316B-17DB-4105-9C34-64E75CE3D0AB}" type="pres">
      <dgm:prSet presAssocID="{ED76A9D8-C468-4B61-BAF6-1520AC6C8A31}" presName="hierChild2" presStyleCnt="0"/>
      <dgm:spPr/>
    </dgm:pt>
    <dgm:pt modelId="{1D3920F7-BE0E-455B-A4A4-451B952D7DC4}" type="pres">
      <dgm:prSet presAssocID="{E02141C7-B307-4973-A884-1B49008C8FC2}" presName="Name37" presStyleLbl="parChTrans1D2" presStyleIdx="0" presStyleCnt="4"/>
      <dgm:spPr/>
      <dgm:t>
        <a:bodyPr/>
        <a:lstStyle/>
        <a:p>
          <a:endParaRPr lang="es-EC"/>
        </a:p>
      </dgm:t>
    </dgm:pt>
    <dgm:pt modelId="{4829326B-83CF-4D13-B17F-836FF3603143}" type="pres">
      <dgm:prSet presAssocID="{860CABC3-1197-4A8B-AAD4-0E000FBC75FF}" presName="hierRoot2" presStyleCnt="0">
        <dgm:presLayoutVars>
          <dgm:hierBranch val="init"/>
        </dgm:presLayoutVars>
      </dgm:prSet>
      <dgm:spPr/>
    </dgm:pt>
    <dgm:pt modelId="{0434752B-0ED8-4683-8233-BF80EBC932AE}" type="pres">
      <dgm:prSet presAssocID="{860CABC3-1197-4A8B-AAD4-0E000FBC75FF}" presName="rootComposite" presStyleCnt="0"/>
      <dgm:spPr/>
    </dgm:pt>
    <dgm:pt modelId="{8E6AA869-D3B8-4B9C-BFA9-95FD49B2E1D0}" type="pres">
      <dgm:prSet presAssocID="{860CABC3-1197-4A8B-AAD4-0E000FBC75FF}" presName="rootText" presStyleLbl="node2" presStyleIdx="0" presStyleCnt="3" custScaleX="118785">
        <dgm:presLayoutVars>
          <dgm:chPref val="3"/>
        </dgm:presLayoutVars>
      </dgm:prSet>
      <dgm:spPr/>
      <dgm:t>
        <a:bodyPr/>
        <a:lstStyle/>
        <a:p>
          <a:endParaRPr lang="es-EC"/>
        </a:p>
      </dgm:t>
    </dgm:pt>
    <dgm:pt modelId="{3C04347B-80B2-482D-8BC1-136F111AB985}" type="pres">
      <dgm:prSet presAssocID="{860CABC3-1197-4A8B-AAD4-0E000FBC75FF}" presName="rootConnector" presStyleLbl="node2" presStyleIdx="0" presStyleCnt="3"/>
      <dgm:spPr/>
      <dgm:t>
        <a:bodyPr/>
        <a:lstStyle/>
        <a:p>
          <a:endParaRPr lang="es-EC"/>
        </a:p>
      </dgm:t>
    </dgm:pt>
    <dgm:pt modelId="{14D0D967-EC5F-410A-91EA-AED68BE67C1F}" type="pres">
      <dgm:prSet presAssocID="{860CABC3-1197-4A8B-AAD4-0E000FBC75FF}" presName="hierChild4" presStyleCnt="0"/>
      <dgm:spPr/>
    </dgm:pt>
    <dgm:pt modelId="{A3A0CB6F-A212-47C5-BF11-D7588F5760BF}" type="pres">
      <dgm:prSet presAssocID="{860CABC3-1197-4A8B-AAD4-0E000FBC75FF}" presName="hierChild5" presStyleCnt="0"/>
      <dgm:spPr/>
    </dgm:pt>
    <dgm:pt modelId="{9E4DB253-81ED-4322-B482-2E8FD3D9ADF2}" type="pres">
      <dgm:prSet presAssocID="{FE360C18-B948-45A4-8F7F-173350B23317}" presName="Name37" presStyleLbl="parChTrans1D2" presStyleIdx="1" presStyleCnt="4"/>
      <dgm:spPr/>
      <dgm:t>
        <a:bodyPr/>
        <a:lstStyle/>
        <a:p>
          <a:endParaRPr lang="es-EC"/>
        </a:p>
      </dgm:t>
    </dgm:pt>
    <dgm:pt modelId="{33EFF15A-7DBB-4827-8A3F-190880E52241}" type="pres">
      <dgm:prSet presAssocID="{B35BBC54-AB99-402A-B3D2-A8CD1B538670}" presName="hierRoot2" presStyleCnt="0">
        <dgm:presLayoutVars>
          <dgm:hierBranch val="init"/>
        </dgm:presLayoutVars>
      </dgm:prSet>
      <dgm:spPr/>
    </dgm:pt>
    <dgm:pt modelId="{4EB35034-AFFA-46DC-9F67-395E6E2D292D}" type="pres">
      <dgm:prSet presAssocID="{B35BBC54-AB99-402A-B3D2-A8CD1B538670}" presName="rootComposite" presStyleCnt="0"/>
      <dgm:spPr/>
    </dgm:pt>
    <dgm:pt modelId="{1F419C2B-8335-4CEB-BEBA-975019F3394D}" type="pres">
      <dgm:prSet presAssocID="{B35BBC54-AB99-402A-B3D2-A8CD1B538670}" presName="rootText" presStyleLbl="node2" presStyleIdx="1" presStyleCnt="3" custScaleX="118785">
        <dgm:presLayoutVars>
          <dgm:chPref val="3"/>
        </dgm:presLayoutVars>
      </dgm:prSet>
      <dgm:spPr/>
      <dgm:t>
        <a:bodyPr/>
        <a:lstStyle/>
        <a:p>
          <a:endParaRPr lang="es-EC"/>
        </a:p>
      </dgm:t>
    </dgm:pt>
    <dgm:pt modelId="{572F22EA-B60D-4D4E-B48D-DFC891019D82}" type="pres">
      <dgm:prSet presAssocID="{B35BBC54-AB99-402A-B3D2-A8CD1B538670}" presName="rootConnector" presStyleLbl="node2" presStyleIdx="1" presStyleCnt="3"/>
      <dgm:spPr/>
      <dgm:t>
        <a:bodyPr/>
        <a:lstStyle/>
        <a:p>
          <a:endParaRPr lang="es-EC"/>
        </a:p>
      </dgm:t>
    </dgm:pt>
    <dgm:pt modelId="{73055D84-30EB-44EA-88D5-DEAAEC215955}" type="pres">
      <dgm:prSet presAssocID="{B35BBC54-AB99-402A-B3D2-A8CD1B538670}" presName="hierChild4" presStyleCnt="0"/>
      <dgm:spPr/>
    </dgm:pt>
    <dgm:pt modelId="{03DEDA93-1E6E-410A-95F0-ACDD26F19B3F}" type="pres">
      <dgm:prSet presAssocID="{B35BBC54-AB99-402A-B3D2-A8CD1B538670}" presName="hierChild5" presStyleCnt="0"/>
      <dgm:spPr/>
    </dgm:pt>
    <dgm:pt modelId="{5638470A-46B1-48DE-99EE-F45B5736CD50}" type="pres">
      <dgm:prSet presAssocID="{D9BC4ED8-4206-4372-8F9B-8428DA28E3C9}" presName="Name37" presStyleLbl="parChTrans1D2" presStyleIdx="2" presStyleCnt="4"/>
      <dgm:spPr/>
      <dgm:t>
        <a:bodyPr/>
        <a:lstStyle/>
        <a:p>
          <a:endParaRPr lang="es-EC"/>
        </a:p>
      </dgm:t>
    </dgm:pt>
    <dgm:pt modelId="{87ECE92A-981C-4715-84D2-081F0A3089B4}" type="pres">
      <dgm:prSet presAssocID="{74CD69DC-530A-47CE-B06F-E02F212DB9FC}" presName="hierRoot2" presStyleCnt="0">
        <dgm:presLayoutVars>
          <dgm:hierBranch val="init"/>
        </dgm:presLayoutVars>
      </dgm:prSet>
      <dgm:spPr/>
    </dgm:pt>
    <dgm:pt modelId="{C6798944-6DC6-4664-9496-238FBA81E005}" type="pres">
      <dgm:prSet presAssocID="{74CD69DC-530A-47CE-B06F-E02F212DB9FC}" presName="rootComposite" presStyleCnt="0"/>
      <dgm:spPr/>
    </dgm:pt>
    <dgm:pt modelId="{98BE022A-0C50-40B8-8F10-B24673E4EEF4}" type="pres">
      <dgm:prSet presAssocID="{74CD69DC-530A-47CE-B06F-E02F212DB9FC}" presName="rootText" presStyleLbl="node2" presStyleIdx="2" presStyleCnt="3" custScaleX="118785">
        <dgm:presLayoutVars>
          <dgm:chPref val="3"/>
        </dgm:presLayoutVars>
      </dgm:prSet>
      <dgm:spPr/>
      <dgm:t>
        <a:bodyPr/>
        <a:lstStyle/>
        <a:p>
          <a:endParaRPr lang="es-EC"/>
        </a:p>
      </dgm:t>
    </dgm:pt>
    <dgm:pt modelId="{50537BC3-F453-4E8A-9550-EC91E53F9178}" type="pres">
      <dgm:prSet presAssocID="{74CD69DC-530A-47CE-B06F-E02F212DB9FC}" presName="rootConnector" presStyleLbl="node2" presStyleIdx="2" presStyleCnt="3"/>
      <dgm:spPr/>
      <dgm:t>
        <a:bodyPr/>
        <a:lstStyle/>
        <a:p>
          <a:endParaRPr lang="es-EC"/>
        </a:p>
      </dgm:t>
    </dgm:pt>
    <dgm:pt modelId="{7A871335-24DA-4E15-BA4C-4E704BF5F688}" type="pres">
      <dgm:prSet presAssocID="{74CD69DC-530A-47CE-B06F-E02F212DB9FC}" presName="hierChild4" presStyleCnt="0"/>
      <dgm:spPr/>
    </dgm:pt>
    <dgm:pt modelId="{1350CCD5-58C1-49FE-BC1D-5D6CC752D856}" type="pres">
      <dgm:prSet presAssocID="{74CD69DC-530A-47CE-B06F-E02F212DB9FC}" presName="hierChild5" presStyleCnt="0"/>
      <dgm:spPr/>
    </dgm:pt>
    <dgm:pt modelId="{08A7A0E1-AF7E-46A6-AED3-95E39070F5DF}" type="pres">
      <dgm:prSet presAssocID="{ED76A9D8-C468-4B61-BAF6-1520AC6C8A31}" presName="hierChild3" presStyleCnt="0"/>
      <dgm:spPr/>
    </dgm:pt>
    <dgm:pt modelId="{B24860D6-C1CA-4EE7-8B15-75CDB2D601B3}" type="pres">
      <dgm:prSet presAssocID="{057664D0-86F7-44BF-9F5F-C2D33630B580}" presName="Name111" presStyleLbl="parChTrans1D2" presStyleIdx="3" presStyleCnt="4"/>
      <dgm:spPr/>
      <dgm:t>
        <a:bodyPr/>
        <a:lstStyle/>
        <a:p>
          <a:endParaRPr lang="es-EC"/>
        </a:p>
      </dgm:t>
    </dgm:pt>
    <dgm:pt modelId="{98CD447E-8B97-4B15-9155-BDED0F1C7DA7}" type="pres">
      <dgm:prSet presAssocID="{0074EDE7-BCD2-4AE0-9A2D-500BDCA41533}" presName="hierRoot3" presStyleCnt="0">
        <dgm:presLayoutVars>
          <dgm:hierBranch val="init"/>
        </dgm:presLayoutVars>
      </dgm:prSet>
      <dgm:spPr/>
    </dgm:pt>
    <dgm:pt modelId="{D261C335-D795-471C-87F4-507E140127CB}" type="pres">
      <dgm:prSet presAssocID="{0074EDE7-BCD2-4AE0-9A2D-500BDCA41533}" presName="rootComposite3" presStyleCnt="0"/>
      <dgm:spPr/>
    </dgm:pt>
    <dgm:pt modelId="{6C71A2EF-4908-4AC9-BE03-0D708DBEED97}" type="pres">
      <dgm:prSet presAssocID="{0074EDE7-BCD2-4AE0-9A2D-500BDCA41533}" presName="rootText3" presStyleLbl="asst1" presStyleIdx="0" presStyleCnt="1">
        <dgm:presLayoutVars>
          <dgm:chPref val="3"/>
        </dgm:presLayoutVars>
      </dgm:prSet>
      <dgm:spPr/>
      <dgm:t>
        <a:bodyPr/>
        <a:lstStyle/>
        <a:p>
          <a:endParaRPr lang="es-EC"/>
        </a:p>
      </dgm:t>
    </dgm:pt>
    <dgm:pt modelId="{6D516A0D-E0FD-4765-83D2-CEED3DFAA9AF}" type="pres">
      <dgm:prSet presAssocID="{0074EDE7-BCD2-4AE0-9A2D-500BDCA41533}" presName="rootConnector3" presStyleLbl="asst1" presStyleIdx="0" presStyleCnt="1"/>
      <dgm:spPr/>
      <dgm:t>
        <a:bodyPr/>
        <a:lstStyle/>
        <a:p>
          <a:endParaRPr lang="es-EC"/>
        </a:p>
      </dgm:t>
    </dgm:pt>
    <dgm:pt modelId="{BBC69AF8-A255-4CE0-9EFF-2946B4B1B296}" type="pres">
      <dgm:prSet presAssocID="{0074EDE7-BCD2-4AE0-9A2D-500BDCA41533}" presName="hierChild6" presStyleCnt="0"/>
      <dgm:spPr/>
    </dgm:pt>
    <dgm:pt modelId="{93F10649-5A9B-4387-A454-879E0A4EA2FC}" type="pres">
      <dgm:prSet presAssocID="{0074EDE7-BCD2-4AE0-9A2D-500BDCA41533}" presName="hierChild7" presStyleCnt="0"/>
      <dgm:spPr/>
    </dgm:pt>
  </dgm:ptLst>
  <dgm:cxnLst>
    <dgm:cxn modelId="{E17B45EC-E68A-4405-94F8-1784B47B753B}" type="presOf" srcId="{0074EDE7-BCD2-4AE0-9A2D-500BDCA41533}" destId="{6D516A0D-E0FD-4765-83D2-CEED3DFAA9AF}" srcOrd="1" destOrd="0" presId="urn:microsoft.com/office/officeart/2005/8/layout/orgChart1"/>
    <dgm:cxn modelId="{BBDC26D9-0BC2-4818-B6D0-F84F5696CD93}" type="presOf" srcId="{860CABC3-1197-4A8B-AAD4-0E000FBC75FF}" destId="{8E6AA869-D3B8-4B9C-BFA9-95FD49B2E1D0}" srcOrd="0" destOrd="0" presId="urn:microsoft.com/office/officeart/2005/8/layout/orgChart1"/>
    <dgm:cxn modelId="{E1B0C7A9-7DD1-4A1B-A4C0-E5994CAF80A2}" type="presOf" srcId="{B35BBC54-AB99-402A-B3D2-A8CD1B538670}" destId="{572F22EA-B60D-4D4E-B48D-DFC891019D82}" srcOrd="1" destOrd="0" presId="urn:microsoft.com/office/officeart/2005/8/layout/orgChart1"/>
    <dgm:cxn modelId="{1354D622-A477-4B8D-A077-D7FDE078D7DC}" type="presOf" srcId="{D9BC4ED8-4206-4372-8F9B-8428DA28E3C9}" destId="{5638470A-46B1-48DE-99EE-F45B5736CD50}" srcOrd="0" destOrd="0" presId="urn:microsoft.com/office/officeart/2005/8/layout/orgChart1"/>
    <dgm:cxn modelId="{6C3BEAC2-AA5D-4F27-88AB-C1012AE69161}" type="presOf" srcId="{B0A4A8B2-7D87-41F6-9BCC-52252E1CF34D}" destId="{7068CEF7-AFFA-4D3B-9905-3027F0AC9FE5}" srcOrd="0" destOrd="0" presId="urn:microsoft.com/office/officeart/2005/8/layout/orgChart1"/>
    <dgm:cxn modelId="{39B93419-774E-4801-84E0-C7C33F651FA9}" type="presOf" srcId="{ED76A9D8-C468-4B61-BAF6-1520AC6C8A31}" destId="{F2135DE6-DCDA-465F-AE25-BBE6B3CDCFB4}" srcOrd="0" destOrd="0" presId="urn:microsoft.com/office/officeart/2005/8/layout/orgChart1"/>
    <dgm:cxn modelId="{A838D766-4B7C-42C4-9812-BF166140872E}" srcId="{ED76A9D8-C468-4B61-BAF6-1520AC6C8A31}" destId="{B35BBC54-AB99-402A-B3D2-A8CD1B538670}" srcOrd="2" destOrd="0" parTransId="{FE360C18-B948-45A4-8F7F-173350B23317}" sibTransId="{2C66E53A-4269-44E5-886B-F43A67D58F9B}"/>
    <dgm:cxn modelId="{934CAB66-491B-4AE7-8FB6-D8560EA27B10}" type="presOf" srcId="{057664D0-86F7-44BF-9F5F-C2D33630B580}" destId="{B24860D6-C1CA-4EE7-8B15-75CDB2D601B3}" srcOrd="0" destOrd="0" presId="urn:microsoft.com/office/officeart/2005/8/layout/orgChart1"/>
    <dgm:cxn modelId="{E9970DC2-062D-4FDC-A3FD-13E1835004C7}" type="presOf" srcId="{E02141C7-B307-4973-A884-1B49008C8FC2}" destId="{1D3920F7-BE0E-455B-A4A4-451B952D7DC4}" srcOrd="0" destOrd="0" presId="urn:microsoft.com/office/officeart/2005/8/layout/orgChart1"/>
    <dgm:cxn modelId="{2292D5AB-13D9-4A01-BA13-C3EB8A95AF04}" srcId="{ED76A9D8-C468-4B61-BAF6-1520AC6C8A31}" destId="{0074EDE7-BCD2-4AE0-9A2D-500BDCA41533}" srcOrd="0" destOrd="0" parTransId="{057664D0-86F7-44BF-9F5F-C2D33630B580}" sibTransId="{42AA3C75-7B26-444E-A763-5A10CA2262DD}"/>
    <dgm:cxn modelId="{A43E9A26-6C71-4139-84E3-B77FB5701EDC}" srcId="{ED76A9D8-C468-4B61-BAF6-1520AC6C8A31}" destId="{74CD69DC-530A-47CE-B06F-E02F212DB9FC}" srcOrd="3" destOrd="0" parTransId="{D9BC4ED8-4206-4372-8F9B-8428DA28E3C9}" sibTransId="{CAA2AE5E-C601-48CE-9A3A-F7ED74077F25}"/>
    <dgm:cxn modelId="{08FA2618-C885-41D0-99D9-968F50699A76}" srcId="{ED76A9D8-C468-4B61-BAF6-1520AC6C8A31}" destId="{860CABC3-1197-4A8B-AAD4-0E000FBC75FF}" srcOrd="1" destOrd="0" parTransId="{E02141C7-B307-4973-A884-1B49008C8FC2}" sibTransId="{DE685CA4-C296-4393-A7A5-B96C0B939AA2}"/>
    <dgm:cxn modelId="{42758B68-53CA-434F-9408-C18C368D2E39}" type="presOf" srcId="{74CD69DC-530A-47CE-B06F-E02F212DB9FC}" destId="{50537BC3-F453-4E8A-9550-EC91E53F9178}" srcOrd="1" destOrd="0" presId="urn:microsoft.com/office/officeart/2005/8/layout/orgChart1"/>
    <dgm:cxn modelId="{E4F4D162-66A0-458E-8E87-0D2F7D73746F}" srcId="{B0A4A8B2-7D87-41F6-9BCC-52252E1CF34D}" destId="{ED76A9D8-C468-4B61-BAF6-1520AC6C8A31}" srcOrd="0" destOrd="0" parTransId="{83242C9F-A4EB-414F-B060-2D1B703BFE7D}" sibTransId="{AC786890-C224-4C83-AD27-B095BAB3F3B1}"/>
    <dgm:cxn modelId="{BB6DB4E8-23BD-48FB-B547-98FF55BB0549}" type="presOf" srcId="{0074EDE7-BCD2-4AE0-9A2D-500BDCA41533}" destId="{6C71A2EF-4908-4AC9-BE03-0D708DBEED97}" srcOrd="0" destOrd="0" presId="urn:microsoft.com/office/officeart/2005/8/layout/orgChart1"/>
    <dgm:cxn modelId="{A245E6DE-8C03-4B4B-88A9-6888183784B3}" type="presOf" srcId="{860CABC3-1197-4A8B-AAD4-0E000FBC75FF}" destId="{3C04347B-80B2-482D-8BC1-136F111AB985}" srcOrd="1" destOrd="0" presId="urn:microsoft.com/office/officeart/2005/8/layout/orgChart1"/>
    <dgm:cxn modelId="{682F345C-75FC-4FA5-8A41-D638AF82493D}" type="presOf" srcId="{ED76A9D8-C468-4B61-BAF6-1520AC6C8A31}" destId="{8328A6D9-5A1D-444F-840F-E616FEC8822C}" srcOrd="1" destOrd="0" presId="urn:microsoft.com/office/officeart/2005/8/layout/orgChart1"/>
    <dgm:cxn modelId="{719AEFE2-FA44-42DA-8ED3-04F4CC941FF2}" type="presOf" srcId="{FE360C18-B948-45A4-8F7F-173350B23317}" destId="{9E4DB253-81ED-4322-B482-2E8FD3D9ADF2}" srcOrd="0" destOrd="0" presId="urn:microsoft.com/office/officeart/2005/8/layout/orgChart1"/>
    <dgm:cxn modelId="{A6E19B7E-E7DE-44C0-8AD7-728C98F6BE0C}" type="presOf" srcId="{74CD69DC-530A-47CE-B06F-E02F212DB9FC}" destId="{98BE022A-0C50-40B8-8F10-B24673E4EEF4}" srcOrd="0" destOrd="0" presId="urn:microsoft.com/office/officeart/2005/8/layout/orgChart1"/>
    <dgm:cxn modelId="{C04D3195-F867-4D48-BA06-EFC601FE654C}" type="presOf" srcId="{B35BBC54-AB99-402A-B3D2-A8CD1B538670}" destId="{1F419C2B-8335-4CEB-BEBA-975019F3394D}" srcOrd="0" destOrd="0" presId="urn:microsoft.com/office/officeart/2005/8/layout/orgChart1"/>
    <dgm:cxn modelId="{D26B0504-CD2E-4DDC-8975-6249FFA5A0CA}" type="presParOf" srcId="{7068CEF7-AFFA-4D3B-9905-3027F0AC9FE5}" destId="{17565801-25BE-4185-8611-7796DD917B8B}" srcOrd="0" destOrd="0" presId="urn:microsoft.com/office/officeart/2005/8/layout/orgChart1"/>
    <dgm:cxn modelId="{A81C4864-21E0-4ECA-923D-145C95F2588B}" type="presParOf" srcId="{17565801-25BE-4185-8611-7796DD917B8B}" destId="{0E0450A7-7BF5-4F5D-8CA7-C6B7A5D208E8}" srcOrd="0" destOrd="0" presId="urn:microsoft.com/office/officeart/2005/8/layout/orgChart1"/>
    <dgm:cxn modelId="{5F2D3FCC-462A-43AE-BD69-4D973806E7A7}" type="presParOf" srcId="{0E0450A7-7BF5-4F5D-8CA7-C6B7A5D208E8}" destId="{F2135DE6-DCDA-465F-AE25-BBE6B3CDCFB4}" srcOrd="0" destOrd="0" presId="urn:microsoft.com/office/officeart/2005/8/layout/orgChart1"/>
    <dgm:cxn modelId="{25B4C11B-077F-4882-8F9B-6889954B2AEB}" type="presParOf" srcId="{0E0450A7-7BF5-4F5D-8CA7-C6B7A5D208E8}" destId="{8328A6D9-5A1D-444F-840F-E616FEC8822C}" srcOrd="1" destOrd="0" presId="urn:microsoft.com/office/officeart/2005/8/layout/orgChart1"/>
    <dgm:cxn modelId="{BFDFBF4D-505B-4039-A5AB-7EA223F3DC9A}" type="presParOf" srcId="{17565801-25BE-4185-8611-7796DD917B8B}" destId="{F26E316B-17DB-4105-9C34-64E75CE3D0AB}" srcOrd="1" destOrd="0" presId="urn:microsoft.com/office/officeart/2005/8/layout/orgChart1"/>
    <dgm:cxn modelId="{EFA68619-6054-4CE7-A3D8-3903DC7594BB}" type="presParOf" srcId="{F26E316B-17DB-4105-9C34-64E75CE3D0AB}" destId="{1D3920F7-BE0E-455B-A4A4-451B952D7DC4}" srcOrd="0" destOrd="0" presId="urn:microsoft.com/office/officeart/2005/8/layout/orgChart1"/>
    <dgm:cxn modelId="{26FF8AF6-0004-4CC8-9F75-CB21CF1453F3}" type="presParOf" srcId="{F26E316B-17DB-4105-9C34-64E75CE3D0AB}" destId="{4829326B-83CF-4D13-B17F-836FF3603143}" srcOrd="1" destOrd="0" presId="urn:microsoft.com/office/officeart/2005/8/layout/orgChart1"/>
    <dgm:cxn modelId="{D556C408-4323-4A3D-9106-45296E770407}" type="presParOf" srcId="{4829326B-83CF-4D13-B17F-836FF3603143}" destId="{0434752B-0ED8-4683-8233-BF80EBC932AE}" srcOrd="0" destOrd="0" presId="urn:microsoft.com/office/officeart/2005/8/layout/orgChart1"/>
    <dgm:cxn modelId="{A69EB0A6-DE93-4724-A0D7-0303A9AD4A9F}" type="presParOf" srcId="{0434752B-0ED8-4683-8233-BF80EBC932AE}" destId="{8E6AA869-D3B8-4B9C-BFA9-95FD49B2E1D0}" srcOrd="0" destOrd="0" presId="urn:microsoft.com/office/officeart/2005/8/layout/orgChart1"/>
    <dgm:cxn modelId="{3246D2EC-2D3C-4D74-A36C-C7DABA213FD3}" type="presParOf" srcId="{0434752B-0ED8-4683-8233-BF80EBC932AE}" destId="{3C04347B-80B2-482D-8BC1-136F111AB985}" srcOrd="1" destOrd="0" presId="urn:microsoft.com/office/officeart/2005/8/layout/orgChart1"/>
    <dgm:cxn modelId="{798D4C05-C37C-4198-921A-C9395740AA59}" type="presParOf" srcId="{4829326B-83CF-4D13-B17F-836FF3603143}" destId="{14D0D967-EC5F-410A-91EA-AED68BE67C1F}" srcOrd="1" destOrd="0" presId="urn:microsoft.com/office/officeart/2005/8/layout/orgChart1"/>
    <dgm:cxn modelId="{30149D96-0984-4AD3-8D6E-922EDFCCFD87}" type="presParOf" srcId="{4829326B-83CF-4D13-B17F-836FF3603143}" destId="{A3A0CB6F-A212-47C5-BF11-D7588F5760BF}" srcOrd="2" destOrd="0" presId="urn:microsoft.com/office/officeart/2005/8/layout/orgChart1"/>
    <dgm:cxn modelId="{20206C76-772F-416F-9245-2A330418C52E}" type="presParOf" srcId="{F26E316B-17DB-4105-9C34-64E75CE3D0AB}" destId="{9E4DB253-81ED-4322-B482-2E8FD3D9ADF2}" srcOrd="2" destOrd="0" presId="urn:microsoft.com/office/officeart/2005/8/layout/orgChart1"/>
    <dgm:cxn modelId="{09E4F113-E885-4CA5-B7F8-B7A8FD24E8A3}" type="presParOf" srcId="{F26E316B-17DB-4105-9C34-64E75CE3D0AB}" destId="{33EFF15A-7DBB-4827-8A3F-190880E52241}" srcOrd="3" destOrd="0" presId="urn:microsoft.com/office/officeart/2005/8/layout/orgChart1"/>
    <dgm:cxn modelId="{092E1C79-FA47-4CB5-963A-1FFF955BD0F5}" type="presParOf" srcId="{33EFF15A-7DBB-4827-8A3F-190880E52241}" destId="{4EB35034-AFFA-46DC-9F67-395E6E2D292D}" srcOrd="0" destOrd="0" presId="urn:microsoft.com/office/officeart/2005/8/layout/orgChart1"/>
    <dgm:cxn modelId="{2AEC8E9D-4EE7-47C9-817F-8D6D5D7BFE98}" type="presParOf" srcId="{4EB35034-AFFA-46DC-9F67-395E6E2D292D}" destId="{1F419C2B-8335-4CEB-BEBA-975019F3394D}" srcOrd="0" destOrd="0" presId="urn:microsoft.com/office/officeart/2005/8/layout/orgChart1"/>
    <dgm:cxn modelId="{6D956ED5-A466-4542-A14C-D14CDE01B7EF}" type="presParOf" srcId="{4EB35034-AFFA-46DC-9F67-395E6E2D292D}" destId="{572F22EA-B60D-4D4E-B48D-DFC891019D82}" srcOrd="1" destOrd="0" presId="urn:microsoft.com/office/officeart/2005/8/layout/orgChart1"/>
    <dgm:cxn modelId="{DF0AC62A-C91D-4AC7-AC7C-0B05394D3931}" type="presParOf" srcId="{33EFF15A-7DBB-4827-8A3F-190880E52241}" destId="{73055D84-30EB-44EA-88D5-DEAAEC215955}" srcOrd="1" destOrd="0" presId="urn:microsoft.com/office/officeart/2005/8/layout/orgChart1"/>
    <dgm:cxn modelId="{5DCF471F-971B-4C89-9A4C-A6E3F5288275}" type="presParOf" srcId="{33EFF15A-7DBB-4827-8A3F-190880E52241}" destId="{03DEDA93-1E6E-410A-95F0-ACDD26F19B3F}" srcOrd="2" destOrd="0" presId="urn:microsoft.com/office/officeart/2005/8/layout/orgChart1"/>
    <dgm:cxn modelId="{FF6A4AA3-E5F1-418E-B26F-730D4385988C}" type="presParOf" srcId="{F26E316B-17DB-4105-9C34-64E75CE3D0AB}" destId="{5638470A-46B1-48DE-99EE-F45B5736CD50}" srcOrd="4" destOrd="0" presId="urn:microsoft.com/office/officeart/2005/8/layout/orgChart1"/>
    <dgm:cxn modelId="{B3A6043B-138E-4324-88B7-62A1A61127D9}" type="presParOf" srcId="{F26E316B-17DB-4105-9C34-64E75CE3D0AB}" destId="{87ECE92A-981C-4715-84D2-081F0A3089B4}" srcOrd="5" destOrd="0" presId="urn:microsoft.com/office/officeart/2005/8/layout/orgChart1"/>
    <dgm:cxn modelId="{6D0EE0C1-8334-4674-BBC9-3DEC63C3F40A}" type="presParOf" srcId="{87ECE92A-981C-4715-84D2-081F0A3089B4}" destId="{C6798944-6DC6-4664-9496-238FBA81E005}" srcOrd="0" destOrd="0" presId="urn:microsoft.com/office/officeart/2005/8/layout/orgChart1"/>
    <dgm:cxn modelId="{BEB592B1-45D0-44A4-8719-773897978381}" type="presParOf" srcId="{C6798944-6DC6-4664-9496-238FBA81E005}" destId="{98BE022A-0C50-40B8-8F10-B24673E4EEF4}" srcOrd="0" destOrd="0" presId="urn:microsoft.com/office/officeart/2005/8/layout/orgChart1"/>
    <dgm:cxn modelId="{A7EFBBDF-8755-45FB-8904-BBAB8B1E1832}" type="presParOf" srcId="{C6798944-6DC6-4664-9496-238FBA81E005}" destId="{50537BC3-F453-4E8A-9550-EC91E53F9178}" srcOrd="1" destOrd="0" presId="urn:microsoft.com/office/officeart/2005/8/layout/orgChart1"/>
    <dgm:cxn modelId="{095F013A-DDF4-43EA-9A2D-5779EB0A1FFD}" type="presParOf" srcId="{87ECE92A-981C-4715-84D2-081F0A3089B4}" destId="{7A871335-24DA-4E15-BA4C-4E704BF5F688}" srcOrd="1" destOrd="0" presId="urn:microsoft.com/office/officeart/2005/8/layout/orgChart1"/>
    <dgm:cxn modelId="{C72907F2-2B61-4449-B0A2-F8E1C2FE36C6}" type="presParOf" srcId="{87ECE92A-981C-4715-84D2-081F0A3089B4}" destId="{1350CCD5-58C1-49FE-BC1D-5D6CC752D856}" srcOrd="2" destOrd="0" presId="urn:microsoft.com/office/officeart/2005/8/layout/orgChart1"/>
    <dgm:cxn modelId="{DD5252E5-3CD7-4F0B-8C41-193DFD7E95DD}" type="presParOf" srcId="{17565801-25BE-4185-8611-7796DD917B8B}" destId="{08A7A0E1-AF7E-46A6-AED3-95E39070F5DF}" srcOrd="2" destOrd="0" presId="urn:microsoft.com/office/officeart/2005/8/layout/orgChart1"/>
    <dgm:cxn modelId="{90C8317F-6050-4395-8B3F-041794FDCD24}" type="presParOf" srcId="{08A7A0E1-AF7E-46A6-AED3-95E39070F5DF}" destId="{B24860D6-C1CA-4EE7-8B15-75CDB2D601B3}" srcOrd="0" destOrd="0" presId="urn:microsoft.com/office/officeart/2005/8/layout/orgChart1"/>
    <dgm:cxn modelId="{3DBB53E1-DACA-476A-9940-ABE9C7997095}" type="presParOf" srcId="{08A7A0E1-AF7E-46A6-AED3-95E39070F5DF}" destId="{98CD447E-8B97-4B15-9155-BDED0F1C7DA7}" srcOrd="1" destOrd="0" presId="urn:microsoft.com/office/officeart/2005/8/layout/orgChart1"/>
    <dgm:cxn modelId="{07DA1B2A-D6B4-41E0-A81F-97CEC340129E}" type="presParOf" srcId="{98CD447E-8B97-4B15-9155-BDED0F1C7DA7}" destId="{D261C335-D795-471C-87F4-507E140127CB}" srcOrd="0" destOrd="0" presId="urn:microsoft.com/office/officeart/2005/8/layout/orgChart1"/>
    <dgm:cxn modelId="{BCBF2FEA-0B5C-4539-A465-D9909673A85A}" type="presParOf" srcId="{D261C335-D795-471C-87F4-507E140127CB}" destId="{6C71A2EF-4908-4AC9-BE03-0D708DBEED97}" srcOrd="0" destOrd="0" presId="urn:microsoft.com/office/officeart/2005/8/layout/orgChart1"/>
    <dgm:cxn modelId="{AAE0BF99-D56E-4E69-BF11-B7876C137B5C}" type="presParOf" srcId="{D261C335-D795-471C-87F4-507E140127CB}" destId="{6D516A0D-E0FD-4765-83D2-CEED3DFAA9AF}" srcOrd="1" destOrd="0" presId="urn:microsoft.com/office/officeart/2005/8/layout/orgChart1"/>
    <dgm:cxn modelId="{8B894212-5416-462F-B8F2-B6FDB60DBFDA}" type="presParOf" srcId="{98CD447E-8B97-4B15-9155-BDED0F1C7DA7}" destId="{BBC69AF8-A255-4CE0-9EFF-2946B4B1B296}" srcOrd="1" destOrd="0" presId="urn:microsoft.com/office/officeart/2005/8/layout/orgChart1"/>
    <dgm:cxn modelId="{91752014-3C05-4C24-A245-7D107917BAD3}" type="presParOf" srcId="{98CD447E-8B97-4B15-9155-BDED0F1C7DA7}" destId="{93F10649-5A9B-4387-A454-879E0A4EA2FC}"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9. Incorporación de Programas Estratégicos</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4A3AFA11-798D-4B91-8D5A-4E28CCB3064A}"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9343CFC0-A07A-477F-9630-89221E3E57E6}" type="presOf" srcId="{981E1EAE-880D-4C71-A873-71F71E77A780}" destId="{0E83132E-3E36-463B-A705-26298A12169F}" srcOrd="0" destOrd="0" presId="urn:microsoft.com/office/officeart/2005/8/layout/vList2"/>
    <dgm:cxn modelId="{CC410553-36D3-482C-8848-D8731020F8F1}"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0E78331-48F9-4C22-9E53-5031D98BA96D}" type="doc">
      <dgm:prSet loTypeId="urn:microsoft.com/office/officeart/2005/8/layout/venn1" loCatId="relationship" qsTypeId="urn:microsoft.com/office/officeart/2005/8/quickstyle/simple1" qsCatId="simple" csTypeId="urn:microsoft.com/office/officeart/2005/8/colors/accent5_5" csCatId="accent5" phldr="1"/>
      <dgm:spPr/>
      <dgm:t>
        <a:bodyPr/>
        <a:lstStyle/>
        <a:p>
          <a:endParaRPr lang="es-EC"/>
        </a:p>
      </dgm:t>
    </dgm:pt>
    <dgm:pt modelId="{00F5938D-FC38-448E-8D1F-A2BBEC928057}">
      <dgm:prSet phldrT="[Texto]" custT="1"/>
      <dgm:spPr/>
      <dgm:t>
        <a:bodyPr/>
        <a:lstStyle/>
        <a:p>
          <a:r>
            <a:rPr lang="es-EC" sz="1800" dirty="0" smtClean="0"/>
            <a:t>Programas estratégicos</a:t>
          </a:r>
          <a:endParaRPr lang="es-EC" sz="1800" dirty="0"/>
        </a:p>
      </dgm:t>
    </dgm:pt>
    <dgm:pt modelId="{AABE27EB-D5B4-4577-AF7C-2F130A658AEF}" type="parTrans" cxnId="{816218C7-1FF8-4ED0-A276-34DCBADBB286}">
      <dgm:prSet/>
      <dgm:spPr/>
      <dgm:t>
        <a:bodyPr/>
        <a:lstStyle/>
        <a:p>
          <a:endParaRPr lang="es-EC" sz="1800"/>
        </a:p>
      </dgm:t>
    </dgm:pt>
    <dgm:pt modelId="{ADB4999C-7B41-4622-9EF8-B78891E6838F}" type="sibTrans" cxnId="{816218C7-1FF8-4ED0-A276-34DCBADBB286}">
      <dgm:prSet/>
      <dgm:spPr/>
      <dgm:t>
        <a:bodyPr/>
        <a:lstStyle/>
        <a:p>
          <a:endParaRPr lang="es-EC" sz="1800"/>
        </a:p>
      </dgm:t>
    </dgm:pt>
    <dgm:pt modelId="{9AB3DF3F-7924-4266-90E9-9A84E7CC20DA}">
      <dgm:prSet phldrT="[Texto]" custT="1"/>
      <dgm:spPr/>
      <dgm:t>
        <a:bodyPr/>
        <a:lstStyle/>
        <a:p>
          <a:r>
            <a:rPr lang="es-EC" sz="1800" dirty="0" smtClean="0"/>
            <a:t>Programas presupuestarios</a:t>
          </a:r>
          <a:endParaRPr lang="es-EC" sz="1800" dirty="0"/>
        </a:p>
      </dgm:t>
    </dgm:pt>
    <dgm:pt modelId="{A568A42E-0BB1-4551-8C17-33B09CF556C9}" type="parTrans" cxnId="{B0F03094-45FF-487D-A650-EAB4D2E1C847}">
      <dgm:prSet/>
      <dgm:spPr/>
      <dgm:t>
        <a:bodyPr/>
        <a:lstStyle/>
        <a:p>
          <a:endParaRPr lang="es-EC" sz="1800"/>
        </a:p>
      </dgm:t>
    </dgm:pt>
    <dgm:pt modelId="{C4959CDD-6F6D-47A9-AF59-1BE3A2A32D26}" type="sibTrans" cxnId="{B0F03094-45FF-487D-A650-EAB4D2E1C847}">
      <dgm:prSet/>
      <dgm:spPr/>
      <dgm:t>
        <a:bodyPr/>
        <a:lstStyle/>
        <a:p>
          <a:endParaRPr lang="es-EC" sz="1800"/>
        </a:p>
      </dgm:t>
    </dgm:pt>
    <dgm:pt modelId="{F08BB3EC-CC43-451B-B90E-CE6D72F7F724}" type="pres">
      <dgm:prSet presAssocID="{90E78331-48F9-4C22-9E53-5031D98BA96D}" presName="compositeShape" presStyleCnt="0">
        <dgm:presLayoutVars>
          <dgm:chMax val="7"/>
          <dgm:dir/>
          <dgm:resizeHandles val="exact"/>
        </dgm:presLayoutVars>
      </dgm:prSet>
      <dgm:spPr/>
      <dgm:t>
        <a:bodyPr/>
        <a:lstStyle/>
        <a:p>
          <a:endParaRPr lang="es-EC"/>
        </a:p>
      </dgm:t>
    </dgm:pt>
    <dgm:pt modelId="{96CFEFD9-8DB9-4D54-A98C-2FB59B78CD08}" type="pres">
      <dgm:prSet presAssocID="{00F5938D-FC38-448E-8D1F-A2BBEC928057}" presName="circ1" presStyleLbl="vennNode1" presStyleIdx="0" presStyleCnt="2" custScaleX="101640" custLinFactNeighborX="-9825"/>
      <dgm:spPr/>
      <dgm:t>
        <a:bodyPr/>
        <a:lstStyle/>
        <a:p>
          <a:endParaRPr lang="es-EC"/>
        </a:p>
      </dgm:t>
    </dgm:pt>
    <dgm:pt modelId="{6C8A9C0E-7F63-44B5-BBB4-C7A395F177F7}" type="pres">
      <dgm:prSet presAssocID="{00F5938D-FC38-448E-8D1F-A2BBEC928057}" presName="circ1Tx" presStyleLbl="revTx" presStyleIdx="0" presStyleCnt="0">
        <dgm:presLayoutVars>
          <dgm:chMax val="0"/>
          <dgm:chPref val="0"/>
          <dgm:bulletEnabled val="1"/>
        </dgm:presLayoutVars>
      </dgm:prSet>
      <dgm:spPr/>
      <dgm:t>
        <a:bodyPr/>
        <a:lstStyle/>
        <a:p>
          <a:endParaRPr lang="es-EC"/>
        </a:p>
      </dgm:t>
    </dgm:pt>
    <dgm:pt modelId="{0810806D-67F9-4A4A-AC03-21EB3D4BD1BA}" type="pres">
      <dgm:prSet presAssocID="{9AB3DF3F-7924-4266-90E9-9A84E7CC20DA}" presName="circ2" presStyleLbl="vennNode1" presStyleIdx="1" presStyleCnt="2" custScaleX="130742" custLinFactNeighborX="10716" custLinFactNeighborY="-273"/>
      <dgm:spPr/>
      <dgm:t>
        <a:bodyPr/>
        <a:lstStyle/>
        <a:p>
          <a:endParaRPr lang="es-EC"/>
        </a:p>
      </dgm:t>
    </dgm:pt>
    <dgm:pt modelId="{C20C5000-49C1-4A07-B39C-6EFDF61D87CC}" type="pres">
      <dgm:prSet presAssocID="{9AB3DF3F-7924-4266-90E9-9A84E7CC20DA}" presName="circ2Tx" presStyleLbl="revTx" presStyleIdx="0" presStyleCnt="0">
        <dgm:presLayoutVars>
          <dgm:chMax val="0"/>
          <dgm:chPref val="0"/>
          <dgm:bulletEnabled val="1"/>
        </dgm:presLayoutVars>
      </dgm:prSet>
      <dgm:spPr/>
      <dgm:t>
        <a:bodyPr/>
        <a:lstStyle/>
        <a:p>
          <a:endParaRPr lang="es-EC"/>
        </a:p>
      </dgm:t>
    </dgm:pt>
  </dgm:ptLst>
  <dgm:cxnLst>
    <dgm:cxn modelId="{F9DF597D-378A-4B6D-A744-5E1EFDB8CCFC}" type="presOf" srcId="{00F5938D-FC38-448E-8D1F-A2BBEC928057}" destId="{96CFEFD9-8DB9-4D54-A98C-2FB59B78CD08}" srcOrd="0" destOrd="0" presId="urn:microsoft.com/office/officeart/2005/8/layout/venn1"/>
    <dgm:cxn modelId="{E237CF30-5ED0-48C9-875A-87CF5CFD64E3}" type="presOf" srcId="{9AB3DF3F-7924-4266-90E9-9A84E7CC20DA}" destId="{C20C5000-49C1-4A07-B39C-6EFDF61D87CC}" srcOrd="1" destOrd="0" presId="urn:microsoft.com/office/officeart/2005/8/layout/venn1"/>
    <dgm:cxn modelId="{B0F03094-45FF-487D-A650-EAB4D2E1C847}" srcId="{90E78331-48F9-4C22-9E53-5031D98BA96D}" destId="{9AB3DF3F-7924-4266-90E9-9A84E7CC20DA}" srcOrd="1" destOrd="0" parTransId="{A568A42E-0BB1-4551-8C17-33B09CF556C9}" sibTransId="{C4959CDD-6F6D-47A9-AF59-1BE3A2A32D26}"/>
    <dgm:cxn modelId="{FC35E2C4-5386-402B-BE6D-E17C5B33E240}" type="presOf" srcId="{9AB3DF3F-7924-4266-90E9-9A84E7CC20DA}" destId="{0810806D-67F9-4A4A-AC03-21EB3D4BD1BA}" srcOrd="0" destOrd="0" presId="urn:microsoft.com/office/officeart/2005/8/layout/venn1"/>
    <dgm:cxn modelId="{816218C7-1FF8-4ED0-A276-34DCBADBB286}" srcId="{90E78331-48F9-4C22-9E53-5031D98BA96D}" destId="{00F5938D-FC38-448E-8D1F-A2BBEC928057}" srcOrd="0" destOrd="0" parTransId="{AABE27EB-D5B4-4577-AF7C-2F130A658AEF}" sibTransId="{ADB4999C-7B41-4622-9EF8-B78891E6838F}"/>
    <dgm:cxn modelId="{5C140B26-00D7-4F5D-B9C6-26FE86787D6B}" type="presOf" srcId="{00F5938D-FC38-448E-8D1F-A2BBEC928057}" destId="{6C8A9C0E-7F63-44B5-BBB4-C7A395F177F7}" srcOrd="1" destOrd="0" presId="urn:microsoft.com/office/officeart/2005/8/layout/venn1"/>
    <dgm:cxn modelId="{C54FBC98-D42A-4963-A7D0-726CA8626DB6}" type="presOf" srcId="{90E78331-48F9-4C22-9E53-5031D98BA96D}" destId="{F08BB3EC-CC43-451B-B90E-CE6D72F7F724}" srcOrd="0" destOrd="0" presId="urn:microsoft.com/office/officeart/2005/8/layout/venn1"/>
    <dgm:cxn modelId="{8EB2D687-6164-4C22-83E5-28C022FA5D12}" type="presParOf" srcId="{F08BB3EC-CC43-451B-B90E-CE6D72F7F724}" destId="{96CFEFD9-8DB9-4D54-A98C-2FB59B78CD08}" srcOrd="0" destOrd="0" presId="urn:microsoft.com/office/officeart/2005/8/layout/venn1"/>
    <dgm:cxn modelId="{49112394-3CA0-4223-BB4E-DC2D515FFF91}" type="presParOf" srcId="{F08BB3EC-CC43-451B-B90E-CE6D72F7F724}" destId="{6C8A9C0E-7F63-44B5-BBB4-C7A395F177F7}" srcOrd="1" destOrd="0" presId="urn:microsoft.com/office/officeart/2005/8/layout/venn1"/>
    <dgm:cxn modelId="{EE482F17-9369-43F5-BB9B-1437F69F5FFC}" type="presParOf" srcId="{F08BB3EC-CC43-451B-B90E-CE6D72F7F724}" destId="{0810806D-67F9-4A4A-AC03-21EB3D4BD1BA}" srcOrd="2" destOrd="0" presId="urn:microsoft.com/office/officeart/2005/8/layout/venn1"/>
    <dgm:cxn modelId="{77C25982-C65C-4D5E-9C73-03754817C34E}" type="presParOf" srcId="{F08BB3EC-CC43-451B-B90E-CE6D72F7F724}" destId="{C20C5000-49C1-4A07-B39C-6EFDF61D87CC}" srcOrd="3"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AA1B1D4-9002-4374-86F6-1A54369A8243}"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s-EC"/>
        </a:p>
      </dgm:t>
    </dgm:pt>
    <dgm:pt modelId="{0E230370-4476-4575-B076-F2F8B01D97C4}">
      <dgm:prSet phldrT="[Texto]"/>
      <dgm:spPr/>
      <dgm:t>
        <a:bodyPr/>
        <a:lstStyle/>
        <a:p>
          <a:r>
            <a:rPr lang="es-EC" dirty="0" smtClean="0"/>
            <a:t>Temporalidad - plazo</a:t>
          </a:r>
          <a:endParaRPr lang="es-EC" dirty="0"/>
        </a:p>
      </dgm:t>
    </dgm:pt>
    <dgm:pt modelId="{0CD2224A-662B-47B5-9C57-EB8283A46A8C}" type="parTrans" cxnId="{6803D5A5-FC5B-4F01-B0D5-930554B39635}">
      <dgm:prSet/>
      <dgm:spPr/>
      <dgm:t>
        <a:bodyPr/>
        <a:lstStyle/>
        <a:p>
          <a:endParaRPr lang="es-EC"/>
        </a:p>
      </dgm:t>
    </dgm:pt>
    <dgm:pt modelId="{D84C75D0-F4CE-4A57-8144-263F1BB941A7}" type="sibTrans" cxnId="{6803D5A5-FC5B-4F01-B0D5-930554B39635}">
      <dgm:prSet/>
      <dgm:spPr/>
      <dgm:t>
        <a:bodyPr/>
        <a:lstStyle/>
        <a:p>
          <a:endParaRPr lang="es-EC"/>
        </a:p>
      </dgm:t>
    </dgm:pt>
    <dgm:pt modelId="{8C4E5398-69CD-4418-A9E4-E7096F8A7B07}">
      <dgm:prSet phldrT="[Texto]"/>
      <dgm:spPr/>
      <dgm:t>
        <a:bodyPr/>
        <a:lstStyle/>
        <a:p>
          <a:r>
            <a:rPr lang="es-EC" dirty="0" smtClean="0"/>
            <a:t>Metas - resultados</a:t>
          </a:r>
          <a:endParaRPr lang="es-EC" dirty="0"/>
        </a:p>
      </dgm:t>
    </dgm:pt>
    <dgm:pt modelId="{7C249CD0-DFF7-4762-B749-EE6924196E62}" type="parTrans" cxnId="{72B8EFBC-4649-44B8-9F0D-4C3626EF11A5}">
      <dgm:prSet/>
      <dgm:spPr/>
      <dgm:t>
        <a:bodyPr/>
        <a:lstStyle/>
        <a:p>
          <a:endParaRPr lang="es-EC"/>
        </a:p>
      </dgm:t>
    </dgm:pt>
    <dgm:pt modelId="{B07DE875-CC7D-4A47-823D-1A4897F603B5}" type="sibTrans" cxnId="{72B8EFBC-4649-44B8-9F0D-4C3626EF11A5}">
      <dgm:prSet/>
      <dgm:spPr/>
      <dgm:t>
        <a:bodyPr/>
        <a:lstStyle/>
        <a:p>
          <a:endParaRPr lang="es-EC"/>
        </a:p>
      </dgm:t>
    </dgm:pt>
    <dgm:pt modelId="{44B917BA-9AD7-4E96-88FB-BC0FF2716B6B}">
      <dgm:prSet phldrT="[Texto]"/>
      <dgm:spPr/>
      <dgm:t>
        <a:bodyPr/>
        <a:lstStyle/>
        <a:p>
          <a:r>
            <a:rPr lang="es-EC" dirty="0" smtClean="0"/>
            <a:t>Bajo la misma óptica</a:t>
          </a:r>
          <a:endParaRPr lang="es-EC" dirty="0"/>
        </a:p>
      </dgm:t>
    </dgm:pt>
    <dgm:pt modelId="{4FD007FF-C233-4E62-86AF-C053C11C5EE8}" type="parTrans" cxnId="{A4CA55EB-BE57-4BFA-B9DA-EA2719590A0D}">
      <dgm:prSet/>
      <dgm:spPr/>
      <dgm:t>
        <a:bodyPr/>
        <a:lstStyle/>
        <a:p>
          <a:endParaRPr lang="es-EC"/>
        </a:p>
      </dgm:t>
    </dgm:pt>
    <dgm:pt modelId="{39C0F0D7-9DD2-4027-9E2C-54FED5B7C241}" type="sibTrans" cxnId="{A4CA55EB-BE57-4BFA-B9DA-EA2719590A0D}">
      <dgm:prSet/>
      <dgm:spPr/>
      <dgm:t>
        <a:bodyPr/>
        <a:lstStyle/>
        <a:p>
          <a:endParaRPr lang="es-EC"/>
        </a:p>
      </dgm:t>
    </dgm:pt>
    <dgm:pt modelId="{102CB3E7-2399-4131-BE51-2B3128B8CF39}" type="pres">
      <dgm:prSet presAssocID="{3AA1B1D4-9002-4374-86F6-1A54369A8243}" presName="Name0" presStyleCnt="0">
        <dgm:presLayoutVars>
          <dgm:dir/>
          <dgm:resizeHandles val="exact"/>
        </dgm:presLayoutVars>
      </dgm:prSet>
      <dgm:spPr/>
      <dgm:t>
        <a:bodyPr/>
        <a:lstStyle/>
        <a:p>
          <a:endParaRPr lang="es-EC"/>
        </a:p>
      </dgm:t>
    </dgm:pt>
    <dgm:pt modelId="{4FDDF891-6165-42AE-B0E5-CE8F27857660}" type="pres">
      <dgm:prSet presAssocID="{0E230370-4476-4575-B076-F2F8B01D97C4}" presName="parTxOnly" presStyleLbl="node1" presStyleIdx="0" presStyleCnt="3">
        <dgm:presLayoutVars>
          <dgm:bulletEnabled val="1"/>
        </dgm:presLayoutVars>
      </dgm:prSet>
      <dgm:spPr/>
      <dgm:t>
        <a:bodyPr/>
        <a:lstStyle/>
        <a:p>
          <a:endParaRPr lang="es-EC"/>
        </a:p>
      </dgm:t>
    </dgm:pt>
    <dgm:pt modelId="{385D64CF-6437-45C3-AC56-017BF7EA5555}" type="pres">
      <dgm:prSet presAssocID="{D84C75D0-F4CE-4A57-8144-263F1BB941A7}" presName="parSpace" presStyleCnt="0"/>
      <dgm:spPr/>
    </dgm:pt>
    <dgm:pt modelId="{03A6EDD6-7031-4738-842A-556C1C43BE76}" type="pres">
      <dgm:prSet presAssocID="{8C4E5398-69CD-4418-A9E4-E7096F8A7B07}" presName="parTxOnly" presStyleLbl="node1" presStyleIdx="1" presStyleCnt="3">
        <dgm:presLayoutVars>
          <dgm:bulletEnabled val="1"/>
        </dgm:presLayoutVars>
      </dgm:prSet>
      <dgm:spPr/>
      <dgm:t>
        <a:bodyPr/>
        <a:lstStyle/>
        <a:p>
          <a:endParaRPr lang="es-EC"/>
        </a:p>
      </dgm:t>
    </dgm:pt>
    <dgm:pt modelId="{7FBCAC5C-F06D-4507-848B-812A2AB7202E}" type="pres">
      <dgm:prSet presAssocID="{B07DE875-CC7D-4A47-823D-1A4897F603B5}" presName="parSpace" presStyleCnt="0"/>
      <dgm:spPr/>
    </dgm:pt>
    <dgm:pt modelId="{BFE899AD-5E71-47E6-998B-05F42B854D3B}" type="pres">
      <dgm:prSet presAssocID="{44B917BA-9AD7-4E96-88FB-BC0FF2716B6B}" presName="parTxOnly" presStyleLbl="node1" presStyleIdx="2" presStyleCnt="3">
        <dgm:presLayoutVars>
          <dgm:bulletEnabled val="1"/>
        </dgm:presLayoutVars>
      </dgm:prSet>
      <dgm:spPr/>
      <dgm:t>
        <a:bodyPr/>
        <a:lstStyle/>
        <a:p>
          <a:endParaRPr lang="es-EC"/>
        </a:p>
      </dgm:t>
    </dgm:pt>
  </dgm:ptLst>
  <dgm:cxnLst>
    <dgm:cxn modelId="{6803D5A5-FC5B-4F01-B0D5-930554B39635}" srcId="{3AA1B1D4-9002-4374-86F6-1A54369A8243}" destId="{0E230370-4476-4575-B076-F2F8B01D97C4}" srcOrd="0" destOrd="0" parTransId="{0CD2224A-662B-47B5-9C57-EB8283A46A8C}" sibTransId="{D84C75D0-F4CE-4A57-8144-263F1BB941A7}"/>
    <dgm:cxn modelId="{A4CA55EB-BE57-4BFA-B9DA-EA2719590A0D}" srcId="{3AA1B1D4-9002-4374-86F6-1A54369A8243}" destId="{44B917BA-9AD7-4E96-88FB-BC0FF2716B6B}" srcOrd="2" destOrd="0" parTransId="{4FD007FF-C233-4E62-86AF-C053C11C5EE8}" sibTransId="{39C0F0D7-9DD2-4027-9E2C-54FED5B7C241}"/>
    <dgm:cxn modelId="{AC4F7B76-0492-4829-AD71-CDABED44A418}" type="presOf" srcId="{8C4E5398-69CD-4418-A9E4-E7096F8A7B07}" destId="{03A6EDD6-7031-4738-842A-556C1C43BE76}" srcOrd="0" destOrd="0" presId="urn:microsoft.com/office/officeart/2005/8/layout/hChevron3"/>
    <dgm:cxn modelId="{A79DD03D-FE06-450B-BBA3-8D4168FB9BD0}" type="presOf" srcId="{3AA1B1D4-9002-4374-86F6-1A54369A8243}" destId="{102CB3E7-2399-4131-BE51-2B3128B8CF39}" srcOrd="0" destOrd="0" presId="urn:microsoft.com/office/officeart/2005/8/layout/hChevron3"/>
    <dgm:cxn modelId="{CAE9F021-A36D-4FD1-BA26-AB12DF8A7ECE}" type="presOf" srcId="{44B917BA-9AD7-4E96-88FB-BC0FF2716B6B}" destId="{BFE899AD-5E71-47E6-998B-05F42B854D3B}" srcOrd="0" destOrd="0" presId="urn:microsoft.com/office/officeart/2005/8/layout/hChevron3"/>
    <dgm:cxn modelId="{72B8EFBC-4649-44B8-9F0D-4C3626EF11A5}" srcId="{3AA1B1D4-9002-4374-86F6-1A54369A8243}" destId="{8C4E5398-69CD-4418-A9E4-E7096F8A7B07}" srcOrd="1" destOrd="0" parTransId="{7C249CD0-DFF7-4762-B749-EE6924196E62}" sibTransId="{B07DE875-CC7D-4A47-823D-1A4897F603B5}"/>
    <dgm:cxn modelId="{CD45D203-E7C2-4220-9254-459EB9BE5A0C}" type="presOf" srcId="{0E230370-4476-4575-B076-F2F8B01D97C4}" destId="{4FDDF891-6165-42AE-B0E5-CE8F27857660}" srcOrd="0" destOrd="0" presId="urn:microsoft.com/office/officeart/2005/8/layout/hChevron3"/>
    <dgm:cxn modelId="{06BB1899-75E7-4022-A544-5A0F98079EA3}" type="presParOf" srcId="{102CB3E7-2399-4131-BE51-2B3128B8CF39}" destId="{4FDDF891-6165-42AE-B0E5-CE8F27857660}" srcOrd="0" destOrd="0" presId="urn:microsoft.com/office/officeart/2005/8/layout/hChevron3"/>
    <dgm:cxn modelId="{EB2F0DB4-289A-47EE-BEB1-DAF2E0F8CF2B}" type="presParOf" srcId="{102CB3E7-2399-4131-BE51-2B3128B8CF39}" destId="{385D64CF-6437-45C3-AC56-017BF7EA5555}" srcOrd="1" destOrd="0" presId="urn:microsoft.com/office/officeart/2005/8/layout/hChevron3"/>
    <dgm:cxn modelId="{82F99506-2A25-47B4-BFB2-79DD15D478FE}" type="presParOf" srcId="{102CB3E7-2399-4131-BE51-2B3128B8CF39}" destId="{03A6EDD6-7031-4738-842A-556C1C43BE76}" srcOrd="2" destOrd="0" presId="urn:microsoft.com/office/officeart/2005/8/layout/hChevron3"/>
    <dgm:cxn modelId="{F5B52162-2A86-4F28-BD1B-5832949BB848}" type="presParOf" srcId="{102CB3E7-2399-4131-BE51-2B3128B8CF39}" destId="{7FBCAC5C-F06D-4507-848B-812A2AB7202E}" srcOrd="3" destOrd="0" presId="urn:microsoft.com/office/officeart/2005/8/layout/hChevron3"/>
    <dgm:cxn modelId="{D671AAAE-9AAE-494A-8D68-E1A851F0CE43}" type="presParOf" srcId="{102CB3E7-2399-4131-BE51-2B3128B8CF39}" destId="{BFE899AD-5E71-47E6-998B-05F42B854D3B}" srcOrd="4"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F6E035-B81E-4C10-97E1-72E7791FBC7E}" type="doc">
      <dgm:prSet loTypeId="urn:microsoft.com/office/officeart/2005/8/layout/venn2" loCatId="relationship" qsTypeId="urn:microsoft.com/office/officeart/2005/8/quickstyle/3d1" qsCatId="3D" csTypeId="urn:microsoft.com/office/officeart/2005/8/colors/colorful5" csCatId="colorful" phldr="1"/>
      <dgm:spPr/>
      <dgm:t>
        <a:bodyPr/>
        <a:lstStyle/>
        <a:p>
          <a:endParaRPr lang="es-ES"/>
        </a:p>
      </dgm:t>
    </dgm:pt>
    <dgm:pt modelId="{61E5197A-A5F3-4F10-8206-EDCA51C4B49C}">
      <dgm:prSet phldrT="[Texto]" custT="1"/>
      <dgm:spPr>
        <a:xfrm>
          <a:off x="0" y="-17322"/>
          <a:ext cx="2952689" cy="2257425"/>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S" sz="2400" b="1" dirty="0" smtClean="0">
              <a:solidFill>
                <a:sysClr val="window" lastClr="FFFFFF"/>
              </a:solidFill>
              <a:latin typeface="Calibri" panose="020F0502020204030204"/>
              <a:ea typeface="+mn-ea"/>
              <a:cs typeface="+mn-cs"/>
            </a:rPr>
            <a:t>Nacional</a:t>
          </a:r>
          <a:endParaRPr lang="es-ES" sz="2400" b="1" dirty="0">
            <a:solidFill>
              <a:sysClr val="window" lastClr="FFFFFF"/>
            </a:solidFill>
            <a:latin typeface="Calibri" panose="020F0502020204030204"/>
            <a:ea typeface="+mn-ea"/>
            <a:cs typeface="+mn-cs"/>
          </a:endParaRPr>
        </a:p>
      </dgm:t>
    </dgm:pt>
    <dgm:pt modelId="{04D418F3-9CC4-4E15-B609-CFA7D8987500}" type="parTrans" cxnId="{4D710401-E12B-4B17-823A-1A87FEA39A29}">
      <dgm:prSet/>
      <dgm:spPr/>
      <dgm:t>
        <a:bodyPr/>
        <a:lstStyle/>
        <a:p>
          <a:endParaRPr lang="es-ES" sz="3200" b="1"/>
        </a:p>
      </dgm:t>
    </dgm:pt>
    <dgm:pt modelId="{7C4B481E-118F-4E5D-909E-42DE2498C688}" type="sibTrans" cxnId="{4D710401-E12B-4B17-823A-1A87FEA39A29}">
      <dgm:prSet/>
      <dgm:spPr/>
      <dgm:t>
        <a:bodyPr/>
        <a:lstStyle/>
        <a:p>
          <a:endParaRPr lang="es-ES" sz="3200" b="1"/>
        </a:p>
      </dgm:t>
    </dgm:pt>
    <dgm:pt modelId="{49AAA26D-AC07-4606-A694-80EA253DA6A8}">
      <dgm:prSet phldrT="[Texto]" custT="1"/>
      <dgm:spPr>
        <a:xfrm>
          <a:off x="718026" y="659905"/>
          <a:ext cx="1580197" cy="1580197"/>
        </a:xfrm>
        <a:prstGeom prst="ellipse">
          <a:avLst/>
        </a:prstGeom>
        <a:gradFill rotWithShape="0">
          <a:gsLst>
            <a:gs pos="0">
              <a:srgbClr val="4472C4">
                <a:hueOff val="-3676672"/>
                <a:satOff val="-5114"/>
                <a:lumOff val="-1961"/>
                <a:alphaOff val="0"/>
                <a:satMod val="103000"/>
                <a:lumMod val="102000"/>
                <a:tint val="94000"/>
              </a:srgbClr>
            </a:gs>
            <a:gs pos="50000">
              <a:srgbClr val="4472C4">
                <a:hueOff val="-3676672"/>
                <a:satOff val="-5114"/>
                <a:lumOff val="-1961"/>
                <a:alphaOff val="0"/>
                <a:satMod val="110000"/>
                <a:lumMod val="100000"/>
                <a:shade val="100000"/>
              </a:srgbClr>
            </a:gs>
            <a:gs pos="100000">
              <a:srgbClr val="4472C4">
                <a:hueOff val="-3676672"/>
                <a:satOff val="-5114"/>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S" sz="2000" b="1" dirty="0" smtClean="0">
              <a:solidFill>
                <a:sysClr val="window" lastClr="FFFFFF"/>
              </a:solidFill>
              <a:latin typeface="Calibri" panose="020F0502020204030204"/>
              <a:ea typeface="+mn-ea"/>
              <a:cs typeface="+mn-cs"/>
            </a:rPr>
            <a:t>Provincial</a:t>
          </a:r>
          <a:endParaRPr lang="es-ES" sz="2000" b="1" dirty="0">
            <a:solidFill>
              <a:sysClr val="window" lastClr="FFFFFF"/>
            </a:solidFill>
            <a:latin typeface="Calibri" panose="020F0502020204030204"/>
            <a:ea typeface="+mn-ea"/>
            <a:cs typeface="+mn-cs"/>
          </a:endParaRPr>
        </a:p>
      </dgm:t>
    </dgm:pt>
    <dgm:pt modelId="{6B5FA630-6443-4878-BF0A-6146232A5F25}" type="parTrans" cxnId="{79EE2544-F286-4AF7-926E-FF6B3F8965D6}">
      <dgm:prSet/>
      <dgm:spPr/>
      <dgm:t>
        <a:bodyPr/>
        <a:lstStyle/>
        <a:p>
          <a:endParaRPr lang="es-ES" sz="3200" b="1"/>
        </a:p>
      </dgm:t>
    </dgm:pt>
    <dgm:pt modelId="{A41F8F99-97B8-4E08-8129-D26EECDDD12F}" type="sibTrans" cxnId="{79EE2544-F286-4AF7-926E-FF6B3F8965D6}">
      <dgm:prSet/>
      <dgm:spPr/>
      <dgm:t>
        <a:bodyPr/>
        <a:lstStyle/>
        <a:p>
          <a:endParaRPr lang="es-ES" sz="3200" b="1"/>
        </a:p>
      </dgm:t>
    </dgm:pt>
    <dgm:pt modelId="{88882272-52F2-4A1C-870D-88E1A12CAE44}">
      <dgm:prSet phldrT="[Texto]" custT="1"/>
      <dgm:spPr>
        <a:xfrm>
          <a:off x="887333" y="998519"/>
          <a:ext cx="1241583" cy="1241583"/>
        </a:xfrm>
        <a:prstGeom prst="ellipse">
          <a:avLst/>
        </a:prstGeom>
        <a:gradFill rotWithShape="0">
          <a:gsLst>
            <a:gs pos="0">
              <a:srgbClr val="4472C4">
                <a:hueOff val="-5515009"/>
                <a:satOff val="-7671"/>
                <a:lumOff val="-2942"/>
                <a:alphaOff val="0"/>
                <a:satMod val="103000"/>
                <a:lumMod val="102000"/>
                <a:tint val="94000"/>
              </a:srgbClr>
            </a:gs>
            <a:gs pos="50000">
              <a:srgbClr val="4472C4">
                <a:hueOff val="-5515009"/>
                <a:satOff val="-7671"/>
                <a:lumOff val="-2942"/>
                <a:alphaOff val="0"/>
                <a:satMod val="110000"/>
                <a:lumMod val="100000"/>
                <a:shade val="100000"/>
              </a:srgbClr>
            </a:gs>
            <a:gs pos="100000">
              <a:srgbClr val="4472C4">
                <a:hueOff val="-5515009"/>
                <a:satOff val="-7671"/>
                <a:lumOff val="-294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S" sz="2000" b="1" dirty="0" smtClean="0">
              <a:solidFill>
                <a:sysClr val="window" lastClr="FFFFFF"/>
              </a:solidFill>
              <a:latin typeface="Calibri" panose="020F0502020204030204"/>
              <a:ea typeface="+mn-ea"/>
              <a:cs typeface="+mn-cs"/>
            </a:rPr>
            <a:t>Cantonal</a:t>
          </a:r>
          <a:endParaRPr lang="es-ES" sz="2000" b="1" dirty="0">
            <a:solidFill>
              <a:sysClr val="window" lastClr="FFFFFF"/>
            </a:solidFill>
            <a:latin typeface="Calibri" panose="020F0502020204030204"/>
            <a:ea typeface="+mn-ea"/>
            <a:cs typeface="+mn-cs"/>
          </a:endParaRPr>
        </a:p>
      </dgm:t>
    </dgm:pt>
    <dgm:pt modelId="{5162AA16-07BA-49A9-A0E2-53764DD09500}" type="parTrans" cxnId="{7A3F346F-E242-4771-94AC-506DF210D28A}">
      <dgm:prSet/>
      <dgm:spPr/>
      <dgm:t>
        <a:bodyPr/>
        <a:lstStyle/>
        <a:p>
          <a:endParaRPr lang="es-ES" sz="3200" b="1"/>
        </a:p>
      </dgm:t>
    </dgm:pt>
    <dgm:pt modelId="{64BFDFDA-B95C-48F6-B523-12EA506652A9}" type="sibTrans" cxnId="{7A3F346F-E242-4771-94AC-506DF210D28A}">
      <dgm:prSet/>
      <dgm:spPr/>
      <dgm:t>
        <a:bodyPr/>
        <a:lstStyle/>
        <a:p>
          <a:endParaRPr lang="es-ES" sz="3200" b="1"/>
        </a:p>
      </dgm:t>
    </dgm:pt>
    <dgm:pt modelId="{75C4D489-B9A8-4D24-A5DE-74DF57A1D829}">
      <dgm:prSet phldrT="[Texto]" custT="1"/>
      <dgm:spPr>
        <a:xfrm>
          <a:off x="1056640" y="1337132"/>
          <a:ext cx="902970" cy="902970"/>
        </a:xfrm>
        <a:prstGeom prst="ellipse">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S" sz="1800" b="1" dirty="0" smtClean="0">
              <a:solidFill>
                <a:sysClr val="window" lastClr="FFFFFF"/>
              </a:solidFill>
              <a:latin typeface="Calibri" panose="020F0502020204030204"/>
              <a:ea typeface="+mn-ea"/>
              <a:cs typeface="+mn-cs"/>
            </a:rPr>
            <a:t>Parroquial</a:t>
          </a:r>
          <a:endParaRPr lang="es-ES" sz="1800" b="1" dirty="0">
            <a:solidFill>
              <a:sysClr val="window" lastClr="FFFFFF"/>
            </a:solidFill>
            <a:latin typeface="Calibri" panose="020F0502020204030204"/>
            <a:ea typeface="+mn-ea"/>
            <a:cs typeface="+mn-cs"/>
          </a:endParaRPr>
        </a:p>
      </dgm:t>
    </dgm:pt>
    <dgm:pt modelId="{C52054D9-AAD1-4D6A-AA4A-87AC4F6E48D4}" type="parTrans" cxnId="{1B58F768-A46C-429B-BFE1-76EEC1C5442D}">
      <dgm:prSet/>
      <dgm:spPr/>
      <dgm:t>
        <a:bodyPr/>
        <a:lstStyle/>
        <a:p>
          <a:endParaRPr lang="es-ES" sz="3200" b="1"/>
        </a:p>
      </dgm:t>
    </dgm:pt>
    <dgm:pt modelId="{D9154A65-EC23-40FE-8CDB-8170E87BB731}" type="sibTrans" cxnId="{1B58F768-A46C-429B-BFE1-76EEC1C5442D}">
      <dgm:prSet/>
      <dgm:spPr/>
      <dgm:t>
        <a:bodyPr/>
        <a:lstStyle/>
        <a:p>
          <a:endParaRPr lang="es-ES" sz="3200" b="1"/>
        </a:p>
      </dgm:t>
    </dgm:pt>
    <dgm:pt modelId="{6CDD1996-48F3-4EC0-B473-159A9A39040F}">
      <dgm:prSet custT="1"/>
      <dgm:spPr>
        <a:xfrm>
          <a:off x="341151" y="286647"/>
          <a:ext cx="2293535" cy="1988099"/>
        </a:xfrm>
        <a:prstGeom prst="ellipse">
          <a:avLst/>
        </a:prstGeom>
        <a:gradFill rotWithShape="0">
          <a:gsLst>
            <a:gs pos="0">
              <a:srgbClr val="4472C4">
                <a:hueOff val="-1838336"/>
                <a:satOff val="-2557"/>
                <a:lumOff val="-981"/>
                <a:alphaOff val="0"/>
                <a:satMod val="103000"/>
                <a:lumMod val="102000"/>
                <a:tint val="94000"/>
              </a:srgbClr>
            </a:gs>
            <a:gs pos="50000">
              <a:srgbClr val="4472C4">
                <a:hueOff val="-1838336"/>
                <a:satOff val="-2557"/>
                <a:lumOff val="-981"/>
                <a:alphaOff val="0"/>
                <a:satMod val="110000"/>
                <a:lumMod val="100000"/>
                <a:shade val="100000"/>
              </a:srgbClr>
            </a:gs>
            <a:gs pos="100000">
              <a:srgbClr val="4472C4">
                <a:hueOff val="-1838336"/>
                <a:satOff val="-2557"/>
                <a:lumOff val="-98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S" sz="2000" b="1" dirty="0" smtClean="0">
              <a:solidFill>
                <a:sysClr val="window" lastClr="FFFFFF"/>
              </a:solidFill>
              <a:latin typeface="Calibri" panose="020F0502020204030204"/>
              <a:ea typeface="+mn-ea"/>
              <a:cs typeface="+mn-cs"/>
            </a:rPr>
            <a:t>Regional</a:t>
          </a:r>
          <a:endParaRPr lang="es-ES" sz="2000" b="1" dirty="0">
            <a:solidFill>
              <a:sysClr val="window" lastClr="FFFFFF"/>
            </a:solidFill>
            <a:latin typeface="Calibri" panose="020F0502020204030204"/>
            <a:ea typeface="+mn-ea"/>
            <a:cs typeface="+mn-cs"/>
          </a:endParaRPr>
        </a:p>
      </dgm:t>
    </dgm:pt>
    <dgm:pt modelId="{9E156D1D-BC6A-4BDE-B5F3-EE836C4EE7DF}" type="parTrans" cxnId="{4657EF1F-69D4-453E-90F9-28D66D067135}">
      <dgm:prSet/>
      <dgm:spPr/>
      <dgm:t>
        <a:bodyPr/>
        <a:lstStyle/>
        <a:p>
          <a:endParaRPr lang="es-ES" sz="3200" b="1"/>
        </a:p>
      </dgm:t>
    </dgm:pt>
    <dgm:pt modelId="{6FBCDC31-EDC9-4F10-93F1-762A1862E46F}" type="sibTrans" cxnId="{4657EF1F-69D4-453E-90F9-28D66D067135}">
      <dgm:prSet/>
      <dgm:spPr/>
      <dgm:t>
        <a:bodyPr/>
        <a:lstStyle/>
        <a:p>
          <a:endParaRPr lang="es-ES" sz="3200" b="1"/>
        </a:p>
      </dgm:t>
    </dgm:pt>
    <dgm:pt modelId="{29654129-ECBC-4300-AC9D-F65DC908D471}" type="pres">
      <dgm:prSet presAssocID="{FCF6E035-B81E-4C10-97E1-72E7791FBC7E}" presName="Name0" presStyleCnt="0">
        <dgm:presLayoutVars>
          <dgm:chMax val="7"/>
          <dgm:resizeHandles val="exact"/>
        </dgm:presLayoutVars>
      </dgm:prSet>
      <dgm:spPr/>
      <dgm:t>
        <a:bodyPr/>
        <a:lstStyle/>
        <a:p>
          <a:endParaRPr lang="es-ES"/>
        </a:p>
      </dgm:t>
    </dgm:pt>
    <dgm:pt modelId="{FF314439-B806-4D1B-8E3A-411C4BF4789A}" type="pres">
      <dgm:prSet presAssocID="{FCF6E035-B81E-4C10-97E1-72E7791FBC7E}" presName="comp1" presStyleCnt="0"/>
      <dgm:spPr/>
      <dgm:t>
        <a:bodyPr/>
        <a:lstStyle/>
        <a:p>
          <a:endParaRPr lang="es-EC"/>
        </a:p>
      </dgm:t>
    </dgm:pt>
    <dgm:pt modelId="{1825CD0C-253D-4310-A819-448164B69A75}" type="pres">
      <dgm:prSet presAssocID="{FCF6E035-B81E-4C10-97E1-72E7791FBC7E}" presName="circle1" presStyleLbl="node1" presStyleIdx="0" presStyleCnt="5" custScaleX="134147" custLinFactNeighborX="-5546"/>
      <dgm:spPr/>
      <dgm:t>
        <a:bodyPr/>
        <a:lstStyle/>
        <a:p>
          <a:endParaRPr lang="es-ES"/>
        </a:p>
      </dgm:t>
    </dgm:pt>
    <dgm:pt modelId="{6B47770E-F813-4163-AE1B-7EB0910C88BA}" type="pres">
      <dgm:prSet presAssocID="{FCF6E035-B81E-4C10-97E1-72E7791FBC7E}" presName="c1text" presStyleLbl="node1" presStyleIdx="0" presStyleCnt="5">
        <dgm:presLayoutVars>
          <dgm:bulletEnabled val="1"/>
        </dgm:presLayoutVars>
      </dgm:prSet>
      <dgm:spPr/>
      <dgm:t>
        <a:bodyPr/>
        <a:lstStyle/>
        <a:p>
          <a:endParaRPr lang="es-ES"/>
        </a:p>
      </dgm:t>
    </dgm:pt>
    <dgm:pt modelId="{49ACE3CF-2B7C-45F9-89D5-57419060B51F}" type="pres">
      <dgm:prSet presAssocID="{FCF6E035-B81E-4C10-97E1-72E7791FBC7E}" presName="comp2" presStyleCnt="0"/>
      <dgm:spPr/>
      <dgm:t>
        <a:bodyPr/>
        <a:lstStyle/>
        <a:p>
          <a:endParaRPr lang="es-EC"/>
        </a:p>
      </dgm:t>
    </dgm:pt>
    <dgm:pt modelId="{0D4C2104-FE1E-40C4-9057-8A731EFC9BD0}" type="pres">
      <dgm:prSet presAssocID="{FCF6E035-B81E-4C10-97E1-72E7791FBC7E}" presName="circle2" presStyleLbl="node1" presStyleIdx="1" presStyleCnt="5" custScaleX="125744" custScaleY="100260" custLinFactNeighborX="-8172" custLinFactNeighborY="-1347"/>
      <dgm:spPr/>
      <dgm:t>
        <a:bodyPr/>
        <a:lstStyle/>
        <a:p>
          <a:endParaRPr lang="es-ES"/>
        </a:p>
      </dgm:t>
    </dgm:pt>
    <dgm:pt modelId="{CB35E919-326D-457B-B1F5-4E6F7ACDAFBB}" type="pres">
      <dgm:prSet presAssocID="{FCF6E035-B81E-4C10-97E1-72E7791FBC7E}" presName="c2text" presStyleLbl="node1" presStyleIdx="1" presStyleCnt="5">
        <dgm:presLayoutVars>
          <dgm:bulletEnabled val="1"/>
        </dgm:presLayoutVars>
      </dgm:prSet>
      <dgm:spPr/>
      <dgm:t>
        <a:bodyPr/>
        <a:lstStyle/>
        <a:p>
          <a:endParaRPr lang="es-ES"/>
        </a:p>
      </dgm:t>
    </dgm:pt>
    <dgm:pt modelId="{A43F9794-BD77-4BF5-A3EF-95EFC7B67C26}" type="pres">
      <dgm:prSet presAssocID="{FCF6E035-B81E-4C10-97E1-72E7791FBC7E}" presName="comp3" presStyleCnt="0"/>
      <dgm:spPr/>
      <dgm:t>
        <a:bodyPr/>
        <a:lstStyle/>
        <a:p>
          <a:endParaRPr lang="es-EC"/>
        </a:p>
      </dgm:t>
    </dgm:pt>
    <dgm:pt modelId="{7E2A8896-89B7-47FC-9D5D-DEF940DA0508}" type="pres">
      <dgm:prSet presAssocID="{FCF6E035-B81E-4C10-97E1-72E7791FBC7E}" presName="circle3" presStyleLbl="node1" presStyleIdx="2" presStyleCnt="5" custScaleX="127390" custLinFactNeighborX="-16358" custLinFactNeighborY="545"/>
      <dgm:spPr/>
      <dgm:t>
        <a:bodyPr/>
        <a:lstStyle/>
        <a:p>
          <a:endParaRPr lang="es-ES"/>
        </a:p>
      </dgm:t>
    </dgm:pt>
    <dgm:pt modelId="{E359F6C1-77D4-4077-B604-AE36D3E1FBC3}" type="pres">
      <dgm:prSet presAssocID="{FCF6E035-B81E-4C10-97E1-72E7791FBC7E}" presName="c3text" presStyleLbl="node1" presStyleIdx="2" presStyleCnt="5">
        <dgm:presLayoutVars>
          <dgm:bulletEnabled val="1"/>
        </dgm:presLayoutVars>
      </dgm:prSet>
      <dgm:spPr/>
      <dgm:t>
        <a:bodyPr/>
        <a:lstStyle/>
        <a:p>
          <a:endParaRPr lang="es-ES"/>
        </a:p>
      </dgm:t>
    </dgm:pt>
    <dgm:pt modelId="{607A35C1-ADAB-4790-81FA-8A08C898FA31}" type="pres">
      <dgm:prSet presAssocID="{FCF6E035-B81E-4C10-97E1-72E7791FBC7E}" presName="comp4" presStyleCnt="0"/>
      <dgm:spPr/>
      <dgm:t>
        <a:bodyPr/>
        <a:lstStyle/>
        <a:p>
          <a:endParaRPr lang="es-EC"/>
        </a:p>
      </dgm:t>
    </dgm:pt>
    <dgm:pt modelId="{47D8495E-B317-4639-AA3C-74BDCE888E85}" type="pres">
      <dgm:prSet presAssocID="{FCF6E035-B81E-4C10-97E1-72E7791FBC7E}" presName="circle4" presStyleLbl="node1" presStyleIdx="3" presStyleCnt="5" custScaleX="134377" custLinFactNeighborX="-18044" custLinFactNeighborY="2089"/>
      <dgm:spPr/>
      <dgm:t>
        <a:bodyPr/>
        <a:lstStyle/>
        <a:p>
          <a:endParaRPr lang="es-ES"/>
        </a:p>
      </dgm:t>
    </dgm:pt>
    <dgm:pt modelId="{023E9EF0-689E-4AE5-9472-39060B13ACCE}" type="pres">
      <dgm:prSet presAssocID="{FCF6E035-B81E-4C10-97E1-72E7791FBC7E}" presName="c4text" presStyleLbl="node1" presStyleIdx="3" presStyleCnt="5">
        <dgm:presLayoutVars>
          <dgm:bulletEnabled val="1"/>
        </dgm:presLayoutVars>
      </dgm:prSet>
      <dgm:spPr/>
      <dgm:t>
        <a:bodyPr/>
        <a:lstStyle/>
        <a:p>
          <a:endParaRPr lang="es-ES"/>
        </a:p>
      </dgm:t>
    </dgm:pt>
    <dgm:pt modelId="{BA32F6FA-B181-44BB-A2D0-2B29EF46E0CE}" type="pres">
      <dgm:prSet presAssocID="{FCF6E035-B81E-4C10-97E1-72E7791FBC7E}" presName="comp5" presStyleCnt="0"/>
      <dgm:spPr/>
      <dgm:t>
        <a:bodyPr/>
        <a:lstStyle/>
        <a:p>
          <a:endParaRPr lang="es-EC"/>
        </a:p>
      </dgm:t>
    </dgm:pt>
    <dgm:pt modelId="{A43BC405-F597-4FEA-BC31-CAC8F7FFFF36}" type="pres">
      <dgm:prSet presAssocID="{FCF6E035-B81E-4C10-97E1-72E7791FBC7E}" presName="circle5" presStyleLbl="node1" presStyleIdx="4" presStyleCnt="5" custScaleX="142784" custLinFactNeighborX="-23857" custLinFactNeighborY="1908"/>
      <dgm:spPr/>
      <dgm:t>
        <a:bodyPr/>
        <a:lstStyle/>
        <a:p>
          <a:endParaRPr lang="es-ES"/>
        </a:p>
      </dgm:t>
    </dgm:pt>
    <dgm:pt modelId="{615A556C-F5E9-42A2-B8D5-07B3EC388F67}" type="pres">
      <dgm:prSet presAssocID="{FCF6E035-B81E-4C10-97E1-72E7791FBC7E}" presName="c5text" presStyleLbl="node1" presStyleIdx="4" presStyleCnt="5">
        <dgm:presLayoutVars>
          <dgm:bulletEnabled val="1"/>
        </dgm:presLayoutVars>
      </dgm:prSet>
      <dgm:spPr/>
      <dgm:t>
        <a:bodyPr/>
        <a:lstStyle/>
        <a:p>
          <a:endParaRPr lang="es-ES"/>
        </a:p>
      </dgm:t>
    </dgm:pt>
  </dgm:ptLst>
  <dgm:cxnLst>
    <dgm:cxn modelId="{4D710401-E12B-4B17-823A-1A87FEA39A29}" srcId="{FCF6E035-B81E-4C10-97E1-72E7791FBC7E}" destId="{61E5197A-A5F3-4F10-8206-EDCA51C4B49C}" srcOrd="0" destOrd="0" parTransId="{04D418F3-9CC4-4E15-B609-CFA7D8987500}" sibTransId="{7C4B481E-118F-4E5D-909E-42DE2498C688}"/>
    <dgm:cxn modelId="{BB44A70C-D362-4CEB-92FA-5EC6E046A41F}" type="presOf" srcId="{75C4D489-B9A8-4D24-A5DE-74DF57A1D829}" destId="{A43BC405-F597-4FEA-BC31-CAC8F7FFFF36}" srcOrd="0" destOrd="0" presId="urn:microsoft.com/office/officeart/2005/8/layout/venn2"/>
    <dgm:cxn modelId="{1B58F768-A46C-429B-BFE1-76EEC1C5442D}" srcId="{FCF6E035-B81E-4C10-97E1-72E7791FBC7E}" destId="{75C4D489-B9A8-4D24-A5DE-74DF57A1D829}" srcOrd="4" destOrd="0" parTransId="{C52054D9-AAD1-4D6A-AA4A-87AC4F6E48D4}" sibTransId="{D9154A65-EC23-40FE-8CDB-8170E87BB731}"/>
    <dgm:cxn modelId="{9E9A7345-12F9-434C-A54B-023F9A9EB36F}" type="presOf" srcId="{61E5197A-A5F3-4F10-8206-EDCA51C4B49C}" destId="{1825CD0C-253D-4310-A819-448164B69A75}" srcOrd="0" destOrd="0" presId="urn:microsoft.com/office/officeart/2005/8/layout/venn2"/>
    <dgm:cxn modelId="{7A3F346F-E242-4771-94AC-506DF210D28A}" srcId="{FCF6E035-B81E-4C10-97E1-72E7791FBC7E}" destId="{88882272-52F2-4A1C-870D-88E1A12CAE44}" srcOrd="3" destOrd="0" parTransId="{5162AA16-07BA-49A9-A0E2-53764DD09500}" sibTransId="{64BFDFDA-B95C-48F6-B523-12EA506652A9}"/>
    <dgm:cxn modelId="{65BCBA8E-56E4-40D8-9283-E4208CD864E0}" type="presOf" srcId="{61E5197A-A5F3-4F10-8206-EDCA51C4B49C}" destId="{6B47770E-F813-4163-AE1B-7EB0910C88BA}" srcOrd="1" destOrd="0" presId="urn:microsoft.com/office/officeart/2005/8/layout/venn2"/>
    <dgm:cxn modelId="{3DF51C0B-E438-47DF-BB4D-3B2B2E7AEB3B}" type="presOf" srcId="{6CDD1996-48F3-4EC0-B473-159A9A39040F}" destId="{0D4C2104-FE1E-40C4-9057-8A731EFC9BD0}" srcOrd="0" destOrd="0" presId="urn:microsoft.com/office/officeart/2005/8/layout/venn2"/>
    <dgm:cxn modelId="{79EE2544-F286-4AF7-926E-FF6B3F8965D6}" srcId="{FCF6E035-B81E-4C10-97E1-72E7791FBC7E}" destId="{49AAA26D-AC07-4606-A694-80EA253DA6A8}" srcOrd="2" destOrd="0" parTransId="{6B5FA630-6443-4878-BF0A-6146232A5F25}" sibTransId="{A41F8F99-97B8-4E08-8129-D26EECDDD12F}"/>
    <dgm:cxn modelId="{47AD0DE6-22E1-43E9-BB26-E0CA77B0A709}" type="presOf" srcId="{6CDD1996-48F3-4EC0-B473-159A9A39040F}" destId="{CB35E919-326D-457B-B1F5-4E6F7ACDAFBB}" srcOrd="1" destOrd="0" presId="urn:microsoft.com/office/officeart/2005/8/layout/venn2"/>
    <dgm:cxn modelId="{F41B212E-10FF-425D-A016-8F680A90601E}" type="presOf" srcId="{75C4D489-B9A8-4D24-A5DE-74DF57A1D829}" destId="{615A556C-F5E9-42A2-B8D5-07B3EC388F67}" srcOrd="1" destOrd="0" presId="urn:microsoft.com/office/officeart/2005/8/layout/venn2"/>
    <dgm:cxn modelId="{4657EF1F-69D4-453E-90F9-28D66D067135}" srcId="{FCF6E035-B81E-4C10-97E1-72E7791FBC7E}" destId="{6CDD1996-48F3-4EC0-B473-159A9A39040F}" srcOrd="1" destOrd="0" parTransId="{9E156D1D-BC6A-4BDE-B5F3-EE836C4EE7DF}" sibTransId="{6FBCDC31-EDC9-4F10-93F1-762A1862E46F}"/>
    <dgm:cxn modelId="{6E43F669-B947-4EE2-ACA6-4F63A0778E67}" type="presOf" srcId="{49AAA26D-AC07-4606-A694-80EA253DA6A8}" destId="{E359F6C1-77D4-4077-B604-AE36D3E1FBC3}" srcOrd="1" destOrd="0" presId="urn:microsoft.com/office/officeart/2005/8/layout/venn2"/>
    <dgm:cxn modelId="{4C93DB95-CAF8-4082-94B3-62297EE9044A}" type="presOf" srcId="{FCF6E035-B81E-4C10-97E1-72E7791FBC7E}" destId="{29654129-ECBC-4300-AC9D-F65DC908D471}" srcOrd="0" destOrd="0" presId="urn:microsoft.com/office/officeart/2005/8/layout/venn2"/>
    <dgm:cxn modelId="{70A19F04-FC0D-4EC9-8B0F-3FDDAB0C204E}" type="presOf" srcId="{88882272-52F2-4A1C-870D-88E1A12CAE44}" destId="{023E9EF0-689E-4AE5-9472-39060B13ACCE}" srcOrd="1" destOrd="0" presId="urn:microsoft.com/office/officeart/2005/8/layout/venn2"/>
    <dgm:cxn modelId="{E69F5DE0-D699-4E5C-B6D9-D59079CA5A7A}" type="presOf" srcId="{88882272-52F2-4A1C-870D-88E1A12CAE44}" destId="{47D8495E-B317-4639-AA3C-74BDCE888E85}" srcOrd="0" destOrd="0" presId="urn:microsoft.com/office/officeart/2005/8/layout/venn2"/>
    <dgm:cxn modelId="{54F6C424-D63B-4146-B0B4-270F0629BB2F}" type="presOf" srcId="{49AAA26D-AC07-4606-A694-80EA253DA6A8}" destId="{7E2A8896-89B7-47FC-9D5D-DEF940DA0508}" srcOrd="0" destOrd="0" presId="urn:microsoft.com/office/officeart/2005/8/layout/venn2"/>
    <dgm:cxn modelId="{FF42E904-7924-4C2D-B9D3-93E6D3122B72}" type="presParOf" srcId="{29654129-ECBC-4300-AC9D-F65DC908D471}" destId="{FF314439-B806-4D1B-8E3A-411C4BF4789A}" srcOrd="0" destOrd="0" presId="urn:microsoft.com/office/officeart/2005/8/layout/venn2"/>
    <dgm:cxn modelId="{62194A6E-E3D0-4435-A1FA-4A916B71BD57}" type="presParOf" srcId="{FF314439-B806-4D1B-8E3A-411C4BF4789A}" destId="{1825CD0C-253D-4310-A819-448164B69A75}" srcOrd="0" destOrd="0" presId="urn:microsoft.com/office/officeart/2005/8/layout/venn2"/>
    <dgm:cxn modelId="{81E2E57F-C794-4DCF-99A7-C8187F72A57F}" type="presParOf" srcId="{FF314439-B806-4D1B-8E3A-411C4BF4789A}" destId="{6B47770E-F813-4163-AE1B-7EB0910C88BA}" srcOrd="1" destOrd="0" presId="urn:microsoft.com/office/officeart/2005/8/layout/venn2"/>
    <dgm:cxn modelId="{BFD6E701-DD37-408B-9DE9-18615BD4BF57}" type="presParOf" srcId="{29654129-ECBC-4300-AC9D-F65DC908D471}" destId="{49ACE3CF-2B7C-45F9-89D5-57419060B51F}" srcOrd="1" destOrd="0" presId="urn:microsoft.com/office/officeart/2005/8/layout/venn2"/>
    <dgm:cxn modelId="{150C38A4-6E1F-4712-8D12-42C61EEC1064}" type="presParOf" srcId="{49ACE3CF-2B7C-45F9-89D5-57419060B51F}" destId="{0D4C2104-FE1E-40C4-9057-8A731EFC9BD0}" srcOrd="0" destOrd="0" presId="urn:microsoft.com/office/officeart/2005/8/layout/venn2"/>
    <dgm:cxn modelId="{54F4330A-EA86-4C8C-80D4-C4A1F5322BC2}" type="presParOf" srcId="{49ACE3CF-2B7C-45F9-89D5-57419060B51F}" destId="{CB35E919-326D-457B-B1F5-4E6F7ACDAFBB}" srcOrd="1" destOrd="0" presId="urn:microsoft.com/office/officeart/2005/8/layout/venn2"/>
    <dgm:cxn modelId="{FD96B257-6BE8-44E4-B2F5-A38EB8B63CD7}" type="presParOf" srcId="{29654129-ECBC-4300-AC9D-F65DC908D471}" destId="{A43F9794-BD77-4BF5-A3EF-95EFC7B67C26}" srcOrd="2" destOrd="0" presId="urn:microsoft.com/office/officeart/2005/8/layout/venn2"/>
    <dgm:cxn modelId="{3D249DD9-607C-473A-A380-B9B04ACC797C}" type="presParOf" srcId="{A43F9794-BD77-4BF5-A3EF-95EFC7B67C26}" destId="{7E2A8896-89B7-47FC-9D5D-DEF940DA0508}" srcOrd="0" destOrd="0" presId="urn:microsoft.com/office/officeart/2005/8/layout/venn2"/>
    <dgm:cxn modelId="{4C2071E8-7C89-4D3D-B3AE-A6F4792D0E3F}" type="presParOf" srcId="{A43F9794-BD77-4BF5-A3EF-95EFC7B67C26}" destId="{E359F6C1-77D4-4077-B604-AE36D3E1FBC3}" srcOrd="1" destOrd="0" presId="urn:microsoft.com/office/officeart/2005/8/layout/venn2"/>
    <dgm:cxn modelId="{732D780D-D054-48E3-BD7A-84CC4C6A7A3E}" type="presParOf" srcId="{29654129-ECBC-4300-AC9D-F65DC908D471}" destId="{607A35C1-ADAB-4790-81FA-8A08C898FA31}" srcOrd="3" destOrd="0" presId="urn:microsoft.com/office/officeart/2005/8/layout/venn2"/>
    <dgm:cxn modelId="{0925D141-7BBE-41A4-A47F-A42932F28D5D}" type="presParOf" srcId="{607A35C1-ADAB-4790-81FA-8A08C898FA31}" destId="{47D8495E-B317-4639-AA3C-74BDCE888E85}" srcOrd="0" destOrd="0" presId="urn:microsoft.com/office/officeart/2005/8/layout/venn2"/>
    <dgm:cxn modelId="{CBA50E73-B18B-4B4E-B0B6-6247177F5F65}" type="presParOf" srcId="{607A35C1-ADAB-4790-81FA-8A08C898FA31}" destId="{023E9EF0-689E-4AE5-9472-39060B13ACCE}" srcOrd="1" destOrd="0" presId="urn:microsoft.com/office/officeart/2005/8/layout/venn2"/>
    <dgm:cxn modelId="{C58FCC0A-9BBD-45A0-92A7-F4A6018F3FBE}" type="presParOf" srcId="{29654129-ECBC-4300-AC9D-F65DC908D471}" destId="{BA32F6FA-B181-44BB-A2D0-2B29EF46E0CE}" srcOrd="4" destOrd="0" presId="urn:microsoft.com/office/officeart/2005/8/layout/venn2"/>
    <dgm:cxn modelId="{692AB42D-98A8-482E-8FBD-9A62339E50EB}" type="presParOf" srcId="{BA32F6FA-B181-44BB-A2D0-2B29EF46E0CE}" destId="{A43BC405-F597-4FEA-BC31-CAC8F7FFFF36}" srcOrd="0" destOrd="0" presId="urn:microsoft.com/office/officeart/2005/8/layout/venn2"/>
    <dgm:cxn modelId="{BBD83793-47B6-43EF-AB0F-88776E3DDB6E}" type="presParOf" srcId="{BA32F6FA-B181-44BB-A2D0-2B29EF46E0CE}" destId="{615A556C-F5E9-42A2-B8D5-07B3EC388F67}" srcOrd="1" destOrd="0" presId="urn:microsoft.com/office/officeart/2005/8/layout/venn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10. Incorporación de Acciones Estratégicas</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A7956FDF-9AC9-460D-8B80-F75308F0D9F6}"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036BC0C5-6DB5-4492-9C2D-C98330326CC6}" type="presOf" srcId="{981E1EAE-880D-4C71-A873-71F71E77A780}" destId="{0E83132E-3E36-463B-A705-26298A12169F}" srcOrd="0" destOrd="0" presId="urn:microsoft.com/office/officeart/2005/8/layout/vList2"/>
    <dgm:cxn modelId="{B778D537-1833-4BED-BA78-ECC69DD2AF97}"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509AE81-DC5A-4FD8-B1A3-D0098EDBCD07}"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EC"/>
        </a:p>
      </dgm:t>
    </dgm:pt>
    <dgm:pt modelId="{A59A871C-3EFE-4882-902F-E6950C6C6C74}">
      <dgm:prSet phldrT="[Texto]" custT="1"/>
      <dgm:spPr/>
      <dgm:t>
        <a:bodyPr/>
        <a:lstStyle/>
        <a:p>
          <a:r>
            <a:rPr lang="es-EC" sz="1800" dirty="0" smtClean="0"/>
            <a:t>Objetivos estratégicos</a:t>
          </a:r>
          <a:endParaRPr lang="es-EC" sz="1800" dirty="0"/>
        </a:p>
      </dgm:t>
    </dgm:pt>
    <dgm:pt modelId="{0BC3476A-A1AC-4F66-A0A2-24DE42E11E62}" type="parTrans" cxnId="{64FBFCB9-AA3C-4CE9-A91F-0C8B93BC7C44}">
      <dgm:prSet/>
      <dgm:spPr/>
      <dgm:t>
        <a:bodyPr/>
        <a:lstStyle/>
        <a:p>
          <a:endParaRPr lang="es-EC" sz="2400"/>
        </a:p>
      </dgm:t>
    </dgm:pt>
    <dgm:pt modelId="{03EDFE83-535B-477D-9ED8-9701E5D3A6C6}" type="sibTrans" cxnId="{64FBFCB9-AA3C-4CE9-A91F-0C8B93BC7C44}">
      <dgm:prSet/>
      <dgm:spPr/>
      <dgm:t>
        <a:bodyPr/>
        <a:lstStyle/>
        <a:p>
          <a:endParaRPr lang="es-EC" sz="2400"/>
        </a:p>
      </dgm:t>
    </dgm:pt>
    <dgm:pt modelId="{D849BDC2-6C44-442E-8D05-1C272368EF6B}">
      <dgm:prSet phldrT="[Texto]" custT="1"/>
      <dgm:spPr/>
      <dgm:t>
        <a:bodyPr/>
        <a:lstStyle/>
        <a:p>
          <a:r>
            <a:rPr lang="es-EC" sz="1800" dirty="0" smtClean="0"/>
            <a:t>Ámbito Territorial</a:t>
          </a:r>
          <a:endParaRPr lang="es-EC" sz="1800" dirty="0"/>
        </a:p>
      </dgm:t>
    </dgm:pt>
    <dgm:pt modelId="{B7A0581A-2535-4701-8845-34ECF1FEA6C8}" type="parTrans" cxnId="{651E2DD1-A481-4115-B498-1AB55EBF00D0}">
      <dgm:prSet/>
      <dgm:spPr/>
      <dgm:t>
        <a:bodyPr/>
        <a:lstStyle/>
        <a:p>
          <a:endParaRPr lang="es-EC" sz="2400"/>
        </a:p>
      </dgm:t>
    </dgm:pt>
    <dgm:pt modelId="{B3046C41-3C64-4B1E-BA42-3BC41B777506}" type="sibTrans" cxnId="{651E2DD1-A481-4115-B498-1AB55EBF00D0}">
      <dgm:prSet/>
      <dgm:spPr/>
      <dgm:t>
        <a:bodyPr/>
        <a:lstStyle/>
        <a:p>
          <a:endParaRPr lang="es-EC" sz="2400"/>
        </a:p>
      </dgm:t>
    </dgm:pt>
    <dgm:pt modelId="{C76D9E4F-E659-4B48-9494-BA9B166BB147}">
      <dgm:prSet phldrT="[Texto]" custT="1"/>
      <dgm:spPr/>
      <dgm:t>
        <a:bodyPr/>
        <a:lstStyle/>
        <a:p>
          <a:r>
            <a:rPr lang="es-EC" sz="1800" dirty="0" smtClean="0"/>
            <a:t>Acciones pertinentes</a:t>
          </a:r>
          <a:endParaRPr lang="es-EC" sz="1800" dirty="0"/>
        </a:p>
      </dgm:t>
    </dgm:pt>
    <dgm:pt modelId="{98076821-F0C6-403E-8ADE-51DF32175483}" type="parTrans" cxnId="{191C32E9-6AA0-4909-B0E8-1E80F1C0D9AD}">
      <dgm:prSet/>
      <dgm:spPr/>
      <dgm:t>
        <a:bodyPr/>
        <a:lstStyle/>
        <a:p>
          <a:endParaRPr lang="es-EC" sz="2400"/>
        </a:p>
      </dgm:t>
    </dgm:pt>
    <dgm:pt modelId="{9D3B1219-6D10-47C3-8BA9-AC34BB11D19F}" type="sibTrans" cxnId="{191C32E9-6AA0-4909-B0E8-1E80F1C0D9AD}">
      <dgm:prSet/>
      <dgm:spPr/>
      <dgm:t>
        <a:bodyPr/>
        <a:lstStyle/>
        <a:p>
          <a:endParaRPr lang="es-EC" sz="2400"/>
        </a:p>
      </dgm:t>
    </dgm:pt>
    <dgm:pt modelId="{EA9B9C4A-CA4B-4D28-8266-B551412718C5}">
      <dgm:prSet phldrT="[Texto]" custT="1"/>
      <dgm:spPr/>
      <dgm:t>
        <a:bodyPr/>
        <a:lstStyle/>
        <a:p>
          <a:r>
            <a:rPr lang="es-EC" sz="1800" dirty="0" smtClean="0"/>
            <a:t>Acciones</a:t>
          </a:r>
          <a:endParaRPr lang="es-EC" sz="1800" dirty="0"/>
        </a:p>
      </dgm:t>
    </dgm:pt>
    <dgm:pt modelId="{D5C322EC-3522-4302-A42A-609D06DA57F0}" type="parTrans" cxnId="{EF60ADEA-3972-40B5-B841-8C455B5CA26C}">
      <dgm:prSet/>
      <dgm:spPr/>
      <dgm:t>
        <a:bodyPr/>
        <a:lstStyle/>
        <a:p>
          <a:endParaRPr lang="es-EC" sz="2400"/>
        </a:p>
      </dgm:t>
    </dgm:pt>
    <dgm:pt modelId="{8A48DC9E-D338-446E-B399-A6733FF33185}" type="sibTrans" cxnId="{EF60ADEA-3972-40B5-B841-8C455B5CA26C}">
      <dgm:prSet/>
      <dgm:spPr/>
      <dgm:t>
        <a:bodyPr/>
        <a:lstStyle/>
        <a:p>
          <a:endParaRPr lang="es-EC" sz="2400"/>
        </a:p>
      </dgm:t>
    </dgm:pt>
    <dgm:pt modelId="{4CDE52A2-3F4D-4AE7-9862-6A221934091F}">
      <dgm:prSet phldrT="[Texto]" custT="1"/>
      <dgm:spPr/>
      <dgm:t>
        <a:bodyPr/>
        <a:lstStyle/>
        <a:p>
          <a:r>
            <a:rPr lang="es-EC" sz="1800" dirty="0" smtClean="0"/>
            <a:t>Mayor especificidad</a:t>
          </a:r>
          <a:endParaRPr lang="es-EC" sz="1800" dirty="0"/>
        </a:p>
      </dgm:t>
    </dgm:pt>
    <dgm:pt modelId="{4E302FE1-5B8C-4EAF-9E30-FCF837064AF1}" type="parTrans" cxnId="{FFFA6EC8-15D4-4D23-A03D-3798922A6FA8}">
      <dgm:prSet/>
      <dgm:spPr/>
      <dgm:t>
        <a:bodyPr/>
        <a:lstStyle/>
        <a:p>
          <a:endParaRPr lang="es-EC" sz="2400"/>
        </a:p>
      </dgm:t>
    </dgm:pt>
    <dgm:pt modelId="{9627548B-8253-4D02-B80A-237891B74D55}" type="sibTrans" cxnId="{FFFA6EC8-15D4-4D23-A03D-3798922A6FA8}">
      <dgm:prSet/>
      <dgm:spPr/>
      <dgm:t>
        <a:bodyPr/>
        <a:lstStyle/>
        <a:p>
          <a:endParaRPr lang="es-EC" sz="2400"/>
        </a:p>
      </dgm:t>
    </dgm:pt>
    <dgm:pt modelId="{D0E716C3-8B57-4EAD-B860-BEEB656ECBA1}">
      <dgm:prSet phldrT="[Texto]" custT="1"/>
      <dgm:spPr/>
      <dgm:t>
        <a:bodyPr/>
        <a:lstStyle/>
        <a:p>
          <a:r>
            <a:rPr lang="es-EC" sz="1800" dirty="0" smtClean="0"/>
            <a:t>Base referencial</a:t>
          </a:r>
          <a:endParaRPr lang="es-EC" sz="1800" dirty="0"/>
        </a:p>
      </dgm:t>
    </dgm:pt>
    <dgm:pt modelId="{4A0C0F8B-7119-45B6-8410-C1E7425612DB}" type="parTrans" cxnId="{2204D660-C687-4DB4-B9D9-3BB9B8BE7ECD}">
      <dgm:prSet/>
      <dgm:spPr/>
      <dgm:t>
        <a:bodyPr/>
        <a:lstStyle/>
        <a:p>
          <a:endParaRPr lang="es-EC" sz="2400"/>
        </a:p>
      </dgm:t>
    </dgm:pt>
    <dgm:pt modelId="{6E7A2EAA-FC9D-4976-9DA4-6E3A3FD46576}" type="sibTrans" cxnId="{2204D660-C687-4DB4-B9D9-3BB9B8BE7ECD}">
      <dgm:prSet/>
      <dgm:spPr/>
      <dgm:t>
        <a:bodyPr/>
        <a:lstStyle/>
        <a:p>
          <a:endParaRPr lang="es-EC" sz="2400"/>
        </a:p>
      </dgm:t>
    </dgm:pt>
    <dgm:pt modelId="{358BD8E2-6ECB-4317-8F40-E59C2274A48C}" type="pres">
      <dgm:prSet presAssocID="{E509AE81-DC5A-4FD8-B1A3-D0098EDBCD07}" presName="Name0" presStyleCnt="0">
        <dgm:presLayoutVars>
          <dgm:dir/>
          <dgm:animLvl val="lvl"/>
          <dgm:resizeHandles val="exact"/>
        </dgm:presLayoutVars>
      </dgm:prSet>
      <dgm:spPr/>
      <dgm:t>
        <a:bodyPr/>
        <a:lstStyle/>
        <a:p>
          <a:endParaRPr lang="es-EC"/>
        </a:p>
      </dgm:t>
    </dgm:pt>
    <dgm:pt modelId="{FA296CE3-5AB6-4D84-843E-03E162685937}" type="pres">
      <dgm:prSet presAssocID="{E509AE81-DC5A-4FD8-B1A3-D0098EDBCD07}" presName="tSp" presStyleCnt="0"/>
      <dgm:spPr/>
    </dgm:pt>
    <dgm:pt modelId="{4E7D7279-DF9F-4B3F-B196-860C8DE9C6AF}" type="pres">
      <dgm:prSet presAssocID="{E509AE81-DC5A-4FD8-B1A3-D0098EDBCD07}" presName="bSp" presStyleCnt="0"/>
      <dgm:spPr/>
    </dgm:pt>
    <dgm:pt modelId="{1E3BA935-3889-47B8-B7C7-603DFCE4B09D}" type="pres">
      <dgm:prSet presAssocID="{E509AE81-DC5A-4FD8-B1A3-D0098EDBCD07}" presName="process" presStyleCnt="0"/>
      <dgm:spPr/>
    </dgm:pt>
    <dgm:pt modelId="{FD806DBF-9E11-43C5-9BDB-28384EADCF22}" type="pres">
      <dgm:prSet presAssocID="{A59A871C-3EFE-4882-902F-E6950C6C6C74}" presName="composite1" presStyleCnt="0"/>
      <dgm:spPr/>
    </dgm:pt>
    <dgm:pt modelId="{7854FA8B-78C3-43D1-9C5F-661ABBCBBE28}" type="pres">
      <dgm:prSet presAssocID="{A59A871C-3EFE-4882-902F-E6950C6C6C74}" presName="dummyNode1" presStyleLbl="node1" presStyleIdx="0" presStyleCnt="2"/>
      <dgm:spPr/>
    </dgm:pt>
    <dgm:pt modelId="{89E65D82-81C3-4445-BFA4-8C1BCB0BA5D2}" type="pres">
      <dgm:prSet presAssocID="{A59A871C-3EFE-4882-902F-E6950C6C6C74}" presName="childNode1" presStyleLbl="bgAcc1" presStyleIdx="0" presStyleCnt="2" custScaleX="219431">
        <dgm:presLayoutVars>
          <dgm:bulletEnabled val="1"/>
        </dgm:presLayoutVars>
      </dgm:prSet>
      <dgm:spPr/>
      <dgm:t>
        <a:bodyPr/>
        <a:lstStyle/>
        <a:p>
          <a:endParaRPr lang="es-EC"/>
        </a:p>
      </dgm:t>
    </dgm:pt>
    <dgm:pt modelId="{C92B2061-54F0-4BB2-90E1-4344412CE150}" type="pres">
      <dgm:prSet presAssocID="{A59A871C-3EFE-4882-902F-E6950C6C6C74}" presName="childNode1tx" presStyleLbl="bgAcc1" presStyleIdx="0" presStyleCnt="2">
        <dgm:presLayoutVars>
          <dgm:bulletEnabled val="1"/>
        </dgm:presLayoutVars>
      </dgm:prSet>
      <dgm:spPr/>
      <dgm:t>
        <a:bodyPr/>
        <a:lstStyle/>
        <a:p>
          <a:endParaRPr lang="es-EC"/>
        </a:p>
      </dgm:t>
    </dgm:pt>
    <dgm:pt modelId="{3B7E9762-BB38-464E-80CA-A868EC706B25}" type="pres">
      <dgm:prSet presAssocID="{A59A871C-3EFE-4882-902F-E6950C6C6C74}" presName="parentNode1" presStyleLbl="node1" presStyleIdx="0" presStyleCnt="2" custScaleX="219431">
        <dgm:presLayoutVars>
          <dgm:chMax val="1"/>
          <dgm:bulletEnabled val="1"/>
        </dgm:presLayoutVars>
      </dgm:prSet>
      <dgm:spPr/>
      <dgm:t>
        <a:bodyPr/>
        <a:lstStyle/>
        <a:p>
          <a:endParaRPr lang="es-EC"/>
        </a:p>
      </dgm:t>
    </dgm:pt>
    <dgm:pt modelId="{7E11EB06-CD0A-4BB1-85C1-FC3F8D2BD00A}" type="pres">
      <dgm:prSet presAssocID="{A59A871C-3EFE-4882-902F-E6950C6C6C74}" presName="connSite1" presStyleCnt="0"/>
      <dgm:spPr/>
    </dgm:pt>
    <dgm:pt modelId="{19E104F7-DEC4-48E7-9691-34F620567F4A}" type="pres">
      <dgm:prSet presAssocID="{03EDFE83-535B-477D-9ED8-9701E5D3A6C6}" presName="Name9" presStyleLbl="sibTrans2D1" presStyleIdx="0" presStyleCnt="1"/>
      <dgm:spPr/>
      <dgm:t>
        <a:bodyPr/>
        <a:lstStyle/>
        <a:p>
          <a:endParaRPr lang="es-EC"/>
        </a:p>
      </dgm:t>
    </dgm:pt>
    <dgm:pt modelId="{66DAB247-5853-4D52-9A2C-CEE032FB2F0F}" type="pres">
      <dgm:prSet presAssocID="{EA9B9C4A-CA4B-4D28-8266-B551412718C5}" presName="composite2" presStyleCnt="0"/>
      <dgm:spPr/>
    </dgm:pt>
    <dgm:pt modelId="{979617B6-BEC4-485B-94CE-4A5B7D920325}" type="pres">
      <dgm:prSet presAssocID="{EA9B9C4A-CA4B-4D28-8266-B551412718C5}" presName="dummyNode2" presStyleLbl="node1" presStyleIdx="0" presStyleCnt="2"/>
      <dgm:spPr/>
    </dgm:pt>
    <dgm:pt modelId="{8B405C68-A147-4472-B0D1-26C7429B30FA}" type="pres">
      <dgm:prSet presAssocID="{EA9B9C4A-CA4B-4D28-8266-B551412718C5}" presName="childNode2" presStyleLbl="bgAcc1" presStyleIdx="1" presStyleCnt="2" custScaleX="219431">
        <dgm:presLayoutVars>
          <dgm:bulletEnabled val="1"/>
        </dgm:presLayoutVars>
      </dgm:prSet>
      <dgm:spPr/>
      <dgm:t>
        <a:bodyPr/>
        <a:lstStyle/>
        <a:p>
          <a:endParaRPr lang="es-EC"/>
        </a:p>
      </dgm:t>
    </dgm:pt>
    <dgm:pt modelId="{366C1768-6183-4A22-9A8D-9C03AE06849B}" type="pres">
      <dgm:prSet presAssocID="{EA9B9C4A-CA4B-4D28-8266-B551412718C5}" presName="childNode2tx" presStyleLbl="bgAcc1" presStyleIdx="1" presStyleCnt="2">
        <dgm:presLayoutVars>
          <dgm:bulletEnabled val="1"/>
        </dgm:presLayoutVars>
      </dgm:prSet>
      <dgm:spPr/>
      <dgm:t>
        <a:bodyPr/>
        <a:lstStyle/>
        <a:p>
          <a:endParaRPr lang="es-EC"/>
        </a:p>
      </dgm:t>
    </dgm:pt>
    <dgm:pt modelId="{57128114-9732-4552-A7DE-3B0DC9C6D415}" type="pres">
      <dgm:prSet presAssocID="{EA9B9C4A-CA4B-4D28-8266-B551412718C5}" presName="parentNode2" presStyleLbl="node1" presStyleIdx="1" presStyleCnt="2" custScaleX="219431">
        <dgm:presLayoutVars>
          <dgm:chMax val="0"/>
          <dgm:bulletEnabled val="1"/>
        </dgm:presLayoutVars>
      </dgm:prSet>
      <dgm:spPr/>
      <dgm:t>
        <a:bodyPr/>
        <a:lstStyle/>
        <a:p>
          <a:endParaRPr lang="es-EC"/>
        </a:p>
      </dgm:t>
    </dgm:pt>
    <dgm:pt modelId="{CE1A29AA-90A9-469A-BC77-3AF8924F56F2}" type="pres">
      <dgm:prSet presAssocID="{EA9B9C4A-CA4B-4D28-8266-B551412718C5}" presName="connSite2" presStyleCnt="0"/>
      <dgm:spPr/>
    </dgm:pt>
  </dgm:ptLst>
  <dgm:cxnLst>
    <dgm:cxn modelId="{191C32E9-6AA0-4909-B0E8-1E80F1C0D9AD}" srcId="{A59A871C-3EFE-4882-902F-E6950C6C6C74}" destId="{C76D9E4F-E659-4B48-9494-BA9B166BB147}" srcOrd="1" destOrd="0" parTransId="{98076821-F0C6-403E-8ADE-51DF32175483}" sibTransId="{9D3B1219-6D10-47C3-8BA9-AC34BB11D19F}"/>
    <dgm:cxn modelId="{64FBFCB9-AA3C-4CE9-A91F-0C8B93BC7C44}" srcId="{E509AE81-DC5A-4FD8-B1A3-D0098EDBCD07}" destId="{A59A871C-3EFE-4882-902F-E6950C6C6C74}" srcOrd="0" destOrd="0" parTransId="{0BC3476A-A1AC-4F66-A0A2-24DE42E11E62}" sibTransId="{03EDFE83-535B-477D-9ED8-9701E5D3A6C6}"/>
    <dgm:cxn modelId="{2204D660-C687-4DB4-B9D9-3BB9B8BE7ECD}" srcId="{EA9B9C4A-CA4B-4D28-8266-B551412718C5}" destId="{D0E716C3-8B57-4EAD-B860-BEEB656ECBA1}" srcOrd="1" destOrd="0" parTransId="{4A0C0F8B-7119-45B6-8410-C1E7425612DB}" sibTransId="{6E7A2EAA-FC9D-4976-9DA4-6E3A3FD46576}"/>
    <dgm:cxn modelId="{FFFA6EC8-15D4-4D23-A03D-3798922A6FA8}" srcId="{EA9B9C4A-CA4B-4D28-8266-B551412718C5}" destId="{4CDE52A2-3F4D-4AE7-9862-6A221934091F}" srcOrd="0" destOrd="0" parTransId="{4E302FE1-5B8C-4EAF-9E30-FCF837064AF1}" sibTransId="{9627548B-8253-4D02-B80A-237891B74D55}"/>
    <dgm:cxn modelId="{1B2815F4-0AD5-413D-9BF8-CA4B66EA8629}" type="presOf" srcId="{D849BDC2-6C44-442E-8D05-1C272368EF6B}" destId="{C92B2061-54F0-4BB2-90E1-4344412CE150}" srcOrd="1" destOrd="0" presId="urn:microsoft.com/office/officeart/2005/8/layout/hProcess4"/>
    <dgm:cxn modelId="{CA5B561C-E8B7-4A91-82B3-ADF1BF9483A3}" type="presOf" srcId="{D0E716C3-8B57-4EAD-B860-BEEB656ECBA1}" destId="{8B405C68-A147-4472-B0D1-26C7429B30FA}" srcOrd="0" destOrd="1" presId="urn:microsoft.com/office/officeart/2005/8/layout/hProcess4"/>
    <dgm:cxn modelId="{7671BA9D-F214-4E2A-9098-D02676C373AF}" type="presOf" srcId="{E509AE81-DC5A-4FD8-B1A3-D0098EDBCD07}" destId="{358BD8E2-6ECB-4317-8F40-E59C2274A48C}" srcOrd="0" destOrd="0" presId="urn:microsoft.com/office/officeart/2005/8/layout/hProcess4"/>
    <dgm:cxn modelId="{EDF2ACDE-B8C9-42BE-A5FA-FD6499C4B0B2}" type="presOf" srcId="{A59A871C-3EFE-4882-902F-E6950C6C6C74}" destId="{3B7E9762-BB38-464E-80CA-A868EC706B25}" srcOrd="0" destOrd="0" presId="urn:microsoft.com/office/officeart/2005/8/layout/hProcess4"/>
    <dgm:cxn modelId="{B92F2CF4-6AC4-4516-8EEB-9809D3A93D64}" type="presOf" srcId="{03EDFE83-535B-477D-9ED8-9701E5D3A6C6}" destId="{19E104F7-DEC4-48E7-9691-34F620567F4A}" srcOrd="0" destOrd="0" presId="urn:microsoft.com/office/officeart/2005/8/layout/hProcess4"/>
    <dgm:cxn modelId="{059482FA-9631-47DF-892B-76A061E0240D}" type="presOf" srcId="{C76D9E4F-E659-4B48-9494-BA9B166BB147}" destId="{C92B2061-54F0-4BB2-90E1-4344412CE150}" srcOrd="1" destOrd="1" presId="urn:microsoft.com/office/officeart/2005/8/layout/hProcess4"/>
    <dgm:cxn modelId="{E6FCC4B2-6073-4B59-B7C5-ACEFCD3D4E34}" type="presOf" srcId="{C76D9E4F-E659-4B48-9494-BA9B166BB147}" destId="{89E65D82-81C3-4445-BFA4-8C1BCB0BA5D2}" srcOrd="0" destOrd="1" presId="urn:microsoft.com/office/officeart/2005/8/layout/hProcess4"/>
    <dgm:cxn modelId="{C0926BCF-BB25-4C21-9A28-6ECB0A880F04}" type="presOf" srcId="{EA9B9C4A-CA4B-4D28-8266-B551412718C5}" destId="{57128114-9732-4552-A7DE-3B0DC9C6D415}" srcOrd="0" destOrd="0" presId="urn:microsoft.com/office/officeart/2005/8/layout/hProcess4"/>
    <dgm:cxn modelId="{C7EF2FCA-77FA-42DF-A66C-6C3C1C43E3A3}" type="presOf" srcId="{D849BDC2-6C44-442E-8D05-1C272368EF6B}" destId="{89E65D82-81C3-4445-BFA4-8C1BCB0BA5D2}" srcOrd="0" destOrd="0" presId="urn:microsoft.com/office/officeart/2005/8/layout/hProcess4"/>
    <dgm:cxn modelId="{CCD239A4-A690-4846-A26E-9409880D6A77}" type="presOf" srcId="{4CDE52A2-3F4D-4AE7-9862-6A221934091F}" destId="{366C1768-6183-4A22-9A8D-9C03AE06849B}" srcOrd="1" destOrd="0" presId="urn:microsoft.com/office/officeart/2005/8/layout/hProcess4"/>
    <dgm:cxn modelId="{651E2DD1-A481-4115-B498-1AB55EBF00D0}" srcId="{A59A871C-3EFE-4882-902F-E6950C6C6C74}" destId="{D849BDC2-6C44-442E-8D05-1C272368EF6B}" srcOrd="0" destOrd="0" parTransId="{B7A0581A-2535-4701-8845-34ECF1FEA6C8}" sibTransId="{B3046C41-3C64-4B1E-BA42-3BC41B777506}"/>
    <dgm:cxn modelId="{0061A413-3CD3-427A-92D7-E211B661DFB1}" type="presOf" srcId="{D0E716C3-8B57-4EAD-B860-BEEB656ECBA1}" destId="{366C1768-6183-4A22-9A8D-9C03AE06849B}" srcOrd="1" destOrd="1" presId="urn:microsoft.com/office/officeart/2005/8/layout/hProcess4"/>
    <dgm:cxn modelId="{EF60ADEA-3972-40B5-B841-8C455B5CA26C}" srcId="{E509AE81-DC5A-4FD8-B1A3-D0098EDBCD07}" destId="{EA9B9C4A-CA4B-4D28-8266-B551412718C5}" srcOrd="1" destOrd="0" parTransId="{D5C322EC-3522-4302-A42A-609D06DA57F0}" sibTransId="{8A48DC9E-D338-446E-B399-A6733FF33185}"/>
    <dgm:cxn modelId="{57661190-D557-4204-82AC-015E478EC1E6}" type="presOf" srcId="{4CDE52A2-3F4D-4AE7-9862-6A221934091F}" destId="{8B405C68-A147-4472-B0D1-26C7429B30FA}" srcOrd="0" destOrd="0" presId="urn:microsoft.com/office/officeart/2005/8/layout/hProcess4"/>
    <dgm:cxn modelId="{2527FC21-5A1A-41A0-8192-7F6425D3941B}" type="presParOf" srcId="{358BD8E2-6ECB-4317-8F40-E59C2274A48C}" destId="{FA296CE3-5AB6-4D84-843E-03E162685937}" srcOrd="0" destOrd="0" presId="urn:microsoft.com/office/officeart/2005/8/layout/hProcess4"/>
    <dgm:cxn modelId="{313BEAEE-8B79-40E1-9948-3A06D7031620}" type="presParOf" srcId="{358BD8E2-6ECB-4317-8F40-E59C2274A48C}" destId="{4E7D7279-DF9F-4B3F-B196-860C8DE9C6AF}" srcOrd="1" destOrd="0" presId="urn:microsoft.com/office/officeart/2005/8/layout/hProcess4"/>
    <dgm:cxn modelId="{9A61FF38-A3E7-4566-A767-C1AAB70094CE}" type="presParOf" srcId="{358BD8E2-6ECB-4317-8F40-E59C2274A48C}" destId="{1E3BA935-3889-47B8-B7C7-603DFCE4B09D}" srcOrd="2" destOrd="0" presId="urn:microsoft.com/office/officeart/2005/8/layout/hProcess4"/>
    <dgm:cxn modelId="{8D88691D-2DCD-45D2-B713-7E81EC78B0AE}" type="presParOf" srcId="{1E3BA935-3889-47B8-B7C7-603DFCE4B09D}" destId="{FD806DBF-9E11-43C5-9BDB-28384EADCF22}" srcOrd="0" destOrd="0" presId="urn:microsoft.com/office/officeart/2005/8/layout/hProcess4"/>
    <dgm:cxn modelId="{B52BEBEB-5E6A-4119-A966-FC6CBE42F006}" type="presParOf" srcId="{FD806DBF-9E11-43C5-9BDB-28384EADCF22}" destId="{7854FA8B-78C3-43D1-9C5F-661ABBCBBE28}" srcOrd="0" destOrd="0" presId="urn:microsoft.com/office/officeart/2005/8/layout/hProcess4"/>
    <dgm:cxn modelId="{FC0C2D5B-F442-44B4-87FC-85C59822F853}" type="presParOf" srcId="{FD806DBF-9E11-43C5-9BDB-28384EADCF22}" destId="{89E65D82-81C3-4445-BFA4-8C1BCB0BA5D2}" srcOrd="1" destOrd="0" presId="urn:microsoft.com/office/officeart/2005/8/layout/hProcess4"/>
    <dgm:cxn modelId="{5D482AF5-E763-48EA-899C-989DF7531070}" type="presParOf" srcId="{FD806DBF-9E11-43C5-9BDB-28384EADCF22}" destId="{C92B2061-54F0-4BB2-90E1-4344412CE150}" srcOrd="2" destOrd="0" presId="urn:microsoft.com/office/officeart/2005/8/layout/hProcess4"/>
    <dgm:cxn modelId="{911A78E7-9905-4FDD-93A7-EAD6D93069E4}" type="presParOf" srcId="{FD806DBF-9E11-43C5-9BDB-28384EADCF22}" destId="{3B7E9762-BB38-464E-80CA-A868EC706B25}" srcOrd="3" destOrd="0" presId="urn:microsoft.com/office/officeart/2005/8/layout/hProcess4"/>
    <dgm:cxn modelId="{7F9A051E-2765-489D-A660-3B6F55B43707}" type="presParOf" srcId="{FD806DBF-9E11-43C5-9BDB-28384EADCF22}" destId="{7E11EB06-CD0A-4BB1-85C1-FC3F8D2BD00A}" srcOrd="4" destOrd="0" presId="urn:microsoft.com/office/officeart/2005/8/layout/hProcess4"/>
    <dgm:cxn modelId="{80C1C6F8-BA5A-43AA-BDB8-3DE749150555}" type="presParOf" srcId="{1E3BA935-3889-47B8-B7C7-603DFCE4B09D}" destId="{19E104F7-DEC4-48E7-9691-34F620567F4A}" srcOrd="1" destOrd="0" presId="urn:microsoft.com/office/officeart/2005/8/layout/hProcess4"/>
    <dgm:cxn modelId="{63CF917F-1A7A-4AE0-B94C-D76FC5B4BB56}" type="presParOf" srcId="{1E3BA935-3889-47B8-B7C7-603DFCE4B09D}" destId="{66DAB247-5853-4D52-9A2C-CEE032FB2F0F}" srcOrd="2" destOrd="0" presId="urn:microsoft.com/office/officeart/2005/8/layout/hProcess4"/>
    <dgm:cxn modelId="{B463015B-6ECB-4E25-A05B-6944326246DD}" type="presParOf" srcId="{66DAB247-5853-4D52-9A2C-CEE032FB2F0F}" destId="{979617B6-BEC4-485B-94CE-4A5B7D920325}" srcOrd="0" destOrd="0" presId="urn:microsoft.com/office/officeart/2005/8/layout/hProcess4"/>
    <dgm:cxn modelId="{421C2CA8-D42C-44E5-A26D-B23DDB5A957E}" type="presParOf" srcId="{66DAB247-5853-4D52-9A2C-CEE032FB2F0F}" destId="{8B405C68-A147-4472-B0D1-26C7429B30FA}" srcOrd="1" destOrd="0" presId="urn:microsoft.com/office/officeart/2005/8/layout/hProcess4"/>
    <dgm:cxn modelId="{5D6335DD-516F-4DE7-BDFC-94D3EF0D50E7}" type="presParOf" srcId="{66DAB247-5853-4D52-9A2C-CEE032FB2F0F}" destId="{366C1768-6183-4A22-9A8D-9C03AE06849B}" srcOrd="2" destOrd="0" presId="urn:microsoft.com/office/officeart/2005/8/layout/hProcess4"/>
    <dgm:cxn modelId="{663BB97B-B956-413C-8354-AA7848CF78C2}" type="presParOf" srcId="{66DAB247-5853-4D52-9A2C-CEE032FB2F0F}" destId="{57128114-9732-4552-A7DE-3B0DC9C6D415}" srcOrd="3" destOrd="0" presId="urn:microsoft.com/office/officeart/2005/8/layout/hProcess4"/>
    <dgm:cxn modelId="{B9730FA4-AB39-4B2F-8C94-4397A0B309B2}" type="presParOf" srcId="{66DAB247-5853-4D52-9A2C-CEE032FB2F0F}" destId="{CE1A29AA-90A9-469A-BC77-3AF8924F56F2}"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11. Incorporación de objetivos operativos</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E507EF16-B42C-4D18-BC66-386C6001833B}" type="presOf" srcId="{981E1EAE-880D-4C71-A873-71F71E77A780}" destId="{0E83132E-3E36-463B-A705-26298A12169F}" srcOrd="0" destOrd="0" presId="urn:microsoft.com/office/officeart/2005/8/layout/vList2"/>
    <dgm:cxn modelId="{1AD96BDE-1532-4B8A-B9AF-C061DB735A70}"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71218F88-56B5-4381-ABD0-7A72E893DFE3}"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12. Definición de proyectos y actividades</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A0696D7F-798F-4357-88BA-5D0D8A3C63C4}"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37899F8C-A8CE-4E63-9DE1-8833F375734F}" type="presOf" srcId="{25F3AEF6-7C18-4944-B3D6-F74451703DBE}" destId="{E3006462-7AAF-45A9-BBFE-70B3E73BD3B2}" srcOrd="0" destOrd="0" presId="urn:microsoft.com/office/officeart/2005/8/layout/vList2"/>
    <dgm:cxn modelId="{26EA8D34-BD98-48C9-938C-A297CB0F3A11}"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126AA62-6CCD-4754-A197-510AE2E1E18B}"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s-EC"/>
        </a:p>
      </dgm:t>
    </dgm:pt>
    <dgm:pt modelId="{79C8D444-3E85-4E22-9F40-6E3A100F22AD}">
      <dgm:prSet phldrT="[Texto]"/>
      <dgm:spPr/>
      <dgm:t>
        <a:bodyPr/>
        <a:lstStyle/>
        <a:p>
          <a:r>
            <a:rPr lang="es-EC" dirty="0" smtClean="0"/>
            <a:t>Planificación Operativa</a:t>
          </a:r>
          <a:endParaRPr lang="es-EC" dirty="0"/>
        </a:p>
      </dgm:t>
    </dgm:pt>
    <dgm:pt modelId="{C180D877-683B-48CF-A3CA-6B679867A36F}" type="parTrans" cxnId="{49CC6DE7-68AE-4C3C-9159-FE7E02D222E1}">
      <dgm:prSet/>
      <dgm:spPr/>
      <dgm:t>
        <a:bodyPr/>
        <a:lstStyle/>
        <a:p>
          <a:endParaRPr lang="es-EC"/>
        </a:p>
      </dgm:t>
    </dgm:pt>
    <dgm:pt modelId="{5F02B4DF-6D32-4840-9E21-C902334BDBA1}" type="sibTrans" cxnId="{49CC6DE7-68AE-4C3C-9159-FE7E02D222E1}">
      <dgm:prSet/>
      <dgm:spPr/>
      <dgm:t>
        <a:bodyPr/>
        <a:lstStyle/>
        <a:p>
          <a:endParaRPr lang="es-EC"/>
        </a:p>
      </dgm:t>
    </dgm:pt>
    <dgm:pt modelId="{0CA55790-5D63-4CA7-BCB6-5C1B762C6294}">
      <dgm:prSet phldrT="[Texto]"/>
      <dgm:spPr/>
      <dgm:t>
        <a:bodyPr/>
        <a:lstStyle/>
        <a:p>
          <a:r>
            <a:rPr lang="es-EC" dirty="0" smtClean="0"/>
            <a:t>Organizados en programas y subprogramas</a:t>
          </a:r>
          <a:endParaRPr lang="es-EC" dirty="0"/>
        </a:p>
      </dgm:t>
    </dgm:pt>
    <dgm:pt modelId="{1D011640-A3F2-4091-A368-6560A3F46E8D}" type="parTrans" cxnId="{2F9A0F33-8685-4BD8-A7DD-A81E1925C7AB}">
      <dgm:prSet/>
      <dgm:spPr/>
      <dgm:t>
        <a:bodyPr/>
        <a:lstStyle/>
        <a:p>
          <a:endParaRPr lang="es-EC"/>
        </a:p>
      </dgm:t>
    </dgm:pt>
    <dgm:pt modelId="{81C07741-0DA1-4089-BC31-9ACF92F7ACA7}" type="sibTrans" cxnId="{2F9A0F33-8685-4BD8-A7DD-A81E1925C7AB}">
      <dgm:prSet/>
      <dgm:spPr/>
      <dgm:t>
        <a:bodyPr/>
        <a:lstStyle/>
        <a:p>
          <a:endParaRPr lang="es-EC"/>
        </a:p>
      </dgm:t>
    </dgm:pt>
    <dgm:pt modelId="{E5D27EFB-D485-454F-B50A-18FE26394FE3}">
      <dgm:prSet phldrT="[Texto]"/>
      <dgm:spPr/>
      <dgm:t>
        <a:bodyPr/>
        <a:lstStyle/>
        <a:p>
          <a:r>
            <a:rPr lang="es-EC" dirty="0" smtClean="0"/>
            <a:t>Comunes al plan y al presupuesto</a:t>
          </a:r>
          <a:endParaRPr lang="es-EC" dirty="0"/>
        </a:p>
      </dgm:t>
    </dgm:pt>
    <dgm:pt modelId="{AC6520D2-90CB-4DBF-A233-CD8281F613D3}" type="parTrans" cxnId="{633FC536-00AA-4ACE-ABB1-F2A3CD754DEE}">
      <dgm:prSet/>
      <dgm:spPr/>
      <dgm:t>
        <a:bodyPr/>
        <a:lstStyle/>
        <a:p>
          <a:endParaRPr lang="es-EC"/>
        </a:p>
      </dgm:t>
    </dgm:pt>
    <dgm:pt modelId="{1719CC98-D744-4055-B45E-03DC7486ECFB}" type="sibTrans" cxnId="{633FC536-00AA-4ACE-ABB1-F2A3CD754DEE}">
      <dgm:prSet/>
      <dgm:spPr/>
      <dgm:t>
        <a:bodyPr/>
        <a:lstStyle/>
        <a:p>
          <a:endParaRPr lang="es-EC"/>
        </a:p>
      </dgm:t>
    </dgm:pt>
    <dgm:pt modelId="{887E955D-E9F3-4F74-9874-DAB8E8A1AFC5}">
      <dgm:prSet phldrT="[Texto]"/>
      <dgm:spPr/>
      <dgm:t>
        <a:bodyPr/>
        <a:lstStyle/>
        <a:p>
          <a:r>
            <a:rPr lang="es-EC" dirty="0" smtClean="0"/>
            <a:t>Actividades de inversión – administración general</a:t>
          </a:r>
          <a:endParaRPr lang="es-EC" dirty="0"/>
        </a:p>
      </dgm:t>
    </dgm:pt>
    <dgm:pt modelId="{70A658A5-B4FA-42BF-9EB8-CB7EBACD70B9}" type="parTrans" cxnId="{17A8FB20-0A16-47C9-8040-0C3096842046}">
      <dgm:prSet/>
      <dgm:spPr/>
      <dgm:t>
        <a:bodyPr/>
        <a:lstStyle/>
        <a:p>
          <a:endParaRPr lang="es-EC"/>
        </a:p>
      </dgm:t>
    </dgm:pt>
    <dgm:pt modelId="{56FE1D09-B100-4381-961D-1480A36D198F}" type="sibTrans" cxnId="{17A8FB20-0A16-47C9-8040-0C3096842046}">
      <dgm:prSet/>
      <dgm:spPr/>
      <dgm:t>
        <a:bodyPr/>
        <a:lstStyle/>
        <a:p>
          <a:endParaRPr lang="es-EC"/>
        </a:p>
      </dgm:t>
    </dgm:pt>
    <dgm:pt modelId="{479B21E8-6D3D-4341-AD07-6AFC8026FDBB}">
      <dgm:prSet phldrT="[Texto]"/>
      <dgm:spPr/>
      <dgm:t>
        <a:bodyPr/>
        <a:lstStyle/>
        <a:p>
          <a:r>
            <a:rPr lang="es-EC" dirty="0" smtClean="0"/>
            <a:t>Proyectos y actividades</a:t>
          </a:r>
          <a:endParaRPr lang="es-EC" dirty="0"/>
        </a:p>
      </dgm:t>
    </dgm:pt>
    <dgm:pt modelId="{5F05C450-6C46-4691-9DD0-2508B2783391}" type="sibTrans" cxnId="{3E1BB34E-791F-4144-A7D4-8C690A72E97E}">
      <dgm:prSet/>
      <dgm:spPr/>
      <dgm:t>
        <a:bodyPr/>
        <a:lstStyle/>
        <a:p>
          <a:endParaRPr lang="es-EC"/>
        </a:p>
      </dgm:t>
    </dgm:pt>
    <dgm:pt modelId="{4DA4EC84-1B00-4E60-A9B2-717BFED26434}" type="parTrans" cxnId="{3E1BB34E-791F-4144-A7D4-8C690A72E97E}">
      <dgm:prSet/>
      <dgm:spPr/>
      <dgm:t>
        <a:bodyPr/>
        <a:lstStyle/>
        <a:p>
          <a:endParaRPr lang="es-EC"/>
        </a:p>
      </dgm:t>
    </dgm:pt>
    <dgm:pt modelId="{804CF433-43EF-45CF-B4DC-C87EB414908A}" type="pres">
      <dgm:prSet presAssocID="{0126AA62-6CCD-4754-A197-510AE2E1E18B}" presName="Name0" presStyleCnt="0">
        <dgm:presLayoutVars>
          <dgm:chPref val="1"/>
          <dgm:dir/>
          <dgm:animOne val="branch"/>
          <dgm:animLvl val="lvl"/>
          <dgm:resizeHandles val="exact"/>
        </dgm:presLayoutVars>
      </dgm:prSet>
      <dgm:spPr/>
      <dgm:t>
        <a:bodyPr/>
        <a:lstStyle/>
        <a:p>
          <a:endParaRPr lang="es-EC"/>
        </a:p>
      </dgm:t>
    </dgm:pt>
    <dgm:pt modelId="{7F6F304D-76BD-4D69-8897-3443B9FFE7B3}" type="pres">
      <dgm:prSet presAssocID="{79C8D444-3E85-4E22-9F40-6E3A100F22AD}" presName="root1" presStyleCnt="0"/>
      <dgm:spPr/>
    </dgm:pt>
    <dgm:pt modelId="{C3D16381-BB0B-4EF9-83ED-C2CBC01DB6C5}" type="pres">
      <dgm:prSet presAssocID="{79C8D444-3E85-4E22-9F40-6E3A100F22AD}" presName="LevelOneTextNode" presStyleLbl="node0" presStyleIdx="0" presStyleCnt="1">
        <dgm:presLayoutVars>
          <dgm:chPref val="3"/>
        </dgm:presLayoutVars>
      </dgm:prSet>
      <dgm:spPr/>
      <dgm:t>
        <a:bodyPr/>
        <a:lstStyle/>
        <a:p>
          <a:endParaRPr lang="es-EC"/>
        </a:p>
      </dgm:t>
    </dgm:pt>
    <dgm:pt modelId="{52819AFB-847A-42C6-8B4F-B21D19C249B8}" type="pres">
      <dgm:prSet presAssocID="{79C8D444-3E85-4E22-9F40-6E3A100F22AD}" presName="level2hierChild" presStyleCnt="0"/>
      <dgm:spPr/>
    </dgm:pt>
    <dgm:pt modelId="{FDD9B515-C89C-4C8B-9669-D0D5BAA5DF6A}" type="pres">
      <dgm:prSet presAssocID="{1D011640-A3F2-4091-A368-6560A3F46E8D}" presName="conn2-1" presStyleLbl="parChTrans1D2" presStyleIdx="0" presStyleCnt="4"/>
      <dgm:spPr/>
      <dgm:t>
        <a:bodyPr/>
        <a:lstStyle/>
        <a:p>
          <a:endParaRPr lang="es-EC"/>
        </a:p>
      </dgm:t>
    </dgm:pt>
    <dgm:pt modelId="{BD52F7DB-C41E-408E-8914-6C7AAD8E3123}" type="pres">
      <dgm:prSet presAssocID="{1D011640-A3F2-4091-A368-6560A3F46E8D}" presName="connTx" presStyleLbl="parChTrans1D2" presStyleIdx="0" presStyleCnt="4"/>
      <dgm:spPr/>
      <dgm:t>
        <a:bodyPr/>
        <a:lstStyle/>
        <a:p>
          <a:endParaRPr lang="es-EC"/>
        </a:p>
      </dgm:t>
    </dgm:pt>
    <dgm:pt modelId="{4AB01CD2-461D-4A78-80CE-EB9A4AA695E3}" type="pres">
      <dgm:prSet presAssocID="{0CA55790-5D63-4CA7-BCB6-5C1B762C6294}" presName="root2" presStyleCnt="0"/>
      <dgm:spPr/>
    </dgm:pt>
    <dgm:pt modelId="{05C0DB00-57AA-4B77-B2B9-9741BAF24DAD}" type="pres">
      <dgm:prSet presAssocID="{0CA55790-5D63-4CA7-BCB6-5C1B762C6294}" presName="LevelTwoTextNode" presStyleLbl="node2" presStyleIdx="0" presStyleCnt="4">
        <dgm:presLayoutVars>
          <dgm:chPref val="3"/>
        </dgm:presLayoutVars>
      </dgm:prSet>
      <dgm:spPr/>
      <dgm:t>
        <a:bodyPr/>
        <a:lstStyle/>
        <a:p>
          <a:endParaRPr lang="es-EC"/>
        </a:p>
      </dgm:t>
    </dgm:pt>
    <dgm:pt modelId="{73D3D5DF-9B0C-470D-A4F4-1537DF01B755}" type="pres">
      <dgm:prSet presAssocID="{0CA55790-5D63-4CA7-BCB6-5C1B762C6294}" presName="level3hierChild" presStyleCnt="0"/>
      <dgm:spPr/>
    </dgm:pt>
    <dgm:pt modelId="{8BBB5298-A2F3-424A-BA41-04751BC03E14}" type="pres">
      <dgm:prSet presAssocID="{AC6520D2-90CB-4DBF-A233-CD8281F613D3}" presName="conn2-1" presStyleLbl="parChTrans1D2" presStyleIdx="1" presStyleCnt="4"/>
      <dgm:spPr/>
      <dgm:t>
        <a:bodyPr/>
        <a:lstStyle/>
        <a:p>
          <a:endParaRPr lang="es-EC"/>
        </a:p>
      </dgm:t>
    </dgm:pt>
    <dgm:pt modelId="{7A1B5359-952F-4887-9852-3B9EF79013BB}" type="pres">
      <dgm:prSet presAssocID="{AC6520D2-90CB-4DBF-A233-CD8281F613D3}" presName="connTx" presStyleLbl="parChTrans1D2" presStyleIdx="1" presStyleCnt="4"/>
      <dgm:spPr/>
      <dgm:t>
        <a:bodyPr/>
        <a:lstStyle/>
        <a:p>
          <a:endParaRPr lang="es-EC"/>
        </a:p>
      </dgm:t>
    </dgm:pt>
    <dgm:pt modelId="{D2025C91-D8A7-4AF7-9DC9-48C0FD160A8F}" type="pres">
      <dgm:prSet presAssocID="{E5D27EFB-D485-454F-B50A-18FE26394FE3}" presName="root2" presStyleCnt="0"/>
      <dgm:spPr/>
    </dgm:pt>
    <dgm:pt modelId="{8116ECFE-D356-4DA7-9D91-53B75F9EBA0F}" type="pres">
      <dgm:prSet presAssocID="{E5D27EFB-D485-454F-B50A-18FE26394FE3}" presName="LevelTwoTextNode" presStyleLbl="node2" presStyleIdx="1" presStyleCnt="4">
        <dgm:presLayoutVars>
          <dgm:chPref val="3"/>
        </dgm:presLayoutVars>
      </dgm:prSet>
      <dgm:spPr/>
      <dgm:t>
        <a:bodyPr/>
        <a:lstStyle/>
        <a:p>
          <a:endParaRPr lang="es-EC"/>
        </a:p>
      </dgm:t>
    </dgm:pt>
    <dgm:pt modelId="{7F19578C-751A-4FC0-A8C7-AE56DE67AD42}" type="pres">
      <dgm:prSet presAssocID="{E5D27EFB-D485-454F-B50A-18FE26394FE3}" presName="level3hierChild" presStyleCnt="0"/>
      <dgm:spPr/>
    </dgm:pt>
    <dgm:pt modelId="{53B2F236-2909-4301-B923-F58C88FE2421}" type="pres">
      <dgm:prSet presAssocID="{4DA4EC84-1B00-4E60-A9B2-717BFED26434}" presName="conn2-1" presStyleLbl="parChTrans1D2" presStyleIdx="2" presStyleCnt="4"/>
      <dgm:spPr/>
      <dgm:t>
        <a:bodyPr/>
        <a:lstStyle/>
        <a:p>
          <a:endParaRPr lang="es-EC"/>
        </a:p>
      </dgm:t>
    </dgm:pt>
    <dgm:pt modelId="{74C3F882-E5C3-40EE-A9D7-FF6C63546F35}" type="pres">
      <dgm:prSet presAssocID="{4DA4EC84-1B00-4E60-A9B2-717BFED26434}" presName="connTx" presStyleLbl="parChTrans1D2" presStyleIdx="2" presStyleCnt="4"/>
      <dgm:spPr/>
      <dgm:t>
        <a:bodyPr/>
        <a:lstStyle/>
        <a:p>
          <a:endParaRPr lang="es-EC"/>
        </a:p>
      </dgm:t>
    </dgm:pt>
    <dgm:pt modelId="{BEB75FC3-E781-461D-AD11-EDF29475E253}" type="pres">
      <dgm:prSet presAssocID="{479B21E8-6D3D-4341-AD07-6AFC8026FDBB}" presName="root2" presStyleCnt="0"/>
      <dgm:spPr/>
    </dgm:pt>
    <dgm:pt modelId="{F11BD184-5996-4807-98A4-0CD7E6CC5223}" type="pres">
      <dgm:prSet presAssocID="{479B21E8-6D3D-4341-AD07-6AFC8026FDBB}" presName="LevelTwoTextNode" presStyleLbl="node2" presStyleIdx="2" presStyleCnt="4">
        <dgm:presLayoutVars>
          <dgm:chPref val="3"/>
        </dgm:presLayoutVars>
      </dgm:prSet>
      <dgm:spPr/>
      <dgm:t>
        <a:bodyPr/>
        <a:lstStyle/>
        <a:p>
          <a:endParaRPr lang="es-EC"/>
        </a:p>
      </dgm:t>
    </dgm:pt>
    <dgm:pt modelId="{F89D455B-D4E5-4389-A074-9BE05E083F23}" type="pres">
      <dgm:prSet presAssocID="{479B21E8-6D3D-4341-AD07-6AFC8026FDBB}" presName="level3hierChild" presStyleCnt="0"/>
      <dgm:spPr/>
    </dgm:pt>
    <dgm:pt modelId="{CD89D0DB-45BC-4412-89EB-AC14207FF046}" type="pres">
      <dgm:prSet presAssocID="{70A658A5-B4FA-42BF-9EB8-CB7EBACD70B9}" presName="conn2-1" presStyleLbl="parChTrans1D2" presStyleIdx="3" presStyleCnt="4"/>
      <dgm:spPr/>
      <dgm:t>
        <a:bodyPr/>
        <a:lstStyle/>
        <a:p>
          <a:endParaRPr lang="es-EC"/>
        </a:p>
      </dgm:t>
    </dgm:pt>
    <dgm:pt modelId="{30BD5904-EA36-480E-8778-4AA66A8015BD}" type="pres">
      <dgm:prSet presAssocID="{70A658A5-B4FA-42BF-9EB8-CB7EBACD70B9}" presName="connTx" presStyleLbl="parChTrans1D2" presStyleIdx="3" presStyleCnt="4"/>
      <dgm:spPr/>
      <dgm:t>
        <a:bodyPr/>
        <a:lstStyle/>
        <a:p>
          <a:endParaRPr lang="es-EC"/>
        </a:p>
      </dgm:t>
    </dgm:pt>
    <dgm:pt modelId="{4B26F01C-FA0A-4F78-BEDC-B3E49AE24004}" type="pres">
      <dgm:prSet presAssocID="{887E955D-E9F3-4F74-9874-DAB8E8A1AFC5}" presName="root2" presStyleCnt="0"/>
      <dgm:spPr/>
    </dgm:pt>
    <dgm:pt modelId="{073287AB-5807-4552-9E7E-995FC54474D8}" type="pres">
      <dgm:prSet presAssocID="{887E955D-E9F3-4F74-9874-DAB8E8A1AFC5}" presName="LevelTwoTextNode" presStyleLbl="node2" presStyleIdx="3" presStyleCnt="4">
        <dgm:presLayoutVars>
          <dgm:chPref val="3"/>
        </dgm:presLayoutVars>
      </dgm:prSet>
      <dgm:spPr/>
      <dgm:t>
        <a:bodyPr/>
        <a:lstStyle/>
        <a:p>
          <a:endParaRPr lang="es-EC"/>
        </a:p>
      </dgm:t>
    </dgm:pt>
    <dgm:pt modelId="{794733F3-0536-4388-AB82-5B026A875521}" type="pres">
      <dgm:prSet presAssocID="{887E955D-E9F3-4F74-9874-DAB8E8A1AFC5}" presName="level3hierChild" presStyleCnt="0"/>
      <dgm:spPr/>
    </dgm:pt>
  </dgm:ptLst>
  <dgm:cxnLst>
    <dgm:cxn modelId="{4CCFEE07-E016-423F-A3CF-EE38351F31AA}" type="presOf" srcId="{4DA4EC84-1B00-4E60-A9B2-717BFED26434}" destId="{74C3F882-E5C3-40EE-A9D7-FF6C63546F35}" srcOrd="1" destOrd="0" presId="urn:microsoft.com/office/officeart/2008/layout/HorizontalMultiLevelHierarchy"/>
    <dgm:cxn modelId="{149DCCFF-33D8-49A6-BCB3-B10B398D51E5}" type="presOf" srcId="{1D011640-A3F2-4091-A368-6560A3F46E8D}" destId="{BD52F7DB-C41E-408E-8914-6C7AAD8E3123}" srcOrd="1" destOrd="0" presId="urn:microsoft.com/office/officeart/2008/layout/HorizontalMultiLevelHierarchy"/>
    <dgm:cxn modelId="{FDA27F33-7566-4BEB-B7DB-037B804E908A}" type="presOf" srcId="{79C8D444-3E85-4E22-9F40-6E3A100F22AD}" destId="{C3D16381-BB0B-4EF9-83ED-C2CBC01DB6C5}" srcOrd="0" destOrd="0" presId="urn:microsoft.com/office/officeart/2008/layout/HorizontalMultiLevelHierarchy"/>
    <dgm:cxn modelId="{410944B1-2A12-43A6-9E99-73994658707A}" type="presOf" srcId="{AC6520D2-90CB-4DBF-A233-CD8281F613D3}" destId="{8BBB5298-A2F3-424A-BA41-04751BC03E14}" srcOrd="0" destOrd="0" presId="urn:microsoft.com/office/officeart/2008/layout/HorizontalMultiLevelHierarchy"/>
    <dgm:cxn modelId="{787B5643-1678-459C-A7D7-FF90AAD332E2}" type="presOf" srcId="{E5D27EFB-D485-454F-B50A-18FE26394FE3}" destId="{8116ECFE-D356-4DA7-9D91-53B75F9EBA0F}" srcOrd="0" destOrd="0" presId="urn:microsoft.com/office/officeart/2008/layout/HorizontalMultiLevelHierarchy"/>
    <dgm:cxn modelId="{3E1BB34E-791F-4144-A7D4-8C690A72E97E}" srcId="{79C8D444-3E85-4E22-9F40-6E3A100F22AD}" destId="{479B21E8-6D3D-4341-AD07-6AFC8026FDBB}" srcOrd="2" destOrd="0" parTransId="{4DA4EC84-1B00-4E60-A9B2-717BFED26434}" sibTransId="{5F05C450-6C46-4691-9DD0-2508B2783391}"/>
    <dgm:cxn modelId="{17A8FB20-0A16-47C9-8040-0C3096842046}" srcId="{79C8D444-3E85-4E22-9F40-6E3A100F22AD}" destId="{887E955D-E9F3-4F74-9874-DAB8E8A1AFC5}" srcOrd="3" destOrd="0" parTransId="{70A658A5-B4FA-42BF-9EB8-CB7EBACD70B9}" sibTransId="{56FE1D09-B100-4381-961D-1480A36D198F}"/>
    <dgm:cxn modelId="{49CC6DE7-68AE-4C3C-9159-FE7E02D222E1}" srcId="{0126AA62-6CCD-4754-A197-510AE2E1E18B}" destId="{79C8D444-3E85-4E22-9F40-6E3A100F22AD}" srcOrd="0" destOrd="0" parTransId="{C180D877-683B-48CF-A3CA-6B679867A36F}" sibTransId="{5F02B4DF-6D32-4840-9E21-C902334BDBA1}"/>
    <dgm:cxn modelId="{F64BCB6D-2F02-4AB8-92C9-35F9E3D1AEBC}" type="presOf" srcId="{70A658A5-B4FA-42BF-9EB8-CB7EBACD70B9}" destId="{CD89D0DB-45BC-4412-89EB-AC14207FF046}" srcOrd="0" destOrd="0" presId="urn:microsoft.com/office/officeart/2008/layout/HorizontalMultiLevelHierarchy"/>
    <dgm:cxn modelId="{633FC536-00AA-4ACE-ABB1-F2A3CD754DEE}" srcId="{79C8D444-3E85-4E22-9F40-6E3A100F22AD}" destId="{E5D27EFB-D485-454F-B50A-18FE26394FE3}" srcOrd="1" destOrd="0" parTransId="{AC6520D2-90CB-4DBF-A233-CD8281F613D3}" sibTransId="{1719CC98-D744-4055-B45E-03DC7486ECFB}"/>
    <dgm:cxn modelId="{2F9A0F33-8685-4BD8-A7DD-A81E1925C7AB}" srcId="{79C8D444-3E85-4E22-9F40-6E3A100F22AD}" destId="{0CA55790-5D63-4CA7-BCB6-5C1B762C6294}" srcOrd="0" destOrd="0" parTransId="{1D011640-A3F2-4091-A368-6560A3F46E8D}" sibTransId="{81C07741-0DA1-4089-BC31-9ACF92F7ACA7}"/>
    <dgm:cxn modelId="{7C7B83CE-FA59-44E9-8B56-D1FA63382C3A}" type="presOf" srcId="{0126AA62-6CCD-4754-A197-510AE2E1E18B}" destId="{804CF433-43EF-45CF-B4DC-C87EB414908A}" srcOrd="0" destOrd="0" presId="urn:microsoft.com/office/officeart/2008/layout/HorizontalMultiLevelHierarchy"/>
    <dgm:cxn modelId="{1D7C310C-D045-454B-AB46-3339D48625BA}" type="presOf" srcId="{0CA55790-5D63-4CA7-BCB6-5C1B762C6294}" destId="{05C0DB00-57AA-4B77-B2B9-9741BAF24DAD}" srcOrd="0" destOrd="0" presId="urn:microsoft.com/office/officeart/2008/layout/HorizontalMultiLevelHierarchy"/>
    <dgm:cxn modelId="{8325908D-B743-41E1-86F7-C97442576A88}" type="presOf" srcId="{AC6520D2-90CB-4DBF-A233-CD8281F613D3}" destId="{7A1B5359-952F-4887-9852-3B9EF79013BB}" srcOrd="1" destOrd="0" presId="urn:microsoft.com/office/officeart/2008/layout/HorizontalMultiLevelHierarchy"/>
    <dgm:cxn modelId="{E88E28D8-1DC3-47B8-A880-7F8BE236CCE7}" type="presOf" srcId="{1D011640-A3F2-4091-A368-6560A3F46E8D}" destId="{FDD9B515-C89C-4C8B-9669-D0D5BAA5DF6A}" srcOrd="0" destOrd="0" presId="urn:microsoft.com/office/officeart/2008/layout/HorizontalMultiLevelHierarchy"/>
    <dgm:cxn modelId="{2FED6799-E576-49F3-8DD9-EF00E37D783D}" type="presOf" srcId="{479B21E8-6D3D-4341-AD07-6AFC8026FDBB}" destId="{F11BD184-5996-4807-98A4-0CD7E6CC5223}" srcOrd="0" destOrd="0" presId="urn:microsoft.com/office/officeart/2008/layout/HorizontalMultiLevelHierarchy"/>
    <dgm:cxn modelId="{A84E9172-FCB2-4E13-9302-0FAC57F2B098}" type="presOf" srcId="{4DA4EC84-1B00-4E60-A9B2-717BFED26434}" destId="{53B2F236-2909-4301-B923-F58C88FE2421}" srcOrd="0" destOrd="0" presId="urn:microsoft.com/office/officeart/2008/layout/HorizontalMultiLevelHierarchy"/>
    <dgm:cxn modelId="{EFEAEF07-9579-4235-ACF2-5D6A68335F3B}" type="presOf" srcId="{70A658A5-B4FA-42BF-9EB8-CB7EBACD70B9}" destId="{30BD5904-EA36-480E-8778-4AA66A8015BD}" srcOrd="1" destOrd="0" presId="urn:microsoft.com/office/officeart/2008/layout/HorizontalMultiLevelHierarchy"/>
    <dgm:cxn modelId="{B53E93B0-B826-44E3-B91D-3504D901C418}" type="presOf" srcId="{887E955D-E9F3-4F74-9874-DAB8E8A1AFC5}" destId="{073287AB-5807-4552-9E7E-995FC54474D8}" srcOrd="0" destOrd="0" presId="urn:microsoft.com/office/officeart/2008/layout/HorizontalMultiLevelHierarchy"/>
    <dgm:cxn modelId="{3F8C150F-2029-4B20-89FD-D9E36848C7B7}" type="presParOf" srcId="{804CF433-43EF-45CF-B4DC-C87EB414908A}" destId="{7F6F304D-76BD-4D69-8897-3443B9FFE7B3}" srcOrd="0" destOrd="0" presId="urn:microsoft.com/office/officeart/2008/layout/HorizontalMultiLevelHierarchy"/>
    <dgm:cxn modelId="{E212BCD8-8E32-49E3-8F40-2F958A9702CC}" type="presParOf" srcId="{7F6F304D-76BD-4D69-8897-3443B9FFE7B3}" destId="{C3D16381-BB0B-4EF9-83ED-C2CBC01DB6C5}" srcOrd="0" destOrd="0" presId="urn:microsoft.com/office/officeart/2008/layout/HorizontalMultiLevelHierarchy"/>
    <dgm:cxn modelId="{ECA1B0A8-5796-458F-A014-B3CCCD9206B4}" type="presParOf" srcId="{7F6F304D-76BD-4D69-8897-3443B9FFE7B3}" destId="{52819AFB-847A-42C6-8B4F-B21D19C249B8}" srcOrd="1" destOrd="0" presId="urn:microsoft.com/office/officeart/2008/layout/HorizontalMultiLevelHierarchy"/>
    <dgm:cxn modelId="{40B9904E-E1EF-4D4F-A76E-9F86A7B5DA85}" type="presParOf" srcId="{52819AFB-847A-42C6-8B4F-B21D19C249B8}" destId="{FDD9B515-C89C-4C8B-9669-D0D5BAA5DF6A}" srcOrd="0" destOrd="0" presId="urn:microsoft.com/office/officeart/2008/layout/HorizontalMultiLevelHierarchy"/>
    <dgm:cxn modelId="{7916105C-B771-45A3-9090-C703675019EB}" type="presParOf" srcId="{FDD9B515-C89C-4C8B-9669-D0D5BAA5DF6A}" destId="{BD52F7DB-C41E-408E-8914-6C7AAD8E3123}" srcOrd="0" destOrd="0" presId="urn:microsoft.com/office/officeart/2008/layout/HorizontalMultiLevelHierarchy"/>
    <dgm:cxn modelId="{857B405B-3A52-42AA-8D66-ADC85EBF19E1}" type="presParOf" srcId="{52819AFB-847A-42C6-8B4F-B21D19C249B8}" destId="{4AB01CD2-461D-4A78-80CE-EB9A4AA695E3}" srcOrd="1" destOrd="0" presId="urn:microsoft.com/office/officeart/2008/layout/HorizontalMultiLevelHierarchy"/>
    <dgm:cxn modelId="{002594F5-1940-4FF4-ADD0-B6480D0B77B9}" type="presParOf" srcId="{4AB01CD2-461D-4A78-80CE-EB9A4AA695E3}" destId="{05C0DB00-57AA-4B77-B2B9-9741BAF24DAD}" srcOrd="0" destOrd="0" presId="urn:microsoft.com/office/officeart/2008/layout/HorizontalMultiLevelHierarchy"/>
    <dgm:cxn modelId="{837F6545-BC8C-414B-B56B-B1C7E9929AFD}" type="presParOf" srcId="{4AB01CD2-461D-4A78-80CE-EB9A4AA695E3}" destId="{73D3D5DF-9B0C-470D-A4F4-1537DF01B755}" srcOrd="1" destOrd="0" presId="urn:microsoft.com/office/officeart/2008/layout/HorizontalMultiLevelHierarchy"/>
    <dgm:cxn modelId="{D6AEF4D6-713B-4528-8D72-0D911F8CC4C1}" type="presParOf" srcId="{52819AFB-847A-42C6-8B4F-B21D19C249B8}" destId="{8BBB5298-A2F3-424A-BA41-04751BC03E14}" srcOrd="2" destOrd="0" presId="urn:microsoft.com/office/officeart/2008/layout/HorizontalMultiLevelHierarchy"/>
    <dgm:cxn modelId="{DBEBE1CB-83A5-46B9-AD94-75C797C0DD5F}" type="presParOf" srcId="{8BBB5298-A2F3-424A-BA41-04751BC03E14}" destId="{7A1B5359-952F-4887-9852-3B9EF79013BB}" srcOrd="0" destOrd="0" presId="urn:microsoft.com/office/officeart/2008/layout/HorizontalMultiLevelHierarchy"/>
    <dgm:cxn modelId="{F038E50F-DDE8-4F49-901B-98E52FF6EDB7}" type="presParOf" srcId="{52819AFB-847A-42C6-8B4F-B21D19C249B8}" destId="{D2025C91-D8A7-4AF7-9DC9-48C0FD160A8F}" srcOrd="3" destOrd="0" presId="urn:microsoft.com/office/officeart/2008/layout/HorizontalMultiLevelHierarchy"/>
    <dgm:cxn modelId="{5FBFFC70-AF81-48CD-93B3-4766DE42E836}" type="presParOf" srcId="{D2025C91-D8A7-4AF7-9DC9-48C0FD160A8F}" destId="{8116ECFE-D356-4DA7-9D91-53B75F9EBA0F}" srcOrd="0" destOrd="0" presId="urn:microsoft.com/office/officeart/2008/layout/HorizontalMultiLevelHierarchy"/>
    <dgm:cxn modelId="{354D124D-8E5E-404B-B1F6-7F9439118732}" type="presParOf" srcId="{D2025C91-D8A7-4AF7-9DC9-48C0FD160A8F}" destId="{7F19578C-751A-4FC0-A8C7-AE56DE67AD42}" srcOrd="1" destOrd="0" presId="urn:microsoft.com/office/officeart/2008/layout/HorizontalMultiLevelHierarchy"/>
    <dgm:cxn modelId="{5847AE41-F4C0-4BC5-868C-F8EA66B683A6}" type="presParOf" srcId="{52819AFB-847A-42C6-8B4F-B21D19C249B8}" destId="{53B2F236-2909-4301-B923-F58C88FE2421}" srcOrd="4" destOrd="0" presId="urn:microsoft.com/office/officeart/2008/layout/HorizontalMultiLevelHierarchy"/>
    <dgm:cxn modelId="{9AF58964-DC1C-40FE-B3AE-DAB84F15855D}" type="presParOf" srcId="{53B2F236-2909-4301-B923-F58C88FE2421}" destId="{74C3F882-E5C3-40EE-A9D7-FF6C63546F35}" srcOrd="0" destOrd="0" presId="urn:microsoft.com/office/officeart/2008/layout/HorizontalMultiLevelHierarchy"/>
    <dgm:cxn modelId="{6EDFC1BD-190B-489C-B243-AE7195DCCF09}" type="presParOf" srcId="{52819AFB-847A-42C6-8B4F-B21D19C249B8}" destId="{BEB75FC3-E781-461D-AD11-EDF29475E253}" srcOrd="5" destOrd="0" presId="urn:microsoft.com/office/officeart/2008/layout/HorizontalMultiLevelHierarchy"/>
    <dgm:cxn modelId="{1F2D88DF-8381-4D8C-AF92-6D32163EE6D2}" type="presParOf" srcId="{BEB75FC3-E781-461D-AD11-EDF29475E253}" destId="{F11BD184-5996-4807-98A4-0CD7E6CC5223}" srcOrd="0" destOrd="0" presId="urn:microsoft.com/office/officeart/2008/layout/HorizontalMultiLevelHierarchy"/>
    <dgm:cxn modelId="{9CC03F85-818B-4D0E-A7F2-F1401D2CF045}" type="presParOf" srcId="{BEB75FC3-E781-461D-AD11-EDF29475E253}" destId="{F89D455B-D4E5-4389-A074-9BE05E083F23}" srcOrd="1" destOrd="0" presId="urn:microsoft.com/office/officeart/2008/layout/HorizontalMultiLevelHierarchy"/>
    <dgm:cxn modelId="{6156763E-37F3-44A5-B60E-02C9D30E271E}" type="presParOf" srcId="{52819AFB-847A-42C6-8B4F-B21D19C249B8}" destId="{CD89D0DB-45BC-4412-89EB-AC14207FF046}" srcOrd="6" destOrd="0" presId="urn:microsoft.com/office/officeart/2008/layout/HorizontalMultiLevelHierarchy"/>
    <dgm:cxn modelId="{CCC0FFB8-591D-4845-BCD4-29A73FA2F8E9}" type="presParOf" srcId="{CD89D0DB-45BC-4412-89EB-AC14207FF046}" destId="{30BD5904-EA36-480E-8778-4AA66A8015BD}" srcOrd="0" destOrd="0" presId="urn:microsoft.com/office/officeart/2008/layout/HorizontalMultiLevelHierarchy"/>
    <dgm:cxn modelId="{2E8F69B8-DC6C-43DE-83D9-5819D60B30E4}" type="presParOf" srcId="{52819AFB-847A-42C6-8B4F-B21D19C249B8}" destId="{4B26F01C-FA0A-4F78-BEDC-B3E49AE24004}" srcOrd="7" destOrd="0" presId="urn:microsoft.com/office/officeart/2008/layout/HorizontalMultiLevelHierarchy"/>
    <dgm:cxn modelId="{47C1E2B6-12CD-4EEC-BBE7-7419288FA8B4}" type="presParOf" srcId="{4B26F01C-FA0A-4F78-BEDC-B3E49AE24004}" destId="{073287AB-5807-4552-9E7E-995FC54474D8}" srcOrd="0" destOrd="0" presId="urn:microsoft.com/office/officeart/2008/layout/HorizontalMultiLevelHierarchy"/>
    <dgm:cxn modelId="{56677205-9431-4D09-AD37-27EDD2307C0D}" type="presParOf" srcId="{4B26F01C-FA0A-4F78-BEDC-B3E49AE24004}" destId="{794733F3-0536-4388-AB82-5B026A875521}"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13. Ingreso de metas e indicadores de proyectos y actividades</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4598253C-7AFD-46E4-933A-F4774F20AA89}" type="presOf" srcId="{981E1EAE-880D-4C71-A873-71F71E77A780}" destId="{0E83132E-3E36-463B-A705-26298A12169F}" srcOrd="0" destOrd="0" presId="urn:microsoft.com/office/officeart/2005/8/layout/vList2"/>
    <dgm:cxn modelId="{A2844298-25B3-4860-8F82-90FC1316BBE2}"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A9E62D93-AFF2-4784-984D-F7F0EDC4F963}"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F79BFA9-CC51-4BA8-BFD7-C91ADF1B4731}" type="doc">
      <dgm:prSet loTypeId="urn:microsoft.com/office/officeart/2005/8/layout/equation2" loCatId="process" qsTypeId="urn:microsoft.com/office/officeart/2005/8/quickstyle/simple1" qsCatId="simple" csTypeId="urn:microsoft.com/office/officeart/2005/8/colors/colorful4" csCatId="colorful" phldr="1"/>
      <dgm:spPr/>
    </dgm:pt>
    <dgm:pt modelId="{347496F4-2C26-440F-AABA-E71A82E31AF2}">
      <dgm:prSet phldrT="[Texto]" custT="1"/>
      <dgm:spPr/>
      <dgm:t>
        <a:bodyPr/>
        <a:lstStyle/>
        <a:p>
          <a:r>
            <a:rPr lang="es-EC" sz="2400" dirty="0" smtClean="0"/>
            <a:t>Metas</a:t>
          </a:r>
          <a:endParaRPr lang="es-EC" sz="2400" dirty="0"/>
        </a:p>
      </dgm:t>
    </dgm:pt>
    <dgm:pt modelId="{01C209B4-4C33-41BA-888D-7E62EDEAEDE7}" type="parTrans" cxnId="{309C2CF0-699C-4155-94F9-51FE3D2A15FC}">
      <dgm:prSet/>
      <dgm:spPr/>
      <dgm:t>
        <a:bodyPr/>
        <a:lstStyle/>
        <a:p>
          <a:endParaRPr lang="es-EC"/>
        </a:p>
      </dgm:t>
    </dgm:pt>
    <dgm:pt modelId="{51E9B91E-8F22-44E1-8E77-676B225F508D}" type="sibTrans" cxnId="{309C2CF0-699C-4155-94F9-51FE3D2A15FC}">
      <dgm:prSet/>
      <dgm:spPr/>
      <dgm:t>
        <a:bodyPr/>
        <a:lstStyle/>
        <a:p>
          <a:endParaRPr lang="es-EC"/>
        </a:p>
      </dgm:t>
    </dgm:pt>
    <dgm:pt modelId="{9B4A2CBE-1001-4BF9-A284-766215A83E30}">
      <dgm:prSet phldrT="[Texto]" custT="1"/>
      <dgm:spPr/>
      <dgm:t>
        <a:bodyPr/>
        <a:lstStyle/>
        <a:p>
          <a:r>
            <a:rPr lang="es-EC" sz="1600" dirty="0" smtClean="0"/>
            <a:t>Indicadores</a:t>
          </a:r>
          <a:endParaRPr lang="es-EC" sz="1600" dirty="0"/>
        </a:p>
      </dgm:t>
    </dgm:pt>
    <dgm:pt modelId="{51C1023B-82A3-4658-A88B-0A64391A62D6}" type="parTrans" cxnId="{4BFDEF38-CE4E-4F61-8A5E-E8EA76526744}">
      <dgm:prSet/>
      <dgm:spPr/>
      <dgm:t>
        <a:bodyPr/>
        <a:lstStyle/>
        <a:p>
          <a:endParaRPr lang="es-EC"/>
        </a:p>
      </dgm:t>
    </dgm:pt>
    <dgm:pt modelId="{74A0D95D-1038-4F08-A89A-E4A10B23F0D2}" type="sibTrans" cxnId="{4BFDEF38-CE4E-4F61-8A5E-E8EA76526744}">
      <dgm:prSet/>
      <dgm:spPr/>
      <dgm:t>
        <a:bodyPr/>
        <a:lstStyle/>
        <a:p>
          <a:endParaRPr lang="es-EC"/>
        </a:p>
      </dgm:t>
    </dgm:pt>
    <dgm:pt modelId="{07EF105A-40D2-423F-8F09-EB2BA0B052DA}">
      <dgm:prSet phldrT="[Texto]"/>
      <dgm:spPr/>
      <dgm:t>
        <a:bodyPr/>
        <a:lstStyle/>
        <a:p>
          <a:r>
            <a:rPr lang="es-EC" dirty="0" smtClean="0"/>
            <a:t>Proyectos y actividades de inversión</a:t>
          </a:r>
          <a:endParaRPr lang="es-EC" dirty="0"/>
        </a:p>
      </dgm:t>
    </dgm:pt>
    <dgm:pt modelId="{128C6DC5-7536-4260-8280-B6EC520103B6}" type="parTrans" cxnId="{BF8DCC30-DB4E-42E6-9FB9-4985431E04C4}">
      <dgm:prSet/>
      <dgm:spPr/>
      <dgm:t>
        <a:bodyPr/>
        <a:lstStyle/>
        <a:p>
          <a:endParaRPr lang="es-EC"/>
        </a:p>
      </dgm:t>
    </dgm:pt>
    <dgm:pt modelId="{312F7580-0D7B-4AC3-AECE-1F03768C7551}" type="sibTrans" cxnId="{BF8DCC30-DB4E-42E6-9FB9-4985431E04C4}">
      <dgm:prSet/>
      <dgm:spPr/>
      <dgm:t>
        <a:bodyPr/>
        <a:lstStyle/>
        <a:p>
          <a:endParaRPr lang="es-EC"/>
        </a:p>
      </dgm:t>
    </dgm:pt>
    <dgm:pt modelId="{64978A18-9C03-4EED-ACC2-C962A9504054}" type="pres">
      <dgm:prSet presAssocID="{BF79BFA9-CC51-4BA8-BFD7-C91ADF1B4731}" presName="Name0" presStyleCnt="0">
        <dgm:presLayoutVars>
          <dgm:dir/>
          <dgm:resizeHandles val="exact"/>
        </dgm:presLayoutVars>
      </dgm:prSet>
      <dgm:spPr/>
    </dgm:pt>
    <dgm:pt modelId="{DFCD9140-4B41-41C3-8A4F-798A2EC3441E}" type="pres">
      <dgm:prSet presAssocID="{BF79BFA9-CC51-4BA8-BFD7-C91ADF1B4731}" presName="vNodes" presStyleCnt="0"/>
      <dgm:spPr/>
    </dgm:pt>
    <dgm:pt modelId="{59E02251-1A6B-45D6-9C20-78206C69E166}" type="pres">
      <dgm:prSet presAssocID="{347496F4-2C26-440F-AABA-E71A82E31AF2}" presName="node" presStyleLbl="node1" presStyleIdx="0" presStyleCnt="3" custScaleX="166941">
        <dgm:presLayoutVars>
          <dgm:bulletEnabled val="1"/>
        </dgm:presLayoutVars>
      </dgm:prSet>
      <dgm:spPr/>
      <dgm:t>
        <a:bodyPr/>
        <a:lstStyle/>
        <a:p>
          <a:endParaRPr lang="es-EC"/>
        </a:p>
      </dgm:t>
    </dgm:pt>
    <dgm:pt modelId="{C339430C-9D5B-4BA6-9E55-7EBEB6DC949C}" type="pres">
      <dgm:prSet presAssocID="{51E9B91E-8F22-44E1-8E77-676B225F508D}" presName="spacerT" presStyleCnt="0"/>
      <dgm:spPr/>
    </dgm:pt>
    <dgm:pt modelId="{42890EEE-545B-4F30-906F-E93704774D45}" type="pres">
      <dgm:prSet presAssocID="{51E9B91E-8F22-44E1-8E77-676B225F508D}" presName="sibTrans" presStyleLbl="sibTrans2D1" presStyleIdx="0" presStyleCnt="2"/>
      <dgm:spPr/>
      <dgm:t>
        <a:bodyPr/>
        <a:lstStyle/>
        <a:p>
          <a:endParaRPr lang="es-EC"/>
        </a:p>
      </dgm:t>
    </dgm:pt>
    <dgm:pt modelId="{6E47F0FA-A18E-427C-B043-2171432A0E02}" type="pres">
      <dgm:prSet presAssocID="{51E9B91E-8F22-44E1-8E77-676B225F508D}" presName="spacerB" presStyleCnt="0"/>
      <dgm:spPr/>
    </dgm:pt>
    <dgm:pt modelId="{E9FCA719-6F9D-4AF3-93C2-8AAFF48FAFD3}" type="pres">
      <dgm:prSet presAssocID="{9B4A2CBE-1001-4BF9-A284-766215A83E30}" presName="node" presStyleLbl="node1" presStyleIdx="1" presStyleCnt="3" custScaleX="166941">
        <dgm:presLayoutVars>
          <dgm:bulletEnabled val="1"/>
        </dgm:presLayoutVars>
      </dgm:prSet>
      <dgm:spPr/>
      <dgm:t>
        <a:bodyPr/>
        <a:lstStyle/>
        <a:p>
          <a:endParaRPr lang="es-EC"/>
        </a:p>
      </dgm:t>
    </dgm:pt>
    <dgm:pt modelId="{6869F3EE-8D4D-4F39-9FB5-39AD967D7A2A}" type="pres">
      <dgm:prSet presAssocID="{BF79BFA9-CC51-4BA8-BFD7-C91ADF1B4731}" presName="sibTransLast" presStyleLbl="sibTrans2D1" presStyleIdx="1" presStyleCnt="2" custScaleX="277346" custScaleY="125451" custLinFactNeighborX="-88662"/>
      <dgm:spPr/>
      <dgm:t>
        <a:bodyPr/>
        <a:lstStyle/>
        <a:p>
          <a:endParaRPr lang="es-EC"/>
        </a:p>
      </dgm:t>
    </dgm:pt>
    <dgm:pt modelId="{D1529CDC-1B2F-4F87-BAA6-1B28393CAA8C}" type="pres">
      <dgm:prSet presAssocID="{BF79BFA9-CC51-4BA8-BFD7-C91ADF1B4731}" presName="connectorText" presStyleLbl="sibTrans2D1" presStyleIdx="1" presStyleCnt="2"/>
      <dgm:spPr/>
      <dgm:t>
        <a:bodyPr/>
        <a:lstStyle/>
        <a:p>
          <a:endParaRPr lang="es-EC"/>
        </a:p>
      </dgm:t>
    </dgm:pt>
    <dgm:pt modelId="{54234DBC-A8D4-4EF1-AD77-1363131352C4}" type="pres">
      <dgm:prSet presAssocID="{BF79BFA9-CC51-4BA8-BFD7-C91ADF1B4731}" presName="lastNode" presStyleLbl="node1" presStyleIdx="2" presStyleCnt="3" custLinFactNeighborX="-38966" custLinFactNeighborY="2007">
        <dgm:presLayoutVars>
          <dgm:bulletEnabled val="1"/>
        </dgm:presLayoutVars>
      </dgm:prSet>
      <dgm:spPr/>
      <dgm:t>
        <a:bodyPr/>
        <a:lstStyle/>
        <a:p>
          <a:endParaRPr lang="es-EC"/>
        </a:p>
      </dgm:t>
    </dgm:pt>
  </dgm:ptLst>
  <dgm:cxnLst>
    <dgm:cxn modelId="{309C2CF0-699C-4155-94F9-51FE3D2A15FC}" srcId="{BF79BFA9-CC51-4BA8-BFD7-C91ADF1B4731}" destId="{347496F4-2C26-440F-AABA-E71A82E31AF2}" srcOrd="0" destOrd="0" parTransId="{01C209B4-4C33-41BA-888D-7E62EDEAEDE7}" sibTransId="{51E9B91E-8F22-44E1-8E77-676B225F508D}"/>
    <dgm:cxn modelId="{ED8A7DB6-0C51-4432-902C-27E6B4872B7B}" type="presOf" srcId="{74A0D95D-1038-4F08-A89A-E4A10B23F0D2}" destId="{6869F3EE-8D4D-4F39-9FB5-39AD967D7A2A}" srcOrd="0" destOrd="0" presId="urn:microsoft.com/office/officeart/2005/8/layout/equation2"/>
    <dgm:cxn modelId="{CED126D0-58D6-4305-BA9E-95ED6598C886}" type="presOf" srcId="{07EF105A-40D2-423F-8F09-EB2BA0B052DA}" destId="{54234DBC-A8D4-4EF1-AD77-1363131352C4}" srcOrd="0" destOrd="0" presId="urn:microsoft.com/office/officeart/2005/8/layout/equation2"/>
    <dgm:cxn modelId="{BF8DCC30-DB4E-42E6-9FB9-4985431E04C4}" srcId="{BF79BFA9-CC51-4BA8-BFD7-C91ADF1B4731}" destId="{07EF105A-40D2-423F-8F09-EB2BA0B052DA}" srcOrd="2" destOrd="0" parTransId="{128C6DC5-7536-4260-8280-B6EC520103B6}" sibTransId="{312F7580-0D7B-4AC3-AECE-1F03768C7551}"/>
    <dgm:cxn modelId="{D2AD16BC-BA38-40AD-90E9-34427D234D89}" type="presOf" srcId="{9B4A2CBE-1001-4BF9-A284-766215A83E30}" destId="{E9FCA719-6F9D-4AF3-93C2-8AAFF48FAFD3}" srcOrd="0" destOrd="0" presId="urn:microsoft.com/office/officeart/2005/8/layout/equation2"/>
    <dgm:cxn modelId="{15CD2CC5-5708-4C5A-9396-219FC658DD3E}" type="presOf" srcId="{BF79BFA9-CC51-4BA8-BFD7-C91ADF1B4731}" destId="{64978A18-9C03-4EED-ACC2-C962A9504054}" srcOrd="0" destOrd="0" presId="urn:microsoft.com/office/officeart/2005/8/layout/equation2"/>
    <dgm:cxn modelId="{4BFDEF38-CE4E-4F61-8A5E-E8EA76526744}" srcId="{BF79BFA9-CC51-4BA8-BFD7-C91ADF1B4731}" destId="{9B4A2CBE-1001-4BF9-A284-766215A83E30}" srcOrd="1" destOrd="0" parTransId="{51C1023B-82A3-4658-A88B-0A64391A62D6}" sibTransId="{74A0D95D-1038-4F08-A89A-E4A10B23F0D2}"/>
    <dgm:cxn modelId="{C9166377-FD33-4E18-B943-65FDAFCB82EC}" type="presOf" srcId="{51E9B91E-8F22-44E1-8E77-676B225F508D}" destId="{42890EEE-545B-4F30-906F-E93704774D45}" srcOrd="0" destOrd="0" presId="urn:microsoft.com/office/officeart/2005/8/layout/equation2"/>
    <dgm:cxn modelId="{D8AA043C-BA4B-4876-9B2E-25A4995169AF}" type="presOf" srcId="{74A0D95D-1038-4F08-A89A-E4A10B23F0D2}" destId="{D1529CDC-1B2F-4F87-BAA6-1B28393CAA8C}" srcOrd="1" destOrd="0" presId="urn:microsoft.com/office/officeart/2005/8/layout/equation2"/>
    <dgm:cxn modelId="{AD20A97F-6C89-4DA9-B532-BF1A69ABC8AE}" type="presOf" srcId="{347496F4-2C26-440F-AABA-E71A82E31AF2}" destId="{59E02251-1A6B-45D6-9C20-78206C69E166}" srcOrd="0" destOrd="0" presId="urn:microsoft.com/office/officeart/2005/8/layout/equation2"/>
    <dgm:cxn modelId="{8DE90753-3903-4D2A-92EF-31D05545A609}" type="presParOf" srcId="{64978A18-9C03-4EED-ACC2-C962A9504054}" destId="{DFCD9140-4B41-41C3-8A4F-798A2EC3441E}" srcOrd="0" destOrd="0" presId="urn:microsoft.com/office/officeart/2005/8/layout/equation2"/>
    <dgm:cxn modelId="{BB9DA29D-AB49-4943-8008-8CA64603E00B}" type="presParOf" srcId="{DFCD9140-4B41-41C3-8A4F-798A2EC3441E}" destId="{59E02251-1A6B-45D6-9C20-78206C69E166}" srcOrd="0" destOrd="0" presId="urn:microsoft.com/office/officeart/2005/8/layout/equation2"/>
    <dgm:cxn modelId="{0AF7D5AC-75A9-4862-9A91-03A9F45AC08D}" type="presParOf" srcId="{DFCD9140-4B41-41C3-8A4F-798A2EC3441E}" destId="{C339430C-9D5B-4BA6-9E55-7EBEB6DC949C}" srcOrd="1" destOrd="0" presId="urn:microsoft.com/office/officeart/2005/8/layout/equation2"/>
    <dgm:cxn modelId="{C355045C-A478-4FF4-A4BC-B71A5A638C65}" type="presParOf" srcId="{DFCD9140-4B41-41C3-8A4F-798A2EC3441E}" destId="{42890EEE-545B-4F30-906F-E93704774D45}" srcOrd="2" destOrd="0" presId="urn:microsoft.com/office/officeart/2005/8/layout/equation2"/>
    <dgm:cxn modelId="{71BD8726-A6F0-48B8-8A26-359575F85988}" type="presParOf" srcId="{DFCD9140-4B41-41C3-8A4F-798A2EC3441E}" destId="{6E47F0FA-A18E-427C-B043-2171432A0E02}" srcOrd="3" destOrd="0" presId="urn:microsoft.com/office/officeart/2005/8/layout/equation2"/>
    <dgm:cxn modelId="{EFE3AAD9-F389-4B2C-82FA-90B013B82B02}" type="presParOf" srcId="{DFCD9140-4B41-41C3-8A4F-798A2EC3441E}" destId="{E9FCA719-6F9D-4AF3-93C2-8AAFF48FAFD3}" srcOrd="4" destOrd="0" presId="urn:microsoft.com/office/officeart/2005/8/layout/equation2"/>
    <dgm:cxn modelId="{83C0EF9C-57F1-457C-9D67-9E24D84DB18D}" type="presParOf" srcId="{64978A18-9C03-4EED-ACC2-C962A9504054}" destId="{6869F3EE-8D4D-4F39-9FB5-39AD967D7A2A}" srcOrd="1" destOrd="0" presId="urn:microsoft.com/office/officeart/2005/8/layout/equation2"/>
    <dgm:cxn modelId="{B3CD14F8-F008-4D84-BEE5-CD79152EEA52}" type="presParOf" srcId="{6869F3EE-8D4D-4F39-9FB5-39AD967D7A2A}" destId="{D1529CDC-1B2F-4F87-BAA6-1B28393CAA8C}" srcOrd="0" destOrd="0" presId="urn:microsoft.com/office/officeart/2005/8/layout/equation2"/>
    <dgm:cxn modelId="{8B8C23AE-F3C3-48A3-A627-A7C8FA9E413A}" type="presParOf" srcId="{64978A18-9C03-4EED-ACC2-C962A9504054}" destId="{54234DBC-A8D4-4EF1-AD77-1363131352C4}"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14. Definición de componentes de los proyectos</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B030587D-42F2-4799-9E5F-6A00A8883EE5}" type="presOf" srcId="{25F3AEF6-7C18-4944-B3D6-F74451703DBE}" destId="{E3006462-7AAF-45A9-BBFE-70B3E73BD3B2}" srcOrd="0" destOrd="0" presId="urn:microsoft.com/office/officeart/2005/8/layout/vList2"/>
    <dgm:cxn modelId="{32E9396F-782C-4692-A17C-EEEE32739B9B}"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25CAA493-7C7E-42FC-BCD3-F9FDA13EFE11}"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9B979C6-47F3-435C-84F6-6B4A8E3D80EC}" type="doc">
      <dgm:prSet loTypeId="urn:microsoft.com/office/officeart/2005/8/layout/hProcess9" loCatId="process" qsTypeId="urn:microsoft.com/office/officeart/2005/8/quickstyle/simple1" qsCatId="simple" csTypeId="urn:microsoft.com/office/officeart/2005/8/colors/colorful3" csCatId="colorful" phldr="1"/>
      <dgm:spPr/>
    </dgm:pt>
    <dgm:pt modelId="{05698A1E-A93D-4425-81F9-8C562B88CA1F}">
      <dgm:prSet phldrT="[Texto]"/>
      <dgm:spPr/>
      <dgm:t>
        <a:bodyPr/>
        <a:lstStyle/>
        <a:p>
          <a:r>
            <a:rPr lang="es-EC" dirty="0" smtClean="0"/>
            <a:t>Revisión de proyectos</a:t>
          </a:r>
          <a:endParaRPr lang="es-EC" dirty="0"/>
        </a:p>
      </dgm:t>
    </dgm:pt>
    <dgm:pt modelId="{1CC27D29-D368-4505-84B8-12BD04574EFA}" type="parTrans" cxnId="{B23DD840-5DFD-496F-9F54-25D26EB92FAC}">
      <dgm:prSet/>
      <dgm:spPr/>
      <dgm:t>
        <a:bodyPr/>
        <a:lstStyle/>
        <a:p>
          <a:endParaRPr lang="es-EC"/>
        </a:p>
      </dgm:t>
    </dgm:pt>
    <dgm:pt modelId="{14341AD7-4DFA-4BE4-AC7C-FCA3A350871F}" type="sibTrans" cxnId="{B23DD840-5DFD-496F-9F54-25D26EB92FAC}">
      <dgm:prSet/>
      <dgm:spPr/>
      <dgm:t>
        <a:bodyPr/>
        <a:lstStyle/>
        <a:p>
          <a:endParaRPr lang="es-EC"/>
        </a:p>
      </dgm:t>
    </dgm:pt>
    <dgm:pt modelId="{838E39C4-D5FE-4A5F-BE86-FDEB40868BA4}">
      <dgm:prSet phldrT="[Texto]"/>
      <dgm:spPr/>
      <dgm:t>
        <a:bodyPr/>
        <a:lstStyle/>
        <a:p>
          <a:r>
            <a:rPr lang="es-EC" dirty="0" smtClean="0"/>
            <a:t>Definición de componentes (Mínimo uno)</a:t>
          </a:r>
          <a:endParaRPr lang="es-EC" dirty="0"/>
        </a:p>
      </dgm:t>
    </dgm:pt>
    <dgm:pt modelId="{70E68FB7-F7E3-4B61-9DF8-4AF9178478C3}" type="parTrans" cxnId="{FB6331AB-2B0E-4718-A9BE-0FD0CEAA804C}">
      <dgm:prSet/>
      <dgm:spPr/>
      <dgm:t>
        <a:bodyPr/>
        <a:lstStyle/>
        <a:p>
          <a:endParaRPr lang="es-EC"/>
        </a:p>
      </dgm:t>
    </dgm:pt>
    <dgm:pt modelId="{622C4170-6E28-4DDD-B493-A00DEF3E3B15}" type="sibTrans" cxnId="{FB6331AB-2B0E-4718-A9BE-0FD0CEAA804C}">
      <dgm:prSet/>
      <dgm:spPr/>
      <dgm:t>
        <a:bodyPr/>
        <a:lstStyle/>
        <a:p>
          <a:endParaRPr lang="es-EC"/>
        </a:p>
      </dgm:t>
    </dgm:pt>
    <dgm:pt modelId="{D3BD3AE2-796E-4A44-B836-E7B5A32AC5F1}">
      <dgm:prSet phldrT="[Texto]"/>
      <dgm:spPr/>
      <dgm:t>
        <a:bodyPr/>
        <a:lstStyle/>
        <a:p>
          <a:r>
            <a:rPr lang="es-EC" dirty="0" smtClean="0"/>
            <a:t>Asociación categoría programática - recursos</a:t>
          </a:r>
          <a:endParaRPr lang="es-EC" dirty="0"/>
        </a:p>
      </dgm:t>
    </dgm:pt>
    <dgm:pt modelId="{BCAA331D-AB18-4797-82EA-FD07F1C80FDD}" type="parTrans" cxnId="{48AB2A5A-878F-40A0-86CF-8C025AFB7847}">
      <dgm:prSet/>
      <dgm:spPr/>
      <dgm:t>
        <a:bodyPr/>
        <a:lstStyle/>
        <a:p>
          <a:endParaRPr lang="es-EC"/>
        </a:p>
      </dgm:t>
    </dgm:pt>
    <dgm:pt modelId="{D84A3857-D2FC-4988-9B60-A0C20F5ED2E7}" type="sibTrans" cxnId="{48AB2A5A-878F-40A0-86CF-8C025AFB7847}">
      <dgm:prSet/>
      <dgm:spPr/>
      <dgm:t>
        <a:bodyPr/>
        <a:lstStyle/>
        <a:p>
          <a:endParaRPr lang="es-EC"/>
        </a:p>
      </dgm:t>
    </dgm:pt>
    <dgm:pt modelId="{D9EE2F23-77D7-4426-BC6E-9544EE267591}" type="pres">
      <dgm:prSet presAssocID="{C9B979C6-47F3-435C-84F6-6B4A8E3D80EC}" presName="CompostProcess" presStyleCnt="0">
        <dgm:presLayoutVars>
          <dgm:dir/>
          <dgm:resizeHandles val="exact"/>
        </dgm:presLayoutVars>
      </dgm:prSet>
      <dgm:spPr/>
    </dgm:pt>
    <dgm:pt modelId="{F3E54471-F503-4BF0-9F5A-39830923367D}" type="pres">
      <dgm:prSet presAssocID="{C9B979C6-47F3-435C-84F6-6B4A8E3D80EC}" presName="arrow" presStyleLbl="bgShp" presStyleIdx="0" presStyleCnt="1" custScaleX="105107" custLinFactNeighborX="5545"/>
      <dgm:spPr/>
    </dgm:pt>
    <dgm:pt modelId="{67700D48-0FF0-4FDB-A394-D00F1EEAEC93}" type="pres">
      <dgm:prSet presAssocID="{C9B979C6-47F3-435C-84F6-6B4A8E3D80EC}" presName="linearProcess" presStyleCnt="0"/>
      <dgm:spPr/>
    </dgm:pt>
    <dgm:pt modelId="{DE0D23F2-0652-4C5A-AEDC-BB8872B2128D}" type="pres">
      <dgm:prSet presAssocID="{05698A1E-A93D-4425-81F9-8C562B88CA1F}" presName="textNode" presStyleLbl="node1" presStyleIdx="0" presStyleCnt="3">
        <dgm:presLayoutVars>
          <dgm:bulletEnabled val="1"/>
        </dgm:presLayoutVars>
      </dgm:prSet>
      <dgm:spPr/>
      <dgm:t>
        <a:bodyPr/>
        <a:lstStyle/>
        <a:p>
          <a:endParaRPr lang="es-EC"/>
        </a:p>
      </dgm:t>
    </dgm:pt>
    <dgm:pt modelId="{BE01E2C1-E727-4C77-9A6D-3C54F73EB37C}" type="pres">
      <dgm:prSet presAssocID="{14341AD7-4DFA-4BE4-AC7C-FCA3A350871F}" presName="sibTrans" presStyleCnt="0"/>
      <dgm:spPr/>
    </dgm:pt>
    <dgm:pt modelId="{2A6C0BF8-5A7F-4B91-8404-30DF37E4CAFF}" type="pres">
      <dgm:prSet presAssocID="{838E39C4-D5FE-4A5F-BE86-FDEB40868BA4}" presName="textNode" presStyleLbl="node1" presStyleIdx="1" presStyleCnt="3">
        <dgm:presLayoutVars>
          <dgm:bulletEnabled val="1"/>
        </dgm:presLayoutVars>
      </dgm:prSet>
      <dgm:spPr/>
      <dgm:t>
        <a:bodyPr/>
        <a:lstStyle/>
        <a:p>
          <a:endParaRPr lang="es-EC"/>
        </a:p>
      </dgm:t>
    </dgm:pt>
    <dgm:pt modelId="{FADDA150-1862-4E03-87C8-38E3F5DACBE2}" type="pres">
      <dgm:prSet presAssocID="{622C4170-6E28-4DDD-B493-A00DEF3E3B15}" presName="sibTrans" presStyleCnt="0"/>
      <dgm:spPr/>
    </dgm:pt>
    <dgm:pt modelId="{F0B812F7-C343-4E8D-AD4F-B27A81A5A016}" type="pres">
      <dgm:prSet presAssocID="{D3BD3AE2-796E-4A44-B836-E7B5A32AC5F1}" presName="textNode" presStyleLbl="node1" presStyleIdx="2" presStyleCnt="3">
        <dgm:presLayoutVars>
          <dgm:bulletEnabled val="1"/>
        </dgm:presLayoutVars>
      </dgm:prSet>
      <dgm:spPr/>
      <dgm:t>
        <a:bodyPr/>
        <a:lstStyle/>
        <a:p>
          <a:endParaRPr lang="es-EC"/>
        </a:p>
      </dgm:t>
    </dgm:pt>
  </dgm:ptLst>
  <dgm:cxnLst>
    <dgm:cxn modelId="{03D2B7F6-551F-4955-8935-641B0A16F620}" type="presOf" srcId="{C9B979C6-47F3-435C-84F6-6B4A8E3D80EC}" destId="{D9EE2F23-77D7-4426-BC6E-9544EE267591}" srcOrd="0" destOrd="0" presId="urn:microsoft.com/office/officeart/2005/8/layout/hProcess9"/>
    <dgm:cxn modelId="{B23DD840-5DFD-496F-9F54-25D26EB92FAC}" srcId="{C9B979C6-47F3-435C-84F6-6B4A8E3D80EC}" destId="{05698A1E-A93D-4425-81F9-8C562B88CA1F}" srcOrd="0" destOrd="0" parTransId="{1CC27D29-D368-4505-84B8-12BD04574EFA}" sibTransId="{14341AD7-4DFA-4BE4-AC7C-FCA3A350871F}"/>
    <dgm:cxn modelId="{6A0933BB-AEE5-4EDF-B2AE-99A8562A137E}" type="presOf" srcId="{838E39C4-D5FE-4A5F-BE86-FDEB40868BA4}" destId="{2A6C0BF8-5A7F-4B91-8404-30DF37E4CAFF}" srcOrd="0" destOrd="0" presId="urn:microsoft.com/office/officeart/2005/8/layout/hProcess9"/>
    <dgm:cxn modelId="{8CEE2FEF-CE63-4752-9197-A80E359857C7}" type="presOf" srcId="{D3BD3AE2-796E-4A44-B836-E7B5A32AC5F1}" destId="{F0B812F7-C343-4E8D-AD4F-B27A81A5A016}" srcOrd="0" destOrd="0" presId="urn:microsoft.com/office/officeart/2005/8/layout/hProcess9"/>
    <dgm:cxn modelId="{FB6331AB-2B0E-4718-A9BE-0FD0CEAA804C}" srcId="{C9B979C6-47F3-435C-84F6-6B4A8E3D80EC}" destId="{838E39C4-D5FE-4A5F-BE86-FDEB40868BA4}" srcOrd="1" destOrd="0" parTransId="{70E68FB7-F7E3-4B61-9DF8-4AF9178478C3}" sibTransId="{622C4170-6E28-4DDD-B493-A00DEF3E3B15}"/>
    <dgm:cxn modelId="{48AB2A5A-878F-40A0-86CF-8C025AFB7847}" srcId="{C9B979C6-47F3-435C-84F6-6B4A8E3D80EC}" destId="{D3BD3AE2-796E-4A44-B836-E7B5A32AC5F1}" srcOrd="2" destOrd="0" parTransId="{BCAA331D-AB18-4797-82EA-FD07F1C80FDD}" sibTransId="{D84A3857-D2FC-4988-9B60-A0C20F5ED2E7}"/>
    <dgm:cxn modelId="{7086EF9C-E351-4DFE-9EF4-96A282C18005}" type="presOf" srcId="{05698A1E-A93D-4425-81F9-8C562B88CA1F}" destId="{DE0D23F2-0652-4C5A-AEDC-BB8872B2128D}" srcOrd="0" destOrd="0" presId="urn:microsoft.com/office/officeart/2005/8/layout/hProcess9"/>
    <dgm:cxn modelId="{4066D0AF-E5FF-4C59-B13E-E20B02F63618}" type="presParOf" srcId="{D9EE2F23-77D7-4426-BC6E-9544EE267591}" destId="{F3E54471-F503-4BF0-9F5A-39830923367D}" srcOrd="0" destOrd="0" presId="urn:microsoft.com/office/officeart/2005/8/layout/hProcess9"/>
    <dgm:cxn modelId="{8204011C-287D-482D-92CE-B5FB6545EB6D}" type="presParOf" srcId="{D9EE2F23-77D7-4426-BC6E-9544EE267591}" destId="{67700D48-0FF0-4FDB-A394-D00F1EEAEC93}" srcOrd="1" destOrd="0" presId="urn:microsoft.com/office/officeart/2005/8/layout/hProcess9"/>
    <dgm:cxn modelId="{58F48D0F-BDC3-4E50-ABCC-F21FB1013662}" type="presParOf" srcId="{67700D48-0FF0-4FDB-A394-D00F1EEAEC93}" destId="{DE0D23F2-0652-4C5A-AEDC-BB8872B2128D}" srcOrd="0" destOrd="0" presId="urn:microsoft.com/office/officeart/2005/8/layout/hProcess9"/>
    <dgm:cxn modelId="{E9F56930-9EB9-461E-B829-D3D8C30FDA50}" type="presParOf" srcId="{67700D48-0FF0-4FDB-A394-D00F1EEAEC93}" destId="{BE01E2C1-E727-4C77-9A6D-3C54F73EB37C}" srcOrd="1" destOrd="0" presId="urn:microsoft.com/office/officeart/2005/8/layout/hProcess9"/>
    <dgm:cxn modelId="{79C37E58-06BD-450D-AFE9-2EF37144905F}" type="presParOf" srcId="{67700D48-0FF0-4FDB-A394-D00F1EEAEC93}" destId="{2A6C0BF8-5A7F-4B91-8404-30DF37E4CAFF}" srcOrd="2" destOrd="0" presId="urn:microsoft.com/office/officeart/2005/8/layout/hProcess9"/>
    <dgm:cxn modelId="{400A0BAD-0A28-46B6-986C-96C2EACDE800}" type="presParOf" srcId="{67700D48-0FF0-4FDB-A394-D00F1EEAEC93}" destId="{FADDA150-1862-4E03-87C8-38E3F5DACBE2}" srcOrd="3" destOrd="0" presId="urn:microsoft.com/office/officeart/2005/8/layout/hProcess9"/>
    <dgm:cxn modelId="{02EC2E04-0D4F-4446-929F-1DD22830D666}" type="presParOf" srcId="{67700D48-0FF0-4FDB-A394-D00F1EEAEC93}" destId="{F0B812F7-C343-4E8D-AD4F-B27A81A5A016}"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custT="1"/>
      <dgm:spPr>
        <a:solidFill>
          <a:schemeClr val="tx2">
            <a:lumMod val="40000"/>
            <a:lumOff val="60000"/>
          </a:schemeClr>
        </a:solidFill>
      </dgm:spPr>
      <dgm:t>
        <a:bodyPr/>
        <a:lstStyle/>
        <a:p>
          <a:pPr rtl="0"/>
          <a:r>
            <a:rPr lang="es-EC" sz="2400" b="1" dirty="0" smtClean="0">
              <a:solidFill>
                <a:schemeClr val="tx1"/>
              </a:solidFill>
            </a:rPr>
            <a:t>15. Vinculación de la Planificación y el presupuesto, con las fases del ciclo presupuestario con gastos permanentes y no permanentes </a:t>
          </a:r>
          <a:endParaRPr lang="es-EC" sz="2400" dirty="0">
            <a:solidFill>
              <a:schemeClr val="tx1"/>
            </a:solidFill>
          </a:endParaRPr>
        </a:p>
      </dgm:t>
    </dgm:pt>
    <dgm:pt modelId="{19D673C3-BD03-4DDF-8C82-2DA82EBBE65B}" type="parTrans" cxnId="{4A369F7E-78E4-426F-AA39-124ED81A6563}">
      <dgm:prSet/>
      <dgm:spPr/>
      <dgm:t>
        <a:bodyPr/>
        <a:lstStyle/>
        <a:p>
          <a:endParaRPr lang="es-EC" sz="2000">
            <a:solidFill>
              <a:schemeClr val="tx1"/>
            </a:solidFill>
          </a:endParaRPr>
        </a:p>
      </dgm:t>
    </dgm:pt>
    <dgm:pt modelId="{B4146D2E-FEA1-47E9-A69E-C8E307636CE1}" type="sibTrans" cxnId="{4A369F7E-78E4-426F-AA39-124ED81A6563}">
      <dgm:prSet/>
      <dgm:spPr/>
      <dgm:t>
        <a:bodyPr/>
        <a:lstStyle/>
        <a:p>
          <a:endParaRPr lang="es-EC" sz="2000">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31552711-5D08-4368-AAE0-79574E437B39}" type="presOf" srcId="{25F3AEF6-7C18-4944-B3D6-F74451703DBE}" destId="{E3006462-7AAF-45A9-BBFE-70B3E73BD3B2}" srcOrd="0" destOrd="0" presId="urn:microsoft.com/office/officeart/2005/8/layout/vList2"/>
    <dgm:cxn modelId="{5BD3F135-285C-451F-9E20-8B137392E7B9}"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8D4241B0-A919-47E9-B882-0DE6047D7A8C}"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818532-A37F-415C-844B-6F512ED448EA}" type="doc">
      <dgm:prSet loTypeId="urn:microsoft.com/office/officeart/2005/8/layout/process2" loCatId="process" qsTypeId="urn:microsoft.com/office/officeart/2005/8/quickstyle/simple1" qsCatId="simple" csTypeId="urn:microsoft.com/office/officeart/2005/8/colors/colorful4" csCatId="colorful" phldr="1"/>
      <dgm:spPr/>
    </dgm:pt>
    <dgm:pt modelId="{185BFCA3-4D8C-48BB-9428-7ABA5CC6D09A}">
      <dgm:prSet phldrT="[Texto]"/>
      <dgm:spPr/>
      <dgm:t>
        <a:bodyPr/>
        <a:lstStyle/>
        <a:p>
          <a:r>
            <a:rPr lang="es-EC" dirty="0" smtClean="0"/>
            <a:t>Marco Constitucional.</a:t>
          </a:r>
          <a:endParaRPr lang="es-EC" dirty="0"/>
        </a:p>
      </dgm:t>
    </dgm:pt>
    <dgm:pt modelId="{243AB440-4917-42F0-80F2-D8AA46801AB7}" type="parTrans" cxnId="{B21DCFFE-477C-4E12-AD85-FACC02E5FE1F}">
      <dgm:prSet/>
      <dgm:spPr/>
      <dgm:t>
        <a:bodyPr/>
        <a:lstStyle/>
        <a:p>
          <a:endParaRPr lang="es-EC"/>
        </a:p>
      </dgm:t>
    </dgm:pt>
    <dgm:pt modelId="{1A390167-F81C-41FB-A021-A2DF4354A6C7}" type="sibTrans" cxnId="{B21DCFFE-477C-4E12-AD85-FACC02E5FE1F}">
      <dgm:prSet/>
      <dgm:spPr/>
      <dgm:t>
        <a:bodyPr/>
        <a:lstStyle/>
        <a:p>
          <a:endParaRPr lang="es-EC"/>
        </a:p>
      </dgm:t>
    </dgm:pt>
    <dgm:pt modelId="{42C54A4E-331A-4E4B-94F7-D2B03BBF8290}">
      <dgm:prSet phldrT="[Texto]"/>
      <dgm:spPr/>
      <dgm:t>
        <a:bodyPr/>
        <a:lstStyle/>
        <a:p>
          <a:r>
            <a:rPr lang="es-EC" dirty="0" smtClean="0"/>
            <a:t>Plan Nacional de Desarrollo.</a:t>
          </a:r>
          <a:endParaRPr lang="es-EC" dirty="0"/>
        </a:p>
      </dgm:t>
    </dgm:pt>
    <dgm:pt modelId="{6D87AFB1-4AD0-4BE1-BA09-41EC71F1B773}" type="parTrans" cxnId="{E5290E38-F926-4191-9A83-7109C6635FDB}">
      <dgm:prSet/>
      <dgm:spPr/>
      <dgm:t>
        <a:bodyPr/>
        <a:lstStyle/>
        <a:p>
          <a:endParaRPr lang="es-EC"/>
        </a:p>
      </dgm:t>
    </dgm:pt>
    <dgm:pt modelId="{EFF61291-9646-4FF6-9EA1-8FC587F2CE4D}" type="sibTrans" cxnId="{E5290E38-F926-4191-9A83-7109C6635FDB}">
      <dgm:prSet/>
      <dgm:spPr/>
      <dgm:t>
        <a:bodyPr/>
        <a:lstStyle/>
        <a:p>
          <a:endParaRPr lang="es-EC"/>
        </a:p>
      </dgm:t>
    </dgm:pt>
    <dgm:pt modelId="{586D5889-03FD-49C8-AE2C-22F33CABE59B}">
      <dgm:prSet phldrT="[Texto]"/>
      <dgm:spPr/>
      <dgm:t>
        <a:bodyPr/>
        <a:lstStyle/>
        <a:p>
          <a:r>
            <a:rPr lang="es-EC" dirty="0" smtClean="0"/>
            <a:t>Políticas, programas y proyectos públicos.</a:t>
          </a:r>
          <a:endParaRPr lang="es-EC" dirty="0"/>
        </a:p>
      </dgm:t>
    </dgm:pt>
    <dgm:pt modelId="{AA3780FA-B339-4B9B-BB05-B9C775F2F665}" type="parTrans" cxnId="{2FC97211-D911-4BDF-A59B-C9E35CF07D65}">
      <dgm:prSet/>
      <dgm:spPr/>
      <dgm:t>
        <a:bodyPr/>
        <a:lstStyle/>
        <a:p>
          <a:endParaRPr lang="es-EC"/>
        </a:p>
      </dgm:t>
    </dgm:pt>
    <dgm:pt modelId="{B95037FE-2715-42BF-9883-E358FFB0D17B}" type="sibTrans" cxnId="{2FC97211-D911-4BDF-A59B-C9E35CF07D65}">
      <dgm:prSet/>
      <dgm:spPr/>
      <dgm:t>
        <a:bodyPr/>
        <a:lstStyle/>
        <a:p>
          <a:endParaRPr lang="es-EC"/>
        </a:p>
      </dgm:t>
    </dgm:pt>
    <dgm:pt modelId="{B58D7EE1-79BB-4570-B88C-2EE5EE403B27}">
      <dgm:prSet phldrT="[Texto]"/>
      <dgm:spPr/>
      <dgm:t>
        <a:bodyPr/>
        <a:lstStyle/>
        <a:p>
          <a:r>
            <a:rPr lang="es-EC" dirty="0" smtClean="0"/>
            <a:t>Programación y ejecución del presupuesto del Estado</a:t>
          </a:r>
          <a:endParaRPr lang="es-EC" dirty="0"/>
        </a:p>
      </dgm:t>
    </dgm:pt>
    <dgm:pt modelId="{60019A0D-6983-4A63-BE33-61EA293FB34B}" type="parTrans" cxnId="{DED0FC36-B7F2-475C-BA70-72BDCFBC2335}">
      <dgm:prSet/>
      <dgm:spPr/>
      <dgm:t>
        <a:bodyPr/>
        <a:lstStyle/>
        <a:p>
          <a:endParaRPr lang="es-EC"/>
        </a:p>
      </dgm:t>
    </dgm:pt>
    <dgm:pt modelId="{33AA8841-8C30-4270-B71F-4650D13092FB}" type="sibTrans" cxnId="{DED0FC36-B7F2-475C-BA70-72BDCFBC2335}">
      <dgm:prSet/>
      <dgm:spPr/>
      <dgm:t>
        <a:bodyPr/>
        <a:lstStyle/>
        <a:p>
          <a:endParaRPr lang="es-EC"/>
        </a:p>
      </dgm:t>
    </dgm:pt>
    <dgm:pt modelId="{F8A1BA7E-D210-4161-966B-56282E449518}">
      <dgm:prSet phldrT="[Texto]"/>
      <dgm:spPr/>
      <dgm:t>
        <a:bodyPr/>
        <a:lstStyle/>
        <a:p>
          <a:r>
            <a:rPr lang="es-EC" dirty="0" smtClean="0"/>
            <a:t>Articular Plan-Presupuesto</a:t>
          </a:r>
          <a:endParaRPr lang="es-EC" dirty="0"/>
        </a:p>
      </dgm:t>
    </dgm:pt>
    <dgm:pt modelId="{818C7DB7-F1BB-4D60-883E-C91EB8241F0C}" type="parTrans" cxnId="{F3C0F95E-01D5-458A-9CD4-05CC5CCC309D}">
      <dgm:prSet/>
      <dgm:spPr/>
      <dgm:t>
        <a:bodyPr/>
        <a:lstStyle/>
        <a:p>
          <a:endParaRPr lang="es-EC"/>
        </a:p>
      </dgm:t>
    </dgm:pt>
    <dgm:pt modelId="{C05404D7-A77D-48A2-B322-F79AE3B1810E}" type="sibTrans" cxnId="{F3C0F95E-01D5-458A-9CD4-05CC5CCC309D}">
      <dgm:prSet/>
      <dgm:spPr/>
      <dgm:t>
        <a:bodyPr/>
        <a:lstStyle/>
        <a:p>
          <a:endParaRPr lang="es-EC"/>
        </a:p>
      </dgm:t>
    </dgm:pt>
    <dgm:pt modelId="{4678DD7B-5B3C-436F-A86F-15FC3C580F58}" type="pres">
      <dgm:prSet presAssocID="{16818532-A37F-415C-844B-6F512ED448EA}" presName="linearFlow" presStyleCnt="0">
        <dgm:presLayoutVars>
          <dgm:resizeHandles val="exact"/>
        </dgm:presLayoutVars>
      </dgm:prSet>
      <dgm:spPr/>
    </dgm:pt>
    <dgm:pt modelId="{95A776DB-89BC-431D-A6E2-515539877594}" type="pres">
      <dgm:prSet presAssocID="{185BFCA3-4D8C-48BB-9428-7ABA5CC6D09A}" presName="node" presStyleLbl="node1" presStyleIdx="0" presStyleCnt="5" custScaleX="134349">
        <dgm:presLayoutVars>
          <dgm:bulletEnabled val="1"/>
        </dgm:presLayoutVars>
      </dgm:prSet>
      <dgm:spPr/>
      <dgm:t>
        <a:bodyPr/>
        <a:lstStyle/>
        <a:p>
          <a:endParaRPr lang="es-EC"/>
        </a:p>
      </dgm:t>
    </dgm:pt>
    <dgm:pt modelId="{2EEB74D4-EB69-47C6-AAD0-6FE31713A813}" type="pres">
      <dgm:prSet presAssocID="{1A390167-F81C-41FB-A021-A2DF4354A6C7}" presName="sibTrans" presStyleLbl="sibTrans2D1" presStyleIdx="0" presStyleCnt="4"/>
      <dgm:spPr/>
      <dgm:t>
        <a:bodyPr/>
        <a:lstStyle/>
        <a:p>
          <a:endParaRPr lang="es-EC"/>
        </a:p>
      </dgm:t>
    </dgm:pt>
    <dgm:pt modelId="{4677B381-6FA0-4662-B4EE-80D0A1068CD9}" type="pres">
      <dgm:prSet presAssocID="{1A390167-F81C-41FB-A021-A2DF4354A6C7}" presName="connectorText" presStyleLbl="sibTrans2D1" presStyleIdx="0" presStyleCnt="4"/>
      <dgm:spPr/>
      <dgm:t>
        <a:bodyPr/>
        <a:lstStyle/>
        <a:p>
          <a:endParaRPr lang="es-EC"/>
        </a:p>
      </dgm:t>
    </dgm:pt>
    <dgm:pt modelId="{E0B499E8-520A-4C16-A646-D8BB832727E4}" type="pres">
      <dgm:prSet presAssocID="{42C54A4E-331A-4E4B-94F7-D2B03BBF8290}" presName="node" presStyleLbl="node1" presStyleIdx="1" presStyleCnt="5" custScaleX="134349">
        <dgm:presLayoutVars>
          <dgm:bulletEnabled val="1"/>
        </dgm:presLayoutVars>
      </dgm:prSet>
      <dgm:spPr/>
      <dgm:t>
        <a:bodyPr/>
        <a:lstStyle/>
        <a:p>
          <a:endParaRPr lang="es-EC"/>
        </a:p>
      </dgm:t>
    </dgm:pt>
    <dgm:pt modelId="{C4D669B6-AE7F-4F71-9F2B-048DAF36CB62}" type="pres">
      <dgm:prSet presAssocID="{EFF61291-9646-4FF6-9EA1-8FC587F2CE4D}" presName="sibTrans" presStyleLbl="sibTrans2D1" presStyleIdx="1" presStyleCnt="4"/>
      <dgm:spPr/>
      <dgm:t>
        <a:bodyPr/>
        <a:lstStyle/>
        <a:p>
          <a:endParaRPr lang="es-EC"/>
        </a:p>
      </dgm:t>
    </dgm:pt>
    <dgm:pt modelId="{9F87A863-2C34-4412-8759-25E3103B5990}" type="pres">
      <dgm:prSet presAssocID="{EFF61291-9646-4FF6-9EA1-8FC587F2CE4D}" presName="connectorText" presStyleLbl="sibTrans2D1" presStyleIdx="1" presStyleCnt="4"/>
      <dgm:spPr/>
      <dgm:t>
        <a:bodyPr/>
        <a:lstStyle/>
        <a:p>
          <a:endParaRPr lang="es-EC"/>
        </a:p>
      </dgm:t>
    </dgm:pt>
    <dgm:pt modelId="{824F26F0-E6B6-4A0E-85D3-741FB7850AD1}" type="pres">
      <dgm:prSet presAssocID="{586D5889-03FD-49C8-AE2C-22F33CABE59B}" presName="node" presStyleLbl="node1" presStyleIdx="2" presStyleCnt="5" custScaleX="134349">
        <dgm:presLayoutVars>
          <dgm:bulletEnabled val="1"/>
        </dgm:presLayoutVars>
      </dgm:prSet>
      <dgm:spPr/>
      <dgm:t>
        <a:bodyPr/>
        <a:lstStyle/>
        <a:p>
          <a:endParaRPr lang="es-EC"/>
        </a:p>
      </dgm:t>
    </dgm:pt>
    <dgm:pt modelId="{A234ADF7-4B60-4E4E-9F3C-30EFD1947292}" type="pres">
      <dgm:prSet presAssocID="{B95037FE-2715-42BF-9883-E358FFB0D17B}" presName="sibTrans" presStyleLbl="sibTrans2D1" presStyleIdx="2" presStyleCnt="4"/>
      <dgm:spPr/>
      <dgm:t>
        <a:bodyPr/>
        <a:lstStyle/>
        <a:p>
          <a:endParaRPr lang="es-EC"/>
        </a:p>
      </dgm:t>
    </dgm:pt>
    <dgm:pt modelId="{1B0FF570-3409-44E7-B024-879A1E976131}" type="pres">
      <dgm:prSet presAssocID="{B95037FE-2715-42BF-9883-E358FFB0D17B}" presName="connectorText" presStyleLbl="sibTrans2D1" presStyleIdx="2" presStyleCnt="4"/>
      <dgm:spPr/>
      <dgm:t>
        <a:bodyPr/>
        <a:lstStyle/>
        <a:p>
          <a:endParaRPr lang="es-EC"/>
        </a:p>
      </dgm:t>
    </dgm:pt>
    <dgm:pt modelId="{96E70091-FC26-4366-94FD-46CF79FBE76A}" type="pres">
      <dgm:prSet presAssocID="{B58D7EE1-79BB-4570-B88C-2EE5EE403B27}" presName="node" presStyleLbl="node1" presStyleIdx="3" presStyleCnt="5" custScaleX="134349">
        <dgm:presLayoutVars>
          <dgm:bulletEnabled val="1"/>
        </dgm:presLayoutVars>
      </dgm:prSet>
      <dgm:spPr/>
      <dgm:t>
        <a:bodyPr/>
        <a:lstStyle/>
        <a:p>
          <a:endParaRPr lang="es-EC"/>
        </a:p>
      </dgm:t>
    </dgm:pt>
    <dgm:pt modelId="{4E871FA1-3EEF-4F0E-9128-8EAEB7204850}" type="pres">
      <dgm:prSet presAssocID="{33AA8841-8C30-4270-B71F-4650D13092FB}" presName="sibTrans" presStyleLbl="sibTrans2D1" presStyleIdx="3" presStyleCnt="4"/>
      <dgm:spPr/>
      <dgm:t>
        <a:bodyPr/>
        <a:lstStyle/>
        <a:p>
          <a:endParaRPr lang="es-EC"/>
        </a:p>
      </dgm:t>
    </dgm:pt>
    <dgm:pt modelId="{7EF901F9-1120-404B-8DA5-4E02843A439A}" type="pres">
      <dgm:prSet presAssocID="{33AA8841-8C30-4270-B71F-4650D13092FB}" presName="connectorText" presStyleLbl="sibTrans2D1" presStyleIdx="3" presStyleCnt="4"/>
      <dgm:spPr/>
      <dgm:t>
        <a:bodyPr/>
        <a:lstStyle/>
        <a:p>
          <a:endParaRPr lang="es-EC"/>
        </a:p>
      </dgm:t>
    </dgm:pt>
    <dgm:pt modelId="{E457E26E-AA1F-4264-A47C-3B6F2ACBA3D3}" type="pres">
      <dgm:prSet presAssocID="{F8A1BA7E-D210-4161-966B-56282E449518}" presName="node" presStyleLbl="node1" presStyleIdx="4" presStyleCnt="5" custScaleX="134349">
        <dgm:presLayoutVars>
          <dgm:bulletEnabled val="1"/>
        </dgm:presLayoutVars>
      </dgm:prSet>
      <dgm:spPr/>
      <dgm:t>
        <a:bodyPr/>
        <a:lstStyle/>
        <a:p>
          <a:endParaRPr lang="es-EC"/>
        </a:p>
      </dgm:t>
    </dgm:pt>
  </dgm:ptLst>
  <dgm:cxnLst>
    <dgm:cxn modelId="{729B7102-143F-4C79-90BB-A52D1B47A047}" type="presOf" srcId="{586D5889-03FD-49C8-AE2C-22F33CABE59B}" destId="{824F26F0-E6B6-4A0E-85D3-741FB7850AD1}" srcOrd="0" destOrd="0" presId="urn:microsoft.com/office/officeart/2005/8/layout/process2"/>
    <dgm:cxn modelId="{C2B7E097-61B4-47A8-A024-18A404704BE7}" type="presOf" srcId="{16818532-A37F-415C-844B-6F512ED448EA}" destId="{4678DD7B-5B3C-436F-A86F-15FC3C580F58}" srcOrd="0" destOrd="0" presId="urn:microsoft.com/office/officeart/2005/8/layout/process2"/>
    <dgm:cxn modelId="{977D7223-7434-47D7-B696-0BD65EAA5F9C}" type="presOf" srcId="{B95037FE-2715-42BF-9883-E358FFB0D17B}" destId="{1B0FF570-3409-44E7-B024-879A1E976131}" srcOrd="1" destOrd="0" presId="urn:microsoft.com/office/officeart/2005/8/layout/process2"/>
    <dgm:cxn modelId="{2FC97211-D911-4BDF-A59B-C9E35CF07D65}" srcId="{16818532-A37F-415C-844B-6F512ED448EA}" destId="{586D5889-03FD-49C8-AE2C-22F33CABE59B}" srcOrd="2" destOrd="0" parTransId="{AA3780FA-B339-4B9B-BB05-B9C775F2F665}" sibTransId="{B95037FE-2715-42BF-9883-E358FFB0D17B}"/>
    <dgm:cxn modelId="{D0714413-436B-484E-B541-AE8B2FDF057D}" type="presOf" srcId="{F8A1BA7E-D210-4161-966B-56282E449518}" destId="{E457E26E-AA1F-4264-A47C-3B6F2ACBA3D3}" srcOrd="0" destOrd="0" presId="urn:microsoft.com/office/officeart/2005/8/layout/process2"/>
    <dgm:cxn modelId="{F3C0F95E-01D5-458A-9CD4-05CC5CCC309D}" srcId="{16818532-A37F-415C-844B-6F512ED448EA}" destId="{F8A1BA7E-D210-4161-966B-56282E449518}" srcOrd="4" destOrd="0" parTransId="{818C7DB7-F1BB-4D60-883E-C91EB8241F0C}" sibTransId="{C05404D7-A77D-48A2-B322-F79AE3B1810E}"/>
    <dgm:cxn modelId="{3DCCB80F-7CF8-4685-B3E1-12B20B3BC3CA}" type="presOf" srcId="{EFF61291-9646-4FF6-9EA1-8FC587F2CE4D}" destId="{C4D669B6-AE7F-4F71-9F2B-048DAF36CB62}" srcOrd="0" destOrd="0" presId="urn:microsoft.com/office/officeart/2005/8/layout/process2"/>
    <dgm:cxn modelId="{3FB558EB-EB8D-475C-8C8A-5A2CA2B8951F}" type="presOf" srcId="{185BFCA3-4D8C-48BB-9428-7ABA5CC6D09A}" destId="{95A776DB-89BC-431D-A6E2-515539877594}" srcOrd="0" destOrd="0" presId="urn:microsoft.com/office/officeart/2005/8/layout/process2"/>
    <dgm:cxn modelId="{346E6879-A448-43CF-8954-CECE1037A372}" type="presOf" srcId="{1A390167-F81C-41FB-A021-A2DF4354A6C7}" destId="{2EEB74D4-EB69-47C6-AAD0-6FE31713A813}" srcOrd="0" destOrd="0" presId="urn:microsoft.com/office/officeart/2005/8/layout/process2"/>
    <dgm:cxn modelId="{61F64E64-388F-4D62-9EF1-3AC26B8C8AB7}" type="presOf" srcId="{B58D7EE1-79BB-4570-B88C-2EE5EE403B27}" destId="{96E70091-FC26-4366-94FD-46CF79FBE76A}" srcOrd="0" destOrd="0" presId="urn:microsoft.com/office/officeart/2005/8/layout/process2"/>
    <dgm:cxn modelId="{DED0FC36-B7F2-475C-BA70-72BDCFBC2335}" srcId="{16818532-A37F-415C-844B-6F512ED448EA}" destId="{B58D7EE1-79BB-4570-B88C-2EE5EE403B27}" srcOrd="3" destOrd="0" parTransId="{60019A0D-6983-4A63-BE33-61EA293FB34B}" sibTransId="{33AA8841-8C30-4270-B71F-4650D13092FB}"/>
    <dgm:cxn modelId="{160684BA-5E4F-4B11-8CD8-E1CC465DC814}" type="presOf" srcId="{1A390167-F81C-41FB-A021-A2DF4354A6C7}" destId="{4677B381-6FA0-4662-B4EE-80D0A1068CD9}" srcOrd="1" destOrd="0" presId="urn:microsoft.com/office/officeart/2005/8/layout/process2"/>
    <dgm:cxn modelId="{721A4776-4293-44B6-BFAF-3D19F544F142}" type="presOf" srcId="{33AA8841-8C30-4270-B71F-4650D13092FB}" destId="{7EF901F9-1120-404B-8DA5-4E02843A439A}" srcOrd="1" destOrd="0" presId="urn:microsoft.com/office/officeart/2005/8/layout/process2"/>
    <dgm:cxn modelId="{49237491-FBB4-4076-A31D-8FA2297CF24F}" type="presOf" srcId="{42C54A4E-331A-4E4B-94F7-D2B03BBF8290}" destId="{E0B499E8-520A-4C16-A646-D8BB832727E4}" srcOrd="0" destOrd="0" presId="urn:microsoft.com/office/officeart/2005/8/layout/process2"/>
    <dgm:cxn modelId="{9E050B8E-D26C-4990-B9DA-68AB412FCDDF}" type="presOf" srcId="{33AA8841-8C30-4270-B71F-4650D13092FB}" destId="{4E871FA1-3EEF-4F0E-9128-8EAEB7204850}" srcOrd="0" destOrd="0" presId="urn:microsoft.com/office/officeart/2005/8/layout/process2"/>
    <dgm:cxn modelId="{E5290E38-F926-4191-9A83-7109C6635FDB}" srcId="{16818532-A37F-415C-844B-6F512ED448EA}" destId="{42C54A4E-331A-4E4B-94F7-D2B03BBF8290}" srcOrd="1" destOrd="0" parTransId="{6D87AFB1-4AD0-4BE1-BA09-41EC71F1B773}" sibTransId="{EFF61291-9646-4FF6-9EA1-8FC587F2CE4D}"/>
    <dgm:cxn modelId="{B21DCFFE-477C-4E12-AD85-FACC02E5FE1F}" srcId="{16818532-A37F-415C-844B-6F512ED448EA}" destId="{185BFCA3-4D8C-48BB-9428-7ABA5CC6D09A}" srcOrd="0" destOrd="0" parTransId="{243AB440-4917-42F0-80F2-D8AA46801AB7}" sibTransId="{1A390167-F81C-41FB-A021-A2DF4354A6C7}"/>
    <dgm:cxn modelId="{9AB606D4-8FF0-4725-A8B9-45B1B249AA20}" type="presOf" srcId="{B95037FE-2715-42BF-9883-E358FFB0D17B}" destId="{A234ADF7-4B60-4E4E-9F3C-30EFD1947292}" srcOrd="0" destOrd="0" presId="urn:microsoft.com/office/officeart/2005/8/layout/process2"/>
    <dgm:cxn modelId="{685489A6-97F0-48A0-97CE-C488662C4E84}" type="presOf" srcId="{EFF61291-9646-4FF6-9EA1-8FC587F2CE4D}" destId="{9F87A863-2C34-4412-8759-25E3103B5990}" srcOrd="1" destOrd="0" presId="urn:microsoft.com/office/officeart/2005/8/layout/process2"/>
    <dgm:cxn modelId="{CDB217C4-0E60-4452-80F9-60EFE6C20CF4}" type="presParOf" srcId="{4678DD7B-5B3C-436F-A86F-15FC3C580F58}" destId="{95A776DB-89BC-431D-A6E2-515539877594}" srcOrd="0" destOrd="0" presId="urn:microsoft.com/office/officeart/2005/8/layout/process2"/>
    <dgm:cxn modelId="{47DB5791-0646-4058-8C24-05E58847E9E7}" type="presParOf" srcId="{4678DD7B-5B3C-436F-A86F-15FC3C580F58}" destId="{2EEB74D4-EB69-47C6-AAD0-6FE31713A813}" srcOrd="1" destOrd="0" presId="urn:microsoft.com/office/officeart/2005/8/layout/process2"/>
    <dgm:cxn modelId="{BAD4BE37-AA7B-46AB-9AB0-EFFD3CD31395}" type="presParOf" srcId="{2EEB74D4-EB69-47C6-AAD0-6FE31713A813}" destId="{4677B381-6FA0-4662-B4EE-80D0A1068CD9}" srcOrd="0" destOrd="0" presId="urn:microsoft.com/office/officeart/2005/8/layout/process2"/>
    <dgm:cxn modelId="{B9749CE0-E1B0-43E4-A3B7-9BB2DE9B9679}" type="presParOf" srcId="{4678DD7B-5B3C-436F-A86F-15FC3C580F58}" destId="{E0B499E8-520A-4C16-A646-D8BB832727E4}" srcOrd="2" destOrd="0" presId="urn:microsoft.com/office/officeart/2005/8/layout/process2"/>
    <dgm:cxn modelId="{7B23C43C-F0EA-4F11-8793-43BF36BDAC89}" type="presParOf" srcId="{4678DD7B-5B3C-436F-A86F-15FC3C580F58}" destId="{C4D669B6-AE7F-4F71-9F2B-048DAF36CB62}" srcOrd="3" destOrd="0" presId="urn:microsoft.com/office/officeart/2005/8/layout/process2"/>
    <dgm:cxn modelId="{2D223026-7CE4-4C30-A950-51DD075929FC}" type="presParOf" srcId="{C4D669B6-AE7F-4F71-9F2B-048DAF36CB62}" destId="{9F87A863-2C34-4412-8759-25E3103B5990}" srcOrd="0" destOrd="0" presId="urn:microsoft.com/office/officeart/2005/8/layout/process2"/>
    <dgm:cxn modelId="{DF7D6481-11E8-4BBC-B5C5-F69ED89729F6}" type="presParOf" srcId="{4678DD7B-5B3C-436F-A86F-15FC3C580F58}" destId="{824F26F0-E6B6-4A0E-85D3-741FB7850AD1}" srcOrd="4" destOrd="0" presId="urn:microsoft.com/office/officeart/2005/8/layout/process2"/>
    <dgm:cxn modelId="{F1E446AF-0F25-4CE9-A658-1DF4BD5FF348}" type="presParOf" srcId="{4678DD7B-5B3C-436F-A86F-15FC3C580F58}" destId="{A234ADF7-4B60-4E4E-9F3C-30EFD1947292}" srcOrd="5" destOrd="0" presId="urn:microsoft.com/office/officeart/2005/8/layout/process2"/>
    <dgm:cxn modelId="{2FBE2869-9E70-42E2-BC73-A15C88A17DB3}" type="presParOf" srcId="{A234ADF7-4B60-4E4E-9F3C-30EFD1947292}" destId="{1B0FF570-3409-44E7-B024-879A1E976131}" srcOrd="0" destOrd="0" presId="urn:microsoft.com/office/officeart/2005/8/layout/process2"/>
    <dgm:cxn modelId="{88160FE0-A822-4DCF-8055-347FC9C6A36B}" type="presParOf" srcId="{4678DD7B-5B3C-436F-A86F-15FC3C580F58}" destId="{96E70091-FC26-4366-94FD-46CF79FBE76A}" srcOrd="6" destOrd="0" presId="urn:microsoft.com/office/officeart/2005/8/layout/process2"/>
    <dgm:cxn modelId="{DA48AD38-B284-4C4C-B303-DC3CF218CDB6}" type="presParOf" srcId="{4678DD7B-5B3C-436F-A86F-15FC3C580F58}" destId="{4E871FA1-3EEF-4F0E-9128-8EAEB7204850}" srcOrd="7" destOrd="0" presId="urn:microsoft.com/office/officeart/2005/8/layout/process2"/>
    <dgm:cxn modelId="{4EC4774C-250F-4E86-AF5B-27012C42B0BA}" type="presParOf" srcId="{4E871FA1-3EEF-4F0E-9128-8EAEB7204850}" destId="{7EF901F9-1120-404B-8DA5-4E02843A439A}" srcOrd="0" destOrd="0" presId="urn:microsoft.com/office/officeart/2005/8/layout/process2"/>
    <dgm:cxn modelId="{38D7115A-F2D6-4308-AB8B-26B60ED43DC2}" type="presParOf" srcId="{4678DD7B-5B3C-436F-A86F-15FC3C580F58}" destId="{E457E26E-AA1F-4264-A47C-3B6F2ACBA3D3}" srcOrd="8"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C7211C3-3373-4441-BF51-15585715D1DD}" type="doc">
      <dgm:prSet loTypeId="urn:microsoft.com/office/officeart/2005/8/layout/hList3" loCatId="list" qsTypeId="urn:microsoft.com/office/officeart/2005/8/quickstyle/simple1" qsCatId="simple" csTypeId="urn:microsoft.com/office/officeart/2005/8/colors/accent3_5" csCatId="accent3" phldr="1"/>
      <dgm:spPr/>
      <dgm:t>
        <a:bodyPr/>
        <a:lstStyle/>
        <a:p>
          <a:endParaRPr lang="es-EC"/>
        </a:p>
      </dgm:t>
    </dgm:pt>
    <dgm:pt modelId="{98E84CAC-2030-45DE-9DE5-96685DBB30D9}">
      <dgm:prSet phldrT="[Texto]"/>
      <dgm:spPr/>
      <dgm:t>
        <a:bodyPr/>
        <a:lstStyle/>
        <a:p>
          <a:r>
            <a:rPr lang="es-EC" dirty="0" smtClean="0">
              <a:solidFill>
                <a:schemeClr val="tx1"/>
              </a:solidFill>
            </a:rPr>
            <a:t>Determinación de recursos de los proyectos y actividades de inversión</a:t>
          </a:r>
          <a:endParaRPr lang="es-EC" dirty="0">
            <a:solidFill>
              <a:schemeClr val="tx1"/>
            </a:solidFill>
          </a:endParaRPr>
        </a:p>
      </dgm:t>
    </dgm:pt>
    <dgm:pt modelId="{D7C243A2-1FED-415E-984E-64B958EBF0B6}" type="parTrans" cxnId="{D08D58AE-5F31-4C8B-B9F6-3680DB182EE9}">
      <dgm:prSet/>
      <dgm:spPr/>
      <dgm:t>
        <a:bodyPr/>
        <a:lstStyle/>
        <a:p>
          <a:endParaRPr lang="es-EC">
            <a:solidFill>
              <a:schemeClr val="tx1"/>
            </a:solidFill>
          </a:endParaRPr>
        </a:p>
      </dgm:t>
    </dgm:pt>
    <dgm:pt modelId="{265E09A5-94AD-4D3E-BF58-409E1D30B71B}" type="sibTrans" cxnId="{D08D58AE-5F31-4C8B-B9F6-3680DB182EE9}">
      <dgm:prSet/>
      <dgm:spPr/>
      <dgm:t>
        <a:bodyPr/>
        <a:lstStyle/>
        <a:p>
          <a:endParaRPr lang="es-EC">
            <a:solidFill>
              <a:schemeClr val="tx1"/>
            </a:solidFill>
          </a:endParaRPr>
        </a:p>
      </dgm:t>
    </dgm:pt>
    <dgm:pt modelId="{9A7D86C9-3405-476C-B09A-13A2E078E3C4}">
      <dgm:prSet phldrT="[Texto]"/>
      <dgm:spPr/>
      <dgm:t>
        <a:bodyPr/>
        <a:lstStyle/>
        <a:p>
          <a:r>
            <a:rPr lang="es-EC" dirty="0" smtClean="0">
              <a:solidFill>
                <a:schemeClr val="tx1"/>
              </a:solidFill>
            </a:rPr>
            <a:t>Establecer los recursos o insumos necesarios</a:t>
          </a:r>
          <a:endParaRPr lang="es-EC" dirty="0">
            <a:solidFill>
              <a:schemeClr val="tx1"/>
            </a:solidFill>
          </a:endParaRPr>
        </a:p>
      </dgm:t>
    </dgm:pt>
    <dgm:pt modelId="{C3810D61-AAF8-4F3B-B773-18246D5C5C42}" type="parTrans" cxnId="{F6B63150-F048-4ADD-919A-3DB6953DE462}">
      <dgm:prSet/>
      <dgm:spPr/>
      <dgm:t>
        <a:bodyPr/>
        <a:lstStyle/>
        <a:p>
          <a:endParaRPr lang="es-EC">
            <a:solidFill>
              <a:schemeClr val="tx1"/>
            </a:solidFill>
          </a:endParaRPr>
        </a:p>
      </dgm:t>
    </dgm:pt>
    <dgm:pt modelId="{32FE927D-7A2A-415F-AE09-AA6EF9A16F4D}" type="sibTrans" cxnId="{F6B63150-F048-4ADD-919A-3DB6953DE462}">
      <dgm:prSet/>
      <dgm:spPr/>
      <dgm:t>
        <a:bodyPr/>
        <a:lstStyle/>
        <a:p>
          <a:endParaRPr lang="es-EC">
            <a:solidFill>
              <a:schemeClr val="tx1"/>
            </a:solidFill>
          </a:endParaRPr>
        </a:p>
      </dgm:t>
    </dgm:pt>
    <dgm:pt modelId="{29903BC1-BAA0-4CDF-A2AE-67630E4B3C33}">
      <dgm:prSet phldrT="[Texto]"/>
      <dgm:spPr/>
      <dgm:t>
        <a:bodyPr/>
        <a:lstStyle/>
        <a:p>
          <a:r>
            <a:rPr lang="es-EC" dirty="0" smtClean="0">
              <a:solidFill>
                <a:schemeClr val="tx1"/>
              </a:solidFill>
            </a:rPr>
            <a:t>Identifican conforme el clasificador presupuestario de gastos</a:t>
          </a:r>
          <a:endParaRPr lang="es-EC" dirty="0">
            <a:solidFill>
              <a:schemeClr val="tx1"/>
            </a:solidFill>
          </a:endParaRPr>
        </a:p>
      </dgm:t>
    </dgm:pt>
    <dgm:pt modelId="{5333517C-B011-46F1-A63E-E4F9F75691DA}" type="parTrans" cxnId="{78BC5DAD-D165-4333-8CE1-602C48828424}">
      <dgm:prSet/>
      <dgm:spPr/>
      <dgm:t>
        <a:bodyPr/>
        <a:lstStyle/>
        <a:p>
          <a:endParaRPr lang="es-EC">
            <a:solidFill>
              <a:schemeClr val="tx1"/>
            </a:solidFill>
          </a:endParaRPr>
        </a:p>
      </dgm:t>
    </dgm:pt>
    <dgm:pt modelId="{315F0D2E-8B23-40F9-8B1F-32396E46A43A}" type="sibTrans" cxnId="{78BC5DAD-D165-4333-8CE1-602C48828424}">
      <dgm:prSet/>
      <dgm:spPr/>
      <dgm:t>
        <a:bodyPr/>
        <a:lstStyle/>
        <a:p>
          <a:endParaRPr lang="es-EC">
            <a:solidFill>
              <a:schemeClr val="tx1"/>
            </a:solidFill>
          </a:endParaRPr>
        </a:p>
      </dgm:t>
    </dgm:pt>
    <dgm:pt modelId="{309758CF-B29B-48AB-ACFB-0E14F2CE4992}" type="pres">
      <dgm:prSet presAssocID="{6C7211C3-3373-4441-BF51-15585715D1DD}" presName="composite" presStyleCnt="0">
        <dgm:presLayoutVars>
          <dgm:chMax val="1"/>
          <dgm:dir/>
          <dgm:resizeHandles val="exact"/>
        </dgm:presLayoutVars>
      </dgm:prSet>
      <dgm:spPr/>
      <dgm:t>
        <a:bodyPr/>
        <a:lstStyle/>
        <a:p>
          <a:endParaRPr lang="es-EC"/>
        </a:p>
      </dgm:t>
    </dgm:pt>
    <dgm:pt modelId="{CDCB7820-E97D-4F6B-A122-011DA998E074}" type="pres">
      <dgm:prSet presAssocID="{98E84CAC-2030-45DE-9DE5-96685DBB30D9}" presName="roof" presStyleLbl="dkBgShp" presStyleIdx="0" presStyleCnt="2" custLinFactNeighborX="3350" custLinFactNeighborY="-30390"/>
      <dgm:spPr/>
      <dgm:t>
        <a:bodyPr/>
        <a:lstStyle/>
        <a:p>
          <a:endParaRPr lang="es-EC"/>
        </a:p>
      </dgm:t>
    </dgm:pt>
    <dgm:pt modelId="{EE701A1E-7FC0-4A5B-AE92-E3991C5E34E3}" type="pres">
      <dgm:prSet presAssocID="{98E84CAC-2030-45DE-9DE5-96685DBB30D9}" presName="pillars" presStyleCnt="0"/>
      <dgm:spPr/>
    </dgm:pt>
    <dgm:pt modelId="{1AE71E8D-6609-4669-8FBD-064F0F81F6F0}" type="pres">
      <dgm:prSet presAssocID="{98E84CAC-2030-45DE-9DE5-96685DBB30D9}" presName="pillar1" presStyleLbl="node1" presStyleIdx="0" presStyleCnt="2">
        <dgm:presLayoutVars>
          <dgm:bulletEnabled val="1"/>
        </dgm:presLayoutVars>
      </dgm:prSet>
      <dgm:spPr/>
      <dgm:t>
        <a:bodyPr/>
        <a:lstStyle/>
        <a:p>
          <a:endParaRPr lang="es-EC"/>
        </a:p>
      </dgm:t>
    </dgm:pt>
    <dgm:pt modelId="{1495DC99-B1E7-4A94-8794-E92C8D5A4003}" type="pres">
      <dgm:prSet presAssocID="{29903BC1-BAA0-4CDF-A2AE-67630E4B3C33}" presName="pillarX" presStyleLbl="node1" presStyleIdx="1" presStyleCnt="2">
        <dgm:presLayoutVars>
          <dgm:bulletEnabled val="1"/>
        </dgm:presLayoutVars>
      </dgm:prSet>
      <dgm:spPr/>
      <dgm:t>
        <a:bodyPr/>
        <a:lstStyle/>
        <a:p>
          <a:endParaRPr lang="es-EC"/>
        </a:p>
      </dgm:t>
    </dgm:pt>
    <dgm:pt modelId="{A9C61D7C-C3B5-437C-BE57-D114815E14F5}" type="pres">
      <dgm:prSet presAssocID="{98E84CAC-2030-45DE-9DE5-96685DBB30D9}" presName="base" presStyleLbl="dkBgShp" presStyleIdx="1" presStyleCnt="2"/>
      <dgm:spPr/>
    </dgm:pt>
  </dgm:ptLst>
  <dgm:cxnLst>
    <dgm:cxn modelId="{ED1A0D1F-BC25-4706-BB69-A13825BB41EC}" type="presOf" srcId="{9A7D86C9-3405-476C-B09A-13A2E078E3C4}" destId="{1AE71E8D-6609-4669-8FBD-064F0F81F6F0}" srcOrd="0" destOrd="0" presId="urn:microsoft.com/office/officeart/2005/8/layout/hList3"/>
    <dgm:cxn modelId="{78BC5DAD-D165-4333-8CE1-602C48828424}" srcId="{98E84CAC-2030-45DE-9DE5-96685DBB30D9}" destId="{29903BC1-BAA0-4CDF-A2AE-67630E4B3C33}" srcOrd="1" destOrd="0" parTransId="{5333517C-B011-46F1-A63E-E4F9F75691DA}" sibTransId="{315F0D2E-8B23-40F9-8B1F-32396E46A43A}"/>
    <dgm:cxn modelId="{0B9C5049-B641-436C-BCAB-3AFDEE360B54}" type="presOf" srcId="{6C7211C3-3373-4441-BF51-15585715D1DD}" destId="{309758CF-B29B-48AB-ACFB-0E14F2CE4992}" srcOrd="0" destOrd="0" presId="urn:microsoft.com/office/officeart/2005/8/layout/hList3"/>
    <dgm:cxn modelId="{D08D58AE-5F31-4C8B-B9F6-3680DB182EE9}" srcId="{6C7211C3-3373-4441-BF51-15585715D1DD}" destId="{98E84CAC-2030-45DE-9DE5-96685DBB30D9}" srcOrd="0" destOrd="0" parTransId="{D7C243A2-1FED-415E-984E-64B958EBF0B6}" sibTransId="{265E09A5-94AD-4D3E-BF58-409E1D30B71B}"/>
    <dgm:cxn modelId="{3B43FBDE-E38A-4842-9699-4F758D5C83B2}" type="presOf" srcId="{98E84CAC-2030-45DE-9DE5-96685DBB30D9}" destId="{CDCB7820-E97D-4F6B-A122-011DA998E074}" srcOrd="0" destOrd="0" presId="urn:microsoft.com/office/officeart/2005/8/layout/hList3"/>
    <dgm:cxn modelId="{F6B63150-F048-4ADD-919A-3DB6953DE462}" srcId="{98E84CAC-2030-45DE-9DE5-96685DBB30D9}" destId="{9A7D86C9-3405-476C-B09A-13A2E078E3C4}" srcOrd="0" destOrd="0" parTransId="{C3810D61-AAF8-4F3B-B773-18246D5C5C42}" sibTransId="{32FE927D-7A2A-415F-AE09-AA6EF9A16F4D}"/>
    <dgm:cxn modelId="{976886B6-F99F-42D4-85E2-9FFA372A4DD7}" type="presOf" srcId="{29903BC1-BAA0-4CDF-A2AE-67630E4B3C33}" destId="{1495DC99-B1E7-4A94-8794-E92C8D5A4003}" srcOrd="0" destOrd="0" presId="urn:microsoft.com/office/officeart/2005/8/layout/hList3"/>
    <dgm:cxn modelId="{3DE93D4B-7EBF-43FC-B2F0-2448A030FDF7}" type="presParOf" srcId="{309758CF-B29B-48AB-ACFB-0E14F2CE4992}" destId="{CDCB7820-E97D-4F6B-A122-011DA998E074}" srcOrd="0" destOrd="0" presId="urn:microsoft.com/office/officeart/2005/8/layout/hList3"/>
    <dgm:cxn modelId="{1CCEEEB3-4F1C-4D7C-8BB8-08AFE2C56CBB}" type="presParOf" srcId="{309758CF-B29B-48AB-ACFB-0E14F2CE4992}" destId="{EE701A1E-7FC0-4A5B-AE92-E3991C5E34E3}" srcOrd="1" destOrd="0" presId="urn:microsoft.com/office/officeart/2005/8/layout/hList3"/>
    <dgm:cxn modelId="{2F80C27C-FF93-40A9-A54C-7EE8970814F7}" type="presParOf" srcId="{EE701A1E-7FC0-4A5B-AE92-E3991C5E34E3}" destId="{1AE71E8D-6609-4669-8FBD-064F0F81F6F0}" srcOrd="0" destOrd="0" presId="urn:microsoft.com/office/officeart/2005/8/layout/hList3"/>
    <dgm:cxn modelId="{2888AEFE-BF3B-4DF7-8E60-7D311D5C90BC}" type="presParOf" srcId="{EE701A1E-7FC0-4A5B-AE92-E3991C5E34E3}" destId="{1495DC99-B1E7-4A94-8794-E92C8D5A4003}" srcOrd="1" destOrd="0" presId="urn:microsoft.com/office/officeart/2005/8/layout/hList3"/>
    <dgm:cxn modelId="{60806B40-83D4-4BC9-BA30-731CA134AACB}" type="presParOf" srcId="{309758CF-B29B-48AB-ACFB-0E14F2CE4992}" destId="{A9C61D7C-C3B5-437C-BE57-D114815E14F5}"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custT="1"/>
      <dgm:spPr>
        <a:solidFill>
          <a:schemeClr val="tx2">
            <a:lumMod val="40000"/>
            <a:lumOff val="60000"/>
          </a:schemeClr>
        </a:solidFill>
      </dgm:spPr>
      <dgm:t>
        <a:bodyPr/>
        <a:lstStyle/>
        <a:p>
          <a:pPr rtl="0"/>
          <a:r>
            <a:rPr lang="es-EC" sz="2400" b="1" dirty="0" smtClean="0">
              <a:solidFill>
                <a:schemeClr val="tx1"/>
              </a:solidFill>
            </a:rPr>
            <a:t>15. Vinculación de la Planificación y el presupuesto, con las fases del ciclo presupuestario con gastos permanentes y no permanentes </a:t>
          </a:r>
          <a:endParaRPr lang="es-EC" sz="2400" dirty="0">
            <a:solidFill>
              <a:schemeClr val="tx1"/>
            </a:solidFill>
          </a:endParaRPr>
        </a:p>
      </dgm:t>
    </dgm:pt>
    <dgm:pt modelId="{19D673C3-BD03-4DDF-8C82-2DA82EBBE65B}" type="parTrans" cxnId="{4A369F7E-78E4-426F-AA39-124ED81A6563}">
      <dgm:prSet/>
      <dgm:spPr/>
      <dgm:t>
        <a:bodyPr/>
        <a:lstStyle/>
        <a:p>
          <a:endParaRPr lang="es-EC" sz="2000">
            <a:solidFill>
              <a:schemeClr val="tx1"/>
            </a:solidFill>
          </a:endParaRPr>
        </a:p>
      </dgm:t>
    </dgm:pt>
    <dgm:pt modelId="{B4146D2E-FEA1-47E9-A69E-C8E307636CE1}" type="sibTrans" cxnId="{4A369F7E-78E4-426F-AA39-124ED81A6563}">
      <dgm:prSet/>
      <dgm:spPr/>
      <dgm:t>
        <a:bodyPr/>
        <a:lstStyle/>
        <a:p>
          <a:endParaRPr lang="es-EC" sz="2000">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08CBBE05-2B80-4B05-9959-830B7754B40A}" type="presOf" srcId="{25F3AEF6-7C18-4944-B3D6-F74451703DBE}" destId="{E3006462-7AAF-45A9-BBFE-70B3E73BD3B2}" srcOrd="0" destOrd="0" presId="urn:microsoft.com/office/officeart/2005/8/layout/vList2"/>
    <dgm:cxn modelId="{CD24A4E9-2338-4624-96CE-463216D7B3E9}"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BFDF6CE5-22D1-4DBE-A23D-C5B9C658CEFF}"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C7211C3-3373-4441-BF51-15585715D1DD}" type="doc">
      <dgm:prSet loTypeId="urn:microsoft.com/office/officeart/2005/8/layout/vList6" loCatId="list" qsTypeId="urn:microsoft.com/office/officeart/2005/8/quickstyle/simple1" qsCatId="simple" csTypeId="urn:microsoft.com/office/officeart/2005/8/colors/accent5_5" csCatId="accent5" phldr="1"/>
      <dgm:spPr/>
      <dgm:t>
        <a:bodyPr/>
        <a:lstStyle/>
        <a:p>
          <a:endParaRPr lang="es-EC"/>
        </a:p>
      </dgm:t>
    </dgm:pt>
    <dgm:pt modelId="{98E84CAC-2030-45DE-9DE5-96685DBB30D9}">
      <dgm:prSet phldrT="[Texto]" custT="1"/>
      <dgm:spPr>
        <a:solidFill>
          <a:srgbClr val="232385">
            <a:alpha val="87059"/>
          </a:srgbClr>
        </a:solidFill>
      </dgm:spPr>
      <dgm:t>
        <a:bodyPr/>
        <a:lstStyle/>
        <a:p>
          <a:r>
            <a:rPr lang="es-EC" sz="2000" b="1" u="none" dirty="0" smtClean="0"/>
            <a:t>Determinación de Gasto corriente Institucional</a:t>
          </a:r>
          <a:endParaRPr lang="es-EC" sz="2000" u="none" dirty="0"/>
        </a:p>
      </dgm:t>
    </dgm:pt>
    <dgm:pt modelId="{D7C243A2-1FED-415E-984E-64B958EBF0B6}" type="parTrans" cxnId="{D08D58AE-5F31-4C8B-B9F6-3680DB182EE9}">
      <dgm:prSet/>
      <dgm:spPr/>
      <dgm:t>
        <a:bodyPr/>
        <a:lstStyle/>
        <a:p>
          <a:endParaRPr lang="es-EC"/>
        </a:p>
      </dgm:t>
    </dgm:pt>
    <dgm:pt modelId="{265E09A5-94AD-4D3E-BF58-409E1D30B71B}" type="sibTrans" cxnId="{D08D58AE-5F31-4C8B-B9F6-3680DB182EE9}">
      <dgm:prSet/>
      <dgm:spPr/>
      <dgm:t>
        <a:bodyPr/>
        <a:lstStyle/>
        <a:p>
          <a:endParaRPr lang="es-EC"/>
        </a:p>
      </dgm:t>
    </dgm:pt>
    <dgm:pt modelId="{D1C2A237-75D5-4CF0-8880-C616C03DEF48}">
      <dgm:prSet phldrT="[Texto]"/>
      <dgm:spPr/>
      <dgm:t>
        <a:bodyPr/>
        <a:lstStyle/>
        <a:p>
          <a:r>
            <a:rPr lang="es-EC" dirty="0" smtClean="0"/>
            <a:t>Presupuesto contiene gastos de actividades operativas.</a:t>
          </a:r>
          <a:endParaRPr lang="es-EC" dirty="0"/>
        </a:p>
      </dgm:t>
    </dgm:pt>
    <dgm:pt modelId="{EE894265-48BA-46F1-A0A5-B1DC78937841}" type="sibTrans" cxnId="{A0EF2CEB-1AF6-419C-9539-BAEADA2DD8C8}">
      <dgm:prSet/>
      <dgm:spPr/>
      <dgm:t>
        <a:bodyPr/>
        <a:lstStyle/>
        <a:p>
          <a:endParaRPr lang="es-EC"/>
        </a:p>
      </dgm:t>
    </dgm:pt>
    <dgm:pt modelId="{D44E3E34-C7EC-4ECA-8D20-FBDACCD29290}" type="parTrans" cxnId="{A0EF2CEB-1AF6-419C-9539-BAEADA2DD8C8}">
      <dgm:prSet/>
      <dgm:spPr/>
      <dgm:t>
        <a:bodyPr/>
        <a:lstStyle/>
        <a:p>
          <a:endParaRPr lang="es-EC"/>
        </a:p>
      </dgm:t>
    </dgm:pt>
    <dgm:pt modelId="{3F837477-DC64-4440-AD6C-6E549529B803}">
      <dgm:prSet phldrT="[Texto]"/>
      <dgm:spPr/>
      <dgm:t>
        <a:bodyPr/>
        <a:lstStyle/>
        <a:p>
          <a:r>
            <a:rPr lang="es-EC" dirty="0" smtClean="0"/>
            <a:t>Recursos humanos, materiales y de servicio – estructura programática. </a:t>
          </a:r>
          <a:endParaRPr lang="es-EC" dirty="0"/>
        </a:p>
      </dgm:t>
    </dgm:pt>
    <dgm:pt modelId="{3C38A70D-25A0-4045-BC3E-BF638C23A8EE}" type="parTrans" cxnId="{F2F49365-07DF-42C8-A5D3-8A066B6C2FE9}">
      <dgm:prSet/>
      <dgm:spPr/>
      <dgm:t>
        <a:bodyPr/>
        <a:lstStyle/>
        <a:p>
          <a:endParaRPr lang="es-EC"/>
        </a:p>
      </dgm:t>
    </dgm:pt>
    <dgm:pt modelId="{03D1D651-4807-42B3-8D8A-50D707F0B29F}" type="sibTrans" cxnId="{F2F49365-07DF-42C8-A5D3-8A066B6C2FE9}">
      <dgm:prSet/>
      <dgm:spPr/>
      <dgm:t>
        <a:bodyPr/>
        <a:lstStyle/>
        <a:p>
          <a:endParaRPr lang="es-EC"/>
        </a:p>
      </dgm:t>
    </dgm:pt>
    <dgm:pt modelId="{82282121-7F76-4BB8-94E5-FEE4997CF45B}">
      <dgm:prSet phldrT="[Texto]"/>
      <dgm:spPr/>
      <dgm:t>
        <a:bodyPr/>
        <a:lstStyle/>
        <a:p>
          <a:r>
            <a:rPr lang="es-EC" dirty="0" smtClean="0"/>
            <a:t> Cts. X pagar, amortizaciones de créditos existentes.</a:t>
          </a:r>
          <a:endParaRPr lang="es-EC" dirty="0"/>
        </a:p>
      </dgm:t>
    </dgm:pt>
    <dgm:pt modelId="{3B37CA96-0273-4FB4-86E6-CB9FA5A916CD}" type="parTrans" cxnId="{514532B3-3B78-47D4-B241-D1FAFC4AD375}">
      <dgm:prSet/>
      <dgm:spPr/>
      <dgm:t>
        <a:bodyPr/>
        <a:lstStyle/>
        <a:p>
          <a:endParaRPr lang="es-EC"/>
        </a:p>
      </dgm:t>
    </dgm:pt>
    <dgm:pt modelId="{32FD7BFE-02B1-4FCE-8AA9-EE19AF88BE49}" type="sibTrans" cxnId="{514532B3-3B78-47D4-B241-D1FAFC4AD375}">
      <dgm:prSet/>
      <dgm:spPr/>
      <dgm:t>
        <a:bodyPr/>
        <a:lstStyle/>
        <a:p>
          <a:endParaRPr lang="es-EC"/>
        </a:p>
      </dgm:t>
    </dgm:pt>
    <dgm:pt modelId="{9A9FD6BB-0819-4C8E-ACBF-90B2CABF90C1}">
      <dgm:prSet phldrT="[Texto]"/>
      <dgm:spPr/>
      <dgm:t>
        <a:bodyPr/>
        <a:lstStyle/>
        <a:p>
          <a:r>
            <a:rPr lang="es-EC" dirty="0" smtClean="0"/>
            <a:t>Gastos personal – nómina actualizada.</a:t>
          </a:r>
          <a:endParaRPr lang="es-EC" dirty="0"/>
        </a:p>
      </dgm:t>
    </dgm:pt>
    <dgm:pt modelId="{585F217D-BF68-40AB-9507-409E4683AA7D}" type="parTrans" cxnId="{BB72CE61-8BFB-41C4-B396-7454B65AADD6}">
      <dgm:prSet/>
      <dgm:spPr/>
    </dgm:pt>
    <dgm:pt modelId="{BEE59C6F-B984-4AA6-BEB1-804A8BEAB3D5}" type="sibTrans" cxnId="{BB72CE61-8BFB-41C4-B396-7454B65AADD6}">
      <dgm:prSet/>
      <dgm:spPr/>
    </dgm:pt>
    <dgm:pt modelId="{7C8A6F71-B020-4C07-985C-712BBBF2D106}" type="pres">
      <dgm:prSet presAssocID="{6C7211C3-3373-4441-BF51-15585715D1DD}" presName="Name0" presStyleCnt="0">
        <dgm:presLayoutVars>
          <dgm:dir/>
          <dgm:animLvl val="lvl"/>
          <dgm:resizeHandles/>
        </dgm:presLayoutVars>
      </dgm:prSet>
      <dgm:spPr/>
      <dgm:t>
        <a:bodyPr/>
        <a:lstStyle/>
        <a:p>
          <a:endParaRPr lang="es-EC"/>
        </a:p>
      </dgm:t>
    </dgm:pt>
    <dgm:pt modelId="{55B2467F-A028-490B-BB59-20A048D65F7D}" type="pres">
      <dgm:prSet presAssocID="{98E84CAC-2030-45DE-9DE5-96685DBB30D9}" presName="linNode" presStyleCnt="0"/>
      <dgm:spPr/>
    </dgm:pt>
    <dgm:pt modelId="{B7554E18-D3F3-4F07-8151-11FAF89FA682}" type="pres">
      <dgm:prSet presAssocID="{98E84CAC-2030-45DE-9DE5-96685DBB30D9}" presName="parentShp" presStyleLbl="node1" presStyleIdx="0" presStyleCnt="1" custScaleX="49723" custLinFactNeighborY="-630">
        <dgm:presLayoutVars>
          <dgm:bulletEnabled val="1"/>
        </dgm:presLayoutVars>
      </dgm:prSet>
      <dgm:spPr/>
      <dgm:t>
        <a:bodyPr/>
        <a:lstStyle/>
        <a:p>
          <a:endParaRPr lang="es-EC"/>
        </a:p>
      </dgm:t>
    </dgm:pt>
    <dgm:pt modelId="{0007F913-7C3D-402B-BAE9-2CAB3AAB9E02}" type="pres">
      <dgm:prSet presAssocID="{98E84CAC-2030-45DE-9DE5-96685DBB30D9}" presName="childShp" presStyleLbl="bgAccFollowNode1" presStyleIdx="0" presStyleCnt="1" custScaleX="132869">
        <dgm:presLayoutVars>
          <dgm:bulletEnabled val="1"/>
        </dgm:presLayoutVars>
      </dgm:prSet>
      <dgm:spPr/>
      <dgm:t>
        <a:bodyPr/>
        <a:lstStyle/>
        <a:p>
          <a:endParaRPr lang="es-EC"/>
        </a:p>
      </dgm:t>
    </dgm:pt>
  </dgm:ptLst>
  <dgm:cxnLst>
    <dgm:cxn modelId="{5ED58F12-3A0A-46F4-883E-1870322BF600}" type="presOf" srcId="{98E84CAC-2030-45DE-9DE5-96685DBB30D9}" destId="{B7554E18-D3F3-4F07-8151-11FAF89FA682}" srcOrd="0" destOrd="0" presId="urn:microsoft.com/office/officeart/2005/8/layout/vList6"/>
    <dgm:cxn modelId="{F2F49365-07DF-42C8-A5D3-8A066B6C2FE9}" srcId="{98E84CAC-2030-45DE-9DE5-96685DBB30D9}" destId="{3F837477-DC64-4440-AD6C-6E549529B803}" srcOrd="1" destOrd="0" parTransId="{3C38A70D-25A0-4045-BC3E-BF638C23A8EE}" sibTransId="{03D1D651-4807-42B3-8D8A-50D707F0B29F}"/>
    <dgm:cxn modelId="{514532B3-3B78-47D4-B241-D1FAFC4AD375}" srcId="{98E84CAC-2030-45DE-9DE5-96685DBB30D9}" destId="{82282121-7F76-4BB8-94E5-FEE4997CF45B}" srcOrd="2" destOrd="0" parTransId="{3B37CA96-0273-4FB4-86E6-CB9FA5A916CD}" sibTransId="{32FD7BFE-02B1-4FCE-8AA9-EE19AF88BE49}"/>
    <dgm:cxn modelId="{D08D58AE-5F31-4C8B-B9F6-3680DB182EE9}" srcId="{6C7211C3-3373-4441-BF51-15585715D1DD}" destId="{98E84CAC-2030-45DE-9DE5-96685DBB30D9}" srcOrd="0" destOrd="0" parTransId="{D7C243A2-1FED-415E-984E-64B958EBF0B6}" sibTransId="{265E09A5-94AD-4D3E-BF58-409E1D30B71B}"/>
    <dgm:cxn modelId="{B84CCF09-7BCF-4698-AEA3-98A5373F9149}" type="presOf" srcId="{82282121-7F76-4BB8-94E5-FEE4997CF45B}" destId="{0007F913-7C3D-402B-BAE9-2CAB3AAB9E02}" srcOrd="0" destOrd="2" presId="urn:microsoft.com/office/officeart/2005/8/layout/vList6"/>
    <dgm:cxn modelId="{BB72CE61-8BFB-41C4-B396-7454B65AADD6}" srcId="{98E84CAC-2030-45DE-9DE5-96685DBB30D9}" destId="{9A9FD6BB-0819-4C8E-ACBF-90B2CABF90C1}" srcOrd="3" destOrd="0" parTransId="{585F217D-BF68-40AB-9507-409E4683AA7D}" sibTransId="{BEE59C6F-B984-4AA6-BEB1-804A8BEAB3D5}"/>
    <dgm:cxn modelId="{7328B5C6-5B5F-46A0-862F-B53C2D297027}" type="presOf" srcId="{D1C2A237-75D5-4CF0-8880-C616C03DEF48}" destId="{0007F913-7C3D-402B-BAE9-2CAB3AAB9E02}" srcOrd="0" destOrd="0" presId="urn:microsoft.com/office/officeart/2005/8/layout/vList6"/>
    <dgm:cxn modelId="{262CFD16-04B4-4364-8421-C704C8A177F7}" type="presOf" srcId="{3F837477-DC64-4440-AD6C-6E549529B803}" destId="{0007F913-7C3D-402B-BAE9-2CAB3AAB9E02}" srcOrd="0" destOrd="1" presId="urn:microsoft.com/office/officeart/2005/8/layout/vList6"/>
    <dgm:cxn modelId="{8BB59171-CAE2-4862-BF77-CFFCD77BAF57}" type="presOf" srcId="{9A9FD6BB-0819-4C8E-ACBF-90B2CABF90C1}" destId="{0007F913-7C3D-402B-BAE9-2CAB3AAB9E02}" srcOrd="0" destOrd="3" presId="urn:microsoft.com/office/officeart/2005/8/layout/vList6"/>
    <dgm:cxn modelId="{A0EF2CEB-1AF6-419C-9539-BAEADA2DD8C8}" srcId="{98E84CAC-2030-45DE-9DE5-96685DBB30D9}" destId="{D1C2A237-75D5-4CF0-8880-C616C03DEF48}" srcOrd="0" destOrd="0" parTransId="{D44E3E34-C7EC-4ECA-8D20-FBDACCD29290}" sibTransId="{EE894265-48BA-46F1-A0A5-B1DC78937841}"/>
    <dgm:cxn modelId="{BB4F461D-8BFA-4C41-8E69-4E2CCAAD2EA1}" type="presOf" srcId="{6C7211C3-3373-4441-BF51-15585715D1DD}" destId="{7C8A6F71-B020-4C07-985C-712BBBF2D106}" srcOrd="0" destOrd="0" presId="urn:microsoft.com/office/officeart/2005/8/layout/vList6"/>
    <dgm:cxn modelId="{D4D8C85B-0317-4D75-8C18-09F388621BDC}" type="presParOf" srcId="{7C8A6F71-B020-4C07-985C-712BBBF2D106}" destId="{55B2467F-A028-490B-BB59-20A048D65F7D}" srcOrd="0" destOrd="0" presId="urn:microsoft.com/office/officeart/2005/8/layout/vList6"/>
    <dgm:cxn modelId="{A7005712-FF96-493A-8110-50988883589B}" type="presParOf" srcId="{55B2467F-A028-490B-BB59-20A048D65F7D}" destId="{B7554E18-D3F3-4F07-8151-11FAF89FA682}" srcOrd="0" destOrd="0" presId="urn:microsoft.com/office/officeart/2005/8/layout/vList6"/>
    <dgm:cxn modelId="{6818D21F-3011-44B8-88A2-DF3B62A3427A}" type="presParOf" srcId="{55B2467F-A028-490B-BB59-20A048D65F7D}" destId="{0007F913-7C3D-402B-BAE9-2CAB3AAB9E02}"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C"/>
        </a:p>
      </dgm:t>
    </dgm:pt>
    <dgm:pt modelId="{981E1EAE-880D-4C71-A873-71F71E77A780}">
      <dgm:prSet custT="1"/>
      <dgm:spPr>
        <a:solidFill>
          <a:srgbClr val="232385"/>
        </a:solidFill>
      </dgm:spPr>
      <dgm:t>
        <a:bodyPr/>
        <a:lstStyle/>
        <a:p>
          <a:pPr rtl="0"/>
          <a:r>
            <a:rPr lang="es-EC" sz="2400" b="1" dirty="0" smtClean="0"/>
            <a:t>15. Vinculación de la Planificación y el presupuesto, con las fases del ciclo presupuestario con gastos permanentes y no permanentes </a:t>
          </a:r>
          <a:endParaRPr lang="es-EC" sz="2400" dirty="0"/>
        </a:p>
      </dgm:t>
    </dgm:pt>
    <dgm:pt modelId="{19D673C3-BD03-4DDF-8C82-2DA82EBBE65B}" type="parTrans" cxnId="{4A369F7E-78E4-426F-AA39-124ED81A6563}">
      <dgm:prSet/>
      <dgm:spPr/>
      <dgm:t>
        <a:bodyPr/>
        <a:lstStyle/>
        <a:p>
          <a:endParaRPr lang="es-EC" sz="2000">
            <a:solidFill>
              <a:schemeClr val="tx1"/>
            </a:solidFill>
          </a:endParaRPr>
        </a:p>
      </dgm:t>
    </dgm:pt>
    <dgm:pt modelId="{B4146D2E-FEA1-47E9-A69E-C8E307636CE1}" type="sibTrans" cxnId="{4A369F7E-78E4-426F-AA39-124ED81A6563}">
      <dgm:prSet/>
      <dgm:spPr/>
      <dgm:t>
        <a:bodyPr/>
        <a:lstStyle/>
        <a:p>
          <a:endParaRPr lang="es-EC" sz="2000">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30742">
        <dgm:presLayoutVars>
          <dgm:chMax val="0"/>
          <dgm:bulletEnabled val="1"/>
        </dgm:presLayoutVars>
      </dgm:prSet>
      <dgm:spPr/>
      <dgm:t>
        <a:bodyPr/>
        <a:lstStyle/>
        <a:p>
          <a:endParaRPr lang="es-EC"/>
        </a:p>
      </dgm:t>
    </dgm:pt>
  </dgm:ptLst>
  <dgm:cxnLst>
    <dgm:cxn modelId="{29F2DD4D-F1E8-48F9-AE35-F4E796AD9C9C}"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EDACD341-D3B3-4711-9DDD-81EEC458DBA0}" type="presOf" srcId="{981E1EAE-880D-4C71-A873-71F71E77A780}" destId="{0E83132E-3E36-463B-A705-26298A12169F}" srcOrd="0" destOrd="0" presId="urn:microsoft.com/office/officeart/2005/8/layout/vList2"/>
    <dgm:cxn modelId="{D37D9659-BB9C-4884-8C1D-E8276B72C575}"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C7211C3-3373-4441-BF51-15585715D1DD}"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s-EC"/>
        </a:p>
      </dgm:t>
    </dgm:pt>
    <dgm:pt modelId="{98E84CAC-2030-45DE-9DE5-96685DBB30D9}">
      <dgm:prSet phldrT="[Texto]" custT="1"/>
      <dgm:spPr/>
      <dgm:t>
        <a:bodyPr/>
        <a:lstStyle/>
        <a:p>
          <a:r>
            <a:rPr lang="es-EC" sz="2800" b="1" u="sng" dirty="0" smtClean="0"/>
            <a:t>Definición de la estructura programática</a:t>
          </a:r>
          <a:endParaRPr lang="es-EC" sz="2800" u="none" dirty="0"/>
        </a:p>
      </dgm:t>
    </dgm:pt>
    <dgm:pt modelId="{D7C243A2-1FED-415E-984E-64B958EBF0B6}" type="parTrans" cxnId="{D08D58AE-5F31-4C8B-B9F6-3680DB182EE9}">
      <dgm:prSet/>
      <dgm:spPr/>
      <dgm:t>
        <a:bodyPr/>
        <a:lstStyle/>
        <a:p>
          <a:endParaRPr lang="es-EC" sz="1400"/>
        </a:p>
      </dgm:t>
    </dgm:pt>
    <dgm:pt modelId="{265E09A5-94AD-4D3E-BF58-409E1D30B71B}" type="sibTrans" cxnId="{D08D58AE-5F31-4C8B-B9F6-3680DB182EE9}">
      <dgm:prSet/>
      <dgm:spPr/>
      <dgm:t>
        <a:bodyPr/>
        <a:lstStyle/>
        <a:p>
          <a:endParaRPr lang="es-EC" sz="1400"/>
        </a:p>
      </dgm:t>
    </dgm:pt>
    <dgm:pt modelId="{D1C2A237-75D5-4CF0-8880-C616C03DEF48}">
      <dgm:prSet phldrT="[Texto]" custT="1"/>
      <dgm:spPr/>
      <dgm:t>
        <a:bodyPr/>
        <a:lstStyle/>
        <a:p>
          <a:r>
            <a:rPr lang="es-EC" sz="2800" dirty="0" smtClean="0"/>
            <a:t>Programas – Programas estratégicos.</a:t>
          </a:r>
          <a:endParaRPr lang="es-EC" sz="2800" dirty="0"/>
        </a:p>
      </dgm:t>
    </dgm:pt>
    <dgm:pt modelId="{EE894265-48BA-46F1-A0A5-B1DC78937841}" type="sibTrans" cxnId="{A0EF2CEB-1AF6-419C-9539-BAEADA2DD8C8}">
      <dgm:prSet/>
      <dgm:spPr/>
      <dgm:t>
        <a:bodyPr/>
        <a:lstStyle/>
        <a:p>
          <a:endParaRPr lang="es-EC" sz="1400"/>
        </a:p>
      </dgm:t>
    </dgm:pt>
    <dgm:pt modelId="{D44E3E34-C7EC-4ECA-8D20-FBDACCD29290}" type="parTrans" cxnId="{A0EF2CEB-1AF6-419C-9539-BAEADA2DD8C8}">
      <dgm:prSet/>
      <dgm:spPr/>
      <dgm:t>
        <a:bodyPr/>
        <a:lstStyle/>
        <a:p>
          <a:endParaRPr lang="es-EC" sz="1400"/>
        </a:p>
      </dgm:t>
    </dgm:pt>
    <dgm:pt modelId="{4555CCA2-93D9-4EED-B335-3E984890B886}">
      <dgm:prSet phldrT="[Texto]" custT="1"/>
      <dgm:spPr/>
      <dgm:t>
        <a:bodyPr/>
        <a:lstStyle/>
        <a:p>
          <a:r>
            <a:rPr lang="es-EC" sz="2800" dirty="0" smtClean="0"/>
            <a:t>Meta del programa – meta del objetivo estratégico.</a:t>
          </a:r>
          <a:endParaRPr lang="es-EC" sz="2800" dirty="0"/>
        </a:p>
      </dgm:t>
    </dgm:pt>
    <dgm:pt modelId="{1D9F1080-D382-4F99-B16E-04724C343DAF}" type="parTrans" cxnId="{E87EEEE7-61B5-40D8-BA78-22F178E56B56}">
      <dgm:prSet/>
      <dgm:spPr/>
      <dgm:t>
        <a:bodyPr/>
        <a:lstStyle/>
        <a:p>
          <a:endParaRPr lang="es-EC" sz="1400"/>
        </a:p>
      </dgm:t>
    </dgm:pt>
    <dgm:pt modelId="{25C4C450-1095-4531-8FF9-F413D47B9F88}" type="sibTrans" cxnId="{E87EEEE7-61B5-40D8-BA78-22F178E56B56}">
      <dgm:prSet/>
      <dgm:spPr/>
      <dgm:t>
        <a:bodyPr/>
        <a:lstStyle/>
        <a:p>
          <a:endParaRPr lang="es-EC" sz="1400"/>
        </a:p>
      </dgm:t>
    </dgm:pt>
    <dgm:pt modelId="{3174340E-3EA6-4DC5-BFBF-4CDAD18E5F22}">
      <dgm:prSet phldrT="[Texto]" custT="1"/>
      <dgm:spPr/>
      <dgm:t>
        <a:bodyPr/>
        <a:lstStyle/>
        <a:p>
          <a:r>
            <a:rPr lang="es-EC" sz="2800" dirty="0" smtClean="0"/>
            <a:t>El programa debe tener una unidad de gestión responsable</a:t>
          </a:r>
          <a:endParaRPr lang="es-EC" sz="2800" dirty="0"/>
        </a:p>
      </dgm:t>
    </dgm:pt>
    <dgm:pt modelId="{442B7B5C-E988-4AC4-9BDB-E2C4AB0A5E8A}" type="parTrans" cxnId="{DDC75922-56C6-466B-B49D-44DE95D8FE72}">
      <dgm:prSet/>
      <dgm:spPr/>
      <dgm:t>
        <a:bodyPr/>
        <a:lstStyle/>
        <a:p>
          <a:endParaRPr lang="es-EC" sz="1400"/>
        </a:p>
      </dgm:t>
    </dgm:pt>
    <dgm:pt modelId="{27A5B09A-F821-45EF-9A23-F1418D4A9B6E}" type="sibTrans" cxnId="{DDC75922-56C6-466B-B49D-44DE95D8FE72}">
      <dgm:prSet/>
      <dgm:spPr/>
      <dgm:t>
        <a:bodyPr/>
        <a:lstStyle/>
        <a:p>
          <a:endParaRPr lang="es-EC" sz="1400"/>
        </a:p>
      </dgm:t>
    </dgm:pt>
    <dgm:pt modelId="{28FDEB34-3C45-4072-8602-2D5F990A41A0}" type="pres">
      <dgm:prSet presAssocID="{6C7211C3-3373-4441-BF51-15585715D1DD}" presName="Name0" presStyleCnt="0">
        <dgm:presLayoutVars>
          <dgm:dir/>
          <dgm:animLvl val="lvl"/>
          <dgm:resizeHandles val="exact"/>
        </dgm:presLayoutVars>
      </dgm:prSet>
      <dgm:spPr/>
      <dgm:t>
        <a:bodyPr/>
        <a:lstStyle/>
        <a:p>
          <a:endParaRPr lang="es-EC"/>
        </a:p>
      </dgm:t>
    </dgm:pt>
    <dgm:pt modelId="{AD3961D1-C7E4-4A19-BAB5-1E8B41CCB20A}" type="pres">
      <dgm:prSet presAssocID="{98E84CAC-2030-45DE-9DE5-96685DBB30D9}" presName="composite" presStyleCnt="0"/>
      <dgm:spPr/>
    </dgm:pt>
    <dgm:pt modelId="{C7E8AD1F-9FFD-483A-B2AE-0AD7E9073D25}" type="pres">
      <dgm:prSet presAssocID="{98E84CAC-2030-45DE-9DE5-96685DBB30D9}" presName="parTx" presStyleLbl="alignNode1" presStyleIdx="0" presStyleCnt="1">
        <dgm:presLayoutVars>
          <dgm:chMax val="0"/>
          <dgm:chPref val="0"/>
          <dgm:bulletEnabled val="1"/>
        </dgm:presLayoutVars>
      </dgm:prSet>
      <dgm:spPr/>
      <dgm:t>
        <a:bodyPr/>
        <a:lstStyle/>
        <a:p>
          <a:endParaRPr lang="es-EC"/>
        </a:p>
      </dgm:t>
    </dgm:pt>
    <dgm:pt modelId="{619C5CE7-80CD-49E6-8E8D-A442418DDB39}" type="pres">
      <dgm:prSet presAssocID="{98E84CAC-2030-45DE-9DE5-96685DBB30D9}" presName="desTx" presStyleLbl="alignAccFollowNode1" presStyleIdx="0" presStyleCnt="1">
        <dgm:presLayoutVars>
          <dgm:bulletEnabled val="1"/>
        </dgm:presLayoutVars>
      </dgm:prSet>
      <dgm:spPr/>
      <dgm:t>
        <a:bodyPr/>
        <a:lstStyle/>
        <a:p>
          <a:endParaRPr lang="es-EC"/>
        </a:p>
      </dgm:t>
    </dgm:pt>
  </dgm:ptLst>
  <dgm:cxnLst>
    <dgm:cxn modelId="{67DE066A-54A9-42F2-B30B-77D86ECA4A99}" type="presOf" srcId="{3174340E-3EA6-4DC5-BFBF-4CDAD18E5F22}" destId="{619C5CE7-80CD-49E6-8E8D-A442418DDB39}" srcOrd="0" destOrd="2" presId="urn:microsoft.com/office/officeart/2005/8/layout/hList1"/>
    <dgm:cxn modelId="{0BD7A654-8ECD-4D19-BCAD-4C070C18B1B7}" type="presOf" srcId="{D1C2A237-75D5-4CF0-8880-C616C03DEF48}" destId="{619C5CE7-80CD-49E6-8E8D-A442418DDB39}" srcOrd="0" destOrd="0" presId="urn:microsoft.com/office/officeart/2005/8/layout/hList1"/>
    <dgm:cxn modelId="{583137AB-4017-4910-B3D6-B7652C7567D4}" type="presOf" srcId="{98E84CAC-2030-45DE-9DE5-96685DBB30D9}" destId="{C7E8AD1F-9FFD-483A-B2AE-0AD7E9073D25}" srcOrd="0" destOrd="0" presId="urn:microsoft.com/office/officeart/2005/8/layout/hList1"/>
    <dgm:cxn modelId="{C0F930A4-2567-4FD0-83F9-7910B4348410}" type="presOf" srcId="{6C7211C3-3373-4441-BF51-15585715D1DD}" destId="{28FDEB34-3C45-4072-8602-2D5F990A41A0}" srcOrd="0" destOrd="0" presId="urn:microsoft.com/office/officeart/2005/8/layout/hList1"/>
    <dgm:cxn modelId="{E87EEEE7-61B5-40D8-BA78-22F178E56B56}" srcId="{98E84CAC-2030-45DE-9DE5-96685DBB30D9}" destId="{4555CCA2-93D9-4EED-B335-3E984890B886}" srcOrd="1" destOrd="0" parTransId="{1D9F1080-D382-4F99-B16E-04724C343DAF}" sibTransId="{25C4C450-1095-4531-8FF9-F413D47B9F88}"/>
    <dgm:cxn modelId="{DDC75922-56C6-466B-B49D-44DE95D8FE72}" srcId="{98E84CAC-2030-45DE-9DE5-96685DBB30D9}" destId="{3174340E-3EA6-4DC5-BFBF-4CDAD18E5F22}" srcOrd="2" destOrd="0" parTransId="{442B7B5C-E988-4AC4-9BDB-E2C4AB0A5E8A}" sibTransId="{27A5B09A-F821-45EF-9A23-F1418D4A9B6E}"/>
    <dgm:cxn modelId="{4DCFCC64-F264-4433-8877-3A966A47CCF0}" type="presOf" srcId="{4555CCA2-93D9-4EED-B335-3E984890B886}" destId="{619C5CE7-80CD-49E6-8E8D-A442418DDB39}" srcOrd="0" destOrd="1" presId="urn:microsoft.com/office/officeart/2005/8/layout/hList1"/>
    <dgm:cxn modelId="{D08D58AE-5F31-4C8B-B9F6-3680DB182EE9}" srcId="{6C7211C3-3373-4441-BF51-15585715D1DD}" destId="{98E84CAC-2030-45DE-9DE5-96685DBB30D9}" srcOrd="0" destOrd="0" parTransId="{D7C243A2-1FED-415E-984E-64B958EBF0B6}" sibTransId="{265E09A5-94AD-4D3E-BF58-409E1D30B71B}"/>
    <dgm:cxn modelId="{A0EF2CEB-1AF6-419C-9539-BAEADA2DD8C8}" srcId="{98E84CAC-2030-45DE-9DE5-96685DBB30D9}" destId="{D1C2A237-75D5-4CF0-8880-C616C03DEF48}" srcOrd="0" destOrd="0" parTransId="{D44E3E34-C7EC-4ECA-8D20-FBDACCD29290}" sibTransId="{EE894265-48BA-46F1-A0A5-B1DC78937841}"/>
    <dgm:cxn modelId="{C38FEF7D-FC8B-467B-8F0E-4DA453D666FF}" type="presParOf" srcId="{28FDEB34-3C45-4072-8602-2D5F990A41A0}" destId="{AD3961D1-C7E4-4A19-BAB5-1E8B41CCB20A}" srcOrd="0" destOrd="0" presId="urn:microsoft.com/office/officeart/2005/8/layout/hList1"/>
    <dgm:cxn modelId="{894577F9-50CB-4E82-B950-51E738EBED65}" type="presParOf" srcId="{AD3961D1-C7E4-4A19-BAB5-1E8B41CCB20A}" destId="{C7E8AD1F-9FFD-483A-B2AE-0AD7E9073D25}" srcOrd="0" destOrd="0" presId="urn:microsoft.com/office/officeart/2005/8/layout/hList1"/>
    <dgm:cxn modelId="{C3C4923A-4F6E-4241-817C-DB889D42A40B}" type="presParOf" srcId="{AD3961D1-C7E4-4A19-BAB5-1E8B41CCB20A}" destId="{619C5CE7-80CD-49E6-8E8D-A442418DDB39}"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C"/>
        </a:p>
      </dgm:t>
    </dgm:pt>
    <dgm:pt modelId="{981E1EAE-880D-4C71-A873-71F71E77A780}">
      <dgm:prSet custT="1"/>
      <dgm:spPr>
        <a:solidFill>
          <a:srgbClr val="232385"/>
        </a:solidFill>
      </dgm:spPr>
      <dgm:t>
        <a:bodyPr/>
        <a:lstStyle/>
        <a:p>
          <a:pPr rtl="0"/>
          <a:r>
            <a:rPr lang="es-EC" sz="2400" b="1" dirty="0" smtClean="0"/>
            <a:t>15. Vinculación de la Planificación y el presupuesto, con las fases del ciclo presupuestario con gastos permanentes y no permanentes </a:t>
          </a:r>
          <a:endParaRPr lang="es-EC" sz="2400" dirty="0"/>
        </a:p>
      </dgm:t>
    </dgm:pt>
    <dgm:pt modelId="{19D673C3-BD03-4DDF-8C82-2DA82EBBE65B}" type="parTrans" cxnId="{4A369F7E-78E4-426F-AA39-124ED81A6563}">
      <dgm:prSet/>
      <dgm:spPr/>
      <dgm:t>
        <a:bodyPr/>
        <a:lstStyle/>
        <a:p>
          <a:endParaRPr lang="es-EC" sz="2000">
            <a:solidFill>
              <a:schemeClr val="tx1"/>
            </a:solidFill>
          </a:endParaRPr>
        </a:p>
      </dgm:t>
    </dgm:pt>
    <dgm:pt modelId="{B4146D2E-FEA1-47E9-A69E-C8E307636CE1}" type="sibTrans" cxnId="{4A369F7E-78E4-426F-AA39-124ED81A6563}">
      <dgm:prSet/>
      <dgm:spPr/>
      <dgm:t>
        <a:bodyPr/>
        <a:lstStyle/>
        <a:p>
          <a:endParaRPr lang="es-EC" sz="2000">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30742">
        <dgm:presLayoutVars>
          <dgm:chMax val="0"/>
          <dgm:bulletEnabled val="1"/>
        </dgm:presLayoutVars>
      </dgm:prSet>
      <dgm:spPr/>
      <dgm:t>
        <a:bodyPr/>
        <a:lstStyle/>
        <a:p>
          <a:endParaRPr lang="es-EC"/>
        </a:p>
      </dgm:t>
    </dgm:pt>
  </dgm:ptLst>
  <dgm:cxnLst>
    <dgm:cxn modelId="{DD8B2790-4DC4-4306-8A16-3B34C39A069B}"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A7390DFE-8865-4198-A066-0CF45A8BEAEA}" type="presOf" srcId="{981E1EAE-880D-4C71-A873-71F71E77A780}" destId="{0E83132E-3E36-463B-A705-26298A12169F}" srcOrd="0" destOrd="0" presId="urn:microsoft.com/office/officeart/2005/8/layout/vList2"/>
    <dgm:cxn modelId="{6BC00FA4-895C-4B5A-9D07-281CE9BE8632}"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C7211C3-3373-4441-BF51-15585715D1DD}"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s-EC"/>
        </a:p>
      </dgm:t>
    </dgm:pt>
    <dgm:pt modelId="{98E84CAC-2030-45DE-9DE5-96685DBB30D9}">
      <dgm:prSet phldrT="[Texto]" custT="1"/>
      <dgm:spPr/>
      <dgm:t>
        <a:bodyPr/>
        <a:lstStyle/>
        <a:p>
          <a:r>
            <a:rPr lang="es-EC" sz="2400" b="1" dirty="0" smtClean="0"/>
            <a:t>Programación presupuestaria</a:t>
          </a:r>
          <a:endParaRPr lang="es-EC" sz="2400" u="none" dirty="0"/>
        </a:p>
      </dgm:t>
    </dgm:pt>
    <dgm:pt modelId="{D7C243A2-1FED-415E-984E-64B958EBF0B6}" type="parTrans" cxnId="{D08D58AE-5F31-4C8B-B9F6-3680DB182EE9}">
      <dgm:prSet/>
      <dgm:spPr/>
      <dgm:t>
        <a:bodyPr/>
        <a:lstStyle/>
        <a:p>
          <a:endParaRPr lang="es-EC" sz="1200"/>
        </a:p>
      </dgm:t>
    </dgm:pt>
    <dgm:pt modelId="{265E09A5-94AD-4D3E-BF58-409E1D30B71B}" type="sibTrans" cxnId="{D08D58AE-5F31-4C8B-B9F6-3680DB182EE9}">
      <dgm:prSet/>
      <dgm:spPr/>
      <dgm:t>
        <a:bodyPr/>
        <a:lstStyle/>
        <a:p>
          <a:endParaRPr lang="es-EC" sz="1200"/>
        </a:p>
      </dgm:t>
    </dgm:pt>
    <dgm:pt modelId="{D1C2A237-75D5-4CF0-8880-C616C03DEF48}">
      <dgm:prSet phldrT="[Texto]" custT="1"/>
      <dgm:spPr/>
      <dgm:t>
        <a:bodyPr/>
        <a:lstStyle/>
        <a:p>
          <a:r>
            <a:rPr lang="es-EC" sz="2400" dirty="0" smtClean="0"/>
            <a:t>Establecer los programas anuales e incorporarlos en el presupuesto, según los objetivos y metas determinados en la planificación </a:t>
          </a:r>
          <a:endParaRPr lang="es-EC" sz="2400" dirty="0"/>
        </a:p>
      </dgm:t>
    </dgm:pt>
    <dgm:pt modelId="{EE894265-48BA-46F1-A0A5-B1DC78937841}" type="sibTrans" cxnId="{A0EF2CEB-1AF6-419C-9539-BAEADA2DD8C8}">
      <dgm:prSet/>
      <dgm:spPr/>
      <dgm:t>
        <a:bodyPr/>
        <a:lstStyle/>
        <a:p>
          <a:endParaRPr lang="es-EC" sz="1200"/>
        </a:p>
      </dgm:t>
    </dgm:pt>
    <dgm:pt modelId="{D44E3E34-C7EC-4ECA-8D20-FBDACCD29290}" type="parTrans" cxnId="{A0EF2CEB-1AF6-419C-9539-BAEADA2DD8C8}">
      <dgm:prSet/>
      <dgm:spPr/>
      <dgm:t>
        <a:bodyPr/>
        <a:lstStyle/>
        <a:p>
          <a:endParaRPr lang="es-EC" sz="1200"/>
        </a:p>
      </dgm:t>
    </dgm:pt>
    <dgm:pt modelId="{223631E9-B4A3-4820-85BE-E95A1A641FF5}">
      <dgm:prSet phldrT="[Texto]" custT="1"/>
      <dgm:spPr/>
      <dgm:t>
        <a:bodyPr/>
        <a:lstStyle/>
        <a:p>
          <a:r>
            <a:rPr lang="es-EC" sz="2400" dirty="0" smtClean="0"/>
            <a:t>Expresar los resultados de la programación presupuestaria bajo una presentación estandarizada según los catálogos y clasificadores presupuestarios</a:t>
          </a:r>
          <a:endParaRPr lang="es-EC" sz="2400" dirty="0"/>
        </a:p>
      </dgm:t>
    </dgm:pt>
    <dgm:pt modelId="{6ED485E1-C418-4C85-9C98-7E560A72C2E8}" type="parTrans" cxnId="{A15C31AB-9D1A-401B-998E-619A6FE0A50C}">
      <dgm:prSet/>
      <dgm:spPr/>
      <dgm:t>
        <a:bodyPr/>
        <a:lstStyle/>
        <a:p>
          <a:endParaRPr lang="es-EC" sz="1600"/>
        </a:p>
      </dgm:t>
    </dgm:pt>
    <dgm:pt modelId="{8A909465-41F0-403C-8A62-57901E72681B}" type="sibTrans" cxnId="{A15C31AB-9D1A-401B-998E-619A6FE0A50C}">
      <dgm:prSet/>
      <dgm:spPr/>
      <dgm:t>
        <a:bodyPr/>
        <a:lstStyle/>
        <a:p>
          <a:endParaRPr lang="es-EC" sz="1600"/>
        </a:p>
      </dgm:t>
    </dgm:pt>
    <dgm:pt modelId="{F7292B57-8EAF-41C3-8E07-9A471DFCB87C}">
      <dgm:prSet phldrT="[Texto]" custT="1"/>
      <dgm:spPr/>
      <dgm:t>
        <a:bodyPr/>
        <a:lstStyle/>
        <a:p>
          <a:r>
            <a:rPr lang="es-EC" sz="2400" dirty="0" smtClean="0"/>
            <a:t>Formulación Presupuestaria</a:t>
          </a:r>
          <a:endParaRPr lang="es-EC" sz="2400" dirty="0"/>
        </a:p>
      </dgm:t>
    </dgm:pt>
    <dgm:pt modelId="{3AE6610B-DA49-4D61-BB97-3E1D38CD3005}" type="parTrans" cxnId="{FFEB934A-37B8-4510-ADC2-ACAD9D72F7A6}">
      <dgm:prSet/>
      <dgm:spPr/>
      <dgm:t>
        <a:bodyPr/>
        <a:lstStyle/>
        <a:p>
          <a:endParaRPr lang="es-EC" sz="1600"/>
        </a:p>
      </dgm:t>
    </dgm:pt>
    <dgm:pt modelId="{7C10AE51-8D8C-4E06-8F45-7331A6921A97}" type="sibTrans" cxnId="{FFEB934A-37B8-4510-ADC2-ACAD9D72F7A6}">
      <dgm:prSet/>
      <dgm:spPr/>
      <dgm:t>
        <a:bodyPr/>
        <a:lstStyle/>
        <a:p>
          <a:endParaRPr lang="es-EC" sz="1600"/>
        </a:p>
      </dgm:t>
    </dgm:pt>
    <dgm:pt modelId="{28FDEB34-3C45-4072-8602-2D5F990A41A0}" type="pres">
      <dgm:prSet presAssocID="{6C7211C3-3373-4441-BF51-15585715D1DD}" presName="Name0" presStyleCnt="0">
        <dgm:presLayoutVars>
          <dgm:dir/>
          <dgm:animLvl val="lvl"/>
          <dgm:resizeHandles val="exact"/>
        </dgm:presLayoutVars>
      </dgm:prSet>
      <dgm:spPr/>
      <dgm:t>
        <a:bodyPr/>
        <a:lstStyle/>
        <a:p>
          <a:endParaRPr lang="es-EC"/>
        </a:p>
      </dgm:t>
    </dgm:pt>
    <dgm:pt modelId="{AD3961D1-C7E4-4A19-BAB5-1E8B41CCB20A}" type="pres">
      <dgm:prSet presAssocID="{98E84CAC-2030-45DE-9DE5-96685DBB30D9}" presName="composite" presStyleCnt="0"/>
      <dgm:spPr/>
    </dgm:pt>
    <dgm:pt modelId="{C7E8AD1F-9FFD-483A-B2AE-0AD7E9073D25}" type="pres">
      <dgm:prSet presAssocID="{98E84CAC-2030-45DE-9DE5-96685DBB30D9}" presName="parTx" presStyleLbl="alignNode1" presStyleIdx="0" presStyleCnt="2" custScaleY="81518">
        <dgm:presLayoutVars>
          <dgm:chMax val="0"/>
          <dgm:chPref val="0"/>
          <dgm:bulletEnabled val="1"/>
        </dgm:presLayoutVars>
      </dgm:prSet>
      <dgm:spPr/>
      <dgm:t>
        <a:bodyPr/>
        <a:lstStyle/>
        <a:p>
          <a:endParaRPr lang="es-EC"/>
        </a:p>
      </dgm:t>
    </dgm:pt>
    <dgm:pt modelId="{619C5CE7-80CD-49E6-8E8D-A442418DDB39}" type="pres">
      <dgm:prSet presAssocID="{98E84CAC-2030-45DE-9DE5-96685DBB30D9}" presName="desTx" presStyleLbl="alignAccFollowNode1" presStyleIdx="0" presStyleCnt="2">
        <dgm:presLayoutVars>
          <dgm:bulletEnabled val="1"/>
        </dgm:presLayoutVars>
      </dgm:prSet>
      <dgm:spPr/>
      <dgm:t>
        <a:bodyPr/>
        <a:lstStyle/>
        <a:p>
          <a:endParaRPr lang="es-EC"/>
        </a:p>
      </dgm:t>
    </dgm:pt>
    <dgm:pt modelId="{178348AF-4295-4CD6-8A89-13D84FE631AE}" type="pres">
      <dgm:prSet presAssocID="{265E09A5-94AD-4D3E-BF58-409E1D30B71B}" presName="space" presStyleCnt="0"/>
      <dgm:spPr/>
    </dgm:pt>
    <dgm:pt modelId="{8FCCE650-3195-47ED-8B1B-B3D800DDD30D}" type="pres">
      <dgm:prSet presAssocID="{F7292B57-8EAF-41C3-8E07-9A471DFCB87C}" presName="composite" presStyleCnt="0"/>
      <dgm:spPr/>
    </dgm:pt>
    <dgm:pt modelId="{B5DC3C74-E2AB-49A1-891A-940426A7BAB4}" type="pres">
      <dgm:prSet presAssocID="{F7292B57-8EAF-41C3-8E07-9A471DFCB87C}" presName="parTx" presStyleLbl="alignNode1" presStyleIdx="1" presStyleCnt="2" custScaleY="81518">
        <dgm:presLayoutVars>
          <dgm:chMax val="0"/>
          <dgm:chPref val="0"/>
          <dgm:bulletEnabled val="1"/>
        </dgm:presLayoutVars>
      </dgm:prSet>
      <dgm:spPr/>
      <dgm:t>
        <a:bodyPr/>
        <a:lstStyle/>
        <a:p>
          <a:endParaRPr lang="es-EC"/>
        </a:p>
      </dgm:t>
    </dgm:pt>
    <dgm:pt modelId="{D36C4722-2948-4CB5-98A7-C9B5D33B5452}" type="pres">
      <dgm:prSet presAssocID="{F7292B57-8EAF-41C3-8E07-9A471DFCB87C}" presName="desTx" presStyleLbl="alignAccFollowNode1" presStyleIdx="1" presStyleCnt="2">
        <dgm:presLayoutVars>
          <dgm:bulletEnabled val="1"/>
        </dgm:presLayoutVars>
      </dgm:prSet>
      <dgm:spPr/>
      <dgm:t>
        <a:bodyPr/>
        <a:lstStyle/>
        <a:p>
          <a:endParaRPr lang="es-EC"/>
        </a:p>
      </dgm:t>
    </dgm:pt>
  </dgm:ptLst>
  <dgm:cxnLst>
    <dgm:cxn modelId="{49A1EDCD-5320-4AC6-9C71-D7759613F0EB}" type="presOf" srcId="{98E84CAC-2030-45DE-9DE5-96685DBB30D9}" destId="{C7E8AD1F-9FFD-483A-B2AE-0AD7E9073D25}" srcOrd="0" destOrd="0" presId="urn:microsoft.com/office/officeart/2005/8/layout/hList1"/>
    <dgm:cxn modelId="{FFEB934A-37B8-4510-ADC2-ACAD9D72F7A6}" srcId="{6C7211C3-3373-4441-BF51-15585715D1DD}" destId="{F7292B57-8EAF-41C3-8E07-9A471DFCB87C}" srcOrd="1" destOrd="0" parTransId="{3AE6610B-DA49-4D61-BB97-3E1D38CD3005}" sibTransId="{7C10AE51-8D8C-4E06-8F45-7331A6921A97}"/>
    <dgm:cxn modelId="{A15C31AB-9D1A-401B-998E-619A6FE0A50C}" srcId="{F7292B57-8EAF-41C3-8E07-9A471DFCB87C}" destId="{223631E9-B4A3-4820-85BE-E95A1A641FF5}" srcOrd="0" destOrd="0" parTransId="{6ED485E1-C418-4C85-9C98-7E560A72C2E8}" sibTransId="{8A909465-41F0-403C-8A62-57901E72681B}"/>
    <dgm:cxn modelId="{D08D58AE-5F31-4C8B-B9F6-3680DB182EE9}" srcId="{6C7211C3-3373-4441-BF51-15585715D1DD}" destId="{98E84CAC-2030-45DE-9DE5-96685DBB30D9}" srcOrd="0" destOrd="0" parTransId="{D7C243A2-1FED-415E-984E-64B958EBF0B6}" sibTransId="{265E09A5-94AD-4D3E-BF58-409E1D30B71B}"/>
    <dgm:cxn modelId="{1D27E2F9-EDC6-4D70-9C68-75CDBE805EFA}" type="presOf" srcId="{223631E9-B4A3-4820-85BE-E95A1A641FF5}" destId="{D36C4722-2948-4CB5-98A7-C9B5D33B5452}" srcOrd="0" destOrd="0" presId="urn:microsoft.com/office/officeart/2005/8/layout/hList1"/>
    <dgm:cxn modelId="{CB711E8D-16CC-4786-BA89-513968339879}" type="presOf" srcId="{F7292B57-8EAF-41C3-8E07-9A471DFCB87C}" destId="{B5DC3C74-E2AB-49A1-891A-940426A7BAB4}" srcOrd="0" destOrd="0" presId="urn:microsoft.com/office/officeart/2005/8/layout/hList1"/>
    <dgm:cxn modelId="{7BF43644-A513-45EB-826B-B87022C4B2E9}" type="presOf" srcId="{D1C2A237-75D5-4CF0-8880-C616C03DEF48}" destId="{619C5CE7-80CD-49E6-8E8D-A442418DDB39}" srcOrd="0" destOrd="0" presId="urn:microsoft.com/office/officeart/2005/8/layout/hList1"/>
    <dgm:cxn modelId="{A0EF2CEB-1AF6-419C-9539-BAEADA2DD8C8}" srcId="{98E84CAC-2030-45DE-9DE5-96685DBB30D9}" destId="{D1C2A237-75D5-4CF0-8880-C616C03DEF48}" srcOrd="0" destOrd="0" parTransId="{D44E3E34-C7EC-4ECA-8D20-FBDACCD29290}" sibTransId="{EE894265-48BA-46F1-A0A5-B1DC78937841}"/>
    <dgm:cxn modelId="{C5E99857-CF31-4163-B97F-976B91119774}" type="presOf" srcId="{6C7211C3-3373-4441-BF51-15585715D1DD}" destId="{28FDEB34-3C45-4072-8602-2D5F990A41A0}" srcOrd="0" destOrd="0" presId="urn:microsoft.com/office/officeart/2005/8/layout/hList1"/>
    <dgm:cxn modelId="{8C6B4127-F988-480D-A0A3-96A082D99E6C}" type="presParOf" srcId="{28FDEB34-3C45-4072-8602-2D5F990A41A0}" destId="{AD3961D1-C7E4-4A19-BAB5-1E8B41CCB20A}" srcOrd="0" destOrd="0" presId="urn:microsoft.com/office/officeart/2005/8/layout/hList1"/>
    <dgm:cxn modelId="{C912360F-4781-4AF6-8D88-E6D76F042047}" type="presParOf" srcId="{AD3961D1-C7E4-4A19-BAB5-1E8B41CCB20A}" destId="{C7E8AD1F-9FFD-483A-B2AE-0AD7E9073D25}" srcOrd="0" destOrd="0" presId="urn:microsoft.com/office/officeart/2005/8/layout/hList1"/>
    <dgm:cxn modelId="{D6C304E1-E9F5-4C45-8F41-E8C19EEE08DE}" type="presParOf" srcId="{AD3961D1-C7E4-4A19-BAB5-1E8B41CCB20A}" destId="{619C5CE7-80CD-49E6-8E8D-A442418DDB39}" srcOrd="1" destOrd="0" presId="urn:microsoft.com/office/officeart/2005/8/layout/hList1"/>
    <dgm:cxn modelId="{E52BA350-37F0-49E5-B70D-2115B7808034}" type="presParOf" srcId="{28FDEB34-3C45-4072-8602-2D5F990A41A0}" destId="{178348AF-4295-4CD6-8A89-13D84FE631AE}" srcOrd="1" destOrd="0" presId="urn:microsoft.com/office/officeart/2005/8/layout/hList1"/>
    <dgm:cxn modelId="{6A095272-F88C-4ED1-9823-F96CB0465BF3}" type="presParOf" srcId="{28FDEB34-3C45-4072-8602-2D5F990A41A0}" destId="{8FCCE650-3195-47ED-8B1B-B3D800DDD30D}" srcOrd="2" destOrd="0" presId="urn:microsoft.com/office/officeart/2005/8/layout/hList1"/>
    <dgm:cxn modelId="{8B87ED43-B89B-4AC6-8891-4295F2CF0B71}" type="presParOf" srcId="{8FCCE650-3195-47ED-8B1B-B3D800DDD30D}" destId="{B5DC3C74-E2AB-49A1-891A-940426A7BAB4}" srcOrd="0" destOrd="0" presId="urn:microsoft.com/office/officeart/2005/8/layout/hList1"/>
    <dgm:cxn modelId="{53FFD644-D3AA-4E56-8E1E-2745ABE3A303}" type="presParOf" srcId="{8FCCE650-3195-47ED-8B1B-B3D800DDD30D}" destId="{D36C4722-2948-4CB5-98A7-C9B5D33B5452}"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C"/>
        </a:p>
      </dgm:t>
    </dgm:pt>
    <dgm:pt modelId="{981E1EAE-880D-4C71-A873-71F71E77A780}">
      <dgm:prSet custT="1"/>
      <dgm:spPr>
        <a:solidFill>
          <a:srgbClr val="232385"/>
        </a:solidFill>
      </dgm:spPr>
      <dgm:t>
        <a:bodyPr/>
        <a:lstStyle/>
        <a:p>
          <a:pPr rtl="0"/>
          <a:r>
            <a:rPr lang="es-EC" sz="2400" b="1" dirty="0" smtClean="0"/>
            <a:t>15. Vinculación de la Planificación y el presupuesto, con las fases del ciclo presupuestario con gastos permanentes y no permanentes </a:t>
          </a:r>
          <a:endParaRPr lang="es-EC" sz="2400" dirty="0"/>
        </a:p>
      </dgm:t>
    </dgm:pt>
    <dgm:pt modelId="{19D673C3-BD03-4DDF-8C82-2DA82EBBE65B}" type="parTrans" cxnId="{4A369F7E-78E4-426F-AA39-124ED81A6563}">
      <dgm:prSet/>
      <dgm:spPr/>
      <dgm:t>
        <a:bodyPr/>
        <a:lstStyle/>
        <a:p>
          <a:endParaRPr lang="es-EC" sz="2000">
            <a:solidFill>
              <a:schemeClr val="tx1"/>
            </a:solidFill>
          </a:endParaRPr>
        </a:p>
      </dgm:t>
    </dgm:pt>
    <dgm:pt modelId="{B4146D2E-FEA1-47E9-A69E-C8E307636CE1}" type="sibTrans" cxnId="{4A369F7E-78E4-426F-AA39-124ED81A6563}">
      <dgm:prSet/>
      <dgm:spPr/>
      <dgm:t>
        <a:bodyPr/>
        <a:lstStyle/>
        <a:p>
          <a:endParaRPr lang="es-EC" sz="2000">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30742">
        <dgm:presLayoutVars>
          <dgm:chMax val="0"/>
          <dgm:bulletEnabled val="1"/>
        </dgm:presLayoutVars>
      </dgm:prSet>
      <dgm:spPr/>
      <dgm:t>
        <a:bodyPr/>
        <a:lstStyle/>
        <a:p>
          <a:endParaRPr lang="es-EC"/>
        </a:p>
      </dgm:t>
    </dgm:pt>
  </dgm:ptLst>
  <dgm:cxnLst>
    <dgm:cxn modelId="{6F4DD4AF-FE92-4000-96BC-FA0AFCAAF1CD}" type="presOf" srcId="{981E1EAE-880D-4C71-A873-71F71E77A780}" destId="{0E83132E-3E36-463B-A705-26298A12169F}" srcOrd="0" destOrd="0" presId="urn:microsoft.com/office/officeart/2005/8/layout/vList2"/>
    <dgm:cxn modelId="{2719C2A5-7C71-4A45-AEB0-BCF32F5BAB79}"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CA17CC0E-8C96-47F5-932E-1F90A71266E2}"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C"/>
        </a:p>
      </dgm:t>
    </dgm:pt>
    <dgm:pt modelId="{981E1EAE-880D-4C71-A873-71F71E77A780}">
      <dgm:prSet custT="1"/>
      <dgm:spPr>
        <a:solidFill>
          <a:srgbClr val="232385"/>
        </a:solidFill>
      </dgm:spPr>
      <dgm:t>
        <a:bodyPr/>
        <a:lstStyle/>
        <a:p>
          <a:pPr rtl="0"/>
          <a:r>
            <a:rPr lang="es-EC" sz="2400" b="1" dirty="0" smtClean="0"/>
            <a:t>15. Vinculación de la Planificación y el presupuesto, con las fases del ciclo presupuestario con gastos permanentes y no permanentes </a:t>
          </a:r>
          <a:endParaRPr lang="es-EC" sz="2400" dirty="0"/>
        </a:p>
      </dgm:t>
    </dgm:pt>
    <dgm:pt modelId="{19D673C3-BD03-4DDF-8C82-2DA82EBBE65B}" type="parTrans" cxnId="{4A369F7E-78E4-426F-AA39-124ED81A6563}">
      <dgm:prSet/>
      <dgm:spPr/>
      <dgm:t>
        <a:bodyPr/>
        <a:lstStyle/>
        <a:p>
          <a:endParaRPr lang="es-EC" sz="2000">
            <a:solidFill>
              <a:schemeClr val="tx1"/>
            </a:solidFill>
          </a:endParaRPr>
        </a:p>
      </dgm:t>
    </dgm:pt>
    <dgm:pt modelId="{B4146D2E-FEA1-47E9-A69E-C8E307636CE1}" type="sibTrans" cxnId="{4A369F7E-78E4-426F-AA39-124ED81A6563}">
      <dgm:prSet/>
      <dgm:spPr/>
      <dgm:t>
        <a:bodyPr/>
        <a:lstStyle/>
        <a:p>
          <a:endParaRPr lang="es-EC" sz="2000">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30742">
        <dgm:presLayoutVars>
          <dgm:chMax val="0"/>
          <dgm:bulletEnabled val="1"/>
        </dgm:presLayoutVars>
      </dgm:prSet>
      <dgm:spPr/>
      <dgm:t>
        <a:bodyPr/>
        <a:lstStyle/>
        <a:p>
          <a:endParaRPr lang="es-EC"/>
        </a:p>
      </dgm:t>
    </dgm:pt>
  </dgm:ptLst>
  <dgm:cxnLst>
    <dgm:cxn modelId="{078A8584-2098-48A8-A2A4-D2683802C892}"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FAC58FDA-D8AC-48B6-B89F-797348CEF9FA}" type="presOf" srcId="{981E1EAE-880D-4C71-A873-71F71E77A780}" destId="{0E83132E-3E36-463B-A705-26298A12169F}" srcOrd="0" destOrd="0" presId="urn:microsoft.com/office/officeart/2005/8/layout/vList2"/>
    <dgm:cxn modelId="{2F65FFF8-441A-4E4C-91E6-A4495A325F86}"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C"/>
        </a:p>
      </dgm:t>
    </dgm:pt>
    <dgm:pt modelId="{981E1EAE-880D-4C71-A873-71F71E77A780}">
      <dgm:prSet custT="1"/>
      <dgm:spPr>
        <a:solidFill>
          <a:srgbClr val="232385"/>
        </a:solidFill>
      </dgm:spPr>
      <dgm:t>
        <a:bodyPr/>
        <a:lstStyle/>
        <a:p>
          <a:pPr rtl="0"/>
          <a:r>
            <a:rPr lang="es-EC" sz="2400" b="1" dirty="0" smtClean="0"/>
            <a:t>15. Vinculación de la Planificación y el presupuesto, con las fases del ciclo presupuestario con gastos permanentes y no permanentes </a:t>
          </a:r>
          <a:endParaRPr lang="es-EC" sz="2400" dirty="0"/>
        </a:p>
      </dgm:t>
    </dgm:pt>
    <dgm:pt modelId="{19D673C3-BD03-4DDF-8C82-2DA82EBBE65B}" type="parTrans" cxnId="{4A369F7E-78E4-426F-AA39-124ED81A6563}">
      <dgm:prSet/>
      <dgm:spPr/>
      <dgm:t>
        <a:bodyPr/>
        <a:lstStyle/>
        <a:p>
          <a:endParaRPr lang="es-EC" sz="2000">
            <a:solidFill>
              <a:schemeClr val="tx1"/>
            </a:solidFill>
          </a:endParaRPr>
        </a:p>
      </dgm:t>
    </dgm:pt>
    <dgm:pt modelId="{B4146D2E-FEA1-47E9-A69E-C8E307636CE1}" type="sibTrans" cxnId="{4A369F7E-78E4-426F-AA39-124ED81A6563}">
      <dgm:prSet/>
      <dgm:spPr/>
      <dgm:t>
        <a:bodyPr/>
        <a:lstStyle/>
        <a:p>
          <a:endParaRPr lang="es-EC" sz="2000">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30742">
        <dgm:presLayoutVars>
          <dgm:chMax val="0"/>
          <dgm:bulletEnabled val="1"/>
        </dgm:presLayoutVars>
      </dgm:prSet>
      <dgm:spPr/>
      <dgm:t>
        <a:bodyPr/>
        <a:lstStyle/>
        <a:p>
          <a:endParaRPr lang="es-EC"/>
        </a:p>
      </dgm:t>
    </dgm:pt>
  </dgm:ptLst>
  <dgm:cxnLst>
    <dgm:cxn modelId="{A766C041-9BFA-4972-A899-B197EFEF21CE}" type="presOf" srcId="{981E1EAE-880D-4C71-A873-71F71E77A780}" destId="{0E83132E-3E36-463B-A705-26298A12169F}" srcOrd="0" destOrd="0" presId="urn:microsoft.com/office/officeart/2005/8/layout/vList2"/>
    <dgm:cxn modelId="{AA1C6ADB-6E97-4BB6-BB82-B92CAD3AF850}"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FCD6DDB8-AAB5-400F-BA0B-20A9D7013A5D}"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818532-A37F-415C-844B-6F512ED448EA}" type="doc">
      <dgm:prSet loTypeId="urn:microsoft.com/office/officeart/2005/8/layout/lProcess1" loCatId="process" qsTypeId="urn:microsoft.com/office/officeart/2005/8/quickstyle/simple1" qsCatId="simple" csTypeId="urn:microsoft.com/office/officeart/2005/8/colors/colorful4" csCatId="colorful" phldr="1"/>
      <dgm:spPr/>
    </dgm:pt>
    <dgm:pt modelId="{185BFCA3-4D8C-48BB-9428-7ABA5CC6D09A}">
      <dgm:prSet phldrT="[Texto]" custT="1"/>
      <dgm:spPr/>
      <dgm:t>
        <a:bodyPr/>
        <a:lstStyle/>
        <a:p>
          <a:r>
            <a:rPr lang="es-EC" sz="3200" dirty="0" smtClean="0"/>
            <a:t>Planificación</a:t>
          </a:r>
          <a:endParaRPr lang="es-EC" sz="3200" dirty="0"/>
        </a:p>
      </dgm:t>
    </dgm:pt>
    <dgm:pt modelId="{243AB440-4917-42F0-80F2-D8AA46801AB7}" type="parTrans" cxnId="{B21DCFFE-477C-4E12-AD85-FACC02E5FE1F}">
      <dgm:prSet/>
      <dgm:spPr/>
      <dgm:t>
        <a:bodyPr/>
        <a:lstStyle/>
        <a:p>
          <a:endParaRPr lang="es-EC" sz="2000"/>
        </a:p>
      </dgm:t>
    </dgm:pt>
    <dgm:pt modelId="{1A390167-F81C-41FB-A021-A2DF4354A6C7}" type="sibTrans" cxnId="{B21DCFFE-477C-4E12-AD85-FACC02E5FE1F}">
      <dgm:prSet/>
      <dgm:spPr/>
      <dgm:t>
        <a:bodyPr/>
        <a:lstStyle/>
        <a:p>
          <a:endParaRPr lang="es-EC" sz="2000"/>
        </a:p>
      </dgm:t>
    </dgm:pt>
    <dgm:pt modelId="{36237CA4-B6D9-4682-B27D-DA9236B8980E}">
      <dgm:prSet phldrT="[Texto]" custT="1"/>
      <dgm:spPr/>
      <dgm:t>
        <a:bodyPr/>
        <a:lstStyle/>
        <a:p>
          <a:r>
            <a:rPr lang="es-EC" sz="3200" dirty="0" smtClean="0"/>
            <a:t>Presupuesto</a:t>
          </a:r>
          <a:endParaRPr lang="es-EC" sz="3200" dirty="0"/>
        </a:p>
      </dgm:t>
    </dgm:pt>
    <dgm:pt modelId="{E4E4B377-EAF2-43B9-A71A-5BB92F026162}" type="parTrans" cxnId="{11956211-28D0-4DEA-9283-19B5C6D44A11}">
      <dgm:prSet/>
      <dgm:spPr/>
      <dgm:t>
        <a:bodyPr/>
        <a:lstStyle/>
        <a:p>
          <a:endParaRPr lang="es-EC" sz="2000"/>
        </a:p>
      </dgm:t>
    </dgm:pt>
    <dgm:pt modelId="{3CA12290-A552-4ACB-A659-72CD015F5C68}" type="sibTrans" cxnId="{11956211-28D0-4DEA-9283-19B5C6D44A11}">
      <dgm:prSet/>
      <dgm:spPr/>
      <dgm:t>
        <a:bodyPr/>
        <a:lstStyle/>
        <a:p>
          <a:endParaRPr lang="es-EC" sz="2000"/>
        </a:p>
      </dgm:t>
    </dgm:pt>
    <dgm:pt modelId="{1AF693AB-397D-45E8-98A6-98E394A30A3E}">
      <dgm:prSet phldrT="[Texto]" custT="1"/>
      <dgm:spPr/>
      <dgm:t>
        <a:bodyPr/>
        <a:lstStyle/>
        <a:p>
          <a:r>
            <a:rPr lang="es-EC" sz="1600" dirty="0" smtClean="0"/>
            <a:t>Planificación Estratégica</a:t>
          </a:r>
          <a:endParaRPr lang="es-EC" sz="1600" dirty="0"/>
        </a:p>
      </dgm:t>
    </dgm:pt>
    <dgm:pt modelId="{3EE62389-7C56-4502-8AD4-D8E431FB4C18}" type="parTrans" cxnId="{AF6F364B-D00C-40E2-AE60-15754A6DE2A9}">
      <dgm:prSet/>
      <dgm:spPr/>
      <dgm:t>
        <a:bodyPr/>
        <a:lstStyle/>
        <a:p>
          <a:endParaRPr lang="es-EC" sz="2000"/>
        </a:p>
      </dgm:t>
    </dgm:pt>
    <dgm:pt modelId="{458CF99C-C863-4213-B338-DED100C5269A}" type="sibTrans" cxnId="{AF6F364B-D00C-40E2-AE60-15754A6DE2A9}">
      <dgm:prSet/>
      <dgm:spPr/>
      <dgm:t>
        <a:bodyPr/>
        <a:lstStyle/>
        <a:p>
          <a:endParaRPr lang="es-EC" sz="2000"/>
        </a:p>
      </dgm:t>
    </dgm:pt>
    <dgm:pt modelId="{D3BA728F-3990-45B3-8D12-58CF0DDF0B4C}">
      <dgm:prSet phldrT="[Texto]" custT="1"/>
      <dgm:spPr/>
      <dgm:t>
        <a:bodyPr/>
        <a:lstStyle/>
        <a:p>
          <a:r>
            <a:rPr lang="es-EC" sz="1600" dirty="0" smtClean="0"/>
            <a:t>Prospectiva Estratégica</a:t>
          </a:r>
          <a:endParaRPr lang="es-EC" sz="1600" dirty="0"/>
        </a:p>
      </dgm:t>
    </dgm:pt>
    <dgm:pt modelId="{3BAE54CB-DB22-48D3-8E36-699E5AC0BC72}" type="parTrans" cxnId="{0074CE47-0F94-40EF-9933-229423A19A01}">
      <dgm:prSet/>
      <dgm:spPr/>
      <dgm:t>
        <a:bodyPr/>
        <a:lstStyle/>
        <a:p>
          <a:endParaRPr lang="es-EC" sz="2000"/>
        </a:p>
      </dgm:t>
    </dgm:pt>
    <dgm:pt modelId="{DD10EF33-18E6-40BC-A2DC-B1DB1F792756}" type="sibTrans" cxnId="{0074CE47-0F94-40EF-9933-229423A19A01}">
      <dgm:prSet/>
      <dgm:spPr/>
      <dgm:t>
        <a:bodyPr/>
        <a:lstStyle/>
        <a:p>
          <a:endParaRPr lang="es-EC" sz="2000"/>
        </a:p>
      </dgm:t>
    </dgm:pt>
    <dgm:pt modelId="{37AF9F31-1C50-461A-BC0E-054AFB774FBB}">
      <dgm:prSet phldrT="[Texto]" custT="1"/>
      <dgm:spPr/>
      <dgm:t>
        <a:bodyPr/>
        <a:lstStyle/>
        <a:p>
          <a:r>
            <a:rPr lang="es-EC" sz="1600" dirty="0" smtClean="0"/>
            <a:t>Ciclo presupuestario</a:t>
          </a:r>
          <a:endParaRPr lang="es-EC" sz="1600" dirty="0"/>
        </a:p>
      </dgm:t>
    </dgm:pt>
    <dgm:pt modelId="{FCC599A8-5A47-479E-B20F-10168BFBB006}" type="parTrans" cxnId="{D77BA180-00EF-45E4-BAC7-0C28C91E8B72}">
      <dgm:prSet/>
      <dgm:spPr/>
      <dgm:t>
        <a:bodyPr/>
        <a:lstStyle/>
        <a:p>
          <a:endParaRPr lang="es-EC" sz="2000"/>
        </a:p>
      </dgm:t>
    </dgm:pt>
    <dgm:pt modelId="{69F1E6DC-CE8F-4C8C-9446-8D57DA1A5E65}" type="sibTrans" cxnId="{D77BA180-00EF-45E4-BAC7-0C28C91E8B72}">
      <dgm:prSet/>
      <dgm:spPr/>
      <dgm:t>
        <a:bodyPr/>
        <a:lstStyle/>
        <a:p>
          <a:endParaRPr lang="es-EC" sz="2000"/>
        </a:p>
      </dgm:t>
    </dgm:pt>
    <dgm:pt modelId="{87704BBA-3052-4204-ADCC-91A5D7450341}">
      <dgm:prSet phldrT="[Texto]" custT="1"/>
      <dgm:spPr/>
      <dgm:t>
        <a:bodyPr/>
        <a:lstStyle/>
        <a:p>
          <a:r>
            <a:rPr lang="es-EC" sz="1600" dirty="0" smtClean="0"/>
            <a:t>Presupuesto por Resultados</a:t>
          </a:r>
          <a:endParaRPr lang="es-EC" sz="1600" dirty="0"/>
        </a:p>
      </dgm:t>
    </dgm:pt>
    <dgm:pt modelId="{EA5C5CF2-F65B-4FAA-BCCF-81F73F47E552}" type="parTrans" cxnId="{4E8D88D0-2C79-489D-B27D-64DE715899AC}">
      <dgm:prSet/>
      <dgm:spPr/>
      <dgm:t>
        <a:bodyPr/>
        <a:lstStyle/>
        <a:p>
          <a:endParaRPr lang="es-EC" sz="2000"/>
        </a:p>
      </dgm:t>
    </dgm:pt>
    <dgm:pt modelId="{21F1D620-CA38-48E2-92D0-386C37555CD5}" type="sibTrans" cxnId="{4E8D88D0-2C79-489D-B27D-64DE715899AC}">
      <dgm:prSet/>
      <dgm:spPr/>
      <dgm:t>
        <a:bodyPr/>
        <a:lstStyle/>
        <a:p>
          <a:endParaRPr lang="es-EC" sz="2000"/>
        </a:p>
      </dgm:t>
    </dgm:pt>
    <dgm:pt modelId="{1E810C84-5FE5-4EB7-A013-A3C128BBAD99}">
      <dgm:prSet phldrT="[Texto]" custT="1"/>
      <dgm:spPr/>
      <dgm:t>
        <a:bodyPr/>
        <a:lstStyle/>
        <a:p>
          <a:r>
            <a:rPr lang="es-EC" sz="1600" b="1" dirty="0" smtClean="0"/>
            <a:t>Estructura Programática Presupuestaria</a:t>
          </a:r>
          <a:r>
            <a:rPr lang="es-ES" sz="1600" dirty="0" smtClean="0"/>
            <a:t> </a:t>
          </a:r>
          <a:endParaRPr lang="es-EC" sz="1600" dirty="0"/>
        </a:p>
      </dgm:t>
    </dgm:pt>
    <dgm:pt modelId="{10F84569-C149-4115-9D6E-6826FD2AD198}" type="parTrans" cxnId="{3B10FEF5-1151-456E-8AAD-31C89C5A25A0}">
      <dgm:prSet/>
      <dgm:spPr/>
      <dgm:t>
        <a:bodyPr/>
        <a:lstStyle/>
        <a:p>
          <a:endParaRPr lang="es-EC" sz="2000"/>
        </a:p>
      </dgm:t>
    </dgm:pt>
    <dgm:pt modelId="{85215E5E-E2AA-49C5-8831-3CEBFBD191F6}" type="sibTrans" cxnId="{3B10FEF5-1151-456E-8AAD-31C89C5A25A0}">
      <dgm:prSet/>
      <dgm:spPr/>
      <dgm:t>
        <a:bodyPr/>
        <a:lstStyle/>
        <a:p>
          <a:endParaRPr lang="es-EC" sz="2000"/>
        </a:p>
      </dgm:t>
    </dgm:pt>
    <dgm:pt modelId="{0167E4FD-91D5-4B33-96A8-DEF644583285}" type="pres">
      <dgm:prSet presAssocID="{16818532-A37F-415C-844B-6F512ED448EA}" presName="Name0" presStyleCnt="0">
        <dgm:presLayoutVars>
          <dgm:dir/>
          <dgm:animLvl val="lvl"/>
          <dgm:resizeHandles val="exact"/>
        </dgm:presLayoutVars>
      </dgm:prSet>
      <dgm:spPr/>
    </dgm:pt>
    <dgm:pt modelId="{5BC78756-1ED8-4770-92E1-4D19674BCDD5}" type="pres">
      <dgm:prSet presAssocID="{185BFCA3-4D8C-48BB-9428-7ABA5CC6D09A}" presName="vertFlow" presStyleCnt="0"/>
      <dgm:spPr/>
    </dgm:pt>
    <dgm:pt modelId="{E6DF55B3-0E5A-4F9D-A67C-231ACAF850DA}" type="pres">
      <dgm:prSet presAssocID="{185BFCA3-4D8C-48BB-9428-7ABA5CC6D09A}" presName="header" presStyleLbl="node1" presStyleIdx="0" presStyleCnt="2"/>
      <dgm:spPr/>
      <dgm:t>
        <a:bodyPr/>
        <a:lstStyle/>
        <a:p>
          <a:endParaRPr lang="es-EC"/>
        </a:p>
      </dgm:t>
    </dgm:pt>
    <dgm:pt modelId="{74A844BA-4A4A-491B-9176-0BD4B59B22AB}" type="pres">
      <dgm:prSet presAssocID="{3EE62389-7C56-4502-8AD4-D8E431FB4C18}" presName="parTrans" presStyleLbl="sibTrans2D1" presStyleIdx="0" presStyleCnt="5"/>
      <dgm:spPr/>
      <dgm:t>
        <a:bodyPr/>
        <a:lstStyle/>
        <a:p>
          <a:endParaRPr lang="es-EC"/>
        </a:p>
      </dgm:t>
    </dgm:pt>
    <dgm:pt modelId="{4AFB2075-F9E2-4BEC-BA75-32E75ADBE46A}" type="pres">
      <dgm:prSet presAssocID="{1AF693AB-397D-45E8-98A6-98E394A30A3E}" presName="child" presStyleLbl="alignAccFollowNode1" presStyleIdx="0" presStyleCnt="5">
        <dgm:presLayoutVars>
          <dgm:chMax val="0"/>
          <dgm:bulletEnabled val="1"/>
        </dgm:presLayoutVars>
      </dgm:prSet>
      <dgm:spPr/>
      <dgm:t>
        <a:bodyPr/>
        <a:lstStyle/>
        <a:p>
          <a:endParaRPr lang="es-EC"/>
        </a:p>
      </dgm:t>
    </dgm:pt>
    <dgm:pt modelId="{E7D7827C-86F8-4E80-A45E-756C01349E3A}" type="pres">
      <dgm:prSet presAssocID="{458CF99C-C863-4213-B338-DED100C5269A}" presName="sibTrans" presStyleLbl="sibTrans2D1" presStyleIdx="1" presStyleCnt="5"/>
      <dgm:spPr/>
      <dgm:t>
        <a:bodyPr/>
        <a:lstStyle/>
        <a:p>
          <a:endParaRPr lang="es-EC"/>
        </a:p>
      </dgm:t>
    </dgm:pt>
    <dgm:pt modelId="{BFB0EF7B-F483-4260-9CEF-D73860337FAB}" type="pres">
      <dgm:prSet presAssocID="{D3BA728F-3990-45B3-8D12-58CF0DDF0B4C}" presName="child" presStyleLbl="alignAccFollowNode1" presStyleIdx="1" presStyleCnt="5">
        <dgm:presLayoutVars>
          <dgm:chMax val="0"/>
          <dgm:bulletEnabled val="1"/>
        </dgm:presLayoutVars>
      </dgm:prSet>
      <dgm:spPr/>
      <dgm:t>
        <a:bodyPr/>
        <a:lstStyle/>
        <a:p>
          <a:endParaRPr lang="es-EC"/>
        </a:p>
      </dgm:t>
    </dgm:pt>
    <dgm:pt modelId="{A2AB03E9-BB4E-4D34-AFA1-C12061BD06A8}" type="pres">
      <dgm:prSet presAssocID="{185BFCA3-4D8C-48BB-9428-7ABA5CC6D09A}" presName="hSp" presStyleCnt="0"/>
      <dgm:spPr/>
    </dgm:pt>
    <dgm:pt modelId="{BE6D7667-6DDA-4EEE-9149-FD6AFBCE237E}" type="pres">
      <dgm:prSet presAssocID="{36237CA4-B6D9-4682-B27D-DA9236B8980E}" presName="vertFlow" presStyleCnt="0"/>
      <dgm:spPr/>
    </dgm:pt>
    <dgm:pt modelId="{C8FABFA1-133C-4F88-B599-1593C221B9EC}" type="pres">
      <dgm:prSet presAssocID="{36237CA4-B6D9-4682-B27D-DA9236B8980E}" presName="header" presStyleLbl="node1" presStyleIdx="1" presStyleCnt="2"/>
      <dgm:spPr/>
      <dgm:t>
        <a:bodyPr/>
        <a:lstStyle/>
        <a:p>
          <a:endParaRPr lang="es-EC"/>
        </a:p>
      </dgm:t>
    </dgm:pt>
    <dgm:pt modelId="{CD3928E7-82BA-4A94-8FFA-8BBF854C915B}" type="pres">
      <dgm:prSet presAssocID="{FCC599A8-5A47-479E-B20F-10168BFBB006}" presName="parTrans" presStyleLbl="sibTrans2D1" presStyleIdx="2" presStyleCnt="5"/>
      <dgm:spPr/>
      <dgm:t>
        <a:bodyPr/>
        <a:lstStyle/>
        <a:p>
          <a:endParaRPr lang="es-EC"/>
        </a:p>
      </dgm:t>
    </dgm:pt>
    <dgm:pt modelId="{C0FA94F1-9F3E-474D-AE88-60F8B31435D1}" type="pres">
      <dgm:prSet presAssocID="{37AF9F31-1C50-461A-BC0E-054AFB774FBB}" presName="child" presStyleLbl="alignAccFollowNode1" presStyleIdx="2" presStyleCnt="5">
        <dgm:presLayoutVars>
          <dgm:chMax val="0"/>
          <dgm:bulletEnabled val="1"/>
        </dgm:presLayoutVars>
      </dgm:prSet>
      <dgm:spPr/>
      <dgm:t>
        <a:bodyPr/>
        <a:lstStyle/>
        <a:p>
          <a:endParaRPr lang="es-EC"/>
        </a:p>
      </dgm:t>
    </dgm:pt>
    <dgm:pt modelId="{8A98F33A-83B4-4225-AFA3-5350F3D5BBFB}" type="pres">
      <dgm:prSet presAssocID="{69F1E6DC-CE8F-4C8C-9446-8D57DA1A5E65}" presName="sibTrans" presStyleLbl="sibTrans2D1" presStyleIdx="3" presStyleCnt="5"/>
      <dgm:spPr/>
      <dgm:t>
        <a:bodyPr/>
        <a:lstStyle/>
        <a:p>
          <a:endParaRPr lang="es-EC"/>
        </a:p>
      </dgm:t>
    </dgm:pt>
    <dgm:pt modelId="{FE71CD6C-DC28-46B9-BA62-50A1A16FEFB8}" type="pres">
      <dgm:prSet presAssocID="{87704BBA-3052-4204-ADCC-91A5D7450341}" presName="child" presStyleLbl="alignAccFollowNode1" presStyleIdx="3" presStyleCnt="5">
        <dgm:presLayoutVars>
          <dgm:chMax val="0"/>
          <dgm:bulletEnabled val="1"/>
        </dgm:presLayoutVars>
      </dgm:prSet>
      <dgm:spPr/>
      <dgm:t>
        <a:bodyPr/>
        <a:lstStyle/>
        <a:p>
          <a:endParaRPr lang="es-EC"/>
        </a:p>
      </dgm:t>
    </dgm:pt>
    <dgm:pt modelId="{959360CA-8F49-4829-BCA5-F397DBF7E878}" type="pres">
      <dgm:prSet presAssocID="{21F1D620-CA38-48E2-92D0-386C37555CD5}" presName="sibTrans" presStyleLbl="sibTrans2D1" presStyleIdx="4" presStyleCnt="5"/>
      <dgm:spPr/>
      <dgm:t>
        <a:bodyPr/>
        <a:lstStyle/>
        <a:p>
          <a:endParaRPr lang="es-EC"/>
        </a:p>
      </dgm:t>
    </dgm:pt>
    <dgm:pt modelId="{7C009223-6994-46D1-8A33-4B0AEA5C3650}" type="pres">
      <dgm:prSet presAssocID="{1E810C84-5FE5-4EB7-A013-A3C128BBAD99}" presName="child" presStyleLbl="alignAccFollowNode1" presStyleIdx="4" presStyleCnt="5">
        <dgm:presLayoutVars>
          <dgm:chMax val="0"/>
          <dgm:bulletEnabled val="1"/>
        </dgm:presLayoutVars>
      </dgm:prSet>
      <dgm:spPr/>
      <dgm:t>
        <a:bodyPr/>
        <a:lstStyle/>
        <a:p>
          <a:endParaRPr lang="es-EC"/>
        </a:p>
      </dgm:t>
    </dgm:pt>
  </dgm:ptLst>
  <dgm:cxnLst>
    <dgm:cxn modelId="{AF6F364B-D00C-40E2-AE60-15754A6DE2A9}" srcId="{185BFCA3-4D8C-48BB-9428-7ABA5CC6D09A}" destId="{1AF693AB-397D-45E8-98A6-98E394A30A3E}" srcOrd="0" destOrd="0" parTransId="{3EE62389-7C56-4502-8AD4-D8E431FB4C18}" sibTransId="{458CF99C-C863-4213-B338-DED100C5269A}"/>
    <dgm:cxn modelId="{4E8D88D0-2C79-489D-B27D-64DE715899AC}" srcId="{36237CA4-B6D9-4682-B27D-DA9236B8980E}" destId="{87704BBA-3052-4204-ADCC-91A5D7450341}" srcOrd="1" destOrd="0" parTransId="{EA5C5CF2-F65B-4FAA-BCCF-81F73F47E552}" sibTransId="{21F1D620-CA38-48E2-92D0-386C37555CD5}"/>
    <dgm:cxn modelId="{32B8E3A7-8CF2-431C-96BA-E91D5429E37A}" type="presOf" srcId="{36237CA4-B6D9-4682-B27D-DA9236B8980E}" destId="{C8FABFA1-133C-4F88-B599-1593C221B9EC}" srcOrd="0" destOrd="0" presId="urn:microsoft.com/office/officeart/2005/8/layout/lProcess1"/>
    <dgm:cxn modelId="{2499727F-BC1B-423C-A6C6-506B78294556}" type="presOf" srcId="{1E810C84-5FE5-4EB7-A013-A3C128BBAD99}" destId="{7C009223-6994-46D1-8A33-4B0AEA5C3650}" srcOrd="0" destOrd="0" presId="urn:microsoft.com/office/officeart/2005/8/layout/lProcess1"/>
    <dgm:cxn modelId="{00A8F0CE-EE8D-402B-86B0-6C248760377A}" type="presOf" srcId="{3EE62389-7C56-4502-8AD4-D8E431FB4C18}" destId="{74A844BA-4A4A-491B-9176-0BD4B59B22AB}" srcOrd="0" destOrd="0" presId="urn:microsoft.com/office/officeart/2005/8/layout/lProcess1"/>
    <dgm:cxn modelId="{B8E67B24-6BF1-4D98-8DD6-D8FADAF58DFC}" type="presOf" srcId="{69F1E6DC-CE8F-4C8C-9446-8D57DA1A5E65}" destId="{8A98F33A-83B4-4225-AFA3-5350F3D5BBFB}" srcOrd="0" destOrd="0" presId="urn:microsoft.com/office/officeart/2005/8/layout/lProcess1"/>
    <dgm:cxn modelId="{99E64CAA-0818-4C49-8871-D2A6E5A5E932}" type="presOf" srcId="{87704BBA-3052-4204-ADCC-91A5D7450341}" destId="{FE71CD6C-DC28-46B9-BA62-50A1A16FEFB8}" srcOrd="0" destOrd="0" presId="urn:microsoft.com/office/officeart/2005/8/layout/lProcess1"/>
    <dgm:cxn modelId="{3B10FEF5-1151-456E-8AAD-31C89C5A25A0}" srcId="{36237CA4-B6D9-4682-B27D-DA9236B8980E}" destId="{1E810C84-5FE5-4EB7-A013-A3C128BBAD99}" srcOrd="2" destOrd="0" parTransId="{10F84569-C149-4115-9D6E-6826FD2AD198}" sibTransId="{85215E5E-E2AA-49C5-8831-3CEBFBD191F6}"/>
    <dgm:cxn modelId="{B8A28D5C-2EE0-405B-B3E7-CA04E52E8658}" type="presOf" srcId="{1AF693AB-397D-45E8-98A6-98E394A30A3E}" destId="{4AFB2075-F9E2-4BEC-BA75-32E75ADBE46A}" srcOrd="0" destOrd="0" presId="urn:microsoft.com/office/officeart/2005/8/layout/lProcess1"/>
    <dgm:cxn modelId="{3416EEDD-1E3C-44AB-A74C-AF5796091364}" type="presOf" srcId="{FCC599A8-5A47-479E-B20F-10168BFBB006}" destId="{CD3928E7-82BA-4A94-8FFA-8BBF854C915B}" srcOrd="0" destOrd="0" presId="urn:microsoft.com/office/officeart/2005/8/layout/lProcess1"/>
    <dgm:cxn modelId="{71346896-3188-46E4-B0A6-984577B46D4D}" type="presOf" srcId="{21F1D620-CA38-48E2-92D0-386C37555CD5}" destId="{959360CA-8F49-4829-BCA5-F397DBF7E878}" srcOrd="0" destOrd="0" presId="urn:microsoft.com/office/officeart/2005/8/layout/lProcess1"/>
    <dgm:cxn modelId="{1C884D9C-C762-4807-AD12-0CDC28C08CD9}" type="presOf" srcId="{37AF9F31-1C50-461A-BC0E-054AFB774FBB}" destId="{C0FA94F1-9F3E-474D-AE88-60F8B31435D1}" srcOrd="0" destOrd="0" presId="urn:microsoft.com/office/officeart/2005/8/layout/lProcess1"/>
    <dgm:cxn modelId="{11956211-28D0-4DEA-9283-19B5C6D44A11}" srcId="{16818532-A37F-415C-844B-6F512ED448EA}" destId="{36237CA4-B6D9-4682-B27D-DA9236B8980E}" srcOrd="1" destOrd="0" parTransId="{E4E4B377-EAF2-43B9-A71A-5BB92F026162}" sibTransId="{3CA12290-A552-4ACB-A659-72CD015F5C68}"/>
    <dgm:cxn modelId="{86A14119-B1A9-4594-A1B0-88AF0A9D14BA}" type="presOf" srcId="{458CF99C-C863-4213-B338-DED100C5269A}" destId="{E7D7827C-86F8-4E80-A45E-756C01349E3A}" srcOrd="0" destOrd="0" presId="urn:microsoft.com/office/officeart/2005/8/layout/lProcess1"/>
    <dgm:cxn modelId="{A91D497B-CA1F-4830-8D74-CE3B315E725D}" type="presOf" srcId="{D3BA728F-3990-45B3-8D12-58CF0DDF0B4C}" destId="{BFB0EF7B-F483-4260-9CEF-D73860337FAB}" srcOrd="0" destOrd="0" presId="urn:microsoft.com/office/officeart/2005/8/layout/lProcess1"/>
    <dgm:cxn modelId="{D43A4F14-445F-442A-81DC-7D661F51FF17}" type="presOf" srcId="{16818532-A37F-415C-844B-6F512ED448EA}" destId="{0167E4FD-91D5-4B33-96A8-DEF644583285}" srcOrd="0" destOrd="0" presId="urn:microsoft.com/office/officeart/2005/8/layout/lProcess1"/>
    <dgm:cxn modelId="{1F621EA6-40AF-4B75-9CC0-0ACB1A3E4D16}" type="presOf" srcId="{185BFCA3-4D8C-48BB-9428-7ABA5CC6D09A}" destId="{E6DF55B3-0E5A-4F9D-A67C-231ACAF850DA}" srcOrd="0" destOrd="0" presId="urn:microsoft.com/office/officeart/2005/8/layout/lProcess1"/>
    <dgm:cxn modelId="{B21DCFFE-477C-4E12-AD85-FACC02E5FE1F}" srcId="{16818532-A37F-415C-844B-6F512ED448EA}" destId="{185BFCA3-4D8C-48BB-9428-7ABA5CC6D09A}" srcOrd="0" destOrd="0" parTransId="{243AB440-4917-42F0-80F2-D8AA46801AB7}" sibTransId="{1A390167-F81C-41FB-A021-A2DF4354A6C7}"/>
    <dgm:cxn modelId="{0074CE47-0F94-40EF-9933-229423A19A01}" srcId="{185BFCA3-4D8C-48BB-9428-7ABA5CC6D09A}" destId="{D3BA728F-3990-45B3-8D12-58CF0DDF0B4C}" srcOrd="1" destOrd="0" parTransId="{3BAE54CB-DB22-48D3-8E36-699E5AC0BC72}" sibTransId="{DD10EF33-18E6-40BC-A2DC-B1DB1F792756}"/>
    <dgm:cxn modelId="{D77BA180-00EF-45E4-BAC7-0C28C91E8B72}" srcId="{36237CA4-B6D9-4682-B27D-DA9236B8980E}" destId="{37AF9F31-1C50-461A-BC0E-054AFB774FBB}" srcOrd="0" destOrd="0" parTransId="{FCC599A8-5A47-479E-B20F-10168BFBB006}" sibTransId="{69F1E6DC-CE8F-4C8C-9446-8D57DA1A5E65}"/>
    <dgm:cxn modelId="{2488E9E6-6526-4322-B232-DC87B5F33E6A}" type="presParOf" srcId="{0167E4FD-91D5-4B33-96A8-DEF644583285}" destId="{5BC78756-1ED8-4770-92E1-4D19674BCDD5}" srcOrd="0" destOrd="0" presId="urn:microsoft.com/office/officeart/2005/8/layout/lProcess1"/>
    <dgm:cxn modelId="{339DA60A-46BE-4DBA-B8E2-8B2A19791309}" type="presParOf" srcId="{5BC78756-1ED8-4770-92E1-4D19674BCDD5}" destId="{E6DF55B3-0E5A-4F9D-A67C-231ACAF850DA}" srcOrd="0" destOrd="0" presId="urn:microsoft.com/office/officeart/2005/8/layout/lProcess1"/>
    <dgm:cxn modelId="{9B4F7347-BDF5-4B8E-BA6B-BB21DC739D42}" type="presParOf" srcId="{5BC78756-1ED8-4770-92E1-4D19674BCDD5}" destId="{74A844BA-4A4A-491B-9176-0BD4B59B22AB}" srcOrd="1" destOrd="0" presId="urn:microsoft.com/office/officeart/2005/8/layout/lProcess1"/>
    <dgm:cxn modelId="{EB9439F8-ECF4-4380-82B6-57A1080C5BAF}" type="presParOf" srcId="{5BC78756-1ED8-4770-92E1-4D19674BCDD5}" destId="{4AFB2075-F9E2-4BEC-BA75-32E75ADBE46A}" srcOrd="2" destOrd="0" presId="urn:microsoft.com/office/officeart/2005/8/layout/lProcess1"/>
    <dgm:cxn modelId="{7E4EA4E0-053F-481E-AB23-C8384607A46C}" type="presParOf" srcId="{5BC78756-1ED8-4770-92E1-4D19674BCDD5}" destId="{E7D7827C-86F8-4E80-A45E-756C01349E3A}" srcOrd="3" destOrd="0" presId="urn:microsoft.com/office/officeart/2005/8/layout/lProcess1"/>
    <dgm:cxn modelId="{6C214AF7-52DF-4A53-91DA-208FBC7671E4}" type="presParOf" srcId="{5BC78756-1ED8-4770-92E1-4D19674BCDD5}" destId="{BFB0EF7B-F483-4260-9CEF-D73860337FAB}" srcOrd="4" destOrd="0" presId="urn:microsoft.com/office/officeart/2005/8/layout/lProcess1"/>
    <dgm:cxn modelId="{014667EF-2BE8-4264-8C5D-199BC0FD1CA9}" type="presParOf" srcId="{0167E4FD-91D5-4B33-96A8-DEF644583285}" destId="{A2AB03E9-BB4E-4D34-AFA1-C12061BD06A8}" srcOrd="1" destOrd="0" presId="urn:microsoft.com/office/officeart/2005/8/layout/lProcess1"/>
    <dgm:cxn modelId="{14425272-1AB2-40AA-A4D4-6BDD2AD3BED1}" type="presParOf" srcId="{0167E4FD-91D5-4B33-96A8-DEF644583285}" destId="{BE6D7667-6DDA-4EEE-9149-FD6AFBCE237E}" srcOrd="2" destOrd="0" presId="urn:microsoft.com/office/officeart/2005/8/layout/lProcess1"/>
    <dgm:cxn modelId="{1C324CCF-282D-4A3F-A497-81E1BF297BE2}" type="presParOf" srcId="{BE6D7667-6DDA-4EEE-9149-FD6AFBCE237E}" destId="{C8FABFA1-133C-4F88-B599-1593C221B9EC}" srcOrd="0" destOrd="0" presId="urn:microsoft.com/office/officeart/2005/8/layout/lProcess1"/>
    <dgm:cxn modelId="{9E612BCA-C385-46C4-A34A-53ED33D93EA7}" type="presParOf" srcId="{BE6D7667-6DDA-4EEE-9149-FD6AFBCE237E}" destId="{CD3928E7-82BA-4A94-8FFA-8BBF854C915B}" srcOrd="1" destOrd="0" presId="urn:microsoft.com/office/officeart/2005/8/layout/lProcess1"/>
    <dgm:cxn modelId="{17A569AC-2F0B-4811-9235-10CAD9F5B2A5}" type="presParOf" srcId="{BE6D7667-6DDA-4EEE-9149-FD6AFBCE237E}" destId="{C0FA94F1-9F3E-474D-AE88-60F8B31435D1}" srcOrd="2" destOrd="0" presId="urn:microsoft.com/office/officeart/2005/8/layout/lProcess1"/>
    <dgm:cxn modelId="{11684B38-7392-45B6-9E19-81323F109D9D}" type="presParOf" srcId="{BE6D7667-6DDA-4EEE-9149-FD6AFBCE237E}" destId="{8A98F33A-83B4-4225-AFA3-5350F3D5BBFB}" srcOrd="3" destOrd="0" presId="urn:microsoft.com/office/officeart/2005/8/layout/lProcess1"/>
    <dgm:cxn modelId="{C6CAAE8D-A86F-4768-AD14-C16C0992746F}" type="presParOf" srcId="{BE6D7667-6DDA-4EEE-9149-FD6AFBCE237E}" destId="{FE71CD6C-DC28-46B9-BA62-50A1A16FEFB8}" srcOrd="4" destOrd="0" presId="urn:microsoft.com/office/officeart/2005/8/layout/lProcess1"/>
    <dgm:cxn modelId="{9CDACAC7-B70D-40C3-B775-CFD232655206}" type="presParOf" srcId="{BE6D7667-6DDA-4EEE-9149-FD6AFBCE237E}" destId="{959360CA-8F49-4829-BCA5-F397DBF7E878}" srcOrd="5" destOrd="0" presId="urn:microsoft.com/office/officeart/2005/8/layout/lProcess1"/>
    <dgm:cxn modelId="{E1385453-71E9-4E69-94CB-D544A1182C83}" type="presParOf" srcId="{BE6D7667-6DDA-4EEE-9149-FD6AFBCE237E}" destId="{7C009223-6994-46D1-8A33-4B0AEA5C3650}" srcOrd="6"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C"/>
        </a:p>
      </dgm:t>
    </dgm:pt>
    <dgm:pt modelId="{981E1EAE-880D-4C71-A873-71F71E77A780}">
      <dgm:prSet custT="1"/>
      <dgm:spPr>
        <a:solidFill>
          <a:srgbClr val="232385"/>
        </a:solidFill>
      </dgm:spPr>
      <dgm:t>
        <a:bodyPr/>
        <a:lstStyle/>
        <a:p>
          <a:pPr rtl="0"/>
          <a:r>
            <a:rPr lang="es-EC" sz="2400" b="1" dirty="0" smtClean="0"/>
            <a:t>15. Vinculación de la Planificación y el presupuesto, con las fases del ciclo presupuestario con gastos permanentes y no permanentes </a:t>
          </a:r>
          <a:endParaRPr lang="es-EC" sz="2400" dirty="0"/>
        </a:p>
      </dgm:t>
    </dgm:pt>
    <dgm:pt modelId="{19D673C3-BD03-4DDF-8C82-2DA82EBBE65B}" type="parTrans" cxnId="{4A369F7E-78E4-426F-AA39-124ED81A6563}">
      <dgm:prSet/>
      <dgm:spPr/>
      <dgm:t>
        <a:bodyPr/>
        <a:lstStyle/>
        <a:p>
          <a:endParaRPr lang="es-EC" sz="2000">
            <a:solidFill>
              <a:schemeClr val="tx1"/>
            </a:solidFill>
          </a:endParaRPr>
        </a:p>
      </dgm:t>
    </dgm:pt>
    <dgm:pt modelId="{B4146D2E-FEA1-47E9-A69E-C8E307636CE1}" type="sibTrans" cxnId="{4A369F7E-78E4-426F-AA39-124ED81A6563}">
      <dgm:prSet/>
      <dgm:spPr/>
      <dgm:t>
        <a:bodyPr/>
        <a:lstStyle/>
        <a:p>
          <a:endParaRPr lang="es-EC" sz="2000">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30742">
        <dgm:presLayoutVars>
          <dgm:chMax val="0"/>
          <dgm:bulletEnabled val="1"/>
        </dgm:presLayoutVars>
      </dgm:prSet>
      <dgm:spPr/>
      <dgm:t>
        <a:bodyPr/>
        <a:lstStyle/>
        <a:p>
          <a:endParaRPr lang="es-EC"/>
        </a:p>
      </dgm:t>
    </dgm:pt>
  </dgm:ptLst>
  <dgm:cxnLst>
    <dgm:cxn modelId="{63B5DF61-AF55-4263-B496-819E5BBE9D86}"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73025ECC-8E82-4B03-8275-37FE700A0477}" type="presOf" srcId="{981E1EAE-880D-4C71-A873-71F71E77A780}" destId="{0E83132E-3E36-463B-A705-26298A12169F}" srcOrd="0" destOrd="0" presId="urn:microsoft.com/office/officeart/2005/8/layout/vList2"/>
    <dgm:cxn modelId="{2ED40ABD-8AC5-4E82-A5F0-C62656DE53D7}"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C"/>
        </a:p>
      </dgm:t>
    </dgm:pt>
    <dgm:pt modelId="{981E1EAE-880D-4C71-A873-71F71E77A780}">
      <dgm:prSet custT="1"/>
      <dgm:spPr>
        <a:solidFill>
          <a:srgbClr val="232385"/>
        </a:solidFill>
      </dgm:spPr>
      <dgm:t>
        <a:bodyPr/>
        <a:lstStyle/>
        <a:p>
          <a:pPr rtl="0"/>
          <a:r>
            <a:rPr lang="es-EC" sz="2400" b="1" dirty="0" smtClean="0"/>
            <a:t>15. Vinculación de la Planificación y el presupuesto, con las fases del ciclo presupuestario con gastos permanentes y no permanentes </a:t>
          </a:r>
          <a:endParaRPr lang="es-EC" sz="2400" dirty="0"/>
        </a:p>
      </dgm:t>
    </dgm:pt>
    <dgm:pt modelId="{19D673C3-BD03-4DDF-8C82-2DA82EBBE65B}" type="parTrans" cxnId="{4A369F7E-78E4-426F-AA39-124ED81A6563}">
      <dgm:prSet/>
      <dgm:spPr/>
      <dgm:t>
        <a:bodyPr/>
        <a:lstStyle/>
        <a:p>
          <a:endParaRPr lang="es-EC" sz="2000">
            <a:solidFill>
              <a:schemeClr val="tx1"/>
            </a:solidFill>
          </a:endParaRPr>
        </a:p>
      </dgm:t>
    </dgm:pt>
    <dgm:pt modelId="{B4146D2E-FEA1-47E9-A69E-C8E307636CE1}" type="sibTrans" cxnId="{4A369F7E-78E4-426F-AA39-124ED81A6563}">
      <dgm:prSet/>
      <dgm:spPr/>
      <dgm:t>
        <a:bodyPr/>
        <a:lstStyle/>
        <a:p>
          <a:endParaRPr lang="es-EC" sz="2000">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30742">
        <dgm:presLayoutVars>
          <dgm:chMax val="0"/>
          <dgm:bulletEnabled val="1"/>
        </dgm:presLayoutVars>
      </dgm:prSet>
      <dgm:spPr/>
      <dgm:t>
        <a:bodyPr/>
        <a:lstStyle/>
        <a:p>
          <a:endParaRPr lang="es-EC"/>
        </a:p>
      </dgm:t>
    </dgm:pt>
  </dgm:ptLst>
  <dgm:cxnLst>
    <dgm:cxn modelId="{3F25DA25-FCB2-4A48-9DA4-1DD18B272FC2}" type="presOf" srcId="{25F3AEF6-7C18-4944-B3D6-F74451703DBE}" destId="{E3006462-7AAF-45A9-BBFE-70B3E73BD3B2}" srcOrd="0" destOrd="0" presId="urn:microsoft.com/office/officeart/2005/8/layout/vList2"/>
    <dgm:cxn modelId="{EFC80263-9262-4FFB-A8B3-40E94E7ADC55}"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C87089B3-D76E-462E-A2E9-7020D8A2D653}"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88FC7CE-2F4B-438A-A757-D613828DB957}" type="doc">
      <dgm:prSet loTypeId="urn:microsoft.com/office/officeart/2005/8/layout/pyramid1" loCatId="pyramid" qsTypeId="urn:microsoft.com/office/officeart/2005/8/quickstyle/simple1" qsCatId="simple" csTypeId="urn:microsoft.com/office/officeart/2005/8/colors/accent3_5" csCatId="accent3" phldr="1"/>
      <dgm:spPr/>
    </dgm:pt>
    <dgm:pt modelId="{858FBC38-3922-4625-B6E0-AED004623972}">
      <dgm:prSet phldrT="[Texto]"/>
      <dgm:spPr/>
      <dgm:t>
        <a:bodyPr/>
        <a:lstStyle/>
        <a:p>
          <a:r>
            <a:rPr lang="es-EC" dirty="0" smtClean="0"/>
            <a:t>Subprograma</a:t>
          </a:r>
          <a:endParaRPr lang="es-EC" dirty="0"/>
        </a:p>
      </dgm:t>
    </dgm:pt>
    <dgm:pt modelId="{8CEB18A9-7557-4C7A-8A3C-621CE299EBC8}" type="parTrans" cxnId="{48113D22-EDD5-45DE-8F31-0A49E75812CF}">
      <dgm:prSet/>
      <dgm:spPr/>
      <dgm:t>
        <a:bodyPr/>
        <a:lstStyle/>
        <a:p>
          <a:endParaRPr lang="es-EC"/>
        </a:p>
      </dgm:t>
    </dgm:pt>
    <dgm:pt modelId="{2F8A81D5-0971-4157-B7B9-FEC39856AE47}" type="sibTrans" cxnId="{48113D22-EDD5-45DE-8F31-0A49E75812CF}">
      <dgm:prSet/>
      <dgm:spPr/>
      <dgm:t>
        <a:bodyPr/>
        <a:lstStyle/>
        <a:p>
          <a:endParaRPr lang="es-EC"/>
        </a:p>
      </dgm:t>
    </dgm:pt>
    <dgm:pt modelId="{79C83122-791B-42B9-8E32-C9FC959DC962}">
      <dgm:prSet phldrT="[Texto]"/>
      <dgm:spPr/>
      <dgm:t>
        <a:bodyPr/>
        <a:lstStyle/>
        <a:p>
          <a:r>
            <a:rPr lang="es-EC" dirty="0" smtClean="0"/>
            <a:t>Proyecto</a:t>
          </a:r>
          <a:endParaRPr lang="es-EC" dirty="0"/>
        </a:p>
      </dgm:t>
    </dgm:pt>
    <dgm:pt modelId="{1956D068-21EF-49D1-9E32-34F99BD5D848}" type="parTrans" cxnId="{A6E9A134-338E-4A11-AFB6-59679C571960}">
      <dgm:prSet/>
      <dgm:spPr/>
      <dgm:t>
        <a:bodyPr/>
        <a:lstStyle/>
        <a:p>
          <a:endParaRPr lang="es-EC"/>
        </a:p>
      </dgm:t>
    </dgm:pt>
    <dgm:pt modelId="{29AB473D-5C3B-43C3-BC34-2FE7A0387B36}" type="sibTrans" cxnId="{A6E9A134-338E-4A11-AFB6-59679C571960}">
      <dgm:prSet/>
      <dgm:spPr/>
      <dgm:t>
        <a:bodyPr/>
        <a:lstStyle/>
        <a:p>
          <a:endParaRPr lang="es-EC"/>
        </a:p>
      </dgm:t>
    </dgm:pt>
    <dgm:pt modelId="{3EDAEC4F-B49A-49CA-A7F0-90E0089A9B47}">
      <dgm:prSet phldrT="[Texto]"/>
      <dgm:spPr/>
      <dgm:t>
        <a:bodyPr/>
        <a:lstStyle/>
        <a:p>
          <a:r>
            <a:rPr lang="es-EC" dirty="0" smtClean="0"/>
            <a:t>Actividad</a:t>
          </a:r>
          <a:endParaRPr lang="es-EC" dirty="0"/>
        </a:p>
      </dgm:t>
    </dgm:pt>
    <dgm:pt modelId="{F86C0361-BD68-4A81-85EE-537FA50E0C21}" type="parTrans" cxnId="{8686B240-D483-4D68-8443-0E943690A11F}">
      <dgm:prSet/>
      <dgm:spPr/>
      <dgm:t>
        <a:bodyPr/>
        <a:lstStyle/>
        <a:p>
          <a:endParaRPr lang="es-EC"/>
        </a:p>
      </dgm:t>
    </dgm:pt>
    <dgm:pt modelId="{F3861FF2-1238-4863-84B5-D8BFF02A3FA3}" type="sibTrans" cxnId="{8686B240-D483-4D68-8443-0E943690A11F}">
      <dgm:prSet/>
      <dgm:spPr/>
      <dgm:t>
        <a:bodyPr/>
        <a:lstStyle/>
        <a:p>
          <a:endParaRPr lang="es-EC"/>
        </a:p>
      </dgm:t>
    </dgm:pt>
    <dgm:pt modelId="{B7A41C41-3E76-4211-B3AA-667A21F5379D}">
      <dgm:prSet phldrT="[Texto]"/>
      <dgm:spPr/>
      <dgm:t>
        <a:bodyPr/>
        <a:lstStyle/>
        <a:p>
          <a:endParaRPr lang="es-EC" dirty="0"/>
        </a:p>
      </dgm:t>
    </dgm:pt>
    <dgm:pt modelId="{39DF5132-2FDA-4D79-9D21-3D87F3593274}" type="sibTrans" cxnId="{FCFEE392-15AA-440A-B9B4-93208078D64C}">
      <dgm:prSet/>
      <dgm:spPr/>
      <dgm:t>
        <a:bodyPr/>
        <a:lstStyle/>
        <a:p>
          <a:endParaRPr lang="es-EC"/>
        </a:p>
      </dgm:t>
    </dgm:pt>
    <dgm:pt modelId="{4B138A7C-23D7-4D80-A9D3-CEF958671CC3}" type="parTrans" cxnId="{FCFEE392-15AA-440A-B9B4-93208078D64C}">
      <dgm:prSet/>
      <dgm:spPr/>
      <dgm:t>
        <a:bodyPr/>
        <a:lstStyle/>
        <a:p>
          <a:endParaRPr lang="es-EC"/>
        </a:p>
      </dgm:t>
    </dgm:pt>
    <dgm:pt modelId="{E9DBD1BC-4ADA-4FF9-B2B0-0EFC153A9CEF}" type="pres">
      <dgm:prSet presAssocID="{288FC7CE-2F4B-438A-A757-D613828DB957}" presName="Name0" presStyleCnt="0">
        <dgm:presLayoutVars>
          <dgm:dir/>
          <dgm:animLvl val="lvl"/>
          <dgm:resizeHandles val="exact"/>
        </dgm:presLayoutVars>
      </dgm:prSet>
      <dgm:spPr/>
    </dgm:pt>
    <dgm:pt modelId="{5AD6035E-3358-4923-8643-3FB0E331138E}" type="pres">
      <dgm:prSet presAssocID="{B7A41C41-3E76-4211-B3AA-667A21F5379D}" presName="Name8" presStyleCnt="0"/>
      <dgm:spPr/>
    </dgm:pt>
    <dgm:pt modelId="{7E01BDA4-D8F8-47B8-B7E7-73500F6F8411}" type="pres">
      <dgm:prSet presAssocID="{B7A41C41-3E76-4211-B3AA-667A21F5379D}" presName="level" presStyleLbl="node1" presStyleIdx="0" presStyleCnt="4">
        <dgm:presLayoutVars>
          <dgm:chMax val="1"/>
          <dgm:bulletEnabled val="1"/>
        </dgm:presLayoutVars>
      </dgm:prSet>
      <dgm:spPr/>
      <dgm:t>
        <a:bodyPr/>
        <a:lstStyle/>
        <a:p>
          <a:endParaRPr lang="es-EC"/>
        </a:p>
      </dgm:t>
    </dgm:pt>
    <dgm:pt modelId="{9920EA34-E1BB-4CD0-8C2E-AAA83F6DCA14}" type="pres">
      <dgm:prSet presAssocID="{B7A41C41-3E76-4211-B3AA-667A21F5379D}" presName="levelTx" presStyleLbl="revTx" presStyleIdx="0" presStyleCnt="0">
        <dgm:presLayoutVars>
          <dgm:chMax val="1"/>
          <dgm:bulletEnabled val="1"/>
        </dgm:presLayoutVars>
      </dgm:prSet>
      <dgm:spPr/>
      <dgm:t>
        <a:bodyPr/>
        <a:lstStyle/>
        <a:p>
          <a:endParaRPr lang="es-EC"/>
        </a:p>
      </dgm:t>
    </dgm:pt>
    <dgm:pt modelId="{B9504E4C-7B41-4CBE-9667-4B9E4CEA354E}" type="pres">
      <dgm:prSet presAssocID="{858FBC38-3922-4625-B6E0-AED004623972}" presName="Name8" presStyleCnt="0"/>
      <dgm:spPr/>
    </dgm:pt>
    <dgm:pt modelId="{6DF18D22-DFAC-4187-95F8-F8C30E7A6BF8}" type="pres">
      <dgm:prSet presAssocID="{858FBC38-3922-4625-B6E0-AED004623972}" presName="level" presStyleLbl="node1" presStyleIdx="1" presStyleCnt="4">
        <dgm:presLayoutVars>
          <dgm:chMax val="1"/>
          <dgm:bulletEnabled val="1"/>
        </dgm:presLayoutVars>
      </dgm:prSet>
      <dgm:spPr/>
      <dgm:t>
        <a:bodyPr/>
        <a:lstStyle/>
        <a:p>
          <a:endParaRPr lang="es-EC"/>
        </a:p>
      </dgm:t>
    </dgm:pt>
    <dgm:pt modelId="{F2594A21-BF97-430F-8B1A-8E57553FED8A}" type="pres">
      <dgm:prSet presAssocID="{858FBC38-3922-4625-B6E0-AED004623972}" presName="levelTx" presStyleLbl="revTx" presStyleIdx="0" presStyleCnt="0">
        <dgm:presLayoutVars>
          <dgm:chMax val="1"/>
          <dgm:bulletEnabled val="1"/>
        </dgm:presLayoutVars>
      </dgm:prSet>
      <dgm:spPr/>
      <dgm:t>
        <a:bodyPr/>
        <a:lstStyle/>
        <a:p>
          <a:endParaRPr lang="es-EC"/>
        </a:p>
      </dgm:t>
    </dgm:pt>
    <dgm:pt modelId="{A2BB23DC-CB6B-4FDB-AAB8-7E644FECF37A}" type="pres">
      <dgm:prSet presAssocID="{79C83122-791B-42B9-8E32-C9FC959DC962}" presName="Name8" presStyleCnt="0"/>
      <dgm:spPr/>
    </dgm:pt>
    <dgm:pt modelId="{127DE856-408F-41D6-9A7D-0E0304ADD558}" type="pres">
      <dgm:prSet presAssocID="{79C83122-791B-42B9-8E32-C9FC959DC962}" presName="level" presStyleLbl="node1" presStyleIdx="2" presStyleCnt="4">
        <dgm:presLayoutVars>
          <dgm:chMax val="1"/>
          <dgm:bulletEnabled val="1"/>
        </dgm:presLayoutVars>
      </dgm:prSet>
      <dgm:spPr/>
      <dgm:t>
        <a:bodyPr/>
        <a:lstStyle/>
        <a:p>
          <a:endParaRPr lang="es-EC"/>
        </a:p>
      </dgm:t>
    </dgm:pt>
    <dgm:pt modelId="{45817B0F-F43F-434C-BB60-855960E8D565}" type="pres">
      <dgm:prSet presAssocID="{79C83122-791B-42B9-8E32-C9FC959DC962}" presName="levelTx" presStyleLbl="revTx" presStyleIdx="0" presStyleCnt="0">
        <dgm:presLayoutVars>
          <dgm:chMax val="1"/>
          <dgm:bulletEnabled val="1"/>
        </dgm:presLayoutVars>
      </dgm:prSet>
      <dgm:spPr/>
      <dgm:t>
        <a:bodyPr/>
        <a:lstStyle/>
        <a:p>
          <a:endParaRPr lang="es-EC"/>
        </a:p>
      </dgm:t>
    </dgm:pt>
    <dgm:pt modelId="{4EB55DEC-B736-413A-B785-A4DD0EC72ECC}" type="pres">
      <dgm:prSet presAssocID="{3EDAEC4F-B49A-49CA-A7F0-90E0089A9B47}" presName="Name8" presStyleCnt="0"/>
      <dgm:spPr/>
    </dgm:pt>
    <dgm:pt modelId="{F423C054-5F7B-4D42-B98D-4AA2612B802B}" type="pres">
      <dgm:prSet presAssocID="{3EDAEC4F-B49A-49CA-A7F0-90E0089A9B47}" presName="level" presStyleLbl="node1" presStyleIdx="3" presStyleCnt="4">
        <dgm:presLayoutVars>
          <dgm:chMax val="1"/>
          <dgm:bulletEnabled val="1"/>
        </dgm:presLayoutVars>
      </dgm:prSet>
      <dgm:spPr/>
      <dgm:t>
        <a:bodyPr/>
        <a:lstStyle/>
        <a:p>
          <a:endParaRPr lang="es-EC"/>
        </a:p>
      </dgm:t>
    </dgm:pt>
    <dgm:pt modelId="{E3DBBA53-E7E3-46EC-8FA8-F0B3D0F9D62A}" type="pres">
      <dgm:prSet presAssocID="{3EDAEC4F-B49A-49CA-A7F0-90E0089A9B47}" presName="levelTx" presStyleLbl="revTx" presStyleIdx="0" presStyleCnt="0">
        <dgm:presLayoutVars>
          <dgm:chMax val="1"/>
          <dgm:bulletEnabled val="1"/>
        </dgm:presLayoutVars>
      </dgm:prSet>
      <dgm:spPr/>
      <dgm:t>
        <a:bodyPr/>
        <a:lstStyle/>
        <a:p>
          <a:endParaRPr lang="es-EC"/>
        </a:p>
      </dgm:t>
    </dgm:pt>
  </dgm:ptLst>
  <dgm:cxnLst>
    <dgm:cxn modelId="{F673998A-B73C-468A-9415-07D84C04A863}" type="presOf" srcId="{288FC7CE-2F4B-438A-A757-D613828DB957}" destId="{E9DBD1BC-4ADA-4FF9-B2B0-0EFC153A9CEF}" srcOrd="0" destOrd="0" presId="urn:microsoft.com/office/officeart/2005/8/layout/pyramid1"/>
    <dgm:cxn modelId="{326F0FF7-B711-4C98-8E7D-97149BA9B6AD}" type="presOf" srcId="{79C83122-791B-42B9-8E32-C9FC959DC962}" destId="{45817B0F-F43F-434C-BB60-855960E8D565}" srcOrd="1" destOrd="0" presId="urn:microsoft.com/office/officeart/2005/8/layout/pyramid1"/>
    <dgm:cxn modelId="{48113D22-EDD5-45DE-8F31-0A49E75812CF}" srcId="{288FC7CE-2F4B-438A-A757-D613828DB957}" destId="{858FBC38-3922-4625-B6E0-AED004623972}" srcOrd="1" destOrd="0" parTransId="{8CEB18A9-7557-4C7A-8A3C-621CE299EBC8}" sibTransId="{2F8A81D5-0971-4157-B7B9-FEC39856AE47}"/>
    <dgm:cxn modelId="{6EBF67C9-C0ED-4CCC-8EBE-88C58028B22B}" type="presOf" srcId="{B7A41C41-3E76-4211-B3AA-667A21F5379D}" destId="{7E01BDA4-D8F8-47B8-B7E7-73500F6F8411}" srcOrd="0" destOrd="0" presId="urn:microsoft.com/office/officeart/2005/8/layout/pyramid1"/>
    <dgm:cxn modelId="{47A98252-1578-4096-8865-62681E00D473}" type="presOf" srcId="{3EDAEC4F-B49A-49CA-A7F0-90E0089A9B47}" destId="{E3DBBA53-E7E3-46EC-8FA8-F0B3D0F9D62A}" srcOrd="1" destOrd="0" presId="urn:microsoft.com/office/officeart/2005/8/layout/pyramid1"/>
    <dgm:cxn modelId="{A6E9A134-338E-4A11-AFB6-59679C571960}" srcId="{288FC7CE-2F4B-438A-A757-D613828DB957}" destId="{79C83122-791B-42B9-8E32-C9FC959DC962}" srcOrd="2" destOrd="0" parTransId="{1956D068-21EF-49D1-9E32-34F99BD5D848}" sibTransId="{29AB473D-5C3B-43C3-BC34-2FE7A0387B36}"/>
    <dgm:cxn modelId="{F4A94C4B-6395-4CFA-9157-9F6B98EA814D}" type="presOf" srcId="{79C83122-791B-42B9-8E32-C9FC959DC962}" destId="{127DE856-408F-41D6-9A7D-0E0304ADD558}" srcOrd="0" destOrd="0" presId="urn:microsoft.com/office/officeart/2005/8/layout/pyramid1"/>
    <dgm:cxn modelId="{FCFEE392-15AA-440A-B9B4-93208078D64C}" srcId="{288FC7CE-2F4B-438A-A757-D613828DB957}" destId="{B7A41C41-3E76-4211-B3AA-667A21F5379D}" srcOrd="0" destOrd="0" parTransId="{4B138A7C-23D7-4D80-A9D3-CEF958671CC3}" sibTransId="{39DF5132-2FDA-4D79-9D21-3D87F3593274}"/>
    <dgm:cxn modelId="{CD63B8DC-1CCD-4350-9CFD-4D90DED7287B}" type="presOf" srcId="{3EDAEC4F-B49A-49CA-A7F0-90E0089A9B47}" destId="{F423C054-5F7B-4D42-B98D-4AA2612B802B}" srcOrd="0" destOrd="0" presId="urn:microsoft.com/office/officeart/2005/8/layout/pyramid1"/>
    <dgm:cxn modelId="{8686B240-D483-4D68-8443-0E943690A11F}" srcId="{288FC7CE-2F4B-438A-A757-D613828DB957}" destId="{3EDAEC4F-B49A-49CA-A7F0-90E0089A9B47}" srcOrd="3" destOrd="0" parTransId="{F86C0361-BD68-4A81-85EE-537FA50E0C21}" sibTransId="{F3861FF2-1238-4863-84B5-D8BFF02A3FA3}"/>
    <dgm:cxn modelId="{305EE41C-6282-4FFF-92F9-16445702DA7B}" type="presOf" srcId="{858FBC38-3922-4625-B6E0-AED004623972}" destId="{F2594A21-BF97-430F-8B1A-8E57553FED8A}" srcOrd="1" destOrd="0" presId="urn:microsoft.com/office/officeart/2005/8/layout/pyramid1"/>
    <dgm:cxn modelId="{BA28AB1F-0EB8-4A17-B782-CAD2BF6D0B6F}" type="presOf" srcId="{B7A41C41-3E76-4211-B3AA-667A21F5379D}" destId="{9920EA34-E1BB-4CD0-8C2E-AAA83F6DCA14}" srcOrd="1" destOrd="0" presId="urn:microsoft.com/office/officeart/2005/8/layout/pyramid1"/>
    <dgm:cxn modelId="{97055A4C-A140-4824-BFB2-3C2BB1940F69}" type="presOf" srcId="{858FBC38-3922-4625-B6E0-AED004623972}" destId="{6DF18D22-DFAC-4187-95F8-F8C30E7A6BF8}" srcOrd="0" destOrd="0" presId="urn:microsoft.com/office/officeart/2005/8/layout/pyramid1"/>
    <dgm:cxn modelId="{BE4E338D-330E-4481-9179-7E6EF1A6BE7F}" type="presParOf" srcId="{E9DBD1BC-4ADA-4FF9-B2B0-0EFC153A9CEF}" destId="{5AD6035E-3358-4923-8643-3FB0E331138E}" srcOrd="0" destOrd="0" presId="urn:microsoft.com/office/officeart/2005/8/layout/pyramid1"/>
    <dgm:cxn modelId="{84C12115-674C-40C4-A275-A1DADF360D08}" type="presParOf" srcId="{5AD6035E-3358-4923-8643-3FB0E331138E}" destId="{7E01BDA4-D8F8-47B8-B7E7-73500F6F8411}" srcOrd="0" destOrd="0" presId="urn:microsoft.com/office/officeart/2005/8/layout/pyramid1"/>
    <dgm:cxn modelId="{B5F59DF8-418F-4B42-9F3B-B717E1D5BE11}" type="presParOf" srcId="{5AD6035E-3358-4923-8643-3FB0E331138E}" destId="{9920EA34-E1BB-4CD0-8C2E-AAA83F6DCA14}" srcOrd="1" destOrd="0" presId="urn:microsoft.com/office/officeart/2005/8/layout/pyramid1"/>
    <dgm:cxn modelId="{932BD6BE-AF68-44E3-8D22-5DC9C02E9894}" type="presParOf" srcId="{E9DBD1BC-4ADA-4FF9-B2B0-0EFC153A9CEF}" destId="{B9504E4C-7B41-4CBE-9667-4B9E4CEA354E}" srcOrd="1" destOrd="0" presId="urn:microsoft.com/office/officeart/2005/8/layout/pyramid1"/>
    <dgm:cxn modelId="{23FFD71C-0D8A-4E9B-997F-6DBC9EE2624D}" type="presParOf" srcId="{B9504E4C-7B41-4CBE-9667-4B9E4CEA354E}" destId="{6DF18D22-DFAC-4187-95F8-F8C30E7A6BF8}" srcOrd="0" destOrd="0" presId="urn:microsoft.com/office/officeart/2005/8/layout/pyramid1"/>
    <dgm:cxn modelId="{E7231371-3A02-49FA-97C1-090AC89CB1C8}" type="presParOf" srcId="{B9504E4C-7B41-4CBE-9667-4B9E4CEA354E}" destId="{F2594A21-BF97-430F-8B1A-8E57553FED8A}" srcOrd="1" destOrd="0" presId="urn:microsoft.com/office/officeart/2005/8/layout/pyramid1"/>
    <dgm:cxn modelId="{4A8FA950-2706-485C-8D45-6733B237E019}" type="presParOf" srcId="{E9DBD1BC-4ADA-4FF9-B2B0-0EFC153A9CEF}" destId="{A2BB23DC-CB6B-4FDB-AAB8-7E644FECF37A}" srcOrd="2" destOrd="0" presId="urn:microsoft.com/office/officeart/2005/8/layout/pyramid1"/>
    <dgm:cxn modelId="{655A19F7-AB53-4997-803A-6956255A55C5}" type="presParOf" srcId="{A2BB23DC-CB6B-4FDB-AAB8-7E644FECF37A}" destId="{127DE856-408F-41D6-9A7D-0E0304ADD558}" srcOrd="0" destOrd="0" presId="urn:microsoft.com/office/officeart/2005/8/layout/pyramid1"/>
    <dgm:cxn modelId="{8828B858-CA13-46DA-B704-642BF2DF51B7}" type="presParOf" srcId="{A2BB23DC-CB6B-4FDB-AAB8-7E644FECF37A}" destId="{45817B0F-F43F-434C-BB60-855960E8D565}" srcOrd="1" destOrd="0" presId="urn:microsoft.com/office/officeart/2005/8/layout/pyramid1"/>
    <dgm:cxn modelId="{D8D8D720-CE10-45E4-833F-81EF0D0C9C3C}" type="presParOf" srcId="{E9DBD1BC-4ADA-4FF9-B2B0-0EFC153A9CEF}" destId="{4EB55DEC-B736-413A-B785-A4DD0EC72ECC}" srcOrd="3" destOrd="0" presId="urn:microsoft.com/office/officeart/2005/8/layout/pyramid1"/>
    <dgm:cxn modelId="{BFBCF075-28F0-4BC2-BB40-ADCA295E3D29}" type="presParOf" srcId="{4EB55DEC-B736-413A-B785-A4DD0EC72ECC}" destId="{F423C054-5F7B-4D42-B98D-4AA2612B802B}" srcOrd="0" destOrd="0" presId="urn:microsoft.com/office/officeart/2005/8/layout/pyramid1"/>
    <dgm:cxn modelId="{B67068C8-9CF8-4A69-B4DB-1030EE0B4C0B}" type="presParOf" srcId="{4EB55DEC-B736-413A-B785-A4DD0EC72ECC}" destId="{E3DBBA53-E7E3-46EC-8FA8-F0B3D0F9D62A}"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16. Estimación de ingresos y gastos </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67084EAF-21EE-490F-A301-9F8F07C84FA3}"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8E218754-4804-4798-9726-64F78E693FC5}" type="presOf" srcId="{981E1EAE-880D-4C71-A873-71F71E77A780}" destId="{0E83132E-3E36-463B-A705-26298A12169F}" srcOrd="0" destOrd="0" presId="urn:microsoft.com/office/officeart/2005/8/layout/vList2"/>
    <dgm:cxn modelId="{D4121339-D1AA-48D2-B2A9-1721D8CEB6BB}"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D857023D-AF0E-4B68-900A-FA550A4D7FA7}"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C"/>
        </a:p>
      </dgm:t>
    </dgm:pt>
    <dgm:pt modelId="{63DF4A46-E6E0-4728-A1EC-43D0DC491528}">
      <dgm:prSet phldrT="[Texto]" custT="1"/>
      <dgm:spPr/>
      <dgm:t>
        <a:bodyPr/>
        <a:lstStyle/>
        <a:p>
          <a:r>
            <a:rPr lang="es-EC" sz="3200" dirty="0" smtClean="0"/>
            <a:t>Ingresos</a:t>
          </a:r>
          <a:endParaRPr lang="es-EC" sz="3200" dirty="0"/>
        </a:p>
      </dgm:t>
    </dgm:pt>
    <dgm:pt modelId="{36AF2F06-082D-44CB-B994-2C61BED8C3A4}" type="parTrans" cxnId="{3FDE73F6-F8E5-485E-AA7E-3E934C89236D}">
      <dgm:prSet/>
      <dgm:spPr/>
      <dgm:t>
        <a:bodyPr/>
        <a:lstStyle/>
        <a:p>
          <a:endParaRPr lang="es-EC"/>
        </a:p>
      </dgm:t>
    </dgm:pt>
    <dgm:pt modelId="{A4713BF8-957D-4AD5-8162-53DEAC3213A2}" type="sibTrans" cxnId="{3FDE73F6-F8E5-485E-AA7E-3E934C89236D}">
      <dgm:prSet/>
      <dgm:spPr/>
      <dgm:t>
        <a:bodyPr/>
        <a:lstStyle/>
        <a:p>
          <a:endParaRPr lang="es-EC"/>
        </a:p>
      </dgm:t>
    </dgm:pt>
    <dgm:pt modelId="{7CCE2329-40A2-48E6-90F7-E33793B40828}">
      <dgm:prSet phldrT="[Texto]" custT="1"/>
      <dgm:spPr/>
      <dgm:t>
        <a:bodyPr/>
        <a:lstStyle/>
        <a:p>
          <a:r>
            <a:rPr lang="es-EC" sz="2400" dirty="0" smtClean="0"/>
            <a:t>Ítem del clasificador presupuestario de ingresos</a:t>
          </a:r>
          <a:endParaRPr lang="es-EC" sz="2400" dirty="0"/>
        </a:p>
      </dgm:t>
    </dgm:pt>
    <dgm:pt modelId="{5685A6BE-8E38-4CCC-B497-B23D8E6A143D}" type="parTrans" cxnId="{F7B739F4-586F-4ECC-8C11-81256F364EBA}">
      <dgm:prSet/>
      <dgm:spPr/>
      <dgm:t>
        <a:bodyPr/>
        <a:lstStyle/>
        <a:p>
          <a:endParaRPr lang="es-EC"/>
        </a:p>
      </dgm:t>
    </dgm:pt>
    <dgm:pt modelId="{1B851517-E773-45B7-BFAE-97707FD40F79}" type="sibTrans" cxnId="{F7B739F4-586F-4ECC-8C11-81256F364EBA}">
      <dgm:prSet/>
      <dgm:spPr/>
      <dgm:t>
        <a:bodyPr/>
        <a:lstStyle/>
        <a:p>
          <a:endParaRPr lang="es-EC"/>
        </a:p>
      </dgm:t>
    </dgm:pt>
    <dgm:pt modelId="{6DEB248D-2D0F-4FBD-BF93-5BE07FD056CC}">
      <dgm:prSet phldrT="[Texto]" custT="1"/>
      <dgm:spPr/>
      <dgm:t>
        <a:bodyPr/>
        <a:lstStyle/>
        <a:p>
          <a:r>
            <a:rPr lang="es-EC" sz="2400" dirty="0" smtClean="0"/>
            <a:t>Fuentes: Aporte Fiscal, Autogestión, pre asignaciones</a:t>
          </a:r>
          <a:endParaRPr lang="es-EC" sz="2400" dirty="0"/>
        </a:p>
      </dgm:t>
    </dgm:pt>
    <dgm:pt modelId="{4180D325-D4DF-45DE-B854-0693D5BDD172}" type="parTrans" cxnId="{C39783A9-12CC-4FEF-A115-3F89A64EC5DF}">
      <dgm:prSet/>
      <dgm:spPr/>
      <dgm:t>
        <a:bodyPr/>
        <a:lstStyle/>
        <a:p>
          <a:endParaRPr lang="es-EC"/>
        </a:p>
      </dgm:t>
    </dgm:pt>
    <dgm:pt modelId="{5F1A0C33-DDC9-4799-9A63-3E6D1DFFFE52}" type="sibTrans" cxnId="{C39783A9-12CC-4FEF-A115-3F89A64EC5DF}">
      <dgm:prSet/>
      <dgm:spPr/>
      <dgm:t>
        <a:bodyPr/>
        <a:lstStyle/>
        <a:p>
          <a:endParaRPr lang="es-EC"/>
        </a:p>
      </dgm:t>
    </dgm:pt>
    <dgm:pt modelId="{A70018D0-7225-4443-8C5F-45D52D5EF3A1}">
      <dgm:prSet phldrT="[Texto]" custT="1"/>
      <dgm:spPr/>
      <dgm:t>
        <a:bodyPr/>
        <a:lstStyle/>
        <a:p>
          <a:r>
            <a:rPr lang="es-EC" sz="3200" dirty="0" smtClean="0"/>
            <a:t>Gastos</a:t>
          </a:r>
          <a:endParaRPr lang="es-EC" sz="3200" dirty="0"/>
        </a:p>
      </dgm:t>
    </dgm:pt>
    <dgm:pt modelId="{CA52DDCE-D4C7-4C84-B8E6-961BFE4DEAD6}" type="parTrans" cxnId="{21C8E441-E2C1-425F-AC4C-2CFE4B93826B}">
      <dgm:prSet/>
      <dgm:spPr/>
      <dgm:t>
        <a:bodyPr/>
        <a:lstStyle/>
        <a:p>
          <a:endParaRPr lang="es-EC"/>
        </a:p>
      </dgm:t>
    </dgm:pt>
    <dgm:pt modelId="{17A416B5-EDF6-42C8-9BA6-9A499108C9B9}" type="sibTrans" cxnId="{21C8E441-E2C1-425F-AC4C-2CFE4B93826B}">
      <dgm:prSet/>
      <dgm:spPr/>
      <dgm:t>
        <a:bodyPr/>
        <a:lstStyle/>
        <a:p>
          <a:endParaRPr lang="es-EC"/>
        </a:p>
      </dgm:t>
    </dgm:pt>
    <dgm:pt modelId="{2AC44943-3695-4C6A-AAF5-EDCE123C97E5}">
      <dgm:prSet phldrT="[Texto]" custT="1"/>
      <dgm:spPr/>
      <dgm:t>
        <a:bodyPr/>
        <a:lstStyle/>
        <a:p>
          <a:r>
            <a:rPr lang="es-EC" sz="2400" dirty="0" smtClean="0"/>
            <a:t>Constar que la estructura programática contenga las actividades operativas.</a:t>
          </a:r>
          <a:endParaRPr lang="es-EC" sz="2400" dirty="0"/>
        </a:p>
      </dgm:t>
    </dgm:pt>
    <dgm:pt modelId="{43041CC2-0B34-45C0-B825-56EA27109F95}" type="parTrans" cxnId="{E8781E9C-711D-42FF-8608-2F0BE3D32E69}">
      <dgm:prSet/>
      <dgm:spPr/>
      <dgm:t>
        <a:bodyPr/>
        <a:lstStyle/>
        <a:p>
          <a:endParaRPr lang="es-EC"/>
        </a:p>
      </dgm:t>
    </dgm:pt>
    <dgm:pt modelId="{531DB01E-94DA-4200-B006-98CAF61DAD5F}" type="sibTrans" cxnId="{E8781E9C-711D-42FF-8608-2F0BE3D32E69}">
      <dgm:prSet/>
      <dgm:spPr/>
      <dgm:t>
        <a:bodyPr/>
        <a:lstStyle/>
        <a:p>
          <a:endParaRPr lang="es-EC"/>
        </a:p>
      </dgm:t>
    </dgm:pt>
    <dgm:pt modelId="{06A5297A-A299-4BF6-9F5F-20E538EB0A99}">
      <dgm:prSet phldrT="[Texto]" custT="1"/>
      <dgm:spPr/>
      <dgm:t>
        <a:bodyPr/>
        <a:lstStyle/>
        <a:p>
          <a:r>
            <a:rPr lang="es-EC" sz="2400" dirty="0" smtClean="0"/>
            <a:t>Gastos de personal, distributivo actualizado según los regímenes laborales existentes.</a:t>
          </a:r>
          <a:endParaRPr lang="es-EC" sz="2400" dirty="0"/>
        </a:p>
      </dgm:t>
    </dgm:pt>
    <dgm:pt modelId="{788B8937-BA77-4736-86EF-13481F1AD5EC}" type="parTrans" cxnId="{568D5E89-E760-4509-AF24-4AAE480921BD}">
      <dgm:prSet/>
      <dgm:spPr/>
      <dgm:t>
        <a:bodyPr/>
        <a:lstStyle/>
        <a:p>
          <a:endParaRPr lang="es-EC"/>
        </a:p>
      </dgm:t>
    </dgm:pt>
    <dgm:pt modelId="{8999A4E7-12F4-4680-97D6-4CAC3951B601}" type="sibTrans" cxnId="{568D5E89-E760-4509-AF24-4AAE480921BD}">
      <dgm:prSet/>
      <dgm:spPr/>
      <dgm:t>
        <a:bodyPr/>
        <a:lstStyle/>
        <a:p>
          <a:endParaRPr lang="es-EC"/>
        </a:p>
      </dgm:t>
    </dgm:pt>
    <dgm:pt modelId="{61956A43-743D-4D85-B278-0FF64AC8CCFF}">
      <dgm:prSet phldrT="[Texto]" custT="1"/>
      <dgm:spPr/>
      <dgm:t>
        <a:bodyPr/>
        <a:lstStyle/>
        <a:p>
          <a:r>
            <a:rPr lang="es-EC" sz="2400" dirty="0" smtClean="0"/>
            <a:t>Intereses y amortizaciones – dentro de una actividad central (Especifico)</a:t>
          </a:r>
          <a:endParaRPr lang="es-EC" sz="2400" dirty="0"/>
        </a:p>
      </dgm:t>
    </dgm:pt>
    <dgm:pt modelId="{7AE512CF-FC4A-4053-9C1C-E28392FE9114}" type="parTrans" cxnId="{4074596C-FCBD-4587-B5DA-CF483EAADA87}">
      <dgm:prSet/>
      <dgm:spPr/>
      <dgm:t>
        <a:bodyPr/>
        <a:lstStyle/>
        <a:p>
          <a:endParaRPr lang="es-EC"/>
        </a:p>
      </dgm:t>
    </dgm:pt>
    <dgm:pt modelId="{AECE0251-1706-4A44-982A-199CD2080378}" type="sibTrans" cxnId="{4074596C-FCBD-4587-B5DA-CF483EAADA87}">
      <dgm:prSet/>
      <dgm:spPr/>
      <dgm:t>
        <a:bodyPr/>
        <a:lstStyle/>
        <a:p>
          <a:endParaRPr lang="es-EC"/>
        </a:p>
      </dgm:t>
    </dgm:pt>
    <dgm:pt modelId="{70276FBD-E113-4120-AE83-A040F46D6163}" type="pres">
      <dgm:prSet presAssocID="{D857023D-AF0E-4B68-900A-FA550A4D7FA7}" presName="Name0" presStyleCnt="0">
        <dgm:presLayoutVars>
          <dgm:dir/>
          <dgm:animLvl val="lvl"/>
          <dgm:resizeHandles/>
        </dgm:presLayoutVars>
      </dgm:prSet>
      <dgm:spPr/>
      <dgm:t>
        <a:bodyPr/>
        <a:lstStyle/>
        <a:p>
          <a:endParaRPr lang="es-EC"/>
        </a:p>
      </dgm:t>
    </dgm:pt>
    <dgm:pt modelId="{5D1C3368-50E0-4C4B-8338-02B995E262FF}" type="pres">
      <dgm:prSet presAssocID="{63DF4A46-E6E0-4728-A1EC-43D0DC491528}" presName="linNode" presStyleCnt="0"/>
      <dgm:spPr/>
    </dgm:pt>
    <dgm:pt modelId="{91745EA0-7AB9-4D19-8C08-BFA4CEBE321B}" type="pres">
      <dgm:prSet presAssocID="{63DF4A46-E6E0-4728-A1EC-43D0DC491528}" presName="parentShp" presStyleLbl="node1" presStyleIdx="0" presStyleCnt="2" custScaleX="57844" custScaleY="78003">
        <dgm:presLayoutVars>
          <dgm:bulletEnabled val="1"/>
        </dgm:presLayoutVars>
      </dgm:prSet>
      <dgm:spPr/>
      <dgm:t>
        <a:bodyPr/>
        <a:lstStyle/>
        <a:p>
          <a:endParaRPr lang="es-EC"/>
        </a:p>
      </dgm:t>
    </dgm:pt>
    <dgm:pt modelId="{284A64E3-A957-474F-B9A6-DC6381328324}" type="pres">
      <dgm:prSet presAssocID="{63DF4A46-E6E0-4728-A1EC-43D0DC491528}" presName="childShp" presStyleLbl="bgAccFollowNode1" presStyleIdx="0" presStyleCnt="2" custScaleX="123333" custScaleY="66278">
        <dgm:presLayoutVars>
          <dgm:bulletEnabled val="1"/>
        </dgm:presLayoutVars>
      </dgm:prSet>
      <dgm:spPr/>
      <dgm:t>
        <a:bodyPr/>
        <a:lstStyle/>
        <a:p>
          <a:endParaRPr lang="es-EC"/>
        </a:p>
      </dgm:t>
    </dgm:pt>
    <dgm:pt modelId="{F45263AE-D8AA-492F-98AD-D22CB5EFDD08}" type="pres">
      <dgm:prSet presAssocID="{A4713BF8-957D-4AD5-8162-53DEAC3213A2}" presName="spacing" presStyleCnt="0"/>
      <dgm:spPr/>
    </dgm:pt>
    <dgm:pt modelId="{75D25F05-DB2F-44B9-B600-B6A39A38906D}" type="pres">
      <dgm:prSet presAssocID="{A70018D0-7225-4443-8C5F-45D52D5EF3A1}" presName="linNode" presStyleCnt="0"/>
      <dgm:spPr/>
    </dgm:pt>
    <dgm:pt modelId="{A09361EB-3243-45A2-ADC6-BCF87EA6FF47}" type="pres">
      <dgm:prSet presAssocID="{A70018D0-7225-4443-8C5F-45D52D5EF3A1}" presName="parentShp" presStyleLbl="node1" presStyleIdx="1" presStyleCnt="2" custScaleX="57844" custScaleY="97744">
        <dgm:presLayoutVars>
          <dgm:bulletEnabled val="1"/>
        </dgm:presLayoutVars>
      </dgm:prSet>
      <dgm:spPr/>
      <dgm:t>
        <a:bodyPr/>
        <a:lstStyle/>
        <a:p>
          <a:endParaRPr lang="es-EC"/>
        </a:p>
      </dgm:t>
    </dgm:pt>
    <dgm:pt modelId="{389D389E-196C-4BB2-9267-8414D68316C5}" type="pres">
      <dgm:prSet presAssocID="{A70018D0-7225-4443-8C5F-45D52D5EF3A1}" presName="childShp" presStyleLbl="bgAccFollowNode1" presStyleIdx="1" presStyleCnt="2" custScaleX="123333" custScaleY="123288">
        <dgm:presLayoutVars>
          <dgm:bulletEnabled val="1"/>
        </dgm:presLayoutVars>
      </dgm:prSet>
      <dgm:spPr/>
      <dgm:t>
        <a:bodyPr/>
        <a:lstStyle/>
        <a:p>
          <a:endParaRPr lang="es-EC"/>
        </a:p>
      </dgm:t>
    </dgm:pt>
  </dgm:ptLst>
  <dgm:cxnLst>
    <dgm:cxn modelId="{CDB43A81-230F-4FE0-A73A-5C8EDC0A040E}" type="presOf" srcId="{06A5297A-A299-4BF6-9F5F-20E538EB0A99}" destId="{389D389E-196C-4BB2-9267-8414D68316C5}" srcOrd="0" destOrd="1" presId="urn:microsoft.com/office/officeart/2005/8/layout/vList6"/>
    <dgm:cxn modelId="{D624B463-C2A3-4DB4-8393-EF0A6CDFC053}" type="presOf" srcId="{A70018D0-7225-4443-8C5F-45D52D5EF3A1}" destId="{A09361EB-3243-45A2-ADC6-BCF87EA6FF47}" srcOrd="0" destOrd="0" presId="urn:microsoft.com/office/officeart/2005/8/layout/vList6"/>
    <dgm:cxn modelId="{21C8E441-E2C1-425F-AC4C-2CFE4B93826B}" srcId="{D857023D-AF0E-4B68-900A-FA550A4D7FA7}" destId="{A70018D0-7225-4443-8C5F-45D52D5EF3A1}" srcOrd="1" destOrd="0" parTransId="{CA52DDCE-D4C7-4C84-B8E6-961BFE4DEAD6}" sibTransId="{17A416B5-EDF6-42C8-9BA6-9A499108C9B9}"/>
    <dgm:cxn modelId="{958DBAEB-4569-4B69-9BB9-0A2272789318}" type="presOf" srcId="{61956A43-743D-4D85-B278-0FF64AC8CCFF}" destId="{389D389E-196C-4BB2-9267-8414D68316C5}" srcOrd="0" destOrd="2" presId="urn:microsoft.com/office/officeart/2005/8/layout/vList6"/>
    <dgm:cxn modelId="{5CCC0AC5-A878-4159-98D6-48677D02B887}" type="presOf" srcId="{6DEB248D-2D0F-4FBD-BF93-5BE07FD056CC}" destId="{284A64E3-A957-474F-B9A6-DC6381328324}" srcOrd="0" destOrd="1" presId="urn:microsoft.com/office/officeart/2005/8/layout/vList6"/>
    <dgm:cxn modelId="{568D5E89-E760-4509-AF24-4AAE480921BD}" srcId="{A70018D0-7225-4443-8C5F-45D52D5EF3A1}" destId="{06A5297A-A299-4BF6-9F5F-20E538EB0A99}" srcOrd="1" destOrd="0" parTransId="{788B8937-BA77-4736-86EF-13481F1AD5EC}" sibTransId="{8999A4E7-12F4-4680-97D6-4CAC3951B601}"/>
    <dgm:cxn modelId="{3FDE73F6-F8E5-485E-AA7E-3E934C89236D}" srcId="{D857023D-AF0E-4B68-900A-FA550A4D7FA7}" destId="{63DF4A46-E6E0-4728-A1EC-43D0DC491528}" srcOrd="0" destOrd="0" parTransId="{36AF2F06-082D-44CB-B994-2C61BED8C3A4}" sibTransId="{A4713BF8-957D-4AD5-8162-53DEAC3213A2}"/>
    <dgm:cxn modelId="{2A48E848-4B3C-46A5-A6FF-F353DD65039A}" type="presOf" srcId="{D857023D-AF0E-4B68-900A-FA550A4D7FA7}" destId="{70276FBD-E113-4120-AE83-A040F46D6163}" srcOrd="0" destOrd="0" presId="urn:microsoft.com/office/officeart/2005/8/layout/vList6"/>
    <dgm:cxn modelId="{59315DC9-641F-413D-BC30-40CB2CA061CD}" type="presOf" srcId="{2AC44943-3695-4C6A-AAF5-EDCE123C97E5}" destId="{389D389E-196C-4BB2-9267-8414D68316C5}" srcOrd="0" destOrd="0" presId="urn:microsoft.com/office/officeart/2005/8/layout/vList6"/>
    <dgm:cxn modelId="{4074596C-FCBD-4587-B5DA-CF483EAADA87}" srcId="{A70018D0-7225-4443-8C5F-45D52D5EF3A1}" destId="{61956A43-743D-4D85-B278-0FF64AC8CCFF}" srcOrd="2" destOrd="0" parTransId="{7AE512CF-FC4A-4053-9C1C-E28392FE9114}" sibTransId="{AECE0251-1706-4A44-982A-199CD2080378}"/>
    <dgm:cxn modelId="{B8D138EF-86B8-4C5F-94DD-FD71C5AD828E}" type="presOf" srcId="{63DF4A46-E6E0-4728-A1EC-43D0DC491528}" destId="{91745EA0-7AB9-4D19-8C08-BFA4CEBE321B}" srcOrd="0" destOrd="0" presId="urn:microsoft.com/office/officeart/2005/8/layout/vList6"/>
    <dgm:cxn modelId="{E8781E9C-711D-42FF-8608-2F0BE3D32E69}" srcId="{A70018D0-7225-4443-8C5F-45D52D5EF3A1}" destId="{2AC44943-3695-4C6A-AAF5-EDCE123C97E5}" srcOrd="0" destOrd="0" parTransId="{43041CC2-0B34-45C0-B825-56EA27109F95}" sibTransId="{531DB01E-94DA-4200-B006-98CAF61DAD5F}"/>
    <dgm:cxn modelId="{F7B739F4-586F-4ECC-8C11-81256F364EBA}" srcId="{63DF4A46-E6E0-4728-A1EC-43D0DC491528}" destId="{7CCE2329-40A2-48E6-90F7-E33793B40828}" srcOrd="0" destOrd="0" parTransId="{5685A6BE-8E38-4CCC-B497-B23D8E6A143D}" sibTransId="{1B851517-E773-45B7-BFAE-97707FD40F79}"/>
    <dgm:cxn modelId="{C39783A9-12CC-4FEF-A115-3F89A64EC5DF}" srcId="{63DF4A46-E6E0-4728-A1EC-43D0DC491528}" destId="{6DEB248D-2D0F-4FBD-BF93-5BE07FD056CC}" srcOrd="1" destOrd="0" parTransId="{4180D325-D4DF-45DE-B854-0693D5BDD172}" sibTransId="{5F1A0C33-DDC9-4799-9A63-3E6D1DFFFE52}"/>
    <dgm:cxn modelId="{D0CDBC5C-D693-4648-9886-AD5B0C1F9C87}" type="presOf" srcId="{7CCE2329-40A2-48E6-90F7-E33793B40828}" destId="{284A64E3-A957-474F-B9A6-DC6381328324}" srcOrd="0" destOrd="0" presId="urn:microsoft.com/office/officeart/2005/8/layout/vList6"/>
    <dgm:cxn modelId="{E22436E2-2C87-4C09-A628-7DD5D3FF7BE8}" type="presParOf" srcId="{70276FBD-E113-4120-AE83-A040F46D6163}" destId="{5D1C3368-50E0-4C4B-8338-02B995E262FF}" srcOrd="0" destOrd="0" presId="urn:microsoft.com/office/officeart/2005/8/layout/vList6"/>
    <dgm:cxn modelId="{4BBA66B6-7C72-40E7-A597-F5CA2DDBA956}" type="presParOf" srcId="{5D1C3368-50E0-4C4B-8338-02B995E262FF}" destId="{91745EA0-7AB9-4D19-8C08-BFA4CEBE321B}" srcOrd="0" destOrd="0" presId="urn:microsoft.com/office/officeart/2005/8/layout/vList6"/>
    <dgm:cxn modelId="{77A762F4-6C7D-4947-98AE-156F01989725}" type="presParOf" srcId="{5D1C3368-50E0-4C4B-8338-02B995E262FF}" destId="{284A64E3-A957-474F-B9A6-DC6381328324}" srcOrd="1" destOrd="0" presId="urn:microsoft.com/office/officeart/2005/8/layout/vList6"/>
    <dgm:cxn modelId="{7FA1A765-6001-45ED-BD46-70CA8759A096}" type="presParOf" srcId="{70276FBD-E113-4120-AE83-A040F46D6163}" destId="{F45263AE-D8AA-492F-98AD-D22CB5EFDD08}" srcOrd="1" destOrd="0" presId="urn:microsoft.com/office/officeart/2005/8/layout/vList6"/>
    <dgm:cxn modelId="{58CF9386-4EFE-40A3-8B82-238A80CF7D3E}" type="presParOf" srcId="{70276FBD-E113-4120-AE83-A040F46D6163}" destId="{75D25F05-DB2F-44B9-B600-B6A39A38906D}" srcOrd="2" destOrd="0" presId="urn:microsoft.com/office/officeart/2005/8/layout/vList6"/>
    <dgm:cxn modelId="{9150474B-E2DF-4CE4-8BB9-DFAE069F471C}" type="presParOf" srcId="{75D25F05-DB2F-44B9-B600-B6A39A38906D}" destId="{A09361EB-3243-45A2-ADC6-BCF87EA6FF47}" srcOrd="0" destOrd="0" presId="urn:microsoft.com/office/officeart/2005/8/layout/vList6"/>
    <dgm:cxn modelId="{A076B2F4-1946-417B-822C-F7019B45D880}" type="presParOf" srcId="{75D25F05-DB2F-44B9-B600-B6A39A38906D}" destId="{389D389E-196C-4BB2-9267-8414D68316C5}"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17. Determinar la disponibilidad de financiamiento para inversión</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0DED75E5-2FAA-4946-8D93-38DA2AE7D2C5}" type="presOf" srcId="{25F3AEF6-7C18-4944-B3D6-F74451703DBE}" destId="{E3006462-7AAF-45A9-BBFE-70B3E73BD3B2}" srcOrd="0" destOrd="0" presId="urn:microsoft.com/office/officeart/2005/8/layout/vList2"/>
    <dgm:cxn modelId="{C826F533-6793-4831-AF26-2A4FF5502232}"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C92BB45D-D506-4A50-9E7D-ED97F0D3A4DB}"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18. Selección de proyectos y actividades del plan operativo</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EA724B56-0818-428E-836C-88479CB193C7}" type="presOf" srcId="{25F3AEF6-7C18-4944-B3D6-F74451703DBE}" destId="{E3006462-7AAF-45A9-BBFE-70B3E73BD3B2}" srcOrd="0" destOrd="0" presId="urn:microsoft.com/office/officeart/2005/8/layout/vList2"/>
    <dgm:cxn modelId="{90EE5EE0-BABE-4CAE-81D1-A9572CE2D5C1}"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613F16FF-CD35-4CED-8CBA-44E770EBD5A9}"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3EF5A1B0-42F7-42A5-B747-96543C918E9B}"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s-EC"/>
        </a:p>
      </dgm:t>
    </dgm:pt>
    <dgm:pt modelId="{9686E430-B3E6-4009-9764-4817D50753AA}">
      <dgm:prSet phldrT="[Texto]" custT="1"/>
      <dgm:spPr/>
      <dgm:t>
        <a:bodyPr/>
        <a:lstStyle/>
        <a:p>
          <a:r>
            <a:rPr lang="es-EC" sz="1800" dirty="0" smtClean="0"/>
            <a:t>Financiamiento</a:t>
          </a:r>
          <a:endParaRPr lang="es-EC" sz="1800" dirty="0"/>
        </a:p>
      </dgm:t>
    </dgm:pt>
    <dgm:pt modelId="{0A8EAA37-8942-4E2A-8DE8-BB0F1B298457}" type="parTrans" cxnId="{39FFD98A-571D-4EF8-9CDB-836B978D6571}">
      <dgm:prSet/>
      <dgm:spPr/>
      <dgm:t>
        <a:bodyPr/>
        <a:lstStyle/>
        <a:p>
          <a:endParaRPr lang="es-EC" sz="2800"/>
        </a:p>
      </dgm:t>
    </dgm:pt>
    <dgm:pt modelId="{472883C6-F53C-472F-9BAC-31298668707D}" type="sibTrans" cxnId="{39FFD98A-571D-4EF8-9CDB-836B978D6571}">
      <dgm:prSet/>
      <dgm:spPr/>
      <dgm:t>
        <a:bodyPr/>
        <a:lstStyle/>
        <a:p>
          <a:endParaRPr lang="es-EC" sz="2800"/>
        </a:p>
      </dgm:t>
    </dgm:pt>
    <dgm:pt modelId="{C0ADBF60-9792-4E90-8CB7-9FBF3906AB93}">
      <dgm:prSet phldrT="[Texto]" custT="1"/>
      <dgm:spPr/>
      <dgm:t>
        <a:bodyPr/>
        <a:lstStyle/>
        <a:p>
          <a:r>
            <a:rPr lang="es-EC" sz="1800" dirty="0" smtClean="0"/>
            <a:t>Priorización</a:t>
          </a:r>
          <a:endParaRPr lang="es-EC" sz="1800" dirty="0"/>
        </a:p>
      </dgm:t>
    </dgm:pt>
    <dgm:pt modelId="{7CFF3E18-055C-493A-92C9-7AB2A98BBFE5}" type="parTrans" cxnId="{30A798A3-D106-4E14-96A4-29209D4D6E03}">
      <dgm:prSet/>
      <dgm:spPr/>
      <dgm:t>
        <a:bodyPr/>
        <a:lstStyle/>
        <a:p>
          <a:endParaRPr lang="es-EC" sz="2800"/>
        </a:p>
      </dgm:t>
    </dgm:pt>
    <dgm:pt modelId="{DD410F55-9131-45FB-8E05-3F42C5EC11F0}" type="sibTrans" cxnId="{30A798A3-D106-4E14-96A4-29209D4D6E03}">
      <dgm:prSet/>
      <dgm:spPr/>
      <dgm:t>
        <a:bodyPr/>
        <a:lstStyle/>
        <a:p>
          <a:endParaRPr lang="es-EC" sz="2800"/>
        </a:p>
      </dgm:t>
    </dgm:pt>
    <dgm:pt modelId="{42D37E95-638E-47F1-AEE8-BC23258F1FEE}">
      <dgm:prSet phldrT="[Texto]" custT="1"/>
      <dgm:spPr/>
      <dgm:t>
        <a:bodyPr/>
        <a:lstStyle/>
        <a:p>
          <a:r>
            <a:rPr lang="es-EC" sz="1800" dirty="0" smtClean="0"/>
            <a:t>Metas, indicadores</a:t>
          </a:r>
          <a:endParaRPr lang="es-EC" sz="1800" dirty="0"/>
        </a:p>
      </dgm:t>
    </dgm:pt>
    <dgm:pt modelId="{6580CCCF-6704-4C49-A6AD-FF8EE3194280}" type="parTrans" cxnId="{A38698F4-FBCC-40D9-A23C-B926165207E9}">
      <dgm:prSet/>
      <dgm:spPr/>
      <dgm:t>
        <a:bodyPr/>
        <a:lstStyle/>
        <a:p>
          <a:endParaRPr lang="es-EC" sz="2800"/>
        </a:p>
      </dgm:t>
    </dgm:pt>
    <dgm:pt modelId="{5DB2FE36-8B5D-453A-84BE-7580431097C4}" type="sibTrans" cxnId="{A38698F4-FBCC-40D9-A23C-B926165207E9}">
      <dgm:prSet/>
      <dgm:spPr/>
      <dgm:t>
        <a:bodyPr/>
        <a:lstStyle/>
        <a:p>
          <a:endParaRPr lang="es-EC" sz="2800"/>
        </a:p>
      </dgm:t>
    </dgm:pt>
    <dgm:pt modelId="{37E39B65-2F7D-4AC4-91FE-61D2ECA4004D}">
      <dgm:prSet phldrT="[Texto]" custT="1"/>
      <dgm:spPr/>
      <dgm:t>
        <a:bodyPr/>
        <a:lstStyle/>
        <a:p>
          <a:r>
            <a:rPr lang="es-EC" sz="1800" dirty="0" smtClean="0"/>
            <a:t>Recursos</a:t>
          </a:r>
          <a:endParaRPr lang="es-EC" sz="1800" dirty="0"/>
        </a:p>
      </dgm:t>
    </dgm:pt>
    <dgm:pt modelId="{2992F372-877B-49BE-830B-A705A1E49F85}" type="parTrans" cxnId="{A4718CFF-CDB2-4069-B06B-59CFB7EAD67A}">
      <dgm:prSet/>
      <dgm:spPr/>
      <dgm:t>
        <a:bodyPr/>
        <a:lstStyle/>
        <a:p>
          <a:endParaRPr lang="es-EC" sz="2800"/>
        </a:p>
      </dgm:t>
    </dgm:pt>
    <dgm:pt modelId="{A271241A-1807-4209-86FF-5414855305A5}" type="sibTrans" cxnId="{A4718CFF-CDB2-4069-B06B-59CFB7EAD67A}">
      <dgm:prSet/>
      <dgm:spPr/>
      <dgm:t>
        <a:bodyPr/>
        <a:lstStyle/>
        <a:p>
          <a:endParaRPr lang="es-EC" sz="2800"/>
        </a:p>
      </dgm:t>
    </dgm:pt>
    <dgm:pt modelId="{FE1D6C9C-E06E-4C6E-89E0-F660769DEC10}">
      <dgm:prSet phldrT="[Texto]" custT="1"/>
      <dgm:spPr/>
      <dgm:t>
        <a:bodyPr/>
        <a:lstStyle/>
        <a:p>
          <a:r>
            <a:rPr lang="es-EC" sz="1800" dirty="0" smtClean="0"/>
            <a:t>Fuente de financiamiento</a:t>
          </a:r>
          <a:endParaRPr lang="es-EC" sz="1800" dirty="0"/>
        </a:p>
      </dgm:t>
    </dgm:pt>
    <dgm:pt modelId="{20DB6AF2-488F-44FB-A9EF-AC04AC9FB472}" type="parTrans" cxnId="{EF4237D7-1357-4CC1-BDAB-4AD17BE31D84}">
      <dgm:prSet/>
      <dgm:spPr/>
      <dgm:t>
        <a:bodyPr/>
        <a:lstStyle/>
        <a:p>
          <a:endParaRPr lang="es-EC" sz="2800"/>
        </a:p>
      </dgm:t>
    </dgm:pt>
    <dgm:pt modelId="{694A51A0-BC94-48FC-8947-6AE68C4E0263}" type="sibTrans" cxnId="{EF4237D7-1357-4CC1-BDAB-4AD17BE31D84}">
      <dgm:prSet/>
      <dgm:spPr/>
      <dgm:t>
        <a:bodyPr/>
        <a:lstStyle/>
        <a:p>
          <a:endParaRPr lang="es-EC" sz="2800"/>
        </a:p>
      </dgm:t>
    </dgm:pt>
    <dgm:pt modelId="{3362DA70-3186-4B0D-BD9A-6623D24055B9}" type="pres">
      <dgm:prSet presAssocID="{3EF5A1B0-42F7-42A5-B747-96543C918E9B}" presName="cycle" presStyleCnt="0">
        <dgm:presLayoutVars>
          <dgm:dir/>
          <dgm:resizeHandles val="exact"/>
        </dgm:presLayoutVars>
      </dgm:prSet>
      <dgm:spPr/>
      <dgm:t>
        <a:bodyPr/>
        <a:lstStyle/>
        <a:p>
          <a:endParaRPr lang="es-EC"/>
        </a:p>
      </dgm:t>
    </dgm:pt>
    <dgm:pt modelId="{FB07C83A-F5B3-4D2C-9487-66538C562D1B}" type="pres">
      <dgm:prSet presAssocID="{9686E430-B3E6-4009-9764-4817D50753AA}" presName="node" presStyleLbl="node1" presStyleIdx="0" presStyleCnt="5" custScaleX="136913">
        <dgm:presLayoutVars>
          <dgm:bulletEnabled val="1"/>
        </dgm:presLayoutVars>
      </dgm:prSet>
      <dgm:spPr/>
      <dgm:t>
        <a:bodyPr/>
        <a:lstStyle/>
        <a:p>
          <a:endParaRPr lang="es-EC"/>
        </a:p>
      </dgm:t>
    </dgm:pt>
    <dgm:pt modelId="{32FE12E4-FFB9-4B35-897F-DF0007C5C8CC}" type="pres">
      <dgm:prSet presAssocID="{9686E430-B3E6-4009-9764-4817D50753AA}" presName="spNode" presStyleCnt="0"/>
      <dgm:spPr/>
    </dgm:pt>
    <dgm:pt modelId="{BE32FB1C-C93C-4D58-97E7-277D908BD428}" type="pres">
      <dgm:prSet presAssocID="{472883C6-F53C-472F-9BAC-31298668707D}" presName="sibTrans" presStyleLbl="sibTrans1D1" presStyleIdx="0" presStyleCnt="5"/>
      <dgm:spPr/>
      <dgm:t>
        <a:bodyPr/>
        <a:lstStyle/>
        <a:p>
          <a:endParaRPr lang="es-EC"/>
        </a:p>
      </dgm:t>
    </dgm:pt>
    <dgm:pt modelId="{EAC1B94C-EFC3-4B80-9973-F395785737E0}" type="pres">
      <dgm:prSet presAssocID="{C0ADBF60-9792-4E90-8CB7-9FBF3906AB93}" presName="node" presStyleLbl="node1" presStyleIdx="1" presStyleCnt="5" custScaleX="136913">
        <dgm:presLayoutVars>
          <dgm:bulletEnabled val="1"/>
        </dgm:presLayoutVars>
      </dgm:prSet>
      <dgm:spPr/>
      <dgm:t>
        <a:bodyPr/>
        <a:lstStyle/>
        <a:p>
          <a:endParaRPr lang="es-EC"/>
        </a:p>
      </dgm:t>
    </dgm:pt>
    <dgm:pt modelId="{CEA08FB6-3865-48E4-8609-B8B94E3197B1}" type="pres">
      <dgm:prSet presAssocID="{C0ADBF60-9792-4E90-8CB7-9FBF3906AB93}" presName="spNode" presStyleCnt="0"/>
      <dgm:spPr/>
    </dgm:pt>
    <dgm:pt modelId="{E360E583-8D76-4B49-82C2-BF22582C8839}" type="pres">
      <dgm:prSet presAssocID="{DD410F55-9131-45FB-8E05-3F42C5EC11F0}" presName="sibTrans" presStyleLbl="sibTrans1D1" presStyleIdx="1" presStyleCnt="5"/>
      <dgm:spPr/>
      <dgm:t>
        <a:bodyPr/>
        <a:lstStyle/>
        <a:p>
          <a:endParaRPr lang="es-EC"/>
        </a:p>
      </dgm:t>
    </dgm:pt>
    <dgm:pt modelId="{FAB2C39B-D5BF-485A-80AB-5F555AEE6C4A}" type="pres">
      <dgm:prSet presAssocID="{42D37E95-638E-47F1-AEE8-BC23258F1FEE}" presName="node" presStyleLbl="node1" presStyleIdx="2" presStyleCnt="5" custScaleX="136913">
        <dgm:presLayoutVars>
          <dgm:bulletEnabled val="1"/>
        </dgm:presLayoutVars>
      </dgm:prSet>
      <dgm:spPr/>
      <dgm:t>
        <a:bodyPr/>
        <a:lstStyle/>
        <a:p>
          <a:endParaRPr lang="es-EC"/>
        </a:p>
      </dgm:t>
    </dgm:pt>
    <dgm:pt modelId="{7E501070-5D1C-4F12-AB20-87584037CFAB}" type="pres">
      <dgm:prSet presAssocID="{42D37E95-638E-47F1-AEE8-BC23258F1FEE}" presName="spNode" presStyleCnt="0"/>
      <dgm:spPr/>
    </dgm:pt>
    <dgm:pt modelId="{0C7AFBEB-91F3-482A-9CB4-A07C8ABF90AE}" type="pres">
      <dgm:prSet presAssocID="{5DB2FE36-8B5D-453A-84BE-7580431097C4}" presName="sibTrans" presStyleLbl="sibTrans1D1" presStyleIdx="2" presStyleCnt="5"/>
      <dgm:spPr/>
      <dgm:t>
        <a:bodyPr/>
        <a:lstStyle/>
        <a:p>
          <a:endParaRPr lang="es-EC"/>
        </a:p>
      </dgm:t>
    </dgm:pt>
    <dgm:pt modelId="{CE219391-842F-4DB2-A38E-8903FB8100A9}" type="pres">
      <dgm:prSet presAssocID="{37E39B65-2F7D-4AC4-91FE-61D2ECA4004D}" presName="node" presStyleLbl="node1" presStyleIdx="3" presStyleCnt="5" custScaleX="136913">
        <dgm:presLayoutVars>
          <dgm:bulletEnabled val="1"/>
        </dgm:presLayoutVars>
      </dgm:prSet>
      <dgm:spPr/>
      <dgm:t>
        <a:bodyPr/>
        <a:lstStyle/>
        <a:p>
          <a:endParaRPr lang="es-EC"/>
        </a:p>
      </dgm:t>
    </dgm:pt>
    <dgm:pt modelId="{23AEF804-EF75-4F1C-AB92-1F129B099ACF}" type="pres">
      <dgm:prSet presAssocID="{37E39B65-2F7D-4AC4-91FE-61D2ECA4004D}" presName="spNode" presStyleCnt="0"/>
      <dgm:spPr/>
    </dgm:pt>
    <dgm:pt modelId="{C8DF330D-7D66-467C-9E54-BB1CB37DC78C}" type="pres">
      <dgm:prSet presAssocID="{A271241A-1807-4209-86FF-5414855305A5}" presName="sibTrans" presStyleLbl="sibTrans1D1" presStyleIdx="3" presStyleCnt="5"/>
      <dgm:spPr/>
      <dgm:t>
        <a:bodyPr/>
        <a:lstStyle/>
        <a:p>
          <a:endParaRPr lang="es-EC"/>
        </a:p>
      </dgm:t>
    </dgm:pt>
    <dgm:pt modelId="{08792BBE-48A0-41B5-842D-7553D35E9E60}" type="pres">
      <dgm:prSet presAssocID="{FE1D6C9C-E06E-4C6E-89E0-F660769DEC10}" presName="node" presStyleLbl="node1" presStyleIdx="4" presStyleCnt="5" custScaleX="136913">
        <dgm:presLayoutVars>
          <dgm:bulletEnabled val="1"/>
        </dgm:presLayoutVars>
      </dgm:prSet>
      <dgm:spPr/>
      <dgm:t>
        <a:bodyPr/>
        <a:lstStyle/>
        <a:p>
          <a:endParaRPr lang="es-EC"/>
        </a:p>
      </dgm:t>
    </dgm:pt>
    <dgm:pt modelId="{067668E4-D3AB-4EE4-8B32-E711D79C146B}" type="pres">
      <dgm:prSet presAssocID="{FE1D6C9C-E06E-4C6E-89E0-F660769DEC10}" presName="spNode" presStyleCnt="0"/>
      <dgm:spPr/>
    </dgm:pt>
    <dgm:pt modelId="{236431EF-7B9B-4602-ACD6-4365F706EF40}" type="pres">
      <dgm:prSet presAssocID="{694A51A0-BC94-48FC-8947-6AE68C4E0263}" presName="sibTrans" presStyleLbl="sibTrans1D1" presStyleIdx="4" presStyleCnt="5"/>
      <dgm:spPr/>
      <dgm:t>
        <a:bodyPr/>
        <a:lstStyle/>
        <a:p>
          <a:endParaRPr lang="es-EC"/>
        </a:p>
      </dgm:t>
    </dgm:pt>
  </dgm:ptLst>
  <dgm:cxnLst>
    <dgm:cxn modelId="{A6690EFD-945C-408B-8263-E769F3F3CA77}" type="presOf" srcId="{5DB2FE36-8B5D-453A-84BE-7580431097C4}" destId="{0C7AFBEB-91F3-482A-9CB4-A07C8ABF90AE}" srcOrd="0" destOrd="0" presId="urn:microsoft.com/office/officeart/2005/8/layout/cycle6"/>
    <dgm:cxn modelId="{EF4237D7-1357-4CC1-BDAB-4AD17BE31D84}" srcId="{3EF5A1B0-42F7-42A5-B747-96543C918E9B}" destId="{FE1D6C9C-E06E-4C6E-89E0-F660769DEC10}" srcOrd="4" destOrd="0" parTransId="{20DB6AF2-488F-44FB-A9EF-AC04AC9FB472}" sibTransId="{694A51A0-BC94-48FC-8947-6AE68C4E0263}"/>
    <dgm:cxn modelId="{F2D70EFA-3474-4002-BCC8-A6766541CC0E}" type="presOf" srcId="{694A51A0-BC94-48FC-8947-6AE68C4E0263}" destId="{236431EF-7B9B-4602-ACD6-4365F706EF40}" srcOrd="0" destOrd="0" presId="urn:microsoft.com/office/officeart/2005/8/layout/cycle6"/>
    <dgm:cxn modelId="{31D5B95A-2095-41FD-BCAC-5221BC9561EC}" type="presOf" srcId="{3EF5A1B0-42F7-42A5-B747-96543C918E9B}" destId="{3362DA70-3186-4B0D-BD9A-6623D24055B9}" srcOrd="0" destOrd="0" presId="urn:microsoft.com/office/officeart/2005/8/layout/cycle6"/>
    <dgm:cxn modelId="{39FFD98A-571D-4EF8-9CDB-836B978D6571}" srcId="{3EF5A1B0-42F7-42A5-B747-96543C918E9B}" destId="{9686E430-B3E6-4009-9764-4817D50753AA}" srcOrd="0" destOrd="0" parTransId="{0A8EAA37-8942-4E2A-8DE8-BB0F1B298457}" sibTransId="{472883C6-F53C-472F-9BAC-31298668707D}"/>
    <dgm:cxn modelId="{30A798A3-D106-4E14-96A4-29209D4D6E03}" srcId="{3EF5A1B0-42F7-42A5-B747-96543C918E9B}" destId="{C0ADBF60-9792-4E90-8CB7-9FBF3906AB93}" srcOrd="1" destOrd="0" parTransId="{7CFF3E18-055C-493A-92C9-7AB2A98BBFE5}" sibTransId="{DD410F55-9131-45FB-8E05-3F42C5EC11F0}"/>
    <dgm:cxn modelId="{A4718CFF-CDB2-4069-B06B-59CFB7EAD67A}" srcId="{3EF5A1B0-42F7-42A5-B747-96543C918E9B}" destId="{37E39B65-2F7D-4AC4-91FE-61D2ECA4004D}" srcOrd="3" destOrd="0" parTransId="{2992F372-877B-49BE-830B-A705A1E49F85}" sibTransId="{A271241A-1807-4209-86FF-5414855305A5}"/>
    <dgm:cxn modelId="{6CD47813-90BF-4529-B6EE-C8724A81374C}" type="presOf" srcId="{472883C6-F53C-472F-9BAC-31298668707D}" destId="{BE32FB1C-C93C-4D58-97E7-277D908BD428}" srcOrd="0" destOrd="0" presId="urn:microsoft.com/office/officeart/2005/8/layout/cycle6"/>
    <dgm:cxn modelId="{F7D47890-464D-4451-BF81-3D87BF681EFD}" type="presOf" srcId="{DD410F55-9131-45FB-8E05-3F42C5EC11F0}" destId="{E360E583-8D76-4B49-82C2-BF22582C8839}" srcOrd="0" destOrd="0" presId="urn:microsoft.com/office/officeart/2005/8/layout/cycle6"/>
    <dgm:cxn modelId="{C9D3079C-3122-4182-B9BE-5982991E967D}" type="presOf" srcId="{37E39B65-2F7D-4AC4-91FE-61D2ECA4004D}" destId="{CE219391-842F-4DB2-A38E-8903FB8100A9}" srcOrd="0" destOrd="0" presId="urn:microsoft.com/office/officeart/2005/8/layout/cycle6"/>
    <dgm:cxn modelId="{B72BA710-4457-4710-A11B-C326807B7854}" type="presOf" srcId="{A271241A-1807-4209-86FF-5414855305A5}" destId="{C8DF330D-7D66-467C-9E54-BB1CB37DC78C}" srcOrd="0" destOrd="0" presId="urn:microsoft.com/office/officeart/2005/8/layout/cycle6"/>
    <dgm:cxn modelId="{601C4252-B5F9-47EC-9272-C19BA4C20EBF}" type="presOf" srcId="{42D37E95-638E-47F1-AEE8-BC23258F1FEE}" destId="{FAB2C39B-D5BF-485A-80AB-5F555AEE6C4A}" srcOrd="0" destOrd="0" presId="urn:microsoft.com/office/officeart/2005/8/layout/cycle6"/>
    <dgm:cxn modelId="{7177737F-A2E9-4F2F-8289-4DC55CB61EC9}" type="presOf" srcId="{C0ADBF60-9792-4E90-8CB7-9FBF3906AB93}" destId="{EAC1B94C-EFC3-4B80-9973-F395785737E0}" srcOrd="0" destOrd="0" presId="urn:microsoft.com/office/officeart/2005/8/layout/cycle6"/>
    <dgm:cxn modelId="{A38698F4-FBCC-40D9-A23C-B926165207E9}" srcId="{3EF5A1B0-42F7-42A5-B747-96543C918E9B}" destId="{42D37E95-638E-47F1-AEE8-BC23258F1FEE}" srcOrd="2" destOrd="0" parTransId="{6580CCCF-6704-4C49-A6AD-FF8EE3194280}" sibTransId="{5DB2FE36-8B5D-453A-84BE-7580431097C4}"/>
    <dgm:cxn modelId="{72BC1E53-8837-4879-9DDE-A533E3E7BB20}" type="presOf" srcId="{9686E430-B3E6-4009-9764-4817D50753AA}" destId="{FB07C83A-F5B3-4D2C-9487-66538C562D1B}" srcOrd="0" destOrd="0" presId="urn:microsoft.com/office/officeart/2005/8/layout/cycle6"/>
    <dgm:cxn modelId="{12AAF11D-03BE-4323-B146-3DE18468C149}" type="presOf" srcId="{FE1D6C9C-E06E-4C6E-89E0-F660769DEC10}" destId="{08792BBE-48A0-41B5-842D-7553D35E9E60}" srcOrd="0" destOrd="0" presId="urn:microsoft.com/office/officeart/2005/8/layout/cycle6"/>
    <dgm:cxn modelId="{F8AE9317-845A-433B-B473-3D57B1E1CAB8}" type="presParOf" srcId="{3362DA70-3186-4B0D-BD9A-6623D24055B9}" destId="{FB07C83A-F5B3-4D2C-9487-66538C562D1B}" srcOrd="0" destOrd="0" presId="urn:microsoft.com/office/officeart/2005/8/layout/cycle6"/>
    <dgm:cxn modelId="{6F873B9E-487E-43E8-B826-155389E36DD6}" type="presParOf" srcId="{3362DA70-3186-4B0D-BD9A-6623D24055B9}" destId="{32FE12E4-FFB9-4B35-897F-DF0007C5C8CC}" srcOrd="1" destOrd="0" presId="urn:microsoft.com/office/officeart/2005/8/layout/cycle6"/>
    <dgm:cxn modelId="{964E67B4-6435-4221-BC0B-3129B76914FF}" type="presParOf" srcId="{3362DA70-3186-4B0D-BD9A-6623D24055B9}" destId="{BE32FB1C-C93C-4D58-97E7-277D908BD428}" srcOrd="2" destOrd="0" presId="urn:microsoft.com/office/officeart/2005/8/layout/cycle6"/>
    <dgm:cxn modelId="{7CAF60B5-DA9F-4B82-AEF5-07651099CE31}" type="presParOf" srcId="{3362DA70-3186-4B0D-BD9A-6623D24055B9}" destId="{EAC1B94C-EFC3-4B80-9973-F395785737E0}" srcOrd="3" destOrd="0" presId="urn:microsoft.com/office/officeart/2005/8/layout/cycle6"/>
    <dgm:cxn modelId="{7184C0C4-9872-4209-AA8E-309EE3A365AA}" type="presParOf" srcId="{3362DA70-3186-4B0D-BD9A-6623D24055B9}" destId="{CEA08FB6-3865-48E4-8609-B8B94E3197B1}" srcOrd="4" destOrd="0" presId="urn:microsoft.com/office/officeart/2005/8/layout/cycle6"/>
    <dgm:cxn modelId="{9A6E6857-458D-4556-93F4-55D405E15BF8}" type="presParOf" srcId="{3362DA70-3186-4B0D-BD9A-6623D24055B9}" destId="{E360E583-8D76-4B49-82C2-BF22582C8839}" srcOrd="5" destOrd="0" presId="urn:microsoft.com/office/officeart/2005/8/layout/cycle6"/>
    <dgm:cxn modelId="{D163C6E8-C0B2-4F8B-9C34-8A5E97398037}" type="presParOf" srcId="{3362DA70-3186-4B0D-BD9A-6623D24055B9}" destId="{FAB2C39B-D5BF-485A-80AB-5F555AEE6C4A}" srcOrd="6" destOrd="0" presId="urn:microsoft.com/office/officeart/2005/8/layout/cycle6"/>
    <dgm:cxn modelId="{C4B5BF7D-5EC8-4208-9EBD-7D8D102BAB2B}" type="presParOf" srcId="{3362DA70-3186-4B0D-BD9A-6623D24055B9}" destId="{7E501070-5D1C-4F12-AB20-87584037CFAB}" srcOrd="7" destOrd="0" presId="urn:microsoft.com/office/officeart/2005/8/layout/cycle6"/>
    <dgm:cxn modelId="{1CCF0740-41F9-4EC0-B82A-D2E5F90511AE}" type="presParOf" srcId="{3362DA70-3186-4B0D-BD9A-6623D24055B9}" destId="{0C7AFBEB-91F3-482A-9CB4-A07C8ABF90AE}" srcOrd="8" destOrd="0" presId="urn:microsoft.com/office/officeart/2005/8/layout/cycle6"/>
    <dgm:cxn modelId="{7A73FF21-B9EA-4892-B702-FF20E0F3088C}" type="presParOf" srcId="{3362DA70-3186-4B0D-BD9A-6623D24055B9}" destId="{CE219391-842F-4DB2-A38E-8903FB8100A9}" srcOrd="9" destOrd="0" presId="urn:microsoft.com/office/officeart/2005/8/layout/cycle6"/>
    <dgm:cxn modelId="{868E8692-C377-4267-B946-4014D086D5FD}" type="presParOf" srcId="{3362DA70-3186-4B0D-BD9A-6623D24055B9}" destId="{23AEF804-EF75-4F1C-AB92-1F129B099ACF}" srcOrd="10" destOrd="0" presId="urn:microsoft.com/office/officeart/2005/8/layout/cycle6"/>
    <dgm:cxn modelId="{B9210670-2F5A-4877-9EE8-1B09CA7D1BFD}" type="presParOf" srcId="{3362DA70-3186-4B0D-BD9A-6623D24055B9}" destId="{C8DF330D-7D66-467C-9E54-BB1CB37DC78C}" srcOrd="11" destOrd="0" presId="urn:microsoft.com/office/officeart/2005/8/layout/cycle6"/>
    <dgm:cxn modelId="{FA82BB0D-7A36-41D0-A088-A384A98CB5B9}" type="presParOf" srcId="{3362DA70-3186-4B0D-BD9A-6623D24055B9}" destId="{08792BBE-48A0-41B5-842D-7553D35E9E60}" srcOrd="12" destOrd="0" presId="urn:microsoft.com/office/officeart/2005/8/layout/cycle6"/>
    <dgm:cxn modelId="{A4910F40-88A7-42EC-9B9A-53A5263AEA20}" type="presParOf" srcId="{3362DA70-3186-4B0D-BD9A-6623D24055B9}" destId="{067668E4-D3AB-4EE4-8B32-E711D79C146B}" srcOrd="13" destOrd="0" presId="urn:microsoft.com/office/officeart/2005/8/layout/cycle6"/>
    <dgm:cxn modelId="{5D5B991C-FC6B-40E9-A8E8-8CDEE93F271A}" type="presParOf" srcId="{3362DA70-3186-4B0D-BD9A-6623D24055B9}" destId="{236431EF-7B9B-4602-ACD6-4365F706EF40}" srcOrd="14"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A018D9C-4072-4F6E-A9CF-86ABF07AA2D9}" type="doc">
      <dgm:prSet loTypeId="urn:microsoft.com/office/officeart/2009/layout/ReverseList" loCatId="relationship" qsTypeId="urn:microsoft.com/office/officeart/2005/8/quickstyle/simple1" qsCatId="simple" csTypeId="urn:microsoft.com/office/officeart/2005/8/colors/accent2_2" csCatId="accent2" phldr="1"/>
      <dgm:spPr/>
      <dgm:t>
        <a:bodyPr/>
        <a:lstStyle/>
        <a:p>
          <a:endParaRPr lang="es-EC"/>
        </a:p>
      </dgm:t>
    </dgm:pt>
    <dgm:pt modelId="{B8F23E48-A80D-46CD-A0DA-E1E2113D8234}">
      <dgm:prSet phldrT="[Texto]" custT="1"/>
      <dgm:spPr/>
      <dgm:t>
        <a:bodyPr anchor="ctr"/>
        <a:lstStyle/>
        <a:p>
          <a:pPr algn="ctr"/>
          <a:r>
            <a:rPr lang="es-EC" sz="2400" dirty="0" smtClean="0"/>
            <a:t>Planificación</a:t>
          </a:r>
          <a:endParaRPr lang="es-EC" sz="2400" dirty="0"/>
        </a:p>
      </dgm:t>
    </dgm:pt>
    <dgm:pt modelId="{DE6D3222-A680-43C1-9716-F26B7FA56DE1}" type="parTrans" cxnId="{586B1EEF-1B8E-47D6-8E76-0AFE1F804FA6}">
      <dgm:prSet/>
      <dgm:spPr/>
      <dgm:t>
        <a:bodyPr/>
        <a:lstStyle/>
        <a:p>
          <a:endParaRPr lang="es-EC"/>
        </a:p>
      </dgm:t>
    </dgm:pt>
    <dgm:pt modelId="{67C386F7-F0D3-4C44-8104-4E32BC46D83C}" type="sibTrans" cxnId="{586B1EEF-1B8E-47D6-8E76-0AFE1F804FA6}">
      <dgm:prSet/>
      <dgm:spPr/>
      <dgm:t>
        <a:bodyPr/>
        <a:lstStyle/>
        <a:p>
          <a:endParaRPr lang="es-EC"/>
        </a:p>
      </dgm:t>
    </dgm:pt>
    <dgm:pt modelId="{4BAB8988-BC8F-4998-A158-7FE62ECDEE0E}">
      <dgm:prSet phldrT="[Texto]" custT="1"/>
      <dgm:spPr/>
      <dgm:t>
        <a:bodyPr anchor="ctr"/>
        <a:lstStyle/>
        <a:p>
          <a:pPr algn="ctr"/>
          <a:r>
            <a:rPr lang="es-EC" sz="2400" dirty="0" smtClean="0"/>
            <a:t>Programación presupuestaria</a:t>
          </a:r>
          <a:endParaRPr lang="es-EC" sz="2400" dirty="0"/>
        </a:p>
      </dgm:t>
    </dgm:pt>
    <dgm:pt modelId="{1748E469-8C74-4F57-BC21-0A8C16851017}" type="parTrans" cxnId="{B5BDB274-A495-4BF6-956B-2EB75DC3198D}">
      <dgm:prSet/>
      <dgm:spPr/>
      <dgm:t>
        <a:bodyPr/>
        <a:lstStyle/>
        <a:p>
          <a:endParaRPr lang="es-EC"/>
        </a:p>
      </dgm:t>
    </dgm:pt>
    <dgm:pt modelId="{FA6166B4-B057-41B6-BEDD-405A8D5447D3}" type="sibTrans" cxnId="{B5BDB274-A495-4BF6-956B-2EB75DC3198D}">
      <dgm:prSet/>
      <dgm:spPr/>
      <dgm:t>
        <a:bodyPr/>
        <a:lstStyle/>
        <a:p>
          <a:endParaRPr lang="es-EC"/>
        </a:p>
      </dgm:t>
    </dgm:pt>
    <dgm:pt modelId="{238AECBE-17F3-4431-8354-62CCFED9E394}" type="pres">
      <dgm:prSet presAssocID="{6A018D9C-4072-4F6E-A9CF-86ABF07AA2D9}" presName="Name0" presStyleCnt="0">
        <dgm:presLayoutVars>
          <dgm:chMax val="2"/>
          <dgm:chPref val="2"/>
          <dgm:animLvl val="lvl"/>
        </dgm:presLayoutVars>
      </dgm:prSet>
      <dgm:spPr/>
      <dgm:t>
        <a:bodyPr/>
        <a:lstStyle/>
        <a:p>
          <a:endParaRPr lang="es-EC"/>
        </a:p>
      </dgm:t>
    </dgm:pt>
    <dgm:pt modelId="{F92D4F5F-A211-4F45-91DC-07806713B3E8}" type="pres">
      <dgm:prSet presAssocID="{6A018D9C-4072-4F6E-A9CF-86ABF07AA2D9}" presName="LeftText" presStyleLbl="revTx" presStyleIdx="0" presStyleCnt="0">
        <dgm:presLayoutVars>
          <dgm:bulletEnabled val="1"/>
        </dgm:presLayoutVars>
      </dgm:prSet>
      <dgm:spPr/>
      <dgm:t>
        <a:bodyPr/>
        <a:lstStyle/>
        <a:p>
          <a:endParaRPr lang="es-EC"/>
        </a:p>
      </dgm:t>
    </dgm:pt>
    <dgm:pt modelId="{7B7B1D87-FD6F-4607-A1C8-D54DEC5D529A}" type="pres">
      <dgm:prSet presAssocID="{6A018D9C-4072-4F6E-A9CF-86ABF07AA2D9}" presName="LeftNode" presStyleLbl="bgImgPlace1" presStyleIdx="0" presStyleCnt="2" custScaleX="124881" custLinFactNeighborX="-18501">
        <dgm:presLayoutVars>
          <dgm:chMax val="2"/>
          <dgm:chPref val="2"/>
        </dgm:presLayoutVars>
      </dgm:prSet>
      <dgm:spPr/>
      <dgm:t>
        <a:bodyPr/>
        <a:lstStyle/>
        <a:p>
          <a:endParaRPr lang="es-EC"/>
        </a:p>
      </dgm:t>
    </dgm:pt>
    <dgm:pt modelId="{82F7CB01-168E-4191-814F-CDF9E0F9C26A}" type="pres">
      <dgm:prSet presAssocID="{6A018D9C-4072-4F6E-A9CF-86ABF07AA2D9}" presName="RightText" presStyleLbl="revTx" presStyleIdx="0" presStyleCnt="0">
        <dgm:presLayoutVars>
          <dgm:bulletEnabled val="1"/>
        </dgm:presLayoutVars>
      </dgm:prSet>
      <dgm:spPr/>
      <dgm:t>
        <a:bodyPr/>
        <a:lstStyle/>
        <a:p>
          <a:endParaRPr lang="es-EC"/>
        </a:p>
      </dgm:t>
    </dgm:pt>
    <dgm:pt modelId="{13DF1ABF-C795-4073-A979-BB481D96A914}" type="pres">
      <dgm:prSet presAssocID="{6A018D9C-4072-4F6E-A9CF-86ABF07AA2D9}" presName="RightNode" presStyleLbl="bgImgPlace1" presStyleIdx="1" presStyleCnt="2" custScaleX="149412" custLinFactNeighborX="17895">
        <dgm:presLayoutVars>
          <dgm:chMax val="0"/>
          <dgm:chPref val="0"/>
        </dgm:presLayoutVars>
      </dgm:prSet>
      <dgm:spPr/>
      <dgm:t>
        <a:bodyPr/>
        <a:lstStyle/>
        <a:p>
          <a:endParaRPr lang="es-EC"/>
        </a:p>
      </dgm:t>
    </dgm:pt>
    <dgm:pt modelId="{6140B4EA-24C6-4054-8119-ACF0225B9531}" type="pres">
      <dgm:prSet presAssocID="{6A018D9C-4072-4F6E-A9CF-86ABF07AA2D9}" presName="TopArrow" presStyleLbl="node1" presStyleIdx="0" presStyleCnt="2"/>
      <dgm:spPr/>
    </dgm:pt>
    <dgm:pt modelId="{D66418EC-44D7-488A-88C0-4E19A42557FB}" type="pres">
      <dgm:prSet presAssocID="{6A018D9C-4072-4F6E-A9CF-86ABF07AA2D9}" presName="BottomArrow" presStyleLbl="node1" presStyleIdx="1" presStyleCnt="2"/>
      <dgm:spPr/>
    </dgm:pt>
  </dgm:ptLst>
  <dgm:cxnLst>
    <dgm:cxn modelId="{586B1EEF-1B8E-47D6-8E76-0AFE1F804FA6}" srcId="{6A018D9C-4072-4F6E-A9CF-86ABF07AA2D9}" destId="{B8F23E48-A80D-46CD-A0DA-E1E2113D8234}" srcOrd="0" destOrd="0" parTransId="{DE6D3222-A680-43C1-9716-F26B7FA56DE1}" sibTransId="{67C386F7-F0D3-4C44-8104-4E32BC46D83C}"/>
    <dgm:cxn modelId="{B5BDB274-A495-4BF6-956B-2EB75DC3198D}" srcId="{6A018D9C-4072-4F6E-A9CF-86ABF07AA2D9}" destId="{4BAB8988-BC8F-4998-A158-7FE62ECDEE0E}" srcOrd="1" destOrd="0" parTransId="{1748E469-8C74-4F57-BC21-0A8C16851017}" sibTransId="{FA6166B4-B057-41B6-BEDD-405A8D5447D3}"/>
    <dgm:cxn modelId="{7A0FDC59-3963-4702-9AFC-E4EF8DAFFAAB}" type="presOf" srcId="{B8F23E48-A80D-46CD-A0DA-E1E2113D8234}" destId="{7B7B1D87-FD6F-4607-A1C8-D54DEC5D529A}" srcOrd="1" destOrd="0" presId="urn:microsoft.com/office/officeart/2009/layout/ReverseList"/>
    <dgm:cxn modelId="{20213EF8-E46F-4356-B948-6F6FDD8226C4}" type="presOf" srcId="{4BAB8988-BC8F-4998-A158-7FE62ECDEE0E}" destId="{13DF1ABF-C795-4073-A979-BB481D96A914}" srcOrd="1" destOrd="0" presId="urn:microsoft.com/office/officeart/2009/layout/ReverseList"/>
    <dgm:cxn modelId="{E4B69DDF-C846-433C-8241-3D6BF53BF7FC}" type="presOf" srcId="{B8F23E48-A80D-46CD-A0DA-E1E2113D8234}" destId="{F92D4F5F-A211-4F45-91DC-07806713B3E8}" srcOrd="0" destOrd="0" presId="urn:microsoft.com/office/officeart/2009/layout/ReverseList"/>
    <dgm:cxn modelId="{778F13DF-55C2-4837-A982-C101389DC8BD}" type="presOf" srcId="{6A018D9C-4072-4F6E-A9CF-86ABF07AA2D9}" destId="{238AECBE-17F3-4431-8354-62CCFED9E394}" srcOrd="0" destOrd="0" presId="urn:microsoft.com/office/officeart/2009/layout/ReverseList"/>
    <dgm:cxn modelId="{C42E85AE-A65C-4BE0-8475-789593DCAC87}" type="presOf" srcId="{4BAB8988-BC8F-4998-A158-7FE62ECDEE0E}" destId="{82F7CB01-168E-4191-814F-CDF9E0F9C26A}" srcOrd="0" destOrd="0" presId="urn:microsoft.com/office/officeart/2009/layout/ReverseList"/>
    <dgm:cxn modelId="{6836E607-ABC9-4CC2-9E74-8AF57B93F7A0}" type="presParOf" srcId="{238AECBE-17F3-4431-8354-62CCFED9E394}" destId="{F92D4F5F-A211-4F45-91DC-07806713B3E8}" srcOrd="0" destOrd="0" presId="urn:microsoft.com/office/officeart/2009/layout/ReverseList"/>
    <dgm:cxn modelId="{660628E6-30FE-40C1-A04E-27D270B98F6F}" type="presParOf" srcId="{238AECBE-17F3-4431-8354-62CCFED9E394}" destId="{7B7B1D87-FD6F-4607-A1C8-D54DEC5D529A}" srcOrd="1" destOrd="0" presId="urn:microsoft.com/office/officeart/2009/layout/ReverseList"/>
    <dgm:cxn modelId="{216B6529-C8CA-4D2C-AA40-92428EFED2F5}" type="presParOf" srcId="{238AECBE-17F3-4431-8354-62CCFED9E394}" destId="{82F7CB01-168E-4191-814F-CDF9E0F9C26A}" srcOrd="2" destOrd="0" presId="urn:microsoft.com/office/officeart/2009/layout/ReverseList"/>
    <dgm:cxn modelId="{882902A7-5F08-4A90-B243-E9526E723620}" type="presParOf" srcId="{238AECBE-17F3-4431-8354-62CCFED9E394}" destId="{13DF1ABF-C795-4073-A979-BB481D96A914}" srcOrd="3" destOrd="0" presId="urn:microsoft.com/office/officeart/2009/layout/ReverseList"/>
    <dgm:cxn modelId="{AF14E1CC-DCA0-4D80-AFA8-9A79A03CDB80}" type="presParOf" srcId="{238AECBE-17F3-4431-8354-62CCFED9E394}" destId="{6140B4EA-24C6-4054-8119-ACF0225B9531}" srcOrd="4" destOrd="0" presId="urn:microsoft.com/office/officeart/2009/layout/ReverseList"/>
    <dgm:cxn modelId="{84B9D638-B992-4F57-9478-BDA8E7F0C929}" type="presParOf" srcId="{238AECBE-17F3-4431-8354-62CCFED9E394}" destId="{D66418EC-44D7-488A-88C0-4E19A42557FB}" srcOrd="5" destOrd="0" presId="urn:microsoft.com/office/officeart/2009/layout/Reverse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19. Revisión de la capacidad de financiamiento</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58B9A158-3F57-4770-80C5-19EBD24F3AC5}" type="presOf" srcId="{981E1EAE-880D-4C71-A873-71F71E77A780}" destId="{0E83132E-3E36-463B-A705-26298A12169F}" srcOrd="0" destOrd="0" presId="urn:microsoft.com/office/officeart/2005/8/layout/vList2"/>
    <dgm:cxn modelId="{39CF9FC8-E5F8-4DB9-8A7C-D70242A1FD16}"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FD9C0AAE-6069-4372-BF89-BE8433EACFD7}"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C145A1-511B-47F8-A846-1CB033DCF14B}" type="doc">
      <dgm:prSet loTypeId="urn:microsoft.com/office/officeart/2005/8/layout/radial6" loCatId="cycle" qsTypeId="urn:microsoft.com/office/officeart/2005/8/quickstyle/3d1" qsCatId="3D" csTypeId="urn:microsoft.com/office/officeart/2005/8/colors/accent6_2" csCatId="accent6" phldr="1"/>
      <dgm:spPr/>
      <dgm:t>
        <a:bodyPr/>
        <a:lstStyle/>
        <a:p>
          <a:endParaRPr lang="es-EC"/>
        </a:p>
      </dgm:t>
    </dgm:pt>
    <dgm:pt modelId="{BBFA3382-2FD1-48EC-8FC5-CBE30AEF57D2}">
      <dgm:prSet phldrT="[Texto]"/>
      <dgm:spPr>
        <a:xfrm>
          <a:off x="1828162" y="1448933"/>
          <a:ext cx="1743714" cy="1587316"/>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panose="020F0502020204030204"/>
              <a:ea typeface="+mn-ea"/>
              <a:cs typeface="+mn-cs"/>
            </a:rPr>
            <a:t>Ciclo de gestión</a:t>
          </a:r>
        </a:p>
      </dgm:t>
    </dgm:pt>
    <dgm:pt modelId="{58FE215E-658C-46F4-81A4-BD0A00BCE0C8}" type="parTrans" cxnId="{C7C7DD46-D523-47B6-91FE-B260F9BCA50E}">
      <dgm:prSet/>
      <dgm:spPr/>
      <dgm:t>
        <a:bodyPr/>
        <a:lstStyle/>
        <a:p>
          <a:endParaRPr lang="es-EC"/>
        </a:p>
      </dgm:t>
    </dgm:pt>
    <dgm:pt modelId="{9DF21017-319F-4BA7-B9F9-6D3BCFB97BC0}" type="sibTrans" cxnId="{C7C7DD46-D523-47B6-91FE-B260F9BCA50E}">
      <dgm:prSet/>
      <dgm:spPr/>
      <dgm:t>
        <a:bodyPr/>
        <a:lstStyle/>
        <a:p>
          <a:endParaRPr lang="es-EC"/>
        </a:p>
      </dgm:t>
    </dgm:pt>
    <dgm:pt modelId="{856C18ED-9EBE-449F-B873-1EF848187891}">
      <dgm:prSet phldrT="[Texto]" custT="1"/>
      <dgm:spPr>
        <a:xfrm>
          <a:off x="2048030" y="378"/>
          <a:ext cx="1303978" cy="1111121"/>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C" sz="1800" dirty="0">
              <a:solidFill>
                <a:sysClr val="window" lastClr="FFFFFF"/>
              </a:solidFill>
              <a:latin typeface="Calibri" panose="020F0502020204030204"/>
              <a:ea typeface="+mn-ea"/>
              <a:cs typeface="+mn-cs"/>
            </a:rPr>
            <a:t>Planificación Estratégica</a:t>
          </a:r>
        </a:p>
      </dgm:t>
    </dgm:pt>
    <dgm:pt modelId="{4E70A241-DCBC-430C-B66F-BD841E77B49D}" type="parTrans" cxnId="{ED77084D-34EB-41FA-824C-4695BEEC2A2C}">
      <dgm:prSet/>
      <dgm:spPr/>
      <dgm:t>
        <a:bodyPr/>
        <a:lstStyle/>
        <a:p>
          <a:endParaRPr lang="es-EC"/>
        </a:p>
      </dgm:t>
    </dgm:pt>
    <dgm:pt modelId="{3D5D3392-E330-4A71-8207-67197234812B}" type="sibTrans" cxnId="{ED77084D-34EB-41FA-824C-4695BEEC2A2C}">
      <dgm:prSet/>
      <dgm:spPr>
        <a:xfrm>
          <a:off x="973367" y="515939"/>
          <a:ext cx="3453304" cy="3453304"/>
        </a:xfrm>
        <a:prstGeom prst="blockArc">
          <a:avLst>
            <a:gd name="adj1" fmla="val 16200000"/>
            <a:gd name="adj2" fmla="val 20520000"/>
            <a:gd name="adj3" fmla="val 4633"/>
          </a:avLst>
        </a:prstGeom>
        <a:gradFill rotWithShape="0">
          <a:gsLst>
            <a:gs pos="0">
              <a:srgbClr val="70AD47">
                <a:tint val="60000"/>
                <a:hueOff val="0"/>
                <a:satOff val="0"/>
                <a:lumOff val="0"/>
                <a:alphaOff val="0"/>
                <a:satMod val="103000"/>
                <a:lumMod val="102000"/>
                <a:tint val="94000"/>
              </a:srgbClr>
            </a:gs>
            <a:gs pos="50000">
              <a:srgbClr val="70AD47">
                <a:tint val="60000"/>
                <a:hueOff val="0"/>
                <a:satOff val="0"/>
                <a:lumOff val="0"/>
                <a:alphaOff val="0"/>
                <a:satMod val="110000"/>
                <a:lumMod val="100000"/>
                <a:shade val="100000"/>
              </a:srgbClr>
            </a:gs>
            <a:gs pos="100000">
              <a:srgbClr val="70AD47">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EC"/>
        </a:p>
      </dgm:t>
    </dgm:pt>
    <dgm:pt modelId="{978CAF06-6A69-47E7-95A3-023A0F1ECBC1}">
      <dgm:prSet phldrT="[Texto]" custT="1"/>
      <dgm:spPr>
        <a:xfrm>
          <a:off x="3652131" y="1165826"/>
          <a:ext cx="1303978" cy="1111121"/>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C" sz="1800" dirty="0">
              <a:solidFill>
                <a:sysClr val="window" lastClr="FFFFFF"/>
              </a:solidFill>
              <a:latin typeface="Calibri" panose="020F0502020204030204"/>
              <a:ea typeface="+mn-ea"/>
              <a:cs typeface="+mn-cs"/>
            </a:rPr>
            <a:t>Presupuesto por Resultados</a:t>
          </a:r>
        </a:p>
      </dgm:t>
    </dgm:pt>
    <dgm:pt modelId="{C563DFF7-9195-4A3D-8C0C-5AA451D82213}" type="parTrans" cxnId="{2C1DE703-FA7D-43C8-ABEB-7E498CF02A2E}">
      <dgm:prSet/>
      <dgm:spPr/>
      <dgm:t>
        <a:bodyPr/>
        <a:lstStyle/>
        <a:p>
          <a:endParaRPr lang="es-EC"/>
        </a:p>
      </dgm:t>
    </dgm:pt>
    <dgm:pt modelId="{927F4832-6D44-436D-8464-B0A1B21DE6D9}" type="sibTrans" cxnId="{2C1DE703-FA7D-43C8-ABEB-7E498CF02A2E}">
      <dgm:prSet/>
      <dgm:spPr>
        <a:xfrm>
          <a:off x="973367" y="515939"/>
          <a:ext cx="3453304" cy="3453304"/>
        </a:xfrm>
        <a:prstGeom prst="blockArc">
          <a:avLst>
            <a:gd name="adj1" fmla="val 20520000"/>
            <a:gd name="adj2" fmla="val 3240000"/>
            <a:gd name="adj3" fmla="val 4633"/>
          </a:avLst>
        </a:prstGeom>
        <a:gradFill rotWithShape="0">
          <a:gsLst>
            <a:gs pos="0">
              <a:srgbClr val="70AD47">
                <a:tint val="60000"/>
                <a:hueOff val="0"/>
                <a:satOff val="0"/>
                <a:lumOff val="0"/>
                <a:alphaOff val="0"/>
                <a:satMod val="103000"/>
                <a:lumMod val="102000"/>
                <a:tint val="94000"/>
              </a:srgbClr>
            </a:gs>
            <a:gs pos="50000">
              <a:srgbClr val="70AD47">
                <a:tint val="60000"/>
                <a:hueOff val="0"/>
                <a:satOff val="0"/>
                <a:lumOff val="0"/>
                <a:alphaOff val="0"/>
                <a:satMod val="110000"/>
                <a:lumMod val="100000"/>
                <a:shade val="100000"/>
              </a:srgbClr>
            </a:gs>
            <a:gs pos="100000">
              <a:srgbClr val="70AD47">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EC"/>
        </a:p>
      </dgm:t>
    </dgm:pt>
    <dgm:pt modelId="{D6BE6DF2-8FB7-4C17-92C4-C6D18FF2D17E}">
      <dgm:prSet phldrT="[Texto]" custT="1"/>
      <dgm:spPr>
        <a:xfrm>
          <a:off x="3039419" y="3051560"/>
          <a:ext cx="1303978" cy="1111121"/>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C" sz="2000" dirty="0">
              <a:solidFill>
                <a:sysClr val="window" lastClr="FFFFFF"/>
              </a:solidFill>
              <a:latin typeface="Calibri" panose="020F0502020204030204"/>
              <a:ea typeface="+mn-ea"/>
              <a:cs typeface="+mn-cs"/>
            </a:rPr>
            <a:t>Gestión de Programas y proyectos</a:t>
          </a:r>
        </a:p>
      </dgm:t>
    </dgm:pt>
    <dgm:pt modelId="{747AF6AF-B0E4-4B24-838E-C54F25705519}" type="parTrans" cxnId="{CA4C4DD9-D4BC-40F2-A819-6CF4CF298EAC}">
      <dgm:prSet/>
      <dgm:spPr/>
      <dgm:t>
        <a:bodyPr/>
        <a:lstStyle/>
        <a:p>
          <a:endParaRPr lang="es-EC"/>
        </a:p>
      </dgm:t>
    </dgm:pt>
    <dgm:pt modelId="{C2F7A8B4-DACD-4D64-B695-463107036544}" type="sibTrans" cxnId="{CA4C4DD9-D4BC-40F2-A819-6CF4CF298EAC}">
      <dgm:prSet/>
      <dgm:spPr>
        <a:xfrm>
          <a:off x="973367" y="515939"/>
          <a:ext cx="3453304" cy="3453304"/>
        </a:xfrm>
        <a:prstGeom prst="blockArc">
          <a:avLst>
            <a:gd name="adj1" fmla="val 3240000"/>
            <a:gd name="adj2" fmla="val 7560000"/>
            <a:gd name="adj3" fmla="val 4633"/>
          </a:avLst>
        </a:prstGeom>
        <a:gradFill rotWithShape="0">
          <a:gsLst>
            <a:gs pos="0">
              <a:srgbClr val="70AD47">
                <a:tint val="60000"/>
                <a:hueOff val="0"/>
                <a:satOff val="0"/>
                <a:lumOff val="0"/>
                <a:alphaOff val="0"/>
                <a:satMod val="103000"/>
                <a:lumMod val="102000"/>
                <a:tint val="94000"/>
              </a:srgbClr>
            </a:gs>
            <a:gs pos="50000">
              <a:srgbClr val="70AD47">
                <a:tint val="60000"/>
                <a:hueOff val="0"/>
                <a:satOff val="0"/>
                <a:lumOff val="0"/>
                <a:alphaOff val="0"/>
                <a:satMod val="110000"/>
                <a:lumMod val="100000"/>
                <a:shade val="100000"/>
              </a:srgbClr>
            </a:gs>
            <a:gs pos="100000">
              <a:srgbClr val="70AD47">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EC"/>
        </a:p>
      </dgm:t>
    </dgm:pt>
    <dgm:pt modelId="{FFB7407B-2601-4AD5-8126-C9BF4F388BCF}">
      <dgm:prSet phldrT="[Texto]" custT="1"/>
      <dgm:spPr>
        <a:xfrm>
          <a:off x="1056641" y="3051560"/>
          <a:ext cx="1303978" cy="1111121"/>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C" sz="2000" dirty="0">
              <a:solidFill>
                <a:sysClr val="window" lastClr="FFFFFF"/>
              </a:solidFill>
              <a:latin typeface="Calibri" panose="020F0502020204030204"/>
              <a:ea typeface="+mn-ea"/>
              <a:cs typeface="+mn-cs"/>
            </a:rPr>
            <a:t>Gestión financiera</a:t>
          </a:r>
        </a:p>
      </dgm:t>
    </dgm:pt>
    <dgm:pt modelId="{EE302974-02DF-4F07-8FD3-A02535146432}" type="parTrans" cxnId="{9E7F3D25-C91A-4944-8A00-CCF79902ADAF}">
      <dgm:prSet/>
      <dgm:spPr/>
      <dgm:t>
        <a:bodyPr/>
        <a:lstStyle/>
        <a:p>
          <a:endParaRPr lang="es-EC"/>
        </a:p>
      </dgm:t>
    </dgm:pt>
    <dgm:pt modelId="{B5B1B918-A2AE-4978-BED4-F5AB8A455AA1}" type="sibTrans" cxnId="{9E7F3D25-C91A-4944-8A00-CCF79902ADAF}">
      <dgm:prSet/>
      <dgm:spPr>
        <a:xfrm>
          <a:off x="973367" y="515939"/>
          <a:ext cx="3453304" cy="3453304"/>
        </a:xfrm>
        <a:prstGeom prst="blockArc">
          <a:avLst>
            <a:gd name="adj1" fmla="val 7560000"/>
            <a:gd name="adj2" fmla="val 11880000"/>
            <a:gd name="adj3" fmla="val 4633"/>
          </a:avLst>
        </a:prstGeom>
        <a:gradFill rotWithShape="0">
          <a:gsLst>
            <a:gs pos="0">
              <a:srgbClr val="70AD47">
                <a:tint val="60000"/>
                <a:hueOff val="0"/>
                <a:satOff val="0"/>
                <a:lumOff val="0"/>
                <a:alphaOff val="0"/>
                <a:satMod val="103000"/>
                <a:lumMod val="102000"/>
                <a:tint val="94000"/>
              </a:srgbClr>
            </a:gs>
            <a:gs pos="50000">
              <a:srgbClr val="70AD47">
                <a:tint val="60000"/>
                <a:hueOff val="0"/>
                <a:satOff val="0"/>
                <a:lumOff val="0"/>
                <a:alphaOff val="0"/>
                <a:satMod val="110000"/>
                <a:lumMod val="100000"/>
                <a:shade val="100000"/>
              </a:srgbClr>
            </a:gs>
            <a:gs pos="100000">
              <a:srgbClr val="70AD47">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EC"/>
        </a:p>
      </dgm:t>
    </dgm:pt>
    <dgm:pt modelId="{45C768BC-54C9-4C2D-B60F-760B9CBF6084}">
      <dgm:prSet phldrT="[Texto]" custT="1"/>
      <dgm:spPr>
        <a:xfrm>
          <a:off x="443929" y="1165826"/>
          <a:ext cx="1303978" cy="1111121"/>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EC" sz="2000" dirty="0">
              <a:solidFill>
                <a:sysClr val="window" lastClr="FFFFFF"/>
              </a:solidFill>
              <a:latin typeface="Calibri" panose="020F0502020204030204"/>
              <a:ea typeface="+mn-ea"/>
              <a:cs typeface="+mn-cs"/>
            </a:rPr>
            <a:t>Monitoreo y Evaluación</a:t>
          </a:r>
        </a:p>
      </dgm:t>
    </dgm:pt>
    <dgm:pt modelId="{D03745FF-39C4-444B-9ECE-B7C7D7FA758E}" type="parTrans" cxnId="{091C9538-43B7-4587-A09B-064624927AB3}">
      <dgm:prSet/>
      <dgm:spPr/>
      <dgm:t>
        <a:bodyPr/>
        <a:lstStyle/>
        <a:p>
          <a:endParaRPr lang="es-EC"/>
        </a:p>
      </dgm:t>
    </dgm:pt>
    <dgm:pt modelId="{2C2C3F99-EB59-430B-99D1-D22277B5B876}" type="sibTrans" cxnId="{091C9538-43B7-4587-A09B-064624927AB3}">
      <dgm:prSet/>
      <dgm:spPr>
        <a:xfrm>
          <a:off x="973367" y="515939"/>
          <a:ext cx="3453304" cy="3453304"/>
        </a:xfrm>
        <a:prstGeom prst="blockArc">
          <a:avLst>
            <a:gd name="adj1" fmla="val 11880000"/>
            <a:gd name="adj2" fmla="val 16200000"/>
            <a:gd name="adj3" fmla="val 4633"/>
          </a:avLst>
        </a:prstGeom>
        <a:gradFill rotWithShape="0">
          <a:gsLst>
            <a:gs pos="0">
              <a:srgbClr val="70AD47">
                <a:tint val="60000"/>
                <a:hueOff val="0"/>
                <a:satOff val="0"/>
                <a:lumOff val="0"/>
                <a:alphaOff val="0"/>
                <a:satMod val="103000"/>
                <a:lumMod val="102000"/>
                <a:tint val="94000"/>
              </a:srgbClr>
            </a:gs>
            <a:gs pos="50000">
              <a:srgbClr val="70AD47">
                <a:tint val="60000"/>
                <a:hueOff val="0"/>
                <a:satOff val="0"/>
                <a:lumOff val="0"/>
                <a:alphaOff val="0"/>
                <a:satMod val="110000"/>
                <a:lumMod val="100000"/>
                <a:shade val="100000"/>
              </a:srgbClr>
            </a:gs>
            <a:gs pos="100000">
              <a:srgbClr val="70AD47">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s-EC"/>
        </a:p>
      </dgm:t>
    </dgm:pt>
    <dgm:pt modelId="{2D193DDE-5710-495F-BB2E-6476947D07DB}" type="pres">
      <dgm:prSet presAssocID="{62C145A1-511B-47F8-A846-1CB033DCF14B}" presName="Name0" presStyleCnt="0">
        <dgm:presLayoutVars>
          <dgm:chMax val="1"/>
          <dgm:dir/>
          <dgm:animLvl val="ctr"/>
          <dgm:resizeHandles val="exact"/>
        </dgm:presLayoutVars>
      </dgm:prSet>
      <dgm:spPr/>
      <dgm:t>
        <a:bodyPr/>
        <a:lstStyle/>
        <a:p>
          <a:endParaRPr lang="es-EC"/>
        </a:p>
      </dgm:t>
    </dgm:pt>
    <dgm:pt modelId="{43B916C1-A55C-4521-81DA-B94AC9C1B065}" type="pres">
      <dgm:prSet presAssocID="{BBFA3382-2FD1-48EC-8FC5-CBE30AEF57D2}" presName="centerShape" presStyleLbl="node0" presStyleIdx="0" presStyleCnt="1" custScaleX="109853"/>
      <dgm:spPr/>
      <dgm:t>
        <a:bodyPr/>
        <a:lstStyle/>
        <a:p>
          <a:endParaRPr lang="es-EC"/>
        </a:p>
      </dgm:t>
    </dgm:pt>
    <dgm:pt modelId="{6C39B7B9-0CFF-42AB-B66E-89DC4682AC3C}" type="pres">
      <dgm:prSet presAssocID="{856C18ED-9EBE-449F-B873-1EF848187891}" presName="node" presStyleLbl="node1" presStyleIdx="0" presStyleCnt="5" custScaleX="138163" custScaleY="95744" custRadScaleRad="100789">
        <dgm:presLayoutVars>
          <dgm:bulletEnabled val="1"/>
        </dgm:presLayoutVars>
      </dgm:prSet>
      <dgm:spPr/>
      <dgm:t>
        <a:bodyPr/>
        <a:lstStyle/>
        <a:p>
          <a:endParaRPr lang="es-EC"/>
        </a:p>
      </dgm:t>
    </dgm:pt>
    <dgm:pt modelId="{EB9C9849-5A67-4EEC-A2E0-6C9A967E6D1B}" type="pres">
      <dgm:prSet presAssocID="{856C18ED-9EBE-449F-B873-1EF848187891}" presName="dummy" presStyleCnt="0"/>
      <dgm:spPr/>
    </dgm:pt>
    <dgm:pt modelId="{7541D90F-6642-4C75-AC83-227AAABD3B69}" type="pres">
      <dgm:prSet presAssocID="{3D5D3392-E330-4A71-8207-67197234812B}" presName="sibTrans" presStyleLbl="sibTrans2D1" presStyleIdx="0" presStyleCnt="5"/>
      <dgm:spPr/>
      <dgm:t>
        <a:bodyPr/>
        <a:lstStyle/>
        <a:p>
          <a:endParaRPr lang="es-EC"/>
        </a:p>
      </dgm:t>
    </dgm:pt>
    <dgm:pt modelId="{0C979EB9-C181-4B0C-BFA0-34ADC6E60980}" type="pres">
      <dgm:prSet presAssocID="{978CAF06-6A69-47E7-95A3-023A0F1ECBC1}" presName="node" presStyleLbl="node1" presStyleIdx="1" presStyleCnt="5" custScaleX="138163" custScaleY="95744" custRadScaleRad="100247" custRadScaleInc="-1788">
        <dgm:presLayoutVars>
          <dgm:bulletEnabled val="1"/>
        </dgm:presLayoutVars>
      </dgm:prSet>
      <dgm:spPr/>
      <dgm:t>
        <a:bodyPr/>
        <a:lstStyle/>
        <a:p>
          <a:endParaRPr lang="es-EC"/>
        </a:p>
      </dgm:t>
    </dgm:pt>
    <dgm:pt modelId="{00F73F38-C4B9-48B1-B4D8-E2D3B8D3B22D}" type="pres">
      <dgm:prSet presAssocID="{978CAF06-6A69-47E7-95A3-023A0F1ECBC1}" presName="dummy" presStyleCnt="0"/>
      <dgm:spPr/>
    </dgm:pt>
    <dgm:pt modelId="{E8420B67-15AD-4A92-B98A-55A91236D11A}" type="pres">
      <dgm:prSet presAssocID="{927F4832-6D44-436D-8464-B0A1B21DE6D9}" presName="sibTrans" presStyleLbl="sibTrans2D1" presStyleIdx="1" presStyleCnt="5"/>
      <dgm:spPr/>
      <dgm:t>
        <a:bodyPr/>
        <a:lstStyle/>
        <a:p>
          <a:endParaRPr lang="es-EC"/>
        </a:p>
      </dgm:t>
    </dgm:pt>
    <dgm:pt modelId="{CD361894-C62F-4703-96C0-7CA690382C39}" type="pres">
      <dgm:prSet presAssocID="{D6BE6DF2-8FB7-4C17-92C4-C6D18FF2D17E}" presName="node" presStyleLbl="node1" presStyleIdx="2" presStyleCnt="5" custScaleX="138163" custScaleY="95744" custRadScaleRad="99362" custRadScaleInc="-1115">
        <dgm:presLayoutVars>
          <dgm:bulletEnabled val="1"/>
        </dgm:presLayoutVars>
      </dgm:prSet>
      <dgm:spPr/>
      <dgm:t>
        <a:bodyPr/>
        <a:lstStyle/>
        <a:p>
          <a:endParaRPr lang="es-EC"/>
        </a:p>
      </dgm:t>
    </dgm:pt>
    <dgm:pt modelId="{AD8C9B1F-1A48-410B-92BD-6CE66D53FB1D}" type="pres">
      <dgm:prSet presAssocID="{D6BE6DF2-8FB7-4C17-92C4-C6D18FF2D17E}" presName="dummy" presStyleCnt="0"/>
      <dgm:spPr/>
    </dgm:pt>
    <dgm:pt modelId="{4EC6475F-64D3-4319-81A6-ADEDDC0284EC}" type="pres">
      <dgm:prSet presAssocID="{C2F7A8B4-DACD-4D64-B695-463107036544}" presName="sibTrans" presStyleLbl="sibTrans2D1" presStyleIdx="2" presStyleCnt="5"/>
      <dgm:spPr/>
      <dgm:t>
        <a:bodyPr/>
        <a:lstStyle/>
        <a:p>
          <a:endParaRPr lang="es-EC"/>
        </a:p>
      </dgm:t>
    </dgm:pt>
    <dgm:pt modelId="{26B6DB93-AF1E-4898-AB9B-5573C4727A40}" type="pres">
      <dgm:prSet presAssocID="{FFB7407B-2601-4AD5-8126-C9BF4F388BCF}" presName="node" presStyleLbl="node1" presStyleIdx="3" presStyleCnt="5" custScaleX="138163" custScaleY="95744" custRadScaleRad="99362" custRadScaleInc="1115">
        <dgm:presLayoutVars>
          <dgm:bulletEnabled val="1"/>
        </dgm:presLayoutVars>
      </dgm:prSet>
      <dgm:spPr/>
      <dgm:t>
        <a:bodyPr/>
        <a:lstStyle/>
        <a:p>
          <a:endParaRPr lang="es-EC"/>
        </a:p>
      </dgm:t>
    </dgm:pt>
    <dgm:pt modelId="{39C14491-4744-4A54-9117-4ACFD8B10C9C}" type="pres">
      <dgm:prSet presAssocID="{FFB7407B-2601-4AD5-8126-C9BF4F388BCF}" presName="dummy" presStyleCnt="0"/>
      <dgm:spPr/>
    </dgm:pt>
    <dgm:pt modelId="{226CF1E7-A9DE-4B17-A1B7-20729CA31271}" type="pres">
      <dgm:prSet presAssocID="{B5B1B918-A2AE-4978-BED4-F5AB8A455AA1}" presName="sibTrans" presStyleLbl="sibTrans2D1" presStyleIdx="3" presStyleCnt="5"/>
      <dgm:spPr/>
      <dgm:t>
        <a:bodyPr/>
        <a:lstStyle/>
        <a:p>
          <a:endParaRPr lang="es-EC"/>
        </a:p>
      </dgm:t>
    </dgm:pt>
    <dgm:pt modelId="{5A51638D-C387-4143-9BB6-FC3DA9BDAD6E}" type="pres">
      <dgm:prSet presAssocID="{45C768BC-54C9-4C2D-B60F-760B9CBF6084}" presName="node" presStyleLbl="node1" presStyleIdx="4" presStyleCnt="5" custScaleX="138163" custScaleY="95744" custRadScaleRad="100247" custRadScaleInc="1788">
        <dgm:presLayoutVars>
          <dgm:bulletEnabled val="1"/>
        </dgm:presLayoutVars>
      </dgm:prSet>
      <dgm:spPr/>
      <dgm:t>
        <a:bodyPr/>
        <a:lstStyle/>
        <a:p>
          <a:endParaRPr lang="es-EC"/>
        </a:p>
      </dgm:t>
    </dgm:pt>
    <dgm:pt modelId="{68FE8442-59CE-42AF-B525-A985C466A9FC}" type="pres">
      <dgm:prSet presAssocID="{45C768BC-54C9-4C2D-B60F-760B9CBF6084}" presName="dummy" presStyleCnt="0"/>
      <dgm:spPr/>
    </dgm:pt>
    <dgm:pt modelId="{19B3FF30-05CA-400E-8FCE-1F8DA4AB9D28}" type="pres">
      <dgm:prSet presAssocID="{2C2C3F99-EB59-430B-99D1-D22277B5B876}" presName="sibTrans" presStyleLbl="sibTrans2D1" presStyleIdx="4" presStyleCnt="5"/>
      <dgm:spPr/>
      <dgm:t>
        <a:bodyPr/>
        <a:lstStyle/>
        <a:p>
          <a:endParaRPr lang="es-EC"/>
        </a:p>
      </dgm:t>
    </dgm:pt>
  </dgm:ptLst>
  <dgm:cxnLst>
    <dgm:cxn modelId="{2E01A048-C4EE-4D0A-ABFA-C9381F1B4E06}" type="presOf" srcId="{927F4832-6D44-436D-8464-B0A1B21DE6D9}" destId="{E8420B67-15AD-4A92-B98A-55A91236D11A}" srcOrd="0" destOrd="0" presId="urn:microsoft.com/office/officeart/2005/8/layout/radial6"/>
    <dgm:cxn modelId="{05488DF8-ADCE-453D-B805-BF16C0F10B29}" type="presOf" srcId="{62C145A1-511B-47F8-A846-1CB033DCF14B}" destId="{2D193DDE-5710-495F-BB2E-6476947D07DB}" srcOrd="0" destOrd="0" presId="urn:microsoft.com/office/officeart/2005/8/layout/radial6"/>
    <dgm:cxn modelId="{ED77084D-34EB-41FA-824C-4695BEEC2A2C}" srcId="{BBFA3382-2FD1-48EC-8FC5-CBE30AEF57D2}" destId="{856C18ED-9EBE-449F-B873-1EF848187891}" srcOrd="0" destOrd="0" parTransId="{4E70A241-DCBC-430C-B66F-BD841E77B49D}" sibTransId="{3D5D3392-E330-4A71-8207-67197234812B}"/>
    <dgm:cxn modelId="{F5BA92F2-2074-4BCD-A761-1A93EBCBECCF}" type="presOf" srcId="{C2F7A8B4-DACD-4D64-B695-463107036544}" destId="{4EC6475F-64D3-4319-81A6-ADEDDC0284EC}" srcOrd="0" destOrd="0" presId="urn:microsoft.com/office/officeart/2005/8/layout/radial6"/>
    <dgm:cxn modelId="{9E7F3D25-C91A-4944-8A00-CCF79902ADAF}" srcId="{BBFA3382-2FD1-48EC-8FC5-CBE30AEF57D2}" destId="{FFB7407B-2601-4AD5-8126-C9BF4F388BCF}" srcOrd="3" destOrd="0" parTransId="{EE302974-02DF-4F07-8FD3-A02535146432}" sibTransId="{B5B1B918-A2AE-4978-BED4-F5AB8A455AA1}"/>
    <dgm:cxn modelId="{E6CD4D57-2CB4-47E6-BF4D-7B9642F5EE06}" type="presOf" srcId="{2C2C3F99-EB59-430B-99D1-D22277B5B876}" destId="{19B3FF30-05CA-400E-8FCE-1F8DA4AB9D28}" srcOrd="0" destOrd="0" presId="urn:microsoft.com/office/officeart/2005/8/layout/radial6"/>
    <dgm:cxn modelId="{8797686E-5237-4ABA-9647-781AF476346B}" type="presOf" srcId="{45C768BC-54C9-4C2D-B60F-760B9CBF6084}" destId="{5A51638D-C387-4143-9BB6-FC3DA9BDAD6E}" srcOrd="0" destOrd="0" presId="urn:microsoft.com/office/officeart/2005/8/layout/radial6"/>
    <dgm:cxn modelId="{1D6882B8-0E53-45C1-BCD7-06444B5907D5}" type="presOf" srcId="{D6BE6DF2-8FB7-4C17-92C4-C6D18FF2D17E}" destId="{CD361894-C62F-4703-96C0-7CA690382C39}" srcOrd="0" destOrd="0" presId="urn:microsoft.com/office/officeart/2005/8/layout/radial6"/>
    <dgm:cxn modelId="{147D9AF8-E441-4694-8456-696FDEE8D845}" type="presOf" srcId="{3D5D3392-E330-4A71-8207-67197234812B}" destId="{7541D90F-6642-4C75-AC83-227AAABD3B69}" srcOrd="0" destOrd="0" presId="urn:microsoft.com/office/officeart/2005/8/layout/radial6"/>
    <dgm:cxn modelId="{CA4C4DD9-D4BC-40F2-A819-6CF4CF298EAC}" srcId="{BBFA3382-2FD1-48EC-8FC5-CBE30AEF57D2}" destId="{D6BE6DF2-8FB7-4C17-92C4-C6D18FF2D17E}" srcOrd="2" destOrd="0" parTransId="{747AF6AF-B0E4-4B24-838E-C54F25705519}" sibTransId="{C2F7A8B4-DACD-4D64-B695-463107036544}"/>
    <dgm:cxn modelId="{5F2A1708-D24A-4639-B535-D8DFF078C598}" type="presOf" srcId="{978CAF06-6A69-47E7-95A3-023A0F1ECBC1}" destId="{0C979EB9-C181-4B0C-BFA0-34ADC6E60980}" srcOrd="0" destOrd="0" presId="urn:microsoft.com/office/officeart/2005/8/layout/radial6"/>
    <dgm:cxn modelId="{C7C7DD46-D523-47B6-91FE-B260F9BCA50E}" srcId="{62C145A1-511B-47F8-A846-1CB033DCF14B}" destId="{BBFA3382-2FD1-48EC-8FC5-CBE30AEF57D2}" srcOrd="0" destOrd="0" parTransId="{58FE215E-658C-46F4-81A4-BD0A00BCE0C8}" sibTransId="{9DF21017-319F-4BA7-B9F9-6D3BCFB97BC0}"/>
    <dgm:cxn modelId="{091C9538-43B7-4587-A09B-064624927AB3}" srcId="{BBFA3382-2FD1-48EC-8FC5-CBE30AEF57D2}" destId="{45C768BC-54C9-4C2D-B60F-760B9CBF6084}" srcOrd="4" destOrd="0" parTransId="{D03745FF-39C4-444B-9ECE-B7C7D7FA758E}" sibTransId="{2C2C3F99-EB59-430B-99D1-D22277B5B876}"/>
    <dgm:cxn modelId="{62D4EE41-4F9D-45BF-AC24-5AAE18E700FD}" type="presOf" srcId="{856C18ED-9EBE-449F-B873-1EF848187891}" destId="{6C39B7B9-0CFF-42AB-B66E-89DC4682AC3C}" srcOrd="0" destOrd="0" presId="urn:microsoft.com/office/officeart/2005/8/layout/radial6"/>
    <dgm:cxn modelId="{497373FB-3594-4E65-98B5-15CB8D3B8312}" type="presOf" srcId="{BBFA3382-2FD1-48EC-8FC5-CBE30AEF57D2}" destId="{43B916C1-A55C-4521-81DA-B94AC9C1B065}" srcOrd="0" destOrd="0" presId="urn:microsoft.com/office/officeart/2005/8/layout/radial6"/>
    <dgm:cxn modelId="{05A03507-E966-4066-9831-2F68CD3E5D74}" type="presOf" srcId="{FFB7407B-2601-4AD5-8126-C9BF4F388BCF}" destId="{26B6DB93-AF1E-4898-AB9B-5573C4727A40}" srcOrd="0" destOrd="0" presId="urn:microsoft.com/office/officeart/2005/8/layout/radial6"/>
    <dgm:cxn modelId="{2C1DE703-FA7D-43C8-ABEB-7E498CF02A2E}" srcId="{BBFA3382-2FD1-48EC-8FC5-CBE30AEF57D2}" destId="{978CAF06-6A69-47E7-95A3-023A0F1ECBC1}" srcOrd="1" destOrd="0" parTransId="{C563DFF7-9195-4A3D-8C0C-5AA451D82213}" sibTransId="{927F4832-6D44-436D-8464-B0A1B21DE6D9}"/>
    <dgm:cxn modelId="{C4DD5692-E03E-4ADA-B24B-66A9CE029DF2}" type="presOf" srcId="{B5B1B918-A2AE-4978-BED4-F5AB8A455AA1}" destId="{226CF1E7-A9DE-4B17-A1B7-20729CA31271}" srcOrd="0" destOrd="0" presId="urn:microsoft.com/office/officeart/2005/8/layout/radial6"/>
    <dgm:cxn modelId="{30E85B95-9BE4-4FB1-A08C-AFABFC9F5B2D}" type="presParOf" srcId="{2D193DDE-5710-495F-BB2E-6476947D07DB}" destId="{43B916C1-A55C-4521-81DA-B94AC9C1B065}" srcOrd="0" destOrd="0" presId="urn:microsoft.com/office/officeart/2005/8/layout/radial6"/>
    <dgm:cxn modelId="{F8489487-5725-4610-BF99-17159CAEC838}" type="presParOf" srcId="{2D193DDE-5710-495F-BB2E-6476947D07DB}" destId="{6C39B7B9-0CFF-42AB-B66E-89DC4682AC3C}" srcOrd="1" destOrd="0" presId="urn:microsoft.com/office/officeart/2005/8/layout/radial6"/>
    <dgm:cxn modelId="{5A64B91D-B0DA-4A54-8CEF-706DE172B809}" type="presParOf" srcId="{2D193DDE-5710-495F-BB2E-6476947D07DB}" destId="{EB9C9849-5A67-4EEC-A2E0-6C9A967E6D1B}" srcOrd="2" destOrd="0" presId="urn:microsoft.com/office/officeart/2005/8/layout/radial6"/>
    <dgm:cxn modelId="{24C3789F-3063-46C7-90A5-A5DD72C24950}" type="presParOf" srcId="{2D193DDE-5710-495F-BB2E-6476947D07DB}" destId="{7541D90F-6642-4C75-AC83-227AAABD3B69}" srcOrd="3" destOrd="0" presId="urn:microsoft.com/office/officeart/2005/8/layout/radial6"/>
    <dgm:cxn modelId="{B57FA670-5F55-4B3F-B884-2FA3D44F98CF}" type="presParOf" srcId="{2D193DDE-5710-495F-BB2E-6476947D07DB}" destId="{0C979EB9-C181-4B0C-BFA0-34ADC6E60980}" srcOrd="4" destOrd="0" presId="urn:microsoft.com/office/officeart/2005/8/layout/radial6"/>
    <dgm:cxn modelId="{1C3B92B2-DA83-417C-BC37-F7ECE5BB5D89}" type="presParOf" srcId="{2D193DDE-5710-495F-BB2E-6476947D07DB}" destId="{00F73F38-C4B9-48B1-B4D8-E2D3B8D3B22D}" srcOrd="5" destOrd="0" presId="urn:microsoft.com/office/officeart/2005/8/layout/radial6"/>
    <dgm:cxn modelId="{8B157F68-25F0-49AE-9494-94D781BA4F19}" type="presParOf" srcId="{2D193DDE-5710-495F-BB2E-6476947D07DB}" destId="{E8420B67-15AD-4A92-B98A-55A91236D11A}" srcOrd="6" destOrd="0" presId="urn:microsoft.com/office/officeart/2005/8/layout/radial6"/>
    <dgm:cxn modelId="{5024451D-B44A-4E09-9DB0-3FB4C5F92589}" type="presParOf" srcId="{2D193DDE-5710-495F-BB2E-6476947D07DB}" destId="{CD361894-C62F-4703-96C0-7CA690382C39}" srcOrd="7" destOrd="0" presId="urn:microsoft.com/office/officeart/2005/8/layout/radial6"/>
    <dgm:cxn modelId="{9AB8C5A5-E058-4C18-9D16-2C894283ACD5}" type="presParOf" srcId="{2D193DDE-5710-495F-BB2E-6476947D07DB}" destId="{AD8C9B1F-1A48-410B-92BD-6CE66D53FB1D}" srcOrd="8" destOrd="0" presId="urn:microsoft.com/office/officeart/2005/8/layout/radial6"/>
    <dgm:cxn modelId="{11224A44-8B8C-4D22-B20D-00EB2BA10B30}" type="presParOf" srcId="{2D193DDE-5710-495F-BB2E-6476947D07DB}" destId="{4EC6475F-64D3-4319-81A6-ADEDDC0284EC}" srcOrd="9" destOrd="0" presId="urn:microsoft.com/office/officeart/2005/8/layout/radial6"/>
    <dgm:cxn modelId="{E45ED7D6-7C30-4A42-90C8-B2877DEEB2B2}" type="presParOf" srcId="{2D193DDE-5710-495F-BB2E-6476947D07DB}" destId="{26B6DB93-AF1E-4898-AB9B-5573C4727A40}" srcOrd="10" destOrd="0" presId="urn:microsoft.com/office/officeart/2005/8/layout/radial6"/>
    <dgm:cxn modelId="{B01C4CA3-E8A5-4975-8C9E-530DD46FF4A1}" type="presParOf" srcId="{2D193DDE-5710-495F-BB2E-6476947D07DB}" destId="{39C14491-4744-4A54-9117-4ACFD8B10C9C}" srcOrd="11" destOrd="0" presId="urn:microsoft.com/office/officeart/2005/8/layout/radial6"/>
    <dgm:cxn modelId="{3885821B-3DCF-48D1-80D7-B025F534521E}" type="presParOf" srcId="{2D193DDE-5710-495F-BB2E-6476947D07DB}" destId="{226CF1E7-A9DE-4B17-A1B7-20729CA31271}" srcOrd="12" destOrd="0" presId="urn:microsoft.com/office/officeart/2005/8/layout/radial6"/>
    <dgm:cxn modelId="{5F89821B-8256-49A1-99B5-2F956ECEFDAF}" type="presParOf" srcId="{2D193DDE-5710-495F-BB2E-6476947D07DB}" destId="{5A51638D-C387-4143-9BB6-FC3DA9BDAD6E}" srcOrd="13" destOrd="0" presId="urn:microsoft.com/office/officeart/2005/8/layout/radial6"/>
    <dgm:cxn modelId="{9D4A582B-DDB3-4D5B-B2E6-623DA57FBEA6}" type="presParOf" srcId="{2D193DDE-5710-495F-BB2E-6476947D07DB}" destId="{68FE8442-59CE-42AF-B525-A985C466A9FC}" srcOrd="14" destOrd="0" presId="urn:microsoft.com/office/officeart/2005/8/layout/radial6"/>
    <dgm:cxn modelId="{095C15E7-1832-4609-B706-6FA3BCDFEDDA}" type="presParOf" srcId="{2D193DDE-5710-495F-BB2E-6476947D07DB}" destId="{19B3FF30-05CA-400E-8FCE-1F8DA4AB9D28}" srcOrd="15"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DC34AB4-281A-4CF1-B29E-5EC585C85B2E}" type="doc">
      <dgm:prSet loTypeId="urn:microsoft.com/office/officeart/2005/8/layout/hProcess7" loCatId="process" qsTypeId="urn:microsoft.com/office/officeart/2005/8/quickstyle/simple1" qsCatId="simple" csTypeId="urn:microsoft.com/office/officeart/2005/8/colors/colorful4" csCatId="colorful" phldr="1"/>
      <dgm:spPr/>
      <dgm:t>
        <a:bodyPr/>
        <a:lstStyle/>
        <a:p>
          <a:endParaRPr lang="es-EC"/>
        </a:p>
      </dgm:t>
    </dgm:pt>
    <dgm:pt modelId="{34D1B755-B0EB-459C-9AB4-E2E4BB02CE5E}">
      <dgm:prSet phldrT="[Texto]"/>
      <dgm:spPr/>
      <dgm:t>
        <a:bodyPr/>
        <a:lstStyle/>
        <a:p>
          <a:r>
            <a:rPr lang="es-EC" dirty="0" smtClean="0"/>
            <a:t>Financiero</a:t>
          </a:r>
          <a:endParaRPr lang="es-EC" dirty="0"/>
        </a:p>
      </dgm:t>
    </dgm:pt>
    <dgm:pt modelId="{518A3849-2DC0-4720-A793-4ECF3A26F58D}" type="parTrans" cxnId="{74DB66E0-718E-4F77-83A7-CC00602D5FB5}">
      <dgm:prSet/>
      <dgm:spPr/>
      <dgm:t>
        <a:bodyPr/>
        <a:lstStyle/>
        <a:p>
          <a:endParaRPr lang="es-EC"/>
        </a:p>
      </dgm:t>
    </dgm:pt>
    <dgm:pt modelId="{B1A04DAD-1F67-40F2-A950-96933B6A6547}" type="sibTrans" cxnId="{74DB66E0-718E-4F77-83A7-CC00602D5FB5}">
      <dgm:prSet/>
      <dgm:spPr/>
      <dgm:t>
        <a:bodyPr/>
        <a:lstStyle/>
        <a:p>
          <a:endParaRPr lang="es-EC"/>
        </a:p>
      </dgm:t>
    </dgm:pt>
    <dgm:pt modelId="{5D0E54F1-4CDC-4D30-A814-5AD821F6EC4B}">
      <dgm:prSet phldrT="[Texto]"/>
      <dgm:spPr/>
      <dgm:t>
        <a:bodyPr/>
        <a:lstStyle/>
        <a:p>
          <a:r>
            <a:rPr lang="es-EC" dirty="0" smtClean="0"/>
            <a:t>Escenario alternativo de incremento en las previsiones de ingresos</a:t>
          </a:r>
          <a:endParaRPr lang="es-EC" dirty="0"/>
        </a:p>
      </dgm:t>
    </dgm:pt>
    <dgm:pt modelId="{D3D692A3-6D48-4F2C-8A88-5043E3F2BDAB}" type="parTrans" cxnId="{09358EC3-A46F-4A03-A771-C940DBFAAD57}">
      <dgm:prSet/>
      <dgm:spPr/>
      <dgm:t>
        <a:bodyPr/>
        <a:lstStyle/>
        <a:p>
          <a:endParaRPr lang="es-EC"/>
        </a:p>
      </dgm:t>
    </dgm:pt>
    <dgm:pt modelId="{5288080C-7EF0-49F4-B4B2-E53C2FDADD3B}" type="sibTrans" cxnId="{09358EC3-A46F-4A03-A771-C940DBFAAD57}">
      <dgm:prSet/>
      <dgm:spPr/>
      <dgm:t>
        <a:bodyPr/>
        <a:lstStyle/>
        <a:p>
          <a:endParaRPr lang="es-EC"/>
        </a:p>
      </dgm:t>
    </dgm:pt>
    <dgm:pt modelId="{8749DFD8-E626-4C08-A7F2-08BD0A8BD1A9}">
      <dgm:prSet phldrT="[Texto]"/>
      <dgm:spPr/>
      <dgm:t>
        <a:bodyPr/>
        <a:lstStyle/>
        <a:p>
          <a:r>
            <a:rPr lang="es-EC" dirty="0" smtClean="0"/>
            <a:t>Modificaciones</a:t>
          </a:r>
          <a:endParaRPr lang="es-EC" dirty="0"/>
        </a:p>
      </dgm:t>
    </dgm:pt>
    <dgm:pt modelId="{D852C089-70BC-49ED-BCF3-8E0DD3B833B1}" type="parTrans" cxnId="{C9A77211-BC02-4E4A-AF94-1BBAB49F060C}">
      <dgm:prSet/>
      <dgm:spPr/>
      <dgm:t>
        <a:bodyPr/>
        <a:lstStyle/>
        <a:p>
          <a:endParaRPr lang="es-EC"/>
        </a:p>
      </dgm:t>
    </dgm:pt>
    <dgm:pt modelId="{01147D84-6499-4D5E-AABF-A0B7435E3A4E}" type="sibTrans" cxnId="{C9A77211-BC02-4E4A-AF94-1BBAB49F060C}">
      <dgm:prSet/>
      <dgm:spPr/>
      <dgm:t>
        <a:bodyPr/>
        <a:lstStyle/>
        <a:p>
          <a:endParaRPr lang="es-EC"/>
        </a:p>
      </dgm:t>
    </dgm:pt>
    <dgm:pt modelId="{9BB73E46-E2B1-4903-83E2-8604FFF43922}">
      <dgm:prSet phldrT="[Texto]"/>
      <dgm:spPr/>
      <dgm:t>
        <a:bodyPr/>
        <a:lstStyle/>
        <a:p>
          <a:r>
            <a:rPr lang="es-EC" dirty="0" smtClean="0"/>
            <a:t>Tasa y contribuciones</a:t>
          </a:r>
          <a:endParaRPr lang="es-EC" dirty="0"/>
        </a:p>
      </dgm:t>
    </dgm:pt>
    <dgm:pt modelId="{0E844013-EE42-4779-8FC9-B701BD4AB93C}" type="parTrans" cxnId="{01A9A730-1BBA-4114-A925-4A8E981EDA3A}">
      <dgm:prSet/>
      <dgm:spPr/>
      <dgm:t>
        <a:bodyPr/>
        <a:lstStyle/>
        <a:p>
          <a:endParaRPr lang="es-EC"/>
        </a:p>
      </dgm:t>
    </dgm:pt>
    <dgm:pt modelId="{B911682F-E3F7-4198-AD52-EF0E8BB35662}" type="sibTrans" cxnId="{01A9A730-1BBA-4114-A925-4A8E981EDA3A}">
      <dgm:prSet/>
      <dgm:spPr/>
      <dgm:t>
        <a:bodyPr/>
        <a:lstStyle/>
        <a:p>
          <a:endParaRPr lang="es-EC"/>
        </a:p>
      </dgm:t>
    </dgm:pt>
    <dgm:pt modelId="{6AA8ACDC-E37B-45ED-87B4-21D9B28E26B1}">
      <dgm:prSet phldrT="[Texto]"/>
      <dgm:spPr/>
      <dgm:t>
        <a:bodyPr/>
        <a:lstStyle/>
        <a:p>
          <a:r>
            <a:rPr lang="es-EC" dirty="0" smtClean="0"/>
            <a:t>Gasto operativo</a:t>
          </a:r>
          <a:endParaRPr lang="es-EC" dirty="0"/>
        </a:p>
      </dgm:t>
    </dgm:pt>
    <dgm:pt modelId="{987C9C87-E5F8-405D-A2A6-CAD71D30B72B}" type="parTrans" cxnId="{DB92BE6F-294A-41A3-A127-79BB1CFA465D}">
      <dgm:prSet/>
      <dgm:spPr/>
      <dgm:t>
        <a:bodyPr/>
        <a:lstStyle/>
        <a:p>
          <a:endParaRPr lang="es-EC"/>
        </a:p>
      </dgm:t>
    </dgm:pt>
    <dgm:pt modelId="{6EB894AC-2710-4CAA-85E0-120D9F035458}" type="sibTrans" cxnId="{DB92BE6F-294A-41A3-A127-79BB1CFA465D}">
      <dgm:prSet/>
      <dgm:spPr/>
      <dgm:t>
        <a:bodyPr/>
        <a:lstStyle/>
        <a:p>
          <a:endParaRPr lang="es-EC"/>
        </a:p>
      </dgm:t>
    </dgm:pt>
    <dgm:pt modelId="{A87F2C8C-D001-43AA-9AE0-A83C5F324F08}">
      <dgm:prSet phldrT="[Texto]"/>
      <dgm:spPr/>
      <dgm:t>
        <a:bodyPr/>
        <a:lstStyle/>
        <a:p>
          <a:r>
            <a:rPr lang="es-EC" dirty="0" smtClean="0"/>
            <a:t>Gastos fijos</a:t>
          </a:r>
          <a:endParaRPr lang="es-EC" dirty="0"/>
        </a:p>
      </dgm:t>
    </dgm:pt>
    <dgm:pt modelId="{7CE1767D-E315-4E22-93A8-809234A0D4EC}" type="parTrans" cxnId="{A9F27F47-9AA8-4C2E-8493-6E12C13C895D}">
      <dgm:prSet/>
      <dgm:spPr/>
      <dgm:t>
        <a:bodyPr/>
        <a:lstStyle/>
        <a:p>
          <a:endParaRPr lang="es-EC"/>
        </a:p>
      </dgm:t>
    </dgm:pt>
    <dgm:pt modelId="{2AE8449A-B8A7-4455-B985-ADAAEBB043FF}" type="sibTrans" cxnId="{A9F27F47-9AA8-4C2E-8493-6E12C13C895D}">
      <dgm:prSet/>
      <dgm:spPr/>
      <dgm:t>
        <a:bodyPr/>
        <a:lstStyle/>
        <a:p>
          <a:endParaRPr lang="es-EC"/>
        </a:p>
      </dgm:t>
    </dgm:pt>
    <dgm:pt modelId="{74CDA306-0384-47CC-9D83-B7A7C9CB5440}">
      <dgm:prSet phldrT="[Texto]"/>
      <dgm:spPr/>
      <dgm:t>
        <a:bodyPr/>
        <a:lstStyle/>
        <a:p>
          <a:r>
            <a:rPr lang="es-EC" dirty="0" smtClean="0"/>
            <a:t>Recuperaciones de cartera vencida</a:t>
          </a:r>
          <a:endParaRPr lang="es-EC" dirty="0"/>
        </a:p>
      </dgm:t>
    </dgm:pt>
    <dgm:pt modelId="{5A84A9E5-1308-4D30-BDEB-6064C2BAEE69}" type="parTrans" cxnId="{E06340F5-BBD8-4BB6-ACD1-1D0C52F37B56}">
      <dgm:prSet/>
      <dgm:spPr/>
      <dgm:t>
        <a:bodyPr/>
        <a:lstStyle/>
        <a:p>
          <a:endParaRPr lang="es-EC"/>
        </a:p>
      </dgm:t>
    </dgm:pt>
    <dgm:pt modelId="{B7F44987-3477-4DC1-9B92-9B3BE6597271}" type="sibTrans" cxnId="{E06340F5-BBD8-4BB6-ACD1-1D0C52F37B56}">
      <dgm:prSet/>
      <dgm:spPr/>
      <dgm:t>
        <a:bodyPr/>
        <a:lstStyle/>
        <a:p>
          <a:endParaRPr lang="es-EC"/>
        </a:p>
      </dgm:t>
    </dgm:pt>
    <dgm:pt modelId="{21871AB5-272B-4941-AA5E-9C07A27BBDDA}">
      <dgm:prSet phldrT="[Texto]"/>
      <dgm:spPr/>
      <dgm:t>
        <a:bodyPr/>
        <a:lstStyle/>
        <a:p>
          <a:r>
            <a:rPr lang="es-EC" dirty="0" smtClean="0"/>
            <a:t>Cuentas por cobrar</a:t>
          </a:r>
          <a:endParaRPr lang="es-EC" dirty="0"/>
        </a:p>
      </dgm:t>
    </dgm:pt>
    <dgm:pt modelId="{FFF4E388-96E7-47A4-B386-F45F3B1143C5}" type="parTrans" cxnId="{6929D42E-E3F9-4BB6-962C-7A79D11ED59F}">
      <dgm:prSet/>
      <dgm:spPr/>
      <dgm:t>
        <a:bodyPr/>
        <a:lstStyle/>
        <a:p>
          <a:endParaRPr lang="es-EC"/>
        </a:p>
      </dgm:t>
    </dgm:pt>
    <dgm:pt modelId="{4674F33B-B3D2-46E1-8C9C-CEAE8E5A3DFD}" type="sibTrans" cxnId="{6929D42E-E3F9-4BB6-962C-7A79D11ED59F}">
      <dgm:prSet/>
      <dgm:spPr/>
      <dgm:t>
        <a:bodyPr/>
        <a:lstStyle/>
        <a:p>
          <a:endParaRPr lang="es-EC"/>
        </a:p>
      </dgm:t>
    </dgm:pt>
    <dgm:pt modelId="{57DAD7AF-8B7B-4527-807F-216904CD47E9}">
      <dgm:prSet phldrT="[Texto]"/>
      <dgm:spPr/>
      <dgm:t>
        <a:bodyPr/>
        <a:lstStyle/>
        <a:p>
          <a:r>
            <a:rPr lang="es-EC" dirty="0" smtClean="0"/>
            <a:t>Venta de activos</a:t>
          </a:r>
          <a:endParaRPr lang="es-EC" dirty="0"/>
        </a:p>
      </dgm:t>
    </dgm:pt>
    <dgm:pt modelId="{E2C22DA2-D47E-4CED-8600-E45117440D99}" type="parTrans" cxnId="{9602C42C-E2B7-4C16-B296-8C49CA2D9064}">
      <dgm:prSet/>
      <dgm:spPr/>
      <dgm:t>
        <a:bodyPr/>
        <a:lstStyle/>
        <a:p>
          <a:endParaRPr lang="es-EC"/>
        </a:p>
      </dgm:t>
    </dgm:pt>
    <dgm:pt modelId="{F4164203-76E8-48E9-B17C-AD11A5563402}" type="sibTrans" cxnId="{9602C42C-E2B7-4C16-B296-8C49CA2D9064}">
      <dgm:prSet/>
      <dgm:spPr/>
      <dgm:t>
        <a:bodyPr/>
        <a:lstStyle/>
        <a:p>
          <a:endParaRPr lang="es-EC"/>
        </a:p>
      </dgm:t>
    </dgm:pt>
    <dgm:pt modelId="{0D7726BD-F346-4152-9E1B-B04902253895}">
      <dgm:prSet phldrT="[Texto]"/>
      <dgm:spPr/>
      <dgm:t>
        <a:bodyPr/>
        <a:lstStyle/>
        <a:p>
          <a:r>
            <a:rPr lang="es-EC" dirty="0" smtClean="0"/>
            <a:t>Saldo</a:t>
          </a:r>
          <a:endParaRPr lang="es-EC" dirty="0"/>
        </a:p>
      </dgm:t>
    </dgm:pt>
    <dgm:pt modelId="{C44E164A-069F-4D98-967B-2C042E72B60A}" type="parTrans" cxnId="{344C1F05-EEB8-4AAC-B74A-399EAE1BC056}">
      <dgm:prSet/>
      <dgm:spPr/>
      <dgm:t>
        <a:bodyPr/>
        <a:lstStyle/>
        <a:p>
          <a:endParaRPr lang="es-EC"/>
        </a:p>
      </dgm:t>
    </dgm:pt>
    <dgm:pt modelId="{FF411CB2-0391-478D-8148-9EFBF7F2068E}" type="sibTrans" cxnId="{344C1F05-EEB8-4AAC-B74A-399EAE1BC056}">
      <dgm:prSet/>
      <dgm:spPr/>
      <dgm:t>
        <a:bodyPr/>
        <a:lstStyle/>
        <a:p>
          <a:endParaRPr lang="es-EC"/>
        </a:p>
      </dgm:t>
    </dgm:pt>
    <dgm:pt modelId="{EBC1E198-D612-42F8-B946-37565A64BBD6}">
      <dgm:prSet phldrT="[Texto]"/>
      <dgm:spPr/>
      <dgm:t>
        <a:bodyPr/>
        <a:lstStyle/>
        <a:p>
          <a:r>
            <a:rPr lang="es-EC" dirty="0" smtClean="0"/>
            <a:t>Distribución del personal actualizado</a:t>
          </a:r>
        </a:p>
        <a:p>
          <a:endParaRPr lang="es-EC" dirty="0"/>
        </a:p>
      </dgm:t>
    </dgm:pt>
    <dgm:pt modelId="{0F89F2F4-7536-4CFE-9FDA-99BF1EBAC042}" type="parTrans" cxnId="{7708727F-F3B7-4EE1-9D64-C0AE08D52705}">
      <dgm:prSet/>
      <dgm:spPr/>
      <dgm:t>
        <a:bodyPr/>
        <a:lstStyle/>
        <a:p>
          <a:endParaRPr lang="es-EC"/>
        </a:p>
      </dgm:t>
    </dgm:pt>
    <dgm:pt modelId="{F017AF91-7C6F-4EB6-B1A2-A0279CB51D1F}" type="sibTrans" cxnId="{7708727F-F3B7-4EE1-9D64-C0AE08D52705}">
      <dgm:prSet/>
      <dgm:spPr/>
      <dgm:t>
        <a:bodyPr/>
        <a:lstStyle/>
        <a:p>
          <a:endParaRPr lang="es-EC"/>
        </a:p>
      </dgm:t>
    </dgm:pt>
    <dgm:pt modelId="{A9EB2D35-E229-43D8-9EC2-686B6DE2F66F}" type="pres">
      <dgm:prSet presAssocID="{6DC34AB4-281A-4CF1-B29E-5EC585C85B2E}" presName="Name0" presStyleCnt="0">
        <dgm:presLayoutVars>
          <dgm:dir/>
          <dgm:animLvl val="lvl"/>
          <dgm:resizeHandles val="exact"/>
        </dgm:presLayoutVars>
      </dgm:prSet>
      <dgm:spPr/>
      <dgm:t>
        <a:bodyPr/>
        <a:lstStyle/>
        <a:p>
          <a:endParaRPr lang="es-EC"/>
        </a:p>
      </dgm:t>
    </dgm:pt>
    <dgm:pt modelId="{DA911684-EDD3-4296-9C18-FE7473F1473C}" type="pres">
      <dgm:prSet presAssocID="{34D1B755-B0EB-459C-9AB4-E2E4BB02CE5E}" presName="compositeNode" presStyleCnt="0">
        <dgm:presLayoutVars>
          <dgm:bulletEnabled val="1"/>
        </dgm:presLayoutVars>
      </dgm:prSet>
      <dgm:spPr/>
    </dgm:pt>
    <dgm:pt modelId="{2A3FE6C6-ED77-483B-93D7-E544D6B8864C}" type="pres">
      <dgm:prSet presAssocID="{34D1B755-B0EB-459C-9AB4-E2E4BB02CE5E}" presName="bgRect" presStyleLbl="node1" presStyleIdx="0" presStyleCnt="3"/>
      <dgm:spPr/>
      <dgm:t>
        <a:bodyPr/>
        <a:lstStyle/>
        <a:p>
          <a:endParaRPr lang="es-EC"/>
        </a:p>
      </dgm:t>
    </dgm:pt>
    <dgm:pt modelId="{D4C08207-A5E6-4059-A2F9-4B6070A9B46C}" type="pres">
      <dgm:prSet presAssocID="{34D1B755-B0EB-459C-9AB4-E2E4BB02CE5E}" presName="parentNode" presStyleLbl="node1" presStyleIdx="0" presStyleCnt="3">
        <dgm:presLayoutVars>
          <dgm:chMax val="0"/>
          <dgm:bulletEnabled val="1"/>
        </dgm:presLayoutVars>
      </dgm:prSet>
      <dgm:spPr/>
      <dgm:t>
        <a:bodyPr/>
        <a:lstStyle/>
        <a:p>
          <a:endParaRPr lang="es-EC"/>
        </a:p>
      </dgm:t>
    </dgm:pt>
    <dgm:pt modelId="{EDE1F400-86DD-4ED3-9534-094233A6A561}" type="pres">
      <dgm:prSet presAssocID="{34D1B755-B0EB-459C-9AB4-E2E4BB02CE5E}" presName="childNode" presStyleLbl="node1" presStyleIdx="0" presStyleCnt="3">
        <dgm:presLayoutVars>
          <dgm:bulletEnabled val="1"/>
        </dgm:presLayoutVars>
      </dgm:prSet>
      <dgm:spPr/>
      <dgm:t>
        <a:bodyPr/>
        <a:lstStyle/>
        <a:p>
          <a:endParaRPr lang="es-EC"/>
        </a:p>
      </dgm:t>
    </dgm:pt>
    <dgm:pt modelId="{6DC983DD-88C7-4899-8B66-B02430E7AF1C}" type="pres">
      <dgm:prSet presAssocID="{B1A04DAD-1F67-40F2-A950-96933B6A6547}" presName="hSp" presStyleCnt="0"/>
      <dgm:spPr/>
    </dgm:pt>
    <dgm:pt modelId="{93D15315-25B1-4128-8978-EF88A9D6F73F}" type="pres">
      <dgm:prSet presAssocID="{B1A04DAD-1F67-40F2-A950-96933B6A6547}" presName="vProcSp" presStyleCnt="0"/>
      <dgm:spPr/>
    </dgm:pt>
    <dgm:pt modelId="{B678078A-113C-48CB-BF4D-747EB40F4D24}" type="pres">
      <dgm:prSet presAssocID="{B1A04DAD-1F67-40F2-A950-96933B6A6547}" presName="vSp1" presStyleCnt="0"/>
      <dgm:spPr/>
    </dgm:pt>
    <dgm:pt modelId="{CCC02AE0-ADC2-45FB-A810-BA1788E19B78}" type="pres">
      <dgm:prSet presAssocID="{B1A04DAD-1F67-40F2-A950-96933B6A6547}" presName="simulatedConn" presStyleLbl="solidFgAcc1" presStyleIdx="0" presStyleCnt="2"/>
      <dgm:spPr/>
    </dgm:pt>
    <dgm:pt modelId="{EFCA5E93-29BB-401E-A075-2FB15826DE65}" type="pres">
      <dgm:prSet presAssocID="{B1A04DAD-1F67-40F2-A950-96933B6A6547}" presName="vSp2" presStyleCnt="0"/>
      <dgm:spPr/>
    </dgm:pt>
    <dgm:pt modelId="{8CD3CFDA-1728-469E-9F6D-31D6012366D3}" type="pres">
      <dgm:prSet presAssocID="{B1A04DAD-1F67-40F2-A950-96933B6A6547}" presName="sibTrans" presStyleCnt="0"/>
      <dgm:spPr/>
    </dgm:pt>
    <dgm:pt modelId="{F97DA27F-5EEF-41D5-9C3B-F203B286416C}" type="pres">
      <dgm:prSet presAssocID="{8749DFD8-E626-4C08-A7F2-08BD0A8BD1A9}" presName="compositeNode" presStyleCnt="0">
        <dgm:presLayoutVars>
          <dgm:bulletEnabled val="1"/>
        </dgm:presLayoutVars>
      </dgm:prSet>
      <dgm:spPr/>
    </dgm:pt>
    <dgm:pt modelId="{E18279A3-1F06-409F-906B-6FFB24BE0998}" type="pres">
      <dgm:prSet presAssocID="{8749DFD8-E626-4C08-A7F2-08BD0A8BD1A9}" presName="bgRect" presStyleLbl="node1" presStyleIdx="1" presStyleCnt="3"/>
      <dgm:spPr/>
      <dgm:t>
        <a:bodyPr/>
        <a:lstStyle/>
        <a:p>
          <a:endParaRPr lang="es-EC"/>
        </a:p>
      </dgm:t>
    </dgm:pt>
    <dgm:pt modelId="{F16E52F5-ED83-41BB-BE9F-CA357E107FE0}" type="pres">
      <dgm:prSet presAssocID="{8749DFD8-E626-4C08-A7F2-08BD0A8BD1A9}" presName="parentNode" presStyleLbl="node1" presStyleIdx="1" presStyleCnt="3">
        <dgm:presLayoutVars>
          <dgm:chMax val="0"/>
          <dgm:bulletEnabled val="1"/>
        </dgm:presLayoutVars>
      </dgm:prSet>
      <dgm:spPr/>
      <dgm:t>
        <a:bodyPr/>
        <a:lstStyle/>
        <a:p>
          <a:endParaRPr lang="es-EC"/>
        </a:p>
      </dgm:t>
    </dgm:pt>
    <dgm:pt modelId="{53860C9A-DD6D-4E32-AB89-09FFADB5CBB7}" type="pres">
      <dgm:prSet presAssocID="{8749DFD8-E626-4C08-A7F2-08BD0A8BD1A9}" presName="childNode" presStyleLbl="node1" presStyleIdx="1" presStyleCnt="3">
        <dgm:presLayoutVars>
          <dgm:bulletEnabled val="1"/>
        </dgm:presLayoutVars>
      </dgm:prSet>
      <dgm:spPr/>
      <dgm:t>
        <a:bodyPr/>
        <a:lstStyle/>
        <a:p>
          <a:endParaRPr lang="es-EC"/>
        </a:p>
      </dgm:t>
    </dgm:pt>
    <dgm:pt modelId="{AB479606-05C9-42BF-997E-DB1CCFA9C305}" type="pres">
      <dgm:prSet presAssocID="{01147D84-6499-4D5E-AABF-A0B7435E3A4E}" presName="hSp" presStyleCnt="0"/>
      <dgm:spPr/>
    </dgm:pt>
    <dgm:pt modelId="{0C59A96A-5750-468E-9C9A-9B505D4C02AC}" type="pres">
      <dgm:prSet presAssocID="{01147D84-6499-4D5E-AABF-A0B7435E3A4E}" presName="vProcSp" presStyleCnt="0"/>
      <dgm:spPr/>
    </dgm:pt>
    <dgm:pt modelId="{452D0E0D-41A7-4A7B-B7FF-C47F5C143030}" type="pres">
      <dgm:prSet presAssocID="{01147D84-6499-4D5E-AABF-A0B7435E3A4E}" presName="vSp1" presStyleCnt="0"/>
      <dgm:spPr/>
    </dgm:pt>
    <dgm:pt modelId="{856147EB-4785-44E1-A4DC-C9FCDCDC63E7}" type="pres">
      <dgm:prSet presAssocID="{01147D84-6499-4D5E-AABF-A0B7435E3A4E}" presName="simulatedConn" presStyleLbl="solidFgAcc1" presStyleIdx="1" presStyleCnt="2"/>
      <dgm:spPr/>
    </dgm:pt>
    <dgm:pt modelId="{70B5E78B-E4BB-4026-8993-2D7796106C6A}" type="pres">
      <dgm:prSet presAssocID="{01147D84-6499-4D5E-AABF-A0B7435E3A4E}" presName="vSp2" presStyleCnt="0"/>
      <dgm:spPr/>
    </dgm:pt>
    <dgm:pt modelId="{470841A6-EF52-4C70-9C22-9794FC6F2E57}" type="pres">
      <dgm:prSet presAssocID="{01147D84-6499-4D5E-AABF-A0B7435E3A4E}" presName="sibTrans" presStyleCnt="0"/>
      <dgm:spPr/>
    </dgm:pt>
    <dgm:pt modelId="{FDA8E439-B330-46F6-8238-4CA62DDF134C}" type="pres">
      <dgm:prSet presAssocID="{6AA8ACDC-E37B-45ED-87B4-21D9B28E26B1}" presName="compositeNode" presStyleCnt="0">
        <dgm:presLayoutVars>
          <dgm:bulletEnabled val="1"/>
        </dgm:presLayoutVars>
      </dgm:prSet>
      <dgm:spPr/>
    </dgm:pt>
    <dgm:pt modelId="{B860F277-56BC-4809-8BAE-20073D6B99A2}" type="pres">
      <dgm:prSet presAssocID="{6AA8ACDC-E37B-45ED-87B4-21D9B28E26B1}" presName="bgRect" presStyleLbl="node1" presStyleIdx="2" presStyleCnt="3"/>
      <dgm:spPr/>
      <dgm:t>
        <a:bodyPr/>
        <a:lstStyle/>
        <a:p>
          <a:endParaRPr lang="es-EC"/>
        </a:p>
      </dgm:t>
    </dgm:pt>
    <dgm:pt modelId="{A0EA2AF5-446E-41C8-B790-A42EBD9ABD41}" type="pres">
      <dgm:prSet presAssocID="{6AA8ACDC-E37B-45ED-87B4-21D9B28E26B1}" presName="parentNode" presStyleLbl="node1" presStyleIdx="2" presStyleCnt="3">
        <dgm:presLayoutVars>
          <dgm:chMax val="0"/>
          <dgm:bulletEnabled val="1"/>
        </dgm:presLayoutVars>
      </dgm:prSet>
      <dgm:spPr/>
      <dgm:t>
        <a:bodyPr/>
        <a:lstStyle/>
        <a:p>
          <a:endParaRPr lang="es-EC"/>
        </a:p>
      </dgm:t>
    </dgm:pt>
    <dgm:pt modelId="{DE91F772-3D7B-4D23-902F-7A13285AE9D3}" type="pres">
      <dgm:prSet presAssocID="{6AA8ACDC-E37B-45ED-87B4-21D9B28E26B1}" presName="childNode" presStyleLbl="node1" presStyleIdx="2" presStyleCnt="3">
        <dgm:presLayoutVars>
          <dgm:bulletEnabled val="1"/>
        </dgm:presLayoutVars>
      </dgm:prSet>
      <dgm:spPr/>
      <dgm:t>
        <a:bodyPr/>
        <a:lstStyle/>
        <a:p>
          <a:endParaRPr lang="es-EC"/>
        </a:p>
      </dgm:t>
    </dgm:pt>
  </dgm:ptLst>
  <dgm:cxnLst>
    <dgm:cxn modelId="{C9A77211-BC02-4E4A-AF94-1BBAB49F060C}" srcId="{6DC34AB4-281A-4CF1-B29E-5EC585C85B2E}" destId="{8749DFD8-E626-4C08-A7F2-08BD0A8BD1A9}" srcOrd="1" destOrd="0" parTransId="{D852C089-70BC-49ED-BCF3-8E0DD3B833B1}" sibTransId="{01147D84-6499-4D5E-AABF-A0B7435E3A4E}"/>
    <dgm:cxn modelId="{1D2B2998-FE40-4A5C-8511-CD55DBF61A7E}" type="presOf" srcId="{6AA8ACDC-E37B-45ED-87B4-21D9B28E26B1}" destId="{B860F277-56BC-4809-8BAE-20073D6B99A2}" srcOrd="0" destOrd="0" presId="urn:microsoft.com/office/officeart/2005/8/layout/hProcess7"/>
    <dgm:cxn modelId="{E06340F5-BBD8-4BB6-ACD1-1D0C52F37B56}" srcId="{8749DFD8-E626-4C08-A7F2-08BD0A8BD1A9}" destId="{74CDA306-0384-47CC-9D83-B7A7C9CB5440}" srcOrd="1" destOrd="0" parTransId="{5A84A9E5-1308-4D30-BDEB-6064C2BAEE69}" sibTransId="{B7F44987-3477-4DC1-9B92-9B3BE6597271}"/>
    <dgm:cxn modelId="{09358EC3-A46F-4A03-A771-C940DBFAAD57}" srcId="{34D1B755-B0EB-459C-9AB4-E2E4BB02CE5E}" destId="{5D0E54F1-4CDC-4D30-A814-5AD821F6EC4B}" srcOrd="0" destOrd="0" parTransId="{D3D692A3-6D48-4F2C-8A88-5043E3F2BDAB}" sibTransId="{5288080C-7EF0-49F4-B4B2-E53C2FDADD3B}"/>
    <dgm:cxn modelId="{9602C42C-E2B7-4C16-B296-8C49CA2D9064}" srcId="{8749DFD8-E626-4C08-A7F2-08BD0A8BD1A9}" destId="{57DAD7AF-8B7B-4527-807F-216904CD47E9}" srcOrd="3" destOrd="0" parTransId="{E2C22DA2-D47E-4CED-8600-E45117440D99}" sibTransId="{F4164203-76E8-48E9-B17C-AD11A5563402}"/>
    <dgm:cxn modelId="{A7C215B8-A38D-4984-BE50-DA569A5C0AC4}" type="presOf" srcId="{0D7726BD-F346-4152-9E1B-B04902253895}" destId="{53860C9A-DD6D-4E32-AB89-09FFADB5CBB7}" srcOrd="0" destOrd="4" presId="urn:microsoft.com/office/officeart/2005/8/layout/hProcess7"/>
    <dgm:cxn modelId="{6929D42E-E3F9-4BB6-962C-7A79D11ED59F}" srcId="{8749DFD8-E626-4C08-A7F2-08BD0A8BD1A9}" destId="{21871AB5-272B-4941-AA5E-9C07A27BBDDA}" srcOrd="2" destOrd="0" parTransId="{FFF4E388-96E7-47A4-B386-F45F3B1143C5}" sibTransId="{4674F33B-B3D2-46E1-8C9C-CEAE8E5A3DFD}"/>
    <dgm:cxn modelId="{A9F27F47-9AA8-4C2E-8493-6E12C13C895D}" srcId="{6AA8ACDC-E37B-45ED-87B4-21D9B28E26B1}" destId="{A87F2C8C-D001-43AA-9AE0-A83C5F324F08}" srcOrd="0" destOrd="0" parTransId="{7CE1767D-E315-4E22-93A8-809234A0D4EC}" sibTransId="{2AE8449A-B8A7-4455-B985-ADAAEBB043FF}"/>
    <dgm:cxn modelId="{928BCCED-9739-425E-9205-62DD37125487}" type="presOf" srcId="{6AA8ACDC-E37B-45ED-87B4-21D9B28E26B1}" destId="{A0EA2AF5-446E-41C8-B790-A42EBD9ABD41}" srcOrd="1" destOrd="0" presId="urn:microsoft.com/office/officeart/2005/8/layout/hProcess7"/>
    <dgm:cxn modelId="{D01A7AF9-BC62-4F74-BB38-296608B379DB}" type="presOf" srcId="{34D1B755-B0EB-459C-9AB4-E2E4BB02CE5E}" destId="{D4C08207-A5E6-4059-A2F9-4B6070A9B46C}" srcOrd="1" destOrd="0" presId="urn:microsoft.com/office/officeart/2005/8/layout/hProcess7"/>
    <dgm:cxn modelId="{DB92BE6F-294A-41A3-A127-79BB1CFA465D}" srcId="{6DC34AB4-281A-4CF1-B29E-5EC585C85B2E}" destId="{6AA8ACDC-E37B-45ED-87B4-21D9B28E26B1}" srcOrd="2" destOrd="0" parTransId="{987C9C87-E5F8-405D-A2A6-CAD71D30B72B}" sibTransId="{6EB894AC-2710-4CAA-85E0-120D9F035458}"/>
    <dgm:cxn modelId="{8569553E-66D7-47AF-A598-52F9C85A8AFB}" type="presOf" srcId="{34D1B755-B0EB-459C-9AB4-E2E4BB02CE5E}" destId="{2A3FE6C6-ED77-483B-93D7-E544D6B8864C}" srcOrd="0" destOrd="0" presId="urn:microsoft.com/office/officeart/2005/8/layout/hProcess7"/>
    <dgm:cxn modelId="{98C59D72-C75F-4363-BA80-38CC623AE4AA}" type="presOf" srcId="{57DAD7AF-8B7B-4527-807F-216904CD47E9}" destId="{53860C9A-DD6D-4E32-AB89-09FFADB5CBB7}" srcOrd="0" destOrd="3" presId="urn:microsoft.com/office/officeart/2005/8/layout/hProcess7"/>
    <dgm:cxn modelId="{7708727F-F3B7-4EE1-9D64-C0AE08D52705}" srcId="{6AA8ACDC-E37B-45ED-87B4-21D9B28E26B1}" destId="{EBC1E198-D612-42F8-B946-37565A64BBD6}" srcOrd="1" destOrd="0" parTransId="{0F89F2F4-7536-4CFE-9FDA-99BF1EBAC042}" sibTransId="{F017AF91-7C6F-4EB6-B1A2-A0279CB51D1F}"/>
    <dgm:cxn modelId="{74DB66E0-718E-4F77-83A7-CC00602D5FB5}" srcId="{6DC34AB4-281A-4CF1-B29E-5EC585C85B2E}" destId="{34D1B755-B0EB-459C-9AB4-E2E4BB02CE5E}" srcOrd="0" destOrd="0" parTransId="{518A3849-2DC0-4720-A793-4ECF3A26F58D}" sibTransId="{B1A04DAD-1F67-40F2-A950-96933B6A6547}"/>
    <dgm:cxn modelId="{344C1F05-EEB8-4AAC-B74A-399EAE1BC056}" srcId="{8749DFD8-E626-4C08-A7F2-08BD0A8BD1A9}" destId="{0D7726BD-F346-4152-9E1B-B04902253895}" srcOrd="4" destOrd="0" parTransId="{C44E164A-069F-4D98-967B-2C042E72B60A}" sibTransId="{FF411CB2-0391-478D-8148-9EFBF7F2068E}"/>
    <dgm:cxn modelId="{D8D13C6F-B7C0-4EEE-9791-99B405972303}" type="presOf" srcId="{21871AB5-272B-4941-AA5E-9C07A27BBDDA}" destId="{53860C9A-DD6D-4E32-AB89-09FFADB5CBB7}" srcOrd="0" destOrd="2" presId="urn:microsoft.com/office/officeart/2005/8/layout/hProcess7"/>
    <dgm:cxn modelId="{A74CC48D-248F-41FB-B4B0-F16C57F7BDBF}" type="presOf" srcId="{8749DFD8-E626-4C08-A7F2-08BD0A8BD1A9}" destId="{E18279A3-1F06-409F-906B-6FFB24BE0998}" srcOrd="0" destOrd="0" presId="urn:microsoft.com/office/officeart/2005/8/layout/hProcess7"/>
    <dgm:cxn modelId="{B87CC918-B345-4BFE-A7A7-B40D85137E18}" type="presOf" srcId="{8749DFD8-E626-4C08-A7F2-08BD0A8BD1A9}" destId="{F16E52F5-ED83-41BB-BE9F-CA357E107FE0}" srcOrd="1" destOrd="0" presId="urn:microsoft.com/office/officeart/2005/8/layout/hProcess7"/>
    <dgm:cxn modelId="{6A1EED6E-C9A2-4A00-8782-E41D2270D61B}" type="presOf" srcId="{74CDA306-0384-47CC-9D83-B7A7C9CB5440}" destId="{53860C9A-DD6D-4E32-AB89-09FFADB5CBB7}" srcOrd="0" destOrd="1" presId="urn:microsoft.com/office/officeart/2005/8/layout/hProcess7"/>
    <dgm:cxn modelId="{65CDC2FC-0ED7-46A8-9EEB-8BEFE5E14A26}" type="presOf" srcId="{EBC1E198-D612-42F8-B946-37565A64BBD6}" destId="{DE91F772-3D7B-4D23-902F-7A13285AE9D3}" srcOrd="0" destOrd="1" presId="urn:microsoft.com/office/officeart/2005/8/layout/hProcess7"/>
    <dgm:cxn modelId="{01A9A730-1BBA-4114-A925-4A8E981EDA3A}" srcId="{8749DFD8-E626-4C08-A7F2-08BD0A8BD1A9}" destId="{9BB73E46-E2B1-4903-83E2-8604FFF43922}" srcOrd="0" destOrd="0" parTransId="{0E844013-EE42-4779-8FC9-B701BD4AB93C}" sibTransId="{B911682F-E3F7-4198-AD52-EF0E8BB35662}"/>
    <dgm:cxn modelId="{160A969D-A108-44B6-AFFC-36B2849623D1}" type="presOf" srcId="{9BB73E46-E2B1-4903-83E2-8604FFF43922}" destId="{53860C9A-DD6D-4E32-AB89-09FFADB5CBB7}" srcOrd="0" destOrd="0" presId="urn:microsoft.com/office/officeart/2005/8/layout/hProcess7"/>
    <dgm:cxn modelId="{88CEAB2F-90ED-4546-93F3-D5856E704C1B}" type="presOf" srcId="{6DC34AB4-281A-4CF1-B29E-5EC585C85B2E}" destId="{A9EB2D35-E229-43D8-9EC2-686B6DE2F66F}" srcOrd="0" destOrd="0" presId="urn:microsoft.com/office/officeart/2005/8/layout/hProcess7"/>
    <dgm:cxn modelId="{55E16845-633E-4908-ADE0-98DE1E8BBB3D}" type="presOf" srcId="{5D0E54F1-4CDC-4D30-A814-5AD821F6EC4B}" destId="{EDE1F400-86DD-4ED3-9534-094233A6A561}" srcOrd="0" destOrd="0" presId="urn:microsoft.com/office/officeart/2005/8/layout/hProcess7"/>
    <dgm:cxn modelId="{FB6BEB4F-4A70-4705-9371-2F59BF085889}" type="presOf" srcId="{A87F2C8C-D001-43AA-9AE0-A83C5F324F08}" destId="{DE91F772-3D7B-4D23-902F-7A13285AE9D3}" srcOrd="0" destOrd="0" presId="urn:microsoft.com/office/officeart/2005/8/layout/hProcess7"/>
    <dgm:cxn modelId="{4249AF1D-6E41-4EFC-91A4-14A399D4DAB7}" type="presParOf" srcId="{A9EB2D35-E229-43D8-9EC2-686B6DE2F66F}" destId="{DA911684-EDD3-4296-9C18-FE7473F1473C}" srcOrd="0" destOrd="0" presId="urn:microsoft.com/office/officeart/2005/8/layout/hProcess7"/>
    <dgm:cxn modelId="{7929C38D-61D7-4225-B6A6-C9CD52352EF9}" type="presParOf" srcId="{DA911684-EDD3-4296-9C18-FE7473F1473C}" destId="{2A3FE6C6-ED77-483B-93D7-E544D6B8864C}" srcOrd="0" destOrd="0" presId="urn:microsoft.com/office/officeart/2005/8/layout/hProcess7"/>
    <dgm:cxn modelId="{AF5615EC-7188-4F35-AFC8-1E252CE6EF76}" type="presParOf" srcId="{DA911684-EDD3-4296-9C18-FE7473F1473C}" destId="{D4C08207-A5E6-4059-A2F9-4B6070A9B46C}" srcOrd="1" destOrd="0" presId="urn:microsoft.com/office/officeart/2005/8/layout/hProcess7"/>
    <dgm:cxn modelId="{CC4378AA-1B48-460B-8AD4-1B54A811633F}" type="presParOf" srcId="{DA911684-EDD3-4296-9C18-FE7473F1473C}" destId="{EDE1F400-86DD-4ED3-9534-094233A6A561}" srcOrd="2" destOrd="0" presId="urn:microsoft.com/office/officeart/2005/8/layout/hProcess7"/>
    <dgm:cxn modelId="{42C647EA-416C-48CE-AD53-EEB020EC3999}" type="presParOf" srcId="{A9EB2D35-E229-43D8-9EC2-686B6DE2F66F}" destId="{6DC983DD-88C7-4899-8B66-B02430E7AF1C}" srcOrd="1" destOrd="0" presId="urn:microsoft.com/office/officeart/2005/8/layout/hProcess7"/>
    <dgm:cxn modelId="{43BBBE73-05F3-4A56-A240-85D056C49B6A}" type="presParOf" srcId="{A9EB2D35-E229-43D8-9EC2-686B6DE2F66F}" destId="{93D15315-25B1-4128-8978-EF88A9D6F73F}" srcOrd="2" destOrd="0" presId="urn:microsoft.com/office/officeart/2005/8/layout/hProcess7"/>
    <dgm:cxn modelId="{29493E5B-A4A3-46C3-BE5E-E12B8A11A684}" type="presParOf" srcId="{93D15315-25B1-4128-8978-EF88A9D6F73F}" destId="{B678078A-113C-48CB-BF4D-747EB40F4D24}" srcOrd="0" destOrd="0" presId="urn:microsoft.com/office/officeart/2005/8/layout/hProcess7"/>
    <dgm:cxn modelId="{7A783CA7-E71D-4CD3-9423-D19230794B39}" type="presParOf" srcId="{93D15315-25B1-4128-8978-EF88A9D6F73F}" destId="{CCC02AE0-ADC2-45FB-A810-BA1788E19B78}" srcOrd="1" destOrd="0" presId="urn:microsoft.com/office/officeart/2005/8/layout/hProcess7"/>
    <dgm:cxn modelId="{E6CD1C78-40D3-43FB-991E-23C5BB4B233E}" type="presParOf" srcId="{93D15315-25B1-4128-8978-EF88A9D6F73F}" destId="{EFCA5E93-29BB-401E-A075-2FB15826DE65}" srcOrd="2" destOrd="0" presId="urn:microsoft.com/office/officeart/2005/8/layout/hProcess7"/>
    <dgm:cxn modelId="{F1C29A36-FA3D-450B-9DBB-D359C6231193}" type="presParOf" srcId="{A9EB2D35-E229-43D8-9EC2-686B6DE2F66F}" destId="{8CD3CFDA-1728-469E-9F6D-31D6012366D3}" srcOrd="3" destOrd="0" presId="urn:microsoft.com/office/officeart/2005/8/layout/hProcess7"/>
    <dgm:cxn modelId="{ECA292DC-FC9C-4244-BF17-A4BB7525DAF0}" type="presParOf" srcId="{A9EB2D35-E229-43D8-9EC2-686B6DE2F66F}" destId="{F97DA27F-5EEF-41D5-9C3B-F203B286416C}" srcOrd="4" destOrd="0" presId="urn:microsoft.com/office/officeart/2005/8/layout/hProcess7"/>
    <dgm:cxn modelId="{46C24F0D-C8C6-4BF2-8B5D-F2951E99365C}" type="presParOf" srcId="{F97DA27F-5EEF-41D5-9C3B-F203B286416C}" destId="{E18279A3-1F06-409F-906B-6FFB24BE0998}" srcOrd="0" destOrd="0" presId="urn:microsoft.com/office/officeart/2005/8/layout/hProcess7"/>
    <dgm:cxn modelId="{C708FABD-5C5F-41DD-94FA-3EE7E5752F8E}" type="presParOf" srcId="{F97DA27F-5EEF-41D5-9C3B-F203B286416C}" destId="{F16E52F5-ED83-41BB-BE9F-CA357E107FE0}" srcOrd="1" destOrd="0" presId="urn:microsoft.com/office/officeart/2005/8/layout/hProcess7"/>
    <dgm:cxn modelId="{AD997342-63FF-4F30-B344-1856832296C4}" type="presParOf" srcId="{F97DA27F-5EEF-41D5-9C3B-F203B286416C}" destId="{53860C9A-DD6D-4E32-AB89-09FFADB5CBB7}" srcOrd="2" destOrd="0" presId="urn:microsoft.com/office/officeart/2005/8/layout/hProcess7"/>
    <dgm:cxn modelId="{7F1047F8-8BE1-4A0B-B256-1E58E16C7DA4}" type="presParOf" srcId="{A9EB2D35-E229-43D8-9EC2-686B6DE2F66F}" destId="{AB479606-05C9-42BF-997E-DB1CCFA9C305}" srcOrd="5" destOrd="0" presId="urn:microsoft.com/office/officeart/2005/8/layout/hProcess7"/>
    <dgm:cxn modelId="{7E4C2334-6CCD-49F8-9EE6-5C136F7E89B7}" type="presParOf" srcId="{A9EB2D35-E229-43D8-9EC2-686B6DE2F66F}" destId="{0C59A96A-5750-468E-9C9A-9B505D4C02AC}" srcOrd="6" destOrd="0" presId="urn:microsoft.com/office/officeart/2005/8/layout/hProcess7"/>
    <dgm:cxn modelId="{25FD9608-785D-4BC2-9652-F46A5690B854}" type="presParOf" srcId="{0C59A96A-5750-468E-9C9A-9B505D4C02AC}" destId="{452D0E0D-41A7-4A7B-B7FF-C47F5C143030}" srcOrd="0" destOrd="0" presId="urn:microsoft.com/office/officeart/2005/8/layout/hProcess7"/>
    <dgm:cxn modelId="{7211F6C7-8E7C-43D5-A84A-462BD71767FE}" type="presParOf" srcId="{0C59A96A-5750-468E-9C9A-9B505D4C02AC}" destId="{856147EB-4785-44E1-A4DC-C9FCDCDC63E7}" srcOrd="1" destOrd="0" presId="urn:microsoft.com/office/officeart/2005/8/layout/hProcess7"/>
    <dgm:cxn modelId="{75C2F1A1-0F0D-49B4-AC51-DC8124BF0548}" type="presParOf" srcId="{0C59A96A-5750-468E-9C9A-9B505D4C02AC}" destId="{70B5E78B-E4BB-4026-8993-2D7796106C6A}" srcOrd="2" destOrd="0" presId="urn:microsoft.com/office/officeart/2005/8/layout/hProcess7"/>
    <dgm:cxn modelId="{8A2C640B-22F8-472B-902D-E0AB8EE7C113}" type="presParOf" srcId="{A9EB2D35-E229-43D8-9EC2-686B6DE2F66F}" destId="{470841A6-EF52-4C70-9C22-9794FC6F2E57}" srcOrd="7" destOrd="0" presId="urn:microsoft.com/office/officeart/2005/8/layout/hProcess7"/>
    <dgm:cxn modelId="{208AD34F-E960-442A-9116-0CD62CCE89A5}" type="presParOf" srcId="{A9EB2D35-E229-43D8-9EC2-686B6DE2F66F}" destId="{FDA8E439-B330-46F6-8238-4CA62DDF134C}" srcOrd="8" destOrd="0" presId="urn:microsoft.com/office/officeart/2005/8/layout/hProcess7"/>
    <dgm:cxn modelId="{CAD9B4A9-D510-4596-9445-6BEF169587C9}" type="presParOf" srcId="{FDA8E439-B330-46F6-8238-4CA62DDF134C}" destId="{B860F277-56BC-4809-8BAE-20073D6B99A2}" srcOrd="0" destOrd="0" presId="urn:microsoft.com/office/officeart/2005/8/layout/hProcess7"/>
    <dgm:cxn modelId="{327B128A-5FDC-4AE2-84A6-A9F621AE2B64}" type="presParOf" srcId="{FDA8E439-B330-46F6-8238-4CA62DDF134C}" destId="{A0EA2AF5-446E-41C8-B790-A42EBD9ABD41}" srcOrd="1" destOrd="0" presId="urn:microsoft.com/office/officeart/2005/8/layout/hProcess7"/>
    <dgm:cxn modelId="{5672AECB-0DB3-4D62-974C-13E98BB45392}" type="presParOf" srcId="{FDA8E439-B330-46F6-8238-4CA62DDF134C}" destId="{DE91F772-3D7B-4D23-902F-7A13285AE9D3}" srcOrd="2" destOrd="0" presId="urn:microsoft.com/office/officeart/2005/8/layout/hProcess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20. Ajustes a los proyectos y actividades de inversión del plan operativo</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4A369F7E-78E4-426F-AA39-124ED81A6563}" srcId="{25F3AEF6-7C18-4944-B3D6-F74451703DBE}" destId="{981E1EAE-880D-4C71-A873-71F71E77A780}" srcOrd="0" destOrd="0" parTransId="{19D673C3-BD03-4DDF-8C82-2DA82EBBE65B}" sibTransId="{B4146D2E-FEA1-47E9-A69E-C8E307636CE1}"/>
    <dgm:cxn modelId="{CF3D8A0E-FC6E-401F-B46F-294B70881AA1}" type="presOf" srcId="{981E1EAE-880D-4C71-A873-71F71E77A780}" destId="{0E83132E-3E36-463B-A705-26298A12169F}" srcOrd="0" destOrd="0" presId="urn:microsoft.com/office/officeart/2005/8/layout/vList2"/>
    <dgm:cxn modelId="{378AC19C-1856-4F71-B3A0-13C62ED6731B}" type="presOf" srcId="{25F3AEF6-7C18-4944-B3D6-F74451703DBE}" destId="{E3006462-7AAF-45A9-BBFE-70B3E73BD3B2}" srcOrd="0" destOrd="0" presId="urn:microsoft.com/office/officeart/2005/8/layout/vList2"/>
    <dgm:cxn modelId="{BE2B07D4-1171-4951-975C-7E3E8D915175}"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159F08B5-A2FC-4E98-BAA1-15E4D8FF5E8B}"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s-EC"/>
        </a:p>
      </dgm:t>
    </dgm:pt>
    <dgm:pt modelId="{E79D4F3B-53FE-41AB-A8A7-B4C748A9A5A6}">
      <dgm:prSet phldrT="[Texto]"/>
      <dgm:spPr/>
      <dgm:t>
        <a:bodyPr/>
        <a:lstStyle/>
        <a:p>
          <a:r>
            <a:rPr lang="es-EC" dirty="0" smtClean="0"/>
            <a:t>Disponibilidad</a:t>
          </a:r>
          <a:endParaRPr lang="es-EC" dirty="0"/>
        </a:p>
      </dgm:t>
    </dgm:pt>
    <dgm:pt modelId="{AEDA574A-9F5F-44D7-9C6C-764423382EF4}" type="parTrans" cxnId="{0EF19288-11D5-4B08-8FEC-ED24D2751140}">
      <dgm:prSet/>
      <dgm:spPr/>
      <dgm:t>
        <a:bodyPr/>
        <a:lstStyle/>
        <a:p>
          <a:endParaRPr lang="es-EC"/>
        </a:p>
      </dgm:t>
    </dgm:pt>
    <dgm:pt modelId="{BE100FF9-65B5-4D81-BC46-B748BEB4367C}" type="sibTrans" cxnId="{0EF19288-11D5-4B08-8FEC-ED24D2751140}">
      <dgm:prSet/>
      <dgm:spPr/>
      <dgm:t>
        <a:bodyPr/>
        <a:lstStyle/>
        <a:p>
          <a:endParaRPr lang="es-EC"/>
        </a:p>
      </dgm:t>
    </dgm:pt>
    <dgm:pt modelId="{64637E1D-A64F-419D-8D60-97AA0EFD6274}">
      <dgm:prSet phldrT="[Texto]"/>
      <dgm:spPr/>
      <dgm:t>
        <a:bodyPr/>
        <a:lstStyle/>
        <a:p>
          <a:r>
            <a:rPr lang="es-EC" dirty="0" smtClean="0"/>
            <a:t>Ajuste</a:t>
          </a:r>
          <a:endParaRPr lang="es-EC" dirty="0"/>
        </a:p>
      </dgm:t>
    </dgm:pt>
    <dgm:pt modelId="{CEDF7AA3-6ACF-4669-98EA-701D95D53AF5}" type="parTrans" cxnId="{3AD5E2E3-C50C-4308-9561-B77863A90CDC}">
      <dgm:prSet/>
      <dgm:spPr/>
      <dgm:t>
        <a:bodyPr/>
        <a:lstStyle/>
        <a:p>
          <a:endParaRPr lang="es-EC"/>
        </a:p>
      </dgm:t>
    </dgm:pt>
    <dgm:pt modelId="{AC8D52B0-66FE-42EE-9506-F29E4B82F37C}" type="sibTrans" cxnId="{3AD5E2E3-C50C-4308-9561-B77863A90CDC}">
      <dgm:prSet/>
      <dgm:spPr/>
      <dgm:t>
        <a:bodyPr/>
        <a:lstStyle/>
        <a:p>
          <a:endParaRPr lang="es-EC"/>
        </a:p>
      </dgm:t>
    </dgm:pt>
    <dgm:pt modelId="{83D94CDC-1D59-4C02-8207-A9B1736ECF70}">
      <dgm:prSet phldrT="[Texto]"/>
      <dgm:spPr/>
      <dgm:t>
        <a:bodyPr/>
        <a:lstStyle/>
        <a:p>
          <a:r>
            <a:rPr lang="es-EC" dirty="0" smtClean="0"/>
            <a:t>Redefinición de la inversión</a:t>
          </a:r>
          <a:endParaRPr lang="es-EC" dirty="0"/>
        </a:p>
      </dgm:t>
    </dgm:pt>
    <dgm:pt modelId="{9A783803-6121-411C-AD26-2C64A3946406}" type="parTrans" cxnId="{2D7DEFB8-A7F0-4C02-916F-4C91410EE946}">
      <dgm:prSet/>
      <dgm:spPr/>
      <dgm:t>
        <a:bodyPr/>
        <a:lstStyle/>
        <a:p>
          <a:endParaRPr lang="es-EC"/>
        </a:p>
      </dgm:t>
    </dgm:pt>
    <dgm:pt modelId="{AE492C9A-0008-4E9B-B33D-5BE745EE0C44}" type="sibTrans" cxnId="{2D7DEFB8-A7F0-4C02-916F-4C91410EE946}">
      <dgm:prSet/>
      <dgm:spPr/>
      <dgm:t>
        <a:bodyPr/>
        <a:lstStyle/>
        <a:p>
          <a:endParaRPr lang="es-EC"/>
        </a:p>
      </dgm:t>
    </dgm:pt>
    <dgm:pt modelId="{7C7EF9BC-3C42-4C42-9F07-91564B7F15E5}">
      <dgm:prSet phldrT="[Texto]"/>
      <dgm:spPr/>
      <dgm:t>
        <a:bodyPr/>
        <a:lstStyle/>
        <a:p>
          <a:r>
            <a:rPr lang="es-EC" dirty="0" smtClean="0"/>
            <a:t>Redefinir la programación</a:t>
          </a:r>
          <a:endParaRPr lang="es-EC" dirty="0"/>
        </a:p>
      </dgm:t>
    </dgm:pt>
    <dgm:pt modelId="{28AB515A-C008-44E6-A3A5-16683E0999BF}" type="parTrans" cxnId="{B4B53473-5656-4C6B-B9DF-C6D251F3922C}">
      <dgm:prSet/>
      <dgm:spPr/>
      <dgm:t>
        <a:bodyPr/>
        <a:lstStyle/>
        <a:p>
          <a:endParaRPr lang="es-EC"/>
        </a:p>
      </dgm:t>
    </dgm:pt>
    <dgm:pt modelId="{DCC21C3F-318F-4C60-8722-A734C8AF4D81}" type="sibTrans" cxnId="{B4B53473-5656-4C6B-B9DF-C6D251F3922C}">
      <dgm:prSet/>
      <dgm:spPr/>
      <dgm:t>
        <a:bodyPr/>
        <a:lstStyle/>
        <a:p>
          <a:endParaRPr lang="es-EC"/>
        </a:p>
      </dgm:t>
    </dgm:pt>
    <dgm:pt modelId="{A54F270A-DAE6-4F96-A089-F09672C75B30}">
      <dgm:prSet phldrT="[Texto]"/>
      <dgm:spPr/>
      <dgm:t>
        <a:bodyPr/>
        <a:lstStyle/>
        <a:p>
          <a:r>
            <a:rPr lang="es-EC" dirty="0" smtClean="0"/>
            <a:t>Concluir los requerimientos de financiamiento</a:t>
          </a:r>
          <a:endParaRPr lang="es-EC" dirty="0"/>
        </a:p>
      </dgm:t>
    </dgm:pt>
    <dgm:pt modelId="{6CA7D3E2-D732-42E9-8883-679DD61C4E55}" type="parTrans" cxnId="{9421F7AC-0270-47C0-9519-B639CDBA663F}">
      <dgm:prSet/>
      <dgm:spPr/>
      <dgm:t>
        <a:bodyPr/>
        <a:lstStyle/>
        <a:p>
          <a:endParaRPr lang="es-EC"/>
        </a:p>
      </dgm:t>
    </dgm:pt>
    <dgm:pt modelId="{A49AB8C3-F338-4C4E-B069-5DCFBB53BF4D}" type="sibTrans" cxnId="{9421F7AC-0270-47C0-9519-B639CDBA663F}">
      <dgm:prSet/>
      <dgm:spPr/>
      <dgm:t>
        <a:bodyPr/>
        <a:lstStyle/>
        <a:p>
          <a:endParaRPr lang="es-EC"/>
        </a:p>
      </dgm:t>
    </dgm:pt>
    <dgm:pt modelId="{1BBCF0D9-7E53-47A1-A727-37A0A1E92BD5}" type="pres">
      <dgm:prSet presAssocID="{159F08B5-A2FC-4E98-BAA1-15E4D8FF5E8B}" presName="Name0" presStyleCnt="0">
        <dgm:presLayoutVars>
          <dgm:dir/>
          <dgm:resizeHandles val="exact"/>
        </dgm:presLayoutVars>
      </dgm:prSet>
      <dgm:spPr/>
      <dgm:t>
        <a:bodyPr/>
        <a:lstStyle/>
        <a:p>
          <a:endParaRPr lang="es-EC"/>
        </a:p>
      </dgm:t>
    </dgm:pt>
    <dgm:pt modelId="{E0351003-0AA5-4E64-96AB-D24143234451}" type="pres">
      <dgm:prSet presAssocID="{159F08B5-A2FC-4E98-BAA1-15E4D8FF5E8B}" presName="cycle" presStyleCnt="0"/>
      <dgm:spPr/>
    </dgm:pt>
    <dgm:pt modelId="{AB1AA797-CC57-46F2-9D69-CBDC7922A64E}" type="pres">
      <dgm:prSet presAssocID="{E79D4F3B-53FE-41AB-A8A7-B4C748A9A5A6}" presName="nodeFirstNode" presStyleLbl="node1" presStyleIdx="0" presStyleCnt="5">
        <dgm:presLayoutVars>
          <dgm:bulletEnabled val="1"/>
        </dgm:presLayoutVars>
      </dgm:prSet>
      <dgm:spPr/>
      <dgm:t>
        <a:bodyPr/>
        <a:lstStyle/>
        <a:p>
          <a:endParaRPr lang="es-EC"/>
        </a:p>
      </dgm:t>
    </dgm:pt>
    <dgm:pt modelId="{590D9326-DB4F-4EC0-89A6-E0D3F2BBEF9E}" type="pres">
      <dgm:prSet presAssocID="{BE100FF9-65B5-4D81-BC46-B748BEB4367C}" presName="sibTransFirstNode" presStyleLbl="bgShp" presStyleIdx="0" presStyleCnt="1"/>
      <dgm:spPr/>
      <dgm:t>
        <a:bodyPr/>
        <a:lstStyle/>
        <a:p>
          <a:endParaRPr lang="es-EC"/>
        </a:p>
      </dgm:t>
    </dgm:pt>
    <dgm:pt modelId="{099ABD74-7A14-4C10-AF7E-C35843DF2C52}" type="pres">
      <dgm:prSet presAssocID="{64637E1D-A64F-419D-8D60-97AA0EFD6274}" presName="nodeFollowingNodes" presStyleLbl="node1" presStyleIdx="1" presStyleCnt="5">
        <dgm:presLayoutVars>
          <dgm:bulletEnabled val="1"/>
        </dgm:presLayoutVars>
      </dgm:prSet>
      <dgm:spPr/>
      <dgm:t>
        <a:bodyPr/>
        <a:lstStyle/>
        <a:p>
          <a:endParaRPr lang="es-EC"/>
        </a:p>
      </dgm:t>
    </dgm:pt>
    <dgm:pt modelId="{C212EE8D-B9CC-4253-A3D5-C82F17E23038}" type="pres">
      <dgm:prSet presAssocID="{83D94CDC-1D59-4C02-8207-A9B1736ECF70}" presName="nodeFollowingNodes" presStyleLbl="node1" presStyleIdx="2" presStyleCnt="5">
        <dgm:presLayoutVars>
          <dgm:bulletEnabled val="1"/>
        </dgm:presLayoutVars>
      </dgm:prSet>
      <dgm:spPr/>
      <dgm:t>
        <a:bodyPr/>
        <a:lstStyle/>
        <a:p>
          <a:endParaRPr lang="es-EC"/>
        </a:p>
      </dgm:t>
    </dgm:pt>
    <dgm:pt modelId="{2838821F-6AE1-4C35-BAC1-8CD859DBE579}" type="pres">
      <dgm:prSet presAssocID="{7C7EF9BC-3C42-4C42-9F07-91564B7F15E5}" presName="nodeFollowingNodes" presStyleLbl="node1" presStyleIdx="3" presStyleCnt="5">
        <dgm:presLayoutVars>
          <dgm:bulletEnabled val="1"/>
        </dgm:presLayoutVars>
      </dgm:prSet>
      <dgm:spPr/>
      <dgm:t>
        <a:bodyPr/>
        <a:lstStyle/>
        <a:p>
          <a:endParaRPr lang="es-EC"/>
        </a:p>
      </dgm:t>
    </dgm:pt>
    <dgm:pt modelId="{D156DC98-7D7E-4A4E-B43A-6D7FF20D05C4}" type="pres">
      <dgm:prSet presAssocID="{A54F270A-DAE6-4F96-A089-F09672C75B30}" presName="nodeFollowingNodes" presStyleLbl="node1" presStyleIdx="4" presStyleCnt="5">
        <dgm:presLayoutVars>
          <dgm:bulletEnabled val="1"/>
        </dgm:presLayoutVars>
      </dgm:prSet>
      <dgm:spPr/>
      <dgm:t>
        <a:bodyPr/>
        <a:lstStyle/>
        <a:p>
          <a:endParaRPr lang="es-EC"/>
        </a:p>
      </dgm:t>
    </dgm:pt>
  </dgm:ptLst>
  <dgm:cxnLst>
    <dgm:cxn modelId="{D67F13D4-65E6-44E5-A07D-8C3D1C70822A}" type="presOf" srcId="{64637E1D-A64F-419D-8D60-97AA0EFD6274}" destId="{099ABD74-7A14-4C10-AF7E-C35843DF2C52}" srcOrd="0" destOrd="0" presId="urn:microsoft.com/office/officeart/2005/8/layout/cycle3"/>
    <dgm:cxn modelId="{9421F7AC-0270-47C0-9519-B639CDBA663F}" srcId="{159F08B5-A2FC-4E98-BAA1-15E4D8FF5E8B}" destId="{A54F270A-DAE6-4F96-A089-F09672C75B30}" srcOrd="4" destOrd="0" parTransId="{6CA7D3E2-D732-42E9-8883-679DD61C4E55}" sibTransId="{A49AB8C3-F338-4C4E-B069-5DCFBB53BF4D}"/>
    <dgm:cxn modelId="{A87C3F4E-7DCB-4551-97C7-5145AA47DC82}" type="presOf" srcId="{7C7EF9BC-3C42-4C42-9F07-91564B7F15E5}" destId="{2838821F-6AE1-4C35-BAC1-8CD859DBE579}" srcOrd="0" destOrd="0" presId="urn:microsoft.com/office/officeart/2005/8/layout/cycle3"/>
    <dgm:cxn modelId="{0EF19288-11D5-4B08-8FEC-ED24D2751140}" srcId="{159F08B5-A2FC-4E98-BAA1-15E4D8FF5E8B}" destId="{E79D4F3B-53FE-41AB-A8A7-B4C748A9A5A6}" srcOrd="0" destOrd="0" parTransId="{AEDA574A-9F5F-44D7-9C6C-764423382EF4}" sibTransId="{BE100FF9-65B5-4D81-BC46-B748BEB4367C}"/>
    <dgm:cxn modelId="{2D7DEFB8-A7F0-4C02-916F-4C91410EE946}" srcId="{159F08B5-A2FC-4E98-BAA1-15E4D8FF5E8B}" destId="{83D94CDC-1D59-4C02-8207-A9B1736ECF70}" srcOrd="2" destOrd="0" parTransId="{9A783803-6121-411C-AD26-2C64A3946406}" sibTransId="{AE492C9A-0008-4E9B-B33D-5BE745EE0C44}"/>
    <dgm:cxn modelId="{ED5D6CFE-0893-4681-AA9A-F5B32C058D14}" type="presOf" srcId="{159F08B5-A2FC-4E98-BAA1-15E4D8FF5E8B}" destId="{1BBCF0D9-7E53-47A1-A727-37A0A1E92BD5}" srcOrd="0" destOrd="0" presId="urn:microsoft.com/office/officeart/2005/8/layout/cycle3"/>
    <dgm:cxn modelId="{E365DE71-790B-46F1-A606-C8797D8B7DD5}" type="presOf" srcId="{83D94CDC-1D59-4C02-8207-A9B1736ECF70}" destId="{C212EE8D-B9CC-4253-A3D5-C82F17E23038}" srcOrd="0" destOrd="0" presId="urn:microsoft.com/office/officeart/2005/8/layout/cycle3"/>
    <dgm:cxn modelId="{FFE71AA2-90C1-4D01-8D86-3282C68F845D}" type="presOf" srcId="{E79D4F3B-53FE-41AB-A8A7-B4C748A9A5A6}" destId="{AB1AA797-CC57-46F2-9D69-CBDC7922A64E}" srcOrd="0" destOrd="0" presId="urn:microsoft.com/office/officeart/2005/8/layout/cycle3"/>
    <dgm:cxn modelId="{B4B53473-5656-4C6B-B9DF-C6D251F3922C}" srcId="{159F08B5-A2FC-4E98-BAA1-15E4D8FF5E8B}" destId="{7C7EF9BC-3C42-4C42-9F07-91564B7F15E5}" srcOrd="3" destOrd="0" parTransId="{28AB515A-C008-44E6-A3A5-16683E0999BF}" sibTransId="{DCC21C3F-318F-4C60-8722-A734C8AF4D81}"/>
    <dgm:cxn modelId="{F29CCCC8-51BA-46EE-AB26-AFF2E048C8DC}" type="presOf" srcId="{BE100FF9-65B5-4D81-BC46-B748BEB4367C}" destId="{590D9326-DB4F-4EC0-89A6-E0D3F2BBEF9E}" srcOrd="0" destOrd="0" presId="urn:microsoft.com/office/officeart/2005/8/layout/cycle3"/>
    <dgm:cxn modelId="{3AD5E2E3-C50C-4308-9561-B77863A90CDC}" srcId="{159F08B5-A2FC-4E98-BAA1-15E4D8FF5E8B}" destId="{64637E1D-A64F-419D-8D60-97AA0EFD6274}" srcOrd="1" destOrd="0" parTransId="{CEDF7AA3-6ACF-4669-98EA-701D95D53AF5}" sibTransId="{AC8D52B0-66FE-42EE-9506-F29E4B82F37C}"/>
    <dgm:cxn modelId="{9121783F-EBB9-4A12-98DD-CE459C468263}" type="presOf" srcId="{A54F270A-DAE6-4F96-A089-F09672C75B30}" destId="{D156DC98-7D7E-4A4E-B43A-6D7FF20D05C4}" srcOrd="0" destOrd="0" presId="urn:microsoft.com/office/officeart/2005/8/layout/cycle3"/>
    <dgm:cxn modelId="{C5E83662-70B1-4CB7-984D-1E07926303BA}" type="presParOf" srcId="{1BBCF0D9-7E53-47A1-A727-37A0A1E92BD5}" destId="{E0351003-0AA5-4E64-96AB-D24143234451}" srcOrd="0" destOrd="0" presId="urn:microsoft.com/office/officeart/2005/8/layout/cycle3"/>
    <dgm:cxn modelId="{7C1E9242-1E46-4D89-8E64-D906FDC2DEA6}" type="presParOf" srcId="{E0351003-0AA5-4E64-96AB-D24143234451}" destId="{AB1AA797-CC57-46F2-9D69-CBDC7922A64E}" srcOrd="0" destOrd="0" presId="urn:microsoft.com/office/officeart/2005/8/layout/cycle3"/>
    <dgm:cxn modelId="{74016A22-59C4-4029-83FA-5B278277A35B}" type="presParOf" srcId="{E0351003-0AA5-4E64-96AB-D24143234451}" destId="{590D9326-DB4F-4EC0-89A6-E0D3F2BBEF9E}" srcOrd="1" destOrd="0" presId="urn:microsoft.com/office/officeart/2005/8/layout/cycle3"/>
    <dgm:cxn modelId="{18CE449D-7BF1-4F87-870B-ADDC2D60B358}" type="presParOf" srcId="{E0351003-0AA5-4E64-96AB-D24143234451}" destId="{099ABD74-7A14-4C10-AF7E-C35843DF2C52}" srcOrd="2" destOrd="0" presId="urn:microsoft.com/office/officeart/2005/8/layout/cycle3"/>
    <dgm:cxn modelId="{69740A01-C3C3-434B-AB8C-3695D16DC44E}" type="presParOf" srcId="{E0351003-0AA5-4E64-96AB-D24143234451}" destId="{C212EE8D-B9CC-4253-A3D5-C82F17E23038}" srcOrd="3" destOrd="0" presId="urn:microsoft.com/office/officeart/2005/8/layout/cycle3"/>
    <dgm:cxn modelId="{FC243894-FE59-445A-90C9-09955826ED70}" type="presParOf" srcId="{E0351003-0AA5-4E64-96AB-D24143234451}" destId="{2838821F-6AE1-4C35-BAC1-8CD859DBE579}" srcOrd="4" destOrd="0" presId="urn:microsoft.com/office/officeart/2005/8/layout/cycle3"/>
    <dgm:cxn modelId="{928E98D6-9061-4880-9D75-DA815B00939C}" type="presParOf" srcId="{E0351003-0AA5-4E64-96AB-D24143234451}" destId="{D156DC98-7D7E-4A4E-B43A-6D7FF20D05C4}" srcOrd="5"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tx2">
            <a:lumMod val="40000"/>
            <a:lumOff val="60000"/>
          </a:schemeClr>
        </a:solidFill>
      </dgm:spPr>
      <dgm:t>
        <a:bodyPr/>
        <a:lstStyle/>
        <a:p>
          <a:pPr rtl="0"/>
          <a:r>
            <a:rPr lang="es-EC" b="1" dirty="0" smtClean="0">
              <a:solidFill>
                <a:schemeClr val="tx1"/>
              </a:solidFill>
            </a:rPr>
            <a:t>21. Aprobación y ajustes finales en el plan operativo y en la proforma presupuestaria</a:t>
          </a:r>
          <a:endParaRPr lang="es-EC" dirty="0">
            <a:solidFill>
              <a:schemeClr val="tx1"/>
            </a:solidFill>
          </a:endParaRPr>
        </a:p>
      </dgm:t>
    </dgm:pt>
    <dgm:pt modelId="{19D673C3-BD03-4DDF-8C82-2DA82EBBE65B}" type="parTrans" cxnId="{4A369F7E-78E4-426F-AA39-124ED81A6563}">
      <dgm:prSet/>
      <dgm:spPr/>
      <dgm:t>
        <a:bodyPr/>
        <a:lstStyle/>
        <a:p>
          <a:endParaRPr lang="es-EC">
            <a:solidFill>
              <a:schemeClr val="tx1"/>
            </a:solidFill>
          </a:endParaRPr>
        </a:p>
      </dgm:t>
    </dgm:pt>
    <dgm:pt modelId="{B4146D2E-FEA1-47E9-A69E-C8E307636CE1}" type="sibTrans" cxnId="{4A369F7E-78E4-426F-AA39-124ED81A6563}">
      <dgm:prSet/>
      <dgm:spPr/>
      <dgm:t>
        <a:bodyPr/>
        <a:lstStyle/>
        <a:p>
          <a:endParaRPr lang="es-EC">
            <a:solidFill>
              <a:schemeClr val="tx1"/>
            </a:solidFill>
          </a:endParaRPr>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510959AB-101F-4F0A-BF9A-29FFFAE18267}" type="presOf" srcId="{25F3AEF6-7C18-4944-B3D6-F74451703DBE}" destId="{E3006462-7AAF-45A9-BBFE-70B3E73BD3B2}" srcOrd="0" destOrd="0" presId="urn:microsoft.com/office/officeart/2005/8/layout/vList2"/>
    <dgm:cxn modelId="{860967BD-1773-4A02-B1E7-B2D25FC54F6D}" type="presOf" srcId="{981E1EAE-880D-4C71-A873-71F71E77A780}" destId="{0E83132E-3E36-463B-A705-26298A12169F}"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1DBC1BB8-ECDC-4762-A35B-419F80923D73}"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1818497E-231B-41EA-90F8-2B89FA969C0F}"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C"/>
        </a:p>
      </dgm:t>
    </dgm:pt>
    <dgm:pt modelId="{CAEEB4A4-4659-4836-BACD-271C88B21C9B}">
      <dgm:prSet phldrT="[Texto]"/>
      <dgm:spPr/>
      <dgm:t>
        <a:bodyPr/>
        <a:lstStyle/>
        <a:p>
          <a:r>
            <a:rPr lang="es-EC" dirty="0" smtClean="0"/>
            <a:t>Aprueba por la máxima instancia institucional</a:t>
          </a:r>
          <a:endParaRPr lang="es-EC" dirty="0"/>
        </a:p>
      </dgm:t>
    </dgm:pt>
    <dgm:pt modelId="{3034BB49-BE29-4A0F-BB68-00EA72BCF3ED}" type="parTrans" cxnId="{2871F588-843B-4103-ADFC-AAACF4ADF2E1}">
      <dgm:prSet/>
      <dgm:spPr/>
      <dgm:t>
        <a:bodyPr/>
        <a:lstStyle/>
        <a:p>
          <a:endParaRPr lang="es-EC"/>
        </a:p>
      </dgm:t>
    </dgm:pt>
    <dgm:pt modelId="{CE4A393A-BCC4-4C31-B889-A07A57644A08}" type="sibTrans" cxnId="{2871F588-843B-4103-ADFC-AAACF4ADF2E1}">
      <dgm:prSet/>
      <dgm:spPr/>
      <dgm:t>
        <a:bodyPr/>
        <a:lstStyle/>
        <a:p>
          <a:endParaRPr lang="es-EC"/>
        </a:p>
      </dgm:t>
    </dgm:pt>
    <dgm:pt modelId="{8ABFF40B-771D-4091-BDBB-66276DFEF46B}">
      <dgm:prSet phldrT="[Texto]"/>
      <dgm:spPr/>
      <dgm:t>
        <a:bodyPr/>
        <a:lstStyle/>
        <a:p>
          <a:r>
            <a:rPr lang="es-EC" dirty="0" smtClean="0"/>
            <a:t>Informe previo de la comisión.</a:t>
          </a:r>
          <a:endParaRPr lang="es-EC" dirty="0"/>
        </a:p>
      </dgm:t>
    </dgm:pt>
    <dgm:pt modelId="{5F6317A3-A4CD-47A4-93E3-6E8FCF787BEF}" type="parTrans" cxnId="{420A068A-4461-407F-86D3-BDEA0F163662}">
      <dgm:prSet/>
      <dgm:spPr/>
      <dgm:t>
        <a:bodyPr/>
        <a:lstStyle/>
        <a:p>
          <a:endParaRPr lang="es-EC"/>
        </a:p>
      </dgm:t>
    </dgm:pt>
    <dgm:pt modelId="{A8367A6B-73AA-4527-A031-04C5B6E34F16}" type="sibTrans" cxnId="{420A068A-4461-407F-86D3-BDEA0F163662}">
      <dgm:prSet/>
      <dgm:spPr/>
      <dgm:t>
        <a:bodyPr/>
        <a:lstStyle/>
        <a:p>
          <a:endParaRPr lang="es-EC"/>
        </a:p>
      </dgm:t>
    </dgm:pt>
    <dgm:pt modelId="{56984B82-D264-4D62-9057-3B543CA0DE3C}">
      <dgm:prSet phldrT="[Texto]"/>
      <dgm:spPr/>
      <dgm:t>
        <a:bodyPr/>
        <a:lstStyle/>
        <a:p>
          <a:r>
            <a:rPr lang="es-EC" dirty="0" smtClean="0"/>
            <a:t>Realizar los ajuste presentados por la máxima instancia institucional</a:t>
          </a:r>
          <a:endParaRPr lang="es-EC" dirty="0"/>
        </a:p>
      </dgm:t>
    </dgm:pt>
    <dgm:pt modelId="{0EC5F581-4B8A-4CD5-84D0-BCDADDDF3B66}" type="parTrans" cxnId="{F8E90016-4EF0-4153-A0A7-A6550E6382B9}">
      <dgm:prSet/>
      <dgm:spPr/>
      <dgm:t>
        <a:bodyPr/>
        <a:lstStyle/>
        <a:p>
          <a:endParaRPr lang="es-EC"/>
        </a:p>
      </dgm:t>
    </dgm:pt>
    <dgm:pt modelId="{7CA07F6E-8064-4B24-88D6-327538BB7F80}" type="sibTrans" cxnId="{F8E90016-4EF0-4153-A0A7-A6550E6382B9}">
      <dgm:prSet/>
      <dgm:spPr/>
      <dgm:t>
        <a:bodyPr/>
        <a:lstStyle/>
        <a:p>
          <a:endParaRPr lang="es-EC"/>
        </a:p>
      </dgm:t>
    </dgm:pt>
    <dgm:pt modelId="{902E1AF3-E31D-4E48-A8FC-D38017ED0498}" type="pres">
      <dgm:prSet presAssocID="{1818497E-231B-41EA-90F8-2B89FA969C0F}" presName="diagram" presStyleCnt="0">
        <dgm:presLayoutVars>
          <dgm:dir/>
          <dgm:resizeHandles val="exact"/>
        </dgm:presLayoutVars>
      </dgm:prSet>
      <dgm:spPr/>
      <dgm:t>
        <a:bodyPr/>
        <a:lstStyle/>
        <a:p>
          <a:endParaRPr lang="es-EC"/>
        </a:p>
      </dgm:t>
    </dgm:pt>
    <dgm:pt modelId="{92DAEC29-B9C5-4021-AA7C-46847C535E37}" type="pres">
      <dgm:prSet presAssocID="{CAEEB4A4-4659-4836-BACD-271C88B21C9B}" presName="node" presStyleLbl="node1" presStyleIdx="0" presStyleCnt="3">
        <dgm:presLayoutVars>
          <dgm:bulletEnabled val="1"/>
        </dgm:presLayoutVars>
      </dgm:prSet>
      <dgm:spPr/>
      <dgm:t>
        <a:bodyPr/>
        <a:lstStyle/>
        <a:p>
          <a:endParaRPr lang="es-EC"/>
        </a:p>
      </dgm:t>
    </dgm:pt>
    <dgm:pt modelId="{8A5163CF-F6CB-4316-B4D6-170109EB82D1}" type="pres">
      <dgm:prSet presAssocID="{CE4A393A-BCC4-4C31-B889-A07A57644A08}" presName="sibTrans" presStyleLbl="sibTrans2D1" presStyleIdx="0" presStyleCnt="2"/>
      <dgm:spPr/>
      <dgm:t>
        <a:bodyPr/>
        <a:lstStyle/>
        <a:p>
          <a:endParaRPr lang="es-EC"/>
        </a:p>
      </dgm:t>
    </dgm:pt>
    <dgm:pt modelId="{592F7118-8A8B-4562-9BC8-FF8118E8FA4F}" type="pres">
      <dgm:prSet presAssocID="{CE4A393A-BCC4-4C31-B889-A07A57644A08}" presName="connectorText" presStyleLbl="sibTrans2D1" presStyleIdx="0" presStyleCnt="2"/>
      <dgm:spPr/>
      <dgm:t>
        <a:bodyPr/>
        <a:lstStyle/>
        <a:p>
          <a:endParaRPr lang="es-EC"/>
        </a:p>
      </dgm:t>
    </dgm:pt>
    <dgm:pt modelId="{EE66DB4B-CA30-48E3-8116-09EC29275251}" type="pres">
      <dgm:prSet presAssocID="{8ABFF40B-771D-4091-BDBB-66276DFEF46B}" presName="node" presStyleLbl="node1" presStyleIdx="1" presStyleCnt="3">
        <dgm:presLayoutVars>
          <dgm:bulletEnabled val="1"/>
        </dgm:presLayoutVars>
      </dgm:prSet>
      <dgm:spPr/>
      <dgm:t>
        <a:bodyPr/>
        <a:lstStyle/>
        <a:p>
          <a:endParaRPr lang="es-EC"/>
        </a:p>
      </dgm:t>
    </dgm:pt>
    <dgm:pt modelId="{0399C32C-7E0C-4F64-B4DC-BDEE15FA9507}" type="pres">
      <dgm:prSet presAssocID="{A8367A6B-73AA-4527-A031-04C5B6E34F16}" presName="sibTrans" presStyleLbl="sibTrans2D1" presStyleIdx="1" presStyleCnt="2"/>
      <dgm:spPr/>
      <dgm:t>
        <a:bodyPr/>
        <a:lstStyle/>
        <a:p>
          <a:endParaRPr lang="es-EC"/>
        </a:p>
      </dgm:t>
    </dgm:pt>
    <dgm:pt modelId="{5CA66B58-82C4-4609-AD6E-9D2801A3F274}" type="pres">
      <dgm:prSet presAssocID="{A8367A6B-73AA-4527-A031-04C5B6E34F16}" presName="connectorText" presStyleLbl="sibTrans2D1" presStyleIdx="1" presStyleCnt="2"/>
      <dgm:spPr/>
      <dgm:t>
        <a:bodyPr/>
        <a:lstStyle/>
        <a:p>
          <a:endParaRPr lang="es-EC"/>
        </a:p>
      </dgm:t>
    </dgm:pt>
    <dgm:pt modelId="{270BF00D-48F5-4A68-B30B-CF39F8078175}" type="pres">
      <dgm:prSet presAssocID="{56984B82-D264-4D62-9057-3B543CA0DE3C}" presName="node" presStyleLbl="node1" presStyleIdx="2" presStyleCnt="3">
        <dgm:presLayoutVars>
          <dgm:bulletEnabled val="1"/>
        </dgm:presLayoutVars>
      </dgm:prSet>
      <dgm:spPr/>
      <dgm:t>
        <a:bodyPr/>
        <a:lstStyle/>
        <a:p>
          <a:endParaRPr lang="es-EC"/>
        </a:p>
      </dgm:t>
    </dgm:pt>
  </dgm:ptLst>
  <dgm:cxnLst>
    <dgm:cxn modelId="{F8E90016-4EF0-4153-A0A7-A6550E6382B9}" srcId="{1818497E-231B-41EA-90F8-2B89FA969C0F}" destId="{56984B82-D264-4D62-9057-3B543CA0DE3C}" srcOrd="2" destOrd="0" parTransId="{0EC5F581-4B8A-4CD5-84D0-BCDADDDF3B66}" sibTransId="{7CA07F6E-8064-4B24-88D6-327538BB7F80}"/>
    <dgm:cxn modelId="{201AA73A-AE50-45C4-B8F9-2F9B6855A15F}" type="presOf" srcId="{A8367A6B-73AA-4527-A031-04C5B6E34F16}" destId="{0399C32C-7E0C-4F64-B4DC-BDEE15FA9507}" srcOrd="0" destOrd="0" presId="urn:microsoft.com/office/officeart/2005/8/layout/process5"/>
    <dgm:cxn modelId="{39A1A818-AAC9-4906-825F-79004820ACD3}" type="presOf" srcId="{56984B82-D264-4D62-9057-3B543CA0DE3C}" destId="{270BF00D-48F5-4A68-B30B-CF39F8078175}" srcOrd="0" destOrd="0" presId="urn:microsoft.com/office/officeart/2005/8/layout/process5"/>
    <dgm:cxn modelId="{DCFA0DBE-9CD9-41B7-9A3D-CE80BF5E59C0}" type="presOf" srcId="{1818497E-231B-41EA-90F8-2B89FA969C0F}" destId="{902E1AF3-E31D-4E48-A8FC-D38017ED0498}" srcOrd="0" destOrd="0" presId="urn:microsoft.com/office/officeart/2005/8/layout/process5"/>
    <dgm:cxn modelId="{CD053B44-2293-4F3F-93DF-63235F9641CB}" type="presOf" srcId="{A8367A6B-73AA-4527-A031-04C5B6E34F16}" destId="{5CA66B58-82C4-4609-AD6E-9D2801A3F274}" srcOrd="1" destOrd="0" presId="urn:microsoft.com/office/officeart/2005/8/layout/process5"/>
    <dgm:cxn modelId="{40F00085-B0E9-4E90-9543-1B05ADD7E8CD}" type="presOf" srcId="{CAEEB4A4-4659-4836-BACD-271C88B21C9B}" destId="{92DAEC29-B9C5-4021-AA7C-46847C535E37}" srcOrd="0" destOrd="0" presId="urn:microsoft.com/office/officeart/2005/8/layout/process5"/>
    <dgm:cxn modelId="{B0393265-C80D-4485-AFBA-07757ABF4C4A}" type="presOf" srcId="{CE4A393A-BCC4-4C31-B889-A07A57644A08}" destId="{8A5163CF-F6CB-4316-B4D6-170109EB82D1}" srcOrd="0" destOrd="0" presId="urn:microsoft.com/office/officeart/2005/8/layout/process5"/>
    <dgm:cxn modelId="{420A068A-4461-407F-86D3-BDEA0F163662}" srcId="{1818497E-231B-41EA-90F8-2B89FA969C0F}" destId="{8ABFF40B-771D-4091-BDBB-66276DFEF46B}" srcOrd="1" destOrd="0" parTransId="{5F6317A3-A4CD-47A4-93E3-6E8FCF787BEF}" sibTransId="{A8367A6B-73AA-4527-A031-04C5B6E34F16}"/>
    <dgm:cxn modelId="{2871F588-843B-4103-ADFC-AAACF4ADF2E1}" srcId="{1818497E-231B-41EA-90F8-2B89FA969C0F}" destId="{CAEEB4A4-4659-4836-BACD-271C88B21C9B}" srcOrd="0" destOrd="0" parTransId="{3034BB49-BE29-4A0F-BB68-00EA72BCF3ED}" sibTransId="{CE4A393A-BCC4-4C31-B889-A07A57644A08}"/>
    <dgm:cxn modelId="{20D4B9C9-08CA-4C24-B6B5-998B57AE89C1}" type="presOf" srcId="{CE4A393A-BCC4-4C31-B889-A07A57644A08}" destId="{592F7118-8A8B-4562-9BC8-FF8118E8FA4F}" srcOrd="1" destOrd="0" presId="urn:microsoft.com/office/officeart/2005/8/layout/process5"/>
    <dgm:cxn modelId="{AFCFF415-64F1-4E4A-B741-6586D86022A9}" type="presOf" srcId="{8ABFF40B-771D-4091-BDBB-66276DFEF46B}" destId="{EE66DB4B-CA30-48E3-8116-09EC29275251}" srcOrd="0" destOrd="0" presId="urn:microsoft.com/office/officeart/2005/8/layout/process5"/>
    <dgm:cxn modelId="{FC4ACAC3-02F7-4FF6-B363-A81775FFF96B}" type="presParOf" srcId="{902E1AF3-E31D-4E48-A8FC-D38017ED0498}" destId="{92DAEC29-B9C5-4021-AA7C-46847C535E37}" srcOrd="0" destOrd="0" presId="urn:microsoft.com/office/officeart/2005/8/layout/process5"/>
    <dgm:cxn modelId="{606D1E24-5660-49E6-A6EE-DCED27BC8FCA}" type="presParOf" srcId="{902E1AF3-E31D-4E48-A8FC-D38017ED0498}" destId="{8A5163CF-F6CB-4316-B4D6-170109EB82D1}" srcOrd="1" destOrd="0" presId="urn:microsoft.com/office/officeart/2005/8/layout/process5"/>
    <dgm:cxn modelId="{9A5C0961-B2AC-46BA-9ECF-FC3E98243E73}" type="presParOf" srcId="{8A5163CF-F6CB-4316-B4D6-170109EB82D1}" destId="{592F7118-8A8B-4562-9BC8-FF8118E8FA4F}" srcOrd="0" destOrd="0" presId="urn:microsoft.com/office/officeart/2005/8/layout/process5"/>
    <dgm:cxn modelId="{739D8E42-F574-4C86-A096-9B1872FE1BC2}" type="presParOf" srcId="{902E1AF3-E31D-4E48-A8FC-D38017ED0498}" destId="{EE66DB4B-CA30-48E3-8116-09EC29275251}" srcOrd="2" destOrd="0" presId="urn:microsoft.com/office/officeart/2005/8/layout/process5"/>
    <dgm:cxn modelId="{1AE87AD7-422B-43EC-80A7-D9E94FB6A6C4}" type="presParOf" srcId="{902E1AF3-E31D-4E48-A8FC-D38017ED0498}" destId="{0399C32C-7E0C-4F64-B4DC-BDEE15FA9507}" srcOrd="3" destOrd="0" presId="urn:microsoft.com/office/officeart/2005/8/layout/process5"/>
    <dgm:cxn modelId="{2C855E30-2854-4228-906E-CAF9617AF5C7}" type="presParOf" srcId="{0399C32C-7E0C-4F64-B4DC-BDEE15FA9507}" destId="{5CA66B58-82C4-4609-AD6E-9D2801A3F274}" srcOrd="0" destOrd="0" presId="urn:microsoft.com/office/officeart/2005/8/layout/process5"/>
    <dgm:cxn modelId="{4E5E1785-B025-495E-A74E-D359CC7A8696}" type="presParOf" srcId="{902E1AF3-E31D-4E48-A8FC-D38017ED0498}" destId="{270BF00D-48F5-4A68-B30B-CF39F8078175}" srcOrd="4" destOrd="0" presId="urn:microsoft.com/office/officeart/2005/8/layout/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3350DFA-880D-4334-B298-6C19CA45612C}"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s-EC"/>
        </a:p>
      </dgm:t>
    </dgm:pt>
    <dgm:pt modelId="{13A0F2BD-0DBD-4F70-BC3B-7EEC60CD1CA6}">
      <dgm:prSet phldrT="[Texto]"/>
      <dgm:spPr/>
      <dgm:t>
        <a:bodyPr/>
        <a:lstStyle/>
        <a:p>
          <a:r>
            <a:rPr lang="es-EC" dirty="0" smtClean="0"/>
            <a:t>Aclaraciones</a:t>
          </a:r>
          <a:endParaRPr lang="es-EC" dirty="0"/>
        </a:p>
      </dgm:t>
    </dgm:pt>
    <dgm:pt modelId="{33B31ABE-F35E-4F08-B426-4E8E4993B962}" type="parTrans" cxnId="{05772A6F-684B-4156-95A0-9A06A0F09554}">
      <dgm:prSet/>
      <dgm:spPr/>
      <dgm:t>
        <a:bodyPr/>
        <a:lstStyle/>
        <a:p>
          <a:endParaRPr lang="es-EC"/>
        </a:p>
      </dgm:t>
    </dgm:pt>
    <dgm:pt modelId="{AC057EBB-176F-44D4-8877-12E81E121EC4}" type="sibTrans" cxnId="{05772A6F-684B-4156-95A0-9A06A0F09554}">
      <dgm:prSet/>
      <dgm:spPr/>
      <dgm:t>
        <a:bodyPr/>
        <a:lstStyle/>
        <a:p>
          <a:endParaRPr lang="es-EC"/>
        </a:p>
      </dgm:t>
    </dgm:pt>
    <dgm:pt modelId="{25B41A6D-C0B0-4AF1-8F6B-AC480D0B23B3}">
      <dgm:prSet phldrT="[Texto]"/>
      <dgm:spPr/>
      <dgm:t>
        <a:bodyPr/>
        <a:lstStyle/>
        <a:p>
          <a:r>
            <a:rPr lang="es-EC" dirty="0" smtClean="0"/>
            <a:t>Planificación estratégica – planificación prospectiva</a:t>
          </a:r>
          <a:endParaRPr lang="es-EC" dirty="0"/>
        </a:p>
      </dgm:t>
    </dgm:pt>
    <dgm:pt modelId="{B72C2D23-EDC3-4647-B515-5CA4A0580ECD}" type="parTrans" cxnId="{C0557284-D2E3-4B89-8503-D6352B2F3768}">
      <dgm:prSet/>
      <dgm:spPr/>
      <dgm:t>
        <a:bodyPr/>
        <a:lstStyle/>
        <a:p>
          <a:endParaRPr lang="es-EC"/>
        </a:p>
      </dgm:t>
    </dgm:pt>
    <dgm:pt modelId="{1364917F-F525-4C6D-A31C-A5E4DEB6C451}" type="sibTrans" cxnId="{C0557284-D2E3-4B89-8503-D6352B2F3768}">
      <dgm:prSet/>
      <dgm:spPr/>
      <dgm:t>
        <a:bodyPr/>
        <a:lstStyle/>
        <a:p>
          <a:endParaRPr lang="es-EC"/>
        </a:p>
      </dgm:t>
    </dgm:pt>
    <dgm:pt modelId="{2B23712C-ACA9-43D5-93AB-4660AC9A0E98}">
      <dgm:prSet phldrT="[Texto]"/>
      <dgm:spPr/>
      <dgm:t>
        <a:bodyPr/>
        <a:lstStyle/>
        <a:p>
          <a:r>
            <a:rPr lang="es-EC" dirty="0" smtClean="0"/>
            <a:t>GADP buscan que el nivel central tome en cuenta la planificación territorial</a:t>
          </a:r>
          <a:endParaRPr lang="es-EC" dirty="0"/>
        </a:p>
      </dgm:t>
    </dgm:pt>
    <dgm:pt modelId="{630D1870-EC9E-4BE9-AC3D-6B2E64469BB1}" type="parTrans" cxnId="{B171475C-3C6D-4D86-9476-394355D6F390}">
      <dgm:prSet/>
      <dgm:spPr/>
      <dgm:t>
        <a:bodyPr/>
        <a:lstStyle/>
        <a:p>
          <a:endParaRPr lang="es-EC"/>
        </a:p>
      </dgm:t>
    </dgm:pt>
    <dgm:pt modelId="{BEC5F831-A2E2-44F7-9F96-9DEA053F4AAC}" type="sibTrans" cxnId="{B171475C-3C6D-4D86-9476-394355D6F390}">
      <dgm:prSet/>
      <dgm:spPr/>
      <dgm:t>
        <a:bodyPr/>
        <a:lstStyle/>
        <a:p>
          <a:endParaRPr lang="es-EC"/>
        </a:p>
      </dgm:t>
    </dgm:pt>
    <dgm:pt modelId="{A3237675-D07A-4172-845E-023B15F3C8D7}" type="pres">
      <dgm:prSet presAssocID="{73350DFA-880D-4334-B298-6C19CA45612C}" presName="composite" presStyleCnt="0">
        <dgm:presLayoutVars>
          <dgm:chMax val="1"/>
          <dgm:dir/>
          <dgm:resizeHandles val="exact"/>
        </dgm:presLayoutVars>
      </dgm:prSet>
      <dgm:spPr/>
      <dgm:t>
        <a:bodyPr/>
        <a:lstStyle/>
        <a:p>
          <a:endParaRPr lang="es-EC"/>
        </a:p>
      </dgm:t>
    </dgm:pt>
    <dgm:pt modelId="{F8E711B4-2D86-49CB-94FE-26B9F8908179}" type="pres">
      <dgm:prSet presAssocID="{13A0F2BD-0DBD-4F70-BC3B-7EEC60CD1CA6}" presName="roof" presStyleLbl="dkBgShp" presStyleIdx="0" presStyleCnt="2"/>
      <dgm:spPr/>
      <dgm:t>
        <a:bodyPr/>
        <a:lstStyle/>
        <a:p>
          <a:endParaRPr lang="es-EC"/>
        </a:p>
      </dgm:t>
    </dgm:pt>
    <dgm:pt modelId="{ECCC4EBC-52ED-4301-A39D-629B97AA9F32}" type="pres">
      <dgm:prSet presAssocID="{13A0F2BD-0DBD-4F70-BC3B-7EEC60CD1CA6}" presName="pillars" presStyleCnt="0"/>
      <dgm:spPr/>
      <dgm:t>
        <a:bodyPr/>
        <a:lstStyle/>
        <a:p>
          <a:endParaRPr lang="es-EC"/>
        </a:p>
      </dgm:t>
    </dgm:pt>
    <dgm:pt modelId="{E27CD699-8CDD-46F7-8E3F-CF2B7E02C26B}" type="pres">
      <dgm:prSet presAssocID="{13A0F2BD-0DBD-4F70-BC3B-7EEC60CD1CA6}" presName="pillar1" presStyleLbl="node1" presStyleIdx="0" presStyleCnt="2">
        <dgm:presLayoutVars>
          <dgm:bulletEnabled val="1"/>
        </dgm:presLayoutVars>
      </dgm:prSet>
      <dgm:spPr/>
      <dgm:t>
        <a:bodyPr/>
        <a:lstStyle/>
        <a:p>
          <a:endParaRPr lang="es-EC"/>
        </a:p>
      </dgm:t>
    </dgm:pt>
    <dgm:pt modelId="{E26805E9-3A8B-487D-9B7A-E721FD74328F}" type="pres">
      <dgm:prSet presAssocID="{2B23712C-ACA9-43D5-93AB-4660AC9A0E98}" presName="pillarX" presStyleLbl="node1" presStyleIdx="1" presStyleCnt="2">
        <dgm:presLayoutVars>
          <dgm:bulletEnabled val="1"/>
        </dgm:presLayoutVars>
      </dgm:prSet>
      <dgm:spPr/>
      <dgm:t>
        <a:bodyPr/>
        <a:lstStyle/>
        <a:p>
          <a:endParaRPr lang="es-EC"/>
        </a:p>
      </dgm:t>
    </dgm:pt>
    <dgm:pt modelId="{62F0916A-E0B3-44DF-A9A4-E75238B2DFAC}" type="pres">
      <dgm:prSet presAssocID="{13A0F2BD-0DBD-4F70-BC3B-7EEC60CD1CA6}" presName="base" presStyleLbl="dkBgShp" presStyleIdx="1" presStyleCnt="2"/>
      <dgm:spPr/>
      <dgm:t>
        <a:bodyPr/>
        <a:lstStyle/>
        <a:p>
          <a:endParaRPr lang="es-EC"/>
        </a:p>
      </dgm:t>
    </dgm:pt>
  </dgm:ptLst>
  <dgm:cxnLst>
    <dgm:cxn modelId="{B902E567-A108-4D58-AF3E-A65889E31BAD}" type="presOf" srcId="{73350DFA-880D-4334-B298-6C19CA45612C}" destId="{A3237675-D07A-4172-845E-023B15F3C8D7}" srcOrd="0" destOrd="0" presId="urn:microsoft.com/office/officeart/2005/8/layout/hList3"/>
    <dgm:cxn modelId="{3DD06067-2AF5-491A-A7B7-19E6DAF69AAB}" type="presOf" srcId="{25B41A6D-C0B0-4AF1-8F6B-AC480D0B23B3}" destId="{E27CD699-8CDD-46F7-8E3F-CF2B7E02C26B}" srcOrd="0" destOrd="0" presId="urn:microsoft.com/office/officeart/2005/8/layout/hList3"/>
    <dgm:cxn modelId="{B171475C-3C6D-4D86-9476-394355D6F390}" srcId="{13A0F2BD-0DBD-4F70-BC3B-7EEC60CD1CA6}" destId="{2B23712C-ACA9-43D5-93AB-4660AC9A0E98}" srcOrd="1" destOrd="0" parTransId="{630D1870-EC9E-4BE9-AC3D-6B2E64469BB1}" sibTransId="{BEC5F831-A2E2-44F7-9F96-9DEA053F4AAC}"/>
    <dgm:cxn modelId="{0F6AEDA1-2E60-45C8-A338-44182D6BF720}" type="presOf" srcId="{2B23712C-ACA9-43D5-93AB-4660AC9A0E98}" destId="{E26805E9-3A8B-487D-9B7A-E721FD74328F}" srcOrd="0" destOrd="0" presId="urn:microsoft.com/office/officeart/2005/8/layout/hList3"/>
    <dgm:cxn modelId="{C0557284-D2E3-4B89-8503-D6352B2F3768}" srcId="{13A0F2BD-0DBD-4F70-BC3B-7EEC60CD1CA6}" destId="{25B41A6D-C0B0-4AF1-8F6B-AC480D0B23B3}" srcOrd="0" destOrd="0" parTransId="{B72C2D23-EDC3-4647-B515-5CA4A0580ECD}" sibTransId="{1364917F-F525-4C6D-A31C-A5E4DEB6C451}"/>
    <dgm:cxn modelId="{05772A6F-684B-4156-95A0-9A06A0F09554}" srcId="{73350DFA-880D-4334-B298-6C19CA45612C}" destId="{13A0F2BD-0DBD-4F70-BC3B-7EEC60CD1CA6}" srcOrd="0" destOrd="0" parTransId="{33B31ABE-F35E-4F08-B426-4E8E4993B962}" sibTransId="{AC057EBB-176F-44D4-8877-12E81E121EC4}"/>
    <dgm:cxn modelId="{26CDA1F7-09AC-4989-B341-79B58B22E22C}" type="presOf" srcId="{13A0F2BD-0DBD-4F70-BC3B-7EEC60CD1CA6}" destId="{F8E711B4-2D86-49CB-94FE-26B9F8908179}" srcOrd="0" destOrd="0" presId="urn:microsoft.com/office/officeart/2005/8/layout/hList3"/>
    <dgm:cxn modelId="{CE088C5A-8B9E-4B54-BDF0-372AA553EE26}" type="presParOf" srcId="{A3237675-D07A-4172-845E-023B15F3C8D7}" destId="{F8E711B4-2D86-49CB-94FE-26B9F8908179}" srcOrd="0" destOrd="0" presId="urn:microsoft.com/office/officeart/2005/8/layout/hList3"/>
    <dgm:cxn modelId="{AA94F3B4-90B4-44F3-9305-3456E01EA308}" type="presParOf" srcId="{A3237675-D07A-4172-845E-023B15F3C8D7}" destId="{ECCC4EBC-52ED-4301-A39D-629B97AA9F32}" srcOrd="1" destOrd="0" presId="urn:microsoft.com/office/officeart/2005/8/layout/hList3"/>
    <dgm:cxn modelId="{177D4B9A-E34E-492D-9B5D-C8AB6108D6E5}" type="presParOf" srcId="{ECCC4EBC-52ED-4301-A39D-629B97AA9F32}" destId="{E27CD699-8CDD-46F7-8E3F-CF2B7E02C26B}" srcOrd="0" destOrd="0" presId="urn:microsoft.com/office/officeart/2005/8/layout/hList3"/>
    <dgm:cxn modelId="{8A9A5EAA-21C0-43E5-A593-A13C59F147CC}" type="presParOf" srcId="{ECCC4EBC-52ED-4301-A39D-629B97AA9F32}" destId="{E26805E9-3A8B-487D-9B7A-E721FD74328F}" srcOrd="1" destOrd="0" presId="urn:microsoft.com/office/officeart/2005/8/layout/hList3"/>
    <dgm:cxn modelId="{074D8C62-8B0B-46B4-8FD4-26BE15C5486B}" type="presParOf" srcId="{A3237675-D07A-4172-845E-023B15F3C8D7}" destId="{62F0916A-E0B3-44DF-A9A4-E75238B2DFAC}"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9F442CA7-F193-4D76-B99A-419F2615761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421466B6-B58E-4C6C-9ED1-1976C439F0E2}">
      <dgm:prSet phldrT="[Texto]"/>
      <dgm:spPr/>
      <dgm:t>
        <a:bodyPr/>
        <a:lstStyle/>
        <a:p>
          <a:endParaRPr lang="es-EC" b="1" dirty="0" smtClean="0">
            <a:solidFill>
              <a:schemeClr val="tx1"/>
            </a:solidFill>
            <a:effectLst/>
            <a:latin typeface="+mn-lt"/>
            <a:ea typeface="+mn-ea"/>
            <a:cs typeface="+mn-cs"/>
          </a:endParaRPr>
        </a:p>
        <a:p>
          <a:endParaRPr lang="es-EC" b="1" dirty="0" smtClean="0">
            <a:solidFill>
              <a:schemeClr val="tx1"/>
            </a:solidFill>
            <a:effectLst/>
            <a:latin typeface="+mn-lt"/>
            <a:ea typeface="+mn-ea"/>
            <a:cs typeface="+mn-cs"/>
          </a:endParaRPr>
        </a:p>
        <a:p>
          <a:endParaRPr lang="es-EC" b="1" dirty="0" smtClean="0">
            <a:solidFill>
              <a:schemeClr val="tx1"/>
            </a:solidFill>
            <a:effectLst/>
            <a:latin typeface="+mn-lt"/>
            <a:ea typeface="+mn-ea"/>
            <a:cs typeface="+mn-cs"/>
          </a:endParaRPr>
        </a:p>
        <a:p>
          <a:r>
            <a:rPr lang="es-EC" b="1" dirty="0" smtClean="0">
              <a:solidFill>
                <a:schemeClr val="tx1"/>
              </a:solidFill>
              <a:effectLst/>
              <a:latin typeface="+mn-lt"/>
              <a:ea typeface="+mn-ea"/>
              <a:cs typeface="+mn-cs"/>
            </a:rPr>
            <a:t>Propuesta de nuevos proyectos de investigación</a:t>
          </a:r>
          <a:endParaRPr lang="es-EC" dirty="0"/>
        </a:p>
      </dgm:t>
    </dgm:pt>
    <dgm:pt modelId="{24638A96-9EC5-45DD-AB43-A3DCB990D4E2}" type="parTrans" cxnId="{0DEB848B-69FE-4B27-85A2-3E77846728A6}">
      <dgm:prSet/>
      <dgm:spPr/>
      <dgm:t>
        <a:bodyPr/>
        <a:lstStyle/>
        <a:p>
          <a:endParaRPr lang="es-EC"/>
        </a:p>
      </dgm:t>
    </dgm:pt>
    <dgm:pt modelId="{08D2845A-5F2C-4FB1-8861-065DFA9BE908}" type="sibTrans" cxnId="{0DEB848B-69FE-4B27-85A2-3E77846728A6}">
      <dgm:prSet/>
      <dgm:spPr/>
      <dgm:t>
        <a:bodyPr/>
        <a:lstStyle/>
        <a:p>
          <a:endParaRPr lang="es-EC"/>
        </a:p>
      </dgm:t>
    </dgm:pt>
    <dgm:pt modelId="{4CF350CD-8DCD-4360-8956-DB79EC8E201C}">
      <dgm:prSet phldrT="[Texto]" custT="1"/>
      <dgm:spPr/>
      <dgm:t>
        <a:bodyPr/>
        <a:lstStyle/>
        <a:p>
          <a:r>
            <a:rPr lang="es-EC" sz="2000" dirty="0" smtClean="0">
              <a:solidFill>
                <a:schemeClr val="tx1"/>
              </a:solidFill>
              <a:effectLst/>
              <a:latin typeface="+mn-lt"/>
              <a:ea typeface="+mn-ea"/>
              <a:cs typeface="+mn-cs"/>
            </a:rPr>
            <a:t>Crear o fortalecer el modelo de auto ingresos o autogestión para los Gobiernos autónomos provinciales. </a:t>
          </a:r>
          <a:endParaRPr lang="es-EC" sz="2000" dirty="0"/>
        </a:p>
      </dgm:t>
    </dgm:pt>
    <dgm:pt modelId="{AFC84FA2-B167-4413-9BBE-4CA625B3E8BD}" type="parTrans" cxnId="{F67CACD0-E53B-43C2-9266-7B8E80D5B30D}">
      <dgm:prSet/>
      <dgm:spPr/>
      <dgm:t>
        <a:bodyPr/>
        <a:lstStyle/>
        <a:p>
          <a:endParaRPr lang="es-EC"/>
        </a:p>
      </dgm:t>
    </dgm:pt>
    <dgm:pt modelId="{68DB4EC0-E378-4686-9280-4148E468B8EF}" type="sibTrans" cxnId="{F67CACD0-E53B-43C2-9266-7B8E80D5B30D}">
      <dgm:prSet/>
      <dgm:spPr/>
      <dgm:t>
        <a:bodyPr/>
        <a:lstStyle/>
        <a:p>
          <a:endParaRPr lang="es-EC"/>
        </a:p>
      </dgm:t>
    </dgm:pt>
    <dgm:pt modelId="{9C3948E9-B7F8-4778-A594-2CF422931966}">
      <dgm:prSet custT="1"/>
      <dgm:spPr/>
      <dgm:t>
        <a:bodyPr/>
        <a:lstStyle/>
        <a:p>
          <a:pPr>
            <a:lnSpc>
              <a:spcPct val="100000"/>
            </a:lnSpc>
          </a:pPr>
          <a:r>
            <a:rPr lang="es-EC" sz="2000" dirty="0" smtClean="0">
              <a:solidFill>
                <a:schemeClr val="tx1"/>
              </a:solidFill>
              <a:effectLst/>
              <a:latin typeface="+mn-lt"/>
              <a:ea typeface="+mn-ea"/>
              <a:cs typeface="+mn-cs"/>
            </a:rPr>
            <a:t>Generar una herramienta informática en donde se pueda generar dos de los componentes de Gestión para resultado el cual es planificación y Presupuesto. Utilizando la metodología propuesta en el actual documento. Sabiendo que la herramienta debe convertirse en un sistema de información provincial.</a:t>
          </a:r>
        </a:p>
      </dgm:t>
    </dgm:pt>
    <dgm:pt modelId="{AEDA8D14-48A0-472F-9C7B-048F7385CBA5}" type="parTrans" cxnId="{FCAC5A4B-07E4-47C8-8CD8-9C60D8612EF2}">
      <dgm:prSet/>
      <dgm:spPr/>
      <dgm:t>
        <a:bodyPr/>
        <a:lstStyle/>
        <a:p>
          <a:endParaRPr lang="es-EC"/>
        </a:p>
      </dgm:t>
    </dgm:pt>
    <dgm:pt modelId="{CA36646A-A0A0-4EBB-AC5E-25E4FF27D282}" type="sibTrans" cxnId="{FCAC5A4B-07E4-47C8-8CD8-9C60D8612EF2}">
      <dgm:prSet/>
      <dgm:spPr/>
      <dgm:t>
        <a:bodyPr/>
        <a:lstStyle/>
        <a:p>
          <a:endParaRPr lang="es-EC"/>
        </a:p>
      </dgm:t>
    </dgm:pt>
    <dgm:pt modelId="{DD316166-FCD9-4E9B-84D3-C244BA8B8F6E}">
      <dgm:prSet custT="1"/>
      <dgm:spPr/>
      <dgm:t>
        <a:bodyPr/>
        <a:lstStyle/>
        <a:p>
          <a:r>
            <a:rPr lang="es-EC" sz="2000" dirty="0" smtClean="0">
              <a:solidFill>
                <a:schemeClr val="tx1"/>
              </a:solidFill>
              <a:effectLst/>
              <a:latin typeface="+mn-lt"/>
              <a:ea typeface="+mn-ea"/>
              <a:cs typeface="+mn-cs"/>
            </a:rPr>
            <a:t>Análisis de la metodología PEFA, Defensoría del Pueblo y Concejo de Participación Ciudadana y Control Social – CPCSS que permitan generar y facilitar herramientas para incremental al transparencia fiscal y presupuestaria.</a:t>
          </a:r>
        </a:p>
      </dgm:t>
    </dgm:pt>
    <dgm:pt modelId="{71FDD25C-4E38-4F85-B326-EB5C8731CDA0}" type="parTrans" cxnId="{5AE65318-9DDC-4CCD-8CA7-86407DAC5E4A}">
      <dgm:prSet/>
      <dgm:spPr/>
      <dgm:t>
        <a:bodyPr/>
        <a:lstStyle/>
        <a:p>
          <a:endParaRPr lang="es-EC"/>
        </a:p>
      </dgm:t>
    </dgm:pt>
    <dgm:pt modelId="{C8D7FD0C-290B-4CAF-8187-1D075C69B422}" type="sibTrans" cxnId="{5AE65318-9DDC-4CCD-8CA7-86407DAC5E4A}">
      <dgm:prSet/>
      <dgm:spPr/>
      <dgm:t>
        <a:bodyPr/>
        <a:lstStyle/>
        <a:p>
          <a:endParaRPr lang="es-EC"/>
        </a:p>
      </dgm:t>
    </dgm:pt>
    <dgm:pt modelId="{153AF0E0-0387-4EE7-B287-9D2A905442C8}">
      <dgm:prSet custT="1"/>
      <dgm:spPr/>
      <dgm:t>
        <a:bodyPr/>
        <a:lstStyle/>
        <a:p>
          <a:r>
            <a:rPr lang="es-EC" sz="2000" dirty="0" smtClean="0">
              <a:solidFill>
                <a:schemeClr val="tx1"/>
              </a:solidFill>
              <a:effectLst/>
              <a:latin typeface="+mn-lt"/>
              <a:ea typeface="+mn-ea"/>
              <a:cs typeface="+mn-cs"/>
            </a:rPr>
            <a:t>Elaborar manual y procedimientos financieros y de control interno de los Gobiernos Autónomos Provinciales.</a:t>
          </a:r>
        </a:p>
      </dgm:t>
    </dgm:pt>
    <dgm:pt modelId="{CBA40EFD-E3CF-48B2-BA5F-EFEDC07B6D52}" type="parTrans" cxnId="{B62CDA90-9B8E-4E7E-8146-D1A2E13ADCE0}">
      <dgm:prSet/>
      <dgm:spPr/>
      <dgm:t>
        <a:bodyPr/>
        <a:lstStyle/>
        <a:p>
          <a:endParaRPr lang="es-EC"/>
        </a:p>
      </dgm:t>
    </dgm:pt>
    <dgm:pt modelId="{2C0FBC3D-B2D8-45AD-A7FB-AB725A5B1777}" type="sibTrans" cxnId="{B62CDA90-9B8E-4E7E-8146-D1A2E13ADCE0}">
      <dgm:prSet/>
      <dgm:spPr/>
      <dgm:t>
        <a:bodyPr/>
        <a:lstStyle/>
        <a:p>
          <a:endParaRPr lang="es-EC"/>
        </a:p>
      </dgm:t>
    </dgm:pt>
    <dgm:pt modelId="{5D9D9FE5-34FE-4DF0-A21B-766ADA49C1A9}" type="pres">
      <dgm:prSet presAssocID="{9F442CA7-F193-4D76-B99A-419F2615761A}" presName="vert0" presStyleCnt="0">
        <dgm:presLayoutVars>
          <dgm:dir/>
          <dgm:animOne val="branch"/>
          <dgm:animLvl val="lvl"/>
        </dgm:presLayoutVars>
      </dgm:prSet>
      <dgm:spPr/>
      <dgm:t>
        <a:bodyPr/>
        <a:lstStyle/>
        <a:p>
          <a:endParaRPr lang="es-EC"/>
        </a:p>
      </dgm:t>
    </dgm:pt>
    <dgm:pt modelId="{5F5307D7-CE53-4C3A-9B7A-93B3D67DF593}" type="pres">
      <dgm:prSet presAssocID="{421466B6-B58E-4C6C-9ED1-1976C439F0E2}" presName="thickLine" presStyleLbl="alignNode1" presStyleIdx="0" presStyleCnt="1"/>
      <dgm:spPr/>
    </dgm:pt>
    <dgm:pt modelId="{51DA6025-7801-40A5-9B67-31B6BFFE376C}" type="pres">
      <dgm:prSet presAssocID="{421466B6-B58E-4C6C-9ED1-1976C439F0E2}" presName="horz1" presStyleCnt="0"/>
      <dgm:spPr/>
    </dgm:pt>
    <dgm:pt modelId="{873466BA-512D-4BD2-B451-4D1C7FB7D38D}" type="pres">
      <dgm:prSet presAssocID="{421466B6-B58E-4C6C-9ED1-1976C439F0E2}" presName="tx1" presStyleLbl="revTx" presStyleIdx="0" presStyleCnt="5" custScaleX="99223" custLinFactNeighborX="-2614"/>
      <dgm:spPr/>
      <dgm:t>
        <a:bodyPr/>
        <a:lstStyle/>
        <a:p>
          <a:endParaRPr lang="es-EC"/>
        </a:p>
      </dgm:t>
    </dgm:pt>
    <dgm:pt modelId="{B1445041-0F62-4375-A37C-1582975C43C8}" type="pres">
      <dgm:prSet presAssocID="{421466B6-B58E-4C6C-9ED1-1976C439F0E2}" presName="vert1" presStyleCnt="0"/>
      <dgm:spPr/>
    </dgm:pt>
    <dgm:pt modelId="{0186B338-7DF5-4D16-839F-169ED2F6F8F1}" type="pres">
      <dgm:prSet presAssocID="{4CF350CD-8DCD-4360-8956-DB79EC8E201C}" presName="vertSpace2a" presStyleCnt="0"/>
      <dgm:spPr/>
    </dgm:pt>
    <dgm:pt modelId="{08AD8C02-287D-444B-903B-599261FA0D0A}" type="pres">
      <dgm:prSet presAssocID="{4CF350CD-8DCD-4360-8956-DB79EC8E201C}" presName="horz2" presStyleCnt="0"/>
      <dgm:spPr/>
    </dgm:pt>
    <dgm:pt modelId="{9758C240-8D2D-4B42-B437-E9FDC837B73A}" type="pres">
      <dgm:prSet presAssocID="{4CF350CD-8DCD-4360-8956-DB79EC8E201C}" presName="horzSpace2" presStyleCnt="0"/>
      <dgm:spPr/>
    </dgm:pt>
    <dgm:pt modelId="{1BE3E39A-C758-4CE6-8A99-E6B20DA39A12}" type="pres">
      <dgm:prSet presAssocID="{4CF350CD-8DCD-4360-8956-DB79EC8E201C}" presName="tx2" presStyleLbl="revTx" presStyleIdx="1" presStyleCnt="5"/>
      <dgm:spPr/>
      <dgm:t>
        <a:bodyPr/>
        <a:lstStyle/>
        <a:p>
          <a:endParaRPr lang="es-EC"/>
        </a:p>
      </dgm:t>
    </dgm:pt>
    <dgm:pt modelId="{E36D2523-72BF-4C3F-98DC-C608D890E1A1}" type="pres">
      <dgm:prSet presAssocID="{4CF350CD-8DCD-4360-8956-DB79EC8E201C}" presName="vert2" presStyleCnt="0"/>
      <dgm:spPr/>
    </dgm:pt>
    <dgm:pt modelId="{DAD69519-3FAB-480A-B741-7CAB3A07A202}" type="pres">
      <dgm:prSet presAssocID="{4CF350CD-8DCD-4360-8956-DB79EC8E201C}" presName="thinLine2b" presStyleLbl="callout" presStyleIdx="0" presStyleCnt="4" custLinFactY="-400000" custLinFactNeighborX="701" custLinFactNeighborY="-475740"/>
      <dgm:spPr/>
    </dgm:pt>
    <dgm:pt modelId="{D6DFF945-01ED-4753-937A-1E60BB019329}" type="pres">
      <dgm:prSet presAssocID="{4CF350CD-8DCD-4360-8956-DB79EC8E201C}" presName="vertSpace2b" presStyleCnt="0"/>
      <dgm:spPr/>
    </dgm:pt>
    <dgm:pt modelId="{DC8DCF74-3DBA-476C-9F51-229EA7C893CA}" type="pres">
      <dgm:prSet presAssocID="{9C3948E9-B7F8-4778-A594-2CF422931966}" presName="horz2" presStyleCnt="0"/>
      <dgm:spPr/>
    </dgm:pt>
    <dgm:pt modelId="{453166B3-AC05-4884-A4B2-D158ECFDBC85}" type="pres">
      <dgm:prSet presAssocID="{9C3948E9-B7F8-4778-A594-2CF422931966}" presName="horzSpace2" presStyleCnt="0"/>
      <dgm:spPr/>
    </dgm:pt>
    <dgm:pt modelId="{9D3BED47-3B31-4014-98E4-48ACDCC9C6B7}" type="pres">
      <dgm:prSet presAssocID="{9C3948E9-B7F8-4778-A594-2CF422931966}" presName="tx2" presStyleLbl="revTx" presStyleIdx="2" presStyleCnt="5" custLinFactNeighborX="-1196" custLinFactNeighborY="-22330"/>
      <dgm:spPr/>
      <dgm:t>
        <a:bodyPr/>
        <a:lstStyle/>
        <a:p>
          <a:endParaRPr lang="es-EC"/>
        </a:p>
      </dgm:t>
    </dgm:pt>
    <dgm:pt modelId="{BB878B7C-1AFB-42EE-BD0F-22477FBB47CC}" type="pres">
      <dgm:prSet presAssocID="{9C3948E9-B7F8-4778-A594-2CF422931966}" presName="vert2" presStyleCnt="0"/>
      <dgm:spPr/>
    </dgm:pt>
    <dgm:pt modelId="{790294F0-9BE2-4F2C-A964-992CCF779268}" type="pres">
      <dgm:prSet presAssocID="{9C3948E9-B7F8-4778-A594-2CF422931966}" presName="thinLine2b" presStyleLbl="callout" presStyleIdx="1" presStyleCnt="4"/>
      <dgm:spPr/>
    </dgm:pt>
    <dgm:pt modelId="{802A19A5-833C-44CB-9CA4-302CA8F57A19}" type="pres">
      <dgm:prSet presAssocID="{9C3948E9-B7F8-4778-A594-2CF422931966}" presName="vertSpace2b" presStyleCnt="0"/>
      <dgm:spPr/>
    </dgm:pt>
    <dgm:pt modelId="{1F5CE65E-DE31-49ED-91D6-FFE75208D830}" type="pres">
      <dgm:prSet presAssocID="{DD316166-FCD9-4E9B-84D3-C244BA8B8F6E}" presName="horz2" presStyleCnt="0"/>
      <dgm:spPr/>
    </dgm:pt>
    <dgm:pt modelId="{3C4013E9-90F7-4997-9385-1E45B15623FE}" type="pres">
      <dgm:prSet presAssocID="{DD316166-FCD9-4E9B-84D3-C244BA8B8F6E}" presName="horzSpace2" presStyleCnt="0"/>
      <dgm:spPr/>
    </dgm:pt>
    <dgm:pt modelId="{778695CC-D355-4C10-867E-59DF3CBC04C0}" type="pres">
      <dgm:prSet presAssocID="{DD316166-FCD9-4E9B-84D3-C244BA8B8F6E}" presName="tx2" presStyleLbl="revTx" presStyleIdx="3" presStyleCnt="5"/>
      <dgm:spPr/>
      <dgm:t>
        <a:bodyPr/>
        <a:lstStyle/>
        <a:p>
          <a:endParaRPr lang="es-EC"/>
        </a:p>
      </dgm:t>
    </dgm:pt>
    <dgm:pt modelId="{4B355340-EE7A-4169-9BFD-E33B70B4E4BC}" type="pres">
      <dgm:prSet presAssocID="{DD316166-FCD9-4E9B-84D3-C244BA8B8F6E}" presName="vert2" presStyleCnt="0"/>
      <dgm:spPr/>
    </dgm:pt>
    <dgm:pt modelId="{28B07EBC-B8A8-4749-9A53-62DD5903FF6D}" type="pres">
      <dgm:prSet presAssocID="{DD316166-FCD9-4E9B-84D3-C244BA8B8F6E}" presName="thinLine2b" presStyleLbl="callout" presStyleIdx="2" presStyleCnt="4"/>
      <dgm:spPr/>
    </dgm:pt>
    <dgm:pt modelId="{76645500-4A8D-47FD-A390-F015B25A8147}" type="pres">
      <dgm:prSet presAssocID="{DD316166-FCD9-4E9B-84D3-C244BA8B8F6E}" presName="vertSpace2b" presStyleCnt="0"/>
      <dgm:spPr/>
    </dgm:pt>
    <dgm:pt modelId="{218CD007-8A03-48D3-ABB4-CC51B818457C}" type="pres">
      <dgm:prSet presAssocID="{153AF0E0-0387-4EE7-B287-9D2A905442C8}" presName="horz2" presStyleCnt="0"/>
      <dgm:spPr/>
    </dgm:pt>
    <dgm:pt modelId="{1EF6C81C-2618-4BDD-8AA5-2DA5FA793139}" type="pres">
      <dgm:prSet presAssocID="{153AF0E0-0387-4EE7-B287-9D2A905442C8}" presName="horzSpace2" presStyleCnt="0"/>
      <dgm:spPr/>
    </dgm:pt>
    <dgm:pt modelId="{B9C84C0A-D836-4619-B015-370D36C6CC0B}" type="pres">
      <dgm:prSet presAssocID="{153AF0E0-0387-4EE7-B287-9D2A905442C8}" presName="tx2" presStyleLbl="revTx" presStyleIdx="4" presStyleCnt="5"/>
      <dgm:spPr/>
      <dgm:t>
        <a:bodyPr/>
        <a:lstStyle/>
        <a:p>
          <a:endParaRPr lang="es-EC"/>
        </a:p>
      </dgm:t>
    </dgm:pt>
    <dgm:pt modelId="{D91C5BB7-2F35-422F-A8D4-C2B9D0FF71C6}" type="pres">
      <dgm:prSet presAssocID="{153AF0E0-0387-4EE7-B287-9D2A905442C8}" presName="vert2" presStyleCnt="0"/>
      <dgm:spPr/>
    </dgm:pt>
    <dgm:pt modelId="{7307597C-4CC3-411E-818E-0DD9C93B1957}" type="pres">
      <dgm:prSet presAssocID="{153AF0E0-0387-4EE7-B287-9D2A905442C8}" presName="thinLine2b" presStyleLbl="callout" presStyleIdx="3" presStyleCnt="4"/>
      <dgm:spPr/>
    </dgm:pt>
    <dgm:pt modelId="{B0DB84A3-078A-405B-B035-F88977C8BE2D}" type="pres">
      <dgm:prSet presAssocID="{153AF0E0-0387-4EE7-B287-9D2A905442C8}" presName="vertSpace2b" presStyleCnt="0"/>
      <dgm:spPr/>
    </dgm:pt>
  </dgm:ptLst>
  <dgm:cxnLst>
    <dgm:cxn modelId="{3148D9C3-0146-4047-8F49-085300A44CAB}" type="presOf" srcId="{9F442CA7-F193-4D76-B99A-419F2615761A}" destId="{5D9D9FE5-34FE-4DF0-A21B-766ADA49C1A9}" srcOrd="0" destOrd="0" presId="urn:microsoft.com/office/officeart/2008/layout/LinedList"/>
    <dgm:cxn modelId="{37CCDDF4-2FF2-4A93-8816-05506C5A39D3}" type="presOf" srcId="{9C3948E9-B7F8-4778-A594-2CF422931966}" destId="{9D3BED47-3B31-4014-98E4-48ACDCC9C6B7}" srcOrd="0" destOrd="0" presId="urn:microsoft.com/office/officeart/2008/layout/LinedList"/>
    <dgm:cxn modelId="{A16D631A-247D-4EE9-BAD1-E103158044BA}" type="presOf" srcId="{4CF350CD-8DCD-4360-8956-DB79EC8E201C}" destId="{1BE3E39A-C758-4CE6-8A99-E6B20DA39A12}" srcOrd="0" destOrd="0" presId="urn:microsoft.com/office/officeart/2008/layout/LinedList"/>
    <dgm:cxn modelId="{76D0B001-1642-4F3C-9654-9EDE757B0100}" type="presOf" srcId="{DD316166-FCD9-4E9B-84D3-C244BA8B8F6E}" destId="{778695CC-D355-4C10-867E-59DF3CBC04C0}" srcOrd="0" destOrd="0" presId="urn:microsoft.com/office/officeart/2008/layout/LinedList"/>
    <dgm:cxn modelId="{61A7B911-3363-4CFD-9689-AA88E299B2C4}" type="presOf" srcId="{421466B6-B58E-4C6C-9ED1-1976C439F0E2}" destId="{873466BA-512D-4BD2-B451-4D1C7FB7D38D}" srcOrd="0" destOrd="0" presId="urn:microsoft.com/office/officeart/2008/layout/LinedList"/>
    <dgm:cxn modelId="{5AE65318-9DDC-4CCD-8CA7-86407DAC5E4A}" srcId="{421466B6-B58E-4C6C-9ED1-1976C439F0E2}" destId="{DD316166-FCD9-4E9B-84D3-C244BA8B8F6E}" srcOrd="2" destOrd="0" parTransId="{71FDD25C-4E38-4F85-B326-EB5C8731CDA0}" sibTransId="{C8D7FD0C-290B-4CAF-8187-1D075C69B422}"/>
    <dgm:cxn modelId="{B62CDA90-9B8E-4E7E-8146-D1A2E13ADCE0}" srcId="{421466B6-B58E-4C6C-9ED1-1976C439F0E2}" destId="{153AF0E0-0387-4EE7-B287-9D2A905442C8}" srcOrd="3" destOrd="0" parTransId="{CBA40EFD-E3CF-48B2-BA5F-EFEDC07B6D52}" sibTransId="{2C0FBC3D-B2D8-45AD-A7FB-AB725A5B1777}"/>
    <dgm:cxn modelId="{63F0F2FB-B8FB-4E33-944E-2CDEB87622B9}" type="presOf" srcId="{153AF0E0-0387-4EE7-B287-9D2A905442C8}" destId="{B9C84C0A-D836-4619-B015-370D36C6CC0B}" srcOrd="0" destOrd="0" presId="urn:microsoft.com/office/officeart/2008/layout/LinedList"/>
    <dgm:cxn modelId="{0DEB848B-69FE-4B27-85A2-3E77846728A6}" srcId="{9F442CA7-F193-4D76-B99A-419F2615761A}" destId="{421466B6-B58E-4C6C-9ED1-1976C439F0E2}" srcOrd="0" destOrd="0" parTransId="{24638A96-9EC5-45DD-AB43-A3DCB990D4E2}" sibTransId="{08D2845A-5F2C-4FB1-8861-065DFA9BE908}"/>
    <dgm:cxn modelId="{F67CACD0-E53B-43C2-9266-7B8E80D5B30D}" srcId="{421466B6-B58E-4C6C-9ED1-1976C439F0E2}" destId="{4CF350CD-8DCD-4360-8956-DB79EC8E201C}" srcOrd="0" destOrd="0" parTransId="{AFC84FA2-B167-4413-9BBE-4CA625B3E8BD}" sibTransId="{68DB4EC0-E378-4686-9280-4148E468B8EF}"/>
    <dgm:cxn modelId="{FCAC5A4B-07E4-47C8-8CD8-9C60D8612EF2}" srcId="{421466B6-B58E-4C6C-9ED1-1976C439F0E2}" destId="{9C3948E9-B7F8-4778-A594-2CF422931966}" srcOrd="1" destOrd="0" parTransId="{AEDA8D14-48A0-472F-9C7B-048F7385CBA5}" sibTransId="{CA36646A-A0A0-4EBB-AC5E-25E4FF27D282}"/>
    <dgm:cxn modelId="{08851DA9-7A5E-4C0B-97E4-A030A3C6AFBC}" type="presParOf" srcId="{5D9D9FE5-34FE-4DF0-A21B-766ADA49C1A9}" destId="{5F5307D7-CE53-4C3A-9B7A-93B3D67DF593}" srcOrd="0" destOrd="0" presId="urn:microsoft.com/office/officeart/2008/layout/LinedList"/>
    <dgm:cxn modelId="{31496476-B6E6-4AE5-AF33-754DE14F715F}" type="presParOf" srcId="{5D9D9FE5-34FE-4DF0-A21B-766ADA49C1A9}" destId="{51DA6025-7801-40A5-9B67-31B6BFFE376C}" srcOrd="1" destOrd="0" presId="urn:microsoft.com/office/officeart/2008/layout/LinedList"/>
    <dgm:cxn modelId="{6844CAC7-1CBF-4461-B93C-7D17A8053A0D}" type="presParOf" srcId="{51DA6025-7801-40A5-9B67-31B6BFFE376C}" destId="{873466BA-512D-4BD2-B451-4D1C7FB7D38D}" srcOrd="0" destOrd="0" presId="urn:microsoft.com/office/officeart/2008/layout/LinedList"/>
    <dgm:cxn modelId="{DB348A37-DAEB-4F19-905E-22974C5F9869}" type="presParOf" srcId="{51DA6025-7801-40A5-9B67-31B6BFFE376C}" destId="{B1445041-0F62-4375-A37C-1582975C43C8}" srcOrd="1" destOrd="0" presId="urn:microsoft.com/office/officeart/2008/layout/LinedList"/>
    <dgm:cxn modelId="{A285C5E5-85FF-4A33-8E28-D5C6FA0FC25B}" type="presParOf" srcId="{B1445041-0F62-4375-A37C-1582975C43C8}" destId="{0186B338-7DF5-4D16-839F-169ED2F6F8F1}" srcOrd="0" destOrd="0" presId="urn:microsoft.com/office/officeart/2008/layout/LinedList"/>
    <dgm:cxn modelId="{E1764A2C-22CE-4B49-9B2B-73EB2F6110B7}" type="presParOf" srcId="{B1445041-0F62-4375-A37C-1582975C43C8}" destId="{08AD8C02-287D-444B-903B-599261FA0D0A}" srcOrd="1" destOrd="0" presId="urn:microsoft.com/office/officeart/2008/layout/LinedList"/>
    <dgm:cxn modelId="{FF2E527C-E975-4AF2-BE00-C1D5F0E05C63}" type="presParOf" srcId="{08AD8C02-287D-444B-903B-599261FA0D0A}" destId="{9758C240-8D2D-4B42-B437-E9FDC837B73A}" srcOrd="0" destOrd="0" presId="urn:microsoft.com/office/officeart/2008/layout/LinedList"/>
    <dgm:cxn modelId="{08E01078-2EC5-4970-B529-34AC163EB4D9}" type="presParOf" srcId="{08AD8C02-287D-444B-903B-599261FA0D0A}" destId="{1BE3E39A-C758-4CE6-8A99-E6B20DA39A12}" srcOrd="1" destOrd="0" presId="urn:microsoft.com/office/officeart/2008/layout/LinedList"/>
    <dgm:cxn modelId="{1FEC77C1-D812-4B56-9C71-A213C926F93E}" type="presParOf" srcId="{08AD8C02-287D-444B-903B-599261FA0D0A}" destId="{E36D2523-72BF-4C3F-98DC-C608D890E1A1}" srcOrd="2" destOrd="0" presId="urn:microsoft.com/office/officeart/2008/layout/LinedList"/>
    <dgm:cxn modelId="{6E99D4E7-7C01-43DB-AB6B-61F54D50CBC2}" type="presParOf" srcId="{B1445041-0F62-4375-A37C-1582975C43C8}" destId="{DAD69519-3FAB-480A-B741-7CAB3A07A202}" srcOrd="2" destOrd="0" presId="urn:microsoft.com/office/officeart/2008/layout/LinedList"/>
    <dgm:cxn modelId="{5D408A45-F877-48D9-82CC-B7422E379C49}" type="presParOf" srcId="{B1445041-0F62-4375-A37C-1582975C43C8}" destId="{D6DFF945-01ED-4753-937A-1E60BB019329}" srcOrd="3" destOrd="0" presId="urn:microsoft.com/office/officeart/2008/layout/LinedList"/>
    <dgm:cxn modelId="{3DB289CC-4528-46CB-B3FD-30F7A98D5097}" type="presParOf" srcId="{B1445041-0F62-4375-A37C-1582975C43C8}" destId="{DC8DCF74-3DBA-476C-9F51-229EA7C893CA}" srcOrd="4" destOrd="0" presId="urn:microsoft.com/office/officeart/2008/layout/LinedList"/>
    <dgm:cxn modelId="{0E2F433B-94EC-4C27-B83D-C4ABE370EF4A}" type="presParOf" srcId="{DC8DCF74-3DBA-476C-9F51-229EA7C893CA}" destId="{453166B3-AC05-4884-A4B2-D158ECFDBC85}" srcOrd="0" destOrd="0" presId="urn:microsoft.com/office/officeart/2008/layout/LinedList"/>
    <dgm:cxn modelId="{3321FC86-29E4-4F7B-950E-688DA4068190}" type="presParOf" srcId="{DC8DCF74-3DBA-476C-9F51-229EA7C893CA}" destId="{9D3BED47-3B31-4014-98E4-48ACDCC9C6B7}" srcOrd="1" destOrd="0" presId="urn:microsoft.com/office/officeart/2008/layout/LinedList"/>
    <dgm:cxn modelId="{727972EC-7975-4037-A278-13B41005CDE8}" type="presParOf" srcId="{DC8DCF74-3DBA-476C-9F51-229EA7C893CA}" destId="{BB878B7C-1AFB-42EE-BD0F-22477FBB47CC}" srcOrd="2" destOrd="0" presId="urn:microsoft.com/office/officeart/2008/layout/LinedList"/>
    <dgm:cxn modelId="{469CAC49-0E0D-4AFA-8A30-BE403081A6C0}" type="presParOf" srcId="{B1445041-0F62-4375-A37C-1582975C43C8}" destId="{790294F0-9BE2-4F2C-A964-992CCF779268}" srcOrd="5" destOrd="0" presId="urn:microsoft.com/office/officeart/2008/layout/LinedList"/>
    <dgm:cxn modelId="{EB37A5B0-8752-4FB9-B04E-40D183D81D53}" type="presParOf" srcId="{B1445041-0F62-4375-A37C-1582975C43C8}" destId="{802A19A5-833C-44CB-9CA4-302CA8F57A19}" srcOrd="6" destOrd="0" presId="urn:microsoft.com/office/officeart/2008/layout/LinedList"/>
    <dgm:cxn modelId="{FD26EEC3-D880-4310-9274-63009E9C9C8A}" type="presParOf" srcId="{B1445041-0F62-4375-A37C-1582975C43C8}" destId="{1F5CE65E-DE31-49ED-91D6-FFE75208D830}" srcOrd="7" destOrd="0" presId="urn:microsoft.com/office/officeart/2008/layout/LinedList"/>
    <dgm:cxn modelId="{2D7FFBD2-23EB-4AFD-99CE-A4D412DCCBFA}" type="presParOf" srcId="{1F5CE65E-DE31-49ED-91D6-FFE75208D830}" destId="{3C4013E9-90F7-4997-9385-1E45B15623FE}" srcOrd="0" destOrd="0" presId="urn:microsoft.com/office/officeart/2008/layout/LinedList"/>
    <dgm:cxn modelId="{FDA93BB5-55C7-4837-AA15-94A57FF7AF3D}" type="presParOf" srcId="{1F5CE65E-DE31-49ED-91D6-FFE75208D830}" destId="{778695CC-D355-4C10-867E-59DF3CBC04C0}" srcOrd="1" destOrd="0" presId="urn:microsoft.com/office/officeart/2008/layout/LinedList"/>
    <dgm:cxn modelId="{6398B2A2-417F-4938-97AA-7171B1C0A585}" type="presParOf" srcId="{1F5CE65E-DE31-49ED-91D6-FFE75208D830}" destId="{4B355340-EE7A-4169-9BFD-E33B70B4E4BC}" srcOrd="2" destOrd="0" presId="urn:microsoft.com/office/officeart/2008/layout/LinedList"/>
    <dgm:cxn modelId="{9B1F1006-492B-44F9-A353-E26374065852}" type="presParOf" srcId="{B1445041-0F62-4375-A37C-1582975C43C8}" destId="{28B07EBC-B8A8-4749-9A53-62DD5903FF6D}" srcOrd="8" destOrd="0" presId="urn:microsoft.com/office/officeart/2008/layout/LinedList"/>
    <dgm:cxn modelId="{3CC9E40B-2C0A-4542-9C48-F8609EC860D4}" type="presParOf" srcId="{B1445041-0F62-4375-A37C-1582975C43C8}" destId="{76645500-4A8D-47FD-A390-F015B25A8147}" srcOrd="9" destOrd="0" presId="urn:microsoft.com/office/officeart/2008/layout/LinedList"/>
    <dgm:cxn modelId="{FBECB0F1-E12E-4CC1-8FA6-8A397CFC9B12}" type="presParOf" srcId="{B1445041-0F62-4375-A37C-1582975C43C8}" destId="{218CD007-8A03-48D3-ABB4-CC51B818457C}" srcOrd="10" destOrd="0" presId="urn:microsoft.com/office/officeart/2008/layout/LinedList"/>
    <dgm:cxn modelId="{DD2580AF-A598-447C-9764-91ECE80CC250}" type="presParOf" srcId="{218CD007-8A03-48D3-ABB4-CC51B818457C}" destId="{1EF6C81C-2618-4BDD-8AA5-2DA5FA793139}" srcOrd="0" destOrd="0" presId="urn:microsoft.com/office/officeart/2008/layout/LinedList"/>
    <dgm:cxn modelId="{B365696D-123E-4371-AEC6-1B984ED3AC47}" type="presParOf" srcId="{218CD007-8A03-48D3-ABB4-CC51B818457C}" destId="{B9C84C0A-D836-4619-B015-370D36C6CC0B}" srcOrd="1" destOrd="0" presId="urn:microsoft.com/office/officeart/2008/layout/LinedList"/>
    <dgm:cxn modelId="{53D784D9-031E-4DF5-AB16-ED471CBE3B77}" type="presParOf" srcId="{218CD007-8A03-48D3-ABB4-CC51B818457C}" destId="{D91C5BB7-2F35-422F-A8D4-C2B9D0FF71C6}" srcOrd="2" destOrd="0" presId="urn:microsoft.com/office/officeart/2008/layout/LinedList"/>
    <dgm:cxn modelId="{F10FF97C-1221-41A6-BBBD-970869E9687C}" type="presParOf" srcId="{B1445041-0F62-4375-A37C-1582975C43C8}" destId="{7307597C-4CC3-411E-818E-0DD9C93B1957}" srcOrd="11" destOrd="0" presId="urn:microsoft.com/office/officeart/2008/layout/LinedList"/>
    <dgm:cxn modelId="{9F322218-BE04-4267-A6CE-75CFC0856934}" type="presParOf" srcId="{B1445041-0F62-4375-A37C-1582975C43C8}" destId="{B0DB84A3-078A-405B-B035-F88977C8BE2D}"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818532-A37F-415C-844B-6F512ED448EA}" type="doc">
      <dgm:prSet loTypeId="urn:microsoft.com/office/officeart/2005/8/layout/process5" loCatId="process" qsTypeId="urn:microsoft.com/office/officeart/2005/8/quickstyle/simple1" qsCatId="simple" csTypeId="urn:microsoft.com/office/officeart/2005/8/colors/colorful4" csCatId="colorful" phldr="1"/>
      <dgm:spPr/>
    </dgm:pt>
    <dgm:pt modelId="{185BFCA3-4D8C-48BB-9428-7ABA5CC6D09A}">
      <dgm:prSet phldrT="[Texto]" custT="1"/>
      <dgm:spPr/>
      <dgm:t>
        <a:bodyPr/>
        <a:lstStyle/>
        <a:p>
          <a:r>
            <a:rPr lang="es-EC" sz="1800" dirty="0" smtClean="0"/>
            <a:t>Encuesta realizada a Dir. Planificación – financiero de los GAD Provinciales</a:t>
          </a:r>
          <a:endParaRPr lang="es-EC" sz="1800" dirty="0"/>
        </a:p>
      </dgm:t>
    </dgm:pt>
    <dgm:pt modelId="{243AB440-4917-42F0-80F2-D8AA46801AB7}" type="parTrans" cxnId="{B21DCFFE-477C-4E12-AD85-FACC02E5FE1F}">
      <dgm:prSet/>
      <dgm:spPr/>
      <dgm:t>
        <a:bodyPr/>
        <a:lstStyle/>
        <a:p>
          <a:endParaRPr lang="es-EC" sz="4000"/>
        </a:p>
      </dgm:t>
    </dgm:pt>
    <dgm:pt modelId="{1A390167-F81C-41FB-A021-A2DF4354A6C7}" type="sibTrans" cxnId="{B21DCFFE-477C-4E12-AD85-FACC02E5FE1F}">
      <dgm:prSet/>
      <dgm:spPr/>
      <dgm:t>
        <a:bodyPr/>
        <a:lstStyle/>
        <a:p>
          <a:endParaRPr lang="es-EC" sz="4000"/>
        </a:p>
      </dgm:t>
    </dgm:pt>
    <dgm:pt modelId="{586D5889-03FD-49C8-AE2C-22F33CABE59B}">
      <dgm:prSet phldrT="[Texto]" custT="1"/>
      <dgm:spPr/>
      <dgm:t>
        <a:bodyPr/>
        <a:lstStyle/>
        <a:p>
          <a:r>
            <a:rPr lang="es-EC" sz="1800" dirty="0" smtClean="0"/>
            <a:t>Toma de decisiones (técnico –políticas) de las autoridades subjetivas </a:t>
          </a:r>
          <a:endParaRPr lang="es-EC" sz="1800" dirty="0"/>
        </a:p>
      </dgm:t>
    </dgm:pt>
    <dgm:pt modelId="{AA3780FA-B339-4B9B-BB05-B9C775F2F665}" type="parTrans" cxnId="{2FC97211-D911-4BDF-A59B-C9E35CF07D65}">
      <dgm:prSet/>
      <dgm:spPr/>
      <dgm:t>
        <a:bodyPr/>
        <a:lstStyle/>
        <a:p>
          <a:endParaRPr lang="es-EC" sz="4000"/>
        </a:p>
      </dgm:t>
    </dgm:pt>
    <dgm:pt modelId="{B95037FE-2715-42BF-9883-E358FFB0D17B}" type="sibTrans" cxnId="{2FC97211-D911-4BDF-A59B-C9E35CF07D65}">
      <dgm:prSet/>
      <dgm:spPr/>
      <dgm:t>
        <a:bodyPr/>
        <a:lstStyle/>
        <a:p>
          <a:endParaRPr lang="es-EC" sz="4000"/>
        </a:p>
      </dgm:t>
    </dgm:pt>
    <dgm:pt modelId="{B58D7EE1-79BB-4570-B88C-2EE5EE403B27}">
      <dgm:prSet phldrT="[Texto]" custT="1"/>
      <dgm:spPr/>
      <dgm:t>
        <a:bodyPr/>
        <a:lstStyle/>
        <a:p>
          <a:r>
            <a:rPr lang="es-EC" sz="1800" dirty="0" smtClean="0"/>
            <a:t>No se manejan correctamente los indicadores.</a:t>
          </a:r>
          <a:endParaRPr lang="es-EC" sz="1800" dirty="0"/>
        </a:p>
      </dgm:t>
    </dgm:pt>
    <dgm:pt modelId="{60019A0D-6983-4A63-BE33-61EA293FB34B}" type="parTrans" cxnId="{DED0FC36-B7F2-475C-BA70-72BDCFBC2335}">
      <dgm:prSet/>
      <dgm:spPr/>
      <dgm:t>
        <a:bodyPr/>
        <a:lstStyle/>
        <a:p>
          <a:endParaRPr lang="es-EC" sz="4000"/>
        </a:p>
      </dgm:t>
    </dgm:pt>
    <dgm:pt modelId="{33AA8841-8C30-4270-B71F-4650D13092FB}" type="sibTrans" cxnId="{DED0FC36-B7F2-475C-BA70-72BDCFBC2335}">
      <dgm:prSet/>
      <dgm:spPr/>
      <dgm:t>
        <a:bodyPr/>
        <a:lstStyle/>
        <a:p>
          <a:endParaRPr lang="es-EC" sz="4000"/>
        </a:p>
      </dgm:t>
    </dgm:pt>
    <dgm:pt modelId="{F8A1BA7E-D210-4161-966B-56282E449518}">
      <dgm:prSet phldrT="[Texto]" custT="1"/>
      <dgm:spPr/>
      <dgm:t>
        <a:bodyPr/>
        <a:lstStyle/>
        <a:p>
          <a:r>
            <a:rPr lang="es-EC" sz="1800" dirty="0" smtClean="0"/>
            <a:t>Articular Plan-Presupuesto</a:t>
          </a:r>
          <a:endParaRPr lang="es-EC" sz="1800" dirty="0"/>
        </a:p>
      </dgm:t>
    </dgm:pt>
    <dgm:pt modelId="{818C7DB7-F1BB-4D60-883E-C91EB8241F0C}" type="parTrans" cxnId="{F3C0F95E-01D5-458A-9CD4-05CC5CCC309D}">
      <dgm:prSet/>
      <dgm:spPr/>
      <dgm:t>
        <a:bodyPr/>
        <a:lstStyle/>
        <a:p>
          <a:endParaRPr lang="es-EC" sz="4000"/>
        </a:p>
      </dgm:t>
    </dgm:pt>
    <dgm:pt modelId="{C05404D7-A77D-48A2-B322-F79AE3B1810E}" type="sibTrans" cxnId="{F3C0F95E-01D5-458A-9CD4-05CC5CCC309D}">
      <dgm:prSet/>
      <dgm:spPr/>
      <dgm:t>
        <a:bodyPr/>
        <a:lstStyle/>
        <a:p>
          <a:endParaRPr lang="es-EC" sz="4000"/>
        </a:p>
      </dgm:t>
    </dgm:pt>
    <dgm:pt modelId="{FFAF8A3A-4E79-4AC8-83F0-5734636E53C2}">
      <dgm:prSet phldrT="[Texto]" custT="1"/>
      <dgm:spPr/>
      <dgm:t>
        <a:bodyPr/>
        <a:lstStyle/>
        <a:p>
          <a:r>
            <a:rPr lang="es-EC" sz="1800" dirty="0" smtClean="0"/>
            <a:t>Manejo de la planificación y presupuesto</a:t>
          </a:r>
          <a:endParaRPr lang="es-EC" sz="1800" dirty="0"/>
        </a:p>
      </dgm:t>
    </dgm:pt>
    <dgm:pt modelId="{55A5D30B-07D3-4EC2-AF8A-D8B2187D648B}" type="parTrans" cxnId="{E2336C65-2803-4B5B-A8C6-DC86DCD4E605}">
      <dgm:prSet/>
      <dgm:spPr/>
      <dgm:t>
        <a:bodyPr/>
        <a:lstStyle/>
        <a:p>
          <a:endParaRPr lang="es-EC"/>
        </a:p>
      </dgm:t>
    </dgm:pt>
    <dgm:pt modelId="{A2DEC106-F022-424A-A215-6AE32E57CE8E}" type="sibTrans" cxnId="{E2336C65-2803-4B5B-A8C6-DC86DCD4E605}">
      <dgm:prSet/>
      <dgm:spPr/>
      <dgm:t>
        <a:bodyPr/>
        <a:lstStyle/>
        <a:p>
          <a:endParaRPr lang="es-EC"/>
        </a:p>
      </dgm:t>
    </dgm:pt>
    <dgm:pt modelId="{041EF944-EB2B-4BFF-8BE0-EB9FDB9CEE7A}">
      <dgm:prSet phldrT="[Texto]" custT="1"/>
      <dgm:spPr/>
      <dgm:t>
        <a:bodyPr/>
        <a:lstStyle/>
        <a:p>
          <a:r>
            <a:rPr lang="es-EC" sz="1800" dirty="0" smtClean="0"/>
            <a:t>Calidad del gasto</a:t>
          </a:r>
          <a:endParaRPr lang="es-EC" sz="1800" dirty="0"/>
        </a:p>
      </dgm:t>
    </dgm:pt>
    <dgm:pt modelId="{D884AC36-D6B2-4357-9BB8-23ADBC509B15}" type="parTrans" cxnId="{45EE5FD6-7964-4D3F-BCF1-39BEF09022AE}">
      <dgm:prSet/>
      <dgm:spPr/>
      <dgm:t>
        <a:bodyPr/>
        <a:lstStyle/>
        <a:p>
          <a:endParaRPr lang="es-EC"/>
        </a:p>
      </dgm:t>
    </dgm:pt>
    <dgm:pt modelId="{D4419F67-2769-4270-9145-6B4008322ED0}" type="sibTrans" cxnId="{45EE5FD6-7964-4D3F-BCF1-39BEF09022AE}">
      <dgm:prSet/>
      <dgm:spPr/>
      <dgm:t>
        <a:bodyPr/>
        <a:lstStyle/>
        <a:p>
          <a:endParaRPr lang="es-EC"/>
        </a:p>
      </dgm:t>
    </dgm:pt>
    <dgm:pt modelId="{28C1A025-CE72-439F-87B9-383DC49E23FE}" type="pres">
      <dgm:prSet presAssocID="{16818532-A37F-415C-844B-6F512ED448EA}" presName="diagram" presStyleCnt="0">
        <dgm:presLayoutVars>
          <dgm:dir/>
          <dgm:resizeHandles val="exact"/>
        </dgm:presLayoutVars>
      </dgm:prSet>
      <dgm:spPr/>
    </dgm:pt>
    <dgm:pt modelId="{02668855-8504-47EE-82B7-5D2556775270}" type="pres">
      <dgm:prSet presAssocID="{185BFCA3-4D8C-48BB-9428-7ABA5CC6D09A}" presName="node" presStyleLbl="node1" presStyleIdx="0" presStyleCnt="6">
        <dgm:presLayoutVars>
          <dgm:bulletEnabled val="1"/>
        </dgm:presLayoutVars>
      </dgm:prSet>
      <dgm:spPr/>
      <dgm:t>
        <a:bodyPr/>
        <a:lstStyle/>
        <a:p>
          <a:endParaRPr lang="es-EC"/>
        </a:p>
      </dgm:t>
    </dgm:pt>
    <dgm:pt modelId="{578C4CA0-40A3-4767-A98E-02AFB6E71B0A}" type="pres">
      <dgm:prSet presAssocID="{1A390167-F81C-41FB-A021-A2DF4354A6C7}" presName="sibTrans" presStyleLbl="sibTrans2D1" presStyleIdx="0" presStyleCnt="5"/>
      <dgm:spPr/>
      <dgm:t>
        <a:bodyPr/>
        <a:lstStyle/>
        <a:p>
          <a:endParaRPr lang="es-EC"/>
        </a:p>
      </dgm:t>
    </dgm:pt>
    <dgm:pt modelId="{8437043A-B7B9-4C45-871B-CFBE6FEAD65F}" type="pres">
      <dgm:prSet presAssocID="{1A390167-F81C-41FB-A021-A2DF4354A6C7}" presName="connectorText" presStyleLbl="sibTrans2D1" presStyleIdx="0" presStyleCnt="5"/>
      <dgm:spPr/>
      <dgm:t>
        <a:bodyPr/>
        <a:lstStyle/>
        <a:p>
          <a:endParaRPr lang="es-EC"/>
        </a:p>
      </dgm:t>
    </dgm:pt>
    <dgm:pt modelId="{7E0BD815-1B4C-4908-9E52-8AED9322117A}" type="pres">
      <dgm:prSet presAssocID="{FFAF8A3A-4E79-4AC8-83F0-5734636E53C2}" presName="node" presStyleLbl="node1" presStyleIdx="1" presStyleCnt="6">
        <dgm:presLayoutVars>
          <dgm:bulletEnabled val="1"/>
        </dgm:presLayoutVars>
      </dgm:prSet>
      <dgm:spPr/>
      <dgm:t>
        <a:bodyPr/>
        <a:lstStyle/>
        <a:p>
          <a:endParaRPr lang="es-EC"/>
        </a:p>
      </dgm:t>
    </dgm:pt>
    <dgm:pt modelId="{26DABA75-73CB-48B2-981C-01E9F8515516}" type="pres">
      <dgm:prSet presAssocID="{A2DEC106-F022-424A-A215-6AE32E57CE8E}" presName="sibTrans" presStyleLbl="sibTrans2D1" presStyleIdx="1" presStyleCnt="5"/>
      <dgm:spPr/>
      <dgm:t>
        <a:bodyPr/>
        <a:lstStyle/>
        <a:p>
          <a:endParaRPr lang="es-EC"/>
        </a:p>
      </dgm:t>
    </dgm:pt>
    <dgm:pt modelId="{A7BA0D32-B21D-492D-BAAB-88409AB01A23}" type="pres">
      <dgm:prSet presAssocID="{A2DEC106-F022-424A-A215-6AE32E57CE8E}" presName="connectorText" presStyleLbl="sibTrans2D1" presStyleIdx="1" presStyleCnt="5"/>
      <dgm:spPr/>
      <dgm:t>
        <a:bodyPr/>
        <a:lstStyle/>
        <a:p>
          <a:endParaRPr lang="es-EC"/>
        </a:p>
      </dgm:t>
    </dgm:pt>
    <dgm:pt modelId="{06DF4578-4824-4C11-86E2-8FCD4178B746}" type="pres">
      <dgm:prSet presAssocID="{586D5889-03FD-49C8-AE2C-22F33CABE59B}" presName="node" presStyleLbl="node1" presStyleIdx="2" presStyleCnt="6">
        <dgm:presLayoutVars>
          <dgm:bulletEnabled val="1"/>
        </dgm:presLayoutVars>
      </dgm:prSet>
      <dgm:spPr/>
      <dgm:t>
        <a:bodyPr/>
        <a:lstStyle/>
        <a:p>
          <a:endParaRPr lang="es-EC"/>
        </a:p>
      </dgm:t>
    </dgm:pt>
    <dgm:pt modelId="{29831F7E-ECB8-46EA-AE48-6174DD3CFBDC}" type="pres">
      <dgm:prSet presAssocID="{B95037FE-2715-42BF-9883-E358FFB0D17B}" presName="sibTrans" presStyleLbl="sibTrans2D1" presStyleIdx="2" presStyleCnt="5"/>
      <dgm:spPr/>
      <dgm:t>
        <a:bodyPr/>
        <a:lstStyle/>
        <a:p>
          <a:endParaRPr lang="es-EC"/>
        </a:p>
      </dgm:t>
    </dgm:pt>
    <dgm:pt modelId="{B1B43147-3217-4F90-BFD0-4AD3D4FE209E}" type="pres">
      <dgm:prSet presAssocID="{B95037FE-2715-42BF-9883-E358FFB0D17B}" presName="connectorText" presStyleLbl="sibTrans2D1" presStyleIdx="2" presStyleCnt="5"/>
      <dgm:spPr/>
      <dgm:t>
        <a:bodyPr/>
        <a:lstStyle/>
        <a:p>
          <a:endParaRPr lang="es-EC"/>
        </a:p>
      </dgm:t>
    </dgm:pt>
    <dgm:pt modelId="{402CFE8A-AE9A-4B44-A4A4-BC8A464B7B94}" type="pres">
      <dgm:prSet presAssocID="{B58D7EE1-79BB-4570-B88C-2EE5EE403B27}" presName="node" presStyleLbl="node1" presStyleIdx="3" presStyleCnt="6">
        <dgm:presLayoutVars>
          <dgm:bulletEnabled val="1"/>
        </dgm:presLayoutVars>
      </dgm:prSet>
      <dgm:spPr/>
      <dgm:t>
        <a:bodyPr/>
        <a:lstStyle/>
        <a:p>
          <a:endParaRPr lang="es-EC"/>
        </a:p>
      </dgm:t>
    </dgm:pt>
    <dgm:pt modelId="{D94B7EBE-ADA2-46CB-B4E7-5791AC658689}" type="pres">
      <dgm:prSet presAssocID="{33AA8841-8C30-4270-B71F-4650D13092FB}" presName="sibTrans" presStyleLbl="sibTrans2D1" presStyleIdx="3" presStyleCnt="5"/>
      <dgm:spPr/>
      <dgm:t>
        <a:bodyPr/>
        <a:lstStyle/>
        <a:p>
          <a:endParaRPr lang="es-EC"/>
        </a:p>
      </dgm:t>
    </dgm:pt>
    <dgm:pt modelId="{8B1DFF72-39FE-4260-B2AA-13AB8745BEE6}" type="pres">
      <dgm:prSet presAssocID="{33AA8841-8C30-4270-B71F-4650D13092FB}" presName="connectorText" presStyleLbl="sibTrans2D1" presStyleIdx="3" presStyleCnt="5"/>
      <dgm:spPr/>
      <dgm:t>
        <a:bodyPr/>
        <a:lstStyle/>
        <a:p>
          <a:endParaRPr lang="es-EC"/>
        </a:p>
      </dgm:t>
    </dgm:pt>
    <dgm:pt modelId="{B5B05E6B-4B90-4CAD-9451-61A8743C46A5}" type="pres">
      <dgm:prSet presAssocID="{041EF944-EB2B-4BFF-8BE0-EB9FDB9CEE7A}" presName="node" presStyleLbl="node1" presStyleIdx="4" presStyleCnt="6">
        <dgm:presLayoutVars>
          <dgm:bulletEnabled val="1"/>
        </dgm:presLayoutVars>
      </dgm:prSet>
      <dgm:spPr/>
      <dgm:t>
        <a:bodyPr/>
        <a:lstStyle/>
        <a:p>
          <a:endParaRPr lang="es-EC"/>
        </a:p>
      </dgm:t>
    </dgm:pt>
    <dgm:pt modelId="{EB63518E-199E-4F1D-B45A-3D51B6117E54}" type="pres">
      <dgm:prSet presAssocID="{D4419F67-2769-4270-9145-6B4008322ED0}" presName="sibTrans" presStyleLbl="sibTrans2D1" presStyleIdx="4" presStyleCnt="5"/>
      <dgm:spPr/>
      <dgm:t>
        <a:bodyPr/>
        <a:lstStyle/>
        <a:p>
          <a:endParaRPr lang="es-EC"/>
        </a:p>
      </dgm:t>
    </dgm:pt>
    <dgm:pt modelId="{11C6BE63-3A29-49A4-B4DB-113F94DA8A5E}" type="pres">
      <dgm:prSet presAssocID="{D4419F67-2769-4270-9145-6B4008322ED0}" presName="connectorText" presStyleLbl="sibTrans2D1" presStyleIdx="4" presStyleCnt="5"/>
      <dgm:spPr/>
      <dgm:t>
        <a:bodyPr/>
        <a:lstStyle/>
        <a:p>
          <a:endParaRPr lang="es-EC"/>
        </a:p>
      </dgm:t>
    </dgm:pt>
    <dgm:pt modelId="{5D88C2A4-2E7F-4AE1-8214-B06211B5589D}" type="pres">
      <dgm:prSet presAssocID="{F8A1BA7E-D210-4161-966B-56282E449518}" presName="node" presStyleLbl="node1" presStyleIdx="5" presStyleCnt="6">
        <dgm:presLayoutVars>
          <dgm:bulletEnabled val="1"/>
        </dgm:presLayoutVars>
      </dgm:prSet>
      <dgm:spPr/>
      <dgm:t>
        <a:bodyPr/>
        <a:lstStyle/>
        <a:p>
          <a:endParaRPr lang="es-EC"/>
        </a:p>
      </dgm:t>
    </dgm:pt>
  </dgm:ptLst>
  <dgm:cxnLst>
    <dgm:cxn modelId="{E2336C65-2803-4B5B-A8C6-DC86DCD4E605}" srcId="{16818532-A37F-415C-844B-6F512ED448EA}" destId="{FFAF8A3A-4E79-4AC8-83F0-5734636E53C2}" srcOrd="1" destOrd="0" parTransId="{55A5D30B-07D3-4EC2-AF8A-D8B2187D648B}" sibTransId="{A2DEC106-F022-424A-A215-6AE32E57CE8E}"/>
    <dgm:cxn modelId="{3AD6901B-8C0A-4056-8223-B8F01E736DEA}" type="presOf" srcId="{33AA8841-8C30-4270-B71F-4650D13092FB}" destId="{8B1DFF72-39FE-4260-B2AA-13AB8745BEE6}" srcOrd="1" destOrd="0" presId="urn:microsoft.com/office/officeart/2005/8/layout/process5"/>
    <dgm:cxn modelId="{2FC97211-D911-4BDF-A59B-C9E35CF07D65}" srcId="{16818532-A37F-415C-844B-6F512ED448EA}" destId="{586D5889-03FD-49C8-AE2C-22F33CABE59B}" srcOrd="2" destOrd="0" parTransId="{AA3780FA-B339-4B9B-BB05-B9C775F2F665}" sibTransId="{B95037FE-2715-42BF-9883-E358FFB0D17B}"/>
    <dgm:cxn modelId="{DAB08FFE-BFC1-4696-BA88-68CB0831A220}" type="presOf" srcId="{33AA8841-8C30-4270-B71F-4650D13092FB}" destId="{D94B7EBE-ADA2-46CB-B4E7-5791AC658689}" srcOrd="0" destOrd="0" presId="urn:microsoft.com/office/officeart/2005/8/layout/process5"/>
    <dgm:cxn modelId="{96B0EA97-37B3-47C7-8BE0-9F9422B8DD1A}" type="presOf" srcId="{B95037FE-2715-42BF-9883-E358FFB0D17B}" destId="{29831F7E-ECB8-46EA-AE48-6174DD3CFBDC}" srcOrd="0" destOrd="0" presId="urn:microsoft.com/office/officeart/2005/8/layout/process5"/>
    <dgm:cxn modelId="{52CF6904-DCA6-4A1D-A257-F602D8863A85}" type="presOf" srcId="{D4419F67-2769-4270-9145-6B4008322ED0}" destId="{11C6BE63-3A29-49A4-B4DB-113F94DA8A5E}" srcOrd="1" destOrd="0" presId="urn:microsoft.com/office/officeart/2005/8/layout/process5"/>
    <dgm:cxn modelId="{F3C0F95E-01D5-458A-9CD4-05CC5CCC309D}" srcId="{16818532-A37F-415C-844B-6F512ED448EA}" destId="{F8A1BA7E-D210-4161-966B-56282E449518}" srcOrd="5" destOrd="0" parTransId="{818C7DB7-F1BB-4D60-883E-C91EB8241F0C}" sibTransId="{C05404D7-A77D-48A2-B322-F79AE3B1810E}"/>
    <dgm:cxn modelId="{AFCD1096-04A4-44C8-B4B0-C01349E8E89D}" type="presOf" srcId="{041EF944-EB2B-4BFF-8BE0-EB9FDB9CEE7A}" destId="{B5B05E6B-4B90-4CAD-9451-61A8743C46A5}" srcOrd="0" destOrd="0" presId="urn:microsoft.com/office/officeart/2005/8/layout/process5"/>
    <dgm:cxn modelId="{77EFAE8D-60C6-4337-94C6-17853C6FF41F}" type="presOf" srcId="{185BFCA3-4D8C-48BB-9428-7ABA5CC6D09A}" destId="{02668855-8504-47EE-82B7-5D2556775270}" srcOrd="0" destOrd="0" presId="urn:microsoft.com/office/officeart/2005/8/layout/process5"/>
    <dgm:cxn modelId="{6F1052E3-E0CF-4269-8DC1-535BB6DB15C8}" type="presOf" srcId="{B95037FE-2715-42BF-9883-E358FFB0D17B}" destId="{B1B43147-3217-4F90-BFD0-4AD3D4FE209E}" srcOrd="1" destOrd="0" presId="urn:microsoft.com/office/officeart/2005/8/layout/process5"/>
    <dgm:cxn modelId="{D1B56C67-9941-4EA7-BA07-BD9C02419A2F}" type="presOf" srcId="{B58D7EE1-79BB-4570-B88C-2EE5EE403B27}" destId="{402CFE8A-AE9A-4B44-A4A4-BC8A464B7B94}" srcOrd="0" destOrd="0" presId="urn:microsoft.com/office/officeart/2005/8/layout/process5"/>
    <dgm:cxn modelId="{2128C3D0-CF7A-4AF0-95D3-60DD34DABBAC}" type="presOf" srcId="{A2DEC106-F022-424A-A215-6AE32E57CE8E}" destId="{A7BA0D32-B21D-492D-BAAB-88409AB01A23}" srcOrd="1" destOrd="0" presId="urn:microsoft.com/office/officeart/2005/8/layout/process5"/>
    <dgm:cxn modelId="{7527D062-960E-4C78-8A9D-0146E63CA633}" type="presOf" srcId="{FFAF8A3A-4E79-4AC8-83F0-5734636E53C2}" destId="{7E0BD815-1B4C-4908-9E52-8AED9322117A}" srcOrd="0" destOrd="0" presId="urn:microsoft.com/office/officeart/2005/8/layout/process5"/>
    <dgm:cxn modelId="{DED0FC36-B7F2-475C-BA70-72BDCFBC2335}" srcId="{16818532-A37F-415C-844B-6F512ED448EA}" destId="{B58D7EE1-79BB-4570-B88C-2EE5EE403B27}" srcOrd="3" destOrd="0" parTransId="{60019A0D-6983-4A63-BE33-61EA293FB34B}" sibTransId="{33AA8841-8C30-4270-B71F-4650D13092FB}"/>
    <dgm:cxn modelId="{70405F55-3CDE-491C-BB00-6975B325F8B8}" type="presOf" srcId="{F8A1BA7E-D210-4161-966B-56282E449518}" destId="{5D88C2A4-2E7F-4AE1-8214-B06211B5589D}" srcOrd="0" destOrd="0" presId="urn:microsoft.com/office/officeart/2005/8/layout/process5"/>
    <dgm:cxn modelId="{74CBF018-0B7F-4438-8360-2D21119C0C34}" type="presOf" srcId="{1A390167-F81C-41FB-A021-A2DF4354A6C7}" destId="{8437043A-B7B9-4C45-871B-CFBE6FEAD65F}" srcOrd="1" destOrd="0" presId="urn:microsoft.com/office/officeart/2005/8/layout/process5"/>
    <dgm:cxn modelId="{4375CED2-B1B5-463F-9044-36A31B92B770}" type="presOf" srcId="{1A390167-F81C-41FB-A021-A2DF4354A6C7}" destId="{578C4CA0-40A3-4767-A98E-02AFB6E71B0A}" srcOrd="0" destOrd="0" presId="urn:microsoft.com/office/officeart/2005/8/layout/process5"/>
    <dgm:cxn modelId="{B098C266-2B17-4082-A8FC-448EC6A6ABF1}" type="presOf" srcId="{D4419F67-2769-4270-9145-6B4008322ED0}" destId="{EB63518E-199E-4F1D-B45A-3D51B6117E54}" srcOrd="0" destOrd="0" presId="urn:microsoft.com/office/officeart/2005/8/layout/process5"/>
    <dgm:cxn modelId="{908FF195-73E8-40C3-96AB-8D3D9ADAE215}" type="presOf" srcId="{A2DEC106-F022-424A-A215-6AE32E57CE8E}" destId="{26DABA75-73CB-48B2-981C-01E9F8515516}" srcOrd="0" destOrd="0" presId="urn:microsoft.com/office/officeart/2005/8/layout/process5"/>
    <dgm:cxn modelId="{A765CF86-982D-4596-9EAD-BA8E62EDE3DE}" type="presOf" srcId="{586D5889-03FD-49C8-AE2C-22F33CABE59B}" destId="{06DF4578-4824-4C11-86E2-8FCD4178B746}" srcOrd="0" destOrd="0" presId="urn:microsoft.com/office/officeart/2005/8/layout/process5"/>
    <dgm:cxn modelId="{0986FA9D-056F-41F8-8545-16136B97A7F6}" type="presOf" srcId="{16818532-A37F-415C-844B-6F512ED448EA}" destId="{28C1A025-CE72-439F-87B9-383DC49E23FE}" srcOrd="0" destOrd="0" presId="urn:microsoft.com/office/officeart/2005/8/layout/process5"/>
    <dgm:cxn modelId="{45EE5FD6-7964-4D3F-BCF1-39BEF09022AE}" srcId="{16818532-A37F-415C-844B-6F512ED448EA}" destId="{041EF944-EB2B-4BFF-8BE0-EB9FDB9CEE7A}" srcOrd="4" destOrd="0" parTransId="{D884AC36-D6B2-4357-9BB8-23ADBC509B15}" sibTransId="{D4419F67-2769-4270-9145-6B4008322ED0}"/>
    <dgm:cxn modelId="{B21DCFFE-477C-4E12-AD85-FACC02E5FE1F}" srcId="{16818532-A37F-415C-844B-6F512ED448EA}" destId="{185BFCA3-4D8C-48BB-9428-7ABA5CC6D09A}" srcOrd="0" destOrd="0" parTransId="{243AB440-4917-42F0-80F2-D8AA46801AB7}" sibTransId="{1A390167-F81C-41FB-A021-A2DF4354A6C7}"/>
    <dgm:cxn modelId="{81773516-6C29-4913-9180-C6E11D28A44F}" type="presParOf" srcId="{28C1A025-CE72-439F-87B9-383DC49E23FE}" destId="{02668855-8504-47EE-82B7-5D2556775270}" srcOrd="0" destOrd="0" presId="urn:microsoft.com/office/officeart/2005/8/layout/process5"/>
    <dgm:cxn modelId="{168A468D-7E1A-4A42-BC42-DD93DD07DAA7}" type="presParOf" srcId="{28C1A025-CE72-439F-87B9-383DC49E23FE}" destId="{578C4CA0-40A3-4767-A98E-02AFB6E71B0A}" srcOrd="1" destOrd="0" presId="urn:microsoft.com/office/officeart/2005/8/layout/process5"/>
    <dgm:cxn modelId="{F207A09C-1262-43DA-843C-D88D7CA2091A}" type="presParOf" srcId="{578C4CA0-40A3-4767-A98E-02AFB6E71B0A}" destId="{8437043A-B7B9-4C45-871B-CFBE6FEAD65F}" srcOrd="0" destOrd="0" presId="urn:microsoft.com/office/officeart/2005/8/layout/process5"/>
    <dgm:cxn modelId="{8BB21859-C0D0-44CF-A3FD-CF18D19B5001}" type="presParOf" srcId="{28C1A025-CE72-439F-87B9-383DC49E23FE}" destId="{7E0BD815-1B4C-4908-9E52-8AED9322117A}" srcOrd="2" destOrd="0" presId="urn:microsoft.com/office/officeart/2005/8/layout/process5"/>
    <dgm:cxn modelId="{88E36339-4BD4-4CFC-BF2C-DA6F2CC73866}" type="presParOf" srcId="{28C1A025-CE72-439F-87B9-383DC49E23FE}" destId="{26DABA75-73CB-48B2-981C-01E9F8515516}" srcOrd="3" destOrd="0" presId="urn:microsoft.com/office/officeart/2005/8/layout/process5"/>
    <dgm:cxn modelId="{A3A02771-D723-458F-99B7-970E768D89C9}" type="presParOf" srcId="{26DABA75-73CB-48B2-981C-01E9F8515516}" destId="{A7BA0D32-B21D-492D-BAAB-88409AB01A23}" srcOrd="0" destOrd="0" presId="urn:microsoft.com/office/officeart/2005/8/layout/process5"/>
    <dgm:cxn modelId="{ABA49F8D-7481-4F45-896F-E2578E2CF4E6}" type="presParOf" srcId="{28C1A025-CE72-439F-87B9-383DC49E23FE}" destId="{06DF4578-4824-4C11-86E2-8FCD4178B746}" srcOrd="4" destOrd="0" presId="urn:microsoft.com/office/officeart/2005/8/layout/process5"/>
    <dgm:cxn modelId="{6FA43D4C-44E9-413C-B120-1C7C95FA5F4D}" type="presParOf" srcId="{28C1A025-CE72-439F-87B9-383DC49E23FE}" destId="{29831F7E-ECB8-46EA-AE48-6174DD3CFBDC}" srcOrd="5" destOrd="0" presId="urn:microsoft.com/office/officeart/2005/8/layout/process5"/>
    <dgm:cxn modelId="{5A9EEF05-27E6-4BE8-B2D8-8B9320594378}" type="presParOf" srcId="{29831F7E-ECB8-46EA-AE48-6174DD3CFBDC}" destId="{B1B43147-3217-4F90-BFD0-4AD3D4FE209E}" srcOrd="0" destOrd="0" presId="urn:microsoft.com/office/officeart/2005/8/layout/process5"/>
    <dgm:cxn modelId="{0BA2323B-5853-4E3D-B5CD-F49698FD4835}" type="presParOf" srcId="{28C1A025-CE72-439F-87B9-383DC49E23FE}" destId="{402CFE8A-AE9A-4B44-A4A4-BC8A464B7B94}" srcOrd="6" destOrd="0" presId="urn:microsoft.com/office/officeart/2005/8/layout/process5"/>
    <dgm:cxn modelId="{675D2010-33C5-45FC-9A80-12800513A14D}" type="presParOf" srcId="{28C1A025-CE72-439F-87B9-383DC49E23FE}" destId="{D94B7EBE-ADA2-46CB-B4E7-5791AC658689}" srcOrd="7" destOrd="0" presId="urn:microsoft.com/office/officeart/2005/8/layout/process5"/>
    <dgm:cxn modelId="{F61A1038-C6AA-474C-BD7E-88145A889FF3}" type="presParOf" srcId="{D94B7EBE-ADA2-46CB-B4E7-5791AC658689}" destId="{8B1DFF72-39FE-4260-B2AA-13AB8745BEE6}" srcOrd="0" destOrd="0" presId="urn:microsoft.com/office/officeart/2005/8/layout/process5"/>
    <dgm:cxn modelId="{848C1DFA-6FAC-42C2-B056-0F272B1BD781}" type="presParOf" srcId="{28C1A025-CE72-439F-87B9-383DC49E23FE}" destId="{B5B05E6B-4B90-4CAD-9451-61A8743C46A5}" srcOrd="8" destOrd="0" presId="urn:microsoft.com/office/officeart/2005/8/layout/process5"/>
    <dgm:cxn modelId="{D059E49F-730F-4D3A-8D82-20BAD78E30DD}" type="presParOf" srcId="{28C1A025-CE72-439F-87B9-383DC49E23FE}" destId="{EB63518E-199E-4F1D-B45A-3D51B6117E54}" srcOrd="9" destOrd="0" presId="urn:microsoft.com/office/officeart/2005/8/layout/process5"/>
    <dgm:cxn modelId="{03810CBD-AD92-4C72-A883-042FEC538AAC}" type="presParOf" srcId="{EB63518E-199E-4F1D-B45A-3D51B6117E54}" destId="{11C6BE63-3A29-49A4-B4DB-113F94DA8A5E}" srcOrd="0" destOrd="0" presId="urn:microsoft.com/office/officeart/2005/8/layout/process5"/>
    <dgm:cxn modelId="{41C0F53D-216E-4408-B708-394D827BC563}" type="presParOf" srcId="{28C1A025-CE72-439F-87B9-383DC49E23FE}" destId="{5D88C2A4-2E7F-4AE1-8214-B06211B5589D}"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F3AEF6-7C18-4944-B3D6-F74451703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81E1EAE-880D-4C71-A873-71F71E77A780}">
      <dgm:prSet/>
      <dgm:spPr>
        <a:solidFill>
          <a:schemeClr val="bg2">
            <a:lumMod val="75000"/>
          </a:schemeClr>
        </a:solidFill>
      </dgm:spPr>
      <dgm:t>
        <a:bodyPr/>
        <a:lstStyle/>
        <a:p>
          <a:pPr rtl="0"/>
          <a:r>
            <a:rPr lang="es-EC" b="1" dirty="0" smtClean="0">
              <a:solidFill>
                <a:schemeClr val="tx1"/>
              </a:solidFill>
            </a:rPr>
            <a:t>1. Vincular la Planificación Nacional con la Planificación Territorial</a:t>
          </a:r>
          <a:endParaRPr lang="es-EC" dirty="0">
            <a:solidFill>
              <a:schemeClr val="tx1"/>
            </a:solidFill>
          </a:endParaRPr>
        </a:p>
      </dgm:t>
    </dgm:pt>
    <dgm:pt modelId="{19D673C3-BD03-4DDF-8C82-2DA82EBBE65B}" type="parTrans" cxnId="{4A369F7E-78E4-426F-AA39-124ED81A6563}">
      <dgm:prSet/>
      <dgm:spPr/>
      <dgm:t>
        <a:bodyPr/>
        <a:lstStyle/>
        <a:p>
          <a:endParaRPr lang="es-EC"/>
        </a:p>
      </dgm:t>
    </dgm:pt>
    <dgm:pt modelId="{B4146D2E-FEA1-47E9-A69E-C8E307636CE1}" type="sibTrans" cxnId="{4A369F7E-78E4-426F-AA39-124ED81A6563}">
      <dgm:prSet/>
      <dgm:spPr/>
      <dgm:t>
        <a:bodyPr/>
        <a:lstStyle/>
        <a:p>
          <a:endParaRPr lang="es-EC"/>
        </a:p>
      </dgm:t>
    </dgm:pt>
    <dgm:pt modelId="{E3006462-7AAF-45A9-BBFE-70B3E73BD3B2}" type="pres">
      <dgm:prSet presAssocID="{25F3AEF6-7C18-4944-B3D6-F74451703DBE}" presName="linear" presStyleCnt="0">
        <dgm:presLayoutVars>
          <dgm:animLvl val="lvl"/>
          <dgm:resizeHandles val="exact"/>
        </dgm:presLayoutVars>
      </dgm:prSet>
      <dgm:spPr/>
      <dgm:t>
        <a:bodyPr/>
        <a:lstStyle/>
        <a:p>
          <a:endParaRPr lang="es-EC"/>
        </a:p>
      </dgm:t>
    </dgm:pt>
    <dgm:pt modelId="{0E83132E-3E36-463B-A705-26298A12169F}" type="pres">
      <dgm:prSet presAssocID="{981E1EAE-880D-4C71-A873-71F71E77A780}" presName="parentText" presStyleLbl="node1" presStyleIdx="0" presStyleCnt="1" custLinFactNeighborY="-6702">
        <dgm:presLayoutVars>
          <dgm:chMax val="0"/>
          <dgm:bulletEnabled val="1"/>
        </dgm:presLayoutVars>
      </dgm:prSet>
      <dgm:spPr/>
      <dgm:t>
        <a:bodyPr/>
        <a:lstStyle/>
        <a:p>
          <a:endParaRPr lang="es-EC"/>
        </a:p>
      </dgm:t>
    </dgm:pt>
  </dgm:ptLst>
  <dgm:cxnLst>
    <dgm:cxn modelId="{F957BE39-ACF5-48E5-8347-42070AFB38A6}" type="presOf" srcId="{981E1EAE-880D-4C71-A873-71F71E77A780}" destId="{0E83132E-3E36-463B-A705-26298A12169F}" srcOrd="0" destOrd="0" presId="urn:microsoft.com/office/officeart/2005/8/layout/vList2"/>
    <dgm:cxn modelId="{921D8339-E347-4BF7-9FAD-CA5666D6A459}" type="presOf" srcId="{25F3AEF6-7C18-4944-B3D6-F74451703DBE}" destId="{E3006462-7AAF-45A9-BBFE-70B3E73BD3B2}" srcOrd="0" destOrd="0" presId="urn:microsoft.com/office/officeart/2005/8/layout/vList2"/>
    <dgm:cxn modelId="{4A369F7E-78E4-426F-AA39-124ED81A6563}" srcId="{25F3AEF6-7C18-4944-B3D6-F74451703DBE}" destId="{981E1EAE-880D-4C71-A873-71F71E77A780}" srcOrd="0" destOrd="0" parTransId="{19D673C3-BD03-4DDF-8C82-2DA82EBBE65B}" sibTransId="{B4146D2E-FEA1-47E9-A69E-C8E307636CE1}"/>
    <dgm:cxn modelId="{0204D61A-EF73-41D8-A081-0125C8D73471}" type="presParOf" srcId="{E3006462-7AAF-45A9-BBFE-70B3E73BD3B2}" destId="{0E83132E-3E36-463B-A705-26298A1216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E3B2BD-9ADD-4880-8EBD-9FD5DCEEAAF5}" type="doc">
      <dgm:prSet loTypeId="urn:microsoft.com/office/officeart/2005/8/layout/arrow2" loCatId="process" qsTypeId="urn:microsoft.com/office/officeart/2005/8/quickstyle/simple1" qsCatId="simple" csTypeId="urn:microsoft.com/office/officeart/2005/8/colors/colorful4" csCatId="colorful" phldr="1"/>
      <dgm:spPr/>
      <dgm:t>
        <a:bodyPr/>
        <a:lstStyle/>
        <a:p>
          <a:endParaRPr lang="es-EC"/>
        </a:p>
      </dgm:t>
    </dgm:pt>
    <dgm:pt modelId="{35C3F51B-1D67-4B64-96E7-2302902A325C}">
      <dgm:prSet phldrT="[Texto]"/>
      <dgm:spPr/>
      <dgm:t>
        <a:bodyPr/>
        <a:lstStyle/>
        <a:p>
          <a:r>
            <a:rPr lang="es-EC" dirty="0" smtClean="0"/>
            <a:t>Plan de Desarrollo Provincial (PDP)</a:t>
          </a:r>
          <a:endParaRPr lang="es-EC" dirty="0"/>
        </a:p>
      </dgm:t>
    </dgm:pt>
    <dgm:pt modelId="{B8BD8632-66DA-4F0B-BC67-CBC9E34153A6}" type="parTrans" cxnId="{A7891A16-305E-4776-A7CB-A13FFBDD574C}">
      <dgm:prSet/>
      <dgm:spPr/>
      <dgm:t>
        <a:bodyPr/>
        <a:lstStyle/>
        <a:p>
          <a:endParaRPr lang="es-EC"/>
        </a:p>
      </dgm:t>
    </dgm:pt>
    <dgm:pt modelId="{0D16667C-99F0-4CBB-A119-C90925247A0F}" type="sibTrans" cxnId="{A7891A16-305E-4776-A7CB-A13FFBDD574C}">
      <dgm:prSet/>
      <dgm:spPr/>
      <dgm:t>
        <a:bodyPr/>
        <a:lstStyle/>
        <a:p>
          <a:endParaRPr lang="es-EC"/>
        </a:p>
      </dgm:t>
    </dgm:pt>
    <dgm:pt modelId="{D518225E-8FEB-46D5-A419-F119B9A00992}">
      <dgm:prSet phldrT="[Texto]"/>
      <dgm:spPr/>
      <dgm:t>
        <a:bodyPr/>
        <a:lstStyle/>
        <a:p>
          <a:r>
            <a:rPr lang="es-EC" dirty="0" smtClean="0"/>
            <a:t>Plan de Desarrollo Regional (PDR)</a:t>
          </a:r>
          <a:endParaRPr lang="es-EC" dirty="0"/>
        </a:p>
      </dgm:t>
    </dgm:pt>
    <dgm:pt modelId="{C2F4C130-4721-4A4A-B38B-E2DAA5AD90E8}" type="parTrans" cxnId="{2D6C945C-BC68-4236-B078-B8CED866CB2F}">
      <dgm:prSet/>
      <dgm:spPr/>
      <dgm:t>
        <a:bodyPr/>
        <a:lstStyle/>
        <a:p>
          <a:endParaRPr lang="es-EC"/>
        </a:p>
      </dgm:t>
    </dgm:pt>
    <dgm:pt modelId="{4ED692E0-C1A9-4F95-BA66-BD4AFB09859B}" type="sibTrans" cxnId="{2D6C945C-BC68-4236-B078-B8CED866CB2F}">
      <dgm:prSet/>
      <dgm:spPr/>
      <dgm:t>
        <a:bodyPr/>
        <a:lstStyle/>
        <a:p>
          <a:endParaRPr lang="es-EC"/>
        </a:p>
      </dgm:t>
    </dgm:pt>
    <dgm:pt modelId="{56752478-34E1-43BE-B2C2-774AAD9EA870}">
      <dgm:prSet phldrT="[Texto]"/>
      <dgm:spPr/>
      <dgm:t>
        <a:bodyPr/>
        <a:lstStyle/>
        <a:p>
          <a:r>
            <a:rPr lang="es-EC" dirty="0" smtClean="0"/>
            <a:t>Plan Nacional de Desarrollo (PND)</a:t>
          </a:r>
          <a:endParaRPr lang="es-EC" dirty="0"/>
        </a:p>
      </dgm:t>
    </dgm:pt>
    <dgm:pt modelId="{FEBC7034-DA37-4BA9-A000-3BA66CCD0976}" type="parTrans" cxnId="{07C4F94B-03D6-4B74-983B-72FA98042406}">
      <dgm:prSet/>
      <dgm:spPr/>
      <dgm:t>
        <a:bodyPr/>
        <a:lstStyle/>
        <a:p>
          <a:endParaRPr lang="es-EC"/>
        </a:p>
      </dgm:t>
    </dgm:pt>
    <dgm:pt modelId="{57CA5822-E293-4752-AEF7-9F257E5E02EA}" type="sibTrans" cxnId="{07C4F94B-03D6-4B74-983B-72FA98042406}">
      <dgm:prSet/>
      <dgm:spPr/>
      <dgm:t>
        <a:bodyPr/>
        <a:lstStyle/>
        <a:p>
          <a:endParaRPr lang="es-EC"/>
        </a:p>
      </dgm:t>
    </dgm:pt>
    <dgm:pt modelId="{90909078-CC8B-4864-8E28-8123123CC1C2}" type="pres">
      <dgm:prSet presAssocID="{53E3B2BD-9ADD-4880-8EBD-9FD5DCEEAAF5}" presName="arrowDiagram" presStyleCnt="0">
        <dgm:presLayoutVars>
          <dgm:chMax val="5"/>
          <dgm:dir/>
          <dgm:resizeHandles val="exact"/>
        </dgm:presLayoutVars>
      </dgm:prSet>
      <dgm:spPr/>
      <dgm:t>
        <a:bodyPr/>
        <a:lstStyle/>
        <a:p>
          <a:endParaRPr lang="es-EC"/>
        </a:p>
      </dgm:t>
    </dgm:pt>
    <dgm:pt modelId="{6632BD64-BEAC-41E0-BB97-2CBCCC476300}" type="pres">
      <dgm:prSet presAssocID="{53E3B2BD-9ADD-4880-8EBD-9FD5DCEEAAF5}" presName="arrow" presStyleLbl="bgShp" presStyleIdx="0" presStyleCnt="1" custAng="409723" custScaleX="117787"/>
      <dgm:spPr/>
    </dgm:pt>
    <dgm:pt modelId="{7CC17EEA-75D1-47D5-B962-3A70207CEB1D}" type="pres">
      <dgm:prSet presAssocID="{53E3B2BD-9ADD-4880-8EBD-9FD5DCEEAAF5}" presName="arrowDiagram3" presStyleCnt="0"/>
      <dgm:spPr/>
    </dgm:pt>
    <dgm:pt modelId="{77F8848B-E01E-4349-B0C3-1A2E2D887A9A}" type="pres">
      <dgm:prSet presAssocID="{35C3F51B-1D67-4B64-96E7-2302902A325C}" presName="bullet3a" presStyleLbl="node1" presStyleIdx="0" presStyleCnt="3" custLinFactX="-200000" custLinFactY="-34568" custLinFactNeighborX="-251762" custLinFactNeighborY="-100000"/>
      <dgm:spPr/>
    </dgm:pt>
    <dgm:pt modelId="{6AF84358-E067-4B3F-B253-E2A917EE00C1}" type="pres">
      <dgm:prSet presAssocID="{35C3F51B-1D67-4B64-96E7-2302902A325C}" presName="textBox3a" presStyleLbl="revTx" presStyleIdx="0" presStyleCnt="3" custScaleX="141381" custLinFactNeighborX="-45048" custLinFactNeighborY="5534">
        <dgm:presLayoutVars>
          <dgm:bulletEnabled val="1"/>
        </dgm:presLayoutVars>
      </dgm:prSet>
      <dgm:spPr/>
      <dgm:t>
        <a:bodyPr/>
        <a:lstStyle/>
        <a:p>
          <a:endParaRPr lang="es-EC"/>
        </a:p>
      </dgm:t>
    </dgm:pt>
    <dgm:pt modelId="{196A2F7C-56FD-4CB8-B5F1-69086601A5A8}" type="pres">
      <dgm:prSet presAssocID="{D518225E-8FEB-46D5-A419-F119B9A00992}" presName="bullet3b" presStyleLbl="node1" presStyleIdx="1" presStyleCnt="3" custLinFactNeighborX="-47855" custLinFactNeighborY="-10634"/>
      <dgm:spPr/>
    </dgm:pt>
    <dgm:pt modelId="{91A9D995-8D82-49CC-B02C-D91A8759BB1F}" type="pres">
      <dgm:prSet presAssocID="{D518225E-8FEB-46D5-A419-F119B9A00992}" presName="textBox3b" presStyleLbl="revTx" presStyleIdx="1" presStyleCnt="3" custScaleX="141381" custScaleY="63286" custLinFactNeighborX="-467" custLinFactNeighborY="-3675">
        <dgm:presLayoutVars>
          <dgm:bulletEnabled val="1"/>
        </dgm:presLayoutVars>
      </dgm:prSet>
      <dgm:spPr/>
      <dgm:t>
        <a:bodyPr/>
        <a:lstStyle/>
        <a:p>
          <a:endParaRPr lang="es-EC"/>
        </a:p>
      </dgm:t>
    </dgm:pt>
    <dgm:pt modelId="{D45260BC-1112-40ED-9972-A6E288C73928}" type="pres">
      <dgm:prSet presAssocID="{56752478-34E1-43BE-B2C2-774AAD9EA870}" presName="bullet3c" presStyleLbl="node1" presStyleIdx="2" presStyleCnt="3" custLinFactX="100000" custLinFactNeighborX="115307" custLinFactNeighborY="-3844"/>
      <dgm:spPr/>
    </dgm:pt>
    <dgm:pt modelId="{6CFE9BD0-7EDF-4832-8AB4-DEDAF7DBB7A5}" type="pres">
      <dgm:prSet presAssocID="{56752478-34E1-43BE-B2C2-774AAD9EA870}" presName="textBox3c" presStyleLbl="revTx" presStyleIdx="2" presStyleCnt="3" custScaleX="141381" custScaleY="34713" custLinFactNeighborX="36164" custLinFactNeighborY="-10931">
        <dgm:presLayoutVars>
          <dgm:bulletEnabled val="1"/>
        </dgm:presLayoutVars>
      </dgm:prSet>
      <dgm:spPr/>
      <dgm:t>
        <a:bodyPr/>
        <a:lstStyle/>
        <a:p>
          <a:endParaRPr lang="es-EC"/>
        </a:p>
      </dgm:t>
    </dgm:pt>
  </dgm:ptLst>
  <dgm:cxnLst>
    <dgm:cxn modelId="{6D2FB877-F5CC-49C6-A190-52E2AF6FF82F}" type="presOf" srcId="{56752478-34E1-43BE-B2C2-774AAD9EA870}" destId="{6CFE9BD0-7EDF-4832-8AB4-DEDAF7DBB7A5}" srcOrd="0" destOrd="0" presId="urn:microsoft.com/office/officeart/2005/8/layout/arrow2"/>
    <dgm:cxn modelId="{AA12AE29-CFC1-4DA2-9F47-4AC6F9A2E11C}" type="presOf" srcId="{D518225E-8FEB-46D5-A419-F119B9A00992}" destId="{91A9D995-8D82-49CC-B02C-D91A8759BB1F}" srcOrd="0" destOrd="0" presId="urn:microsoft.com/office/officeart/2005/8/layout/arrow2"/>
    <dgm:cxn modelId="{1F02D3BD-843B-4E24-83BF-3212AFDAB75D}" type="presOf" srcId="{53E3B2BD-9ADD-4880-8EBD-9FD5DCEEAAF5}" destId="{90909078-CC8B-4864-8E28-8123123CC1C2}" srcOrd="0" destOrd="0" presId="urn:microsoft.com/office/officeart/2005/8/layout/arrow2"/>
    <dgm:cxn modelId="{8D04622B-7940-4E87-A1EF-53A973181A62}" type="presOf" srcId="{35C3F51B-1D67-4B64-96E7-2302902A325C}" destId="{6AF84358-E067-4B3F-B253-E2A917EE00C1}" srcOrd="0" destOrd="0" presId="urn:microsoft.com/office/officeart/2005/8/layout/arrow2"/>
    <dgm:cxn modelId="{07C4F94B-03D6-4B74-983B-72FA98042406}" srcId="{53E3B2BD-9ADD-4880-8EBD-9FD5DCEEAAF5}" destId="{56752478-34E1-43BE-B2C2-774AAD9EA870}" srcOrd="2" destOrd="0" parTransId="{FEBC7034-DA37-4BA9-A000-3BA66CCD0976}" sibTransId="{57CA5822-E293-4752-AEF7-9F257E5E02EA}"/>
    <dgm:cxn modelId="{A7891A16-305E-4776-A7CB-A13FFBDD574C}" srcId="{53E3B2BD-9ADD-4880-8EBD-9FD5DCEEAAF5}" destId="{35C3F51B-1D67-4B64-96E7-2302902A325C}" srcOrd="0" destOrd="0" parTransId="{B8BD8632-66DA-4F0B-BC67-CBC9E34153A6}" sibTransId="{0D16667C-99F0-4CBB-A119-C90925247A0F}"/>
    <dgm:cxn modelId="{2D6C945C-BC68-4236-B078-B8CED866CB2F}" srcId="{53E3B2BD-9ADD-4880-8EBD-9FD5DCEEAAF5}" destId="{D518225E-8FEB-46D5-A419-F119B9A00992}" srcOrd="1" destOrd="0" parTransId="{C2F4C130-4721-4A4A-B38B-E2DAA5AD90E8}" sibTransId="{4ED692E0-C1A9-4F95-BA66-BD4AFB09859B}"/>
    <dgm:cxn modelId="{50CF8973-68CE-4C17-B53B-58C480FA7E4D}" type="presParOf" srcId="{90909078-CC8B-4864-8E28-8123123CC1C2}" destId="{6632BD64-BEAC-41E0-BB97-2CBCCC476300}" srcOrd="0" destOrd="0" presId="urn:microsoft.com/office/officeart/2005/8/layout/arrow2"/>
    <dgm:cxn modelId="{358C6C48-D957-4C84-9402-B3CDF2AA62D5}" type="presParOf" srcId="{90909078-CC8B-4864-8E28-8123123CC1C2}" destId="{7CC17EEA-75D1-47D5-B962-3A70207CEB1D}" srcOrd="1" destOrd="0" presId="urn:microsoft.com/office/officeart/2005/8/layout/arrow2"/>
    <dgm:cxn modelId="{EEF2C8CD-3C87-46B4-A33D-4853ECDEBAA0}" type="presParOf" srcId="{7CC17EEA-75D1-47D5-B962-3A70207CEB1D}" destId="{77F8848B-E01E-4349-B0C3-1A2E2D887A9A}" srcOrd="0" destOrd="0" presId="urn:microsoft.com/office/officeart/2005/8/layout/arrow2"/>
    <dgm:cxn modelId="{EC104920-6D7D-44AC-A91E-07F017E91C8B}" type="presParOf" srcId="{7CC17EEA-75D1-47D5-B962-3A70207CEB1D}" destId="{6AF84358-E067-4B3F-B253-E2A917EE00C1}" srcOrd="1" destOrd="0" presId="urn:microsoft.com/office/officeart/2005/8/layout/arrow2"/>
    <dgm:cxn modelId="{BA4F6EB3-4C24-4AB9-920E-5BCA045198F7}" type="presParOf" srcId="{7CC17EEA-75D1-47D5-B962-3A70207CEB1D}" destId="{196A2F7C-56FD-4CB8-B5F1-69086601A5A8}" srcOrd="2" destOrd="0" presId="urn:microsoft.com/office/officeart/2005/8/layout/arrow2"/>
    <dgm:cxn modelId="{420BFB87-D19A-4F20-94C6-099D3F813F16}" type="presParOf" srcId="{7CC17EEA-75D1-47D5-B962-3A70207CEB1D}" destId="{91A9D995-8D82-49CC-B02C-D91A8759BB1F}" srcOrd="3" destOrd="0" presId="urn:microsoft.com/office/officeart/2005/8/layout/arrow2"/>
    <dgm:cxn modelId="{D8D58B83-A04A-4002-8236-A3950CACF979}" type="presParOf" srcId="{7CC17EEA-75D1-47D5-B962-3A70207CEB1D}" destId="{D45260BC-1112-40ED-9972-A6E288C73928}" srcOrd="4" destOrd="0" presId="urn:microsoft.com/office/officeart/2005/8/layout/arrow2"/>
    <dgm:cxn modelId="{321C5513-0312-4684-83EE-579DEFA48996}" type="presParOf" srcId="{7CC17EEA-75D1-47D5-B962-3A70207CEB1D}" destId="{6CFE9BD0-7EDF-4832-8AB4-DEDAF7DBB7A5}" srcOrd="5"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25AFA-DEEC-4531-9295-95D9B88E9DD2}">
      <dsp:nvSpPr>
        <dsp:cNvPr id="0" name=""/>
        <dsp:cNvSpPr/>
      </dsp:nvSpPr>
      <dsp:spPr>
        <a:xfrm>
          <a:off x="0" y="1546"/>
          <a:ext cx="4381252" cy="2628751"/>
        </a:xfrm>
        <a:prstGeom prst="roundRect">
          <a:avLst>
            <a:gd name="adj" fmla="val 10000"/>
          </a:avLst>
        </a:prstGeom>
        <a:solidFill>
          <a:srgbClr val="9999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kern="1200" dirty="0" smtClean="0">
              <a:solidFill>
                <a:schemeClr val="tx1"/>
              </a:solidFill>
            </a:rPr>
            <a:t>MET</a:t>
          </a:r>
          <a:endParaRPr lang="es-EC" sz="2200" kern="1200" dirty="0">
            <a:solidFill>
              <a:schemeClr val="tx1"/>
            </a:solidFill>
          </a:endParaRPr>
        </a:p>
        <a:p>
          <a:pPr marL="171450" lvl="1" indent="-171450" algn="l" defTabSz="755650">
            <a:lnSpc>
              <a:spcPct val="90000"/>
            </a:lnSpc>
            <a:spcBef>
              <a:spcPct val="0"/>
            </a:spcBef>
            <a:spcAft>
              <a:spcPct val="15000"/>
            </a:spcAft>
            <a:buChar char="••"/>
          </a:pPr>
          <a:r>
            <a:rPr lang="es-EC" sz="1700" kern="1200" dirty="0" smtClean="0">
              <a:solidFill>
                <a:schemeClr val="tx1"/>
              </a:solidFill>
            </a:rPr>
            <a:t>Tamaño de la población</a:t>
          </a:r>
          <a:endParaRPr lang="es-EC" sz="1700" kern="1200" dirty="0">
            <a:solidFill>
              <a:schemeClr val="tx1"/>
            </a:solidFill>
          </a:endParaRPr>
        </a:p>
        <a:p>
          <a:pPr marL="171450" lvl="1" indent="-171450" algn="l" defTabSz="755650">
            <a:lnSpc>
              <a:spcPct val="90000"/>
            </a:lnSpc>
            <a:spcBef>
              <a:spcPct val="0"/>
            </a:spcBef>
            <a:spcAft>
              <a:spcPct val="15000"/>
            </a:spcAft>
            <a:buChar char="••"/>
          </a:pPr>
          <a:r>
            <a:rPr lang="es-EC" sz="1700" kern="1200" dirty="0" smtClean="0">
              <a:solidFill>
                <a:schemeClr val="tx1"/>
              </a:solidFill>
            </a:rPr>
            <a:t>Densidad de la población</a:t>
          </a:r>
          <a:endParaRPr lang="es-EC" sz="1700" kern="1200" dirty="0">
            <a:solidFill>
              <a:schemeClr val="tx1"/>
            </a:solidFill>
          </a:endParaRPr>
        </a:p>
        <a:p>
          <a:pPr marL="171450" lvl="1" indent="-171450" algn="l" defTabSz="755650">
            <a:lnSpc>
              <a:spcPct val="90000"/>
            </a:lnSpc>
            <a:spcBef>
              <a:spcPct val="0"/>
            </a:spcBef>
            <a:spcAft>
              <a:spcPct val="15000"/>
            </a:spcAft>
            <a:buChar char="••"/>
          </a:pPr>
          <a:r>
            <a:rPr lang="es-EC" sz="1700" kern="1200" dirty="0" smtClean="0">
              <a:solidFill>
                <a:schemeClr val="tx1"/>
              </a:solidFill>
            </a:rPr>
            <a:t>NBI</a:t>
          </a:r>
          <a:endParaRPr lang="es-EC" sz="1700" kern="1200" dirty="0">
            <a:solidFill>
              <a:schemeClr val="tx1"/>
            </a:solidFill>
          </a:endParaRPr>
        </a:p>
        <a:p>
          <a:pPr marL="171450" lvl="1" indent="-171450" algn="l" defTabSz="755650">
            <a:lnSpc>
              <a:spcPct val="90000"/>
            </a:lnSpc>
            <a:spcBef>
              <a:spcPct val="0"/>
            </a:spcBef>
            <a:spcAft>
              <a:spcPct val="15000"/>
            </a:spcAft>
            <a:buChar char="••"/>
          </a:pPr>
          <a:r>
            <a:rPr lang="es-EC" sz="1700" kern="1200" dirty="0" smtClean="0">
              <a:solidFill>
                <a:schemeClr val="tx1"/>
              </a:solidFill>
            </a:rPr>
            <a:t>Logros mejoramiento de vida</a:t>
          </a:r>
          <a:endParaRPr lang="es-EC" sz="1700" kern="1200" dirty="0">
            <a:solidFill>
              <a:schemeClr val="tx1"/>
            </a:solidFill>
          </a:endParaRPr>
        </a:p>
        <a:p>
          <a:pPr marL="171450" lvl="1" indent="-171450" algn="l" defTabSz="755650">
            <a:lnSpc>
              <a:spcPct val="90000"/>
            </a:lnSpc>
            <a:spcBef>
              <a:spcPct val="0"/>
            </a:spcBef>
            <a:spcAft>
              <a:spcPct val="15000"/>
            </a:spcAft>
            <a:buChar char="••"/>
          </a:pPr>
          <a:r>
            <a:rPr lang="es-EC" sz="1700" kern="1200" dirty="0" smtClean="0">
              <a:solidFill>
                <a:schemeClr val="tx1"/>
              </a:solidFill>
            </a:rPr>
            <a:t>Esfuerzo Administrativo</a:t>
          </a:r>
          <a:endParaRPr lang="es-EC" sz="1700" kern="1200" dirty="0">
            <a:solidFill>
              <a:schemeClr val="tx1"/>
            </a:solidFill>
          </a:endParaRPr>
        </a:p>
        <a:p>
          <a:pPr marL="171450" lvl="1" indent="-171450" algn="l" defTabSz="755650">
            <a:lnSpc>
              <a:spcPct val="90000"/>
            </a:lnSpc>
            <a:spcBef>
              <a:spcPct val="0"/>
            </a:spcBef>
            <a:spcAft>
              <a:spcPct val="15000"/>
            </a:spcAft>
            <a:buChar char="••"/>
          </a:pPr>
          <a:r>
            <a:rPr lang="es-EC" sz="1700" kern="1200" dirty="0" smtClean="0">
              <a:solidFill>
                <a:schemeClr val="tx1"/>
              </a:solidFill>
            </a:rPr>
            <a:t>Esfuerzo Fiscal</a:t>
          </a:r>
          <a:endParaRPr lang="es-EC" sz="1700" kern="1200" dirty="0">
            <a:solidFill>
              <a:schemeClr val="tx1"/>
            </a:solidFill>
          </a:endParaRPr>
        </a:p>
        <a:p>
          <a:pPr marL="171450" lvl="1" indent="-171450" algn="l" defTabSz="755650">
            <a:lnSpc>
              <a:spcPct val="90000"/>
            </a:lnSpc>
            <a:spcBef>
              <a:spcPct val="0"/>
            </a:spcBef>
            <a:spcAft>
              <a:spcPct val="15000"/>
            </a:spcAft>
            <a:buChar char="••"/>
          </a:pPr>
          <a:r>
            <a:rPr lang="es-EC" sz="1700" kern="1200" dirty="0" smtClean="0">
              <a:solidFill>
                <a:schemeClr val="tx1"/>
              </a:solidFill>
            </a:rPr>
            <a:t>ICM</a:t>
          </a:r>
          <a:endParaRPr lang="es-EC" sz="1700" kern="1200" dirty="0">
            <a:solidFill>
              <a:schemeClr val="tx1"/>
            </a:solidFill>
          </a:endParaRPr>
        </a:p>
      </dsp:txBody>
      <dsp:txXfrm>
        <a:off x="76993" y="78539"/>
        <a:ext cx="4227266" cy="24747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4AE17F-EB5F-41B3-B979-BE099EDCF03B}" type="datetimeFigureOut">
              <a:rPr lang="es-EC" smtClean="0"/>
              <a:t>28/9/2017</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13D91D-C122-4C4D-9D39-5E43D32B9336}" type="slidenum">
              <a:rPr lang="es-EC" smtClean="0"/>
              <a:t>‹Nº›</a:t>
            </a:fld>
            <a:endParaRPr lang="es-EC"/>
          </a:p>
        </p:txBody>
      </p:sp>
    </p:spTree>
    <p:extLst>
      <p:ext uri="{BB962C8B-B14F-4D97-AF65-F5344CB8AC3E}">
        <p14:creationId xmlns:p14="http://schemas.microsoft.com/office/powerpoint/2010/main" val="333189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D0BDE-F9E8-427C-A31E-728533103DE9}" type="datetimeFigureOut">
              <a:rPr lang="es-EC" smtClean="0"/>
              <a:t>28/9/2017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435AB-8B96-4192-B4A7-BDF1C4BA729E}" type="slidenum">
              <a:rPr lang="es-EC" smtClean="0"/>
              <a:t>‹Nº›</a:t>
            </a:fld>
            <a:endParaRPr lang="es-EC"/>
          </a:p>
        </p:txBody>
      </p:sp>
    </p:spTree>
    <p:extLst>
      <p:ext uri="{BB962C8B-B14F-4D97-AF65-F5344CB8AC3E}">
        <p14:creationId xmlns:p14="http://schemas.microsoft.com/office/powerpoint/2010/main" val="324140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703435AB-8B96-4192-B4A7-BDF1C4BA729E}" type="slidenum">
              <a:rPr lang="es-EC" smtClean="0"/>
              <a:t>1</a:t>
            </a:fld>
            <a:endParaRPr lang="es-EC"/>
          </a:p>
        </p:txBody>
      </p:sp>
    </p:spTree>
    <p:extLst>
      <p:ext uri="{BB962C8B-B14F-4D97-AF65-F5344CB8AC3E}">
        <p14:creationId xmlns:p14="http://schemas.microsoft.com/office/powerpoint/2010/main" val="126882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11</a:t>
            </a:fld>
            <a:endParaRPr lang="es-EC">
              <a:solidFill>
                <a:prstClr val="black"/>
              </a:solidFill>
            </a:endParaRPr>
          </a:p>
        </p:txBody>
      </p:sp>
    </p:spTree>
    <p:extLst>
      <p:ext uri="{BB962C8B-B14F-4D97-AF65-F5344CB8AC3E}">
        <p14:creationId xmlns:p14="http://schemas.microsoft.com/office/powerpoint/2010/main" val="318415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12</a:t>
            </a:fld>
            <a:endParaRPr lang="es-EC">
              <a:solidFill>
                <a:prstClr val="black"/>
              </a:solidFill>
            </a:endParaRPr>
          </a:p>
        </p:txBody>
      </p:sp>
    </p:spTree>
    <p:extLst>
      <p:ext uri="{BB962C8B-B14F-4D97-AF65-F5344CB8AC3E}">
        <p14:creationId xmlns:p14="http://schemas.microsoft.com/office/powerpoint/2010/main" val="307844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13</a:t>
            </a:fld>
            <a:endParaRPr lang="es-EC">
              <a:solidFill>
                <a:prstClr val="black"/>
              </a:solidFill>
            </a:endParaRPr>
          </a:p>
        </p:txBody>
      </p:sp>
    </p:spTree>
    <p:extLst>
      <p:ext uri="{BB962C8B-B14F-4D97-AF65-F5344CB8AC3E}">
        <p14:creationId xmlns:p14="http://schemas.microsoft.com/office/powerpoint/2010/main" val="124624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smtClean="0"/>
          </a:p>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14</a:t>
            </a:fld>
            <a:endParaRPr lang="es-EC">
              <a:solidFill>
                <a:prstClr val="black"/>
              </a:solidFill>
            </a:endParaRPr>
          </a:p>
        </p:txBody>
      </p:sp>
    </p:spTree>
    <p:extLst>
      <p:ext uri="{BB962C8B-B14F-4D97-AF65-F5344CB8AC3E}">
        <p14:creationId xmlns:p14="http://schemas.microsoft.com/office/powerpoint/2010/main" val="115757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u="sng" kern="1200" dirty="0" smtClean="0">
              <a:solidFill>
                <a:schemeClr val="tx1"/>
              </a:solidFill>
              <a:effectLst/>
              <a:latin typeface="+mn-lt"/>
              <a:ea typeface="+mn-ea"/>
              <a:cs typeface="+mn-cs"/>
            </a:endParaRPr>
          </a:p>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15</a:t>
            </a:fld>
            <a:endParaRPr lang="es-EC">
              <a:solidFill>
                <a:prstClr val="black"/>
              </a:solidFill>
            </a:endParaRPr>
          </a:p>
        </p:txBody>
      </p:sp>
    </p:spTree>
    <p:extLst>
      <p:ext uri="{BB962C8B-B14F-4D97-AF65-F5344CB8AC3E}">
        <p14:creationId xmlns:p14="http://schemas.microsoft.com/office/powerpoint/2010/main" val="117667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0" dirty="0" smtClean="0"/>
              <a:t>	</a:t>
            </a:r>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16</a:t>
            </a:fld>
            <a:endParaRPr lang="es-EC">
              <a:solidFill>
                <a:prstClr val="black"/>
              </a:solidFill>
            </a:endParaRPr>
          </a:p>
        </p:txBody>
      </p:sp>
    </p:spTree>
    <p:extLst>
      <p:ext uri="{BB962C8B-B14F-4D97-AF65-F5344CB8AC3E}">
        <p14:creationId xmlns:p14="http://schemas.microsoft.com/office/powerpoint/2010/main" val="1320997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17</a:t>
            </a:fld>
            <a:endParaRPr lang="es-EC">
              <a:solidFill>
                <a:prstClr val="black"/>
              </a:solidFill>
            </a:endParaRPr>
          </a:p>
        </p:txBody>
      </p:sp>
    </p:spTree>
    <p:extLst>
      <p:ext uri="{BB962C8B-B14F-4D97-AF65-F5344CB8AC3E}">
        <p14:creationId xmlns:p14="http://schemas.microsoft.com/office/powerpoint/2010/main" val="114414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18</a:t>
            </a:fld>
            <a:endParaRPr lang="es-EC">
              <a:solidFill>
                <a:prstClr val="black"/>
              </a:solidFill>
            </a:endParaRPr>
          </a:p>
        </p:txBody>
      </p:sp>
    </p:spTree>
    <p:extLst>
      <p:ext uri="{BB962C8B-B14F-4D97-AF65-F5344CB8AC3E}">
        <p14:creationId xmlns:p14="http://schemas.microsoft.com/office/powerpoint/2010/main" val="1544814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u="sng" kern="1200" dirty="0" smtClean="0">
              <a:solidFill>
                <a:schemeClr val="tx1"/>
              </a:solidFill>
              <a:effectLst/>
              <a:latin typeface="+mn-lt"/>
              <a:ea typeface="+mn-ea"/>
              <a:cs typeface="+mn-cs"/>
            </a:endParaRPr>
          </a:p>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19</a:t>
            </a:fld>
            <a:endParaRPr lang="es-EC">
              <a:solidFill>
                <a:prstClr val="black"/>
              </a:solidFill>
            </a:endParaRPr>
          </a:p>
        </p:txBody>
      </p:sp>
    </p:spTree>
    <p:extLst>
      <p:ext uri="{BB962C8B-B14F-4D97-AF65-F5344CB8AC3E}">
        <p14:creationId xmlns:p14="http://schemas.microsoft.com/office/powerpoint/2010/main" val="2723319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20</a:t>
            </a:fld>
            <a:endParaRPr lang="es-EC">
              <a:solidFill>
                <a:prstClr val="black"/>
              </a:solidFill>
            </a:endParaRPr>
          </a:p>
        </p:txBody>
      </p:sp>
    </p:spTree>
    <p:extLst>
      <p:ext uri="{BB962C8B-B14F-4D97-AF65-F5344CB8AC3E}">
        <p14:creationId xmlns:p14="http://schemas.microsoft.com/office/powerpoint/2010/main" val="376540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03435AB-8B96-4192-B4A7-BDF1C4BA729E}" type="slidenum">
              <a:rPr lang="es-EC" smtClean="0"/>
              <a:t>2</a:t>
            </a:fld>
            <a:endParaRPr lang="es-EC"/>
          </a:p>
        </p:txBody>
      </p:sp>
    </p:spTree>
    <p:extLst>
      <p:ext uri="{BB962C8B-B14F-4D97-AF65-F5344CB8AC3E}">
        <p14:creationId xmlns:p14="http://schemas.microsoft.com/office/powerpoint/2010/main" val="106193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21</a:t>
            </a:fld>
            <a:endParaRPr lang="es-EC">
              <a:solidFill>
                <a:prstClr val="black"/>
              </a:solidFill>
            </a:endParaRPr>
          </a:p>
        </p:txBody>
      </p:sp>
    </p:spTree>
    <p:extLst>
      <p:ext uri="{BB962C8B-B14F-4D97-AF65-F5344CB8AC3E}">
        <p14:creationId xmlns:p14="http://schemas.microsoft.com/office/powerpoint/2010/main" val="3370639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22</a:t>
            </a:fld>
            <a:endParaRPr lang="es-EC">
              <a:solidFill>
                <a:prstClr val="black"/>
              </a:solidFill>
            </a:endParaRPr>
          </a:p>
        </p:txBody>
      </p:sp>
    </p:spTree>
    <p:extLst>
      <p:ext uri="{BB962C8B-B14F-4D97-AF65-F5344CB8AC3E}">
        <p14:creationId xmlns:p14="http://schemas.microsoft.com/office/powerpoint/2010/main" val="2479196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23</a:t>
            </a:fld>
            <a:endParaRPr lang="es-EC">
              <a:solidFill>
                <a:prstClr val="black"/>
              </a:solidFill>
            </a:endParaRPr>
          </a:p>
        </p:txBody>
      </p:sp>
    </p:spTree>
    <p:extLst>
      <p:ext uri="{BB962C8B-B14F-4D97-AF65-F5344CB8AC3E}">
        <p14:creationId xmlns:p14="http://schemas.microsoft.com/office/powerpoint/2010/main" val="1031263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u="sng"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24</a:t>
            </a:fld>
            <a:endParaRPr lang="es-EC">
              <a:solidFill>
                <a:prstClr val="black"/>
              </a:solidFill>
            </a:endParaRPr>
          </a:p>
        </p:txBody>
      </p:sp>
    </p:spTree>
    <p:extLst>
      <p:ext uri="{BB962C8B-B14F-4D97-AF65-F5344CB8AC3E}">
        <p14:creationId xmlns:p14="http://schemas.microsoft.com/office/powerpoint/2010/main" val="704502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25</a:t>
            </a:fld>
            <a:endParaRPr lang="es-EC">
              <a:solidFill>
                <a:prstClr val="black"/>
              </a:solidFill>
            </a:endParaRPr>
          </a:p>
        </p:txBody>
      </p:sp>
    </p:spTree>
    <p:extLst>
      <p:ext uri="{BB962C8B-B14F-4D97-AF65-F5344CB8AC3E}">
        <p14:creationId xmlns:p14="http://schemas.microsoft.com/office/powerpoint/2010/main" val="239582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26</a:t>
            </a:fld>
            <a:endParaRPr lang="es-EC">
              <a:solidFill>
                <a:prstClr val="black"/>
              </a:solidFill>
            </a:endParaRPr>
          </a:p>
        </p:txBody>
      </p:sp>
    </p:spTree>
    <p:extLst>
      <p:ext uri="{BB962C8B-B14F-4D97-AF65-F5344CB8AC3E}">
        <p14:creationId xmlns:p14="http://schemas.microsoft.com/office/powerpoint/2010/main" val="3747741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27</a:t>
            </a:fld>
            <a:endParaRPr lang="es-EC">
              <a:solidFill>
                <a:prstClr val="black"/>
              </a:solidFill>
            </a:endParaRPr>
          </a:p>
        </p:txBody>
      </p:sp>
    </p:spTree>
    <p:extLst>
      <p:ext uri="{BB962C8B-B14F-4D97-AF65-F5344CB8AC3E}">
        <p14:creationId xmlns:p14="http://schemas.microsoft.com/office/powerpoint/2010/main" val="3836801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28</a:t>
            </a:fld>
            <a:endParaRPr lang="es-EC">
              <a:solidFill>
                <a:prstClr val="black"/>
              </a:solidFill>
            </a:endParaRPr>
          </a:p>
        </p:txBody>
      </p:sp>
    </p:spTree>
    <p:extLst>
      <p:ext uri="{BB962C8B-B14F-4D97-AF65-F5344CB8AC3E}">
        <p14:creationId xmlns:p14="http://schemas.microsoft.com/office/powerpoint/2010/main" val="2124562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29</a:t>
            </a:fld>
            <a:endParaRPr lang="es-EC">
              <a:solidFill>
                <a:prstClr val="black"/>
              </a:solidFill>
            </a:endParaRPr>
          </a:p>
        </p:txBody>
      </p:sp>
    </p:spTree>
    <p:extLst>
      <p:ext uri="{BB962C8B-B14F-4D97-AF65-F5344CB8AC3E}">
        <p14:creationId xmlns:p14="http://schemas.microsoft.com/office/powerpoint/2010/main" val="3554508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30</a:t>
            </a:fld>
            <a:endParaRPr lang="es-EC">
              <a:solidFill>
                <a:prstClr val="black"/>
              </a:solidFill>
            </a:endParaRPr>
          </a:p>
        </p:txBody>
      </p:sp>
    </p:spTree>
    <p:extLst>
      <p:ext uri="{BB962C8B-B14F-4D97-AF65-F5344CB8AC3E}">
        <p14:creationId xmlns:p14="http://schemas.microsoft.com/office/powerpoint/2010/main" val="391396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a:t>
            </a:fld>
            <a:endParaRPr lang="es-EC">
              <a:solidFill>
                <a:prstClr val="black"/>
              </a:solidFill>
            </a:endParaRPr>
          </a:p>
        </p:txBody>
      </p:sp>
    </p:spTree>
    <p:extLst>
      <p:ext uri="{BB962C8B-B14F-4D97-AF65-F5344CB8AC3E}">
        <p14:creationId xmlns:p14="http://schemas.microsoft.com/office/powerpoint/2010/main" val="4144227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31</a:t>
            </a:fld>
            <a:endParaRPr lang="es-EC">
              <a:solidFill>
                <a:prstClr val="black"/>
              </a:solidFill>
            </a:endParaRPr>
          </a:p>
        </p:txBody>
      </p:sp>
    </p:spTree>
    <p:extLst>
      <p:ext uri="{BB962C8B-B14F-4D97-AF65-F5344CB8AC3E}">
        <p14:creationId xmlns:p14="http://schemas.microsoft.com/office/powerpoint/2010/main" val="1135021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32</a:t>
            </a:fld>
            <a:endParaRPr lang="es-EC">
              <a:solidFill>
                <a:prstClr val="black"/>
              </a:solidFill>
            </a:endParaRPr>
          </a:p>
        </p:txBody>
      </p:sp>
    </p:spTree>
    <p:extLst>
      <p:ext uri="{BB962C8B-B14F-4D97-AF65-F5344CB8AC3E}">
        <p14:creationId xmlns:p14="http://schemas.microsoft.com/office/powerpoint/2010/main" val="2613136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33</a:t>
            </a:fld>
            <a:endParaRPr lang="es-EC">
              <a:solidFill>
                <a:prstClr val="black"/>
              </a:solidFill>
            </a:endParaRPr>
          </a:p>
        </p:txBody>
      </p:sp>
    </p:spTree>
    <p:extLst>
      <p:ext uri="{BB962C8B-B14F-4D97-AF65-F5344CB8AC3E}">
        <p14:creationId xmlns:p14="http://schemas.microsoft.com/office/powerpoint/2010/main" val="3856669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34</a:t>
            </a:fld>
            <a:endParaRPr lang="es-EC">
              <a:solidFill>
                <a:prstClr val="black"/>
              </a:solidFill>
            </a:endParaRPr>
          </a:p>
        </p:txBody>
      </p:sp>
    </p:spTree>
    <p:extLst>
      <p:ext uri="{BB962C8B-B14F-4D97-AF65-F5344CB8AC3E}">
        <p14:creationId xmlns:p14="http://schemas.microsoft.com/office/powerpoint/2010/main" val="691221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35</a:t>
            </a:fld>
            <a:endParaRPr lang="es-EC">
              <a:solidFill>
                <a:prstClr val="black"/>
              </a:solidFill>
            </a:endParaRPr>
          </a:p>
        </p:txBody>
      </p:sp>
    </p:spTree>
    <p:extLst>
      <p:ext uri="{BB962C8B-B14F-4D97-AF65-F5344CB8AC3E}">
        <p14:creationId xmlns:p14="http://schemas.microsoft.com/office/powerpoint/2010/main" val="2510533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36</a:t>
            </a:fld>
            <a:endParaRPr lang="es-EC">
              <a:solidFill>
                <a:prstClr val="black"/>
              </a:solidFill>
            </a:endParaRPr>
          </a:p>
        </p:txBody>
      </p:sp>
    </p:spTree>
    <p:extLst>
      <p:ext uri="{BB962C8B-B14F-4D97-AF65-F5344CB8AC3E}">
        <p14:creationId xmlns:p14="http://schemas.microsoft.com/office/powerpoint/2010/main" val="150581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37</a:t>
            </a:fld>
            <a:endParaRPr lang="es-EC">
              <a:solidFill>
                <a:prstClr val="black"/>
              </a:solidFill>
            </a:endParaRPr>
          </a:p>
        </p:txBody>
      </p:sp>
    </p:spTree>
    <p:extLst>
      <p:ext uri="{BB962C8B-B14F-4D97-AF65-F5344CB8AC3E}">
        <p14:creationId xmlns:p14="http://schemas.microsoft.com/office/powerpoint/2010/main" val="1404820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38</a:t>
            </a:fld>
            <a:endParaRPr lang="es-EC">
              <a:solidFill>
                <a:prstClr val="black"/>
              </a:solidFill>
            </a:endParaRPr>
          </a:p>
        </p:txBody>
      </p:sp>
    </p:spTree>
    <p:extLst>
      <p:ext uri="{BB962C8B-B14F-4D97-AF65-F5344CB8AC3E}">
        <p14:creationId xmlns:p14="http://schemas.microsoft.com/office/powerpoint/2010/main" val="1541622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u="sng"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39</a:t>
            </a:fld>
            <a:endParaRPr lang="es-EC">
              <a:solidFill>
                <a:prstClr val="black"/>
              </a:solidFill>
            </a:endParaRPr>
          </a:p>
        </p:txBody>
      </p:sp>
    </p:spTree>
    <p:extLst>
      <p:ext uri="{BB962C8B-B14F-4D97-AF65-F5344CB8AC3E}">
        <p14:creationId xmlns:p14="http://schemas.microsoft.com/office/powerpoint/2010/main" val="3355583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u="sng"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40</a:t>
            </a:fld>
            <a:endParaRPr lang="es-EC">
              <a:solidFill>
                <a:prstClr val="black"/>
              </a:solidFill>
            </a:endParaRPr>
          </a:p>
        </p:txBody>
      </p:sp>
    </p:spTree>
    <p:extLst>
      <p:ext uri="{BB962C8B-B14F-4D97-AF65-F5344CB8AC3E}">
        <p14:creationId xmlns:p14="http://schemas.microsoft.com/office/powerpoint/2010/main" val="399124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4</a:t>
            </a:fld>
            <a:endParaRPr lang="es-EC">
              <a:solidFill>
                <a:prstClr val="black"/>
              </a:solidFill>
            </a:endParaRPr>
          </a:p>
        </p:txBody>
      </p:sp>
    </p:spTree>
    <p:extLst>
      <p:ext uri="{BB962C8B-B14F-4D97-AF65-F5344CB8AC3E}">
        <p14:creationId xmlns:p14="http://schemas.microsoft.com/office/powerpoint/2010/main" val="3216010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41</a:t>
            </a:fld>
            <a:endParaRPr lang="es-EC">
              <a:solidFill>
                <a:prstClr val="black"/>
              </a:solidFill>
            </a:endParaRPr>
          </a:p>
        </p:txBody>
      </p:sp>
    </p:spTree>
    <p:extLst>
      <p:ext uri="{BB962C8B-B14F-4D97-AF65-F5344CB8AC3E}">
        <p14:creationId xmlns:p14="http://schemas.microsoft.com/office/powerpoint/2010/main" val="408679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smtClean="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42</a:t>
            </a:fld>
            <a:endParaRPr lang="es-EC">
              <a:solidFill>
                <a:prstClr val="black"/>
              </a:solidFill>
            </a:endParaRPr>
          </a:p>
        </p:txBody>
      </p:sp>
    </p:spTree>
    <p:extLst>
      <p:ext uri="{BB962C8B-B14F-4D97-AF65-F5344CB8AC3E}">
        <p14:creationId xmlns:p14="http://schemas.microsoft.com/office/powerpoint/2010/main" val="1902553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44</a:t>
            </a:fld>
            <a:endParaRPr lang="es-EC">
              <a:solidFill>
                <a:prstClr val="black"/>
              </a:solidFill>
            </a:endParaRPr>
          </a:p>
        </p:txBody>
      </p:sp>
    </p:spTree>
    <p:extLst>
      <p:ext uri="{BB962C8B-B14F-4D97-AF65-F5344CB8AC3E}">
        <p14:creationId xmlns:p14="http://schemas.microsoft.com/office/powerpoint/2010/main" val="1067082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45</a:t>
            </a:fld>
            <a:endParaRPr lang="es-EC">
              <a:solidFill>
                <a:prstClr val="black"/>
              </a:solidFill>
            </a:endParaRPr>
          </a:p>
        </p:txBody>
      </p:sp>
    </p:spTree>
    <p:extLst>
      <p:ext uri="{BB962C8B-B14F-4D97-AF65-F5344CB8AC3E}">
        <p14:creationId xmlns:p14="http://schemas.microsoft.com/office/powerpoint/2010/main" val="4011777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46</a:t>
            </a:fld>
            <a:endParaRPr lang="es-EC">
              <a:solidFill>
                <a:prstClr val="black"/>
              </a:solidFill>
            </a:endParaRPr>
          </a:p>
        </p:txBody>
      </p:sp>
    </p:spTree>
    <p:extLst>
      <p:ext uri="{BB962C8B-B14F-4D97-AF65-F5344CB8AC3E}">
        <p14:creationId xmlns:p14="http://schemas.microsoft.com/office/powerpoint/2010/main" val="3005212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47</a:t>
            </a:fld>
            <a:endParaRPr lang="es-EC">
              <a:solidFill>
                <a:prstClr val="black"/>
              </a:solidFill>
            </a:endParaRPr>
          </a:p>
        </p:txBody>
      </p:sp>
    </p:spTree>
    <p:extLst>
      <p:ext uri="{BB962C8B-B14F-4D97-AF65-F5344CB8AC3E}">
        <p14:creationId xmlns:p14="http://schemas.microsoft.com/office/powerpoint/2010/main" val="109463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03435AB-8B96-4192-B4A7-BDF1C4BA729E}" type="slidenum">
              <a:rPr lang="es-EC" smtClean="0"/>
              <a:t>50</a:t>
            </a:fld>
            <a:endParaRPr lang="es-EC"/>
          </a:p>
        </p:txBody>
      </p:sp>
    </p:spTree>
    <p:extLst>
      <p:ext uri="{BB962C8B-B14F-4D97-AF65-F5344CB8AC3E}">
        <p14:creationId xmlns:p14="http://schemas.microsoft.com/office/powerpoint/2010/main" val="336115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5</a:t>
            </a:fld>
            <a:endParaRPr lang="es-EC">
              <a:solidFill>
                <a:prstClr val="black"/>
              </a:solidFill>
            </a:endParaRPr>
          </a:p>
        </p:txBody>
      </p:sp>
    </p:spTree>
    <p:extLst>
      <p:ext uri="{BB962C8B-B14F-4D97-AF65-F5344CB8AC3E}">
        <p14:creationId xmlns:p14="http://schemas.microsoft.com/office/powerpoint/2010/main" val="357367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6</a:t>
            </a:fld>
            <a:endParaRPr lang="es-EC">
              <a:solidFill>
                <a:prstClr val="black"/>
              </a:solidFill>
            </a:endParaRPr>
          </a:p>
        </p:txBody>
      </p:sp>
    </p:spTree>
    <p:extLst>
      <p:ext uri="{BB962C8B-B14F-4D97-AF65-F5344CB8AC3E}">
        <p14:creationId xmlns:p14="http://schemas.microsoft.com/office/powerpoint/2010/main" val="401533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0"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8</a:t>
            </a:fld>
            <a:endParaRPr lang="es-EC">
              <a:solidFill>
                <a:prstClr val="black"/>
              </a:solidFill>
            </a:endParaRPr>
          </a:p>
        </p:txBody>
      </p:sp>
    </p:spTree>
    <p:extLst>
      <p:ext uri="{BB962C8B-B14F-4D97-AF65-F5344CB8AC3E}">
        <p14:creationId xmlns:p14="http://schemas.microsoft.com/office/powerpoint/2010/main" val="393287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9</a:t>
            </a:fld>
            <a:endParaRPr lang="es-EC">
              <a:solidFill>
                <a:prstClr val="black"/>
              </a:solidFill>
            </a:endParaRPr>
          </a:p>
        </p:txBody>
      </p:sp>
    </p:spTree>
    <p:extLst>
      <p:ext uri="{BB962C8B-B14F-4D97-AF65-F5344CB8AC3E}">
        <p14:creationId xmlns:p14="http://schemas.microsoft.com/office/powerpoint/2010/main" val="226180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03435AB-8B96-4192-B4A7-BDF1C4BA729E}" type="slidenum">
              <a:rPr lang="es-EC">
                <a:solidFill>
                  <a:prstClr val="black"/>
                </a:solidFill>
              </a:rPr>
              <a:pPr/>
              <a:t>10</a:t>
            </a:fld>
            <a:endParaRPr lang="es-EC">
              <a:solidFill>
                <a:prstClr val="black"/>
              </a:solidFill>
            </a:endParaRPr>
          </a:p>
        </p:txBody>
      </p:sp>
    </p:spTree>
    <p:extLst>
      <p:ext uri="{BB962C8B-B14F-4D97-AF65-F5344CB8AC3E}">
        <p14:creationId xmlns:p14="http://schemas.microsoft.com/office/powerpoint/2010/main" val="35506194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F0817F-5B67-46C3-B2D2-40709A524FE2}" type="datetimeFigureOut">
              <a:rPr lang="es-EC" smtClean="0"/>
              <a:t>28/9/2017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C8CA86E-E9D0-479E-AF98-EA9999685E6D}" type="slidenum">
              <a:rPr lang="es-EC" smtClean="0"/>
              <a:t>‹Nº›</a:t>
            </a:fld>
            <a:endParaRPr lang="es-EC"/>
          </a:p>
        </p:txBody>
      </p:sp>
    </p:spTree>
    <p:extLst>
      <p:ext uri="{BB962C8B-B14F-4D97-AF65-F5344CB8AC3E}">
        <p14:creationId xmlns:p14="http://schemas.microsoft.com/office/powerpoint/2010/main" val="39611229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F0817F-5B67-46C3-B2D2-40709A524FE2}" type="datetimeFigureOut">
              <a:rPr lang="es-EC" smtClean="0"/>
              <a:t>28/9/2017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8CA86E-E9D0-479E-AF98-EA9999685E6D}" type="slidenum">
              <a:rPr lang="es-EC" smtClean="0"/>
              <a:t>‹Nº›</a:t>
            </a:fld>
            <a:endParaRPr lang="es-EC"/>
          </a:p>
        </p:txBody>
      </p:sp>
    </p:spTree>
    <p:extLst>
      <p:ext uri="{BB962C8B-B14F-4D97-AF65-F5344CB8AC3E}">
        <p14:creationId xmlns:p14="http://schemas.microsoft.com/office/powerpoint/2010/main" val="3737724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F0817F-5B67-46C3-B2D2-40709A524FE2}" type="datetimeFigureOut">
              <a:rPr lang="es-EC" smtClean="0"/>
              <a:t>28/9/2017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8CA86E-E9D0-479E-AF98-EA9999685E6D}" type="slidenum">
              <a:rPr lang="es-EC" smtClean="0"/>
              <a:t>‹Nº›</a:t>
            </a:fld>
            <a:endParaRPr lang="es-EC"/>
          </a:p>
        </p:txBody>
      </p:sp>
    </p:spTree>
    <p:extLst>
      <p:ext uri="{BB962C8B-B14F-4D97-AF65-F5344CB8AC3E}">
        <p14:creationId xmlns:p14="http://schemas.microsoft.com/office/powerpoint/2010/main" val="3759147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F0817F-5B67-46C3-B2D2-40709A524FE2}" type="datetimeFigureOut">
              <a:rPr lang="es-EC" smtClean="0"/>
              <a:t>28/9/2017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8CA86E-E9D0-479E-AF98-EA9999685E6D}" type="slidenum">
              <a:rPr lang="es-EC" smtClean="0"/>
              <a:t>‹Nº›</a:t>
            </a:fld>
            <a:endParaRPr lang="es-EC"/>
          </a:p>
        </p:txBody>
      </p:sp>
    </p:spTree>
    <p:extLst>
      <p:ext uri="{BB962C8B-B14F-4D97-AF65-F5344CB8AC3E}">
        <p14:creationId xmlns:p14="http://schemas.microsoft.com/office/powerpoint/2010/main" val="1800563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B6F0817F-5B67-46C3-B2D2-40709A524FE2}" type="datetimeFigureOut">
              <a:rPr lang="es-EC" smtClean="0"/>
              <a:t>28/9/2017</a:t>
            </a:fld>
            <a:endParaRPr lang="es-EC"/>
          </a:p>
        </p:txBody>
      </p:sp>
      <p:sp>
        <p:nvSpPr>
          <p:cNvPr id="5" name="Footer Placeholder 4"/>
          <p:cNvSpPr>
            <a:spLocks noGrp="1"/>
          </p:cNvSpPr>
          <p:nvPr>
            <p:ph type="ftr" sz="quarter" idx="11"/>
          </p:nvPr>
        </p:nvSpPr>
        <p:spPr>
          <a:xfrm>
            <a:off x="2182708" y="6272784"/>
            <a:ext cx="6327648" cy="365125"/>
          </a:xfrm>
        </p:spPr>
        <p:txBody>
          <a:bodyPr/>
          <a:lstStyle/>
          <a:p>
            <a:endParaRPr lang="es-EC"/>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C8CA86E-E9D0-479E-AF98-EA9999685E6D}" type="slidenum">
              <a:rPr lang="es-EC" smtClean="0"/>
              <a:t>‹Nº›</a:t>
            </a:fld>
            <a:endParaRPr lang="es-EC"/>
          </a:p>
        </p:txBody>
      </p:sp>
    </p:spTree>
    <p:extLst>
      <p:ext uri="{BB962C8B-B14F-4D97-AF65-F5344CB8AC3E}">
        <p14:creationId xmlns:p14="http://schemas.microsoft.com/office/powerpoint/2010/main" val="1272960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F0817F-5B67-46C3-B2D2-40709A524FE2}" type="datetimeFigureOut">
              <a:rPr lang="es-EC" smtClean="0"/>
              <a:t>28/9/2017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C8CA86E-E9D0-479E-AF98-EA9999685E6D}" type="slidenum">
              <a:rPr lang="es-EC" smtClean="0"/>
              <a:t>‹Nº›</a:t>
            </a:fld>
            <a:endParaRPr lang="es-EC"/>
          </a:p>
        </p:txBody>
      </p:sp>
    </p:spTree>
    <p:extLst>
      <p:ext uri="{BB962C8B-B14F-4D97-AF65-F5344CB8AC3E}">
        <p14:creationId xmlns:p14="http://schemas.microsoft.com/office/powerpoint/2010/main" val="4153737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F0817F-5B67-46C3-B2D2-40709A524FE2}" type="datetimeFigureOut">
              <a:rPr lang="es-EC" smtClean="0"/>
              <a:t>28/9/2017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C8CA86E-E9D0-479E-AF98-EA9999685E6D}" type="slidenum">
              <a:rPr lang="es-EC" smtClean="0"/>
              <a:t>‹Nº›</a:t>
            </a:fld>
            <a:endParaRPr lang="es-EC"/>
          </a:p>
        </p:txBody>
      </p:sp>
    </p:spTree>
    <p:extLst>
      <p:ext uri="{BB962C8B-B14F-4D97-AF65-F5344CB8AC3E}">
        <p14:creationId xmlns:p14="http://schemas.microsoft.com/office/powerpoint/2010/main" val="3895053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F0817F-5B67-46C3-B2D2-40709A524FE2}" type="datetimeFigureOut">
              <a:rPr lang="es-EC" smtClean="0"/>
              <a:t>28/9/2017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C8CA86E-E9D0-479E-AF98-EA9999685E6D}" type="slidenum">
              <a:rPr lang="es-EC" smtClean="0"/>
              <a:t>‹Nº›</a:t>
            </a:fld>
            <a:endParaRPr lang="es-EC"/>
          </a:p>
        </p:txBody>
      </p:sp>
    </p:spTree>
    <p:extLst>
      <p:ext uri="{BB962C8B-B14F-4D97-AF65-F5344CB8AC3E}">
        <p14:creationId xmlns:p14="http://schemas.microsoft.com/office/powerpoint/2010/main" val="2412262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0817F-5B67-46C3-B2D2-40709A524FE2}" type="datetimeFigureOut">
              <a:rPr lang="es-EC" smtClean="0"/>
              <a:t>28/9/2017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C8CA86E-E9D0-479E-AF98-EA9999685E6D}" type="slidenum">
              <a:rPr lang="es-EC" smtClean="0"/>
              <a:t>‹Nº›</a:t>
            </a:fld>
            <a:endParaRPr lang="es-EC"/>
          </a:p>
        </p:txBody>
      </p:sp>
    </p:spTree>
    <p:extLst>
      <p:ext uri="{BB962C8B-B14F-4D97-AF65-F5344CB8AC3E}">
        <p14:creationId xmlns:p14="http://schemas.microsoft.com/office/powerpoint/2010/main" val="28668970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F0817F-5B67-46C3-B2D2-40709A524FE2}" type="datetimeFigureOut">
              <a:rPr lang="es-EC" smtClean="0"/>
              <a:t>28/9/2017</a:t>
            </a:fld>
            <a:endParaRPr lang="es-EC"/>
          </a:p>
        </p:txBody>
      </p:sp>
      <p:sp>
        <p:nvSpPr>
          <p:cNvPr id="6" name="Footer Placeholder 5"/>
          <p:cNvSpPr>
            <a:spLocks noGrp="1"/>
          </p:cNvSpPr>
          <p:nvPr>
            <p:ph type="ftr" sz="quarter" idx="11"/>
          </p:nvPr>
        </p:nvSpPr>
        <p:spPr/>
        <p:txBody>
          <a:bodyPr/>
          <a:lstStyle/>
          <a:p>
            <a:endParaRPr lang="es-EC"/>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C8CA86E-E9D0-479E-AF98-EA9999685E6D}" type="slidenum">
              <a:rPr lang="es-EC" smtClean="0"/>
              <a:t>‹Nº›</a:t>
            </a:fld>
            <a:endParaRPr lang="es-EC"/>
          </a:p>
        </p:txBody>
      </p:sp>
    </p:spTree>
    <p:extLst>
      <p:ext uri="{BB962C8B-B14F-4D97-AF65-F5344CB8AC3E}">
        <p14:creationId xmlns:p14="http://schemas.microsoft.com/office/powerpoint/2010/main" val="401588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F0817F-5B67-46C3-B2D2-40709A524FE2}" type="datetimeFigureOut">
              <a:rPr lang="es-EC" smtClean="0"/>
              <a:t>28/9/2017</a:t>
            </a:fld>
            <a:endParaRPr lang="es-EC"/>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C8CA86E-E9D0-479E-AF98-EA9999685E6D}" type="slidenum">
              <a:rPr lang="es-EC" smtClean="0"/>
              <a:t>‹Nº›</a:t>
            </a:fld>
            <a:endParaRPr lang="es-EC"/>
          </a:p>
        </p:txBody>
      </p:sp>
    </p:spTree>
    <p:extLst>
      <p:ext uri="{BB962C8B-B14F-4D97-AF65-F5344CB8AC3E}">
        <p14:creationId xmlns:p14="http://schemas.microsoft.com/office/powerpoint/2010/main" val="1386129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F0817F-5B67-46C3-B2D2-40709A524FE2}" type="datetimeFigureOut">
              <a:rPr lang="es-EC" smtClean="0"/>
              <a:t>28/9/2017</a:t>
            </a:fld>
            <a:endParaRPr lang="es-EC"/>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C"/>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C8CA86E-E9D0-479E-AF98-EA9999685E6D}" type="slidenum">
              <a:rPr lang="es-EC" smtClean="0"/>
              <a:t>‹Nº›</a:t>
            </a:fld>
            <a:endParaRPr lang="es-EC"/>
          </a:p>
        </p:txBody>
      </p:sp>
    </p:spTree>
    <p:extLst>
      <p:ext uri="{BB962C8B-B14F-4D97-AF65-F5344CB8AC3E}">
        <p14:creationId xmlns:p14="http://schemas.microsoft.com/office/powerpoint/2010/main" val="21126918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image" Target="../media/image5.jpeg"/><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notesSlide" Target="../notesSlides/notesSlide13.xml"/><Relationship Id="rId16"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diagramLayout" Target="../diagrams/layout10.xml"/><Relationship Id="rId10" Type="http://schemas.openxmlformats.org/officeDocument/2006/relationships/diagramLayout" Target="../diagrams/layout9.xml"/><Relationship Id="rId19" Type="http://schemas.openxmlformats.org/officeDocument/2006/relationships/image" Target="../media/image18.jpeg"/><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5.jpe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18" Type="http://schemas.microsoft.com/office/2007/relationships/diagramDrawing" Target="../diagrams/drawing15.xml"/><Relationship Id="rId3" Type="http://schemas.openxmlformats.org/officeDocument/2006/relationships/image" Target="../media/image5.jpeg"/><Relationship Id="rId7" Type="http://schemas.openxmlformats.org/officeDocument/2006/relationships/diagramColors" Target="../diagrams/colors13.xml"/><Relationship Id="rId12" Type="http://schemas.openxmlformats.org/officeDocument/2006/relationships/diagramColors" Target="../diagrams/colors14.xml"/><Relationship Id="rId17" Type="http://schemas.openxmlformats.org/officeDocument/2006/relationships/diagramColors" Target="../diagrams/colors15.xml"/><Relationship Id="rId2" Type="http://schemas.openxmlformats.org/officeDocument/2006/relationships/notesSlide" Target="../notesSlides/notesSlide15.xml"/><Relationship Id="rId16" Type="http://schemas.openxmlformats.org/officeDocument/2006/relationships/diagramQuickStyle" Target="../diagrams/quickStyle15.xml"/><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5" Type="http://schemas.openxmlformats.org/officeDocument/2006/relationships/diagramLayout" Target="../diagrams/layout15.xml"/><Relationship Id="rId10" Type="http://schemas.openxmlformats.org/officeDocument/2006/relationships/diagramLayout" Target="../diagrams/layout14.xml"/><Relationship Id="rId19" Type="http://schemas.openxmlformats.org/officeDocument/2006/relationships/image" Target="../media/image20.png"/><Relationship Id="rId4" Type="http://schemas.openxmlformats.org/officeDocument/2006/relationships/diagramData" Target="../diagrams/data13.xml"/><Relationship Id="rId9" Type="http://schemas.openxmlformats.org/officeDocument/2006/relationships/diagramData" Target="../diagrams/data14.xml"/><Relationship Id="rId1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image" Target="../media/image5.jpeg"/><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13" Type="http://schemas.microsoft.com/office/2007/relationships/diagramDrawing" Target="../diagrams/drawing19.xml"/><Relationship Id="rId3" Type="http://schemas.openxmlformats.org/officeDocument/2006/relationships/image" Target="../media/image5.jpeg"/><Relationship Id="rId7" Type="http://schemas.openxmlformats.org/officeDocument/2006/relationships/diagramColors" Target="../diagrams/colors18.xml"/><Relationship Id="rId12" Type="http://schemas.openxmlformats.org/officeDocument/2006/relationships/diagramColors" Target="../diagrams/colors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8.xml"/><Relationship Id="rId11" Type="http://schemas.openxmlformats.org/officeDocument/2006/relationships/diagramQuickStyle" Target="../diagrams/quickStyle19.xml"/><Relationship Id="rId5" Type="http://schemas.openxmlformats.org/officeDocument/2006/relationships/diagramLayout" Target="../diagrams/layout18.xml"/><Relationship Id="rId10" Type="http://schemas.openxmlformats.org/officeDocument/2006/relationships/diagramLayout" Target="../diagrams/layout19.xml"/><Relationship Id="rId4" Type="http://schemas.openxmlformats.org/officeDocument/2006/relationships/diagramData" Target="../diagrams/data18.xml"/><Relationship Id="rId9" Type="http://schemas.openxmlformats.org/officeDocument/2006/relationships/diagramData" Target="../diagrams/data19.xml"/><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3" Type="http://schemas.openxmlformats.org/officeDocument/2006/relationships/image" Target="../media/image5.jpeg"/><Relationship Id="rId7" Type="http://schemas.openxmlformats.org/officeDocument/2006/relationships/diagramColors" Target="../diagrams/colors20.xml"/><Relationship Id="rId12" Type="http://schemas.openxmlformats.org/officeDocument/2006/relationships/diagramColors" Target="../diagrams/colors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 Id="rId1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Que%20Hace%20el%20CONGOPE.mp4"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microsoft.com/office/2007/relationships/diagramDrawing" Target="../diagrams/drawing22.xml"/><Relationship Id="rId13" Type="http://schemas.microsoft.com/office/2007/relationships/diagramDrawing" Target="../diagrams/drawing23.xml"/><Relationship Id="rId18" Type="http://schemas.microsoft.com/office/2007/relationships/diagramDrawing" Target="../diagrams/drawing24.xml"/><Relationship Id="rId3" Type="http://schemas.openxmlformats.org/officeDocument/2006/relationships/image" Target="../media/image5.jpeg"/><Relationship Id="rId7" Type="http://schemas.openxmlformats.org/officeDocument/2006/relationships/diagramColors" Target="../diagrams/colors22.xml"/><Relationship Id="rId12" Type="http://schemas.openxmlformats.org/officeDocument/2006/relationships/diagramColors" Target="../diagrams/colors23.xml"/><Relationship Id="rId17" Type="http://schemas.openxmlformats.org/officeDocument/2006/relationships/diagramColors" Target="../diagrams/colors24.xml"/><Relationship Id="rId2" Type="http://schemas.openxmlformats.org/officeDocument/2006/relationships/notesSlide" Target="../notesSlides/notesSlide19.xml"/><Relationship Id="rId16" Type="http://schemas.openxmlformats.org/officeDocument/2006/relationships/diagramQuickStyle" Target="../diagrams/quickStyle24.xml"/><Relationship Id="rId1" Type="http://schemas.openxmlformats.org/officeDocument/2006/relationships/slideLayout" Target="../slideLayouts/slideLayout2.xml"/><Relationship Id="rId6" Type="http://schemas.openxmlformats.org/officeDocument/2006/relationships/diagramQuickStyle" Target="../diagrams/quickStyle22.xml"/><Relationship Id="rId11" Type="http://schemas.openxmlformats.org/officeDocument/2006/relationships/diagramQuickStyle" Target="../diagrams/quickStyle23.xml"/><Relationship Id="rId5" Type="http://schemas.openxmlformats.org/officeDocument/2006/relationships/diagramLayout" Target="../diagrams/layout22.xml"/><Relationship Id="rId15" Type="http://schemas.openxmlformats.org/officeDocument/2006/relationships/diagramLayout" Target="../diagrams/layout24.xml"/><Relationship Id="rId10" Type="http://schemas.openxmlformats.org/officeDocument/2006/relationships/diagramLayout" Target="../diagrams/layout23.xml"/><Relationship Id="rId4" Type="http://schemas.openxmlformats.org/officeDocument/2006/relationships/diagramData" Target="../diagrams/data22.xml"/><Relationship Id="rId9" Type="http://schemas.openxmlformats.org/officeDocument/2006/relationships/diagramData" Target="../diagrams/data23.xml"/><Relationship Id="rId14" Type="http://schemas.openxmlformats.org/officeDocument/2006/relationships/diagramData" Target="../diagrams/data24.xml"/></Relationships>
</file>

<file path=ppt/slides/_rels/slide21.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3" Type="http://schemas.openxmlformats.org/officeDocument/2006/relationships/image" Target="../media/image5.jpeg"/><Relationship Id="rId7" Type="http://schemas.openxmlformats.org/officeDocument/2006/relationships/diagramColors" Target="../diagrams/colors25.xml"/><Relationship Id="rId12" Type="http://schemas.openxmlformats.org/officeDocument/2006/relationships/diagramColors" Target="../diagrams/colors2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0" Type="http://schemas.openxmlformats.org/officeDocument/2006/relationships/diagramLayout" Target="../diagrams/layout26.xml"/><Relationship Id="rId4" Type="http://schemas.openxmlformats.org/officeDocument/2006/relationships/diagramData" Target="../diagrams/data25.xml"/><Relationship Id="rId9" Type="http://schemas.openxmlformats.org/officeDocument/2006/relationships/diagramData" Target="../diagrams/data26.xml"/><Relationship Id="rId14" Type="http://schemas.openxmlformats.org/officeDocument/2006/relationships/image" Target="../media/image25.jpeg"/></Relationships>
</file>

<file path=ppt/slides/_rels/slide22.xml.rels><?xml version="1.0" encoding="UTF-8" standalone="yes"?>
<Relationships xmlns="http://schemas.openxmlformats.org/package/2006/relationships"><Relationship Id="rId8" Type="http://schemas.microsoft.com/office/2007/relationships/diagramDrawing" Target="../diagrams/drawing27.xml"/><Relationship Id="rId13" Type="http://schemas.microsoft.com/office/2007/relationships/diagramDrawing" Target="../diagrams/drawing28.xml"/><Relationship Id="rId18" Type="http://schemas.microsoft.com/office/2007/relationships/diagramDrawing" Target="../diagrams/drawing29.xml"/><Relationship Id="rId3" Type="http://schemas.openxmlformats.org/officeDocument/2006/relationships/image" Target="../media/image5.jpeg"/><Relationship Id="rId7" Type="http://schemas.openxmlformats.org/officeDocument/2006/relationships/diagramColors" Target="../diagrams/colors27.xml"/><Relationship Id="rId12" Type="http://schemas.openxmlformats.org/officeDocument/2006/relationships/diagramColors" Target="../diagrams/colors28.xml"/><Relationship Id="rId17" Type="http://schemas.openxmlformats.org/officeDocument/2006/relationships/diagramColors" Target="../diagrams/colors29.xml"/><Relationship Id="rId2" Type="http://schemas.openxmlformats.org/officeDocument/2006/relationships/notesSlide" Target="../notesSlides/notesSlide21.xml"/><Relationship Id="rId16" Type="http://schemas.openxmlformats.org/officeDocument/2006/relationships/diagramQuickStyle" Target="../diagrams/quickStyle29.xml"/><Relationship Id="rId1" Type="http://schemas.openxmlformats.org/officeDocument/2006/relationships/slideLayout" Target="../slideLayouts/slideLayout2.xml"/><Relationship Id="rId6" Type="http://schemas.openxmlformats.org/officeDocument/2006/relationships/diagramQuickStyle" Target="../diagrams/quickStyle27.xml"/><Relationship Id="rId11" Type="http://schemas.openxmlformats.org/officeDocument/2006/relationships/diagramQuickStyle" Target="../diagrams/quickStyle28.xml"/><Relationship Id="rId5" Type="http://schemas.openxmlformats.org/officeDocument/2006/relationships/diagramLayout" Target="../diagrams/layout27.xml"/><Relationship Id="rId15" Type="http://schemas.openxmlformats.org/officeDocument/2006/relationships/diagramLayout" Target="../diagrams/layout29.xml"/><Relationship Id="rId10" Type="http://schemas.openxmlformats.org/officeDocument/2006/relationships/diagramLayout" Target="../diagrams/layout28.xml"/><Relationship Id="rId4" Type="http://schemas.openxmlformats.org/officeDocument/2006/relationships/diagramData" Target="../diagrams/data27.xml"/><Relationship Id="rId9" Type="http://schemas.openxmlformats.org/officeDocument/2006/relationships/diagramData" Target="../diagrams/data28.xml"/><Relationship Id="rId14" Type="http://schemas.openxmlformats.org/officeDocument/2006/relationships/diagramData" Target="../diagrams/data29.xml"/></Relationships>
</file>

<file path=ppt/slides/_rels/slide23.xml.rels><?xml version="1.0" encoding="UTF-8" standalone="yes"?>
<Relationships xmlns="http://schemas.openxmlformats.org/package/2006/relationships"><Relationship Id="rId8" Type="http://schemas.microsoft.com/office/2007/relationships/diagramDrawing" Target="../diagrams/drawing30.xml"/><Relationship Id="rId13" Type="http://schemas.microsoft.com/office/2007/relationships/diagramDrawing" Target="../diagrams/drawing31.xml"/><Relationship Id="rId3" Type="http://schemas.openxmlformats.org/officeDocument/2006/relationships/image" Target="../media/image5.jpeg"/><Relationship Id="rId7" Type="http://schemas.openxmlformats.org/officeDocument/2006/relationships/diagramColors" Target="../diagrams/colors30.xml"/><Relationship Id="rId12" Type="http://schemas.openxmlformats.org/officeDocument/2006/relationships/diagramColors" Target="../diagrams/colors3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30.xml"/><Relationship Id="rId11" Type="http://schemas.openxmlformats.org/officeDocument/2006/relationships/diagramQuickStyle" Target="../diagrams/quickStyle31.xml"/><Relationship Id="rId5" Type="http://schemas.openxmlformats.org/officeDocument/2006/relationships/diagramLayout" Target="../diagrams/layout30.xml"/><Relationship Id="rId10" Type="http://schemas.openxmlformats.org/officeDocument/2006/relationships/diagramLayout" Target="../diagrams/layout31.xml"/><Relationship Id="rId4" Type="http://schemas.openxmlformats.org/officeDocument/2006/relationships/diagramData" Target="../diagrams/data30.xml"/><Relationship Id="rId9" Type="http://schemas.openxmlformats.org/officeDocument/2006/relationships/diagramData" Target="../diagrams/data31.xml"/></Relationships>
</file>

<file path=ppt/slides/_rels/slide24.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5.jpeg"/><Relationship Id="rId7" Type="http://schemas.openxmlformats.org/officeDocument/2006/relationships/diagramColors" Target="../diagrams/colors3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microsoft.com/office/2007/relationships/diagramDrawing" Target="../diagrams/drawing33.xml"/><Relationship Id="rId13" Type="http://schemas.microsoft.com/office/2007/relationships/diagramDrawing" Target="../diagrams/drawing34.xml"/><Relationship Id="rId3" Type="http://schemas.openxmlformats.org/officeDocument/2006/relationships/image" Target="../media/image5.jpeg"/><Relationship Id="rId7" Type="http://schemas.openxmlformats.org/officeDocument/2006/relationships/diagramColors" Target="../diagrams/colors33.xml"/><Relationship Id="rId12" Type="http://schemas.openxmlformats.org/officeDocument/2006/relationships/diagramColors" Target="../diagrams/colors3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33.xml"/><Relationship Id="rId11" Type="http://schemas.openxmlformats.org/officeDocument/2006/relationships/diagramQuickStyle" Target="../diagrams/quickStyle34.xml"/><Relationship Id="rId5" Type="http://schemas.openxmlformats.org/officeDocument/2006/relationships/diagramLayout" Target="../diagrams/layout33.xml"/><Relationship Id="rId10" Type="http://schemas.openxmlformats.org/officeDocument/2006/relationships/diagramLayout" Target="../diagrams/layout34.xml"/><Relationship Id="rId4" Type="http://schemas.openxmlformats.org/officeDocument/2006/relationships/diagramData" Target="../diagrams/data33.xml"/><Relationship Id="rId9" Type="http://schemas.openxmlformats.org/officeDocument/2006/relationships/diagramData" Target="../diagrams/data34.xml"/><Relationship Id="rId1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microsoft.com/office/2007/relationships/diagramDrawing" Target="../diagrams/drawing35.xml"/><Relationship Id="rId13" Type="http://schemas.microsoft.com/office/2007/relationships/diagramDrawing" Target="../diagrams/drawing36.xml"/><Relationship Id="rId3" Type="http://schemas.openxmlformats.org/officeDocument/2006/relationships/image" Target="../media/image5.jpeg"/><Relationship Id="rId7" Type="http://schemas.openxmlformats.org/officeDocument/2006/relationships/diagramColors" Target="../diagrams/colors35.xml"/><Relationship Id="rId12" Type="http://schemas.openxmlformats.org/officeDocument/2006/relationships/diagramColors" Target="../diagrams/colors3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5.xml"/><Relationship Id="rId11" Type="http://schemas.openxmlformats.org/officeDocument/2006/relationships/diagramQuickStyle" Target="../diagrams/quickStyle36.xml"/><Relationship Id="rId5" Type="http://schemas.openxmlformats.org/officeDocument/2006/relationships/diagramLayout" Target="../diagrams/layout35.xml"/><Relationship Id="rId10" Type="http://schemas.openxmlformats.org/officeDocument/2006/relationships/diagramLayout" Target="../diagrams/layout36.xml"/><Relationship Id="rId4" Type="http://schemas.openxmlformats.org/officeDocument/2006/relationships/diagramData" Target="../diagrams/data35.xml"/><Relationship Id="rId9" Type="http://schemas.openxmlformats.org/officeDocument/2006/relationships/diagramData" Target="../diagrams/data36.xml"/><Relationship Id="rId14"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microsoft.com/office/2007/relationships/diagramDrawing" Target="../diagrams/drawing37.xml"/><Relationship Id="rId13" Type="http://schemas.microsoft.com/office/2007/relationships/diagramDrawing" Target="../diagrams/drawing38.xml"/><Relationship Id="rId3" Type="http://schemas.openxmlformats.org/officeDocument/2006/relationships/image" Target="../media/image5.jpeg"/><Relationship Id="rId7" Type="http://schemas.openxmlformats.org/officeDocument/2006/relationships/diagramColors" Target="../diagrams/colors37.xml"/><Relationship Id="rId12" Type="http://schemas.openxmlformats.org/officeDocument/2006/relationships/diagramColors" Target="../diagrams/colors3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7.xml"/><Relationship Id="rId11" Type="http://schemas.openxmlformats.org/officeDocument/2006/relationships/diagramQuickStyle" Target="../diagrams/quickStyle38.xml"/><Relationship Id="rId5" Type="http://schemas.openxmlformats.org/officeDocument/2006/relationships/diagramLayout" Target="../diagrams/layout37.xml"/><Relationship Id="rId10" Type="http://schemas.openxmlformats.org/officeDocument/2006/relationships/diagramLayout" Target="../diagrams/layout38.xml"/><Relationship Id="rId4" Type="http://schemas.openxmlformats.org/officeDocument/2006/relationships/diagramData" Target="../diagrams/data37.xml"/><Relationship Id="rId9" Type="http://schemas.openxmlformats.org/officeDocument/2006/relationships/diagramData" Target="../diagrams/data38.xml"/><Relationship Id="rId14" Type="http://schemas.openxmlformats.org/officeDocument/2006/relationships/image" Target="../media/image29.jpeg"/></Relationships>
</file>

<file path=ppt/slides/_rels/slide28.xml.rels><?xml version="1.0" encoding="UTF-8" standalone="yes"?>
<Relationships xmlns="http://schemas.openxmlformats.org/package/2006/relationships"><Relationship Id="rId8" Type="http://schemas.microsoft.com/office/2007/relationships/diagramDrawing" Target="../diagrams/drawing39.xml"/><Relationship Id="rId13" Type="http://schemas.microsoft.com/office/2007/relationships/diagramDrawing" Target="../diagrams/drawing40.xml"/><Relationship Id="rId3" Type="http://schemas.openxmlformats.org/officeDocument/2006/relationships/image" Target="../media/image5.jpeg"/><Relationship Id="rId7" Type="http://schemas.openxmlformats.org/officeDocument/2006/relationships/diagramColors" Target="../diagrams/colors39.xml"/><Relationship Id="rId12" Type="http://schemas.openxmlformats.org/officeDocument/2006/relationships/diagramColors" Target="../diagrams/colors4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39.xml"/><Relationship Id="rId11" Type="http://schemas.openxmlformats.org/officeDocument/2006/relationships/diagramQuickStyle" Target="../diagrams/quickStyle40.xml"/><Relationship Id="rId5" Type="http://schemas.openxmlformats.org/officeDocument/2006/relationships/diagramLayout" Target="../diagrams/layout39.xml"/><Relationship Id="rId10" Type="http://schemas.openxmlformats.org/officeDocument/2006/relationships/diagramLayout" Target="../diagrams/layout40.xml"/><Relationship Id="rId4" Type="http://schemas.openxmlformats.org/officeDocument/2006/relationships/diagramData" Target="../diagrams/data39.xml"/><Relationship Id="rId9" Type="http://schemas.openxmlformats.org/officeDocument/2006/relationships/diagramData" Target="../diagrams/data40.xml"/></Relationships>
</file>

<file path=ppt/slides/_rels/slide29.xml.rels><?xml version="1.0" encoding="UTF-8" standalone="yes"?>
<Relationships xmlns="http://schemas.openxmlformats.org/package/2006/relationships"><Relationship Id="rId8" Type="http://schemas.microsoft.com/office/2007/relationships/diagramDrawing" Target="../diagrams/drawing41.xml"/><Relationship Id="rId13" Type="http://schemas.microsoft.com/office/2007/relationships/diagramDrawing" Target="../diagrams/drawing42.xml"/><Relationship Id="rId3" Type="http://schemas.openxmlformats.org/officeDocument/2006/relationships/image" Target="../media/image5.jpeg"/><Relationship Id="rId7" Type="http://schemas.openxmlformats.org/officeDocument/2006/relationships/diagramColors" Target="../diagrams/colors41.xml"/><Relationship Id="rId12" Type="http://schemas.openxmlformats.org/officeDocument/2006/relationships/diagramColors" Target="../diagrams/colors4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41.xml"/><Relationship Id="rId11" Type="http://schemas.openxmlformats.org/officeDocument/2006/relationships/diagramQuickStyle" Target="../diagrams/quickStyle42.xml"/><Relationship Id="rId5" Type="http://schemas.openxmlformats.org/officeDocument/2006/relationships/diagramLayout" Target="../diagrams/layout41.xml"/><Relationship Id="rId10" Type="http://schemas.openxmlformats.org/officeDocument/2006/relationships/diagramLayout" Target="../diagrams/layout42.xml"/><Relationship Id="rId4" Type="http://schemas.openxmlformats.org/officeDocument/2006/relationships/diagramData" Target="../diagrams/data41.xml"/><Relationship Id="rId9" Type="http://schemas.openxmlformats.org/officeDocument/2006/relationships/diagramData" Target="../diagrams/data42.xml"/><Relationship Id="rId1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microsoft.com/office/2007/relationships/diagramDrawing" Target="../diagrams/drawing43.xml"/><Relationship Id="rId13" Type="http://schemas.microsoft.com/office/2007/relationships/diagramDrawing" Target="../diagrams/drawing44.xml"/><Relationship Id="rId3" Type="http://schemas.openxmlformats.org/officeDocument/2006/relationships/image" Target="../media/image5.jpeg"/><Relationship Id="rId7" Type="http://schemas.openxmlformats.org/officeDocument/2006/relationships/diagramColors" Target="../diagrams/colors43.xml"/><Relationship Id="rId12" Type="http://schemas.openxmlformats.org/officeDocument/2006/relationships/diagramColors" Target="../diagrams/colors4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43.xml"/><Relationship Id="rId11" Type="http://schemas.openxmlformats.org/officeDocument/2006/relationships/diagramQuickStyle" Target="../diagrams/quickStyle44.xml"/><Relationship Id="rId5" Type="http://schemas.openxmlformats.org/officeDocument/2006/relationships/diagramLayout" Target="../diagrams/layout43.xml"/><Relationship Id="rId10" Type="http://schemas.openxmlformats.org/officeDocument/2006/relationships/diagramLayout" Target="../diagrams/layout44.xml"/><Relationship Id="rId4" Type="http://schemas.openxmlformats.org/officeDocument/2006/relationships/diagramData" Target="../diagrams/data43.xml"/><Relationship Id="rId9" Type="http://schemas.openxmlformats.org/officeDocument/2006/relationships/diagramData" Target="../diagrams/data44.xml"/><Relationship Id="rId14" Type="http://schemas.openxmlformats.org/officeDocument/2006/relationships/image" Target="../media/image31.jpeg"/></Relationships>
</file>

<file path=ppt/slides/_rels/slide31.xml.rels><?xml version="1.0" encoding="UTF-8" standalone="yes"?>
<Relationships xmlns="http://schemas.openxmlformats.org/package/2006/relationships"><Relationship Id="rId8" Type="http://schemas.microsoft.com/office/2007/relationships/diagramDrawing" Target="../diagrams/drawing45.xml"/><Relationship Id="rId13" Type="http://schemas.microsoft.com/office/2007/relationships/diagramDrawing" Target="../diagrams/drawing46.xml"/><Relationship Id="rId3" Type="http://schemas.openxmlformats.org/officeDocument/2006/relationships/image" Target="../media/image5.jpeg"/><Relationship Id="rId7" Type="http://schemas.openxmlformats.org/officeDocument/2006/relationships/diagramColors" Target="../diagrams/colors45.xml"/><Relationship Id="rId12" Type="http://schemas.openxmlformats.org/officeDocument/2006/relationships/diagramColors" Target="../diagrams/colors4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45.xml"/><Relationship Id="rId11" Type="http://schemas.openxmlformats.org/officeDocument/2006/relationships/diagramQuickStyle" Target="../diagrams/quickStyle46.xml"/><Relationship Id="rId5" Type="http://schemas.openxmlformats.org/officeDocument/2006/relationships/diagramLayout" Target="../diagrams/layout45.xml"/><Relationship Id="rId10" Type="http://schemas.openxmlformats.org/officeDocument/2006/relationships/diagramLayout" Target="../diagrams/layout46.xml"/><Relationship Id="rId4" Type="http://schemas.openxmlformats.org/officeDocument/2006/relationships/diagramData" Target="../diagrams/data45.xml"/><Relationship Id="rId9" Type="http://schemas.openxmlformats.org/officeDocument/2006/relationships/diagramData" Target="../diagrams/data46.xml"/></Relationships>
</file>

<file path=ppt/slides/_rels/slide32.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5.jpeg"/><Relationship Id="rId7" Type="http://schemas.openxmlformats.org/officeDocument/2006/relationships/diagramColors" Target="../diagrams/colors4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33.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image" Target="../media/image5.jpeg"/><Relationship Id="rId7" Type="http://schemas.openxmlformats.org/officeDocument/2006/relationships/diagramColors" Target="../diagrams/colors4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34.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image" Target="../media/image5.jpeg"/><Relationship Id="rId7" Type="http://schemas.openxmlformats.org/officeDocument/2006/relationships/diagramColors" Target="../diagrams/colors4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49.xml"/><Relationship Id="rId5" Type="http://schemas.openxmlformats.org/officeDocument/2006/relationships/diagramLayout" Target="../diagrams/layout49.xml"/><Relationship Id="rId4" Type="http://schemas.openxmlformats.org/officeDocument/2006/relationships/diagramData" Target="../diagrams/data49.xml"/></Relationships>
</file>

<file path=ppt/slides/_rels/slide35.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image" Target="../media/image5.jpeg"/><Relationship Id="rId7" Type="http://schemas.openxmlformats.org/officeDocument/2006/relationships/diagramColors" Target="../diagrams/colors5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50.xml"/><Relationship Id="rId5" Type="http://schemas.openxmlformats.org/officeDocument/2006/relationships/diagramLayout" Target="../diagrams/layout50.xml"/><Relationship Id="rId4" Type="http://schemas.openxmlformats.org/officeDocument/2006/relationships/diagramData" Target="../diagrams/data50.xml"/></Relationships>
</file>

<file path=ppt/slides/_rels/slide36.xml.rels><?xml version="1.0" encoding="UTF-8" standalone="yes"?>
<Relationships xmlns="http://schemas.openxmlformats.org/package/2006/relationships"><Relationship Id="rId8" Type="http://schemas.microsoft.com/office/2007/relationships/diagramDrawing" Target="../diagrams/drawing51.xml"/><Relationship Id="rId13" Type="http://schemas.microsoft.com/office/2007/relationships/diagramDrawing" Target="../diagrams/drawing52.xml"/><Relationship Id="rId3" Type="http://schemas.openxmlformats.org/officeDocument/2006/relationships/image" Target="../media/image5.jpeg"/><Relationship Id="rId7" Type="http://schemas.openxmlformats.org/officeDocument/2006/relationships/diagramColors" Target="../diagrams/colors51.xml"/><Relationship Id="rId12" Type="http://schemas.openxmlformats.org/officeDocument/2006/relationships/diagramColors" Target="../diagrams/colors5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51.xml"/><Relationship Id="rId11" Type="http://schemas.openxmlformats.org/officeDocument/2006/relationships/diagramQuickStyle" Target="../diagrams/quickStyle52.xml"/><Relationship Id="rId5" Type="http://schemas.openxmlformats.org/officeDocument/2006/relationships/diagramLayout" Target="../diagrams/layout51.xml"/><Relationship Id="rId10" Type="http://schemas.openxmlformats.org/officeDocument/2006/relationships/diagramLayout" Target="../diagrams/layout52.xml"/><Relationship Id="rId4" Type="http://schemas.openxmlformats.org/officeDocument/2006/relationships/diagramData" Target="../diagrams/data51.xml"/><Relationship Id="rId9" Type="http://schemas.openxmlformats.org/officeDocument/2006/relationships/diagramData" Target="../diagrams/data52.xml"/><Relationship Id="rId14" Type="http://schemas.openxmlformats.org/officeDocument/2006/relationships/image" Target="../media/image32.jpeg"/></Relationships>
</file>

<file path=ppt/slides/_rels/slide37.xml.rels><?xml version="1.0" encoding="UTF-8" standalone="yes"?>
<Relationships xmlns="http://schemas.openxmlformats.org/package/2006/relationships"><Relationship Id="rId8" Type="http://schemas.microsoft.com/office/2007/relationships/diagramDrawing" Target="../diagrams/drawing53.xml"/><Relationship Id="rId13" Type="http://schemas.microsoft.com/office/2007/relationships/diagramDrawing" Target="../diagrams/drawing54.xml"/><Relationship Id="rId3" Type="http://schemas.openxmlformats.org/officeDocument/2006/relationships/image" Target="../media/image5.jpeg"/><Relationship Id="rId7" Type="http://schemas.openxmlformats.org/officeDocument/2006/relationships/diagramColors" Target="../diagrams/colors53.xml"/><Relationship Id="rId12" Type="http://schemas.openxmlformats.org/officeDocument/2006/relationships/diagramColors" Target="../diagrams/colors5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53.xml"/><Relationship Id="rId11" Type="http://schemas.openxmlformats.org/officeDocument/2006/relationships/diagramQuickStyle" Target="../diagrams/quickStyle54.xml"/><Relationship Id="rId5" Type="http://schemas.openxmlformats.org/officeDocument/2006/relationships/diagramLayout" Target="../diagrams/layout53.xml"/><Relationship Id="rId10" Type="http://schemas.openxmlformats.org/officeDocument/2006/relationships/diagramLayout" Target="../diagrams/layout54.xml"/><Relationship Id="rId4" Type="http://schemas.openxmlformats.org/officeDocument/2006/relationships/diagramData" Target="../diagrams/data53.xml"/><Relationship Id="rId9" Type="http://schemas.openxmlformats.org/officeDocument/2006/relationships/diagramData" Target="../diagrams/data54.xml"/></Relationships>
</file>

<file path=ppt/slides/_rels/slide38.xml.rels><?xml version="1.0" encoding="UTF-8" standalone="yes"?>
<Relationships xmlns="http://schemas.openxmlformats.org/package/2006/relationships"><Relationship Id="rId8" Type="http://schemas.microsoft.com/office/2007/relationships/diagramDrawing" Target="../diagrams/drawing55.xml"/><Relationship Id="rId3" Type="http://schemas.openxmlformats.org/officeDocument/2006/relationships/image" Target="../media/image5.jpeg"/><Relationship Id="rId7" Type="http://schemas.openxmlformats.org/officeDocument/2006/relationships/diagramColors" Target="../diagrams/colors5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55.xml"/><Relationship Id="rId5" Type="http://schemas.openxmlformats.org/officeDocument/2006/relationships/diagramLayout" Target="../diagrams/layout55.xml"/><Relationship Id="rId4" Type="http://schemas.openxmlformats.org/officeDocument/2006/relationships/diagramData" Target="../diagrams/data55.xml"/><Relationship Id="rId9" Type="http://schemas.openxmlformats.org/officeDocument/2006/relationships/image" Target="../media/image33.jpeg"/></Relationships>
</file>

<file path=ppt/slides/_rels/slide39.xml.rels><?xml version="1.0" encoding="UTF-8" standalone="yes"?>
<Relationships xmlns="http://schemas.openxmlformats.org/package/2006/relationships"><Relationship Id="rId8" Type="http://schemas.microsoft.com/office/2007/relationships/diagramDrawing" Target="../diagrams/drawing56.xml"/><Relationship Id="rId13" Type="http://schemas.microsoft.com/office/2007/relationships/diagramDrawing" Target="../diagrams/drawing57.xml"/><Relationship Id="rId18" Type="http://schemas.microsoft.com/office/2007/relationships/diagramDrawing" Target="../diagrams/drawing58.xml"/><Relationship Id="rId3" Type="http://schemas.openxmlformats.org/officeDocument/2006/relationships/image" Target="../media/image5.jpeg"/><Relationship Id="rId7" Type="http://schemas.openxmlformats.org/officeDocument/2006/relationships/diagramColors" Target="../diagrams/colors56.xml"/><Relationship Id="rId12" Type="http://schemas.openxmlformats.org/officeDocument/2006/relationships/diagramColors" Target="../diagrams/colors57.xml"/><Relationship Id="rId17" Type="http://schemas.openxmlformats.org/officeDocument/2006/relationships/diagramColors" Target="../diagrams/colors58.xml"/><Relationship Id="rId2" Type="http://schemas.openxmlformats.org/officeDocument/2006/relationships/notesSlide" Target="../notesSlides/notesSlide38.xml"/><Relationship Id="rId16" Type="http://schemas.openxmlformats.org/officeDocument/2006/relationships/diagramQuickStyle" Target="../diagrams/quickStyle58.xml"/><Relationship Id="rId1" Type="http://schemas.openxmlformats.org/officeDocument/2006/relationships/slideLayout" Target="../slideLayouts/slideLayout2.xml"/><Relationship Id="rId6" Type="http://schemas.openxmlformats.org/officeDocument/2006/relationships/diagramQuickStyle" Target="../diagrams/quickStyle56.xml"/><Relationship Id="rId11" Type="http://schemas.openxmlformats.org/officeDocument/2006/relationships/diagramQuickStyle" Target="../diagrams/quickStyle57.xml"/><Relationship Id="rId5" Type="http://schemas.openxmlformats.org/officeDocument/2006/relationships/diagramLayout" Target="../diagrams/layout56.xml"/><Relationship Id="rId15" Type="http://schemas.openxmlformats.org/officeDocument/2006/relationships/diagramLayout" Target="../diagrams/layout58.xml"/><Relationship Id="rId10" Type="http://schemas.openxmlformats.org/officeDocument/2006/relationships/diagramLayout" Target="../diagrams/layout57.xml"/><Relationship Id="rId4" Type="http://schemas.openxmlformats.org/officeDocument/2006/relationships/diagramData" Target="../diagrams/data56.xml"/><Relationship Id="rId9" Type="http://schemas.openxmlformats.org/officeDocument/2006/relationships/diagramData" Target="../diagrams/data57.xml"/><Relationship Id="rId14" Type="http://schemas.openxmlformats.org/officeDocument/2006/relationships/diagramData" Target="../diagrams/data5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microsoft.com/office/2007/relationships/diagramDrawing" Target="../diagrams/drawing59.xml"/><Relationship Id="rId13" Type="http://schemas.microsoft.com/office/2007/relationships/diagramDrawing" Target="../diagrams/drawing60.xml"/><Relationship Id="rId3" Type="http://schemas.openxmlformats.org/officeDocument/2006/relationships/image" Target="../media/image5.jpeg"/><Relationship Id="rId7" Type="http://schemas.openxmlformats.org/officeDocument/2006/relationships/diagramColors" Target="../diagrams/colors59.xml"/><Relationship Id="rId12" Type="http://schemas.openxmlformats.org/officeDocument/2006/relationships/diagramColors" Target="../diagrams/colors6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59.xml"/><Relationship Id="rId11" Type="http://schemas.openxmlformats.org/officeDocument/2006/relationships/diagramQuickStyle" Target="../diagrams/quickStyle60.xml"/><Relationship Id="rId5" Type="http://schemas.openxmlformats.org/officeDocument/2006/relationships/diagramLayout" Target="../diagrams/layout59.xml"/><Relationship Id="rId10" Type="http://schemas.openxmlformats.org/officeDocument/2006/relationships/diagramLayout" Target="../diagrams/layout60.xml"/><Relationship Id="rId4" Type="http://schemas.openxmlformats.org/officeDocument/2006/relationships/diagramData" Target="../diagrams/data59.xml"/><Relationship Id="rId9" Type="http://schemas.openxmlformats.org/officeDocument/2006/relationships/diagramData" Target="../diagrams/data60.xml"/><Relationship Id="rId14" Type="http://schemas.openxmlformats.org/officeDocument/2006/relationships/image" Target="../media/image34.jpeg"/></Relationships>
</file>

<file path=ppt/slides/_rels/slide41.xml.rels><?xml version="1.0" encoding="UTF-8" standalone="yes"?>
<Relationships xmlns="http://schemas.openxmlformats.org/package/2006/relationships"><Relationship Id="rId8" Type="http://schemas.microsoft.com/office/2007/relationships/diagramDrawing" Target="../diagrams/drawing61.xml"/><Relationship Id="rId13" Type="http://schemas.microsoft.com/office/2007/relationships/diagramDrawing" Target="../diagrams/drawing62.xml"/><Relationship Id="rId3" Type="http://schemas.openxmlformats.org/officeDocument/2006/relationships/image" Target="../media/image5.jpeg"/><Relationship Id="rId7" Type="http://schemas.openxmlformats.org/officeDocument/2006/relationships/diagramColors" Target="../diagrams/colors61.xml"/><Relationship Id="rId12" Type="http://schemas.openxmlformats.org/officeDocument/2006/relationships/diagramColors" Target="../diagrams/colors6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61.xml"/><Relationship Id="rId11" Type="http://schemas.openxmlformats.org/officeDocument/2006/relationships/diagramQuickStyle" Target="../diagrams/quickStyle62.xml"/><Relationship Id="rId5" Type="http://schemas.openxmlformats.org/officeDocument/2006/relationships/diagramLayout" Target="../diagrams/layout61.xml"/><Relationship Id="rId10" Type="http://schemas.openxmlformats.org/officeDocument/2006/relationships/diagramLayout" Target="../diagrams/layout62.xml"/><Relationship Id="rId4" Type="http://schemas.openxmlformats.org/officeDocument/2006/relationships/diagramData" Target="../diagrams/data61.xml"/><Relationship Id="rId9" Type="http://schemas.openxmlformats.org/officeDocument/2006/relationships/diagramData" Target="../diagrams/data62.xml"/><Relationship Id="rId14" Type="http://schemas.openxmlformats.org/officeDocument/2006/relationships/image" Target="../media/image35.png"/></Relationships>
</file>

<file path=ppt/slides/_rels/slide42.xml.rels><?xml version="1.0" encoding="UTF-8" standalone="yes"?>
<Relationships xmlns="http://schemas.openxmlformats.org/package/2006/relationships"><Relationship Id="rId8" Type="http://schemas.microsoft.com/office/2007/relationships/diagramDrawing" Target="../diagrams/drawing63.xml"/><Relationship Id="rId13" Type="http://schemas.microsoft.com/office/2007/relationships/diagramDrawing" Target="../diagrams/drawing64.xml"/><Relationship Id="rId3" Type="http://schemas.openxmlformats.org/officeDocument/2006/relationships/image" Target="../media/image5.jpeg"/><Relationship Id="rId7" Type="http://schemas.openxmlformats.org/officeDocument/2006/relationships/diagramColors" Target="../diagrams/colors63.xml"/><Relationship Id="rId12" Type="http://schemas.openxmlformats.org/officeDocument/2006/relationships/diagramColors" Target="../diagrams/colors6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63.xml"/><Relationship Id="rId11" Type="http://schemas.openxmlformats.org/officeDocument/2006/relationships/diagramQuickStyle" Target="../diagrams/quickStyle64.xml"/><Relationship Id="rId5" Type="http://schemas.openxmlformats.org/officeDocument/2006/relationships/diagramLayout" Target="../diagrams/layout63.xml"/><Relationship Id="rId10" Type="http://schemas.openxmlformats.org/officeDocument/2006/relationships/diagramLayout" Target="../diagrams/layout64.xml"/><Relationship Id="rId4" Type="http://schemas.openxmlformats.org/officeDocument/2006/relationships/diagramData" Target="../diagrams/data63.xml"/><Relationship Id="rId9" Type="http://schemas.openxmlformats.org/officeDocument/2006/relationships/diagramData" Target="../diagrams/data64.xml"/><Relationship Id="rId14"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65.xml"/><Relationship Id="rId3" Type="http://schemas.openxmlformats.org/officeDocument/2006/relationships/image" Target="../media/image5.jpeg"/><Relationship Id="rId7" Type="http://schemas.openxmlformats.org/officeDocument/2006/relationships/diagramColors" Target="../diagrams/colors6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65.xml"/><Relationship Id="rId5" Type="http://schemas.openxmlformats.org/officeDocument/2006/relationships/diagramLayout" Target="../diagrams/layout65.xml"/><Relationship Id="rId4" Type="http://schemas.openxmlformats.org/officeDocument/2006/relationships/diagramData" Target="../diagrams/data65.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66.xml"/><Relationship Id="rId3" Type="http://schemas.openxmlformats.org/officeDocument/2006/relationships/image" Target="../media/image5.jpeg"/><Relationship Id="rId7" Type="http://schemas.openxmlformats.org/officeDocument/2006/relationships/diagramColors" Target="../diagrams/colors6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66.xml"/><Relationship Id="rId5" Type="http://schemas.openxmlformats.org/officeDocument/2006/relationships/diagramLayout" Target="../diagrams/layout66.xml"/><Relationship Id="rId4" Type="http://schemas.openxmlformats.org/officeDocument/2006/relationships/diagramData" Target="../diagrams/data66.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gif"/></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tx2">
                <a:tint val="45000"/>
                <a:satMod val="400000"/>
              </a:schemeClr>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97286" y="1631862"/>
            <a:ext cx="10030259" cy="365754"/>
          </a:xfrm>
        </p:spPr>
        <p:txBody>
          <a:bodyPr>
            <a:noAutofit/>
          </a:bodyPr>
          <a:lstStyle/>
          <a:p>
            <a:r>
              <a:rPr lang="es-EC" sz="2400" dirty="0">
                <a:latin typeface="Times New Roman" panose="02020603050405020304" pitchFamily="18" charset="0"/>
                <a:cs typeface="Times New Roman" panose="02020603050405020304" pitchFamily="18" charset="0"/>
              </a:rPr>
              <a:t>Departamento de Ciencias Económicas, Administrativas y de Comercio</a:t>
            </a:r>
          </a:p>
        </p:txBody>
      </p:sp>
      <p:sp>
        <p:nvSpPr>
          <p:cNvPr id="3" name="Subtítulo 2"/>
          <p:cNvSpPr>
            <a:spLocks noGrp="1"/>
          </p:cNvSpPr>
          <p:nvPr>
            <p:ph type="subTitle" idx="1"/>
          </p:nvPr>
        </p:nvSpPr>
        <p:spPr>
          <a:xfrm>
            <a:off x="900335" y="3458818"/>
            <a:ext cx="7779436" cy="3244433"/>
          </a:xfrm>
        </p:spPr>
        <p:txBody>
          <a:bodyPr>
            <a:noAutofit/>
          </a:bodyPr>
          <a:lstStyle/>
          <a:p>
            <a:pPr algn="l"/>
            <a:r>
              <a:rPr lang="es-EC" sz="1800" dirty="0"/>
              <a:t>TEMA: “MODELO PARA LA ARTICULACIÓN DEL PRESUPUESTO CON LA PLANIFICACIÓN OPERATIVA DEL CONGOPE”</a:t>
            </a:r>
          </a:p>
          <a:p>
            <a:pPr algn="l"/>
            <a:endParaRPr lang="es-EC" sz="1400" dirty="0" smtClean="0"/>
          </a:p>
          <a:p>
            <a:pPr algn="l"/>
            <a:r>
              <a:rPr lang="es-EC" sz="1400" dirty="0"/>
              <a:t>	</a:t>
            </a:r>
            <a:r>
              <a:rPr lang="es-EC" sz="1800" dirty="0" smtClean="0"/>
              <a:t>AUTOR: </a:t>
            </a:r>
            <a:endParaRPr lang="es-EC" sz="1800" dirty="0"/>
          </a:p>
          <a:p>
            <a:pPr algn="l"/>
            <a:r>
              <a:rPr lang="es-EC" sz="1800" dirty="0" smtClean="0"/>
              <a:t>		SÁNCHEZ ANDRADE WILSON DAVID</a:t>
            </a:r>
            <a:endParaRPr lang="es-EC" sz="1800" dirty="0"/>
          </a:p>
          <a:p>
            <a:pPr algn="l"/>
            <a:r>
              <a:rPr lang="es-EC" sz="1800" dirty="0" smtClean="0"/>
              <a:t>	DIRECTOR</a:t>
            </a:r>
            <a:r>
              <a:rPr lang="es-EC" sz="1800" dirty="0"/>
              <a:t>: </a:t>
            </a:r>
            <a:endParaRPr lang="es-EC" sz="1800" dirty="0" smtClean="0"/>
          </a:p>
          <a:p>
            <a:pPr algn="l"/>
            <a:r>
              <a:rPr lang="es-EC" sz="1800" dirty="0"/>
              <a:t>	</a:t>
            </a:r>
            <a:r>
              <a:rPr lang="es-EC" sz="1800" dirty="0" smtClean="0"/>
              <a:t>	Ing</a:t>
            </a:r>
            <a:r>
              <a:rPr lang="es-EC" sz="1800" dirty="0"/>
              <a:t>. </a:t>
            </a:r>
            <a:r>
              <a:rPr lang="es-EC" sz="1800" dirty="0" smtClean="0"/>
              <a:t>TOBAR HORNA, VÍCTOR RUBÉN </a:t>
            </a:r>
          </a:p>
          <a:p>
            <a:pPr algn="l"/>
            <a:endParaRPr lang="es-EC" sz="1800" dirty="0"/>
          </a:p>
          <a:p>
            <a:pPr algn="l"/>
            <a:r>
              <a:rPr lang="es-EC" sz="1800" dirty="0" err="1" smtClean="0"/>
              <a:t>Sangolquí</a:t>
            </a:r>
            <a:r>
              <a:rPr lang="es-EC" sz="1800" dirty="0"/>
              <a:t>, </a:t>
            </a:r>
            <a:r>
              <a:rPr lang="es-EC" sz="1800" dirty="0" smtClean="0"/>
              <a:t>08 </a:t>
            </a:r>
            <a:r>
              <a:rPr lang="es-EC" sz="1800" dirty="0"/>
              <a:t>DE </a:t>
            </a:r>
            <a:r>
              <a:rPr lang="es-EC" sz="1800" dirty="0" smtClean="0"/>
              <a:t>SEPTIEMBRE </a:t>
            </a:r>
            <a:r>
              <a:rPr lang="es-EC" sz="1800" dirty="0"/>
              <a:t>de </a:t>
            </a:r>
            <a:r>
              <a:rPr lang="es-EC" sz="1800" dirty="0" smtClean="0"/>
              <a:t>2017</a:t>
            </a:r>
            <a:endParaRPr lang="es-EC" sz="1800" dirty="0"/>
          </a:p>
        </p:txBody>
      </p:sp>
      <p:pic>
        <p:nvPicPr>
          <p:cNvPr id="4"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9716" y="99465"/>
            <a:ext cx="7797256" cy="111868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097286" y="2327661"/>
            <a:ext cx="8778233" cy="703379"/>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000" dirty="0">
                <a:latin typeface="Times New Roman" panose="02020603050405020304" pitchFamily="18" charset="0"/>
                <a:cs typeface="Times New Roman" panose="02020603050405020304" pitchFamily="18" charset="0"/>
              </a:rPr>
              <a:t>TRABAJO DE TITULACIÓN, PREVIO A LA OBTENCIÓN DEL TÍTULO DE INGENIERO EN FINANZAS Y CONTADOR PÚBLICO – AUDITOR</a:t>
            </a:r>
          </a:p>
        </p:txBody>
      </p:sp>
      <p:pic>
        <p:nvPicPr>
          <p:cNvPr id="1028" name="Picture 4" descr="Resultado de imagen para vinculació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9771" y="5240100"/>
            <a:ext cx="2924122" cy="109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2190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5071404" y="160338"/>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Encuesta</a:t>
            </a:r>
            <a:endParaRPr lang="es-EC" dirty="0">
              <a:solidFill>
                <a:prstClr val="black"/>
              </a:solidFill>
            </a:endParaRPr>
          </a:p>
        </p:txBody>
      </p:sp>
      <p:graphicFrame>
        <p:nvGraphicFramePr>
          <p:cNvPr id="4" name="Diagrama 3"/>
          <p:cNvGraphicFramePr/>
          <p:nvPr>
            <p:extLst>
              <p:ext uri="{D42A27DB-BD31-4B8C-83A1-F6EECF244321}">
                <p14:modId xmlns:p14="http://schemas.microsoft.com/office/powerpoint/2010/main" val="218201746"/>
              </p:ext>
            </p:extLst>
          </p:nvPr>
        </p:nvGraphicFramePr>
        <p:xfrm>
          <a:off x="1118366" y="737113"/>
          <a:ext cx="9834114" cy="4894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2" name="Picture 4" descr="Resultado de imagen para Encuest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6480" y="5362866"/>
            <a:ext cx="2064044" cy="1238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00309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sp>
        <p:nvSpPr>
          <p:cNvPr id="4" name="Rectángulo 3"/>
          <p:cNvSpPr/>
          <p:nvPr/>
        </p:nvSpPr>
        <p:spPr>
          <a:xfrm rot="20809612">
            <a:off x="1090465" y="1481431"/>
            <a:ext cx="8416226" cy="923330"/>
          </a:xfrm>
          <a:prstGeom prst="rect">
            <a:avLst/>
          </a:prstGeom>
          <a:noFill/>
        </p:spPr>
        <p:txBody>
          <a:bodyPr wrap="squar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MODELO PROPUESTO</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3076" name="Picture 4" descr="Resultado de imagen para plan-presupue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939" y="2849422"/>
            <a:ext cx="3895665" cy="2597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38612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4799018" y="158263"/>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Propuesta</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p:cNvPicPr>
            <a:picLocks noChangeAspect="1"/>
          </p:cNvPicPr>
          <p:nvPr/>
        </p:nvPicPr>
        <p:blipFill rotWithShape="1">
          <a:blip r:embed="rId4"/>
          <a:srcRect r="1325" b="47965"/>
          <a:stretch/>
        </p:blipFill>
        <p:spPr>
          <a:xfrm>
            <a:off x="307975" y="893300"/>
            <a:ext cx="10960999" cy="5693698"/>
          </a:xfrm>
          <a:prstGeom prst="rect">
            <a:avLst/>
          </a:prstGeom>
        </p:spPr>
      </p:pic>
    </p:spTree>
    <p:extLst>
      <p:ext uri="{BB962C8B-B14F-4D97-AF65-F5344CB8AC3E}">
        <p14:creationId xmlns:p14="http://schemas.microsoft.com/office/powerpoint/2010/main" val="1439066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5345802" y="156605"/>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Propuesta</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7" name="Imagen 6"/>
          <p:cNvPicPr>
            <a:picLocks noChangeAspect="1"/>
          </p:cNvPicPr>
          <p:nvPr/>
        </p:nvPicPr>
        <p:blipFill rotWithShape="1">
          <a:blip r:embed="rId4"/>
          <a:srcRect t="1" r="1325" b="94918"/>
          <a:stretch/>
        </p:blipFill>
        <p:spPr>
          <a:xfrm>
            <a:off x="307975" y="824288"/>
            <a:ext cx="10960999" cy="555938"/>
          </a:xfrm>
          <a:prstGeom prst="rect">
            <a:avLst/>
          </a:prstGeom>
        </p:spPr>
      </p:pic>
      <p:pic>
        <p:nvPicPr>
          <p:cNvPr id="8" name="Imagen 7"/>
          <p:cNvPicPr>
            <a:picLocks noChangeAspect="1"/>
          </p:cNvPicPr>
          <p:nvPr/>
        </p:nvPicPr>
        <p:blipFill rotWithShape="1">
          <a:blip r:embed="rId4"/>
          <a:srcRect t="51999" r="1325" b="-566"/>
          <a:stretch/>
        </p:blipFill>
        <p:spPr>
          <a:xfrm>
            <a:off x="307974" y="1380225"/>
            <a:ext cx="10960999" cy="5313871"/>
          </a:xfrm>
          <a:prstGeom prst="rect">
            <a:avLst/>
          </a:prstGeom>
        </p:spPr>
      </p:pic>
    </p:spTree>
    <p:extLst>
      <p:ext uri="{BB962C8B-B14F-4D97-AF65-F5344CB8AC3E}">
        <p14:creationId xmlns:p14="http://schemas.microsoft.com/office/powerpoint/2010/main" val="2233308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756860776"/>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2645877729"/>
              </p:ext>
            </p:extLst>
          </p:nvPr>
        </p:nvGraphicFramePr>
        <p:xfrm>
          <a:off x="0" y="1338788"/>
          <a:ext cx="8925164" cy="43147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a 10"/>
          <p:cNvGraphicFramePr>
            <a:graphicFrameLocks/>
          </p:cNvGraphicFramePr>
          <p:nvPr>
            <p:extLst>
              <p:ext uri="{D42A27DB-BD31-4B8C-83A1-F6EECF244321}">
                <p14:modId xmlns:p14="http://schemas.microsoft.com/office/powerpoint/2010/main" val="1600110094"/>
              </p:ext>
            </p:extLst>
          </p:nvPr>
        </p:nvGraphicFramePr>
        <p:xfrm>
          <a:off x="8816198" y="1880292"/>
          <a:ext cx="3312542" cy="48138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3076" name="Picture 4" descr="Resultado de imagen para obligatori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90595" y="4448732"/>
            <a:ext cx="2009022" cy="200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633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858698023"/>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4080022252"/>
              </p:ext>
            </p:extLst>
          </p:nvPr>
        </p:nvGraphicFramePr>
        <p:xfrm>
          <a:off x="1538158" y="1813540"/>
          <a:ext cx="8128000" cy="44504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098" name="Picture 2" descr="Resultado de imagen para desarroll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61182" y="4659068"/>
            <a:ext cx="3239422" cy="172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489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4200598078"/>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2133054418"/>
              </p:ext>
            </p:extLst>
          </p:nvPr>
        </p:nvGraphicFramePr>
        <p:xfrm>
          <a:off x="4186987" y="4623759"/>
          <a:ext cx="4128878" cy="20530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a 7"/>
          <p:cNvGraphicFramePr/>
          <p:nvPr>
            <p:extLst>
              <p:ext uri="{D42A27DB-BD31-4B8C-83A1-F6EECF244321}">
                <p14:modId xmlns:p14="http://schemas.microsoft.com/office/powerpoint/2010/main" val="3764578348"/>
              </p:ext>
            </p:extLst>
          </p:nvPr>
        </p:nvGraphicFramePr>
        <p:xfrm>
          <a:off x="751117" y="1722701"/>
          <a:ext cx="11015313" cy="306418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5124" name="Picture 4" descr="Resultado de imagen para desarroll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422" y="4623759"/>
            <a:ext cx="3054985" cy="19368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n relacionad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63053" y="4623759"/>
            <a:ext cx="2478708" cy="172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70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086091719"/>
              </p:ext>
            </p:extLst>
          </p:nvPr>
        </p:nvGraphicFramePr>
        <p:xfrm>
          <a:off x="2829464" y="51669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500420447"/>
              </p:ext>
            </p:extLst>
          </p:nvPr>
        </p:nvGraphicFramePr>
        <p:xfrm>
          <a:off x="307975" y="2799907"/>
          <a:ext cx="10874734" cy="39336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02095" y="1306984"/>
            <a:ext cx="21399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270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699856131"/>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2114141539"/>
              </p:ext>
            </p:extLst>
          </p:nvPr>
        </p:nvGraphicFramePr>
        <p:xfrm>
          <a:off x="1708030" y="2243132"/>
          <a:ext cx="9023230" cy="41749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918" y="2931192"/>
            <a:ext cx="2378075" cy="277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558709779"/>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3722107665"/>
              </p:ext>
            </p:extLst>
          </p:nvPr>
        </p:nvGraphicFramePr>
        <p:xfrm>
          <a:off x="307975" y="2029416"/>
          <a:ext cx="9199592" cy="43362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146" name="Picture 2" descr="Resultado de imagen para desarroll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10494"/>
          <a:stretch/>
        </p:blipFill>
        <p:spPr bwMode="auto">
          <a:xfrm>
            <a:off x="9589076" y="2987040"/>
            <a:ext cx="2558827" cy="219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68942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a:t>
            </a:r>
            <a:endParaRPr lang="es-EC" sz="2400" dirty="0">
              <a:latin typeface="Times New Roman" panose="02020603050405020304" pitchFamily="18" charset="0"/>
              <a:cs typeface="Times New Roman" panose="02020603050405020304" pitchFamily="18" charset="0"/>
            </a:endParaRPr>
          </a:p>
        </p:txBody>
      </p:sp>
      <p:sp>
        <p:nvSpPr>
          <p:cNvPr id="4" name="Rectángulo 3"/>
          <p:cNvSpPr/>
          <p:nvPr/>
        </p:nvSpPr>
        <p:spPr>
          <a:xfrm>
            <a:off x="281353" y="630467"/>
            <a:ext cx="1744395"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Objetivos</a:t>
            </a:r>
            <a:endParaRPr lang="es-EC" dirty="0">
              <a:solidFill>
                <a:schemeClr val="tx1"/>
              </a:solidFill>
            </a:endParaRPr>
          </a:p>
        </p:txBody>
      </p:sp>
      <p:sp>
        <p:nvSpPr>
          <p:cNvPr id="8" name="Rectángulo 7"/>
          <p:cNvSpPr/>
          <p:nvPr/>
        </p:nvSpPr>
        <p:spPr>
          <a:xfrm>
            <a:off x="2777195" y="627887"/>
            <a:ext cx="7773574" cy="57677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Elaborar un modelo de articulación entre presupuesto y la planificación institucional, con enfoque de gestión por resultados</a:t>
            </a:r>
            <a:endParaRPr lang="es-EC" dirty="0">
              <a:solidFill>
                <a:schemeClr val="tx1"/>
              </a:solidFill>
            </a:endParaRPr>
          </a:p>
        </p:txBody>
      </p:sp>
      <p:sp>
        <p:nvSpPr>
          <p:cNvPr id="9" name="Rectángulo 8"/>
          <p:cNvSpPr/>
          <p:nvPr/>
        </p:nvSpPr>
        <p:spPr>
          <a:xfrm>
            <a:off x="281353" y="1684837"/>
            <a:ext cx="1744395" cy="57677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Específicos</a:t>
            </a:r>
          </a:p>
        </p:txBody>
      </p:sp>
      <p:sp>
        <p:nvSpPr>
          <p:cNvPr id="10" name="Rectángulo 9"/>
          <p:cNvSpPr/>
          <p:nvPr/>
        </p:nvSpPr>
        <p:spPr>
          <a:xfrm>
            <a:off x="2777195" y="1674047"/>
            <a:ext cx="1927275" cy="58756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Normativa Presupuesto</a:t>
            </a:r>
          </a:p>
        </p:txBody>
      </p:sp>
      <p:sp>
        <p:nvSpPr>
          <p:cNvPr id="11" name="Rectángulo 10"/>
          <p:cNvSpPr/>
          <p:nvPr/>
        </p:nvSpPr>
        <p:spPr>
          <a:xfrm>
            <a:off x="5471746" y="1684836"/>
            <a:ext cx="1589650" cy="57677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Normativa Planificación</a:t>
            </a:r>
          </a:p>
        </p:txBody>
      </p:sp>
      <p:sp>
        <p:nvSpPr>
          <p:cNvPr id="12" name="Rectángulo 11"/>
          <p:cNvSpPr/>
          <p:nvPr/>
        </p:nvSpPr>
        <p:spPr>
          <a:xfrm>
            <a:off x="7848592" y="1674047"/>
            <a:ext cx="2505225" cy="58756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Articulación plan - presupuesto</a:t>
            </a:r>
          </a:p>
        </p:txBody>
      </p:sp>
      <p:sp>
        <p:nvSpPr>
          <p:cNvPr id="13" name="Rectángulo 12"/>
          <p:cNvSpPr/>
          <p:nvPr/>
        </p:nvSpPr>
        <p:spPr>
          <a:xfrm>
            <a:off x="2396470" y="2728416"/>
            <a:ext cx="2104294" cy="113316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Procedimiento de Planificación, articulación presupuesto</a:t>
            </a:r>
          </a:p>
        </p:txBody>
      </p:sp>
      <p:cxnSp>
        <p:nvCxnSpPr>
          <p:cNvPr id="5" name="Conector recto de flecha 4"/>
          <p:cNvCxnSpPr>
            <a:stCxn id="4" idx="3"/>
            <a:endCxn id="8" idx="1"/>
          </p:cNvCxnSpPr>
          <p:nvPr/>
        </p:nvCxnSpPr>
        <p:spPr>
          <a:xfrm flipV="1">
            <a:off x="2025748" y="916275"/>
            <a:ext cx="751447" cy="2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ector recto de flecha 13"/>
          <p:cNvCxnSpPr/>
          <p:nvPr/>
        </p:nvCxnSpPr>
        <p:spPr>
          <a:xfrm flipV="1">
            <a:off x="2025748" y="1967829"/>
            <a:ext cx="751447" cy="2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a:stCxn id="4" idx="2"/>
            <a:endCxn id="9" idx="0"/>
          </p:cNvCxnSpPr>
          <p:nvPr/>
        </p:nvCxnSpPr>
        <p:spPr>
          <a:xfrm>
            <a:off x="1153551" y="1207242"/>
            <a:ext cx="0" cy="4775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p:nvPr/>
        </p:nvCxnSpPr>
        <p:spPr>
          <a:xfrm flipV="1">
            <a:off x="4704470" y="1965249"/>
            <a:ext cx="751447" cy="2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p:cNvCxnSpPr/>
          <p:nvPr/>
        </p:nvCxnSpPr>
        <p:spPr>
          <a:xfrm flipV="1">
            <a:off x="7061396" y="1973224"/>
            <a:ext cx="751447" cy="2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ángulo 17"/>
          <p:cNvSpPr/>
          <p:nvPr/>
        </p:nvSpPr>
        <p:spPr>
          <a:xfrm>
            <a:off x="281353" y="2731829"/>
            <a:ext cx="1744395"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Introducción</a:t>
            </a:r>
            <a:endParaRPr lang="es-EC" dirty="0">
              <a:solidFill>
                <a:schemeClr val="tx1"/>
              </a:solidFill>
            </a:endParaRPr>
          </a:p>
        </p:txBody>
      </p:sp>
      <p:sp>
        <p:nvSpPr>
          <p:cNvPr id="19" name="Rectángulo 18"/>
          <p:cNvSpPr/>
          <p:nvPr/>
        </p:nvSpPr>
        <p:spPr>
          <a:xfrm>
            <a:off x="4898405" y="2728416"/>
            <a:ext cx="2104294" cy="113316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Mediante CONGOPE, articulación plan-presupuesto</a:t>
            </a:r>
          </a:p>
        </p:txBody>
      </p:sp>
      <p:sp>
        <p:nvSpPr>
          <p:cNvPr id="20" name="Rectángulo 19"/>
          <p:cNvSpPr/>
          <p:nvPr/>
        </p:nvSpPr>
        <p:spPr>
          <a:xfrm>
            <a:off x="7415414" y="2728416"/>
            <a:ext cx="2387153" cy="113316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Fortalecer la gestión institucional del Consorcio y prefecturas</a:t>
            </a:r>
          </a:p>
        </p:txBody>
      </p:sp>
      <p:sp>
        <p:nvSpPr>
          <p:cNvPr id="25" name="Rectángulo 24"/>
          <p:cNvSpPr/>
          <p:nvPr/>
        </p:nvSpPr>
        <p:spPr>
          <a:xfrm>
            <a:off x="10173288" y="2572019"/>
            <a:ext cx="1599612" cy="113316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El presente proyecto se realiza</a:t>
            </a:r>
          </a:p>
        </p:txBody>
      </p:sp>
      <p:sp>
        <p:nvSpPr>
          <p:cNvPr id="27" name="Rectángulo 26"/>
          <p:cNvSpPr/>
          <p:nvPr/>
        </p:nvSpPr>
        <p:spPr>
          <a:xfrm>
            <a:off x="10213311" y="4414390"/>
            <a:ext cx="1559589" cy="113316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En base a la necesidad</a:t>
            </a:r>
          </a:p>
        </p:txBody>
      </p:sp>
      <p:sp>
        <p:nvSpPr>
          <p:cNvPr id="28" name="Rectángulo 27"/>
          <p:cNvSpPr/>
          <p:nvPr/>
        </p:nvSpPr>
        <p:spPr>
          <a:xfrm>
            <a:off x="3176205" y="4397856"/>
            <a:ext cx="3885191" cy="113316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Además de generar información relevante para la toma de decisiones de las autoridades.</a:t>
            </a:r>
          </a:p>
        </p:txBody>
      </p:sp>
      <p:sp>
        <p:nvSpPr>
          <p:cNvPr id="29" name="Rectángulo 28"/>
          <p:cNvSpPr/>
          <p:nvPr/>
        </p:nvSpPr>
        <p:spPr>
          <a:xfrm>
            <a:off x="7488699" y="4397856"/>
            <a:ext cx="2106793" cy="1149700"/>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De un modelo operativo de vincular plan - presupuesto</a:t>
            </a:r>
          </a:p>
        </p:txBody>
      </p:sp>
      <p:pic>
        <p:nvPicPr>
          <p:cNvPr id="30" name="Picture 6" descr="Resultado de imagen para vincula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31" y="3627600"/>
            <a:ext cx="1757736" cy="2065834"/>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onector recto de flecha 34"/>
          <p:cNvCxnSpPr/>
          <p:nvPr/>
        </p:nvCxnSpPr>
        <p:spPr>
          <a:xfrm>
            <a:off x="2025748" y="3019242"/>
            <a:ext cx="370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ector recto de flecha 35"/>
          <p:cNvCxnSpPr/>
          <p:nvPr/>
        </p:nvCxnSpPr>
        <p:spPr>
          <a:xfrm>
            <a:off x="4527683" y="3308604"/>
            <a:ext cx="370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Conector recto de flecha 39"/>
          <p:cNvCxnSpPr/>
          <p:nvPr/>
        </p:nvCxnSpPr>
        <p:spPr>
          <a:xfrm>
            <a:off x="7002699" y="3308604"/>
            <a:ext cx="370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Conector recto de flecha 45"/>
          <p:cNvCxnSpPr/>
          <p:nvPr/>
        </p:nvCxnSpPr>
        <p:spPr>
          <a:xfrm>
            <a:off x="9802566" y="3250031"/>
            <a:ext cx="370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2" name="0 Imagen">
            <a:hlinkClick r:id="rId5" action="ppaction://hlinkfile"/>
          </p:cNvPr>
          <p:cNvPicPr/>
          <p:nvPr/>
        </p:nvPicPr>
        <p:blipFill>
          <a:blip r:embed="rId6" cstate="print">
            <a:extLst>
              <a:ext uri="{28A0092B-C50C-407E-A947-70E740481C1C}">
                <a14:useLocalDpi xmlns:a14="http://schemas.microsoft.com/office/drawing/2010/main" val="0"/>
              </a:ext>
            </a:extLst>
          </a:blip>
          <a:stretch>
            <a:fillRect/>
          </a:stretch>
        </p:blipFill>
        <p:spPr>
          <a:xfrm>
            <a:off x="4898405" y="5792293"/>
            <a:ext cx="3083545" cy="827979"/>
          </a:xfrm>
          <a:prstGeom prst="rect">
            <a:avLst/>
          </a:prstGeom>
        </p:spPr>
      </p:pic>
      <p:cxnSp>
        <p:nvCxnSpPr>
          <p:cNvPr id="48" name="Conector recto de flecha 47"/>
          <p:cNvCxnSpPr>
            <a:stCxn id="25" idx="2"/>
          </p:cNvCxnSpPr>
          <p:nvPr/>
        </p:nvCxnSpPr>
        <p:spPr>
          <a:xfrm>
            <a:off x="10973094" y="3705185"/>
            <a:ext cx="0" cy="692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Conector recto de flecha 49"/>
          <p:cNvCxnSpPr>
            <a:stCxn id="27" idx="1"/>
            <a:endCxn id="29" idx="3"/>
          </p:cNvCxnSpPr>
          <p:nvPr/>
        </p:nvCxnSpPr>
        <p:spPr>
          <a:xfrm flipH="1" flipV="1">
            <a:off x="9595492" y="4972706"/>
            <a:ext cx="617819" cy="8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Conector recto de flecha 52"/>
          <p:cNvCxnSpPr>
            <a:stCxn id="29" idx="1"/>
            <a:endCxn id="28" idx="3"/>
          </p:cNvCxnSpPr>
          <p:nvPr/>
        </p:nvCxnSpPr>
        <p:spPr>
          <a:xfrm flipH="1" flipV="1">
            <a:off x="7061396" y="4964439"/>
            <a:ext cx="427303" cy="8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8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380198224"/>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1033785987"/>
              </p:ext>
            </p:extLst>
          </p:nvPr>
        </p:nvGraphicFramePr>
        <p:xfrm>
          <a:off x="1497163" y="2190844"/>
          <a:ext cx="3540664" cy="46671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ángulo redondeado 7"/>
          <p:cNvSpPr/>
          <p:nvPr/>
        </p:nvSpPr>
        <p:spPr>
          <a:xfrm>
            <a:off x="307975" y="1846053"/>
            <a:ext cx="1848629" cy="483079"/>
          </a:xfrm>
          <a:prstGeom prst="roundRect">
            <a:avLst/>
          </a:prstGeom>
          <a:solidFill>
            <a:srgbClr val="232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Metas</a:t>
            </a:r>
            <a:endParaRPr lang="es-EC" dirty="0"/>
          </a:p>
        </p:txBody>
      </p:sp>
      <p:graphicFrame>
        <p:nvGraphicFramePr>
          <p:cNvPr id="11" name="Diagrama 10"/>
          <p:cNvGraphicFramePr/>
          <p:nvPr>
            <p:extLst>
              <p:ext uri="{D42A27DB-BD31-4B8C-83A1-F6EECF244321}">
                <p14:modId xmlns:p14="http://schemas.microsoft.com/office/powerpoint/2010/main" val="3801774676"/>
              </p:ext>
            </p:extLst>
          </p:nvPr>
        </p:nvGraphicFramePr>
        <p:xfrm>
          <a:off x="7327661" y="1639285"/>
          <a:ext cx="3540664" cy="466715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2" name="Rectángulo redondeado 11"/>
          <p:cNvSpPr/>
          <p:nvPr/>
        </p:nvSpPr>
        <p:spPr>
          <a:xfrm>
            <a:off x="6774911" y="1846053"/>
            <a:ext cx="1848629" cy="483079"/>
          </a:xfrm>
          <a:prstGeom prst="roundRect">
            <a:avLst/>
          </a:prstGeom>
          <a:solidFill>
            <a:srgbClr val="232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Indicadores</a:t>
            </a:r>
            <a:endParaRPr lang="es-EC" dirty="0"/>
          </a:p>
        </p:txBody>
      </p:sp>
      <p:sp>
        <p:nvSpPr>
          <p:cNvPr id="10" name="Abrir corchete 9"/>
          <p:cNvSpPr/>
          <p:nvPr/>
        </p:nvSpPr>
        <p:spPr>
          <a:xfrm>
            <a:off x="1693657" y="2497214"/>
            <a:ext cx="262626" cy="4054415"/>
          </a:xfrm>
          <a:prstGeom prst="leftBracket">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C"/>
          </a:p>
        </p:txBody>
      </p:sp>
      <p:sp>
        <p:nvSpPr>
          <p:cNvPr id="13" name="Recortar rectángulo de esquina diagonal 12"/>
          <p:cNvSpPr/>
          <p:nvPr/>
        </p:nvSpPr>
        <p:spPr>
          <a:xfrm>
            <a:off x="46303" y="3881884"/>
            <a:ext cx="1267788" cy="96615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Unidad de medida</a:t>
            </a:r>
            <a:endParaRPr lang="es-EC" dirty="0"/>
          </a:p>
        </p:txBody>
      </p:sp>
      <p:sp>
        <p:nvSpPr>
          <p:cNvPr id="15" name="Flecha derecha 14"/>
          <p:cNvSpPr/>
          <p:nvPr/>
        </p:nvSpPr>
        <p:spPr>
          <a:xfrm>
            <a:off x="1291390" y="4386532"/>
            <a:ext cx="385014" cy="20703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Recortar rectángulo de esquina diagonal 16"/>
          <p:cNvSpPr/>
          <p:nvPr/>
        </p:nvSpPr>
        <p:spPr>
          <a:xfrm>
            <a:off x="8238521" y="5719847"/>
            <a:ext cx="2389221" cy="96615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Desempeño, impacto, eficiencia, eficacia,  </a:t>
            </a:r>
            <a:endParaRPr lang="es-EC" dirty="0"/>
          </a:p>
        </p:txBody>
      </p:sp>
      <p:sp>
        <p:nvSpPr>
          <p:cNvPr id="18" name="Arco 17"/>
          <p:cNvSpPr/>
          <p:nvPr/>
        </p:nvSpPr>
        <p:spPr>
          <a:xfrm rot="11476596">
            <a:off x="6566415" y="1415573"/>
            <a:ext cx="5754469" cy="4039425"/>
          </a:xfrm>
          <a:prstGeom prst="arc">
            <a:avLst/>
          </a:prstGeom>
          <a:ln w="19050"/>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19" name="Flecha curvada hacia la derecha 18"/>
          <p:cNvSpPr/>
          <p:nvPr/>
        </p:nvSpPr>
        <p:spPr>
          <a:xfrm>
            <a:off x="6116442" y="4490049"/>
            <a:ext cx="924314" cy="1328470"/>
          </a:xfrm>
          <a:prstGeom prst="curvedRightArrow">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Rectángulo redondeado 19"/>
          <p:cNvSpPr/>
          <p:nvPr/>
        </p:nvSpPr>
        <p:spPr>
          <a:xfrm>
            <a:off x="7040756" y="5327345"/>
            <a:ext cx="816168" cy="500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Tipos</a:t>
            </a:r>
            <a:endParaRPr lang="es-EC" dirty="0"/>
          </a:p>
        </p:txBody>
      </p:sp>
      <p:sp>
        <p:nvSpPr>
          <p:cNvPr id="21" name="Flecha doblada 20"/>
          <p:cNvSpPr/>
          <p:nvPr/>
        </p:nvSpPr>
        <p:spPr>
          <a:xfrm flipV="1">
            <a:off x="7145654" y="5888596"/>
            <a:ext cx="1082013" cy="651292"/>
          </a:xfrm>
          <a:prstGeom prst="bentArrow">
            <a:avLst>
              <a:gd name="adj1" fmla="val 18978"/>
              <a:gd name="adj2" fmla="val 28011"/>
              <a:gd name="adj3" fmla="val 40055"/>
              <a:gd name="adj4" fmla="val 81478"/>
            </a:avLst>
          </a:prstGeom>
          <a:solidFill>
            <a:srgbClr val="9999FF"/>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276079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1408385587"/>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1758388480"/>
              </p:ext>
            </p:extLst>
          </p:nvPr>
        </p:nvGraphicFramePr>
        <p:xfrm>
          <a:off x="1742536" y="1957338"/>
          <a:ext cx="9402792" cy="43362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Flecha derecha 5"/>
          <p:cNvSpPr/>
          <p:nvPr/>
        </p:nvSpPr>
        <p:spPr>
          <a:xfrm>
            <a:off x="4658264" y="5641676"/>
            <a:ext cx="431321" cy="2415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0" name="Flecha derecha 9"/>
          <p:cNvSpPr/>
          <p:nvPr/>
        </p:nvSpPr>
        <p:spPr>
          <a:xfrm>
            <a:off x="7789652" y="5624424"/>
            <a:ext cx="431321" cy="2415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1" name="Flecha doblada hacia arriba 10"/>
          <p:cNvSpPr/>
          <p:nvPr/>
        </p:nvSpPr>
        <p:spPr>
          <a:xfrm flipH="1" flipV="1">
            <a:off x="4192438" y="2595959"/>
            <a:ext cx="1069675" cy="862641"/>
          </a:xfrm>
          <a:prstGeom prst="ben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13" name="Flecha doblada hacia arriba 12"/>
          <p:cNvSpPr/>
          <p:nvPr/>
        </p:nvSpPr>
        <p:spPr>
          <a:xfrm flipH="1" flipV="1">
            <a:off x="2762400" y="4125473"/>
            <a:ext cx="1069675" cy="862641"/>
          </a:xfrm>
          <a:prstGeom prst="ben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pic>
        <p:nvPicPr>
          <p:cNvPr id="7170" name="Picture 2" descr="Resultado de imagen para desarroll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31488" y="2426012"/>
            <a:ext cx="3201260" cy="188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53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201645401"/>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546882578"/>
              </p:ext>
            </p:extLst>
          </p:nvPr>
        </p:nvGraphicFramePr>
        <p:xfrm>
          <a:off x="307975" y="4570315"/>
          <a:ext cx="10926493" cy="2260600"/>
        </p:xfrm>
        <a:graphic>
          <a:graphicData uri="http://schemas.openxmlformats.org/drawingml/2006/table">
            <a:tbl>
              <a:tblPr firstRow="1" firstCol="1" bandRow="1" bandCol="1"/>
              <a:tblGrid>
                <a:gridCol w="2435225"/>
                <a:gridCol w="2842652"/>
                <a:gridCol w="2219283"/>
                <a:gridCol w="3429333"/>
              </a:tblGrid>
              <a:tr h="698994">
                <a:tc>
                  <a:txBody>
                    <a:bodyPr/>
                    <a:lstStyle/>
                    <a:p>
                      <a:pPr indent="0" algn="just">
                        <a:lnSpc>
                          <a:spcPct val="150000"/>
                        </a:lnSpc>
                        <a:spcAft>
                          <a:spcPts val="800"/>
                        </a:spcAft>
                      </a:pPr>
                      <a:r>
                        <a:rPr lang="es-EC"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Objetivo Plan Nacional 2013 - 2017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0" algn="just">
                        <a:lnSpc>
                          <a:spcPct val="150000"/>
                        </a:lnSpc>
                        <a:spcAft>
                          <a:spcPts val="800"/>
                        </a:spcAft>
                      </a:pPr>
                      <a:r>
                        <a:rPr lang="es-EC"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Objetivo estratégico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0" algn="just">
                        <a:lnSpc>
                          <a:spcPct val="150000"/>
                        </a:lnSpc>
                        <a:spcAft>
                          <a:spcPts val="800"/>
                        </a:spcAft>
                      </a:pPr>
                      <a:r>
                        <a:rPr lang="es-EC" sz="1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Programa Estratégico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0" algn="just">
                        <a:lnSpc>
                          <a:spcPct val="150000"/>
                        </a:lnSpc>
                        <a:spcAft>
                          <a:spcPts val="800"/>
                        </a:spcAft>
                      </a:pPr>
                      <a:r>
                        <a:rPr lang="es-EC" sz="1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Subprograma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1254335">
                <a:tc>
                  <a:txBody>
                    <a:bodyPr/>
                    <a:lstStyle/>
                    <a:p>
                      <a:pPr indent="0" algn="just">
                        <a:lnSpc>
                          <a:spcPct val="150000"/>
                        </a:lnSpc>
                        <a:spcAft>
                          <a:spcPts val="800"/>
                        </a:spcAft>
                      </a:pPr>
                      <a:r>
                        <a:rPr lang="es-EC" sz="1800" u="sng">
                          <a:effectLst/>
                          <a:latin typeface="Times New Roman" panose="02020603050405020304" pitchFamily="18" charset="0"/>
                          <a:ea typeface="Calibri" panose="020F0502020204030204" pitchFamily="34" charset="0"/>
                          <a:cs typeface="Times New Roman" panose="02020603050405020304" pitchFamily="18" charset="0"/>
                        </a:rPr>
                        <a:t>Objetivo 10.</a:t>
                      </a:r>
                      <a:r>
                        <a:rPr lang="es-EC" sz="1800">
                          <a:effectLst/>
                          <a:latin typeface="Times New Roman" panose="02020603050405020304" pitchFamily="18" charset="0"/>
                          <a:ea typeface="Calibri" panose="020F0502020204030204" pitchFamily="34" charset="0"/>
                          <a:cs typeface="Times New Roman" panose="02020603050405020304" pitchFamily="18" charset="0"/>
                        </a:rPr>
                        <a:t> Impulsar la transformación de la matriz productiva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Incrementar la cobertura de la red vial provincial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Desarrollo vial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Mantenimiento vial</a:t>
                      </a:r>
                    </a:p>
                    <a:p>
                      <a:pPr indent="0" algn="just">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Construcción de obras viales</a:t>
                      </a:r>
                    </a:p>
                    <a:p>
                      <a:pPr indent="0" algn="just">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Rehabilitación y mejoramiento vial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Diagrama 3"/>
          <p:cNvGraphicFramePr/>
          <p:nvPr>
            <p:extLst>
              <p:ext uri="{D42A27DB-BD31-4B8C-83A1-F6EECF244321}">
                <p14:modId xmlns:p14="http://schemas.microsoft.com/office/powerpoint/2010/main" val="829254793"/>
              </p:ext>
            </p:extLst>
          </p:nvPr>
        </p:nvGraphicFramePr>
        <p:xfrm>
          <a:off x="135256" y="1687228"/>
          <a:ext cx="4741544" cy="22930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a 6"/>
          <p:cNvGraphicFramePr/>
          <p:nvPr>
            <p:extLst>
              <p:ext uri="{D42A27DB-BD31-4B8C-83A1-F6EECF244321}">
                <p14:modId xmlns:p14="http://schemas.microsoft.com/office/powerpoint/2010/main" val="2929234443"/>
              </p:ext>
            </p:extLst>
          </p:nvPr>
        </p:nvGraphicFramePr>
        <p:xfrm>
          <a:off x="5480870" y="645859"/>
          <a:ext cx="6583680" cy="43952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1" name="Abrir llave 10"/>
          <p:cNvSpPr/>
          <p:nvPr/>
        </p:nvSpPr>
        <p:spPr>
          <a:xfrm rot="16200000">
            <a:off x="2303740" y="1885746"/>
            <a:ext cx="404577" cy="43338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12" name="Rectángulo redondeado 11"/>
          <p:cNvSpPr/>
          <p:nvPr/>
        </p:nvSpPr>
        <p:spPr>
          <a:xfrm>
            <a:off x="5445369" y="3512354"/>
            <a:ext cx="2031659" cy="588376"/>
          </a:xfrm>
          <a:prstGeom prst="roundRect">
            <a:avLst/>
          </a:prstGeom>
          <a:solidFill>
            <a:srgbClr val="232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Común en objetivos</a:t>
            </a:r>
            <a:endParaRPr lang="es-EC" dirty="0"/>
          </a:p>
        </p:txBody>
      </p:sp>
      <p:cxnSp>
        <p:nvCxnSpPr>
          <p:cNvPr id="14" name="Conector angular 13"/>
          <p:cNvCxnSpPr>
            <a:stCxn id="11" idx="1"/>
            <a:endCxn id="12" idx="2"/>
          </p:cNvCxnSpPr>
          <p:nvPr/>
        </p:nvCxnSpPr>
        <p:spPr>
          <a:xfrm rot="5400000" flipH="1" flipV="1">
            <a:off x="4406497" y="2200262"/>
            <a:ext cx="154233" cy="3955170"/>
          </a:xfrm>
          <a:prstGeom prst="bentConnector3">
            <a:avLst>
              <a:gd name="adj1" fmla="val -51844"/>
            </a:avLst>
          </a:prstGeom>
          <a:ln w="12700">
            <a:tailEnd type="triangle"/>
          </a:ln>
        </p:spPr>
        <p:style>
          <a:lnRef idx="1">
            <a:schemeClr val="dk1"/>
          </a:lnRef>
          <a:fillRef idx="0">
            <a:schemeClr val="dk1"/>
          </a:fillRef>
          <a:effectRef idx="0">
            <a:schemeClr val="dk1"/>
          </a:effectRef>
          <a:fontRef idx="minor">
            <a:schemeClr val="tx1"/>
          </a:fontRef>
        </p:style>
      </p:cxnSp>
      <p:cxnSp>
        <p:nvCxnSpPr>
          <p:cNvPr id="25" name="Conector angular 24"/>
          <p:cNvCxnSpPr>
            <a:stCxn id="12" idx="3"/>
          </p:cNvCxnSpPr>
          <p:nvPr/>
        </p:nvCxnSpPr>
        <p:spPr>
          <a:xfrm flipV="1">
            <a:off x="7477028" y="3277562"/>
            <a:ext cx="568569" cy="528980"/>
          </a:xfrm>
          <a:prstGeom prst="bentConnector3">
            <a:avLst>
              <a:gd name="adj1" fmla="val 100034"/>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6858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988892797"/>
              </p:ext>
            </p:extLst>
          </p:nvPr>
        </p:nvGraphicFramePr>
        <p:xfrm>
          <a:off x="3832075" y="30238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299604502"/>
              </p:ext>
            </p:extLst>
          </p:nvPr>
        </p:nvGraphicFramePr>
        <p:xfrm>
          <a:off x="297813" y="4748784"/>
          <a:ext cx="10989945" cy="2021840"/>
        </p:xfrm>
        <a:graphic>
          <a:graphicData uri="http://schemas.openxmlformats.org/drawingml/2006/table">
            <a:tbl>
              <a:tblPr firstRow="1" firstCol="1" bandRow="1" bandCol="1"/>
              <a:tblGrid>
                <a:gridCol w="2855291"/>
                <a:gridCol w="1953876"/>
                <a:gridCol w="3090389"/>
                <a:gridCol w="3090389"/>
              </a:tblGrid>
              <a:tr h="372745">
                <a:tc>
                  <a:txBody>
                    <a:bodyPr/>
                    <a:lstStyle/>
                    <a:p>
                      <a:pPr indent="0" algn="just">
                        <a:lnSpc>
                          <a:spcPct val="150000"/>
                        </a:lnSpc>
                        <a:spcAft>
                          <a:spcPts val="800"/>
                        </a:spcAft>
                      </a:pPr>
                      <a:r>
                        <a:rPr lang="es-EC"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Objetivo estratégico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0" algn="just">
                        <a:lnSpc>
                          <a:spcPct val="100000"/>
                        </a:lnSpc>
                        <a:spcAft>
                          <a:spcPts val="800"/>
                        </a:spcAft>
                      </a:pPr>
                      <a:r>
                        <a:rPr lang="es-EC"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Programa Estratégico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0" algn="just">
                        <a:lnSpc>
                          <a:spcPct val="150000"/>
                        </a:lnSpc>
                        <a:spcAft>
                          <a:spcPts val="800"/>
                        </a:spcAft>
                      </a:pPr>
                      <a:r>
                        <a:rPr lang="es-EC" sz="1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Acciones estratégicas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0" algn="just">
                        <a:lnSpc>
                          <a:spcPct val="150000"/>
                        </a:lnSpc>
                        <a:spcAft>
                          <a:spcPts val="800"/>
                        </a:spcAft>
                      </a:pPr>
                      <a:r>
                        <a:rPr lang="es-EC" sz="1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Subprograma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325755">
                <a:tc rowSpan="3">
                  <a:txBody>
                    <a:bodyPr/>
                    <a:lstStyle/>
                    <a:p>
                      <a:pPr indent="0" algn="just">
                        <a:lnSpc>
                          <a:spcPct val="150000"/>
                        </a:lnSpc>
                        <a:spcAft>
                          <a:spcPts val="80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Incrementar la cobertura de la red vial provincial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0" algn="just">
                        <a:lnSpc>
                          <a:spcPct val="150000"/>
                        </a:lnSpc>
                        <a:spcAft>
                          <a:spcPts val="80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Desarrollo vial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80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Mantener las vías existentes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Mantenimiento vial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60">
                <a:tc vMerge="1">
                  <a:txBody>
                    <a:bodyPr/>
                    <a:lstStyle/>
                    <a:p>
                      <a:endParaRPr lang="es-EC"/>
                    </a:p>
                  </a:txBody>
                  <a:tcPr/>
                </a:tc>
                <a:tc vMerge="1">
                  <a:txBody>
                    <a:bodyPr/>
                    <a:lstStyle/>
                    <a:p>
                      <a:endParaRPr lang="es-EC"/>
                    </a:p>
                  </a:txBody>
                  <a:tcPr/>
                </a:tc>
                <a:tc>
                  <a:txBody>
                    <a:bodyPr/>
                    <a:lstStyle/>
                    <a:p>
                      <a:pPr indent="0" algn="just">
                        <a:lnSpc>
                          <a:spcPct val="150000"/>
                        </a:lnSpc>
                        <a:spcAft>
                          <a:spcPts val="80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Construir obras viales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Construcción de obras viales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30">
                <a:tc vMerge="1">
                  <a:txBody>
                    <a:bodyPr/>
                    <a:lstStyle/>
                    <a:p>
                      <a:endParaRPr lang="es-EC"/>
                    </a:p>
                  </a:txBody>
                  <a:tcPr/>
                </a:tc>
                <a:tc vMerge="1">
                  <a:txBody>
                    <a:bodyPr/>
                    <a:lstStyle/>
                    <a:p>
                      <a:endParaRPr lang="es-EC"/>
                    </a:p>
                  </a:txBody>
                  <a:tcPr/>
                </a:tc>
                <a:tc>
                  <a:txBody>
                    <a:bodyPr/>
                    <a:lstStyle/>
                    <a:p>
                      <a:pPr indent="0" algn="just">
                        <a:lnSpc>
                          <a:spcPct val="10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Rehabilitar vías </a:t>
                      </a:r>
                    </a:p>
                    <a:p>
                      <a:pPr indent="0" algn="just">
                        <a:lnSpc>
                          <a:spcPct val="10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Mejorar vías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Rehabilitación y mejoramiento vial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Diagrama 3"/>
          <p:cNvGraphicFramePr/>
          <p:nvPr>
            <p:extLst>
              <p:ext uri="{D42A27DB-BD31-4B8C-83A1-F6EECF244321}">
                <p14:modId xmlns:p14="http://schemas.microsoft.com/office/powerpoint/2010/main" val="3777211720"/>
              </p:ext>
            </p:extLst>
          </p:nvPr>
        </p:nvGraphicFramePr>
        <p:xfrm>
          <a:off x="-393089" y="1900393"/>
          <a:ext cx="11243969" cy="2160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Flecha izquierda y derecha 9"/>
          <p:cNvSpPr/>
          <p:nvPr/>
        </p:nvSpPr>
        <p:spPr>
          <a:xfrm rot="21136031">
            <a:off x="4634962" y="2385146"/>
            <a:ext cx="1187867" cy="243775"/>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1" name="Flecha derecha 10"/>
          <p:cNvSpPr/>
          <p:nvPr/>
        </p:nvSpPr>
        <p:spPr>
          <a:xfrm>
            <a:off x="8453120" y="2311896"/>
            <a:ext cx="792480" cy="15396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4" name="Nube 13"/>
          <p:cNvSpPr/>
          <p:nvPr/>
        </p:nvSpPr>
        <p:spPr>
          <a:xfrm>
            <a:off x="9377680" y="1869413"/>
            <a:ext cx="2275840" cy="1048443"/>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Proyectos y actividades</a:t>
            </a:r>
            <a:endParaRPr lang="es-EC" dirty="0"/>
          </a:p>
        </p:txBody>
      </p:sp>
    </p:spTree>
    <p:extLst>
      <p:ext uri="{BB962C8B-B14F-4D97-AF65-F5344CB8AC3E}">
        <p14:creationId xmlns:p14="http://schemas.microsoft.com/office/powerpoint/2010/main" val="3752553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1798325385"/>
              </p:ext>
            </p:extLst>
          </p:nvPr>
        </p:nvGraphicFramePr>
        <p:xfrm>
          <a:off x="3649051" y="258794"/>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redondeado 3"/>
          <p:cNvSpPr/>
          <p:nvPr/>
        </p:nvSpPr>
        <p:spPr>
          <a:xfrm>
            <a:off x="247015" y="1526043"/>
            <a:ext cx="2980824" cy="11756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Objetivos Estratégicos</a:t>
            </a:r>
          </a:p>
          <a:p>
            <a:pPr algn="ctr"/>
            <a:endParaRPr lang="es-EC" dirty="0"/>
          </a:p>
          <a:p>
            <a:pPr algn="ctr"/>
            <a:r>
              <a:rPr lang="es-EC" dirty="0" smtClean="0"/>
              <a:t>Incrementar la cobertura de la red vial provincial</a:t>
            </a:r>
            <a:endParaRPr lang="es-EC" dirty="0"/>
          </a:p>
        </p:txBody>
      </p:sp>
      <p:sp>
        <p:nvSpPr>
          <p:cNvPr id="11" name="Rectángulo redondeado 10"/>
          <p:cNvSpPr/>
          <p:nvPr/>
        </p:nvSpPr>
        <p:spPr>
          <a:xfrm>
            <a:off x="4753436" y="1549869"/>
            <a:ext cx="3455820" cy="1216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Objetivos Operativos</a:t>
            </a:r>
          </a:p>
          <a:p>
            <a:pPr algn="ctr"/>
            <a:endParaRPr lang="es-EC" dirty="0"/>
          </a:p>
          <a:p>
            <a:pPr algn="ctr"/>
            <a:r>
              <a:rPr lang="es-EC" dirty="0" smtClean="0"/>
              <a:t>Ampliar y mejorar el servicio de la red vial provincial</a:t>
            </a:r>
            <a:endParaRPr lang="es-EC" dirty="0"/>
          </a:p>
        </p:txBody>
      </p:sp>
      <p:sp>
        <p:nvSpPr>
          <p:cNvPr id="6" name="Rectángulo 5"/>
          <p:cNvSpPr/>
          <p:nvPr/>
        </p:nvSpPr>
        <p:spPr>
          <a:xfrm>
            <a:off x="307975" y="3145010"/>
            <a:ext cx="2911088" cy="508000"/>
          </a:xfrm>
          <a:prstGeom prst="rect">
            <a:avLst/>
          </a:prstGeom>
          <a:solidFill>
            <a:srgbClr val="E7E7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Acciones Estratégicas</a:t>
            </a:r>
            <a:endParaRPr lang="es-EC" dirty="0"/>
          </a:p>
        </p:txBody>
      </p:sp>
      <p:sp>
        <p:nvSpPr>
          <p:cNvPr id="12" name="Rectángulo 11"/>
          <p:cNvSpPr/>
          <p:nvPr/>
        </p:nvSpPr>
        <p:spPr>
          <a:xfrm>
            <a:off x="307975" y="4084899"/>
            <a:ext cx="2911088" cy="508000"/>
          </a:xfrm>
          <a:prstGeom prst="rect">
            <a:avLst/>
          </a:prstGeom>
          <a:solidFill>
            <a:srgbClr val="E7E7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Mantener las vías existentes</a:t>
            </a:r>
            <a:endParaRPr lang="es-EC" dirty="0"/>
          </a:p>
        </p:txBody>
      </p:sp>
      <p:sp>
        <p:nvSpPr>
          <p:cNvPr id="13" name="Rectángulo 12"/>
          <p:cNvSpPr/>
          <p:nvPr/>
        </p:nvSpPr>
        <p:spPr>
          <a:xfrm>
            <a:off x="307975" y="4882548"/>
            <a:ext cx="2911088" cy="508000"/>
          </a:xfrm>
          <a:prstGeom prst="rect">
            <a:avLst/>
          </a:prstGeom>
          <a:solidFill>
            <a:srgbClr val="E7E7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Construir Obras Viales</a:t>
            </a:r>
            <a:endParaRPr lang="es-EC" dirty="0"/>
          </a:p>
        </p:txBody>
      </p:sp>
      <p:sp>
        <p:nvSpPr>
          <p:cNvPr id="14" name="Rectángulo 13"/>
          <p:cNvSpPr/>
          <p:nvPr/>
        </p:nvSpPr>
        <p:spPr>
          <a:xfrm>
            <a:off x="287655" y="5777877"/>
            <a:ext cx="2911088" cy="785884"/>
          </a:xfrm>
          <a:prstGeom prst="rect">
            <a:avLst/>
          </a:prstGeom>
          <a:solidFill>
            <a:srgbClr val="E7E7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Rehabilitar vías</a:t>
            </a:r>
          </a:p>
          <a:p>
            <a:pPr algn="ctr"/>
            <a:endParaRPr lang="es-EC" dirty="0"/>
          </a:p>
          <a:p>
            <a:pPr algn="ctr"/>
            <a:r>
              <a:rPr lang="es-EC" dirty="0" smtClean="0"/>
              <a:t>Mejorar vías</a:t>
            </a:r>
            <a:endParaRPr lang="es-EC" dirty="0"/>
          </a:p>
        </p:txBody>
      </p:sp>
      <p:sp>
        <p:nvSpPr>
          <p:cNvPr id="15" name="Rectángulo 14"/>
          <p:cNvSpPr/>
          <p:nvPr/>
        </p:nvSpPr>
        <p:spPr>
          <a:xfrm>
            <a:off x="4835426" y="3211822"/>
            <a:ext cx="3373120" cy="508000"/>
          </a:xfrm>
          <a:prstGeom prst="rect">
            <a:avLst/>
          </a:prstGeom>
          <a:solidFill>
            <a:srgbClr val="E7E7FF"/>
          </a:solidFill>
        </p:spPr>
        <p:style>
          <a:lnRef idx="2">
            <a:schemeClr val="accent6"/>
          </a:lnRef>
          <a:fillRef idx="1">
            <a:schemeClr val="lt1"/>
          </a:fillRef>
          <a:effectRef idx="0">
            <a:schemeClr val="accent6"/>
          </a:effectRef>
          <a:fontRef idx="minor">
            <a:schemeClr val="dk1"/>
          </a:fontRef>
        </p:style>
        <p:txBody>
          <a:bodyPr rtlCol="0" anchor="ctr"/>
          <a:lstStyle/>
          <a:p>
            <a:r>
              <a:rPr lang="es-EC" sz="1400" dirty="0" smtClean="0"/>
              <a:t>Acciones Operativas</a:t>
            </a:r>
            <a:endParaRPr lang="es-EC" sz="1400" dirty="0"/>
          </a:p>
        </p:txBody>
      </p:sp>
      <p:sp>
        <p:nvSpPr>
          <p:cNvPr id="16" name="Rectángulo 15"/>
          <p:cNvSpPr/>
          <p:nvPr/>
        </p:nvSpPr>
        <p:spPr>
          <a:xfrm>
            <a:off x="4855746" y="3928190"/>
            <a:ext cx="3373120" cy="712449"/>
          </a:xfrm>
          <a:prstGeom prst="rect">
            <a:avLst/>
          </a:prstGeom>
          <a:solidFill>
            <a:srgbClr val="E7E7FF"/>
          </a:solidFill>
        </p:spPr>
        <p:style>
          <a:lnRef idx="2">
            <a:schemeClr val="accent6"/>
          </a:lnRef>
          <a:fillRef idx="1">
            <a:schemeClr val="lt1"/>
          </a:fillRef>
          <a:effectRef idx="0">
            <a:schemeClr val="accent6"/>
          </a:effectRef>
          <a:fontRef idx="minor">
            <a:schemeClr val="dk1"/>
          </a:fontRef>
        </p:style>
        <p:txBody>
          <a:bodyPr rtlCol="0" anchor="ctr"/>
          <a:lstStyle/>
          <a:p>
            <a:r>
              <a:rPr lang="es-EC" sz="1400" dirty="0" smtClean="0"/>
              <a:t>Mantener permanentemente</a:t>
            </a:r>
          </a:p>
          <a:p>
            <a:endParaRPr lang="es-EC" sz="1400" dirty="0" smtClean="0"/>
          </a:p>
          <a:p>
            <a:r>
              <a:rPr lang="es-EC" sz="1400" dirty="0" smtClean="0"/>
              <a:t>Mantener periódicamente</a:t>
            </a:r>
            <a:endParaRPr lang="es-EC" sz="1400" dirty="0"/>
          </a:p>
        </p:txBody>
      </p:sp>
      <p:sp>
        <p:nvSpPr>
          <p:cNvPr id="17" name="Rectángulo 16"/>
          <p:cNvSpPr/>
          <p:nvPr/>
        </p:nvSpPr>
        <p:spPr>
          <a:xfrm>
            <a:off x="4835426" y="4735139"/>
            <a:ext cx="3373120" cy="797649"/>
          </a:xfrm>
          <a:prstGeom prst="rect">
            <a:avLst/>
          </a:prstGeom>
          <a:solidFill>
            <a:srgbClr val="E7E7FF"/>
          </a:solidFill>
        </p:spPr>
        <p:style>
          <a:lnRef idx="2">
            <a:schemeClr val="accent6"/>
          </a:lnRef>
          <a:fillRef idx="1">
            <a:schemeClr val="lt1"/>
          </a:fillRef>
          <a:effectRef idx="0">
            <a:schemeClr val="accent6"/>
          </a:effectRef>
          <a:fontRef idx="minor">
            <a:schemeClr val="dk1"/>
          </a:fontRef>
        </p:style>
        <p:txBody>
          <a:bodyPr rtlCol="0" anchor="ctr"/>
          <a:lstStyle/>
          <a:p>
            <a:r>
              <a:rPr lang="es-EC" sz="1400" dirty="0" smtClean="0"/>
              <a:t>Construir vías</a:t>
            </a:r>
          </a:p>
          <a:p>
            <a:endParaRPr lang="es-EC" sz="1400" dirty="0"/>
          </a:p>
          <a:p>
            <a:r>
              <a:rPr lang="es-EC" sz="1400" dirty="0" smtClean="0"/>
              <a:t>Construir puentes</a:t>
            </a:r>
          </a:p>
        </p:txBody>
      </p:sp>
      <p:sp>
        <p:nvSpPr>
          <p:cNvPr id="18" name="Rectángulo 17"/>
          <p:cNvSpPr/>
          <p:nvPr/>
        </p:nvSpPr>
        <p:spPr>
          <a:xfrm>
            <a:off x="4794786" y="5635637"/>
            <a:ext cx="3373120" cy="1178560"/>
          </a:xfrm>
          <a:prstGeom prst="rect">
            <a:avLst/>
          </a:prstGeom>
          <a:solidFill>
            <a:srgbClr val="E7E7FF"/>
          </a:solidFill>
        </p:spPr>
        <p:style>
          <a:lnRef idx="2">
            <a:schemeClr val="accent6"/>
          </a:lnRef>
          <a:fillRef idx="1">
            <a:schemeClr val="lt1"/>
          </a:fillRef>
          <a:effectRef idx="0">
            <a:schemeClr val="accent6"/>
          </a:effectRef>
          <a:fontRef idx="minor">
            <a:schemeClr val="dk1"/>
          </a:fontRef>
        </p:style>
        <p:txBody>
          <a:bodyPr rtlCol="0" anchor="ctr"/>
          <a:lstStyle/>
          <a:p>
            <a:r>
              <a:rPr lang="es-EC" sz="1400" dirty="0" smtClean="0"/>
              <a:t>Lastrar vías</a:t>
            </a:r>
          </a:p>
          <a:p>
            <a:endParaRPr lang="es-EC" sz="1400" dirty="0"/>
          </a:p>
          <a:p>
            <a:r>
              <a:rPr lang="es-EC" sz="1400" dirty="0" smtClean="0"/>
              <a:t>Asfaltar vías</a:t>
            </a:r>
          </a:p>
          <a:p>
            <a:endParaRPr lang="es-EC" sz="1400" dirty="0"/>
          </a:p>
          <a:p>
            <a:r>
              <a:rPr lang="es-EC" sz="1400" dirty="0" smtClean="0"/>
              <a:t>Reasfaltar vías</a:t>
            </a:r>
            <a:endParaRPr lang="es-EC" sz="1400" dirty="0"/>
          </a:p>
        </p:txBody>
      </p:sp>
      <p:sp>
        <p:nvSpPr>
          <p:cNvPr id="7" name="Flecha abajo 6"/>
          <p:cNvSpPr/>
          <p:nvPr/>
        </p:nvSpPr>
        <p:spPr>
          <a:xfrm>
            <a:off x="1554547" y="2781651"/>
            <a:ext cx="243840" cy="28964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9" name="Flecha abajo 18"/>
          <p:cNvSpPr/>
          <p:nvPr/>
        </p:nvSpPr>
        <p:spPr>
          <a:xfrm>
            <a:off x="6339106" y="2826028"/>
            <a:ext cx="243840" cy="28964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8" name="Flecha derecha 7"/>
          <p:cNvSpPr/>
          <p:nvPr/>
        </p:nvSpPr>
        <p:spPr>
          <a:xfrm>
            <a:off x="3313996" y="1957012"/>
            <a:ext cx="1323478" cy="5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20" name="Flecha derecha 19"/>
          <p:cNvSpPr/>
          <p:nvPr/>
        </p:nvSpPr>
        <p:spPr>
          <a:xfrm>
            <a:off x="3338306" y="3343903"/>
            <a:ext cx="1277510" cy="342850"/>
          </a:xfrm>
          <a:prstGeom prst="rightArrow">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2" name="Flecha derecha 21"/>
          <p:cNvSpPr/>
          <p:nvPr/>
        </p:nvSpPr>
        <p:spPr>
          <a:xfrm>
            <a:off x="3338306" y="4190247"/>
            <a:ext cx="1277510" cy="342850"/>
          </a:xfrm>
          <a:prstGeom prst="rightArrow">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3" name="Flecha derecha 22"/>
          <p:cNvSpPr/>
          <p:nvPr/>
        </p:nvSpPr>
        <p:spPr>
          <a:xfrm>
            <a:off x="3338306" y="4961625"/>
            <a:ext cx="1277510" cy="342850"/>
          </a:xfrm>
          <a:prstGeom prst="rightArrow">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4" name="Flecha derecha 23"/>
          <p:cNvSpPr/>
          <p:nvPr/>
        </p:nvSpPr>
        <p:spPr>
          <a:xfrm>
            <a:off x="3319325" y="5956351"/>
            <a:ext cx="1277510" cy="342850"/>
          </a:xfrm>
          <a:prstGeom prst="rightArrow">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8194" name="Picture 2" descr="Resultado de imagen para desarroll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4886" y="2950031"/>
            <a:ext cx="3907114" cy="300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579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817396183"/>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redondeado 3"/>
          <p:cNvSpPr/>
          <p:nvPr/>
        </p:nvSpPr>
        <p:spPr>
          <a:xfrm>
            <a:off x="6180246" y="4607418"/>
            <a:ext cx="5312690" cy="16570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sz="2000" dirty="0" smtClean="0">
                <a:solidFill>
                  <a:schemeClr val="bg1"/>
                </a:solidFill>
                <a:latin typeface="Calibri" panose="020F0502020204030204"/>
              </a:rPr>
              <a:t> </a:t>
            </a:r>
            <a:r>
              <a:rPr lang="es-EC" sz="2000" i="1" dirty="0" smtClean="0">
                <a:solidFill>
                  <a:schemeClr val="bg1"/>
                </a:solidFill>
                <a:latin typeface="Calibri" panose="020F0502020204030204"/>
              </a:rPr>
              <a:t>¿La </a:t>
            </a:r>
            <a:r>
              <a:rPr lang="es-EC" sz="2000" i="1" dirty="0">
                <a:solidFill>
                  <a:schemeClr val="bg1"/>
                </a:solidFill>
                <a:latin typeface="Calibri" panose="020F0502020204030204"/>
              </a:rPr>
              <a:t>realización del proyecto, contribuirá a crear, aumentar o mejorar la capacidad instalada de bienes de capital </a:t>
            </a:r>
            <a:r>
              <a:rPr lang="es-EC" sz="2000" i="1" dirty="0" smtClean="0">
                <a:solidFill>
                  <a:schemeClr val="bg1"/>
                </a:solidFill>
                <a:latin typeface="Calibri" panose="020F0502020204030204"/>
              </a:rPr>
              <a:t>físico; </a:t>
            </a:r>
            <a:r>
              <a:rPr lang="es-EC" sz="2000" i="1" dirty="0">
                <a:solidFill>
                  <a:schemeClr val="bg1"/>
                </a:solidFill>
                <a:latin typeface="Calibri" panose="020F0502020204030204"/>
              </a:rPr>
              <a:t>o, la formación, mejora o incremento del capital </a:t>
            </a:r>
            <a:r>
              <a:rPr lang="es-EC" sz="2000" i="1" dirty="0" smtClean="0">
                <a:solidFill>
                  <a:schemeClr val="bg1"/>
                </a:solidFill>
                <a:latin typeface="Calibri" panose="020F0502020204030204"/>
              </a:rPr>
              <a:t>humano?</a:t>
            </a:r>
            <a:r>
              <a:rPr lang="es-EC" sz="2000" dirty="0" smtClean="0">
                <a:solidFill>
                  <a:schemeClr val="bg1"/>
                </a:solidFill>
                <a:latin typeface="Calibri" panose="020F0502020204030204"/>
              </a:rPr>
              <a:t> </a:t>
            </a:r>
            <a:endParaRPr lang="es-EC" sz="3200" dirty="0">
              <a:solidFill>
                <a:schemeClr val="bg1"/>
              </a:solidFill>
            </a:endParaRPr>
          </a:p>
        </p:txBody>
      </p:sp>
      <p:graphicFrame>
        <p:nvGraphicFramePr>
          <p:cNvPr id="6" name="Diagrama 5"/>
          <p:cNvGraphicFramePr/>
          <p:nvPr>
            <p:extLst>
              <p:ext uri="{D42A27DB-BD31-4B8C-83A1-F6EECF244321}">
                <p14:modId xmlns:p14="http://schemas.microsoft.com/office/powerpoint/2010/main" val="2705866401"/>
              </p:ext>
            </p:extLst>
          </p:nvPr>
        </p:nvGraphicFramePr>
        <p:xfrm>
          <a:off x="-1161661" y="1802062"/>
          <a:ext cx="8128000" cy="48044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Flecha derecha 6"/>
          <p:cNvSpPr/>
          <p:nvPr/>
        </p:nvSpPr>
        <p:spPr>
          <a:xfrm>
            <a:off x="5232400" y="4661370"/>
            <a:ext cx="833120" cy="3684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9218" name="Picture 2" descr="Resultado de imagen para definición de proyect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65520" y="1743065"/>
            <a:ext cx="5542143" cy="256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39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264808393"/>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1143663903"/>
              </p:ext>
            </p:extLst>
          </p:nvPr>
        </p:nvGraphicFramePr>
        <p:xfrm>
          <a:off x="7745095" y="1586997"/>
          <a:ext cx="4324985" cy="45513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Abrir corchete 5"/>
          <p:cNvSpPr/>
          <p:nvPr/>
        </p:nvSpPr>
        <p:spPr>
          <a:xfrm>
            <a:off x="7620000" y="2397760"/>
            <a:ext cx="386080" cy="306832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7" name="Rectángulo redondeado 6"/>
          <p:cNvSpPr/>
          <p:nvPr/>
        </p:nvSpPr>
        <p:spPr>
          <a:xfrm>
            <a:off x="4372386" y="3312159"/>
            <a:ext cx="2468857" cy="12395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Referencia y asociados a las metas de objetivos estratégicos</a:t>
            </a:r>
            <a:endParaRPr lang="es-EC" dirty="0"/>
          </a:p>
        </p:txBody>
      </p:sp>
      <p:sp>
        <p:nvSpPr>
          <p:cNvPr id="8" name="Flecha izquierda 7"/>
          <p:cNvSpPr/>
          <p:nvPr/>
        </p:nvSpPr>
        <p:spPr>
          <a:xfrm>
            <a:off x="6903791" y="3770292"/>
            <a:ext cx="653661" cy="323255"/>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0" name="Flecha curvada hacia abajo 9"/>
          <p:cNvSpPr/>
          <p:nvPr/>
        </p:nvSpPr>
        <p:spPr>
          <a:xfrm flipH="1">
            <a:off x="2667121" y="1840994"/>
            <a:ext cx="5879386" cy="699700"/>
          </a:xfrm>
          <a:prstGeom prst="curvedDownArrow">
            <a:avLst>
              <a:gd name="adj1" fmla="val 25000"/>
              <a:gd name="adj2" fmla="val 6756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Rectángulo redondeado 11"/>
          <p:cNvSpPr/>
          <p:nvPr/>
        </p:nvSpPr>
        <p:spPr>
          <a:xfrm>
            <a:off x="1087143" y="2623145"/>
            <a:ext cx="2468857" cy="12395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Catalogo de metas – se utilice las mismas unidades de medida</a:t>
            </a:r>
            <a:endParaRPr lang="es-EC" dirty="0"/>
          </a:p>
        </p:txBody>
      </p:sp>
      <p:pic>
        <p:nvPicPr>
          <p:cNvPr id="10246" name="Picture 6" descr="Resultado de imagen para metas e indicador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2666" y="4331172"/>
            <a:ext cx="3026421" cy="226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99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1192707413"/>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2185627336"/>
              </p:ext>
            </p:extLst>
          </p:nvPr>
        </p:nvGraphicFramePr>
        <p:xfrm>
          <a:off x="2073655" y="1802062"/>
          <a:ext cx="10058400" cy="4419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266" name="Picture 2" descr="Resultado de imagen para definición de componentes de proyect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8062" y="3212968"/>
            <a:ext cx="2208620" cy="15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802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310884641"/>
              </p:ext>
            </p:extLst>
          </p:nvPr>
        </p:nvGraphicFramePr>
        <p:xfrm>
          <a:off x="2786731" y="209519"/>
          <a:ext cx="8658975"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1390218313"/>
              </p:ext>
            </p:extLst>
          </p:nvPr>
        </p:nvGraphicFramePr>
        <p:xfrm>
          <a:off x="307975" y="1455994"/>
          <a:ext cx="6266584" cy="34987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ángulo 7"/>
          <p:cNvSpPr/>
          <p:nvPr/>
        </p:nvSpPr>
        <p:spPr>
          <a:xfrm>
            <a:off x="7116219" y="1542623"/>
            <a:ext cx="4859061" cy="646331"/>
          </a:xfrm>
          <a:prstGeom prst="rect">
            <a:avLst/>
          </a:prstGeom>
        </p:spPr>
        <p:txBody>
          <a:bodyPr wrap="square">
            <a:spAutoFit/>
          </a:bodyPr>
          <a:lstStyle/>
          <a:p>
            <a:pPr indent="180340" algn="just">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Actividad de inversión: Mantenimiento periódico vía Piñas-</a:t>
            </a:r>
            <a:r>
              <a:rPr lang="es-EC" b="1" dirty="0" err="1">
                <a:latin typeface="Times New Roman" panose="02020603050405020304" pitchFamily="18" charset="0"/>
                <a:ea typeface="Calibri" panose="020F0502020204030204" pitchFamily="34" charset="0"/>
                <a:cs typeface="Times New Roman" panose="02020603050405020304" pitchFamily="18" charset="0"/>
              </a:rPr>
              <a:t>Capiro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05068182"/>
              </p:ext>
            </p:extLst>
          </p:nvPr>
        </p:nvGraphicFramePr>
        <p:xfrm>
          <a:off x="7584839" y="2349220"/>
          <a:ext cx="4167128" cy="2560320"/>
        </p:xfrm>
        <a:graphic>
          <a:graphicData uri="http://schemas.openxmlformats.org/drawingml/2006/table">
            <a:tbl>
              <a:tblPr firstRow="1" firstCol="1" bandRow="1" bandCol="1"/>
              <a:tblGrid>
                <a:gridCol w="2115776"/>
                <a:gridCol w="1048853"/>
                <a:gridCol w="1002499"/>
              </a:tblGrid>
              <a:tr h="0">
                <a:tc>
                  <a:txBody>
                    <a:bodyPr/>
                    <a:lstStyle/>
                    <a:p>
                      <a:pPr indent="180340" algn="just">
                        <a:lnSpc>
                          <a:spcPct val="150000"/>
                        </a:lnSpc>
                        <a:spcAft>
                          <a:spcPts val="800"/>
                        </a:spcAft>
                      </a:pPr>
                      <a:r>
                        <a:rPr lang="es-EC"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Recursos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180340" algn="just">
                        <a:lnSpc>
                          <a:spcPct val="150000"/>
                        </a:lnSpc>
                        <a:spcAft>
                          <a:spcPts val="800"/>
                        </a:spcAft>
                      </a:pPr>
                      <a:r>
                        <a:rPr lang="es-EC" sz="13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Item</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180340" algn="just">
                        <a:lnSpc>
                          <a:spcPct val="150000"/>
                        </a:lnSpc>
                        <a:spcAft>
                          <a:spcPts val="800"/>
                        </a:spcAft>
                      </a:pPr>
                      <a:r>
                        <a:rPr lang="es-EC" sz="13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Valor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0">
                <a:tc>
                  <a:txBody>
                    <a:bodyPr/>
                    <a:lstStyle/>
                    <a:p>
                      <a:pPr indent="180340" algn="just">
                        <a:lnSpc>
                          <a:spcPct val="150000"/>
                        </a:lnSpc>
                        <a:spcAft>
                          <a:spcPts val="8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Personal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71.99.01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33.862,50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just">
                        <a:lnSpc>
                          <a:spcPct val="150000"/>
                        </a:lnSpc>
                        <a:spcAft>
                          <a:spcPts val="8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Subsistencias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73.03.03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8.062,20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just">
                        <a:lnSpc>
                          <a:spcPct val="150000"/>
                        </a:lnSpc>
                        <a:spcAft>
                          <a:spcPts val="8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Mantenimiento maquinaria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73.04.04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21.598,50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just">
                        <a:lnSpc>
                          <a:spcPct val="150000"/>
                        </a:lnSpc>
                        <a:spcAft>
                          <a:spcPts val="8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Combustible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73.08.03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14.520,00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just">
                        <a:lnSpc>
                          <a:spcPct val="150000"/>
                        </a:lnSpc>
                        <a:spcAft>
                          <a:spcPts val="8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Materiales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73.08.11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85.305,00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just">
                        <a:lnSpc>
                          <a:spcPct val="150000"/>
                        </a:lnSpc>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Repuestos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73.08.13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dirty="0">
                          <a:effectLst/>
                          <a:latin typeface="Times New Roman" panose="02020603050405020304" pitchFamily="18" charset="0"/>
                          <a:ea typeface="Calibri" panose="020F0502020204030204" pitchFamily="34" charset="0"/>
                          <a:cs typeface="Times New Roman" panose="02020603050405020304" pitchFamily="18" charset="0"/>
                        </a:rPr>
                        <a:t>18.150,00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ángulo 11"/>
          <p:cNvSpPr/>
          <p:nvPr/>
        </p:nvSpPr>
        <p:spPr>
          <a:xfrm>
            <a:off x="3986376" y="4954756"/>
            <a:ext cx="4504806" cy="646331"/>
          </a:xfrm>
          <a:prstGeom prst="rect">
            <a:avLst/>
          </a:prstGeom>
        </p:spPr>
        <p:txBody>
          <a:bodyPr wrap="square">
            <a:spAutoFit/>
          </a:bodyPr>
          <a:lstStyle/>
          <a:p>
            <a:pPr indent="180340" algn="just">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Proyecto: construcción de puente sobre el Río Grande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659790324"/>
              </p:ext>
            </p:extLst>
          </p:nvPr>
        </p:nvGraphicFramePr>
        <p:xfrm>
          <a:off x="4055389" y="5668918"/>
          <a:ext cx="4435793" cy="731520"/>
        </p:xfrm>
        <a:graphic>
          <a:graphicData uri="http://schemas.openxmlformats.org/drawingml/2006/table">
            <a:tbl>
              <a:tblPr firstRow="1" firstCol="1" bandRow="1" bandCol="1"/>
              <a:tblGrid>
                <a:gridCol w="1752082"/>
                <a:gridCol w="1127937"/>
                <a:gridCol w="1555774"/>
              </a:tblGrid>
              <a:tr h="0">
                <a:tc>
                  <a:txBody>
                    <a:bodyPr/>
                    <a:lstStyle/>
                    <a:p>
                      <a:pPr indent="180340" algn="just">
                        <a:lnSpc>
                          <a:spcPct val="150000"/>
                        </a:lnSpc>
                        <a:spcAft>
                          <a:spcPts val="800"/>
                        </a:spcAft>
                      </a:pPr>
                      <a:r>
                        <a:rPr lang="es-EC" sz="1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Recursos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180340" algn="just">
                        <a:lnSpc>
                          <a:spcPct val="150000"/>
                        </a:lnSpc>
                        <a:spcAft>
                          <a:spcPts val="800"/>
                        </a:spcAft>
                      </a:pPr>
                      <a:r>
                        <a:rPr lang="es-EC" sz="14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Item</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180340" algn="just">
                        <a:lnSpc>
                          <a:spcPct val="150000"/>
                        </a:lnSpc>
                        <a:spcAft>
                          <a:spcPts val="800"/>
                        </a:spcAft>
                      </a:pPr>
                      <a:r>
                        <a:rPr lang="es-EC"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Valor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0">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Vía contratación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75.01.05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105.000,00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33354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nvPr>
        </p:nvGraphicFramePr>
        <p:xfrm>
          <a:off x="2786731" y="209519"/>
          <a:ext cx="8658975"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3592475727"/>
              </p:ext>
            </p:extLst>
          </p:nvPr>
        </p:nvGraphicFramePr>
        <p:xfrm>
          <a:off x="307975" y="2912909"/>
          <a:ext cx="11518265" cy="34987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1404" y="1495849"/>
            <a:ext cx="2507111" cy="164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339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a:t>
            </a:r>
            <a:endParaRPr lang="es-EC" sz="2400" dirty="0">
              <a:latin typeface="Times New Roman" panose="02020603050405020304" pitchFamily="18" charset="0"/>
              <a:cs typeface="Times New Roman" panose="02020603050405020304" pitchFamily="18" charset="0"/>
            </a:endParaRPr>
          </a:p>
        </p:txBody>
      </p:sp>
      <p:sp>
        <p:nvSpPr>
          <p:cNvPr id="4" name="Rectángulo 3"/>
          <p:cNvSpPr/>
          <p:nvPr/>
        </p:nvSpPr>
        <p:spPr>
          <a:xfrm>
            <a:off x="281353" y="630467"/>
            <a:ext cx="1744395"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Marco Legal</a:t>
            </a:r>
            <a:endParaRPr lang="es-EC" dirty="0">
              <a:solidFill>
                <a:prstClr val="black"/>
              </a:solidFill>
            </a:endParaRPr>
          </a:p>
        </p:txBody>
      </p:sp>
      <p:sp>
        <p:nvSpPr>
          <p:cNvPr id="8" name="Rectángulo 7"/>
          <p:cNvSpPr/>
          <p:nvPr/>
        </p:nvSpPr>
        <p:spPr>
          <a:xfrm>
            <a:off x="2570161" y="642291"/>
            <a:ext cx="7773574" cy="57677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Constitución de la república del Ecuador, 2008, Art. 279, 280</a:t>
            </a:r>
            <a:endParaRPr lang="es-EC" dirty="0">
              <a:solidFill>
                <a:prstClr val="black"/>
              </a:solidFill>
            </a:endParaRPr>
          </a:p>
        </p:txBody>
      </p:sp>
      <p:sp>
        <p:nvSpPr>
          <p:cNvPr id="9" name="Rectángulo 8"/>
          <p:cNvSpPr/>
          <p:nvPr/>
        </p:nvSpPr>
        <p:spPr>
          <a:xfrm>
            <a:off x="281353" y="1684837"/>
            <a:ext cx="2047779" cy="88583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prstClr val="black"/>
                </a:solidFill>
              </a:rPr>
              <a:t>Código Orgánico de Planificación y Finanzas Públicas</a:t>
            </a:r>
            <a:endParaRPr lang="es-EC" dirty="0">
              <a:solidFill>
                <a:prstClr val="black"/>
              </a:solidFill>
            </a:endParaRPr>
          </a:p>
        </p:txBody>
      </p:sp>
      <p:sp>
        <p:nvSpPr>
          <p:cNvPr id="10" name="Rectángulo 9"/>
          <p:cNvSpPr/>
          <p:nvPr/>
        </p:nvSpPr>
        <p:spPr>
          <a:xfrm>
            <a:off x="3080579" y="1679441"/>
            <a:ext cx="1140079" cy="58756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 12.</a:t>
            </a:r>
            <a:endParaRPr lang="es-EC" dirty="0">
              <a:solidFill>
                <a:prstClr val="black"/>
              </a:solidFill>
            </a:endParaRPr>
          </a:p>
        </p:txBody>
      </p:sp>
      <p:sp>
        <p:nvSpPr>
          <p:cNvPr id="11" name="Rectángulo 10"/>
          <p:cNvSpPr/>
          <p:nvPr/>
        </p:nvSpPr>
        <p:spPr>
          <a:xfrm>
            <a:off x="4574754" y="1684835"/>
            <a:ext cx="7053653" cy="57677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prstClr val="black"/>
                </a:solidFill>
              </a:rPr>
              <a:t>La </a:t>
            </a:r>
            <a:r>
              <a:rPr lang="es-EC" dirty="0" err="1" smtClean="0">
                <a:solidFill>
                  <a:prstClr val="black"/>
                </a:solidFill>
              </a:rPr>
              <a:t>PDyOT</a:t>
            </a:r>
            <a:r>
              <a:rPr lang="es-EC" dirty="0" smtClean="0">
                <a:solidFill>
                  <a:prstClr val="black"/>
                </a:solidFill>
              </a:rPr>
              <a:t> es competencia de los </a:t>
            </a:r>
            <a:r>
              <a:rPr lang="es-EC" dirty="0" err="1" smtClean="0">
                <a:solidFill>
                  <a:prstClr val="black"/>
                </a:solidFill>
              </a:rPr>
              <a:t>GAD´s</a:t>
            </a:r>
            <a:r>
              <a:rPr lang="es-EC" dirty="0" smtClean="0">
                <a:solidFill>
                  <a:prstClr val="black"/>
                </a:solidFill>
              </a:rPr>
              <a:t>, deben articularse obligatoriamente con los objetivos del plan nacional</a:t>
            </a:r>
            <a:endParaRPr lang="es-EC" dirty="0">
              <a:solidFill>
                <a:prstClr val="black"/>
              </a:solidFill>
            </a:endParaRPr>
          </a:p>
        </p:txBody>
      </p:sp>
      <p:cxnSp>
        <p:nvCxnSpPr>
          <p:cNvPr id="5" name="Conector recto de flecha 4"/>
          <p:cNvCxnSpPr>
            <a:stCxn id="4" idx="3"/>
            <a:endCxn id="8" idx="1"/>
          </p:cNvCxnSpPr>
          <p:nvPr/>
        </p:nvCxnSpPr>
        <p:spPr>
          <a:xfrm>
            <a:off x="2025748" y="918855"/>
            <a:ext cx="544413" cy="118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ector recto de flecha 13"/>
          <p:cNvCxnSpPr/>
          <p:nvPr/>
        </p:nvCxnSpPr>
        <p:spPr>
          <a:xfrm flipV="1">
            <a:off x="2329132" y="1973223"/>
            <a:ext cx="751447" cy="2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a:stCxn id="4" idx="2"/>
          </p:cNvCxnSpPr>
          <p:nvPr/>
        </p:nvCxnSpPr>
        <p:spPr>
          <a:xfrm>
            <a:off x="1153551" y="1207242"/>
            <a:ext cx="2389" cy="4721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p:nvPr/>
        </p:nvCxnSpPr>
        <p:spPr>
          <a:xfrm>
            <a:off x="4253771" y="1951678"/>
            <a:ext cx="3209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ángulo 33"/>
          <p:cNvSpPr/>
          <p:nvPr/>
        </p:nvSpPr>
        <p:spPr>
          <a:xfrm>
            <a:off x="3080579" y="2575379"/>
            <a:ext cx="1140079" cy="58756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 17.</a:t>
            </a:r>
            <a:endParaRPr lang="es-EC" dirty="0">
              <a:solidFill>
                <a:prstClr val="black"/>
              </a:solidFill>
            </a:endParaRPr>
          </a:p>
        </p:txBody>
      </p:sp>
      <p:sp>
        <p:nvSpPr>
          <p:cNvPr id="35" name="Rectángulo 34"/>
          <p:cNvSpPr/>
          <p:nvPr/>
        </p:nvSpPr>
        <p:spPr>
          <a:xfrm>
            <a:off x="4574754" y="2580773"/>
            <a:ext cx="7053653" cy="57677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prstClr val="black"/>
                </a:solidFill>
              </a:rPr>
              <a:t>Los </a:t>
            </a:r>
            <a:r>
              <a:rPr lang="es-EC" dirty="0" err="1" smtClean="0">
                <a:solidFill>
                  <a:prstClr val="black"/>
                </a:solidFill>
              </a:rPr>
              <a:t>GAD´s</a:t>
            </a:r>
            <a:r>
              <a:rPr lang="es-EC" dirty="0" smtClean="0">
                <a:solidFill>
                  <a:prstClr val="black"/>
                </a:solidFill>
              </a:rPr>
              <a:t> elaborarán metodologías para la formulación, monitoreo y evaluación de los </a:t>
            </a:r>
            <a:r>
              <a:rPr lang="es-EC" dirty="0" err="1" smtClean="0">
                <a:solidFill>
                  <a:prstClr val="black"/>
                </a:solidFill>
              </a:rPr>
              <a:t>PDyOT´s</a:t>
            </a:r>
            <a:r>
              <a:rPr lang="es-EC" dirty="0" smtClean="0">
                <a:solidFill>
                  <a:prstClr val="black"/>
                </a:solidFill>
              </a:rPr>
              <a:t>.</a:t>
            </a:r>
            <a:endParaRPr lang="es-EC" dirty="0">
              <a:solidFill>
                <a:prstClr val="black"/>
              </a:solidFill>
            </a:endParaRPr>
          </a:p>
        </p:txBody>
      </p:sp>
      <p:cxnSp>
        <p:nvCxnSpPr>
          <p:cNvPr id="36" name="Conector recto de flecha 35"/>
          <p:cNvCxnSpPr/>
          <p:nvPr/>
        </p:nvCxnSpPr>
        <p:spPr>
          <a:xfrm>
            <a:off x="4253771" y="2847616"/>
            <a:ext cx="3209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ector recto 37"/>
          <p:cNvCxnSpPr/>
          <p:nvPr/>
        </p:nvCxnSpPr>
        <p:spPr>
          <a:xfrm>
            <a:off x="2570161" y="1973223"/>
            <a:ext cx="0" cy="1752518"/>
          </a:xfrm>
          <a:prstGeom prst="line">
            <a:avLst/>
          </a:prstGeom>
        </p:spPr>
        <p:style>
          <a:lnRef idx="1">
            <a:schemeClr val="dk1"/>
          </a:lnRef>
          <a:fillRef idx="0">
            <a:schemeClr val="dk1"/>
          </a:fillRef>
          <a:effectRef idx="0">
            <a:schemeClr val="dk1"/>
          </a:effectRef>
          <a:fontRef idx="minor">
            <a:schemeClr val="tx1"/>
          </a:fontRef>
        </p:style>
      </p:cxnSp>
      <p:cxnSp>
        <p:nvCxnSpPr>
          <p:cNvPr id="40" name="Conector recto de flecha 39"/>
          <p:cNvCxnSpPr/>
          <p:nvPr/>
        </p:nvCxnSpPr>
        <p:spPr>
          <a:xfrm>
            <a:off x="2570161" y="2882122"/>
            <a:ext cx="5104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ángulo 40"/>
          <p:cNvSpPr/>
          <p:nvPr/>
        </p:nvSpPr>
        <p:spPr>
          <a:xfrm>
            <a:off x="3080579" y="3418998"/>
            <a:ext cx="1140079" cy="58756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 77.</a:t>
            </a:r>
            <a:endParaRPr lang="es-EC" dirty="0">
              <a:solidFill>
                <a:prstClr val="black"/>
              </a:solidFill>
            </a:endParaRPr>
          </a:p>
        </p:txBody>
      </p:sp>
      <p:sp>
        <p:nvSpPr>
          <p:cNvPr id="42" name="Rectángulo 41"/>
          <p:cNvSpPr/>
          <p:nvPr/>
        </p:nvSpPr>
        <p:spPr>
          <a:xfrm>
            <a:off x="4574754" y="3424392"/>
            <a:ext cx="7053653" cy="57677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prstClr val="black"/>
                </a:solidFill>
              </a:rPr>
              <a:t>PGE – instrumento para determinación de egresos e ingresos. No se consideran ingresos y egresos de los </a:t>
            </a:r>
            <a:r>
              <a:rPr lang="es-EC" dirty="0" err="1" smtClean="0">
                <a:solidFill>
                  <a:prstClr val="black"/>
                </a:solidFill>
              </a:rPr>
              <a:t>GAD´s</a:t>
            </a:r>
            <a:r>
              <a:rPr lang="es-EC" dirty="0" smtClean="0">
                <a:solidFill>
                  <a:prstClr val="black"/>
                </a:solidFill>
              </a:rPr>
              <a:t>, entre otros.</a:t>
            </a:r>
            <a:endParaRPr lang="es-EC" dirty="0">
              <a:solidFill>
                <a:prstClr val="black"/>
              </a:solidFill>
            </a:endParaRPr>
          </a:p>
        </p:txBody>
      </p:sp>
      <p:cxnSp>
        <p:nvCxnSpPr>
          <p:cNvPr id="43" name="Conector recto de flecha 42"/>
          <p:cNvCxnSpPr/>
          <p:nvPr/>
        </p:nvCxnSpPr>
        <p:spPr>
          <a:xfrm>
            <a:off x="4253771" y="3691235"/>
            <a:ext cx="3209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Conector recto de flecha 43"/>
          <p:cNvCxnSpPr/>
          <p:nvPr/>
        </p:nvCxnSpPr>
        <p:spPr>
          <a:xfrm>
            <a:off x="2570161" y="3725741"/>
            <a:ext cx="5104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52" name="Picture 4" descr="Resultado de imagen para plan- presupue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844" y="4534854"/>
            <a:ext cx="3818355" cy="204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95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529796478"/>
              </p:ext>
            </p:extLst>
          </p:nvPr>
        </p:nvGraphicFramePr>
        <p:xfrm>
          <a:off x="2786731" y="534574"/>
          <a:ext cx="8658975"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1667352714"/>
              </p:ext>
            </p:extLst>
          </p:nvPr>
        </p:nvGraphicFramePr>
        <p:xfrm>
          <a:off x="756549" y="1855995"/>
          <a:ext cx="10516628" cy="30195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290" name="Picture 2" descr="Resultado de imagen para definición de componentes de proyect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6560" y="4875505"/>
            <a:ext cx="3289594" cy="17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52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nvPr>
        </p:nvGraphicFramePr>
        <p:xfrm>
          <a:off x="2786731" y="534574"/>
          <a:ext cx="8658975"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250646933"/>
              </p:ext>
            </p:extLst>
          </p:nvPr>
        </p:nvGraphicFramePr>
        <p:xfrm>
          <a:off x="756549" y="1828534"/>
          <a:ext cx="10516628" cy="39339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angle 3"/>
          <p:cNvSpPr>
            <a:spLocks noChangeArrowheads="1"/>
          </p:cNvSpPr>
          <p:nvPr/>
        </p:nvSpPr>
        <p:spPr bwMode="auto">
          <a:xfrm>
            <a:off x="756550" y="5808840"/>
            <a:ext cx="10516628" cy="954107"/>
          </a:xfrm>
          <a:prstGeom prst="rect">
            <a:avLst/>
          </a:prstGeom>
          <a:noFill/>
          <a:ln w="9525">
            <a:noFill/>
            <a:miter lim="800000"/>
            <a:headEnd/>
            <a:tailEnd/>
          </a:ln>
        </p:spPr>
        <p:txBody>
          <a:bodyPr wrap="square" anchor="b">
            <a:spAutoFit/>
          </a:bodyPr>
          <a:lstStyle/>
          <a:p>
            <a:pPr algn="ctr" eaLnBrk="0" hangingPunct="0"/>
            <a:r>
              <a:rPr lang="es-EC" sz="2800" dirty="0" smtClean="0"/>
              <a:t>Para </a:t>
            </a:r>
            <a:r>
              <a:rPr lang="es-EC" sz="2800" dirty="0"/>
              <a:t>vincular la planificación con el presupuesto de una forma eficiente es a través de la estructura programática</a:t>
            </a:r>
            <a:endParaRPr lang="es-MX" sz="2800" dirty="0"/>
          </a:p>
        </p:txBody>
      </p:sp>
    </p:spTree>
    <p:extLst>
      <p:ext uri="{BB962C8B-B14F-4D97-AF65-F5344CB8AC3E}">
        <p14:creationId xmlns:p14="http://schemas.microsoft.com/office/powerpoint/2010/main" val="2088541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nvPr>
        </p:nvGraphicFramePr>
        <p:xfrm>
          <a:off x="2786731" y="534574"/>
          <a:ext cx="8658975"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3"/>
          <p:cNvSpPr>
            <a:spLocks noChangeArrowheads="1"/>
          </p:cNvSpPr>
          <p:nvPr/>
        </p:nvSpPr>
        <p:spPr bwMode="auto">
          <a:xfrm>
            <a:off x="307975" y="1961892"/>
            <a:ext cx="10516628" cy="1384995"/>
          </a:xfrm>
          <a:prstGeom prst="rect">
            <a:avLst/>
          </a:prstGeom>
          <a:noFill/>
          <a:ln w="9525">
            <a:noFill/>
            <a:miter lim="800000"/>
            <a:headEnd/>
            <a:tailEnd/>
          </a:ln>
        </p:spPr>
        <p:txBody>
          <a:bodyPr wrap="square" anchor="b">
            <a:spAutoFit/>
          </a:bodyPr>
          <a:lstStyle/>
          <a:p>
            <a:r>
              <a:rPr lang="es-EC" sz="2800" dirty="0" smtClean="0"/>
              <a:t>El </a:t>
            </a:r>
            <a:r>
              <a:rPr lang="es-EC" sz="2800" dirty="0"/>
              <a:t>uso de </a:t>
            </a:r>
            <a:r>
              <a:rPr lang="es-EC" sz="2800" dirty="0" smtClean="0"/>
              <a:t>las estructuras programáticas propuestas </a:t>
            </a:r>
            <a:r>
              <a:rPr lang="es-EC" sz="2800" dirty="0"/>
              <a:t>dependerá del detalle de información que la autoridad y la institución requiera para la toma de </a:t>
            </a:r>
            <a:r>
              <a:rPr lang="es-EC" sz="2800" dirty="0" smtClean="0"/>
              <a:t>decisiones</a:t>
            </a:r>
            <a:r>
              <a:rPr lang="es-EC" sz="2800" dirty="0"/>
              <a:t>.</a:t>
            </a:r>
          </a:p>
        </p:txBody>
      </p:sp>
      <p:sp>
        <p:nvSpPr>
          <p:cNvPr id="4" name="Rectángulo 3"/>
          <p:cNvSpPr/>
          <p:nvPr/>
        </p:nvSpPr>
        <p:spPr>
          <a:xfrm>
            <a:off x="1902750" y="3380306"/>
            <a:ext cx="7730001" cy="579967"/>
          </a:xfrm>
          <a:prstGeom prst="rect">
            <a:avLst/>
          </a:prstGeom>
        </p:spPr>
        <p:txBody>
          <a:bodyPr wrap="none">
            <a:spAutoFit/>
          </a:bodyPr>
          <a:lstStyle/>
          <a:p>
            <a:pPr marL="342900" lvl="0" indent="-342900" algn="just" fontAlgn="base">
              <a:lnSpc>
                <a:spcPct val="150000"/>
              </a:lnSpc>
              <a:spcAft>
                <a:spcPts val="800"/>
              </a:spcAft>
              <a:tabLst>
                <a:tab pos="457200" algn="l"/>
              </a:tabLst>
            </a:pPr>
            <a:r>
              <a:rPr lang="es-EC" sz="2400"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Necesidad </a:t>
            </a:r>
            <a:r>
              <a:rPr lang="es-EC"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información básica por parte de la autoridad:</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4182851806"/>
              </p:ext>
            </p:extLst>
          </p:nvPr>
        </p:nvGraphicFramePr>
        <p:xfrm>
          <a:off x="307974" y="4429148"/>
          <a:ext cx="11285927" cy="822960"/>
        </p:xfrm>
        <a:graphic>
          <a:graphicData uri="http://schemas.openxmlformats.org/drawingml/2006/table">
            <a:tbl>
              <a:tblPr firstRow="1" firstCol="1" bandRow="1"/>
              <a:tblGrid>
                <a:gridCol w="1555332"/>
                <a:gridCol w="1041164"/>
                <a:gridCol w="1134750"/>
                <a:gridCol w="1535765"/>
                <a:gridCol w="1153619"/>
                <a:gridCol w="655607"/>
                <a:gridCol w="948906"/>
                <a:gridCol w="2355117"/>
                <a:gridCol w="905667"/>
              </a:tblGrid>
              <a:tr h="279400">
                <a:tc>
                  <a:txBody>
                    <a:bodyPr/>
                    <a:lstStyle/>
                    <a:p>
                      <a:pPr indent="0" algn="just">
                        <a:lnSpc>
                          <a:spcPct val="150000"/>
                        </a:lnSpc>
                        <a:spcAft>
                          <a:spcPts val="0"/>
                        </a:spcAft>
                      </a:pPr>
                      <a:r>
                        <a:rPr lang="es-EC"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Estructura Programática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Competencia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 </a:t>
                      </a:r>
                      <a:r>
                        <a:rPr lang="es-EC"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central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Tipo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Insumo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Clasificador orientador de gasto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7" name="Conector recto de flecha 6"/>
          <p:cNvCxnSpPr/>
          <p:nvPr/>
        </p:nvCxnSpPr>
        <p:spPr>
          <a:xfrm>
            <a:off x="6117771" y="5252108"/>
            <a:ext cx="0" cy="5173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 name="Rectángulo redondeado 10"/>
          <p:cNvSpPr/>
          <p:nvPr/>
        </p:nvSpPr>
        <p:spPr>
          <a:xfrm>
            <a:off x="5203371" y="5834742"/>
            <a:ext cx="1828800" cy="5649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Unidad Responsable</a:t>
            </a:r>
            <a:endParaRPr lang="es-EC" dirty="0"/>
          </a:p>
        </p:txBody>
      </p:sp>
    </p:spTree>
    <p:extLst>
      <p:ext uri="{BB962C8B-B14F-4D97-AF65-F5344CB8AC3E}">
        <p14:creationId xmlns:p14="http://schemas.microsoft.com/office/powerpoint/2010/main" val="22129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nvPr>
        </p:nvGraphicFramePr>
        <p:xfrm>
          <a:off x="2786731" y="534574"/>
          <a:ext cx="8658975"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3"/>
          <p:cNvSpPr>
            <a:spLocks noChangeArrowheads="1"/>
          </p:cNvSpPr>
          <p:nvPr/>
        </p:nvSpPr>
        <p:spPr bwMode="auto">
          <a:xfrm>
            <a:off x="307974" y="2014781"/>
            <a:ext cx="10516628" cy="523220"/>
          </a:xfrm>
          <a:prstGeom prst="rect">
            <a:avLst/>
          </a:prstGeom>
          <a:noFill/>
          <a:ln w="9525">
            <a:noFill/>
            <a:miter lim="800000"/>
            <a:headEnd/>
            <a:tailEnd/>
          </a:ln>
        </p:spPr>
        <p:txBody>
          <a:bodyPr wrap="square" anchor="b">
            <a:spAutoFit/>
          </a:bodyPr>
          <a:lstStyle/>
          <a:p>
            <a:r>
              <a:rPr lang="es-EC" sz="2800" dirty="0" smtClean="0">
                <a:solidFill>
                  <a:prstClr val="black"/>
                </a:solidFill>
              </a:rPr>
              <a:t>Continuando.-</a:t>
            </a:r>
            <a:endParaRPr lang="es-EC" sz="2800" dirty="0">
              <a:solidFill>
                <a:prstClr val="black"/>
              </a:solidFill>
            </a:endParaRPr>
          </a:p>
        </p:txBody>
      </p:sp>
      <p:sp>
        <p:nvSpPr>
          <p:cNvPr id="4" name="Rectángulo 3"/>
          <p:cNvSpPr/>
          <p:nvPr/>
        </p:nvSpPr>
        <p:spPr>
          <a:xfrm>
            <a:off x="1289502" y="2914293"/>
            <a:ext cx="8921994" cy="646331"/>
          </a:xfrm>
          <a:prstGeom prst="rect">
            <a:avLst/>
          </a:prstGeom>
        </p:spPr>
        <p:txBody>
          <a:bodyPr wrap="none">
            <a:spAutoFit/>
          </a:bodyPr>
          <a:lstStyle/>
          <a:p>
            <a:pPr marL="342900" indent="-342900" algn="just" fontAlgn="base">
              <a:lnSpc>
                <a:spcPct val="150000"/>
              </a:lnSpc>
              <a:spcAft>
                <a:spcPts val="800"/>
              </a:spcAft>
              <a:tabLst>
                <a:tab pos="457200" algn="l"/>
              </a:tabLst>
            </a:pPr>
            <a:r>
              <a:rPr lang="es-EC" sz="2400"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s-EC" sz="2400" u="sng" dirty="0"/>
              <a:t>Necesidad de información media por parte de la </a:t>
            </a:r>
            <a:r>
              <a:rPr lang="es-EC" sz="2400" u="sng" dirty="0" smtClean="0"/>
              <a:t>autoridad:</a:t>
            </a:r>
            <a:endParaRPr lang="es-EC"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375641518"/>
              </p:ext>
            </p:extLst>
          </p:nvPr>
        </p:nvGraphicFramePr>
        <p:xfrm>
          <a:off x="307974" y="3936916"/>
          <a:ext cx="11372191" cy="1234440"/>
        </p:xfrm>
        <a:graphic>
          <a:graphicData uri="http://schemas.openxmlformats.org/drawingml/2006/table">
            <a:tbl>
              <a:tblPr firstRow="1" firstCol="1" bandRow="1"/>
              <a:tblGrid>
                <a:gridCol w="1607090"/>
                <a:gridCol w="1069676"/>
                <a:gridCol w="1449237"/>
                <a:gridCol w="983412"/>
                <a:gridCol w="1397479"/>
                <a:gridCol w="1069675"/>
                <a:gridCol w="621102"/>
                <a:gridCol w="914400"/>
                <a:gridCol w="1466491"/>
                <a:gridCol w="793629"/>
              </a:tblGrid>
              <a:tr h="279400">
                <a:tc>
                  <a:txBody>
                    <a:bodyPr/>
                    <a:lstStyle/>
                    <a:p>
                      <a:pPr indent="0" algn="just">
                        <a:lnSpc>
                          <a:spcPct val="150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Estructura Programática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Subprograma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Competencia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 central</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Tipo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Insumo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Clasificador orientador de gasto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1" name="Conector recto de flecha 10"/>
          <p:cNvCxnSpPr/>
          <p:nvPr/>
        </p:nvCxnSpPr>
        <p:spPr>
          <a:xfrm>
            <a:off x="7249885" y="5219494"/>
            <a:ext cx="0" cy="5173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Rectángulo redondeado 11"/>
          <p:cNvSpPr/>
          <p:nvPr/>
        </p:nvSpPr>
        <p:spPr>
          <a:xfrm>
            <a:off x="6335485" y="5802128"/>
            <a:ext cx="1828800" cy="5649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Unidad Responsable</a:t>
            </a:r>
            <a:endParaRPr lang="es-EC" dirty="0"/>
          </a:p>
        </p:txBody>
      </p:sp>
    </p:spTree>
    <p:extLst>
      <p:ext uri="{BB962C8B-B14F-4D97-AF65-F5344CB8AC3E}">
        <p14:creationId xmlns:p14="http://schemas.microsoft.com/office/powerpoint/2010/main" val="7125206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nvPr>
        </p:nvGraphicFramePr>
        <p:xfrm>
          <a:off x="2786731" y="534574"/>
          <a:ext cx="8658975"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3"/>
          <p:cNvSpPr>
            <a:spLocks noChangeArrowheads="1"/>
          </p:cNvSpPr>
          <p:nvPr/>
        </p:nvSpPr>
        <p:spPr bwMode="auto">
          <a:xfrm>
            <a:off x="307974" y="2014781"/>
            <a:ext cx="10516628" cy="523220"/>
          </a:xfrm>
          <a:prstGeom prst="rect">
            <a:avLst/>
          </a:prstGeom>
          <a:noFill/>
          <a:ln w="9525">
            <a:noFill/>
            <a:miter lim="800000"/>
            <a:headEnd/>
            <a:tailEnd/>
          </a:ln>
        </p:spPr>
        <p:txBody>
          <a:bodyPr wrap="square" anchor="b">
            <a:spAutoFit/>
          </a:bodyPr>
          <a:lstStyle/>
          <a:p>
            <a:r>
              <a:rPr lang="es-EC" sz="2800" dirty="0" smtClean="0">
                <a:solidFill>
                  <a:prstClr val="black"/>
                </a:solidFill>
              </a:rPr>
              <a:t>Continuando.-</a:t>
            </a:r>
            <a:endParaRPr lang="es-EC" sz="2800" dirty="0">
              <a:solidFill>
                <a:prstClr val="black"/>
              </a:solidFill>
            </a:endParaRPr>
          </a:p>
        </p:txBody>
      </p:sp>
      <p:sp>
        <p:nvSpPr>
          <p:cNvPr id="4" name="Rectángulo 3"/>
          <p:cNvSpPr/>
          <p:nvPr/>
        </p:nvSpPr>
        <p:spPr>
          <a:xfrm>
            <a:off x="1289502" y="2914293"/>
            <a:ext cx="9358011" cy="461665"/>
          </a:xfrm>
          <a:prstGeom prst="rect">
            <a:avLst/>
          </a:prstGeom>
        </p:spPr>
        <p:txBody>
          <a:bodyPr wrap="none">
            <a:spAutoFit/>
          </a:bodyPr>
          <a:lstStyle/>
          <a:p>
            <a:pPr lvl="0" fontAlgn="base"/>
            <a:r>
              <a:rPr lang="es-EC"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s-EC" sz="2400"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400" u="sng" dirty="0"/>
              <a:t>Necesidad de información detallada por parte de la autoridad:</a:t>
            </a:r>
            <a:endParaRPr lang="es-EC" sz="2400" dirty="0"/>
          </a:p>
        </p:txBody>
      </p:sp>
      <p:graphicFrame>
        <p:nvGraphicFramePr>
          <p:cNvPr id="8" name="Tabla 7"/>
          <p:cNvGraphicFramePr>
            <a:graphicFrameLocks noGrp="1"/>
          </p:cNvGraphicFramePr>
          <p:nvPr>
            <p:extLst>
              <p:ext uri="{D42A27DB-BD31-4B8C-83A1-F6EECF244321}">
                <p14:modId xmlns:p14="http://schemas.microsoft.com/office/powerpoint/2010/main" val="120596833"/>
              </p:ext>
            </p:extLst>
          </p:nvPr>
        </p:nvGraphicFramePr>
        <p:xfrm>
          <a:off x="460375" y="3752250"/>
          <a:ext cx="11168032" cy="1596127"/>
        </p:xfrm>
        <a:graphic>
          <a:graphicData uri="http://schemas.openxmlformats.org/drawingml/2006/table">
            <a:tbl>
              <a:tblPr firstRow="1" firstCol="1" bandRow="1"/>
              <a:tblGrid>
                <a:gridCol w="1351172"/>
                <a:gridCol w="855784"/>
                <a:gridCol w="1180050"/>
                <a:gridCol w="793630"/>
                <a:gridCol w="1104181"/>
                <a:gridCol w="1121434"/>
                <a:gridCol w="1121434"/>
                <a:gridCol w="672861"/>
                <a:gridCol w="483079"/>
                <a:gridCol w="741872"/>
                <a:gridCol w="1069675"/>
                <a:gridCol w="672860"/>
              </a:tblGrid>
              <a:tr h="1596127">
                <a:tc>
                  <a:txBody>
                    <a:bodyPr/>
                    <a:lstStyle/>
                    <a:p>
                      <a:pPr indent="0" algn="just">
                        <a:lnSpc>
                          <a:spcPct val="150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Estructura Programática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Subprograma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Competencia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 central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Cantón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Tipo</a:t>
                      </a:r>
                      <a:endParaRPr lang="es-EC"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Insumo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Clasificador orientador de gasto</a:t>
                      </a:r>
                      <a:endParaRPr lang="es-EC"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de Ingresos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1" name="Conector recto de flecha 10"/>
          <p:cNvCxnSpPr/>
          <p:nvPr/>
        </p:nvCxnSpPr>
        <p:spPr>
          <a:xfrm>
            <a:off x="7315198" y="5350120"/>
            <a:ext cx="0" cy="5173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Rectángulo redondeado 11"/>
          <p:cNvSpPr/>
          <p:nvPr/>
        </p:nvSpPr>
        <p:spPr>
          <a:xfrm>
            <a:off x="6400798" y="5932754"/>
            <a:ext cx="1828800" cy="5649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Unidad Responsable</a:t>
            </a:r>
            <a:endParaRPr lang="es-EC" dirty="0"/>
          </a:p>
        </p:txBody>
      </p:sp>
    </p:spTree>
    <p:extLst>
      <p:ext uri="{BB962C8B-B14F-4D97-AF65-F5344CB8AC3E}">
        <p14:creationId xmlns:p14="http://schemas.microsoft.com/office/powerpoint/2010/main" val="4185744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nvPr>
        </p:nvGraphicFramePr>
        <p:xfrm>
          <a:off x="2786731" y="534574"/>
          <a:ext cx="8658975"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3"/>
          <p:cNvSpPr>
            <a:spLocks noChangeArrowheads="1"/>
          </p:cNvSpPr>
          <p:nvPr/>
        </p:nvSpPr>
        <p:spPr bwMode="auto">
          <a:xfrm>
            <a:off x="307974" y="2014781"/>
            <a:ext cx="10516628" cy="523220"/>
          </a:xfrm>
          <a:prstGeom prst="rect">
            <a:avLst/>
          </a:prstGeom>
          <a:noFill/>
          <a:ln w="9525">
            <a:noFill/>
            <a:miter lim="800000"/>
            <a:headEnd/>
            <a:tailEnd/>
          </a:ln>
        </p:spPr>
        <p:txBody>
          <a:bodyPr wrap="square" anchor="b">
            <a:spAutoFit/>
          </a:bodyPr>
          <a:lstStyle/>
          <a:p>
            <a:r>
              <a:rPr lang="es-EC" sz="2800" dirty="0" smtClean="0">
                <a:solidFill>
                  <a:prstClr val="black"/>
                </a:solidFill>
              </a:rPr>
              <a:t>Continuando.-</a:t>
            </a:r>
            <a:endParaRPr lang="es-EC" sz="2800" dirty="0">
              <a:solidFill>
                <a:prstClr val="black"/>
              </a:solidFill>
            </a:endParaRPr>
          </a:p>
        </p:txBody>
      </p:sp>
      <p:sp>
        <p:nvSpPr>
          <p:cNvPr id="4" name="Rectángulo 3"/>
          <p:cNvSpPr/>
          <p:nvPr/>
        </p:nvSpPr>
        <p:spPr>
          <a:xfrm>
            <a:off x="1289502" y="2914293"/>
            <a:ext cx="10047302" cy="461665"/>
          </a:xfrm>
          <a:prstGeom prst="rect">
            <a:avLst/>
          </a:prstGeom>
        </p:spPr>
        <p:txBody>
          <a:bodyPr wrap="none">
            <a:spAutoFit/>
          </a:bodyPr>
          <a:lstStyle/>
          <a:p>
            <a:pPr lvl="0" fontAlgn="base"/>
            <a:r>
              <a:rPr lang="es-EC" sz="2400"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s-EC" sz="2400" u="sng" dirty="0"/>
              <a:t>Necesidad de información muy detallada por parte de la autoridad:</a:t>
            </a:r>
            <a:endParaRPr lang="es-EC" sz="2400" dirty="0"/>
          </a:p>
        </p:txBody>
      </p:sp>
      <p:graphicFrame>
        <p:nvGraphicFramePr>
          <p:cNvPr id="7" name="Tabla 6"/>
          <p:cNvGraphicFramePr>
            <a:graphicFrameLocks noGrp="1"/>
          </p:cNvGraphicFramePr>
          <p:nvPr>
            <p:extLst>
              <p:ext uri="{D42A27DB-BD31-4B8C-83A1-F6EECF244321}">
                <p14:modId xmlns:p14="http://schemas.microsoft.com/office/powerpoint/2010/main" val="3793299491"/>
              </p:ext>
            </p:extLst>
          </p:nvPr>
        </p:nvGraphicFramePr>
        <p:xfrm>
          <a:off x="100938" y="3665986"/>
          <a:ext cx="11884026" cy="1508760"/>
        </p:xfrm>
        <a:graphic>
          <a:graphicData uri="http://schemas.openxmlformats.org/drawingml/2006/table">
            <a:tbl>
              <a:tblPr firstRow="1" firstCol="1" bandRow="1"/>
              <a:tblGrid>
                <a:gridCol w="1218977"/>
                <a:gridCol w="863781"/>
                <a:gridCol w="1128204"/>
                <a:gridCol w="987179"/>
                <a:gridCol w="859517"/>
                <a:gridCol w="1086929"/>
                <a:gridCol w="1104181"/>
                <a:gridCol w="855604"/>
                <a:gridCol w="714403"/>
                <a:gridCol w="517585"/>
                <a:gridCol w="690113"/>
                <a:gridCol w="1052423"/>
                <a:gridCol w="805130"/>
              </a:tblGrid>
              <a:tr h="1389094">
                <a:tc>
                  <a:txBody>
                    <a:bodyPr/>
                    <a:lstStyle/>
                    <a:p>
                      <a:pPr indent="0" algn="just">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Estructura Programática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Subprograma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Línea estratégica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Competencia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 central </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EC"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Cantón</a:t>
                      </a:r>
                      <a:endParaRPr kumimoji="0" lang="es-EC"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kumimoji="0" lang="es-EC"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Tipo </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kumimoji="0" lang="es-EC"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Insumo </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Clasificador orientador de gastos</a:t>
                      </a:r>
                    </a:p>
                    <a:p>
                      <a:pPr indent="0" algn="just">
                        <a:lnSpc>
                          <a:spcPct val="150000"/>
                        </a:lnSpc>
                        <a:spcAft>
                          <a:spcPts val="0"/>
                        </a:spcAft>
                      </a:pP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de Ingresos</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1" name="Conector recto de flecha 10"/>
          <p:cNvCxnSpPr/>
          <p:nvPr/>
        </p:nvCxnSpPr>
        <p:spPr>
          <a:xfrm>
            <a:off x="7750627" y="5155157"/>
            <a:ext cx="0" cy="5173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Rectángulo redondeado 11"/>
          <p:cNvSpPr/>
          <p:nvPr/>
        </p:nvSpPr>
        <p:spPr>
          <a:xfrm>
            <a:off x="6836227" y="5737791"/>
            <a:ext cx="1828800" cy="5649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Unidad Responsable</a:t>
            </a:r>
            <a:endParaRPr lang="es-EC" dirty="0"/>
          </a:p>
        </p:txBody>
      </p:sp>
    </p:spTree>
    <p:extLst>
      <p:ext uri="{BB962C8B-B14F-4D97-AF65-F5344CB8AC3E}">
        <p14:creationId xmlns:p14="http://schemas.microsoft.com/office/powerpoint/2010/main" val="2230291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nvPr>
        </p:nvGraphicFramePr>
        <p:xfrm>
          <a:off x="2786731" y="534574"/>
          <a:ext cx="8658975"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2437882775"/>
              </p:ext>
            </p:extLst>
          </p:nvPr>
        </p:nvGraphicFramePr>
        <p:xfrm>
          <a:off x="98062" y="2102723"/>
          <a:ext cx="5042898" cy="43885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CuadroTexto 5"/>
          <p:cNvSpPr txBox="1"/>
          <p:nvPr/>
        </p:nvSpPr>
        <p:spPr>
          <a:xfrm>
            <a:off x="3001993" y="2499360"/>
            <a:ext cx="1488727" cy="369332"/>
          </a:xfrm>
          <a:prstGeom prst="rect">
            <a:avLst/>
          </a:prstGeom>
          <a:noFill/>
        </p:spPr>
        <p:txBody>
          <a:bodyPr wrap="square" rtlCol="0">
            <a:spAutoFit/>
          </a:bodyPr>
          <a:lstStyle/>
          <a:p>
            <a:r>
              <a:rPr lang="es-EC" dirty="0" smtClean="0"/>
              <a:t>Programa</a:t>
            </a:r>
            <a:endParaRPr lang="es-EC" dirty="0"/>
          </a:p>
        </p:txBody>
      </p:sp>
      <p:sp>
        <p:nvSpPr>
          <p:cNvPr id="7" name="Rectángulo redondeado 6"/>
          <p:cNvSpPr/>
          <p:nvPr/>
        </p:nvSpPr>
        <p:spPr>
          <a:xfrm>
            <a:off x="7736553" y="2482612"/>
            <a:ext cx="2722880" cy="92495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Actividad Central</a:t>
            </a:r>
            <a:endParaRPr lang="es-EC" dirty="0"/>
          </a:p>
        </p:txBody>
      </p:sp>
      <p:sp>
        <p:nvSpPr>
          <p:cNvPr id="8" name="Flecha abajo 7"/>
          <p:cNvSpPr/>
          <p:nvPr/>
        </p:nvSpPr>
        <p:spPr>
          <a:xfrm>
            <a:off x="8979811" y="3571650"/>
            <a:ext cx="236364" cy="49235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1" name="Rectángulo redondeado 10"/>
          <p:cNvSpPr/>
          <p:nvPr/>
        </p:nvSpPr>
        <p:spPr>
          <a:xfrm>
            <a:off x="7032165" y="4215722"/>
            <a:ext cx="4253575" cy="12097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000" dirty="0" smtClean="0"/>
              <a:t>Dirección ejecutiva, Asesoría Jurídica, auditoría interna, administración general y financiero.</a:t>
            </a:r>
            <a:endParaRPr lang="es-EC" sz="2000" dirty="0"/>
          </a:p>
        </p:txBody>
      </p:sp>
      <p:pic>
        <p:nvPicPr>
          <p:cNvPr id="13314" name="Picture 2" descr="Resultado de imagen para vinculació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91141" y="1869266"/>
            <a:ext cx="285750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845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3502463598"/>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1262691939"/>
              </p:ext>
            </p:extLst>
          </p:nvPr>
        </p:nvGraphicFramePr>
        <p:xfrm>
          <a:off x="307974" y="1761818"/>
          <a:ext cx="11396345" cy="50961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175679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4118281329"/>
              </p:ext>
            </p:extLst>
          </p:nvPr>
        </p:nvGraphicFramePr>
        <p:xfrm>
          <a:off x="3832075" y="93901"/>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Tabla 5"/>
          <p:cNvGraphicFramePr>
            <a:graphicFrameLocks noGrp="1"/>
          </p:cNvGraphicFramePr>
          <p:nvPr>
            <p:extLst>
              <p:ext uri="{D42A27DB-BD31-4B8C-83A1-F6EECF244321}">
                <p14:modId xmlns:p14="http://schemas.microsoft.com/office/powerpoint/2010/main" val="673924895"/>
              </p:ext>
            </p:extLst>
          </p:nvPr>
        </p:nvGraphicFramePr>
        <p:xfrm>
          <a:off x="460374" y="1333912"/>
          <a:ext cx="7986939" cy="5783580"/>
        </p:xfrm>
        <a:graphic>
          <a:graphicData uri="http://schemas.openxmlformats.org/drawingml/2006/table">
            <a:tbl>
              <a:tblPr firstRow="1" firstCol="1" bandRow="1" bandCol="1"/>
              <a:tblGrid>
                <a:gridCol w="6381189"/>
                <a:gridCol w="1605750"/>
              </a:tblGrid>
              <a:tr h="276994">
                <a:tc>
                  <a:txBody>
                    <a:bodyPr/>
                    <a:lstStyle/>
                    <a:p>
                      <a:pPr indent="180340" algn="just">
                        <a:lnSpc>
                          <a:spcPct val="150000"/>
                        </a:lnSpc>
                        <a:spcAft>
                          <a:spcPts val="800"/>
                        </a:spcAft>
                      </a:pPr>
                      <a:r>
                        <a:rPr lang="es-EC" sz="13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CONCEPTO</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230" marR="48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indent="180340" algn="just">
                        <a:lnSpc>
                          <a:spcPct val="150000"/>
                        </a:lnSpc>
                        <a:spcAft>
                          <a:spcPts val="800"/>
                        </a:spcAft>
                      </a:pPr>
                      <a:r>
                        <a:rPr lang="es-EC" sz="13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FTE 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8230" marR="48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Ingresos corrientes</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transferencias corrientes</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gastos corrientes</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intereses de la deuda</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 Saldo Corriente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Ingresos de capital</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Gastos administrativos de programas de inversión</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Gastos de capital operativos</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Transferencias de capital</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saldos y cuentas por cobrar</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Amortización de la deuda</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Deuda flotante</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 Disponibilidad para financiamiento de inversiones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Desembolsos de </a:t>
                      </a: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créditos y C. I.</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16">
                <a:tc>
                  <a:txBody>
                    <a:bodyPr/>
                    <a:lstStyle/>
                    <a:p>
                      <a:pPr indent="180340" algn="just">
                        <a:lnSpc>
                          <a:spcPct val="150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 Disponibilidad total para financiamiento de inversiones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3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8230" marR="48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338" name="Picture 2"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6909" y="3210560"/>
            <a:ext cx="3008694" cy="225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286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2024123757"/>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956052784"/>
              </p:ext>
            </p:extLst>
          </p:nvPr>
        </p:nvGraphicFramePr>
        <p:xfrm>
          <a:off x="5071404" y="1946930"/>
          <a:ext cx="6751607" cy="416729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a 5"/>
          <p:cNvGraphicFramePr/>
          <p:nvPr>
            <p:extLst>
              <p:ext uri="{D42A27DB-BD31-4B8C-83A1-F6EECF244321}">
                <p14:modId xmlns:p14="http://schemas.microsoft.com/office/powerpoint/2010/main" val="1524692954"/>
              </p:ext>
            </p:extLst>
          </p:nvPr>
        </p:nvGraphicFramePr>
        <p:xfrm>
          <a:off x="460374" y="1802062"/>
          <a:ext cx="4611029" cy="433627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Rectángulo redondeado 6"/>
          <p:cNvSpPr/>
          <p:nvPr/>
        </p:nvSpPr>
        <p:spPr>
          <a:xfrm>
            <a:off x="5222240" y="1873989"/>
            <a:ext cx="1991360" cy="6337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Ajustes Presupuestarios</a:t>
            </a:r>
            <a:endParaRPr lang="es-EC" dirty="0"/>
          </a:p>
        </p:txBody>
      </p:sp>
      <p:sp>
        <p:nvSpPr>
          <p:cNvPr id="10" name="Flecha derecha 9"/>
          <p:cNvSpPr/>
          <p:nvPr/>
        </p:nvSpPr>
        <p:spPr>
          <a:xfrm rot="2227235">
            <a:off x="6572022" y="2621308"/>
            <a:ext cx="588322" cy="23203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955005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a:t>
            </a:r>
            <a:endParaRPr lang="es-EC" sz="2400" dirty="0">
              <a:latin typeface="Times New Roman" panose="02020603050405020304" pitchFamily="18" charset="0"/>
              <a:cs typeface="Times New Roman" panose="02020603050405020304" pitchFamily="18" charset="0"/>
            </a:endParaRPr>
          </a:p>
        </p:txBody>
      </p:sp>
      <p:sp>
        <p:nvSpPr>
          <p:cNvPr id="4" name="Rectángulo 3"/>
          <p:cNvSpPr/>
          <p:nvPr/>
        </p:nvSpPr>
        <p:spPr>
          <a:xfrm>
            <a:off x="281353" y="630467"/>
            <a:ext cx="1744395"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rPr>
              <a:t>Marco Legal</a:t>
            </a:r>
          </a:p>
        </p:txBody>
      </p:sp>
      <p:cxnSp>
        <p:nvCxnSpPr>
          <p:cNvPr id="15" name="Conector recto de flecha 14"/>
          <p:cNvCxnSpPr>
            <a:stCxn id="4" idx="2"/>
          </p:cNvCxnSpPr>
          <p:nvPr/>
        </p:nvCxnSpPr>
        <p:spPr>
          <a:xfrm>
            <a:off x="1153551" y="1207242"/>
            <a:ext cx="2389" cy="4721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136166" y="1711387"/>
            <a:ext cx="2047779" cy="1490874"/>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Código orgánico de organización territorial, autonomía y descentralización</a:t>
            </a:r>
          </a:p>
        </p:txBody>
      </p:sp>
      <p:sp>
        <p:nvSpPr>
          <p:cNvPr id="46" name="Rectángulo 45"/>
          <p:cNvSpPr/>
          <p:nvPr/>
        </p:nvSpPr>
        <p:spPr>
          <a:xfrm>
            <a:off x="2694199" y="1705991"/>
            <a:ext cx="1173193" cy="58756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rPr>
              <a:t>Art. 188</a:t>
            </a:r>
          </a:p>
        </p:txBody>
      </p:sp>
      <p:sp>
        <p:nvSpPr>
          <p:cNvPr id="47" name="Rectángulo 46"/>
          <p:cNvSpPr/>
          <p:nvPr/>
        </p:nvSpPr>
        <p:spPr>
          <a:xfrm>
            <a:off x="4236275" y="1574270"/>
            <a:ext cx="7609255" cy="895938"/>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err="1">
                <a:solidFill>
                  <a:prstClr val="black"/>
                </a:solidFill>
              </a:rPr>
              <a:t>GAD´s</a:t>
            </a:r>
            <a:r>
              <a:rPr lang="es-EC" dirty="0">
                <a:solidFill>
                  <a:prstClr val="black"/>
                </a:solidFill>
              </a:rPr>
              <a:t> participan en las rentas del Estado. (21% Ing. Permanentes y 10% Ing. No permanentes)(27% Provincias, 67% Municipios, 6% Parroquias.</a:t>
            </a:r>
          </a:p>
        </p:txBody>
      </p:sp>
      <p:cxnSp>
        <p:nvCxnSpPr>
          <p:cNvPr id="48" name="Conector recto de flecha 47"/>
          <p:cNvCxnSpPr/>
          <p:nvPr/>
        </p:nvCxnSpPr>
        <p:spPr>
          <a:xfrm flipV="1">
            <a:off x="2183945" y="1999772"/>
            <a:ext cx="510418" cy="2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ector recto de flecha 48"/>
          <p:cNvCxnSpPr/>
          <p:nvPr/>
        </p:nvCxnSpPr>
        <p:spPr>
          <a:xfrm>
            <a:off x="3915292" y="1966176"/>
            <a:ext cx="3209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Rectángulo 49"/>
          <p:cNvSpPr/>
          <p:nvPr/>
        </p:nvSpPr>
        <p:spPr>
          <a:xfrm>
            <a:off x="2694199" y="2634961"/>
            <a:ext cx="1173193" cy="58756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rPr>
              <a:t>Art. 192 y 201</a:t>
            </a:r>
          </a:p>
        </p:txBody>
      </p:sp>
      <p:sp>
        <p:nvSpPr>
          <p:cNvPr id="51" name="Rectángulo 50"/>
          <p:cNvSpPr/>
          <p:nvPr/>
        </p:nvSpPr>
        <p:spPr>
          <a:xfrm>
            <a:off x="4236275" y="2625485"/>
            <a:ext cx="7609255" cy="57677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prstClr val="black"/>
                </a:solidFill>
              </a:rPr>
              <a:t>Modelo de Equidad Territorial, el monto de la transferencia no será menor al monto asignado en el presupuesto del ejercicio fiscal 2008</a:t>
            </a:r>
          </a:p>
        </p:txBody>
      </p:sp>
      <p:cxnSp>
        <p:nvCxnSpPr>
          <p:cNvPr id="52" name="Conector recto de flecha 51"/>
          <p:cNvCxnSpPr/>
          <p:nvPr/>
        </p:nvCxnSpPr>
        <p:spPr>
          <a:xfrm>
            <a:off x="3915292" y="2913873"/>
            <a:ext cx="3209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Conector recto 52"/>
          <p:cNvCxnSpPr/>
          <p:nvPr/>
        </p:nvCxnSpPr>
        <p:spPr>
          <a:xfrm>
            <a:off x="2424974" y="1999773"/>
            <a:ext cx="0" cy="1856905"/>
          </a:xfrm>
          <a:prstGeom prst="line">
            <a:avLst/>
          </a:prstGeom>
        </p:spPr>
        <p:style>
          <a:lnRef idx="1">
            <a:schemeClr val="dk1"/>
          </a:lnRef>
          <a:fillRef idx="0">
            <a:schemeClr val="dk1"/>
          </a:fillRef>
          <a:effectRef idx="0">
            <a:schemeClr val="dk1"/>
          </a:effectRef>
          <a:fontRef idx="minor">
            <a:schemeClr val="tx1"/>
          </a:fontRef>
        </p:style>
      </p:cxnSp>
      <p:cxnSp>
        <p:nvCxnSpPr>
          <p:cNvPr id="54" name="Conector recto de flecha 53"/>
          <p:cNvCxnSpPr/>
          <p:nvPr/>
        </p:nvCxnSpPr>
        <p:spPr>
          <a:xfrm>
            <a:off x="2415399" y="2913873"/>
            <a:ext cx="2789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Rectángulo 54"/>
          <p:cNvSpPr/>
          <p:nvPr/>
        </p:nvSpPr>
        <p:spPr>
          <a:xfrm>
            <a:off x="2694198" y="3512172"/>
            <a:ext cx="1173193" cy="58756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rPr>
              <a:t>Art. 222.</a:t>
            </a:r>
          </a:p>
        </p:txBody>
      </p:sp>
      <p:sp>
        <p:nvSpPr>
          <p:cNvPr id="56" name="Rectángulo 55"/>
          <p:cNvSpPr/>
          <p:nvPr/>
        </p:nvSpPr>
        <p:spPr>
          <a:xfrm>
            <a:off x="4236276" y="3469104"/>
            <a:ext cx="6798372" cy="57677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prstClr val="black"/>
                </a:solidFill>
              </a:rPr>
              <a:t>Los egresos se agruparán por </a:t>
            </a:r>
            <a:r>
              <a:rPr lang="es-EC" dirty="0" smtClean="0">
                <a:solidFill>
                  <a:prstClr val="black"/>
                </a:solidFill>
              </a:rPr>
              <a:t>programas, proyectos y actividades</a:t>
            </a:r>
            <a:endParaRPr lang="es-EC" dirty="0">
              <a:solidFill>
                <a:prstClr val="black"/>
              </a:solidFill>
            </a:endParaRPr>
          </a:p>
        </p:txBody>
      </p:sp>
      <p:cxnSp>
        <p:nvCxnSpPr>
          <p:cNvPr id="57" name="Conector recto de flecha 56"/>
          <p:cNvCxnSpPr/>
          <p:nvPr/>
        </p:nvCxnSpPr>
        <p:spPr>
          <a:xfrm>
            <a:off x="3915292" y="3757492"/>
            <a:ext cx="3209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Conector recto de flecha 64"/>
          <p:cNvCxnSpPr/>
          <p:nvPr/>
        </p:nvCxnSpPr>
        <p:spPr>
          <a:xfrm>
            <a:off x="2415399" y="3883196"/>
            <a:ext cx="2789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3" name="Diagrama 2"/>
          <p:cNvGraphicFramePr/>
          <p:nvPr>
            <p:extLst>
              <p:ext uri="{D42A27DB-BD31-4B8C-83A1-F6EECF244321}">
                <p14:modId xmlns:p14="http://schemas.microsoft.com/office/powerpoint/2010/main" val="1171771926"/>
              </p:ext>
            </p:extLst>
          </p:nvPr>
        </p:nvGraphicFramePr>
        <p:xfrm>
          <a:off x="4075784" y="4149957"/>
          <a:ext cx="4587324" cy="26302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Resultado de imagen para plan- presupuest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709" y="4454976"/>
            <a:ext cx="2924471" cy="1949647"/>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2570161" y="642291"/>
            <a:ext cx="7773574" cy="57677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Normas de control Interno: Generales, Ambiente de control, Administrativa Financiera.</a:t>
            </a:r>
            <a:endParaRPr lang="es-EC" dirty="0">
              <a:solidFill>
                <a:prstClr val="black"/>
              </a:solidFill>
            </a:endParaRPr>
          </a:p>
        </p:txBody>
      </p:sp>
      <p:cxnSp>
        <p:nvCxnSpPr>
          <p:cNvPr id="24" name="Conector recto de flecha 23"/>
          <p:cNvCxnSpPr>
            <a:endCxn id="23" idx="1"/>
          </p:cNvCxnSpPr>
          <p:nvPr/>
        </p:nvCxnSpPr>
        <p:spPr>
          <a:xfrm>
            <a:off x="2025748" y="918855"/>
            <a:ext cx="544413" cy="118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045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534963952"/>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4033806415"/>
              </p:ext>
            </p:extLst>
          </p:nvPr>
        </p:nvGraphicFramePr>
        <p:xfrm>
          <a:off x="307975" y="1533230"/>
          <a:ext cx="8128000" cy="42125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6386" name="Picture 2" descr="Imagen relacionada"/>
          <p:cNvPicPr>
            <a:picLocks noChangeAspect="1" noChangeArrowheads="1"/>
          </p:cNvPicPr>
          <p:nvPr/>
        </p:nvPicPr>
        <p:blipFill rotWithShape="1">
          <a:blip r:embed="rId14">
            <a:extLst>
              <a:ext uri="{28A0092B-C50C-407E-A947-70E740481C1C}">
                <a14:useLocalDpi xmlns:a14="http://schemas.microsoft.com/office/drawing/2010/main" val="0"/>
              </a:ext>
            </a:extLst>
          </a:blip>
          <a:srcRect r="30117"/>
          <a:stretch/>
        </p:blipFill>
        <p:spPr bwMode="auto">
          <a:xfrm>
            <a:off x="8757483" y="3178843"/>
            <a:ext cx="3202592" cy="305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30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4002001192"/>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1782386962"/>
              </p:ext>
            </p:extLst>
          </p:nvPr>
        </p:nvGraphicFramePr>
        <p:xfrm>
          <a:off x="1991360" y="1804099"/>
          <a:ext cx="9245600" cy="45513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Rectángulo redondeado 5"/>
          <p:cNvSpPr/>
          <p:nvPr/>
        </p:nvSpPr>
        <p:spPr>
          <a:xfrm>
            <a:off x="9469120" y="2072640"/>
            <a:ext cx="2479040" cy="6502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Si es mayor la demanda de fondos</a:t>
            </a:r>
            <a:endParaRPr lang="es-EC" dirty="0"/>
          </a:p>
        </p:txBody>
      </p:sp>
      <p:sp>
        <p:nvSpPr>
          <p:cNvPr id="7" name="Flecha izquierda 6"/>
          <p:cNvSpPr/>
          <p:nvPr/>
        </p:nvSpPr>
        <p:spPr>
          <a:xfrm rot="20237028">
            <a:off x="8488095" y="2577086"/>
            <a:ext cx="934720" cy="217102"/>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0" name="Flecha izquierda 9"/>
          <p:cNvSpPr/>
          <p:nvPr/>
        </p:nvSpPr>
        <p:spPr>
          <a:xfrm>
            <a:off x="2697193" y="3481327"/>
            <a:ext cx="934720" cy="217102"/>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1" name="Rectángulo redondeado 10"/>
          <p:cNvSpPr/>
          <p:nvPr/>
        </p:nvSpPr>
        <p:spPr>
          <a:xfrm>
            <a:off x="116553" y="2831086"/>
            <a:ext cx="2479040" cy="145643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Fin del proceso de planificación operativa y programación presupuestaria</a:t>
            </a:r>
            <a:endParaRPr lang="es-EC" dirty="0"/>
          </a:p>
        </p:txBody>
      </p:sp>
      <p:sp>
        <p:nvSpPr>
          <p:cNvPr id="12" name="Flecha izquierda 11"/>
          <p:cNvSpPr/>
          <p:nvPr/>
        </p:nvSpPr>
        <p:spPr>
          <a:xfrm rot="16200000">
            <a:off x="888713" y="4646328"/>
            <a:ext cx="934720" cy="217102"/>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3" name="Rectángulo redondeado 12"/>
          <p:cNvSpPr/>
          <p:nvPr/>
        </p:nvSpPr>
        <p:spPr>
          <a:xfrm>
            <a:off x="98062" y="5255134"/>
            <a:ext cx="3173458" cy="14235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Envío de la planificación operativa y programación presupuestaria a la máxima autoridad y la comisión </a:t>
            </a:r>
            <a:endParaRPr lang="es-EC" dirty="0"/>
          </a:p>
        </p:txBody>
      </p:sp>
      <p:pic>
        <p:nvPicPr>
          <p:cNvPr id="15362" name="Picture 2" descr="Resultado de imagen para disponibilidad de financiamient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67873" y="4287519"/>
            <a:ext cx="2681534" cy="1926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88628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98062" y="645859"/>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Articulación Plan - Presupuesto</a:t>
            </a:r>
            <a:endParaRPr lang="es-EC" dirty="0">
              <a:solidFill>
                <a:prstClr val="black"/>
              </a:solidFill>
            </a:endParaRPr>
          </a:p>
        </p:txBody>
      </p:sp>
      <p:sp>
        <p:nvSpPr>
          <p:cNvPr id="3" name="Rectangle 2"/>
          <p:cNvSpPr>
            <a:spLocks noChangeArrowheads="1"/>
          </p:cNvSpPr>
          <p:nvPr/>
        </p:nvSpPr>
        <p:spPr bwMode="auto">
          <a:xfrm>
            <a:off x="3001993" y="1086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2082560713"/>
              </p:ext>
            </p:extLst>
          </p:nvPr>
        </p:nvGraphicFramePr>
        <p:xfrm>
          <a:off x="3832075" y="586862"/>
          <a:ext cx="6268529" cy="1103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2370814933"/>
              </p:ext>
            </p:extLst>
          </p:nvPr>
        </p:nvGraphicFramePr>
        <p:xfrm>
          <a:off x="2148553" y="2055139"/>
          <a:ext cx="8961120" cy="416729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7410" name="Picture 2" descr="Imagen relacionad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255" y="3886262"/>
            <a:ext cx="4800945" cy="270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207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5000"/>
                <a:satMod val="135000"/>
              </a:schemeClr>
              <a:prstClr val="white"/>
            </a:duotone>
          </a:blip>
          <a:stretch/>
        </a:blipFill>
        <a:effectLst/>
      </p:bgPr>
    </p:bg>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4270434019"/>
              </p:ext>
            </p:extLst>
          </p:nvPr>
        </p:nvGraphicFramePr>
        <p:xfrm>
          <a:off x="293294" y="1"/>
          <a:ext cx="11473135" cy="7171813"/>
        </p:xfrm>
        <a:graphic>
          <a:graphicData uri="http://schemas.openxmlformats.org/drawingml/2006/table">
            <a:tbl>
              <a:tblPr firstRow="1" firstCol="1" bandRow="1"/>
              <a:tblGrid>
                <a:gridCol w="1138691"/>
                <a:gridCol w="9023972"/>
                <a:gridCol w="1310472"/>
              </a:tblGrid>
              <a:tr h="242553">
                <a:tc gridSpan="3">
                  <a:txBody>
                    <a:bodyPr/>
                    <a:lstStyle/>
                    <a:p>
                      <a:pPr indent="180340" algn="ct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PROGRAMACIÓN Y FORMULACIÓN PRESUPUESTARIA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s-EC"/>
                    </a:p>
                  </a:txBody>
                  <a:tcPr/>
                </a:tc>
                <a:tc hMerge="1">
                  <a:txBody>
                    <a:bodyPr/>
                    <a:lstStyle/>
                    <a:p>
                      <a:endParaRPr lang="es-EC"/>
                    </a:p>
                  </a:txBody>
                  <a:tcPr/>
                </a:tc>
              </a:tr>
              <a:tr h="290331">
                <a:tc>
                  <a:txBody>
                    <a:bodyPr/>
                    <a:lstStyle/>
                    <a:p>
                      <a:pPr indent="180340">
                        <a:lnSpc>
                          <a:spcPct val="150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Objetivo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indent="180340" algn="ctr">
                        <a:lnSpc>
                          <a:spcPct val="150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Actividades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indent="180340" algn="ctr">
                        <a:lnSpc>
                          <a:spcPct val="150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Plazos COOTAD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435496">
                <a:tc>
                  <a:txBody>
                    <a:bodyPr/>
                    <a:lstStyle/>
                    <a:p>
                      <a:pPr indent="180340">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Diagnostico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Asamblea Territorial, definirá las prioridades anuales de inversión considerando el límite presupuestario y en función del PDYOT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de Agosto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082">
                <a:tc rowSpan="2">
                  <a:txBody>
                    <a:bodyPr/>
                    <a:lstStyle/>
                    <a:p>
                      <a:pPr indent="180340" algn="ct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Preparar el Plan Operativo Anual del siguiente año y el presupuesto institucional en base a los lineamientos, PDyOT y  PEI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Antes del 10 de Septiembre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082">
                <a:tc vMerge="1">
                  <a:txBody>
                    <a:bodyPr/>
                    <a:lstStyle/>
                    <a:p>
                      <a:endParaRPr lang="es-EC"/>
                    </a:p>
                  </a:txBody>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Los programas, subprogramas y proyectos de presupuesto de las dependencias y servicios de los GADS deberán ser presentados a la Unidad financiera.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Hasta el 30 de Septiembre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082">
                <a:tc rowSpan="6">
                  <a:txBody>
                    <a:bodyPr/>
                    <a:lstStyle/>
                    <a:p>
                      <a:pPr indent="180340">
                        <a:lnSpc>
                          <a:spcPct val="150000"/>
                        </a:lnSpc>
                        <a:spcAft>
                          <a:spcPts val="0"/>
                        </a:spcAft>
                      </a:pPr>
                      <a:r>
                        <a:rPr lang="es-EC"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PRESUPUESTO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  Ante proyecto de presupuesto será presentado al ejecutivo del GAD. Caso CONGOPE a la Comisión Ejecutiva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Hasta el 20 de Octubre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13">
                <a:tc vMerge="1">
                  <a:txBody>
                    <a:bodyPr/>
                    <a:lstStyle/>
                    <a:p>
                      <a:endParaRPr lang="es-EC"/>
                    </a:p>
                  </a:txBody>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 ejecutivo del gobierno autónomo descentralizado, presentará al órgano legislativo local el proyecto definitivo del presupuesto.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 de Octubre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7139">
                <a:tc vMerge="1">
                  <a:txBody>
                    <a:bodyPr/>
                    <a:lstStyle/>
                    <a:p>
                      <a:endParaRPr lang="es-EC"/>
                    </a:p>
                  </a:txBody>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comisión respectiva del legislativo, estudiará el proyecto de presupuesto y sus antecedentes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Emitirá su informe hasta el 20 de noviembre de cada año.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611">
                <a:tc vMerge="1">
                  <a:txBody>
                    <a:bodyPr/>
                    <a:lstStyle/>
                    <a:p>
                      <a:endParaRPr lang="es-EC"/>
                    </a:p>
                  </a:txBody>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 legislativo del gobierno autónomo descentralizado estudiará el proyecto de presupuesto, por programas y subprogramas y </a:t>
                      </a: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 aprobará en dos sesiones</a:t>
                      </a: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Hasta el 10 de diciembre de cada año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662">
                <a:tc vMerge="1">
                  <a:txBody>
                    <a:bodyPr/>
                    <a:lstStyle/>
                    <a:p>
                      <a:endParaRPr lang="es-EC"/>
                    </a:p>
                  </a:txBody>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 podrá oponer su veto hasta el 15 de diciembre, cuando la comisión ejecutiva encuentre que las modificaciones introducidas en el proyecto por el legislativo local son ilegales o inconvenientes.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Hasta el 15 de Diciembre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082">
                <a:tc vMerge="1">
                  <a:txBody>
                    <a:bodyPr/>
                    <a:lstStyle/>
                    <a:p>
                      <a:endParaRPr lang="es-EC"/>
                    </a:p>
                  </a:txBody>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  legislativo del gobierno autónomo descentralizado deberá pronunciarse sobre el veto del ejecutivo al proyecto de presupuesto.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Hasta 20 de Diciembre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31">
                <a:tc rowSpan="2">
                  <a:txBody>
                    <a:bodyPr/>
                    <a:lstStyle/>
                    <a:p>
                      <a:pPr indent="180340">
                        <a:lnSpc>
                          <a:spcPct val="150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PAC</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Plazo para entrega PAC</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de diciembre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082">
                <a:tc vMerge="1">
                  <a:txBody>
                    <a:bodyPr/>
                    <a:lstStyle/>
                    <a:p>
                      <a:endParaRPr lang="es-EC"/>
                    </a:p>
                  </a:txBody>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Plazo para elevar al Portal el PAC</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50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de enero del siguiente año fiscal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gridSpan="3">
                  <a:txBody>
                    <a:bodyPr/>
                    <a:lstStyle/>
                    <a:p>
                      <a:pPr indent="180340" algn="ctr">
                        <a:lnSpc>
                          <a:spcPct val="150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SEGUIMIENTO - EVALUACIÓN Y MONITOREO A LA GESTIÓN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832" marR="16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1442045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IV</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2592364" y="172602"/>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Discusión</a:t>
            </a:r>
            <a:endParaRPr lang="es-EC" dirty="0">
              <a:solidFill>
                <a:prstClr val="black"/>
              </a:solidFill>
            </a:endParaRPr>
          </a:p>
        </p:txBody>
      </p:sp>
      <p:graphicFrame>
        <p:nvGraphicFramePr>
          <p:cNvPr id="3" name="Diagrama 2"/>
          <p:cNvGraphicFramePr/>
          <p:nvPr>
            <p:extLst>
              <p:ext uri="{D42A27DB-BD31-4B8C-83A1-F6EECF244321}">
                <p14:modId xmlns:p14="http://schemas.microsoft.com/office/powerpoint/2010/main" val="2616035634"/>
              </p:ext>
            </p:extLst>
          </p:nvPr>
        </p:nvGraphicFramePr>
        <p:xfrm>
          <a:off x="2336800" y="114638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3530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IV</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2799338" y="125291"/>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Discusión</a:t>
            </a:r>
            <a:endParaRPr lang="es-EC" dirty="0">
              <a:solidFill>
                <a:prstClr val="black"/>
              </a:solidFill>
            </a:endParaRPr>
          </a:p>
        </p:txBody>
      </p:sp>
      <p:sp>
        <p:nvSpPr>
          <p:cNvPr id="4" name="Rectángulo redondeado 3"/>
          <p:cNvSpPr/>
          <p:nvPr/>
        </p:nvSpPr>
        <p:spPr>
          <a:xfrm>
            <a:off x="155574" y="785030"/>
            <a:ext cx="2338963" cy="537454"/>
          </a:xfrm>
          <a:prstGeom prst="roundRect">
            <a:avLst/>
          </a:prstGeom>
          <a:solidFill>
            <a:srgbClr val="1E1E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Conclusiones</a:t>
            </a:r>
            <a:endParaRPr lang="es-EC" sz="2400" dirty="0"/>
          </a:p>
        </p:txBody>
      </p:sp>
      <p:sp>
        <p:nvSpPr>
          <p:cNvPr id="5" name="Rectángulo 4"/>
          <p:cNvSpPr/>
          <p:nvPr/>
        </p:nvSpPr>
        <p:spPr>
          <a:xfrm>
            <a:off x="0" y="5305716"/>
            <a:ext cx="11946596" cy="1631216"/>
          </a:xfrm>
          <a:prstGeom prst="rect">
            <a:avLst/>
          </a:prstGeom>
        </p:spPr>
        <p:txBody>
          <a:bodyPr wrap="square">
            <a:spAutoFit/>
          </a:bodyPr>
          <a:lstStyle/>
          <a:p>
            <a:pPr marL="285750" lvl="0" indent="-28575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Las </a:t>
            </a:r>
            <a:r>
              <a:rPr lang="es-EC" sz="2000" dirty="0">
                <a:latin typeface="Arial" panose="020B0604020202020204" pitchFamily="34" charset="0"/>
                <a:cs typeface="Arial" panose="020B0604020202020204" pitchFamily="34" charset="0"/>
              </a:rPr>
              <a:t>evaluaciones dentro de la institución se enfocan al cumplimiento presupuestario y no al cumplimiento de la planificación operativa. Cabe indicar que cada departamento remite matrices de actividades mensuales a la dirección de planificación, pero estas matrices no son susceptibles a medición. </a:t>
            </a:r>
          </a:p>
          <a:p>
            <a:pPr algn="just"/>
            <a:endParaRPr lang="es-EC" sz="2000" dirty="0">
              <a:latin typeface="Arial" panose="020B0604020202020204" pitchFamily="34" charset="0"/>
              <a:cs typeface="Arial" panose="020B0604020202020204" pitchFamily="34" charset="0"/>
            </a:endParaRPr>
          </a:p>
        </p:txBody>
      </p:sp>
      <p:sp>
        <p:nvSpPr>
          <p:cNvPr id="3" name="Rectángulo 2"/>
          <p:cNvSpPr/>
          <p:nvPr/>
        </p:nvSpPr>
        <p:spPr>
          <a:xfrm>
            <a:off x="0" y="1464959"/>
            <a:ext cx="11946596" cy="1631216"/>
          </a:xfrm>
          <a:prstGeom prst="rect">
            <a:avLst/>
          </a:prstGeom>
        </p:spPr>
        <p:txBody>
          <a:bodyPr wrap="square">
            <a:spAutoFit/>
          </a:bodyPr>
          <a:lstStyle/>
          <a:p>
            <a:pPr marL="285750" lvl="0" indent="-285750" algn="just">
              <a:buFont typeface="Arial" panose="020B0604020202020204" pitchFamily="34" charset="0"/>
              <a:buChar char="•"/>
            </a:pPr>
            <a:r>
              <a:rPr lang="es-EC" sz="2000" dirty="0">
                <a:latin typeface="Arial" panose="020B0604020202020204" pitchFamily="34" charset="0"/>
                <a:cs typeface="Arial" panose="020B0604020202020204" pitchFamily="34" charset="0"/>
              </a:rPr>
              <a:t>Dentro del Consorcio de Gobiernos Autónomos Provinciales del Ecuador, se tiene una debilidad al momento de vincular la planificación con el presupuesto, esto se puede evidenciar en la ejecución de la planificación operativa, la cual sufre varios cambios en el transcurso del año por la falta de cultura de planificación en la institución.</a:t>
            </a:r>
          </a:p>
          <a:p>
            <a:pPr algn="just"/>
            <a:r>
              <a:rPr lang="es-EC" sz="2000" dirty="0">
                <a:latin typeface="Arial" panose="020B0604020202020204" pitchFamily="34" charset="0"/>
                <a:cs typeface="Arial" panose="020B0604020202020204" pitchFamily="34" charset="0"/>
              </a:rPr>
              <a:t> </a:t>
            </a:r>
          </a:p>
        </p:txBody>
      </p:sp>
      <p:sp>
        <p:nvSpPr>
          <p:cNvPr id="6" name="Rectángulo 5"/>
          <p:cNvSpPr/>
          <p:nvPr/>
        </p:nvSpPr>
        <p:spPr>
          <a:xfrm>
            <a:off x="0" y="2972227"/>
            <a:ext cx="11946596" cy="1323439"/>
          </a:xfrm>
          <a:prstGeom prst="rect">
            <a:avLst/>
          </a:prstGeom>
        </p:spPr>
        <p:txBody>
          <a:bodyPr wrap="square">
            <a:spAutoFit/>
          </a:bodyPr>
          <a:lstStyle/>
          <a:p>
            <a:pPr marL="285750" lvl="0" indent="-285750" algn="just">
              <a:buFont typeface="Arial" panose="020B0604020202020204" pitchFamily="34" charset="0"/>
              <a:buChar char="•"/>
            </a:pPr>
            <a:r>
              <a:rPr lang="es-EC" sz="2000" dirty="0">
                <a:latin typeface="Arial" panose="020B0604020202020204" pitchFamily="34" charset="0"/>
                <a:cs typeface="Arial" panose="020B0604020202020204" pitchFamily="34" charset="0"/>
              </a:rPr>
              <a:t>Posterior a esta investigación y realizando un análisis de la planificación de la institución se revela que en la práctica las direcciones planifican en base al POA del año anterior, lo cual es perjudicial dado que no se llega al proceso de planificación adecuado y no se planifica en base a los resultados. </a:t>
            </a:r>
          </a:p>
          <a:p>
            <a:pPr algn="just"/>
            <a:r>
              <a:rPr lang="es-EC" sz="2000" dirty="0">
                <a:latin typeface="Arial" panose="020B0604020202020204" pitchFamily="34" charset="0"/>
                <a:cs typeface="Arial" panose="020B0604020202020204" pitchFamily="34" charset="0"/>
              </a:rPr>
              <a:t> </a:t>
            </a:r>
          </a:p>
        </p:txBody>
      </p:sp>
      <p:sp>
        <p:nvSpPr>
          <p:cNvPr id="7" name="Rectángulo 6"/>
          <p:cNvSpPr/>
          <p:nvPr/>
        </p:nvSpPr>
        <p:spPr>
          <a:xfrm>
            <a:off x="0" y="4149030"/>
            <a:ext cx="11904392" cy="1015663"/>
          </a:xfrm>
          <a:prstGeom prst="rect">
            <a:avLst/>
          </a:prstGeom>
        </p:spPr>
        <p:txBody>
          <a:bodyPr wrap="square">
            <a:spAutoFit/>
          </a:bodyPr>
          <a:lstStyle/>
          <a:p>
            <a:pPr marL="285750" lvl="0" indent="-285750" algn="just">
              <a:buFont typeface="Arial" panose="020B0604020202020204" pitchFamily="34" charset="0"/>
              <a:buChar char="•"/>
            </a:pPr>
            <a:r>
              <a:rPr lang="es-EC" sz="2000" dirty="0">
                <a:latin typeface="Arial" panose="020B0604020202020204" pitchFamily="34" charset="0"/>
                <a:cs typeface="Arial" panose="020B0604020202020204" pitchFamily="34" charset="0"/>
              </a:rPr>
              <a:t>Los proyectos de la institución no se encuentran estructurados correctamente, con los indicadores que se establecieron no se pueden medir correctamente las metas establecidas que genere la acción del CONGOPE en sus agremiados y como consecuencia en la sociedad.</a:t>
            </a:r>
          </a:p>
        </p:txBody>
      </p:sp>
    </p:spTree>
    <p:extLst>
      <p:ext uri="{BB962C8B-B14F-4D97-AF65-F5344CB8AC3E}">
        <p14:creationId xmlns:p14="http://schemas.microsoft.com/office/powerpoint/2010/main" val="829719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IV</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2799338" y="125291"/>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Discusión</a:t>
            </a:r>
            <a:endParaRPr lang="es-EC" dirty="0">
              <a:solidFill>
                <a:prstClr val="black"/>
              </a:solidFill>
            </a:endParaRPr>
          </a:p>
        </p:txBody>
      </p:sp>
      <p:sp>
        <p:nvSpPr>
          <p:cNvPr id="4" name="Rectángulo redondeado 3"/>
          <p:cNvSpPr/>
          <p:nvPr/>
        </p:nvSpPr>
        <p:spPr>
          <a:xfrm>
            <a:off x="155574" y="785030"/>
            <a:ext cx="2338963" cy="537454"/>
          </a:xfrm>
          <a:prstGeom prst="roundRect">
            <a:avLst/>
          </a:prstGeom>
          <a:solidFill>
            <a:srgbClr val="1E1E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prstClr val="white"/>
                </a:solidFill>
              </a:rPr>
              <a:t>Conclusiones</a:t>
            </a:r>
            <a:endParaRPr lang="es-EC" sz="2400" dirty="0">
              <a:solidFill>
                <a:prstClr val="white"/>
              </a:solidFill>
            </a:endParaRPr>
          </a:p>
        </p:txBody>
      </p:sp>
      <p:sp>
        <p:nvSpPr>
          <p:cNvPr id="5" name="Rectángulo 4"/>
          <p:cNvSpPr/>
          <p:nvPr/>
        </p:nvSpPr>
        <p:spPr>
          <a:xfrm>
            <a:off x="193127" y="4873701"/>
            <a:ext cx="11386186" cy="1631216"/>
          </a:xfrm>
          <a:prstGeom prst="rect">
            <a:avLst/>
          </a:prstGeom>
        </p:spPr>
        <p:txBody>
          <a:bodyPr wrap="square">
            <a:spAutoFit/>
          </a:bodyPr>
          <a:lstStyle/>
          <a:p>
            <a:pPr marL="285750" indent="-285750" algn="just">
              <a:buFont typeface="Arial" panose="020B0604020202020204" pitchFamily="34" charset="0"/>
              <a:buChar char="•"/>
            </a:pPr>
            <a:r>
              <a:rPr lang="es-EC" sz="2000" dirty="0" smtClean="0">
                <a:solidFill>
                  <a:prstClr val="black"/>
                </a:solidFill>
                <a:latin typeface="Arial" panose="020B0604020202020204" pitchFamily="34" charset="0"/>
                <a:cs typeface="Arial" panose="020B0604020202020204" pitchFamily="34" charset="0"/>
              </a:rPr>
              <a:t>El presente modelo para la articulación de la planificación con el presupuesto se lo concibe para que no exista solo un análisis macro de la institución, sino que se considere desde el pensamiento del gobierno central, el cual está plasmado en el plan nacional de desarrollo con sus estrategias territoriales nacionales. </a:t>
            </a:r>
          </a:p>
          <a:p>
            <a:pPr algn="just"/>
            <a:endParaRPr lang="es-EC" sz="2000" dirty="0">
              <a:solidFill>
                <a:prstClr val="black"/>
              </a:solidFill>
              <a:latin typeface="Arial" panose="020B0604020202020204" pitchFamily="34" charset="0"/>
              <a:cs typeface="Arial" panose="020B0604020202020204" pitchFamily="34" charset="0"/>
            </a:endParaRPr>
          </a:p>
        </p:txBody>
      </p:sp>
      <p:sp>
        <p:nvSpPr>
          <p:cNvPr id="3" name="Rectángulo 2"/>
          <p:cNvSpPr/>
          <p:nvPr/>
        </p:nvSpPr>
        <p:spPr>
          <a:xfrm>
            <a:off x="193127" y="1572940"/>
            <a:ext cx="11386186" cy="1323439"/>
          </a:xfrm>
          <a:prstGeom prst="rect">
            <a:avLst/>
          </a:prstGeom>
        </p:spPr>
        <p:txBody>
          <a:bodyPr wrap="square">
            <a:spAutoFit/>
          </a:bodyPr>
          <a:lstStyle/>
          <a:p>
            <a:pPr marL="342900" indent="-342900" algn="just">
              <a:buFont typeface="Arial" panose="020B0604020202020204" pitchFamily="34" charset="0"/>
              <a:buChar char="•"/>
            </a:pPr>
            <a:r>
              <a:rPr lang="es-EC" sz="2000" dirty="0">
                <a:solidFill>
                  <a:prstClr val="black"/>
                </a:solidFill>
                <a:latin typeface="Arial" panose="020B0604020202020204" pitchFamily="34" charset="0"/>
                <a:cs typeface="Arial" panose="020B0604020202020204" pitchFamily="34" charset="0"/>
              </a:rPr>
              <a:t>Se verifica que dentro de la institución el accionar presupuestario se lo piensa netamente desde el gasto, es decir el 100% de ejecución presupuestaria y no así en una ejecución por proyectos teniendo en cuenta que la ejecución del gasto no se efectúa por calidad del mismo no se realiza un análisis de resultado/impacto.  </a:t>
            </a:r>
          </a:p>
        </p:txBody>
      </p:sp>
      <p:sp>
        <p:nvSpPr>
          <p:cNvPr id="6" name="Rectángulo 5"/>
          <p:cNvSpPr/>
          <p:nvPr/>
        </p:nvSpPr>
        <p:spPr>
          <a:xfrm>
            <a:off x="193127" y="2896379"/>
            <a:ext cx="11386186" cy="1938992"/>
          </a:xfrm>
          <a:prstGeom prst="rect">
            <a:avLst/>
          </a:prstGeom>
        </p:spPr>
        <p:txBody>
          <a:bodyPr wrap="square">
            <a:spAutoFit/>
          </a:bodyPr>
          <a:lstStyle/>
          <a:p>
            <a:pPr algn="just"/>
            <a:r>
              <a:rPr lang="es-EC" sz="2000" dirty="0">
                <a:solidFill>
                  <a:prstClr val="black"/>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s-EC" sz="2000" dirty="0">
                <a:solidFill>
                  <a:prstClr val="black"/>
                </a:solidFill>
                <a:latin typeface="Arial" panose="020B0604020202020204" pitchFamily="34" charset="0"/>
                <a:cs typeface="Arial" panose="020B0604020202020204" pitchFamily="34" charset="0"/>
              </a:rPr>
              <a:t>Con esta metodología planteada se espera obtener una mejor comunicación entra las direcciones de planificación y financiero, la misma que podrá aportar a una mejora en la gestión institucional y toma de decisiones de las autoridades. Al igual que en todos los procesos de transparencia que se debe cumplir por normativa. </a:t>
            </a:r>
          </a:p>
          <a:p>
            <a:pPr algn="just"/>
            <a:r>
              <a:rPr lang="es-EC" sz="20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76841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IV</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2592364" y="160338"/>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Discusión</a:t>
            </a:r>
            <a:endParaRPr lang="es-EC" dirty="0">
              <a:solidFill>
                <a:prstClr val="black"/>
              </a:solidFill>
            </a:endParaRPr>
          </a:p>
        </p:txBody>
      </p:sp>
      <p:graphicFrame>
        <p:nvGraphicFramePr>
          <p:cNvPr id="3" name="Diagrama 2"/>
          <p:cNvGraphicFramePr/>
          <p:nvPr>
            <p:extLst>
              <p:ext uri="{D42A27DB-BD31-4B8C-83A1-F6EECF244321}">
                <p14:modId xmlns:p14="http://schemas.microsoft.com/office/powerpoint/2010/main" val="1680838052"/>
              </p:ext>
            </p:extLst>
          </p:nvPr>
        </p:nvGraphicFramePr>
        <p:xfrm>
          <a:off x="225084" y="1044786"/>
          <a:ext cx="116011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1746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812800" y="1133476"/>
            <a:ext cx="10566400" cy="3362325"/>
          </a:xfrm>
          <a:noFill/>
          <a:ln/>
        </p:spPr>
        <p:txBody>
          <a:bodyPr vert="horz" lIns="122767" tIns="61384" rIns="122767" bIns="61384" rtlCol="0" anchor="b">
            <a:noAutofit/>
          </a:bodyPr>
          <a:lstStyle/>
          <a:p>
            <a:r>
              <a:rPr lang="es-ES_tradnl" sz="8000" b="1" dirty="0">
                <a:solidFill>
                  <a:schemeClr val="accent1">
                    <a:lumMod val="75000"/>
                  </a:schemeClr>
                </a:solidFill>
                <a:latin typeface="Comic Sans MS" pitchFamily="66" charset="0"/>
              </a:rPr>
              <a:t>LO MEJOR EST</a:t>
            </a:r>
            <a:r>
              <a:rPr lang="es-ES_tradnl" sz="8000" b="1" dirty="0">
                <a:solidFill>
                  <a:schemeClr val="accent1">
                    <a:lumMod val="75000"/>
                  </a:schemeClr>
                </a:solidFill>
              </a:rPr>
              <a:t>Á</a:t>
            </a:r>
            <a:r>
              <a:rPr lang="es-ES_tradnl" sz="8000" b="1" dirty="0">
                <a:solidFill>
                  <a:schemeClr val="accent1">
                    <a:lumMod val="75000"/>
                  </a:schemeClr>
                </a:solidFill>
                <a:latin typeface="Comic Sans MS" pitchFamily="66" charset="0"/>
              </a:rPr>
              <a:t> A</a:t>
            </a:r>
            <a:r>
              <a:rPr lang="es-ES_tradnl" sz="8000" b="1" dirty="0">
                <a:solidFill>
                  <a:schemeClr val="accent1">
                    <a:lumMod val="75000"/>
                  </a:schemeClr>
                </a:solidFill>
              </a:rPr>
              <a:t>Ú</a:t>
            </a:r>
            <a:r>
              <a:rPr lang="es-ES_tradnl" sz="8000" b="1" dirty="0">
                <a:solidFill>
                  <a:schemeClr val="accent1">
                    <a:lumMod val="75000"/>
                  </a:schemeClr>
                </a:solidFill>
                <a:latin typeface="Comic Sans MS" pitchFamily="66" charset="0"/>
              </a:rPr>
              <a:t>N POR  HACERSE</a:t>
            </a:r>
            <a:endParaRPr lang="es-ES_tradnl" sz="8000" dirty="0">
              <a:solidFill>
                <a:schemeClr val="accent1">
                  <a:lumMod val="75000"/>
                </a:schemeClr>
              </a:solidFill>
              <a:latin typeface="Comic Sans MS" pitchFamily="66" charset="0"/>
            </a:endParaRPr>
          </a:p>
        </p:txBody>
      </p:sp>
      <p:sp>
        <p:nvSpPr>
          <p:cNvPr id="48131" name="Rectangle 3"/>
          <p:cNvSpPr>
            <a:spLocks noChangeArrowheads="1"/>
          </p:cNvSpPr>
          <p:nvPr/>
        </p:nvSpPr>
        <p:spPr bwMode="auto">
          <a:xfrm>
            <a:off x="7700435" y="5089526"/>
            <a:ext cx="3756906" cy="616409"/>
          </a:xfrm>
          <a:prstGeom prst="rect">
            <a:avLst/>
          </a:prstGeom>
          <a:noFill/>
          <a:ln w="9525">
            <a:noFill/>
            <a:miter lim="800000"/>
            <a:headEnd/>
            <a:tailEnd/>
          </a:ln>
          <a:effectLst/>
        </p:spPr>
        <p:txBody>
          <a:bodyPr wrap="none" lIns="122767" tIns="61384" rIns="122767" bIns="61384">
            <a:spAutoFit/>
          </a:bodyPr>
          <a:lstStyle/>
          <a:p>
            <a:pPr eaLnBrk="0" hangingPunct="0"/>
            <a:r>
              <a:rPr lang="es-ES_tradnl" sz="3200">
                <a:solidFill>
                  <a:srgbClr val="FF3300"/>
                </a:solidFill>
                <a:latin typeface="Comic Sans MS" pitchFamily="66" charset="0"/>
              </a:rPr>
              <a:t>SIMÓN BOLÍVAR</a:t>
            </a:r>
          </a:p>
        </p:txBody>
      </p:sp>
    </p:spTree>
    <p:extLst>
      <p:ext uri="{BB962C8B-B14F-4D97-AF65-F5344CB8AC3E}">
        <p14:creationId xmlns:p14="http://schemas.microsoft.com/office/powerpoint/2010/main" val="1116158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4" name="Imagen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067" y="82859"/>
            <a:ext cx="10972800" cy="315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5317" y="3221568"/>
            <a:ext cx="6906683" cy="363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blogs.lainformacion.com/treintaymuchos/files/2013/04/pica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22867"/>
            <a:ext cx="3860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285317" y="3483761"/>
            <a:ext cx="4477899" cy="666977"/>
          </a:xfrm>
          <a:prstGeom prst="rect">
            <a:avLst/>
          </a:prstGeom>
          <a:noFill/>
        </p:spPr>
        <p:txBody>
          <a:bodyPr wrap="square" rtlCol="0">
            <a:spAutoFit/>
          </a:bodyPr>
          <a:lstStyle/>
          <a:p>
            <a:r>
              <a:rPr lang="es-EC" sz="1867" dirty="0"/>
              <a:t>Miguel de Cervantes; Don Quijote de la Mancha</a:t>
            </a:r>
          </a:p>
        </p:txBody>
      </p:sp>
      <p:sp>
        <p:nvSpPr>
          <p:cNvPr id="10" name="9 Rectángulo"/>
          <p:cNvSpPr/>
          <p:nvPr/>
        </p:nvSpPr>
        <p:spPr>
          <a:xfrm>
            <a:off x="4304432" y="2770914"/>
            <a:ext cx="4627164" cy="461665"/>
          </a:xfrm>
          <a:prstGeom prst="rect">
            <a:avLst/>
          </a:prstGeom>
        </p:spPr>
        <p:txBody>
          <a:bodyPr wrap="none">
            <a:spAutoFit/>
          </a:bodyPr>
          <a:lstStyle/>
          <a:p>
            <a:r>
              <a:rPr lang="es-EC" sz="2400" i="1" dirty="0"/>
              <a:t>“Cada cual es hijo de sus obras”</a:t>
            </a:r>
            <a:endParaRPr lang="es-EC" sz="2400" dirty="0"/>
          </a:p>
        </p:txBody>
      </p:sp>
    </p:spTree>
    <p:extLst>
      <p:ext uri="{BB962C8B-B14F-4D97-AF65-F5344CB8AC3E}">
        <p14:creationId xmlns:p14="http://schemas.microsoft.com/office/powerpoint/2010/main" val="34538040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a:t>
            </a:r>
            <a:endParaRPr lang="es-EC" sz="2400" dirty="0">
              <a:latin typeface="Times New Roman" panose="02020603050405020304" pitchFamily="18" charset="0"/>
              <a:cs typeface="Times New Roman" panose="02020603050405020304" pitchFamily="18" charset="0"/>
            </a:endParaRPr>
          </a:p>
        </p:txBody>
      </p:sp>
      <p:sp>
        <p:nvSpPr>
          <p:cNvPr id="4" name="Rectángulo 3"/>
          <p:cNvSpPr/>
          <p:nvPr/>
        </p:nvSpPr>
        <p:spPr>
          <a:xfrm>
            <a:off x="330683" y="1874168"/>
            <a:ext cx="1744395"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rPr>
              <a:t>Marco </a:t>
            </a:r>
            <a:r>
              <a:rPr lang="es-EC" dirty="0" smtClean="0">
                <a:solidFill>
                  <a:prstClr val="black"/>
                </a:solidFill>
              </a:rPr>
              <a:t>Teórico</a:t>
            </a:r>
            <a:endParaRPr lang="es-EC" dirty="0">
              <a:solidFill>
                <a:prstClr val="black"/>
              </a:solidFill>
            </a:endParaRPr>
          </a:p>
        </p:txBody>
      </p:sp>
      <p:sp>
        <p:nvSpPr>
          <p:cNvPr id="45" name="Rectángulo 44"/>
          <p:cNvSpPr/>
          <p:nvPr/>
        </p:nvSpPr>
        <p:spPr>
          <a:xfrm>
            <a:off x="2619491" y="365430"/>
            <a:ext cx="3349988" cy="556320"/>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Teoría del Presupuesto Público</a:t>
            </a:r>
            <a:endParaRPr lang="es-EC" dirty="0">
              <a:solidFill>
                <a:prstClr val="black"/>
              </a:solidFill>
            </a:endParaRPr>
          </a:p>
        </p:txBody>
      </p:sp>
      <p:sp>
        <p:nvSpPr>
          <p:cNvPr id="23" name="Rectángulo 22"/>
          <p:cNvSpPr/>
          <p:nvPr/>
        </p:nvSpPr>
        <p:spPr>
          <a:xfrm>
            <a:off x="2619491" y="1924461"/>
            <a:ext cx="3349988" cy="504151"/>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Teoría de la Economía</a:t>
            </a:r>
            <a:endParaRPr lang="es-EC" dirty="0">
              <a:solidFill>
                <a:prstClr val="black"/>
              </a:solidFill>
            </a:endParaRPr>
          </a:p>
        </p:txBody>
      </p:sp>
      <p:cxnSp>
        <p:nvCxnSpPr>
          <p:cNvPr id="6" name="Conector angular 5"/>
          <p:cNvCxnSpPr>
            <a:stCxn id="4" idx="3"/>
            <a:endCxn id="45" idx="1"/>
          </p:cNvCxnSpPr>
          <p:nvPr/>
        </p:nvCxnSpPr>
        <p:spPr>
          <a:xfrm flipV="1">
            <a:off x="2075078" y="643590"/>
            <a:ext cx="544413" cy="151896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27" name="Rectángulo 26"/>
          <p:cNvSpPr/>
          <p:nvPr/>
        </p:nvSpPr>
        <p:spPr>
          <a:xfrm>
            <a:off x="2619491" y="1135519"/>
            <a:ext cx="3349988" cy="504151"/>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Teoría de la Política Fiscal</a:t>
            </a:r>
            <a:endParaRPr lang="es-EC" dirty="0">
              <a:solidFill>
                <a:prstClr val="black"/>
              </a:solidFill>
            </a:endParaRPr>
          </a:p>
        </p:txBody>
      </p:sp>
      <p:cxnSp>
        <p:nvCxnSpPr>
          <p:cNvPr id="28" name="Conector recto de flecha 27"/>
          <p:cNvCxnSpPr/>
          <p:nvPr/>
        </p:nvCxnSpPr>
        <p:spPr>
          <a:xfrm>
            <a:off x="2340691" y="1397178"/>
            <a:ext cx="2789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ector recto de flecha 33"/>
          <p:cNvCxnSpPr/>
          <p:nvPr/>
        </p:nvCxnSpPr>
        <p:spPr>
          <a:xfrm flipV="1">
            <a:off x="2066102" y="2157063"/>
            <a:ext cx="510418" cy="2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ángulo 34"/>
          <p:cNvSpPr/>
          <p:nvPr/>
        </p:nvSpPr>
        <p:spPr>
          <a:xfrm>
            <a:off x="2636315" y="2693150"/>
            <a:ext cx="3349988" cy="476281"/>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Teoría de la Administración</a:t>
            </a:r>
            <a:endParaRPr lang="es-EC" dirty="0">
              <a:solidFill>
                <a:prstClr val="black"/>
              </a:solidFill>
            </a:endParaRPr>
          </a:p>
        </p:txBody>
      </p:sp>
      <p:cxnSp>
        <p:nvCxnSpPr>
          <p:cNvPr id="37" name="Conector angular 36"/>
          <p:cNvCxnSpPr>
            <a:stCxn id="4" idx="3"/>
            <a:endCxn id="35" idx="1"/>
          </p:cNvCxnSpPr>
          <p:nvPr/>
        </p:nvCxnSpPr>
        <p:spPr>
          <a:xfrm>
            <a:off x="2075078" y="2162556"/>
            <a:ext cx="561237" cy="76873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71" name="Rectángulo 70"/>
          <p:cNvSpPr/>
          <p:nvPr/>
        </p:nvSpPr>
        <p:spPr>
          <a:xfrm>
            <a:off x="10292330" y="4261687"/>
            <a:ext cx="1744395"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rPr>
              <a:t>Marco </a:t>
            </a:r>
            <a:r>
              <a:rPr lang="es-EC" dirty="0" smtClean="0">
                <a:solidFill>
                  <a:prstClr val="black"/>
                </a:solidFill>
              </a:rPr>
              <a:t>Conceptual</a:t>
            </a:r>
            <a:endParaRPr lang="es-EC" dirty="0">
              <a:solidFill>
                <a:prstClr val="black"/>
              </a:solidFill>
            </a:endParaRPr>
          </a:p>
        </p:txBody>
      </p:sp>
      <p:sp>
        <p:nvSpPr>
          <p:cNvPr id="72" name="Rectángulo 71"/>
          <p:cNvSpPr/>
          <p:nvPr/>
        </p:nvSpPr>
        <p:spPr>
          <a:xfrm>
            <a:off x="6711351" y="2752949"/>
            <a:ext cx="3051406" cy="476281"/>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Planificación Pública</a:t>
            </a:r>
            <a:endParaRPr lang="es-EC" dirty="0">
              <a:solidFill>
                <a:prstClr val="black"/>
              </a:solidFill>
            </a:endParaRPr>
          </a:p>
        </p:txBody>
      </p:sp>
      <p:sp>
        <p:nvSpPr>
          <p:cNvPr id="73" name="Rectángulo 72"/>
          <p:cNvSpPr/>
          <p:nvPr/>
        </p:nvSpPr>
        <p:spPr>
          <a:xfrm>
            <a:off x="6711351" y="5140468"/>
            <a:ext cx="3051406" cy="504151"/>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Política Fiscal</a:t>
            </a:r>
            <a:endParaRPr lang="es-EC" dirty="0">
              <a:solidFill>
                <a:prstClr val="black"/>
              </a:solidFill>
            </a:endParaRPr>
          </a:p>
        </p:txBody>
      </p:sp>
      <p:cxnSp>
        <p:nvCxnSpPr>
          <p:cNvPr id="74" name="Conector angular 73"/>
          <p:cNvCxnSpPr>
            <a:stCxn id="71" idx="1"/>
            <a:endCxn id="72" idx="3"/>
          </p:cNvCxnSpPr>
          <p:nvPr/>
        </p:nvCxnSpPr>
        <p:spPr>
          <a:xfrm rot="10800000">
            <a:off x="9762758" y="2991091"/>
            <a:ext cx="529573" cy="155898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75" name="Rectángulo 74"/>
          <p:cNvSpPr/>
          <p:nvPr/>
        </p:nvSpPr>
        <p:spPr>
          <a:xfrm>
            <a:off x="6711351" y="3523038"/>
            <a:ext cx="3051406" cy="504151"/>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Administración Pública</a:t>
            </a:r>
            <a:endParaRPr lang="es-EC" dirty="0">
              <a:solidFill>
                <a:prstClr val="black"/>
              </a:solidFill>
            </a:endParaRPr>
          </a:p>
        </p:txBody>
      </p:sp>
      <p:sp>
        <p:nvSpPr>
          <p:cNvPr id="77" name="Rectángulo 76"/>
          <p:cNvSpPr/>
          <p:nvPr/>
        </p:nvSpPr>
        <p:spPr>
          <a:xfrm>
            <a:off x="6711351" y="4260126"/>
            <a:ext cx="3051406" cy="504151"/>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Presupuesto Público</a:t>
            </a:r>
            <a:endParaRPr lang="es-EC" dirty="0">
              <a:solidFill>
                <a:prstClr val="black"/>
              </a:solidFill>
            </a:endParaRPr>
          </a:p>
        </p:txBody>
      </p:sp>
      <p:cxnSp>
        <p:nvCxnSpPr>
          <p:cNvPr id="78" name="Conector recto de flecha 77"/>
          <p:cNvCxnSpPr>
            <a:endCxn id="73" idx="3"/>
          </p:cNvCxnSpPr>
          <p:nvPr/>
        </p:nvCxnSpPr>
        <p:spPr>
          <a:xfrm flipH="1">
            <a:off x="9762757" y="5392543"/>
            <a:ext cx="26478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Conector recto de flecha 78"/>
          <p:cNvCxnSpPr/>
          <p:nvPr/>
        </p:nvCxnSpPr>
        <p:spPr>
          <a:xfrm flipH="1" flipV="1">
            <a:off x="9796760" y="4544581"/>
            <a:ext cx="478392" cy="2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Rectángulo 79"/>
          <p:cNvSpPr/>
          <p:nvPr/>
        </p:nvSpPr>
        <p:spPr>
          <a:xfrm>
            <a:off x="6728175" y="5907310"/>
            <a:ext cx="3051406" cy="476281"/>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Técnicas presupuestarias</a:t>
            </a:r>
            <a:endParaRPr lang="es-EC" dirty="0">
              <a:solidFill>
                <a:prstClr val="black"/>
              </a:solidFill>
            </a:endParaRPr>
          </a:p>
        </p:txBody>
      </p:sp>
      <p:cxnSp>
        <p:nvCxnSpPr>
          <p:cNvPr id="81" name="Conector angular 80"/>
          <p:cNvCxnSpPr>
            <a:stCxn id="71" idx="1"/>
            <a:endCxn id="80" idx="3"/>
          </p:cNvCxnSpPr>
          <p:nvPr/>
        </p:nvCxnSpPr>
        <p:spPr>
          <a:xfrm rot="10800000" flipV="1">
            <a:off x="9779582" y="4550075"/>
            <a:ext cx="512749" cy="159537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2" name="Conector recto de flecha 81"/>
          <p:cNvCxnSpPr/>
          <p:nvPr/>
        </p:nvCxnSpPr>
        <p:spPr>
          <a:xfrm flipH="1">
            <a:off x="9739780" y="3743996"/>
            <a:ext cx="26478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76" name="Picture 4" descr="Resultado de imagen para presupuesto públ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618" y="4259793"/>
            <a:ext cx="3172163" cy="210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649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5" name="Picture 2" descr="mono.gif"/>
          <p:cNvPicPr>
            <a:picLocks noChangeAspect="1" noChangeArrowheads="1" noCrop="1"/>
          </p:cNvPicPr>
          <p:nvPr/>
        </p:nvPicPr>
        <p:blipFill>
          <a:blip r:embed="rId4" cstate="print"/>
          <a:srcRect/>
          <a:stretch>
            <a:fillRect/>
          </a:stretch>
        </p:blipFill>
        <p:spPr bwMode="auto">
          <a:xfrm>
            <a:off x="3524232" y="199483"/>
            <a:ext cx="4667283" cy="2428445"/>
          </a:xfrm>
          <a:prstGeom prst="rect">
            <a:avLst/>
          </a:prstGeom>
          <a:noFill/>
        </p:spPr>
      </p:pic>
      <p:pic>
        <p:nvPicPr>
          <p:cNvPr id="18436" name="Picture 4" descr="Resultado de imagen para muchas graci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302" y="2337117"/>
            <a:ext cx="9223377"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39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graphicFrame>
        <p:nvGraphicFramePr>
          <p:cNvPr id="3" name="Diagrama 2"/>
          <p:cNvGraphicFramePr/>
          <p:nvPr>
            <p:extLst>
              <p:ext uri="{D42A27DB-BD31-4B8C-83A1-F6EECF244321}">
                <p14:modId xmlns:p14="http://schemas.microsoft.com/office/powerpoint/2010/main" val="1686411892"/>
              </p:ext>
            </p:extLst>
          </p:nvPr>
        </p:nvGraphicFramePr>
        <p:xfrm>
          <a:off x="155576" y="449902"/>
          <a:ext cx="11783382" cy="43981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Resultado de imagen para marco metodologi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375" y="4251783"/>
            <a:ext cx="2590800" cy="177165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3578432" y="4912459"/>
            <a:ext cx="6096000" cy="1615827"/>
          </a:xfrm>
          <a:prstGeom prst="rect">
            <a:avLst/>
          </a:prstGeom>
        </p:spPr>
        <p:txBody>
          <a:bodyPr>
            <a:spAutoFit/>
          </a:bodyPr>
          <a:lstStyle/>
          <a:p>
            <a:pPr indent="180340">
              <a:lnSpc>
                <a:spcPct val="150000"/>
              </a:lnSpc>
            </a:pPr>
            <a:r>
              <a:rPr lang="es-EC" b="1" dirty="0" smtClean="0">
                <a:latin typeface="Times New Roman" panose="02020603050405020304" pitchFamily="18" charset="0"/>
                <a:ea typeface="Times New Roman" panose="02020603050405020304" pitchFamily="18" charset="0"/>
              </a:rPr>
              <a:t>Hipótesis</a:t>
            </a:r>
            <a:endParaRPr lang="es-EC" sz="2800" b="1" dirty="0">
              <a:latin typeface="Times New Roman" panose="02020603050405020304" pitchFamily="18" charset="0"/>
              <a:ea typeface="Times New Roman" panose="02020603050405020304" pitchFamily="18" charset="0"/>
            </a:endParaRPr>
          </a:p>
          <a:p>
            <a:pPr indent="180340" algn="just">
              <a:spcAft>
                <a:spcPts val="800"/>
              </a:spcAft>
              <a:tabLst>
                <a:tab pos="456247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La propuesta de estrategia de articulación entre el presupuesto y la planificación mejoraría la eficiencia y eficacia en el cumplimiento de la gestión y optimización de los recursos financieros.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804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2209801"/>
            <a:ext cx="12192000" cy="3251916"/>
          </a:xfrm>
          <a:prstGeom prst="rect">
            <a:avLst/>
          </a:prstGeom>
          <a:noFill/>
          <a:ln w="9525">
            <a:noFill/>
            <a:miter lim="800000"/>
            <a:headEnd/>
            <a:tailEnd/>
          </a:ln>
          <a:effectLst/>
        </p:spPr>
        <p:txBody>
          <a:bodyPr>
            <a:spAutoFit/>
          </a:bodyPr>
          <a:lstStyle/>
          <a:p>
            <a:pPr marL="609585" indent="-609585" algn="ctr">
              <a:spcBef>
                <a:spcPct val="50000"/>
              </a:spcBef>
            </a:pPr>
            <a:endParaRPr lang="es-ES" sz="3733">
              <a:latin typeface="Arial Unicode MS" pitchFamily="34" charset="-128"/>
              <a:ea typeface="Arial Unicode MS" pitchFamily="34" charset="-128"/>
              <a:cs typeface="Arial Unicode MS" pitchFamily="34" charset="-128"/>
            </a:endParaRPr>
          </a:p>
          <a:p>
            <a:pPr marL="609585" indent="-609585" algn="just">
              <a:spcBef>
                <a:spcPct val="50000"/>
              </a:spcBef>
              <a:buFontTx/>
              <a:buChar char="•"/>
            </a:pPr>
            <a:endParaRPr lang="es-ES" sz="3733">
              <a:latin typeface="Arial Unicode MS" pitchFamily="34" charset="-128"/>
              <a:ea typeface="Arial Unicode MS" pitchFamily="34" charset="-128"/>
              <a:cs typeface="Arial Unicode MS" pitchFamily="34" charset="-128"/>
            </a:endParaRPr>
          </a:p>
          <a:p>
            <a:pPr marL="609585" indent="-609585" algn="just">
              <a:spcBef>
                <a:spcPct val="50000"/>
              </a:spcBef>
            </a:pPr>
            <a:r>
              <a:rPr lang="es-ES" sz="3733">
                <a:latin typeface="Arial" pitchFamily="34" charset="0"/>
                <a:cs typeface="Arial" pitchFamily="34" charset="0"/>
              </a:rPr>
              <a:t> </a:t>
            </a:r>
            <a:endParaRPr lang="es-ES" sz="3733">
              <a:latin typeface="Arial Unicode MS" pitchFamily="34" charset="-128"/>
              <a:ea typeface="Arial Unicode MS" pitchFamily="34" charset="-128"/>
              <a:cs typeface="Arial Unicode MS" pitchFamily="34" charset="-128"/>
            </a:endParaRPr>
          </a:p>
          <a:p>
            <a:pPr marL="609585" indent="-609585" algn="ctr">
              <a:spcBef>
                <a:spcPct val="50000"/>
              </a:spcBef>
            </a:pPr>
            <a:endParaRPr lang="es-ES" sz="3733">
              <a:latin typeface="Arial" pitchFamily="34" charset="0"/>
              <a:cs typeface="Times New Roman" pitchFamily="18" charset="0"/>
            </a:endParaRPr>
          </a:p>
        </p:txBody>
      </p:sp>
      <p:pic>
        <p:nvPicPr>
          <p:cNvPr id="80901" name="Picture 5" descr="BD04912_"/>
          <p:cNvPicPr>
            <a:picLocks noChangeAspect="1" noChangeArrowheads="1"/>
          </p:cNvPicPr>
          <p:nvPr/>
        </p:nvPicPr>
        <p:blipFill>
          <a:blip r:embed="rId2" cstate="print"/>
          <a:srcRect/>
          <a:stretch>
            <a:fillRect/>
          </a:stretch>
        </p:blipFill>
        <p:spPr bwMode="auto">
          <a:xfrm>
            <a:off x="-186267" y="-287866"/>
            <a:ext cx="12683067" cy="7237945"/>
          </a:xfrm>
          <a:prstGeom prst="rect">
            <a:avLst/>
          </a:prstGeom>
          <a:noFill/>
        </p:spPr>
      </p:pic>
      <p:sp>
        <p:nvSpPr>
          <p:cNvPr id="80905" name="Text Box 9"/>
          <p:cNvSpPr txBox="1">
            <a:spLocks noChangeArrowheads="1"/>
          </p:cNvSpPr>
          <p:nvPr/>
        </p:nvSpPr>
        <p:spPr bwMode="auto">
          <a:xfrm>
            <a:off x="4673600" y="5257802"/>
            <a:ext cx="5384800" cy="461665"/>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80906" name="Text Box 10"/>
          <p:cNvSpPr txBox="1">
            <a:spLocks noChangeArrowheads="1"/>
          </p:cNvSpPr>
          <p:nvPr/>
        </p:nvSpPr>
        <p:spPr bwMode="auto">
          <a:xfrm>
            <a:off x="5080000" y="4983750"/>
            <a:ext cx="5791200" cy="2369880"/>
          </a:xfrm>
          <a:prstGeom prst="rect">
            <a:avLst/>
          </a:prstGeom>
          <a:noFill/>
          <a:ln w="9525">
            <a:noFill/>
            <a:miter lim="800000"/>
            <a:headEnd/>
            <a:tailEnd/>
          </a:ln>
          <a:effectLst/>
        </p:spPr>
        <p:txBody>
          <a:bodyPr>
            <a:spAutoFit/>
          </a:bodyPr>
          <a:lstStyle/>
          <a:p>
            <a:pPr algn="ctr">
              <a:spcBef>
                <a:spcPct val="50000"/>
              </a:spcBef>
            </a:pPr>
            <a:r>
              <a:rPr lang="es-MX" sz="3200" dirty="0">
                <a:solidFill>
                  <a:schemeClr val="bg1"/>
                </a:solidFill>
                <a:latin typeface="Comic Sans MS" pitchFamily="66" charset="0"/>
                <a:cs typeface="Arial" pitchFamily="34" charset="0"/>
              </a:rPr>
              <a:t>¿</a:t>
            </a:r>
            <a:r>
              <a:rPr lang="es-ES" sz="3200" dirty="0">
                <a:solidFill>
                  <a:schemeClr val="bg1"/>
                </a:solidFill>
                <a:latin typeface="Comic Sans MS" pitchFamily="66" charset="0"/>
                <a:cs typeface="Arial" pitchFamily="34" charset="0"/>
              </a:rPr>
              <a:t>hacia donde queremos dirigirnos y con que medios llegar</a:t>
            </a:r>
            <a:r>
              <a:rPr lang="es-MX" sz="4800" dirty="0">
                <a:solidFill>
                  <a:schemeClr val="bg1"/>
                </a:solidFill>
                <a:latin typeface="Comic Sans MS" pitchFamily="66" charset="0"/>
                <a:cs typeface="Arial" pitchFamily="34" charset="0"/>
              </a:rPr>
              <a:t>?</a:t>
            </a:r>
            <a:endParaRPr lang="es-ES" sz="4800" dirty="0">
              <a:solidFill>
                <a:schemeClr val="bg1"/>
              </a:solidFill>
              <a:latin typeface="Comic Sans MS" pitchFamily="66" charset="0"/>
              <a:cs typeface="Arial" pitchFamily="34" charset="0"/>
            </a:endParaRPr>
          </a:p>
          <a:p>
            <a:pPr>
              <a:spcBef>
                <a:spcPct val="50000"/>
              </a:spcBef>
            </a:pPr>
            <a:endParaRPr lang="es-ES" sz="2400" dirty="0">
              <a:solidFill>
                <a:schemeClr val="bg1"/>
              </a:solidFill>
            </a:endParaRPr>
          </a:p>
        </p:txBody>
      </p:sp>
    </p:spTree>
    <p:extLst>
      <p:ext uri="{BB962C8B-B14F-4D97-AF65-F5344CB8AC3E}">
        <p14:creationId xmlns:p14="http://schemas.microsoft.com/office/powerpoint/2010/main" val="515703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graphicFrame>
        <p:nvGraphicFramePr>
          <p:cNvPr id="8" name="Diagrama 7"/>
          <p:cNvGraphicFramePr>
            <a:graphicFrameLocks/>
          </p:cNvGraphicFramePr>
          <p:nvPr>
            <p:extLst>
              <p:ext uri="{D42A27DB-BD31-4B8C-83A1-F6EECF244321}">
                <p14:modId xmlns:p14="http://schemas.microsoft.com/office/powerpoint/2010/main" val="2626320626"/>
              </p:ext>
            </p:extLst>
          </p:nvPr>
        </p:nvGraphicFramePr>
        <p:xfrm>
          <a:off x="591655" y="893539"/>
          <a:ext cx="6530646" cy="4520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p:cNvSpPr/>
          <p:nvPr/>
        </p:nvSpPr>
        <p:spPr>
          <a:xfrm>
            <a:off x="5071404" y="160338"/>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Base conceptual</a:t>
            </a:r>
            <a:endParaRPr lang="es-EC" dirty="0">
              <a:solidFill>
                <a:prstClr val="black"/>
              </a:solidFill>
            </a:endParaRPr>
          </a:p>
        </p:txBody>
      </p:sp>
      <p:graphicFrame>
        <p:nvGraphicFramePr>
          <p:cNvPr id="4" name="Diagrama 3"/>
          <p:cNvGraphicFramePr/>
          <p:nvPr>
            <p:extLst>
              <p:ext uri="{D42A27DB-BD31-4B8C-83A1-F6EECF244321}">
                <p14:modId xmlns:p14="http://schemas.microsoft.com/office/powerpoint/2010/main" val="2996660789"/>
              </p:ext>
            </p:extLst>
          </p:nvPr>
        </p:nvGraphicFramePr>
        <p:xfrm>
          <a:off x="7401463" y="1037764"/>
          <a:ext cx="4502990" cy="46605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6" name="Picture 2" descr="Resultado de imagen para interrelac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1677" y="4943164"/>
            <a:ext cx="1829729" cy="165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307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204" y="70340"/>
            <a:ext cx="10058400" cy="464234"/>
          </a:xfrm>
        </p:spPr>
        <p:txBody>
          <a:bodyPr>
            <a:noAutofit/>
          </a:bodyPr>
          <a:lstStyle/>
          <a:p>
            <a:r>
              <a:rPr lang="es-EC" sz="2400" dirty="0" smtClean="0">
                <a:latin typeface="Times New Roman" panose="02020603050405020304" pitchFamily="18" charset="0"/>
                <a:cs typeface="Times New Roman" panose="02020603050405020304" pitchFamily="18" charset="0"/>
              </a:rPr>
              <a:t>Capitulo II</a:t>
            </a:r>
            <a:endParaRPr lang="es-EC" sz="2400" dirty="0">
              <a:latin typeface="Times New Roman" panose="02020603050405020304" pitchFamily="18" charset="0"/>
              <a:cs typeface="Times New Roman" panose="02020603050405020304" pitchFamily="18" charset="0"/>
            </a:endParaRPr>
          </a:p>
        </p:txBody>
      </p:sp>
      <p:sp>
        <p:nvSpPr>
          <p:cNvPr id="85" name="AutoShape 2" descr="Resultado de imagen para presupuesto púb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Rectángulo 8"/>
          <p:cNvSpPr/>
          <p:nvPr/>
        </p:nvSpPr>
        <p:spPr>
          <a:xfrm>
            <a:off x="2684840" y="251158"/>
            <a:ext cx="2272066" cy="5767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rPr>
              <a:t>Ciclo de Gestión</a:t>
            </a:r>
            <a:endParaRPr lang="es-EC" dirty="0">
              <a:solidFill>
                <a:prstClr val="black"/>
              </a:solidFill>
            </a:endParaRPr>
          </a:p>
        </p:txBody>
      </p:sp>
      <p:graphicFrame>
        <p:nvGraphicFramePr>
          <p:cNvPr id="4" name="Diagrama 3"/>
          <p:cNvGraphicFramePr/>
          <p:nvPr>
            <p:extLst>
              <p:ext uri="{D42A27DB-BD31-4B8C-83A1-F6EECF244321}">
                <p14:modId xmlns:p14="http://schemas.microsoft.com/office/powerpoint/2010/main" val="3677981239"/>
              </p:ext>
            </p:extLst>
          </p:nvPr>
        </p:nvGraphicFramePr>
        <p:xfrm>
          <a:off x="164033" y="1054076"/>
          <a:ext cx="5748236" cy="4660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p:cNvGraphicFramePr/>
          <p:nvPr>
            <p:extLst>
              <p:ext uri="{D42A27DB-BD31-4B8C-83A1-F6EECF244321}">
                <p14:modId xmlns:p14="http://schemas.microsoft.com/office/powerpoint/2010/main" val="3919817194"/>
              </p:ext>
            </p:extLst>
          </p:nvPr>
        </p:nvGraphicFramePr>
        <p:xfrm>
          <a:off x="5912269" y="161093"/>
          <a:ext cx="6279731" cy="51800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Rectangle 3"/>
          <p:cNvSpPr>
            <a:spLocks noChangeArrowheads="1"/>
          </p:cNvSpPr>
          <p:nvPr/>
        </p:nvSpPr>
        <p:spPr bwMode="auto">
          <a:xfrm>
            <a:off x="1574740" y="5860599"/>
            <a:ext cx="8162925" cy="954107"/>
          </a:xfrm>
          <a:prstGeom prst="rect">
            <a:avLst/>
          </a:prstGeom>
          <a:noFill/>
          <a:ln w="9525">
            <a:noFill/>
            <a:miter lim="800000"/>
            <a:headEnd/>
            <a:tailEnd/>
          </a:ln>
        </p:spPr>
        <p:txBody>
          <a:bodyPr anchor="b">
            <a:spAutoFit/>
          </a:bodyPr>
          <a:lstStyle/>
          <a:p>
            <a:pPr algn="ctr" eaLnBrk="0" hangingPunct="0"/>
            <a:r>
              <a:rPr lang="es-MX" sz="2800" b="1" dirty="0"/>
              <a:t>La </a:t>
            </a:r>
            <a:r>
              <a:rPr lang="es-MX" sz="2800" b="1" dirty="0" smtClean="0"/>
              <a:t>experiencia </a:t>
            </a:r>
            <a:r>
              <a:rPr lang="es-MX" sz="2800" b="1" dirty="0"/>
              <a:t>indica que todo lo que no está en el presupuesto no se hace</a:t>
            </a:r>
            <a:endParaRPr lang="es-MX" sz="2800" dirty="0"/>
          </a:p>
        </p:txBody>
      </p:sp>
    </p:spTree>
    <p:extLst>
      <p:ext uri="{BB962C8B-B14F-4D97-AF65-F5344CB8AC3E}">
        <p14:creationId xmlns:p14="http://schemas.microsoft.com/office/powerpoint/2010/main" val="2939721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TM03090434[[fn=Madera]]</Template>
  <TotalTime>4798</TotalTime>
  <Words>3025</Words>
  <Application>Microsoft Office PowerPoint</Application>
  <PresentationFormat>Panorámica</PresentationFormat>
  <Paragraphs>634</Paragraphs>
  <Slides>50</Slides>
  <Notes>46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Arial Unicode MS</vt:lpstr>
      <vt:lpstr>Arial</vt:lpstr>
      <vt:lpstr>Calibri</vt:lpstr>
      <vt:lpstr>Comic Sans MS</vt:lpstr>
      <vt:lpstr>Rockwell</vt:lpstr>
      <vt:lpstr>Rockwell Condensed</vt:lpstr>
      <vt:lpstr>Times New Roman</vt:lpstr>
      <vt:lpstr>Wingdings</vt:lpstr>
      <vt:lpstr>Tipo de madera</vt:lpstr>
      <vt:lpstr>Departamento de Ciencias Económicas, Administrativas y de Comercio</vt:lpstr>
      <vt:lpstr>Capitulo I</vt:lpstr>
      <vt:lpstr>Capitulo I</vt:lpstr>
      <vt:lpstr>Capitulo I</vt:lpstr>
      <vt:lpstr>Capitulo I</vt:lpstr>
      <vt:lpstr>Capitulo II</vt:lpstr>
      <vt:lpstr>Presentación de PowerPoint</vt:lpstr>
      <vt:lpstr>Capitulo II</vt:lpstr>
      <vt:lpstr>Capitulo 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Presentación de PowerPoint</vt:lpstr>
      <vt:lpstr>Capitulo IV</vt:lpstr>
      <vt:lpstr>Capitulo IV</vt:lpstr>
      <vt:lpstr>Capitulo IV</vt:lpstr>
      <vt:lpstr>Capitulo IV</vt:lpstr>
      <vt:lpstr>LO MEJOR ESTÁ AÚN POR  HACERSE</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dc:title>
  <dc:creator>David Sánchez</dc:creator>
  <cp:lastModifiedBy>pc4</cp:lastModifiedBy>
  <cp:revision>176</cp:revision>
  <dcterms:created xsi:type="dcterms:W3CDTF">2017-08-22T00:09:45Z</dcterms:created>
  <dcterms:modified xsi:type="dcterms:W3CDTF">2017-09-28T23:39:13Z</dcterms:modified>
</cp:coreProperties>
</file>