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4">
  <p:sldMasterIdLst>
    <p:sldMasterId id="2147484180" r:id="rId1"/>
  </p:sldMasterIdLst>
  <p:notesMasterIdLst>
    <p:notesMasterId r:id="rId39"/>
  </p:notesMasterIdLst>
  <p:sldIdLst>
    <p:sldId id="257" r:id="rId2"/>
    <p:sldId id="334" r:id="rId3"/>
    <p:sldId id="316" r:id="rId4"/>
    <p:sldId id="392" r:id="rId5"/>
    <p:sldId id="358" r:id="rId6"/>
    <p:sldId id="370" r:id="rId7"/>
    <p:sldId id="371" r:id="rId8"/>
    <p:sldId id="359" r:id="rId9"/>
    <p:sldId id="360" r:id="rId10"/>
    <p:sldId id="361" r:id="rId11"/>
    <p:sldId id="372" r:id="rId12"/>
    <p:sldId id="373" r:id="rId13"/>
    <p:sldId id="374" r:id="rId14"/>
    <p:sldId id="375" r:id="rId15"/>
    <p:sldId id="376" r:id="rId16"/>
    <p:sldId id="377" r:id="rId17"/>
    <p:sldId id="378" r:id="rId18"/>
    <p:sldId id="379" r:id="rId19"/>
    <p:sldId id="380" r:id="rId20"/>
    <p:sldId id="381" r:id="rId21"/>
    <p:sldId id="382" r:id="rId22"/>
    <p:sldId id="383" r:id="rId23"/>
    <p:sldId id="384" r:id="rId24"/>
    <p:sldId id="385" r:id="rId25"/>
    <p:sldId id="386" r:id="rId26"/>
    <p:sldId id="387" r:id="rId27"/>
    <p:sldId id="388" r:id="rId28"/>
    <p:sldId id="363" r:id="rId29"/>
    <p:sldId id="364" r:id="rId30"/>
    <p:sldId id="365" r:id="rId31"/>
    <p:sldId id="366" r:id="rId32"/>
    <p:sldId id="367" r:id="rId33"/>
    <p:sldId id="368" r:id="rId34"/>
    <p:sldId id="369" r:id="rId35"/>
    <p:sldId id="389" r:id="rId36"/>
    <p:sldId id="390" r:id="rId37"/>
    <p:sldId id="304" r:id="rId3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A8A2"/>
    <a:srgbClr val="FED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85" autoAdjust="0"/>
    <p:restoredTop sz="94728" autoAdjust="0"/>
  </p:normalViewPr>
  <p:slideViewPr>
    <p:cSldViewPr snapToGrid="0">
      <p:cViewPr varScale="1">
        <p:scale>
          <a:sx n="70" d="100"/>
          <a:sy n="70" d="100"/>
        </p:scale>
        <p:origin x="636" y="72"/>
      </p:cViewPr>
      <p:guideLst>
        <p:guide orient="horz" pos="2160"/>
        <p:guide pos="3840"/>
      </p:guideLst>
    </p:cSldViewPr>
  </p:slideViewPr>
  <p:outlineViewPr>
    <p:cViewPr>
      <p:scale>
        <a:sx n="33" d="100"/>
        <a:sy n="33" d="100"/>
      </p:scale>
      <p:origin x="0" y="360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ata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pn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_rels/data2.xml.rels><?xml version="1.0" encoding="UTF-8" standalone="yes"?>
<Relationships xmlns="http://schemas.openxmlformats.org/package/2006/relationships"><Relationship Id="rId1" Type="http://schemas.openxmlformats.org/officeDocument/2006/relationships/image" Target="../media/image4.png"/></Relationships>
</file>

<file path=ppt/diagrams/_rels/data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ata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image" Target="../media/image32.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pn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png"/></Relationships>
</file>

<file path=ppt/diagrams/_rels/drawing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image" Target="../media/image3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127CE8-6C24-4842-A921-B2C0F856977E}"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49B42640-9DB7-4C86-92B8-791B48BB7822}">
      <dgm:prSet phldrT="[Texto]" custT="1">
        <dgm:style>
          <a:lnRef idx="2">
            <a:schemeClr val="dk1"/>
          </a:lnRef>
          <a:fillRef idx="1">
            <a:schemeClr val="lt1"/>
          </a:fillRef>
          <a:effectRef idx="0">
            <a:schemeClr val="dk1"/>
          </a:effectRef>
          <a:fontRef idx="minor">
            <a:schemeClr val="dk1"/>
          </a:fontRef>
        </dgm:style>
      </dgm:prSet>
      <dgm:spPr/>
      <dgm:t>
        <a:bodyPr/>
        <a:lstStyle/>
        <a:p>
          <a:pPr algn="just"/>
          <a:r>
            <a:rPr lang="es-EC" sz="2000" b="1" dirty="0" smtClean="0">
              <a:latin typeface="Arial" panose="020B0604020202020204" pitchFamily="34" charset="0"/>
              <a:cs typeface="Arial" panose="020B0604020202020204" pitchFamily="34" charset="0"/>
            </a:rPr>
            <a:t>OBJETIVO GENERAL</a:t>
          </a:r>
        </a:p>
        <a:p>
          <a:pPr algn="l"/>
          <a:r>
            <a:rPr lang="es-ES_tradnl" sz="2000" dirty="0" smtClean="0"/>
            <a:t>Conocer que es la gestión del conocimiento y como se aplica en su accionar dentro las cooperativas de ahorro y crédito del Segmento 1, para determinar la efectividad de las acciones definidas en la cadena de valor de las cooperativas.</a:t>
          </a:r>
          <a:endParaRPr lang="es-EC" sz="2400" b="0" dirty="0">
            <a:latin typeface="Arial" panose="020B0604020202020204" pitchFamily="34" charset="0"/>
            <a:cs typeface="Arial" panose="020B0604020202020204" pitchFamily="34" charset="0"/>
          </a:endParaRPr>
        </a:p>
      </dgm:t>
    </dgm:pt>
    <dgm:pt modelId="{0739163A-8B73-4955-922B-56A52F852F1B}" type="parTrans" cxnId="{3FBEC9D7-C841-48F1-AE5C-EEAB675385BB}">
      <dgm:prSet/>
      <dgm:spPr/>
      <dgm:t>
        <a:bodyPr/>
        <a:lstStyle/>
        <a:p>
          <a:pPr algn="just"/>
          <a:endParaRPr lang="es-EC"/>
        </a:p>
      </dgm:t>
    </dgm:pt>
    <dgm:pt modelId="{9A81E4CC-00FF-4B46-9C92-AE4DA6F2980B}" type="sibTrans" cxnId="{3FBEC9D7-C841-48F1-AE5C-EEAB675385BB}">
      <dgm:prSet/>
      <dgm:spPr/>
      <dgm:t>
        <a:bodyPr/>
        <a:lstStyle/>
        <a:p>
          <a:pPr algn="just"/>
          <a:endParaRPr lang="es-EC"/>
        </a:p>
      </dgm:t>
    </dgm:pt>
    <dgm:pt modelId="{7AB4E347-7DC4-4B17-AC5E-0DB009F1DB0C}" type="pres">
      <dgm:prSet presAssocID="{B1127CE8-6C24-4842-A921-B2C0F856977E}" presName="Name0" presStyleCnt="0">
        <dgm:presLayoutVars>
          <dgm:dir/>
          <dgm:resizeHandles val="exact"/>
        </dgm:presLayoutVars>
      </dgm:prSet>
      <dgm:spPr/>
      <dgm:t>
        <a:bodyPr/>
        <a:lstStyle/>
        <a:p>
          <a:endParaRPr lang="en-US"/>
        </a:p>
      </dgm:t>
    </dgm:pt>
    <dgm:pt modelId="{FBAF8F33-B6FE-4E42-B863-8268159E500B}" type="pres">
      <dgm:prSet presAssocID="{49B42640-9DB7-4C86-92B8-791B48BB7822}" presName="composite" presStyleCnt="0"/>
      <dgm:spPr/>
    </dgm:pt>
    <dgm:pt modelId="{2CA813EB-3AC5-485E-AB41-1F477A6B444E}" type="pres">
      <dgm:prSet presAssocID="{49B42640-9DB7-4C86-92B8-791B48BB7822}" presName="rect1" presStyleLbl="trAlignAcc1" presStyleIdx="0" presStyleCnt="1" custScaleX="131399" custScaleY="114952" custLinFactNeighborX="-3032" custLinFactNeighborY="-2378">
        <dgm:presLayoutVars>
          <dgm:bulletEnabled val="1"/>
        </dgm:presLayoutVars>
      </dgm:prSet>
      <dgm:spPr/>
      <dgm:t>
        <a:bodyPr/>
        <a:lstStyle/>
        <a:p>
          <a:endParaRPr lang="es-EC"/>
        </a:p>
      </dgm:t>
    </dgm:pt>
    <dgm:pt modelId="{22247C97-642F-4A1A-BE7D-DCF58F7C0496}" type="pres">
      <dgm:prSet presAssocID="{49B42640-9DB7-4C86-92B8-791B48BB7822}" presName="rect2" presStyleLbl="fgImgPlace1" presStyleIdx="0" presStyleCnt="1" custScaleX="86043" custScaleY="58473" custLinFactNeighborX="-80634" custLinFactNeighborY="-665"/>
      <dgm:spPr>
        <a:blipFill rotWithShape="1">
          <a:blip xmlns:r="http://schemas.openxmlformats.org/officeDocument/2006/relationships" r:embed="rId1"/>
          <a:stretch>
            <a:fillRect/>
          </a:stretch>
        </a:blipFill>
      </dgm:spPr>
      <dgm:t>
        <a:bodyPr/>
        <a:lstStyle/>
        <a:p>
          <a:endParaRPr lang="es-ES"/>
        </a:p>
      </dgm:t>
    </dgm:pt>
  </dgm:ptLst>
  <dgm:cxnLst>
    <dgm:cxn modelId="{D11EAD2B-08EB-4573-94FB-6BBDDF39435B}" type="presOf" srcId="{B1127CE8-6C24-4842-A921-B2C0F856977E}" destId="{7AB4E347-7DC4-4B17-AC5E-0DB009F1DB0C}" srcOrd="0" destOrd="0" presId="urn:microsoft.com/office/officeart/2008/layout/PictureStrips"/>
    <dgm:cxn modelId="{6B786312-B566-4B32-BFFD-619FA31D1B2A}" type="presOf" srcId="{49B42640-9DB7-4C86-92B8-791B48BB7822}" destId="{2CA813EB-3AC5-485E-AB41-1F477A6B444E}" srcOrd="0" destOrd="0" presId="urn:microsoft.com/office/officeart/2008/layout/PictureStrips"/>
    <dgm:cxn modelId="{3FBEC9D7-C841-48F1-AE5C-EEAB675385BB}" srcId="{B1127CE8-6C24-4842-A921-B2C0F856977E}" destId="{49B42640-9DB7-4C86-92B8-791B48BB7822}" srcOrd="0" destOrd="0" parTransId="{0739163A-8B73-4955-922B-56A52F852F1B}" sibTransId="{9A81E4CC-00FF-4B46-9C92-AE4DA6F2980B}"/>
    <dgm:cxn modelId="{45FD513A-B705-4305-B8E2-03283B94FB82}" type="presParOf" srcId="{7AB4E347-7DC4-4B17-AC5E-0DB009F1DB0C}" destId="{FBAF8F33-B6FE-4E42-B863-8268159E500B}" srcOrd="0" destOrd="0" presId="urn:microsoft.com/office/officeart/2008/layout/PictureStrips"/>
    <dgm:cxn modelId="{54DB0EC5-1650-435F-BC75-0FBB3945A980}" type="presParOf" srcId="{FBAF8F33-B6FE-4E42-B863-8268159E500B}" destId="{2CA813EB-3AC5-485E-AB41-1F477A6B444E}" srcOrd="0" destOrd="0" presId="urn:microsoft.com/office/officeart/2008/layout/PictureStrips"/>
    <dgm:cxn modelId="{42CD5213-665A-4F3B-A3C6-95E98AB2D56E}" type="presParOf" srcId="{FBAF8F33-B6FE-4E42-B863-8268159E500B}" destId="{22247C97-642F-4A1A-BE7D-DCF58F7C0496}" srcOrd="1" destOrd="0" presId="urn:microsoft.com/office/officeart/2008/layout/PictureStrips"/>
  </dgm:cxnLst>
  <dgm:bg/>
  <dgm:whole>
    <a:ln>
      <a:solidFill>
        <a:schemeClr val="tx2"/>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742531-CA36-4374-A6BD-21952F3745C2}" type="doc">
      <dgm:prSet loTypeId="urn:microsoft.com/office/officeart/2008/layout/VerticalCurvedList" loCatId="list" qsTypeId="urn:microsoft.com/office/officeart/2005/8/quickstyle/simple3" qsCatId="simple" csTypeId="urn:microsoft.com/office/officeart/2005/8/colors/colorful2" csCatId="colorful" phldr="1"/>
      <dgm:spPr/>
      <dgm:t>
        <a:bodyPr/>
        <a:lstStyle/>
        <a:p>
          <a:endParaRPr lang="es-ES"/>
        </a:p>
      </dgm:t>
    </dgm:pt>
    <dgm:pt modelId="{D176561A-135A-40C5-9D2E-238A430BE745}">
      <dgm:prSet phldrT="[Texto]"/>
      <dgm:spPr/>
      <dgm:t>
        <a:bodyPr/>
        <a:lstStyle/>
        <a:p>
          <a:r>
            <a:rPr lang="es-ES"/>
            <a:t>Desarrollo de la matriz de actividades del personal antiguo y personal destacado</a:t>
          </a:r>
        </a:p>
      </dgm:t>
    </dgm:pt>
    <dgm:pt modelId="{54476BD2-981E-43E2-9D53-41C8E0E05CD4}" type="parTrans" cxnId="{A5FCEE65-6F30-4359-A556-F3CCD09E769C}">
      <dgm:prSet/>
      <dgm:spPr/>
      <dgm:t>
        <a:bodyPr/>
        <a:lstStyle/>
        <a:p>
          <a:endParaRPr lang="es-ES"/>
        </a:p>
      </dgm:t>
    </dgm:pt>
    <dgm:pt modelId="{D6C91C6C-9CA6-4A84-90C1-C8B0F716416A}" type="sibTrans" cxnId="{A5FCEE65-6F30-4359-A556-F3CCD09E769C}">
      <dgm:prSet/>
      <dgm:spPr/>
      <dgm:t>
        <a:bodyPr/>
        <a:lstStyle/>
        <a:p>
          <a:endParaRPr lang="es-ES"/>
        </a:p>
      </dgm:t>
    </dgm:pt>
    <dgm:pt modelId="{74819057-1216-4718-A5C5-243FB27AFC22}">
      <dgm:prSet/>
      <dgm:spPr/>
      <dgm:t>
        <a:bodyPr/>
        <a:lstStyle/>
        <a:p>
          <a:r>
            <a:rPr lang="es-ES"/>
            <a:t>Exposición de la matriz</a:t>
          </a:r>
        </a:p>
      </dgm:t>
    </dgm:pt>
    <dgm:pt modelId="{EEB2213B-509E-4779-AC08-E78035964284}" type="parTrans" cxnId="{9D227C00-5C2D-4EA0-A816-25A42B19A1BA}">
      <dgm:prSet/>
      <dgm:spPr/>
      <dgm:t>
        <a:bodyPr/>
        <a:lstStyle/>
        <a:p>
          <a:endParaRPr lang="es-ES"/>
        </a:p>
      </dgm:t>
    </dgm:pt>
    <dgm:pt modelId="{5599DA55-A106-486C-98D3-524D98A1B29C}" type="sibTrans" cxnId="{9D227C00-5C2D-4EA0-A816-25A42B19A1BA}">
      <dgm:prSet/>
      <dgm:spPr/>
      <dgm:t>
        <a:bodyPr/>
        <a:lstStyle/>
        <a:p>
          <a:endParaRPr lang="es-ES"/>
        </a:p>
      </dgm:t>
    </dgm:pt>
    <dgm:pt modelId="{50EA36BF-F400-442F-916B-C3FB5668E62C}">
      <dgm:prSet/>
      <dgm:spPr/>
      <dgm:t>
        <a:bodyPr/>
        <a:lstStyle/>
        <a:p>
          <a:r>
            <a:rPr lang="es-ES"/>
            <a:t>Simulación del Conocimiento Expuesto</a:t>
          </a:r>
        </a:p>
      </dgm:t>
    </dgm:pt>
    <dgm:pt modelId="{7BB6A2A1-4567-4DCD-ABE6-FA5583E0F8C4}" type="parTrans" cxnId="{84F63678-6D9A-457F-87FE-45F2702D7E20}">
      <dgm:prSet/>
      <dgm:spPr/>
      <dgm:t>
        <a:bodyPr/>
        <a:lstStyle/>
        <a:p>
          <a:endParaRPr lang="es-ES"/>
        </a:p>
      </dgm:t>
    </dgm:pt>
    <dgm:pt modelId="{EB1EC55C-8878-4C99-92B8-A6B6876A6AD9}" type="sibTrans" cxnId="{84F63678-6D9A-457F-87FE-45F2702D7E20}">
      <dgm:prSet/>
      <dgm:spPr/>
      <dgm:t>
        <a:bodyPr/>
        <a:lstStyle/>
        <a:p>
          <a:endParaRPr lang="es-ES"/>
        </a:p>
      </dgm:t>
    </dgm:pt>
    <dgm:pt modelId="{6311E48D-392E-408B-B4FF-43FCD3910E6F}">
      <dgm:prSet/>
      <dgm:spPr/>
      <dgm:t>
        <a:bodyPr/>
        <a:lstStyle/>
        <a:p>
          <a:r>
            <a:rPr lang="es-ES"/>
            <a:t>Evaluación del proceso</a:t>
          </a:r>
        </a:p>
      </dgm:t>
    </dgm:pt>
    <dgm:pt modelId="{E9388D8D-F03D-4C4A-BD79-AFAE43B9EA2F}" type="parTrans" cxnId="{4B79B8D1-AE4B-4977-A125-80EBA696D560}">
      <dgm:prSet/>
      <dgm:spPr/>
      <dgm:t>
        <a:bodyPr/>
        <a:lstStyle/>
        <a:p>
          <a:endParaRPr lang="es-ES"/>
        </a:p>
      </dgm:t>
    </dgm:pt>
    <dgm:pt modelId="{B880C436-C4C2-4892-9F9A-1795AD02D0D1}" type="sibTrans" cxnId="{4B79B8D1-AE4B-4977-A125-80EBA696D560}">
      <dgm:prSet/>
      <dgm:spPr/>
      <dgm:t>
        <a:bodyPr/>
        <a:lstStyle/>
        <a:p>
          <a:endParaRPr lang="es-ES"/>
        </a:p>
      </dgm:t>
    </dgm:pt>
    <dgm:pt modelId="{767CB56B-643B-4FFA-9B60-21DAA18286DD}">
      <dgm:prSet/>
      <dgm:spPr/>
      <dgm:t>
        <a:bodyPr/>
        <a:lstStyle/>
        <a:p>
          <a:r>
            <a:rPr lang="es-ES"/>
            <a:t>Programa de incetivos</a:t>
          </a:r>
        </a:p>
      </dgm:t>
    </dgm:pt>
    <dgm:pt modelId="{E9C55F14-9C5F-4BD5-AE60-70D849A8F6F4}" type="parTrans" cxnId="{094928B0-4A81-4F95-A98C-73F859F35D5F}">
      <dgm:prSet/>
      <dgm:spPr/>
      <dgm:t>
        <a:bodyPr/>
        <a:lstStyle/>
        <a:p>
          <a:endParaRPr lang="es-ES"/>
        </a:p>
      </dgm:t>
    </dgm:pt>
    <dgm:pt modelId="{9D522892-A23B-48DA-BEBB-546F8F3C66DF}" type="sibTrans" cxnId="{094928B0-4A81-4F95-A98C-73F859F35D5F}">
      <dgm:prSet/>
      <dgm:spPr/>
      <dgm:t>
        <a:bodyPr/>
        <a:lstStyle/>
        <a:p>
          <a:endParaRPr lang="es-ES"/>
        </a:p>
      </dgm:t>
    </dgm:pt>
    <dgm:pt modelId="{BA45EF30-78F9-4F78-9E13-6B4E8FFD96E3}">
      <dgm:prSet phldrT="[Texto]"/>
      <dgm:spPr/>
      <dgm:t>
        <a:bodyPr/>
        <a:lstStyle/>
        <a:p>
          <a:r>
            <a:rPr lang="es-ES"/>
            <a:t>Matriz de Recomendaciones</a:t>
          </a:r>
        </a:p>
      </dgm:t>
    </dgm:pt>
    <dgm:pt modelId="{817068E0-CB15-4EA1-86FE-83C1AF918E19}" type="parTrans" cxnId="{B6F58CBA-EFE9-4CF1-A9B6-A4726834DF99}">
      <dgm:prSet/>
      <dgm:spPr/>
      <dgm:t>
        <a:bodyPr/>
        <a:lstStyle/>
        <a:p>
          <a:endParaRPr lang="es-ES"/>
        </a:p>
      </dgm:t>
    </dgm:pt>
    <dgm:pt modelId="{82400FA1-09B2-48DD-9227-23F3C06B73F6}" type="sibTrans" cxnId="{B6F58CBA-EFE9-4CF1-A9B6-A4726834DF99}">
      <dgm:prSet/>
      <dgm:spPr/>
      <dgm:t>
        <a:bodyPr/>
        <a:lstStyle/>
        <a:p>
          <a:endParaRPr lang="es-ES"/>
        </a:p>
      </dgm:t>
    </dgm:pt>
    <dgm:pt modelId="{825BC4AC-5DD0-41C0-9A31-296782661AF2}" type="pres">
      <dgm:prSet presAssocID="{F9742531-CA36-4374-A6BD-21952F3745C2}" presName="Name0" presStyleCnt="0">
        <dgm:presLayoutVars>
          <dgm:chMax val="7"/>
          <dgm:chPref val="7"/>
          <dgm:dir/>
        </dgm:presLayoutVars>
      </dgm:prSet>
      <dgm:spPr/>
      <dgm:t>
        <a:bodyPr/>
        <a:lstStyle/>
        <a:p>
          <a:endParaRPr lang="es-ES"/>
        </a:p>
      </dgm:t>
    </dgm:pt>
    <dgm:pt modelId="{108A884B-17D1-4ADC-A6E6-35E69BE375E2}" type="pres">
      <dgm:prSet presAssocID="{F9742531-CA36-4374-A6BD-21952F3745C2}" presName="Name1" presStyleCnt="0"/>
      <dgm:spPr/>
      <dgm:t>
        <a:bodyPr/>
        <a:lstStyle/>
        <a:p>
          <a:endParaRPr lang="es-ES"/>
        </a:p>
      </dgm:t>
    </dgm:pt>
    <dgm:pt modelId="{6F492AFC-AFFF-4417-A1DF-A9CBFDE3FC98}" type="pres">
      <dgm:prSet presAssocID="{F9742531-CA36-4374-A6BD-21952F3745C2}" presName="cycle" presStyleCnt="0"/>
      <dgm:spPr/>
      <dgm:t>
        <a:bodyPr/>
        <a:lstStyle/>
        <a:p>
          <a:endParaRPr lang="es-ES"/>
        </a:p>
      </dgm:t>
    </dgm:pt>
    <dgm:pt modelId="{D3EBEF0C-C170-4E7B-8CB4-9292255437FE}" type="pres">
      <dgm:prSet presAssocID="{F9742531-CA36-4374-A6BD-21952F3745C2}" presName="srcNode" presStyleLbl="node1" presStyleIdx="0" presStyleCnt="6"/>
      <dgm:spPr/>
      <dgm:t>
        <a:bodyPr/>
        <a:lstStyle/>
        <a:p>
          <a:endParaRPr lang="es-ES"/>
        </a:p>
      </dgm:t>
    </dgm:pt>
    <dgm:pt modelId="{55A9F864-BE9B-4791-83BE-57F9A474339F}" type="pres">
      <dgm:prSet presAssocID="{F9742531-CA36-4374-A6BD-21952F3745C2}" presName="conn" presStyleLbl="parChTrans1D2" presStyleIdx="0" presStyleCnt="1"/>
      <dgm:spPr/>
      <dgm:t>
        <a:bodyPr/>
        <a:lstStyle/>
        <a:p>
          <a:endParaRPr lang="es-ES"/>
        </a:p>
      </dgm:t>
    </dgm:pt>
    <dgm:pt modelId="{4D087B1E-8356-4D2E-850F-09C363840F1C}" type="pres">
      <dgm:prSet presAssocID="{F9742531-CA36-4374-A6BD-21952F3745C2}" presName="extraNode" presStyleLbl="node1" presStyleIdx="0" presStyleCnt="6"/>
      <dgm:spPr/>
      <dgm:t>
        <a:bodyPr/>
        <a:lstStyle/>
        <a:p>
          <a:endParaRPr lang="es-ES"/>
        </a:p>
      </dgm:t>
    </dgm:pt>
    <dgm:pt modelId="{625480D1-AADD-4BE9-BF5F-5CBA39CF88AA}" type="pres">
      <dgm:prSet presAssocID="{F9742531-CA36-4374-A6BD-21952F3745C2}" presName="dstNode" presStyleLbl="node1" presStyleIdx="0" presStyleCnt="6"/>
      <dgm:spPr/>
      <dgm:t>
        <a:bodyPr/>
        <a:lstStyle/>
        <a:p>
          <a:endParaRPr lang="es-ES"/>
        </a:p>
      </dgm:t>
    </dgm:pt>
    <dgm:pt modelId="{8046BDF8-B8AF-4033-84D3-D81E8B7509CD}" type="pres">
      <dgm:prSet presAssocID="{D176561A-135A-40C5-9D2E-238A430BE745}" presName="text_1" presStyleLbl="node1" presStyleIdx="0" presStyleCnt="6">
        <dgm:presLayoutVars>
          <dgm:bulletEnabled val="1"/>
        </dgm:presLayoutVars>
      </dgm:prSet>
      <dgm:spPr/>
      <dgm:t>
        <a:bodyPr/>
        <a:lstStyle/>
        <a:p>
          <a:endParaRPr lang="es-ES"/>
        </a:p>
      </dgm:t>
    </dgm:pt>
    <dgm:pt modelId="{28E03828-08BF-42BD-92AD-07F5F7B5C164}" type="pres">
      <dgm:prSet presAssocID="{D176561A-135A-40C5-9D2E-238A430BE745}" presName="accent_1" presStyleCnt="0"/>
      <dgm:spPr/>
      <dgm:t>
        <a:bodyPr/>
        <a:lstStyle/>
        <a:p>
          <a:endParaRPr lang="es-ES"/>
        </a:p>
      </dgm:t>
    </dgm:pt>
    <dgm:pt modelId="{7E9FE79B-763D-49B8-9530-3CCF380C2636}" type="pres">
      <dgm:prSet presAssocID="{D176561A-135A-40C5-9D2E-238A430BE745}" presName="accentRepeatNode" presStyleLbl="solidFgAcc1" presStyleIdx="0" presStyleCnt="6"/>
      <dgm:spPr>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s-ES"/>
        </a:p>
      </dgm:t>
    </dgm:pt>
    <dgm:pt modelId="{8F8AED39-F79D-410D-8104-6AF19C8D7481}" type="pres">
      <dgm:prSet presAssocID="{BA45EF30-78F9-4F78-9E13-6B4E8FFD96E3}" presName="text_2" presStyleLbl="node1" presStyleIdx="1" presStyleCnt="6">
        <dgm:presLayoutVars>
          <dgm:bulletEnabled val="1"/>
        </dgm:presLayoutVars>
      </dgm:prSet>
      <dgm:spPr/>
      <dgm:t>
        <a:bodyPr/>
        <a:lstStyle/>
        <a:p>
          <a:endParaRPr lang="es-ES"/>
        </a:p>
      </dgm:t>
    </dgm:pt>
    <dgm:pt modelId="{3D722069-DEB9-4092-957D-72DC2698F3BA}" type="pres">
      <dgm:prSet presAssocID="{BA45EF30-78F9-4F78-9E13-6B4E8FFD96E3}" presName="accent_2" presStyleCnt="0"/>
      <dgm:spPr/>
    </dgm:pt>
    <dgm:pt modelId="{8A4A7327-624F-438C-A40B-50DB2A6B121D}" type="pres">
      <dgm:prSet presAssocID="{BA45EF30-78F9-4F78-9E13-6B4E8FFD96E3}" presName="accentRepeatNode" presStyleLbl="solidFgAcc1" presStyleIdx="1" presStyleCnt="6"/>
      <dgm:spPr>
        <a:blipFill dpi="0"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s-ES"/>
        </a:p>
      </dgm:t>
    </dgm:pt>
    <dgm:pt modelId="{5491ABFD-DCAC-435A-8751-DE4687760FA5}" type="pres">
      <dgm:prSet presAssocID="{74819057-1216-4718-A5C5-243FB27AFC22}" presName="text_3" presStyleLbl="node1" presStyleIdx="2" presStyleCnt="6">
        <dgm:presLayoutVars>
          <dgm:bulletEnabled val="1"/>
        </dgm:presLayoutVars>
      </dgm:prSet>
      <dgm:spPr/>
      <dgm:t>
        <a:bodyPr/>
        <a:lstStyle/>
        <a:p>
          <a:endParaRPr lang="es-ES"/>
        </a:p>
      </dgm:t>
    </dgm:pt>
    <dgm:pt modelId="{2E80C268-BD93-468D-B610-3EF14257C792}" type="pres">
      <dgm:prSet presAssocID="{74819057-1216-4718-A5C5-243FB27AFC22}" presName="accent_3" presStyleCnt="0"/>
      <dgm:spPr/>
    </dgm:pt>
    <dgm:pt modelId="{6CE713E9-F687-4B5A-ABAF-0CCE28E0420E}" type="pres">
      <dgm:prSet presAssocID="{74819057-1216-4718-A5C5-243FB27AFC22}" presName="accentRepeatNode" presStyleLbl="solidFgAcc1" presStyleIdx="2" presStyleCnt="6" custScaleX="112156" custScaleY="115469"/>
      <dgm:spPr>
        <a:blipFill dpi="0"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s-ES"/>
        </a:p>
      </dgm:t>
    </dgm:pt>
    <dgm:pt modelId="{E94DE5B5-E660-42EA-A762-0E122D7FDC41}" type="pres">
      <dgm:prSet presAssocID="{50EA36BF-F400-442F-916B-C3FB5668E62C}" presName="text_4" presStyleLbl="node1" presStyleIdx="3" presStyleCnt="6">
        <dgm:presLayoutVars>
          <dgm:bulletEnabled val="1"/>
        </dgm:presLayoutVars>
      </dgm:prSet>
      <dgm:spPr/>
      <dgm:t>
        <a:bodyPr/>
        <a:lstStyle/>
        <a:p>
          <a:endParaRPr lang="es-ES"/>
        </a:p>
      </dgm:t>
    </dgm:pt>
    <dgm:pt modelId="{0D4A9628-6B2A-4BB1-9B10-03955141C186}" type="pres">
      <dgm:prSet presAssocID="{50EA36BF-F400-442F-916B-C3FB5668E62C}" presName="accent_4" presStyleCnt="0"/>
      <dgm:spPr/>
    </dgm:pt>
    <dgm:pt modelId="{8543E0BB-E1AD-44E4-82FE-2D9A7788A797}" type="pres">
      <dgm:prSet presAssocID="{50EA36BF-F400-442F-916B-C3FB5668E62C}" presName="accentRepeatNode" presStyleLbl="solidFgAcc1" presStyleIdx="3" presStyleCnt="6"/>
      <dgm:spPr>
        <a:blipFill dpi="0" rotWithShape="0">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t>
        <a:bodyPr/>
        <a:lstStyle/>
        <a:p>
          <a:endParaRPr lang="es-ES"/>
        </a:p>
      </dgm:t>
    </dgm:pt>
    <dgm:pt modelId="{BD0C1AC7-8D8E-402B-9F02-701E8E1A2055}" type="pres">
      <dgm:prSet presAssocID="{6311E48D-392E-408B-B4FF-43FCD3910E6F}" presName="text_5" presStyleLbl="node1" presStyleIdx="4" presStyleCnt="6">
        <dgm:presLayoutVars>
          <dgm:bulletEnabled val="1"/>
        </dgm:presLayoutVars>
      </dgm:prSet>
      <dgm:spPr/>
      <dgm:t>
        <a:bodyPr/>
        <a:lstStyle/>
        <a:p>
          <a:endParaRPr lang="es-ES"/>
        </a:p>
      </dgm:t>
    </dgm:pt>
    <dgm:pt modelId="{E5BE5515-23F9-434C-96AE-32BE5454E152}" type="pres">
      <dgm:prSet presAssocID="{6311E48D-392E-408B-B4FF-43FCD3910E6F}" presName="accent_5" presStyleCnt="0"/>
      <dgm:spPr/>
    </dgm:pt>
    <dgm:pt modelId="{AF92DE66-CBA6-4130-B0EA-04BB5B16C70F}" type="pres">
      <dgm:prSet presAssocID="{6311E48D-392E-408B-B4FF-43FCD3910E6F}" presName="accentRepeatNode" presStyleLbl="solidFgAcc1" presStyleIdx="4" presStyleCnt="6"/>
      <dgm:spPr>
        <a:blipFill dpi="0" rotWithShape="0">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t>
        <a:bodyPr/>
        <a:lstStyle/>
        <a:p>
          <a:endParaRPr lang="es-ES"/>
        </a:p>
      </dgm:t>
    </dgm:pt>
    <dgm:pt modelId="{415BEF98-0AAE-4660-BA60-0DD5C058E165}" type="pres">
      <dgm:prSet presAssocID="{767CB56B-643B-4FFA-9B60-21DAA18286DD}" presName="text_6" presStyleLbl="node1" presStyleIdx="5" presStyleCnt="6">
        <dgm:presLayoutVars>
          <dgm:bulletEnabled val="1"/>
        </dgm:presLayoutVars>
      </dgm:prSet>
      <dgm:spPr/>
      <dgm:t>
        <a:bodyPr/>
        <a:lstStyle/>
        <a:p>
          <a:endParaRPr lang="es-ES"/>
        </a:p>
      </dgm:t>
    </dgm:pt>
    <dgm:pt modelId="{39B025BA-05A6-4AB2-8A5A-CB76927F6849}" type="pres">
      <dgm:prSet presAssocID="{767CB56B-643B-4FFA-9B60-21DAA18286DD}" presName="accent_6" presStyleCnt="0"/>
      <dgm:spPr/>
    </dgm:pt>
    <dgm:pt modelId="{2D1BDC5B-11BA-4337-82ED-2C475B5E3EC1}" type="pres">
      <dgm:prSet presAssocID="{767CB56B-643B-4FFA-9B60-21DAA18286DD}" presName="accentRepeatNode" presStyleLbl="solidFgAcc1" presStyleIdx="5" presStyleCnt="6"/>
      <dgm:spPr>
        <a:blipFill dpi="0" rotWithShape="0">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t>
        <a:bodyPr/>
        <a:lstStyle/>
        <a:p>
          <a:endParaRPr lang="es-ES"/>
        </a:p>
      </dgm:t>
    </dgm:pt>
  </dgm:ptLst>
  <dgm:cxnLst>
    <dgm:cxn modelId="{28C80065-7E0A-432D-A1F7-E9D38698FD98}" type="presOf" srcId="{50EA36BF-F400-442F-916B-C3FB5668E62C}" destId="{E94DE5B5-E660-42EA-A762-0E122D7FDC41}" srcOrd="0" destOrd="0" presId="urn:microsoft.com/office/officeart/2008/layout/VerticalCurvedList"/>
    <dgm:cxn modelId="{CBB6C1A5-73F8-4C61-B480-C479A88BAF8A}" type="presOf" srcId="{D6C91C6C-9CA6-4A84-90C1-C8B0F716416A}" destId="{55A9F864-BE9B-4791-83BE-57F9A474339F}" srcOrd="0" destOrd="0" presId="urn:microsoft.com/office/officeart/2008/layout/VerticalCurvedList"/>
    <dgm:cxn modelId="{436B8B88-C496-466A-A17E-1FDF183FACE5}" type="presOf" srcId="{F9742531-CA36-4374-A6BD-21952F3745C2}" destId="{825BC4AC-5DD0-41C0-9A31-296782661AF2}" srcOrd="0" destOrd="0" presId="urn:microsoft.com/office/officeart/2008/layout/VerticalCurvedList"/>
    <dgm:cxn modelId="{84F63678-6D9A-457F-87FE-45F2702D7E20}" srcId="{F9742531-CA36-4374-A6BD-21952F3745C2}" destId="{50EA36BF-F400-442F-916B-C3FB5668E62C}" srcOrd="3" destOrd="0" parTransId="{7BB6A2A1-4567-4DCD-ABE6-FA5583E0F8C4}" sibTransId="{EB1EC55C-8878-4C99-92B8-A6B6876A6AD9}"/>
    <dgm:cxn modelId="{B6F58CBA-EFE9-4CF1-A9B6-A4726834DF99}" srcId="{F9742531-CA36-4374-A6BD-21952F3745C2}" destId="{BA45EF30-78F9-4F78-9E13-6B4E8FFD96E3}" srcOrd="1" destOrd="0" parTransId="{817068E0-CB15-4EA1-86FE-83C1AF918E19}" sibTransId="{82400FA1-09B2-48DD-9227-23F3C06B73F6}"/>
    <dgm:cxn modelId="{9D227C00-5C2D-4EA0-A816-25A42B19A1BA}" srcId="{F9742531-CA36-4374-A6BD-21952F3745C2}" destId="{74819057-1216-4718-A5C5-243FB27AFC22}" srcOrd="2" destOrd="0" parTransId="{EEB2213B-509E-4779-AC08-E78035964284}" sibTransId="{5599DA55-A106-486C-98D3-524D98A1B29C}"/>
    <dgm:cxn modelId="{4B79B8D1-AE4B-4977-A125-80EBA696D560}" srcId="{F9742531-CA36-4374-A6BD-21952F3745C2}" destId="{6311E48D-392E-408B-B4FF-43FCD3910E6F}" srcOrd="4" destOrd="0" parTransId="{E9388D8D-F03D-4C4A-BD79-AFAE43B9EA2F}" sibTransId="{B880C436-C4C2-4892-9F9A-1795AD02D0D1}"/>
    <dgm:cxn modelId="{25FE90DB-F166-4687-B89D-17970F41BD44}" type="presOf" srcId="{D176561A-135A-40C5-9D2E-238A430BE745}" destId="{8046BDF8-B8AF-4033-84D3-D81E8B7509CD}" srcOrd="0" destOrd="0" presId="urn:microsoft.com/office/officeart/2008/layout/VerticalCurvedList"/>
    <dgm:cxn modelId="{16963AFD-7FDF-4469-A6A2-AF729D16329F}" type="presOf" srcId="{BA45EF30-78F9-4F78-9E13-6B4E8FFD96E3}" destId="{8F8AED39-F79D-410D-8104-6AF19C8D7481}" srcOrd="0" destOrd="0" presId="urn:microsoft.com/office/officeart/2008/layout/VerticalCurvedList"/>
    <dgm:cxn modelId="{A5FCEE65-6F30-4359-A556-F3CCD09E769C}" srcId="{F9742531-CA36-4374-A6BD-21952F3745C2}" destId="{D176561A-135A-40C5-9D2E-238A430BE745}" srcOrd="0" destOrd="0" parTransId="{54476BD2-981E-43E2-9D53-41C8E0E05CD4}" sibTransId="{D6C91C6C-9CA6-4A84-90C1-C8B0F716416A}"/>
    <dgm:cxn modelId="{094928B0-4A81-4F95-A98C-73F859F35D5F}" srcId="{F9742531-CA36-4374-A6BD-21952F3745C2}" destId="{767CB56B-643B-4FFA-9B60-21DAA18286DD}" srcOrd="5" destOrd="0" parTransId="{E9C55F14-9C5F-4BD5-AE60-70D849A8F6F4}" sibTransId="{9D522892-A23B-48DA-BEBB-546F8F3C66DF}"/>
    <dgm:cxn modelId="{877B5EF8-5C44-4919-9709-1DCCC96C769D}" type="presOf" srcId="{767CB56B-643B-4FFA-9B60-21DAA18286DD}" destId="{415BEF98-0AAE-4660-BA60-0DD5C058E165}" srcOrd="0" destOrd="0" presId="urn:microsoft.com/office/officeart/2008/layout/VerticalCurvedList"/>
    <dgm:cxn modelId="{8D93D326-29CE-48E6-B149-AFAF5F562405}" type="presOf" srcId="{6311E48D-392E-408B-B4FF-43FCD3910E6F}" destId="{BD0C1AC7-8D8E-402B-9F02-701E8E1A2055}" srcOrd="0" destOrd="0" presId="urn:microsoft.com/office/officeart/2008/layout/VerticalCurvedList"/>
    <dgm:cxn modelId="{DB2DE9A8-F4FD-4DF9-8ADC-7A16848F2F4A}" type="presOf" srcId="{74819057-1216-4718-A5C5-243FB27AFC22}" destId="{5491ABFD-DCAC-435A-8751-DE4687760FA5}" srcOrd="0" destOrd="0" presId="urn:microsoft.com/office/officeart/2008/layout/VerticalCurvedList"/>
    <dgm:cxn modelId="{217F5F6A-E002-4E5B-B0A5-689366B96E01}" type="presParOf" srcId="{825BC4AC-5DD0-41C0-9A31-296782661AF2}" destId="{108A884B-17D1-4ADC-A6E6-35E69BE375E2}" srcOrd="0" destOrd="0" presId="urn:microsoft.com/office/officeart/2008/layout/VerticalCurvedList"/>
    <dgm:cxn modelId="{592BDA3D-7EB2-4D8F-8157-9CD2607B5EC7}" type="presParOf" srcId="{108A884B-17D1-4ADC-A6E6-35E69BE375E2}" destId="{6F492AFC-AFFF-4417-A1DF-A9CBFDE3FC98}" srcOrd="0" destOrd="0" presId="urn:microsoft.com/office/officeart/2008/layout/VerticalCurvedList"/>
    <dgm:cxn modelId="{6F087B23-6155-4154-944B-1CB91C81C503}" type="presParOf" srcId="{6F492AFC-AFFF-4417-A1DF-A9CBFDE3FC98}" destId="{D3EBEF0C-C170-4E7B-8CB4-9292255437FE}" srcOrd="0" destOrd="0" presId="urn:microsoft.com/office/officeart/2008/layout/VerticalCurvedList"/>
    <dgm:cxn modelId="{5E1A5FCF-C73D-45EF-8E59-8445E778708E}" type="presParOf" srcId="{6F492AFC-AFFF-4417-A1DF-A9CBFDE3FC98}" destId="{55A9F864-BE9B-4791-83BE-57F9A474339F}" srcOrd="1" destOrd="0" presId="urn:microsoft.com/office/officeart/2008/layout/VerticalCurvedList"/>
    <dgm:cxn modelId="{4E911748-FE20-487D-9C32-3473342A9947}" type="presParOf" srcId="{6F492AFC-AFFF-4417-A1DF-A9CBFDE3FC98}" destId="{4D087B1E-8356-4D2E-850F-09C363840F1C}" srcOrd="2" destOrd="0" presId="urn:microsoft.com/office/officeart/2008/layout/VerticalCurvedList"/>
    <dgm:cxn modelId="{136E8661-FA66-4940-B1A5-777EB8DEDF95}" type="presParOf" srcId="{6F492AFC-AFFF-4417-A1DF-A9CBFDE3FC98}" destId="{625480D1-AADD-4BE9-BF5F-5CBA39CF88AA}" srcOrd="3" destOrd="0" presId="urn:microsoft.com/office/officeart/2008/layout/VerticalCurvedList"/>
    <dgm:cxn modelId="{2FC74748-4B9A-4E86-9B91-18481FE59BE8}" type="presParOf" srcId="{108A884B-17D1-4ADC-A6E6-35E69BE375E2}" destId="{8046BDF8-B8AF-4033-84D3-D81E8B7509CD}" srcOrd="1" destOrd="0" presId="urn:microsoft.com/office/officeart/2008/layout/VerticalCurvedList"/>
    <dgm:cxn modelId="{7431B839-FCAD-46FC-9045-ECEC4D76E75D}" type="presParOf" srcId="{108A884B-17D1-4ADC-A6E6-35E69BE375E2}" destId="{28E03828-08BF-42BD-92AD-07F5F7B5C164}" srcOrd="2" destOrd="0" presId="urn:microsoft.com/office/officeart/2008/layout/VerticalCurvedList"/>
    <dgm:cxn modelId="{3C7106D3-A691-4789-B2F7-8DCA73E8D312}" type="presParOf" srcId="{28E03828-08BF-42BD-92AD-07F5F7B5C164}" destId="{7E9FE79B-763D-49B8-9530-3CCF380C2636}" srcOrd="0" destOrd="0" presId="urn:microsoft.com/office/officeart/2008/layout/VerticalCurvedList"/>
    <dgm:cxn modelId="{A4EDD7CE-9D30-4A8A-9A7B-A052A3914A89}" type="presParOf" srcId="{108A884B-17D1-4ADC-A6E6-35E69BE375E2}" destId="{8F8AED39-F79D-410D-8104-6AF19C8D7481}" srcOrd="3" destOrd="0" presId="urn:microsoft.com/office/officeart/2008/layout/VerticalCurvedList"/>
    <dgm:cxn modelId="{00F235E1-2A25-44AB-8CDB-A352B31766C5}" type="presParOf" srcId="{108A884B-17D1-4ADC-A6E6-35E69BE375E2}" destId="{3D722069-DEB9-4092-957D-72DC2698F3BA}" srcOrd="4" destOrd="0" presId="urn:microsoft.com/office/officeart/2008/layout/VerticalCurvedList"/>
    <dgm:cxn modelId="{205AAE3C-E214-415B-A7E5-39EE8D8A05F1}" type="presParOf" srcId="{3D722069-DEB9-4092-957D-72DC2698F3BA}" destId="{8A4A7327-624F-438C-A40B-50DB2A6B121D}" srcOrd="0" destOrd="0" presId="urn:microsoft.com/office/officeart/2008/layout/VerticalCurvedList"/>
    <dgm:cxn modelId="{37338A32-5A54-49AE-949B-098C54518717}" type="presParOf" srcId="{108A884B-17D1-4ADC-A6E6-35E69BE375E2}" destId="{5491ABFD-DCAC-435A-8751-DE4687760FA5}" srcOrd="5" destOrd="0" presId="urn:microsoft.com/office/officeart/2008/layout/VerticalCurvedList"/>
    <dgm:cxn modelId="{47643364-BE5B-4779-81FC-7707854DD188}" type="presParOf" srcId="{108A884B-17D1-4ADC-A6E6-35E69BE375E2}" destId="{2E80C268-BD93-468D-B610-3EF14257C792}" srcOrd="6" destOrd="0" presId="urn:microsoft.com/office/officeart/2008/layout/VerticalCurvedList"/>
    <dgm:cxn modelId="{81961AD4-FEDB-49A8-ABD4-ABD5F33C284F}" type="presParOf" srcId="{2E80C268-BD93-468D-B610-3EF14257C792}" destId="{6CE713E9-F687-4B5A-ABAF-0CCE28E0420E}" srcOrd="0" destOrd="0" presId="urn:microsoft.com/office/officeart/2008/layout/VerticalCurvedList"/>
    <dgm:cxn modelId="{6F1B917A-083B-49FD-8B35-7BA23900D9AE}" type="presParOf" srcId="{108A884B-17D1-4ADC-A6E6-35E69BE375E2}" destId="{E94DE5B5-E660-42EA-A762-0E122D7FDC41}" srcOrd="7" destOrd="0" presId="urn:microsoft.com/office/officeart/2008/layout/VerticalCurvedList"/>
    <dgm:cxn modelId="{90AC6B4B-5CA8-4C1E-9CB8-65F8E6AC664F}" type="presParOf" srcId="{108A884B-17D1-4ADC-A6E6-35E69BE375E2}" destId="{0D4A9628-6B2A-4BB1-9B10-03955141C186}" srcOrd="8" destOrd="0" presId="urn:microsoft.com/office/officeart/2008/layout/VerticalCurvedList"/>
    <dgm:cxn modelId="{B31DF2F9-69F9-4096-B0F1-12B5C3A46BFF}" type="presParOf" srcId="{0D4A9628-6B2A-4BB1-9B10-03955141C186}" destId="{8543E0BB-E1AD-44E4-82FE-2D9A7788A797}" srcOrd="0" destOrd="0" presId="urn:microsoft.com/office/officeart/2008/layout/VerticalCurvedList"/>
    <dgm:cxn modelId="{B15351F1-1823-4058-AEB2-F62F3F3AA865}" type="presParOf" srcId="{108A884B-17D1-4ADC-A6E6-35E69BE375E2}" destId="{BD0C1AC7-8D8E-402B-9F02-701E8E1A2055}" srcOrd="9" destOrd="0" presId="urn:microsoft.com/office/officeart/2008/layout/VerticalCurvedList"/>
    <dgm:cxn modelId="{822730FA-482A-4882-B7C5-D82464E02D46}" type="presParOf" srcId="{108A884B-17D1-4ADC-A6E6-35E69BE375E2}" destId="{E5BE5515-23F9-434C-96AE-32BE5454E152}" srcOrd="10" destOrd="0" presId="urn:microsoft.com/office/officeart/2008/layout/VerticalCurvedList"/>
    <dgm:cxn modelId="{7A24A6EC-9EAC-4CE0-A49C-61A8A3FBBD4D}" type="presParOf" srcId="{E5BE5515-23F9-434C-96AE-32BE5454E152}" destId="{AF92DE66-CBA6-4130-B0EA-04BB5B16C70F}" srcOrd="0" destOrd="0" presId="urn:microsoft.com/office/officeart/2008/layout/VerticalCurvedList"/>
    <dgm:cxn modelId="{FD9ED0FD-2317-4CC6-B443-C4A99C86FB85}" type="presParOf" srcId="{108A884B-17D1-4ADC-A6E6-35E69BE375E2}" destId="{415BEF98-0AAE-4660-BA60-0DD5C058E165}" srcOrd="11" destOrd="0" presId="urn:microsoft.com/office/officeart/2008/layout/VerticalCurvedList"/>
    <dgm:cxn modelId="{2833EF4F-4398-4608-96BB-8B560370A698}" type="presParOf" srcId="{108A884B-17D1-4ADC-A6E6-35E69BE375E2}" destId="{39B025BA-05A6-4AB2-8A5A-CB76927F6849}" srcOrd="12" destOrd="0" presId="urn:microsoft.com/office/officeart/2008/layout/VerticalCurvedList"/>
    <dgm:cxn modelId="{D8B8616E-6B5D-4094-9907-FFFD15896CFC}" type="presParOf" srcId="{39B025BA-05A6-4AB2-8A5A-CB76927F6849}" destId="{2D1BDC5B-11BA-4337-82ED-2C475B5E3EC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D254B67-33BE-40B6-8D43-7116A371BCAF}" type="doc">
      <dgm:prSet loTypeId="urn:microsoft.com/office/officeart/2008/layout/RadialCluster" loCatId="relationship" qsTypeId="urn:microsoft.com/office/officeart/2009/2/quickstyle/3d8" qsCatId="3D" csTypeId="urn:microsoft.com/office/officeart/2005/8/colors/colorful1" csCatId="colorful" phldr="1"/>
      <dgm:spPr/>
      <dgm:t>
        <a:bodyPr/>
        <a:lstStyle/>
        <a:p>
          <a:endParaRPr lang="es-ES"/>
        </a:p>
      </dgm:t>
    </dgm:pt>
    <dgm:pt modelId="{16735F5D-776A-425B-B159-0D0B53E326DC}">
      <dgm:prSet phldrT="[Texto]" custT="1"/>
      <dgm:spPr/>
      <dgm:t>
        <a:bodyPr/>
        <a:lstStyle/>
        <a:p>
          <a:r>
            <a:rPr lang="es-ES" sz="3000" dirty="0"/>
            <a:t>Programa de incentivos</a:t>
          </a:r>
        </a:p>
      </dgm:t>
    </dgm:pt>
    <dgm:pt modelId="{711A746F-1394-4912-A6BA-C38CF9AFF95F}" type="parTrans" cxnId="{0B261C2F-8A48-47AF-A1EC-E1E68F85CA21}">
      <dgm:prSet/>
      <dgm:spPr/>
      <dgm:t>
        <a:bodyPr/>
        <a:lstStyle/>
        <a:p>
          <a:endParaRPr lang="es-ES"/>
        </a:p>
      </dgm:t>
    </dgm:pt>
    <dgm:pt modelId="{E7AAF8AC-2380-4EA7-B32E-B85A68DB7B2A}" type="sibTrans" cxnId="{0B261C2F-8A48-47AF-A1EC-E1E68F85CA21}">
      <dgm:prSet/>
      <dgm:spPr/>
      <dgm:t>
        <a:bodyPr/>
        <a:lstStyle/>
        <a:p>
          <a:endParaRPr lang="es-ES"/>
        </a:p>
      </dgm:t>
    </dgm:pt>
    <dgm:pt modelId="{8EB0EE79-31ED-4F75-9A89-05C5246936C0}">
      <dgm:prSet phldrT="[Texto]"/>
      <dgm:spPr/>
      <dgm:t>
        <a:bodyPr/>
        <a:lstStyle/>
        <a:p>
          <a:r>
            <a:rPr lang="es-ES"/>
            <a:t>Ascenso de Puesto</a:t>
          </a:r>
        </a:p>
      </dgm:t>
    </dgm:pt>
    <dgm:pt modelId="{5A290563-8664-4B90-B8AC-3815D55232D3}" type="parTrans" cxnId="{EF74E371-BF86-454F-B02D-9C9F2B9A1B8F}">
      <dgm:prSet/>
      <dgm:spPr/>
      <dgm:t>
        <a:bodyPr/>
        <a:lstStyle/>
        <a:p>
          <a:endParaRPr lang="es-ES"/>
        </a:p>
      </dgm:t>
    </dgm:pt>
    <dgm:pt modelId="{085CB190-8DC1-49C4-B0CD-20C847C0375F}" type="sibTrans" cxnId="{EF74E371-BF86-454F-B02D-9C9F2B9A1B8F}">
      <dgm:prSet/>
      <dgm:spPr/>
      <dgm:t>
        <a:bodyPr/>
        <a:lstStyle/>
        <a:p>
          <a:endParaRPr lang="es-ES"/>
        </a:p>
      </dgm:t>
    </dgm:pt>
    <dgm:pt modelId="{1B616A6C-B81A-4B23-8A95-A5B993CC943A}">
      <dgm:prSet phldrT="[Texto]"/>
      <dgm:spPr/>
      <dgm:t>
        <a:bodyPr/>
        <a:lstStyle/>
        <a:p>
          <a:r>
            <a:rPr lang="es-ES"/>
            <a:t>Recompensa Monetaria y no monetaria</a:t>
          </a:r>
        </a:p>
      </dgm:t>
    </dgm:pt>
    <dgm:pt modelId="{80621391-5E86-4239-A1E3-D186CA75108E}" type="parTrans" cxnId="{4825956F-080B-4869-A629-F359A9AC713D}">
      <dgm:prSet/>
      <dgm:spPr/>
      <dgm:t>
        <a:bodyPr/>
        <a:lstStyle/>
        <a:p>
          <a:endParaRPr lang="es-ES"/>
        </a:p>
      </dgm:t>
    </dgm:pt>
    <dgm:pt modelId="{EE63455E-8813-446A-BADC-42AA546C5863}" type="sibTrans" cxnId="{4825956F-080B-4869-A629-F359A9AC713D}">
      <dgm:prSet/>
      <dgm:spPr/>
      <dgm:t>
        <a:bodyPr/>
        <a:lstStyle/>
        <a:p>
          <a:endParaRPr lang="es-ES"/>
        </a:p>
      </dgm:t>
    </dgm:pt>
    <dgm:pt modelId="{5821F348-98D0-402D-B3AA-961DF86905B5}" type="pres">
      <dgm:prSet presAssocID="{2D254B67-33BE-40B6-8D43-7116A371BCAF}" presName="Name0" presStyleCnt="0">
        <dgm:presLayoutVars>
          <dgm:chMax val="1"/>
          <dgm:chPref val="1"/>
          <dgm:dir/>
          <dgm:animOne val="branch"/>
          <dgm:animLvl val="lvl"/>
        </dgm:presLayoutVars>
      </dgm:prSet>
      <dgm:spPr/>
      <dgm:t>
        <a:bodyPr/>
        <a:lstStyle/>
        <a:p>
          <a:endParaRPr lang="es-ES"/>
        </a:p>
      </dgm:t>
    </dgm:pt>
    <dgm:pt modelId="{FD6EA43F-79A2-414A-95C0-71DF03C075F4}" type="pres">
      <dgm:prSet presAssocID="{16735F5D-776A-425B-B159-0D0B53E326DC}" presName="singleCycle" presStyleCnt="0"/>
      <dgm:spPr/>
    </dgm:pt>
    <dgm:pt modelId="{882648A9-58FB-4A92-9D58-F12ED644B706}" type="pres">
      <dgm:prSet presAssocID="{16735F5D-776A-425B-B159-0D0B53E326DC}" presName="singleCenter" presStyleLbl="node1" presStyleIdx="0" presStyleCnt="3" custScaleX="252839">
        <dgm:presLayoutVars>
          <dgm:chMax val="7"/>
          <dgm:chPref val="7"/>
        </dgm:presLayoutVars>
      </dgm:prSet>
      <dgm:spPr/>
      <dgm:t>
        <a:bodyPr/>
        <a:lstStyle/>
        <a:p>
          <a:endParaRPr lang="es-ES"/>
        </a:p>
      </dgm:t>
    </dgm:pt>
    <dgm:pt modelId="{D37F6D14-4A44-4DAF-B03E-16243F8C7A12}" type="pres">
      <dgm:prSet presAssocID="{5A290563-8664-4B90-B8AC-3815D55232D3}" presName="Name56" presStyleLbl="parChTrans1D2" presStyleIdx="0" presStyleCnt="2"/>
      <dgm:spPr/>
      <dgm:t>
        <a:bodyPr/>
        <a:lstStyle/>
        <a:p>
          <a:endParaRPr lang="es-ES"/>
        </a:p>
      </dgm:t>
    </dgm:pt>
    <dgm:pt modelId="{521462C8-10E3-4487-BA9E-6D13748A6ED0}" type="pres">
      <dgm:prSet presAssocID="{8EB0EE79-31ED-4F75-9A89-05C5246936C0}" presName="text0" presStyleLbl="node1" presStyleIdx="1" presStyleCnt="3" custScaleX="303147">
        <dgm:presLayoutVars>
          <dgm:bulletEnabled val="1"/>
        </dgm:presLayoutVars>
      </dgm:prSet>
      <dgm:spPr/>
      <dgm:t>
        <a:bodyPr/>
        <a:lstStyle/>
        <a:p>
          <a:endParaRPr lang="es-ES"/>
        </a:p>
      </dgm:t>
    </dgm:pt>
    <dgm:pt modelId="{7ED4D8E0-81F2-468B-8BD1-6F479370766F}" type="pres">
      <dgm:prSet presAssocID="{80621391-5E86-4239-A1E3-D186CA75108E}" presName="Name56" presStyleLbl="parChTrans1D2" presStyleIdx="1" presStyleCnt="2"/>
      <dgm:spPr/>
      <dgm:t>
        <a:bodyPr/>
        <a:lstStyle/>
        <a:p>
          <a:endParaRPr lang="es-ES"/>
        </a:p>
      </dgm:t>
    </dgm:pt>
    <dgm:pt modelId="{FB3EF4CC-4A89-477C-9B53-4A918A955939}" type="pres">
      <dgm:prSet presAssocID="{1B616A6C-B81A-4B23-8A95-A5B993CC943A}" presName="text0" presStyleLbl="node1" presStyleIdx="2" presStyleCnt="3" custScaleX="380136">
        <dgm:presLayoutVars>
          <dgm:bulletEnabled val="1"/>
        </dgm:presLayoutVars>
      </dgm:prSet>
      <dgm:spPr/>
      <dgm:t>
        <a:bodyPr/>
        <a:lstStyle/>
        <a:p>
          <a:endParaRPr lang="es-ES"/>
        </a:p>
      </dgm:t>
    </dgm:pt>
  </dgm:ptLst>
  <dgm:cxnLst>
    <dgm:cxn modelId="{8066AC0D-1098-4E80-A984-09BB66A248D5}" type="presOf" srcId="{5A290563-8664-4B90-B8AC-3815D55232D3}" destId="{D37F6D14-4A44-4DAF-B03E-16243F8C7A12}" srcOrd="0" destOrd="0" presId="urn:microsoft.com/office/officeart/2008/layout/RadialCluster"/>
    <dgm:cxn modelId="{0B261C2F-8A48-47AF-A1EC-E1E68F85CA21}" srcId="{2D254B67-33BE-40B6-8D43-7116A371BCAF}" destId="{16735F5D-776A-425B-B159-0D0B53E326DC}" srcOrd="0" destOrd="0" parTransId="{711A746F-1394-4912-A6BA-C38CF9AFF95F}" sibTransId="{E7AAF8AC-2380-4EA7-B32E-B85A68DB7B2A}"/>
    <dgm:cxn modelId="{770431B1-4052-4409-AFE5-2B3B27353E65}" type="presOf" srcId="{8EB0EE79-31ED-4F75-9A89-05C5246936C0}" destId="{521462C8-10E3-4487-BA9E-6D13748A6ED0}" srcOrd="0" destOrd="0" presId="urn:microsoft.com/office/officeart/2008/layout/RadialCluster"/>
    <dgm:cxn modelId="{3C8109D1-81A4-4D2D-8AF1-B5C46510C341}" type="presOf" srcId="{1B616A6C-B81A-4B23-8A95-A5B993CC943A}" destId="{FB3EF4CC-4A89-477C-9B53-4A918A955939}" srcOrd="0" destOrd="0" presId="urn:microsoft.com/office/officeart/2008/layout/RadialCluster"/>
    <dgm:cxn modelId="{EE1E2E05-92F0-4184-B37A-2DF9CCE4105A}" type="presOf" srcId="{16735F5D-776A-425B-B159-0D0B53E326DC}" destId="{882648A9-58FB-4A92-9D58-F12ED644B706}" srcOrd="0" destOrd="0" presId="urn:microsoft.com/office/officeart/2008/layout/RadialCluster"/>
    <dgm:cxn modelId="{EF74E371-BF86-454F-B02D-9C9F2B9A1B8F}" srcId="{16735F5D-776A-425B-B159-0D0B53E326DC}" destId="{8EB0EE79-31ED-4F75-9A89-05C5246936C0}" srcOrd="0" destOrd="0" parTransId="{5A290563-8664-4B90-B8AC-3815D55232D3}" sibTransId="{085CB190-8DC1-49C4-B0CD-20C847C0375F}"/>
    <dgm:cxn modelId="{1180682B-3B6D-4447-AA44-D0F3D9AFC855}" type="presOf" srcId="{80621391-5E86-4239-A1E3-D186CA75108E}" destId="{7ED4D8E0-81F2-468B-8BD1-6F479370766F}" srcOrd="0" destOrd="0" presId="urn:microsoft.com/office/officeart/2008/layout/RadialCluster"/>
    <dgm:cxn modelId="{AA29DA88-BC46-4B30-886B-FE51E5F47AF1}" type="presOf" srcId="{2D254B67-33BE-40B6-8D43-7116A371BCAF}" destId="{5821F348-98D0-402D-B3AA-961DF86905B5}" srcOrd="0" destOrd="0" presId="urn:microsoft.com/office/officeart/2008/layout/RadialCluster"/>
    <dgm:cxn modelId="{4825956F-080B-4869-A629-F359A9AC713D}" srcId="{16735F5D-776A-425B-B159-0D0B53E326DC}" destId="{1B616A6C-B81A-4B23-8A95-A5B993CC943A}" srcOrd="1" destOrd="0" parTransId="{80621391-5E86-4239-A1E3-D186CA75108E}" sibTransId="{EE63455E-8813-446A-BADC-42AA546C5863}"/>
    <dgm:cxn modelId="{CA61C9A3-803B-4B16-865C-786339813858}" type="presParOf" srcId="{5821F348-98D0-402D-B3AA-961DF86905B5}" destId="{FD6EA43F-79A2-414A-95C0-71DF03C075F4}" srcOrd="0" destOrd="0" presId="urn:microsoft.com/office/officeart/2008/layout/RadialCluster"/>
    <dgm:cxn modelId="{1E8266A3-D5DE-4C4B-815B-1739530836B9}" type="presParOf" srcId="{FD6EA43F-79A2-414A-95C0-71DF03C075F4}" destId="{882648A9-58FB-4A92-9D58-F12ED644B706}" srcOrd="0" destOrd="0" presId="urn:microsoft.com/office/officeart/2008/layout/RadialCluster"/>
    <dgm:cxn modelId="{0EF30FF2-B57F-4BFA-ADFE-6FB3EF69C380}" type="presParOf" srcId="{FD6EA43F-79A2-414A-95C0-71DF03C075F4}" destId="{D37F6D14-4A44-4DAF-B03E-16243F8C7A12}" srcOrd="1" destOrd="0" presId="urn:microsoft.com/office/officeart/2008/layout/RadialCluster"/>
    <dgm:cxn modelId="{674B1547-64C5-4F03-828A-063B82B75926}" type="presParOf" srcId="{FD6EA43F-79A2-414A-95C0-71DF03C075F4}" destId="{521462C8-10E3-4487-BA9E-6D13748A6ED0}" srcOrd="2" destOrd="0" presId="urn:microsoft.com/office/officeart/2008/layout/RadialCluster"/>
    <dgm:cxn modelId="{59DB0A49-5D91-4684-89C0-5217CFAEAADA}" type="presParOf" srcId="{FD6EA43F-79A2-414A-95C0-71DF03C075F4}" destId="{7ED4D8E0-81F2-468B-8BD1-6F479370766F}" srcOrd="3" destOrd="0" presId="urn:microsoft.com/office/officeart/2008/layout/RadialCluster"/>
    <dgm:cxn modelId="{A3DDCB7C-F278-4265-B058-586043606215}" type="presParOf" srcId="{FD6EA43F-79A2-414A-95C0-71DF03C075F4}" destId="{FB3EF4CC-4A89-477C-9B53-4A918A955939}"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584DAB7-FEBC-45DB-A67A-69DACBB1FA26}" type="doc">
      <dgm:prSet loTypeId="urn:microsoft.com/office/officeart/2005/8/layout/gear1" loCatId="process" qsTypeId="urn:microsoft.com/office/officeart/2005/8/quickstyle/simple2" qsCatId="simple" csTypeId="urn:microsoft.com/office/officeart/2005/8/colors/colorful1" csCatId="colorful" phldr="1"/>
      <dgm:spPr/>
    </dgm:pt>
    <dgm:pt modelId="{D04E137D-E5E6-497C-868E-E0798A4CABFD}">
      <dgm:prSet phldrT="[Texto]" custT="1"/>
      <dgm:spPr/>
      <dgm:t>
        <a:bodyPr/>
        <a:lstStyle/>
        <a:p>
          <a:r>
            <a:rPr lang="es-ES" sz="1700" b="1"/>
            <a:t>Transmisión del Conocimiento</a:t>
          </a:r>
        </a:p>
      </dgm:t>
    </dgm:pt>
    <dgm:pt modelId="{9D4A884E-0B0D-4D9F-B288-484E3E6981A0}" type="parTrans" cxnId="{CAC7C203-F3C6-4DA8-BBF4-EFE8CD2BE4F3}">
      <dgm:prSet/>
      <dgm:spPr/>
      <dgm:t>
        <a:bodyPr/>
        <a:lstStyle/>
        <a:p>
          <a:endParaRPr lang="es-ES"/>
        </a:p>
      </dgm:t>
    </dgm:pt>
    <dgm:pt modelId="{3BDB2D79-07BC-46BB-B1CB-E95A81D0FC0F}" type="sibTrans" cxnId="{CAC7C203-F3C6-4DA8-BBF4-EFE8CD2BE4F3}">
      <dgm:prSet/>
      <dgm:spPr/>
      <dgm:t>
        <a:bodyPr/>
        <a:lstStyle/>
        <a:p>
          <a:endParaRPr lang="es-ES"/>
        </a:p>
      </dgm:t>
    </dgm:pt>
    <dgm:pt modelId="{31224FD6-FF84-41F7-86C1-3A0597F08B41}">
      <dgm:prSet/>
      <dgm:spPr/>
      <dgm:t>
        <a:bodyPr/>
        <a:lstStyle/>
        <a:p>
          <a:r>
            <a:rPr lang="es-ES"/>
            <a:t>Actualización de manuales</a:t>
          </a:r>
        </a:p>
      </dgm:t>
    </dgm:pt>
    <dgm:pt modelId="{7EB3260F-DECB-495E-9149-92843138225C}" type="parTrans" cxnId="{42433FFC-A1FA-42C8-876D-499532C914FB}">
      <dgm:prSet/>
      <dgm:spPr/>
      <dgm:t>
        <a:bodyPr/>
        <a:lstStyle/>
        <a:p>
          <a:endParaRPr lang="es-ES"/>
        </a:p>
      </dgm:t>
    </dgm:pt>
    <dgm:pt modelId="{75ADB7D0-93AB-4A62-BC8D-B19456CFA4D4}" type="sibTrans" cxnId="{42433FFC-A1FA-42C8-876D-499532C914FB}">
      <dgm:prSet/>
      <dgm:spPr/>
      <dgm:t>
        <a:bodyPr/>
        <a:lstStyle/>
        <a:p>
          <a:endParaRPr lang="es-ES"/>
        </a:p>
      </dgm:t>
    </dgm:pt>
    <dgm:pt modelId="{2F08073B-CD07-4787-9D84-2FC46E8ED411}">
      <dgm:prSet/>
      <dgm:spPr/>
      <dgm:t>
        <a:bodyPr/>
        <a:lstStyle/>
        <a:p>
          <a:r>
            <a:rPr lang="es-ES"/>
            <a:t>Capacitación de los intructivos.</a:t>
          </a:r>
        </a:p>
      </dgm:t>
    </dgm:pt>
    <dgm:pt modelId="{BB965912-68BD-433B-9E98-331EA8AEF093}" type="parTrans" cxnId="{09DDD5AC-EDC0-4592-B3E3-309BDF3EE003}">
      <dgm:prSet/>
      <dgm:spPr/>
      <dgm:t>
        <a:bodyPr/>
        <a:lstStyle/>
        <a:p>
          <a:endParaRPr lang="es-ES"/>
        </a:p>
      </dgm:t>
    </dgm:pt>
    <dgm:pt modelId="{626B1B63-3366-4BF9-B2B6-3816C5CD26BD}" type="sibTrans" cxnId="{09DDD5AC-EDC0-4592-B3E3-309BDF3EE003}">
      <dgm:prSet/>
      <dgm:spPr/>
      <dgm:t>
        <a:bodyPr/>
        <a:lstStyle/>
        <a:p>
          <a:endParaRPr lang="es-ES"/>
        </a:p>
      </dgm:t>
    </dgm:pt>
    <dgm:pt modelId="{DD967FA3-BC56-4C96-9392-323938ED09B0}" type="pres">
      <dgm:prSet presAssocID="{7584DAB7-FEBC-45DB-A67A-69DACBB1FA26}" presName="composite" presStyleCnt="0">
        <dgm:presLayoutVars>
          <dgm:chMax val="3"/>
          <dgm:animLvl val="lvl"/>
          <dgm:resizeHandles val="exact"/>
        </dgm:presLayoutVars>
      </dgm:prSet>
      <dgm:spPr/>
    </dgm:pt>
    <dgm:pt modelId="{F7816C48-8329-42D2-B7AF-7D1C33A39D68}" type="pres">
      <dgm:prSet presAssocID="{D04E137D-E5E6-497C-868E-E0798A4CABFD}" presName="gear1" presStyleLbl="node1" presStyleIdx="0" presStyleCnt="3" custScaleX="111641">
        <dgm:presLayoutVars>
          <dgm:chMax val="1"/>
          <dgm:bulletEnabled val="1"/>
        </dgm:presLayoutVars>
      </dgm:prSet>
      <dgm:spPr/>
      <dgm:t>
        <a:bodyPr/>
        <a:lstStyle/>
        <a:p>
          <a:endParaRPr lang="es-ES"/>
        </a:p>
      </dgm:t>
    </dgm:pt>
    <dgm:pt modelId="{49BE0117-61C8-444E-9B17-7AD35D9C1A17}" type="pres">
      <dgm:prSet presAssocID="{D04E137D-E5E6-497C-868E-E0798A4CABFD}" presName="gear1srcNode" presStyleLbl="node1" presStyleIdx="0" presStyleCnt="3"/>
      <dgm:spPr/>
      <dgm:t>
        <a:bodyPr/>
        <a:lstStyle/>
        <a:p>
          <a:endParaRPr lang="es-ES"/>
        </a:p>
      </dgm:t>
    </dgm:pt>
    <dgm:pt modelId="{BD8A512A-4E3D-4636-8A79-4E92D5A62C8B}" type="pres">
      <dgm:prSet presAssocID="{D04E137D-E5E6-497C-868E-E0798A4CABFD}" presName="gear1dstNode" presStyleLbl="node1" presStyleIdx="0" presStyleCnt="3"/>
      <dgm:spPr/>
      <dgm:t>
        <a:bodyPr/>
        <a:lstStyle/>
        <a:p>
          <a:endParaRPr lang="es-ES"/>
        </a:p>
      </dgm:t>
    </dgm:pt>
    <dgm:pt modelId="{CCB15F7A-3109-4EC7-A8C8-540CB95CB99D}" type="pres">
      <dgm:prSet presAssocID="{31224FD6-FF84-41F7-86C1-3A0597F08B41}" presName="gear2" presStyleLbl="node1" presStyleIdx="1" presStyleCnt="3">
        <dgm:presLayoutVars>
          <dgm:chMax val="1"/>
          <dgm:bulletEnabled val="1"/>
        </dgm:presLayoutVars>
      </dgm:prSet>
      <dgm:spPr/>
      <dgm:t>
        <a:bodyPr/>
        <a:lstStyle/>
        <a:p>
          <a:endParaRPr lang="es-ES"/>
        </a:p>
      </dgm:t>
    </dgm:pt>
    <dgm:pt modelId="{7FD1F739-AFF9-4AB7-B7D4-7C5065F89587}" type="pres">
      <dgm:prSet presAssocID="{31224FD6-FF84-41F7-86C1-3A0597F08B41}" presName="gear2srcNode" presStyleLbl="node1" presStyleIdx="1" presStyleCnt="3"/>
      <dgm:spPr/>
      <dgm:t>
        <a:bodyPr/>
        <a:lstStyle/>
        <a:p>
          <a:endParaRPr lang="es-ES"/>
        </a:p>
      </dgm:t>
    </dgm:pt>
    <dgm:pt modelId="{E6B88272-2226-4B81-96C2-C7F29CA317DE}" type="pres">
      <dgm:prSet presAssocID="{31224FD6-FF84-41F7-86C1-3A0597F08B41}" presName="gear2dstNode" presStyleLbl="node1" presStyleIdx="1" presStyleCnt="3"/>
      <dgm:spPr/>
      <dgm:t>
        <a:bodyPr/>
        <a:lstStyle/>
        <a:p>
          <a:endParaRPr lang="es-ES"/>
        </a:p>
      </dgm:t>
    </dgm:pt>
    <dgm:pt modelId="{A588CACD-D3C8-4980-8DAB-9E6CCD721999}" type="pres">
      <dgm:prSet presAssocID="{2F08073B-CD07-4787-9D84-2FC46E8ED411}" presName="gear3" presStyleLbl="node1" presStyleIdx="2" presStyleCnt="3"/>
      <dgm:spPr/>
      <dgm:t>
        <a:bodyPr/>
        <a:lstStyle/>
        <a:p>
          <a:endParaRPr lang="es-ES"/>
        </a:p>
      </dgm:t>
    </dgm:pt>
    <dgm:pt modelId="{A51B19CE-7AE1-4703-A8CD-2CE69C303B5B}" type="pres">
      <dgm:prSet presAssocID="{2F08073B-CD07-4787-9D84-2FC46E8ED411}" presName="gear3tx" presStyleLbl="node1" presStyleIdx="2" presStyleCnt="3">
        <dgm:presLayoutVars>
          <dgm:chMax val="1"/>
          <dgm:bulletEnabled val="1"/>
        </dgm:presLayoutVars>
      </dgm:prSet>
      <dgm:spPr/>
      <dgm:t>
        <a:bodyPr/>
        <a:lstStyle/>
        <a:p>
          <a:endParaRPr lang="es-ES"/>
        </a:p>
      </dgm:t>
    </dgm:pt>
    <dgm:pt modelId="{8D109D42-D015-4D4E-A209-87B1ADD50531}" type="pres">
      <dgm:prSet presAssocID="{2F08073B-CD07-4787-9D84-2FC46E8ED411}" presName="gear3srcNode" presStyleLbl="node1" presStyleIdx="2" presStyleCnt="3"/>
      <dgm:spPr/>
      <dgm:t>
        <a:bodyPr/>
        <a:lstStyle/>
        <a:p>
          <a:endParaRPr lang="es-ES"/>
        </a:p>
      </dgm:t>
    </dgm:pt>
    <dgm:pt modelId="{49F4395B-4E5C-46D9-853D-5E0A7844B1A6}" type="pres">
      <dgm:prSet presAssocID="{2F08073B-CD07-4787-9D84-2FC46E8ED411}" presName="gear3dstNode" presStyleLbl="node1" presStyleIdx="2" presStyleCnt="3"/>
      <dgm:spPr/>
      <dgm:t>
        <a:bodyPr/>
        <a:lstStyle/>
        <a:p>
          <a:endParaRPr lang="es-ES"/>
        </a:p>
      </dgm:t>
    </dgm:pt>
    <dgm:pt modelId="{C6422E33-8EF7-48ED-ACA0-2B7CFD3D48A7}" type="pres">
      <dgm:prSet presAssocID="{3BDB2D79-07BC-46BB-B1CB-E95A81D0FC0F}" presName="connector1" presStyleLbl="sibTrans2D1" presStyleIdx="0" presStyleCnt="3"/>
      <dgm:spPr/>
      <dgm:t>
        <a:bodyPr/>
        <a:lstStyle/>
        <a:p>
          <a:endParaRPr lang="es-ES"/>
        </a:p>
      </dgm:t>
    </dgm:pt>
    <dgm:pt modelId="{2A73F7ED-B291-4445-8F06-A686AC8FC0F5}" type="pres">
      <dgm:prSet presAssocID="{75ADB7D0-93AB-4A62-BC8D-B19456CFA4D4}" presName="connector2" presStyleLbl="sibTrans2D1" presStyleIdx="1" presStyleCnt="3"/>
      <dgm:spPr/>
      <dgm:t>
        <a:bodyPr/>
        <a:lstStyle/>
        <a:p>
          <a:endParaRPr lang="es-ES"/>
        </a:p>
      </dgm:t>
    </dgm:pt>
    <dgm:pt modelId="{7B557605-458A-4977-BD5E-44E04120624B}" type="pres">
      <dgm:prSet presAssocID="{626B1B63-3366-4BF9-B2B6-3816C5CD26BD}" presName="connector3" presStyleLbl="sibTrans2D1" presStyleIdx="2" presStyleCnt="3"/>
      <dgm:spPr/>
      <dgm:t>
        <a:bodyPr/>
        <a:lstStyle/>
        <a:p>
          <a:endParaRPr lang="es-ES"/>
        </a:p>
      </dgm:t>
    </dgm:pt>
  </dgm:ptLst>
  <dgm:cxnLst>
    <dgm:cxn modelId="{099E11AC-06B6-49C3-AC6D-F525A9F5AE11}" type="presOf" srcId="{31224FD6-FF84-41F7-86C1-3A0597F08B41}" destId="{CCB15F7A-3109-4EC7-A8C8-540CB95CB99D}" srcOrd="0" destOrd="0" presId="urn:microsoft.com/office/officeart/2005/8/layout/gear1"/>
    <dgm:cxn modelId="{1D8A7563-07D5-4102-ADED-EA4FB036F07D}" type="presOf" srcId="{2F08073B-CD07-4787-9D84-2FC46E8ED411}" destId="{A588CACD-D3C8-4980-8DAB-9E6CCD721999}" srcOrd="0" destOrd="0" presId="urn:microsoft.com/office/officeart/2005/8/layout/gear1"/>
    <dgm:cxn modelId="{A8F36F87-B683-4760-9E28-665457BA5BED}" type="presOf" srcId="{3BDB2D79-07BC-46BB-B1CB-E95A81D0FC0F}" destId="{C6422E33-8EF7-48ED-ACA0-2B7CFD3D48A7}" srcOrd="0" destOrd="0" presId="urn:microsoft.com/office/officeart/2005/8/layout/gear1"/>
    <dgm:cxn modelId="{56FDF5E2-CAB0-40CB-A82E-97482925ADF0}" type="presOf" srcId="{7584DAB7-FEBC-45DB-A67A-69DACBB1FA26}" destId="{DD967FA3-BC56-4C96-9392-323938ED09B0}" srcOrd="0" destOrd="0" presId="urn:microsoft.com/office/officeart/2005/8/layout/gear1"/>
    <dgm:cxn modelId="{70DE9BA7-486A-4BDB-BAC0-3ACC246D2399}" type="presOf" srcId="{D04E137D-E5E6-497C-868E-E0798A4CABFD}" destId="{BD8A512A-4E3D-4636-8A79-4E92D5A62C8B}" srcOrd="2" destOrd="0" presId="urn:microsoft.com/office/officeart/2005/8/layout/gear1"/>
    <dgm:cxn modelId="{FE8FA485-288B-4975-BD11-7C545CAB5E83}" type="presOf" srcId="{2F08073B-CD07-4787-9D84-2FC46E8ED411}" destId="{A51B19CE-7AE1-4703-A8CD-2CE69C303B5B}" srcOrd="1" destOrd="0" presId="urn:microsoft.com/office/officeart/2005/8/layout/gear1"/>
    <dgm:cxn modelId="{E29F1E38-DCB4-46A2-BD4E-59D623C9FE76}" type="presOf" srcId="{D04E137D-E5E6-497C-868E-E0798A4CABFD}" destId="{F7816C48-8329-42D2-B7AF-7D1C33A39D68}" srcOrd="0" destOrd="0" presId="urn:microsoft.com/office/officeart/2005/8/layout/gear1"/>
    <dgm:cxn modelId="{DA63379B-9ECB-4313-A39E-30F057480A97}" type="presOf" srcId="{2F08073B-CD07-4787-9D84-2FC46E8ED411}" destId="{8D109D42-D015-4D4E-A209-87B1ADD50531}" srcOrd="2" destOrd="0" presId="urn:microsoft.com/office/officeart/2005/8/layout/gear1"/>
    <dgm:cxn modelId="{60D213A8-25C8-4AD3-BF4C-C157A7537A1C}" type="presOf" srcId="{D04E137D-E5E6-497C-868E-E0798A4CABFD}" destId="{49BE0117-61C8-444E-9B17-7AD35D9C1A17}" srcOrd="1" destOrd="0" presId="urn:microsoft.com/office/officeart/2005/8/layout/gear1"/>
    <dgm:cxn modelId="{FB5F1B23-76DD-4E65-8B55-A4AB279825D2}" type="presOf" srcId="{31224FD6-FF84-41F7-86C1-3A0597F08B41}" destId="{E6B88272-2226-4B81-96C2-C7F29CA317DE}" srcOrd="2" destOrd="0" presId="urn:microsoft.com/office/officeart/2005/8/layout/gear1"/>
    <dgm:cxn modelId="{405AD738-4386-4083-852B-23EB7DAA0426}" type="presOf" srcId="{75ADB7D0-93AB-4A62-BC8D-B19456CFA4D4}" destId="{2A73F7ED-B291-4445-8F06-A686AC8FC0F5}" srcOrd="0" destOrd="0" presId="urn:microsoft.com/office/officeart/2005/8/layout/gear1"/>
    <dgm:cxn modelId="{6383AF5E-FB03-444B-93A5-C1C1F54A8FC2}" type="presOf" srcId="{31224FD6-FF84-41F7-86C1-3A0597F08B41}" destId="{7FD1F739-AFF9-4AB7-B7D4-7C5065F89587}" srcOrd="1" destOrd="0" presId="urn:microsoft.com/office/officeart/2005/8/layout/gear1"/>
    <dgm:cxn modelId="{42433FFC-A1FA-42C8-876D-499532C914FB}" srcId="{7584DAB7-FEBC-45DB-A67A-69DACBB1FA26}" destId="{31224FD6-FF84-41F7-86C1-3A0597F08B41}" srcOrd="1" destOrd="0" parTransId="{7EB3260F-DECB-495E-9149-92843138225C}" sibTransId="{75ADB7D0-93AB-4A62-BC8D-B19456CFA4D4}"/>
    <dgm:cxn modelId="{BDC00ED1-030C-4543-9AD8-1D53E5DC43B3}" type="presOf" srcId="{2F08073B-CD07-4787-9D84-2FC46E8ED411}" destId="{49F4395B-4E5C-46D9-853D-5E0A7844B1A6}" srcOrd="3" destOrd="0" presId="urn:microsoft.com/office/officeart/2005/8/layout/gear1"/>
    <dgm:cxn modelId="{1C499CF1-59B8-4D93-A91B-E68825D23F85}" type="presOf" srcId="{626B1B63-3366-4BF9-B2B6-3816C5CD26BD}" destId="{7B557605-458A-4977-BD5E-44E04120624B}" srcOrd="0" destOrd="0" presId="urn:microsoft.com/office/officeart/2005/8/layout/gear1"/>
    <dgm:cxn modelId="{09DDD5AC-EDC0-4592-B3E3-309BDF3EE003}" srcId="{7584DAB7-FEBC-45DB-A67A-69DACBB1FA26}" destId="{2F08073B-CD07-4787-9D84-2FC46E8ED411}" srcOrd="2" destOrd="0" parTransId="{BB965912-68BD-433B-9E98-331EA8AEF093}" sibTransId="{626B1B63-3366-4BF9-B2B6-3816C5CD26BD}"/>
    <dgm:cxn modelId="{CAC7C203-F3C6-4DA8-BBF4-EFE8CD2BE4F3}" srcId="{7584DAB7-FEBC-45DB-A67A-69DACBB1FA26}" destId="{D04E137D-E5E6-497C-868E-E0798A4CABFD}" srcOrd="0" destOrd="0" parTransId="{9D4A884E-0B0D-4D9F-B288-484E3E6981A0}" sibTransId="{3BDB2D79-07BC-46BB-B1CB-E95A81D0FC0F}"/>
    <dgm:cxn modelId="{616EF721-2770-4E9B-A7A6-3DCD9C987043}" type="presParOf" srcId="{DD967FA3-BC56-4C96-9392-323938ED09B0}" destId="{F7816C48-8329-42D2-B7AF-7D1C33A39D68}" srcOrd="0" destOrd="0" presId="urn:microsoft.com/office/officeart/2005/8/layout/gear1"/>
    <dgm:cxn modelId="{BE3A04CF-8934-422C-9A7A-ED3831EAEC74}" type="presParOf" srcId="{DD967FA3-BC56-4C96-9392-323938ED09B0}" destId="{49BE0117-61C8-444E-9B17-7AD35D9C1A17}" srcOrd="1" destOrd="0" presId="urn:microsoft.com/office/officeart/2005/8/layout/gear1"/>
    <dgm:cxn modelId="{7553633B-279E-4F42-BB51-6570EAC203DE}" type="presParOf" srcId="{DD967FA3-BC56-4C96-9392-323938ED09B0}" destId="{BD8A512A-4E3D-4636-8A79-4E92D5A62C8B}" srcOrd="2" destOrd="0" presId="urn:microsoft.com/office/officeart/2005/8/layout/gear1"/>
    <dgm:cxn modelId="{7E3A797D-C08C-40D0-8714-01000B70ECE4}" type="presParOf" srcId="{DD967FA3-BC56-4C96-9392-323938ED09B0}" destId="{CCB15F7A-3109-4EC7-A8C8-540CB95CB99D}" srcOrd="3" destOrd="0" presId="urn:microsoft.com/office/officeart/2005/8/layout/gear1"/>
    <dgm:cxn modelId="{9B0F0207-C97D-47DA-97CA-05A35ABA6107}" type="presParOf" srcId="{DD967FA3-BC56-4C96-9392-323938ED09B0}" destId="{7FD1F739-AFF9-4AB7-B7D4-7C5065F89587}" srcOrd="4" destOrd="0" presId="urn:microsoft.com/office/officeart/2005/8/layout/gear1"/>
    <dgm:cxn modelId="{4C398429-683B-4AD9-ACE7-FC66A6E5B8DA}" type="presParOf" srcId="{DD967FA3-BC56-4C96-9392-323938ED09B0}" destId="{E6B88272-2226-4B81-96C2-C7F29CA317DE}" srcOrd="5" destOrd="0" presId="urn:microsoft.com/office/officeart/2005/8/layout/gear1"/>
    <dgm:cxn modelId="{BBC51A34-1489-47AF-AE64-AC5162AEB619}" type="presParOf" srcId="{DD967FA3-BC56-4C96-9392-323938ED09B0}" destId="{A588CACD-D3C8-4980-8DAB-9E6CCD721999}" srcOrd="6" destOrd="0" presId="urn:microsoft.com/office/officeart/2005/8/layout/gear1"/>
    <dgm:cxn modelId="{0259BC14-8F70-4734-86AF-45F718979367}" type="presParOf" srcId="{DD967FA3-BC56-4C96-9392-323938ED09B0}" destId="{A51B19CE-7AE1-4703-A8CD-2CE69C303B5B}" srcOrd="7" destOrd="0" presId="urn:microsoft.com/office/officeart/2005/8/layout/gear1"/>
    <dgm:cxn modelId="{13200B52-AD3D-4269-9059-41BCD8CB3B2A}" type="presParOf" srcId="{DD967FA3-BC56-4C96-9392-323938ED09B0}" destId="{8D109D42-D015-4D4E-A209-87B1ADD50531}" srcOrd="8" destOrd="0" presId="urn:microsoft.com/office/officeart/2005/8/layout/gear1"/>
    <dgm:cxn modelId="{655A374C-26A6-4BFE-83FF-BBCCBC7CC77B}" type="presParOf" srcId="{DD967FA3-BC56-4C96-9392-323938ED09B0}" destId="{49F4395B-4E5C-46D9-853D-5E0A7844B1A6}" srcOrd="9" destOrd="0" presId="urn:microsoft.com/office/officeart/2005/8/layout/gear1"/>
    <dgm:cxn modelId="{6070685A-6089-47A8-A5E0-00B354E9AE8E}" type="presParOf" srcId="{DD967FA3-BC56-4C96-9392-323938ED09B0}" destId="{C6422E33-8EF7-48ED-ACA0-2B7CFD3D48A7}" srcOrd="10" destOrd="0" presId="urn:microsoft.com/office/officeart/2005/8/layout/gear1"/>
    <dgm:cxn modelId="{E80B607D-4AB3-4051-B21A-B6D712752D98}" type="presParOf" srcId="{DD967FA3-BC56-4C96-9392-323938ED09B0}" destId="{2A73F7ED-B291-4445-8F06-A686AC8FC0F5}" srcOrd="11" destOrd="0" presId="urn:microsoft.com/office/officeart/2005/8/layout/gear1"/>
    <dgm:cxn modelId="{4B309534-8DD4-4BD9-A678-D0D86259416A}" type="presParOf" srcId="{DD967FA3-BC56-4C96-9392-323938ED09B0}" destId="{7B557605-458A-4977-BD5E-44E04120624B}"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0F4636E-39C7-471C-84ED-2F9574AC51E4}" type="doc">
      <dgm:prSet loTypeId="urn:microsoft.com/office/officeart/2008/layout/PictureAccentList" loCatId="list" qsTypeId="urn:microsoft.com/office/officeart/2005/8/quickstyle/simple1" qsCatId="simple" csTypeId="urn:microsoft.com/office/officeart/2005/8/colors/colorful1" csCatId="colorful" phldr="1"/>
      <dgm:spPr/>
      <dgm:t>
        <a:bodyPr/>
        <a:lstStyle/>
        <a:p>
          <a:endParaRPr lang="es-ES"/>
        </a:p>
      </dgm:t>
    </dgm:pt>
    <dgm:pt modelId="{D080B92B-AB1E-4445-AA7F-19C42CC95CF4}">
      <dgm:prSet phldrT="[Texto]" custT="1"/>
      <dgm:spPr/>
      <dgm:t>
        <a:bodyPr/>
        <a:lstStyle/>
        <a:p>
          <a:r>
            <a:rPr lang="es-ES" sz="2000" b="1"/>
            <a:t>Promover la continua Gestion del Conocimiento como prioridad en las cooperativas</a:t>
          </a:r>
        </a:p>
      </dgm:t>
    </dgm:pt>
    <dgm:pt modelId="{2E39D615-615D-4C5D-955A-5E1C45B548F5}" type="parTrans" cxnId="{18620D46-C126-4430-81B8-F0287F1F9A11}">
      <dgm:prSet/>
      <dgm:spPr/>
      <dgm:t>
        <a:bodyPr/>
        <a:lstStyle/>
        <a:p>
          <a:endParaRPr lang="es-ES"/>
        </a:p>
      </dgm:t>
    </dgm:pt>
    <dgm:pt modelId="{0E06D80C-6A7A-4DDD-B048-A49F81CD2247}" type="sibTrans" cxnId="{18620D46-C126-4430-81B8-F0287F1F9A11}">
      <dgm:prSet/>
      <dgm:spPr/>
      <dgm:t>
        <a:bodyPr/>
        <a:lstStyle/>
        <a:p>
          <a:endParaRPr lang="es-ES"/>
        </a:p>
      </dgm:t>
    </dgm:pt>
    <dgm:pt modelId="{DEE7D69B-AA92-4189-A310-796526E731AC}">
      <dgm:prSet phldrT="[Texto]" custT="1"/>
      <dgm:spPr/>
      <dgm:t>
        <a:bodyPr/>
        <a:lstStyle/>
        <a:p>
          <a:r>
            <a:rPr lang="es-EC" sz="1400" b="0" i="0"/>
            <a:t>Reducir los riesgos de corrupción</a:t>
          </a:r>
          <a:endParaRPr lang="es-ES" sz="1400"/>
        </a:p>
      </dgm:t>
    </dgm:pt>
    <dgm:pt modelId="{51E6023B-00A0-4464-81DA-0A91477F8BA8}" type="parTrans" cxnId="{5318C247-7029-4D7B-8D7D-FFC9C6C9DCDA}">
      <dgm:prSet/>
      <dgm:spPr/>
      <dgm:t>
        <a:bodyPr/>
        <a:lstStyle/>
        <a:p>
          <a:endParaRPr lang="es-ES"/>
        </a:p>
      </dgm:t>
    </dgm:pt>
    <dgm:pt modelId="{279C70ED-8AA9-44C8-83AD-5D168CBDE0EB}" type="sibTrans" cxnId="{5318C247-7029-4D7B-8D7D-FFC9C6C9DCDA}">
      <dgm:prSet/>
      <dgm:spPr/>
      <dgm:t>
        <a:bodyPr/>
        <a:lstStyle/>
        <a:p>
          <a:endParaRPr lang="es-ES"/>
        </a:p>
      </dgm:t>
    </dgm:pt>
    <dgm:pt modelId="{4C0D3A63-84F5-4E49-90F6-BDAF8E4D1B24}">
      <dgm:prSet custT="1"/>
      <dgm:spPr/>
      <dgm:t>
        <a:bodyPr/>
        <a:lstStyle/>
        <a:p>
          <a:r>
            <a:rPr lang="es-EC" sz="1400" b="0" i="0"/>
            <a:t>Lograr los objetivos y metas establecidos</a:t>
          </a:r>
        </a:p>
      </dgm:t>
    </dgm:pt>
    <dgm:pt modelId="{044FAB27-314E-4D55-96E4-B96B824C7F6A}" type="parTrans" cxnId="{E993CCD1-738B-4618-B16C-37C5ED9AA84B}">
      <dgm:prSet/>
      <dgm:spPr/>
      <dgm:t>
        <a:bodyPr/>
        <a:lstStyle/>
        <a:p>
          <a:endParaRPr lang="es-ES"/>
        </a:p>
      </dgm:t>
    </dgm:pt>
    <dgm:pt modelId="{3CDE28BF-2726-401D-BE84-EC1F9E98C5FE}" type="sibTrans" cxnId="{E993CCD1-738B-4618-B16C-37C5ED9AA84B}">
      <dgm:prSet/>
      <dgm:spPr/>
      <dgm:t>
        <a:bodyPr/>
        <a:lstStyle/>
        <a:p>
          <a:endParaRPr lang="es-ES"/>
        </a:p>
      </dgm:t>
    </dgm:pt>
    <dgm:pt modelId="{5251496E-E0E2-41E1-BD39-52BD4A9022D0}">
      <dgm:prSet custT="1"/>
      <dgm:spPr/>
      <dgm:t>
        <a:bodyPr/>
        <a:lstStyle/>
        <a:p>
          <a:r>
            <a:rPr lang="es-EC" sz="1400" b="0" i="0"/>
            <a:t>Promover el desarrollo organizacional</a:t>
          </a:r>
        </a:p>
      </dgm:t>
    </dgm:pt>
    <dgm:pt modelId="{96553289-4660-4346-A572-1963CFAE7707}" type="parTrans" cxnId="{E7214D9B-1B2E-4D43-9CF7-7E5884137B76}">
      <dgm:prSet/>
      <dgm:spPr/>
      <dgm:t>
        <a:bodyPr/>
        <a:lstStyle/>
        <a:p>
          <a:endParaRPr lang="es-ES"/>
        </a:p>
      </dgm:t>
    </dgm:pt>
    <dgm:pt modelId="{D0C8F47C-D908-4B70-85AE-05D1895D099C}" type="sibTrans" cxnId="{E7214D9B-1B2E-4D43-9CF7-7E5884137B76}">
      <dgm:prSet/>
      <dgm:spPr/>
      <dgm:t>
        <a:bodyPr/>
        <a:lstStyle/>
        <a:p>
          <a:endParaRPr lang="es-ES"/>
        </a:p>
      </dgm:t>
    </dgm:pt>
    <dgm:pt modelId="{721F8962-92C0-4769-89D3-B42FDB4FF3DA}">
      <dgm:prSet custT="1"/>
      <dgm:spPr/>
      <dgm:t>
        <a:bodyPr/>
        <a:lstStyle/>
        <a:p>
          <a:r>
            <a:rPr lang="es-EC" sz="1400" b="0" i="0"/>
            <a:t>Lograr mayor efectividad en las operaciones</a:t>
          </a:r>
        </a:p>
      </dgm:t>
    </dgm:pt>
    <dgm:pt modelId="{8036CD6D-63EE-4EBE-A439-B3515E65D11D}" type="parTrans" cxnId="{D18A6B71-1E92-4812-86F6-883FB8C0D6EC}">
      <dgm:prSet/>
      <dgm:spPr/>
      <dgm:t>
        <a:bodyPr/>
        <a:lstStyle/>
        <a:p>
          <a:endParaRPr lang="es-ES"/>
        </a:p>
      </dgm:t>
    </dgm:pt>
    <dgm:pt modelId="{8098F9BB-CB83-4950-B946-C89389D2D856}" type="sibTrans" cxnId="{D18A6B71-1E92-4812-86F6-883FB8C0D6EC}">
      <dgm:prSet/>
      <dgm:spPr/>
      <dgm:t>
        <a:bodyPr/>
        <a:lstStyle/>
        <a:p>
          <a:endParaRPr lang="es-ES"/>
        </a:p>
      </dgm:t>
    </dgm:pt>
    <dgm:pt modelId="{C37F1545-9150-42C3-965F-3B30D322FC79}">
      <dgm:prSet custT="1"/>
      <dgm:spPr/>
      <dgm:t>
        <a:bodyPr/>
        <a:lstStyle/>
        <a:p>
          <a:r>
            <a:rPr lang="es-EC" sz="1400" b="0" i="0"/>
            <a:t>Proteger los recursos y bienes de la cooperativa , y el adecuado uso de los mismos</a:t>
          </a:r>
        </a:p>
      </dgm:t>
    </dgm:pt>
    <dgm:pt modelId="{BAFD5CFC-E820-4C04-B520-1EBAE08B4934}" type="parTrans" cxnId="{7FA4A7F7-81B2-4CD8-8EC0-0FF9E252DA34}">
      <dgm:prSet/>
      <dgm:spPr/>
      <dgm:t>
        <a:bodyPr/>
        <a:lstStyle/>
        <a:p>
          <a:endParaRPr lang="es-ES"/>
        </a:p>
      </dgm:t>
    </dgm:pt>
    <dgm:pt modelId="{8BA51ED6-E3A6-4091-B04A-AA289294F1D2}" type="sibTrans" cxnId="{7FA4A7F7-81B2-4CD8-8EC0-0FF9E252DA34}">
      <dgm:prSet/>
      <dgm:spPr/>
      <dgm:t>
        <a:bodyPr/>
        <a:lstStyle/>
        <a:p>
          <a:endParaRPr lang="es-ES"/>
        </a:p>
      </dgm:t>
    </dgm:pt>
    <dgm:pt modelId="{EA29F42A-DF12-4682-A27D-A6D821019127}">
      <dgm:prSet custT="1"/>
      <dgm:spPr/>
      <dgm:t>
        <a:bodyPr/>
        <a:lstStyle/>
        <a:p>
          <a:r>
            <a:rPr lang="es-EC" sz="1400" b="0" i="0"/>
            <a:t>Contar con información confiable y oportuna</a:t>
          </a:r>
        </a:p>
      </dgm:t>
    </dgm:pt>
    <dgm:pt modelId="{288C15FD-1580-4401-8655-AE00C5405F72}" type="parTrans" cxnId="{4A0524FB-48F6-4EC7-83D9-51D93CB8A264}">
      <dgm:prSet/>
      <dgm:spPr/>
      <dgm:t>
        <a:bodyPr/>
        <a:lstStyle/>
        <a:p>
          <a:endParaRPr lang="es-ES"/>
        </a:p>
      </dgm:t>
    </dgm:pt>
    <dgm:pt modelId="{B9ED9951-BCC9-48B9-BE07-E5188B62AAFE}" type="sibTrans" cxnId="{4A0524FB-48F6-4EC7-83D9-51D93CB8A264}">
      <dgm:prSet/>
      <dgm:spPr/>
      <dgm:t>
        <a:bodyPr/>
        <a:lstStyle/>
        <a:p>
          <a:endParaRPr lang="es-ES"/>
        </a:p>
      </dgm:t>
    </dgm:pt>
    <dgm:pt modelId="{2DF88784-A276-4A98-9114-E833A271C1ED}">
      <dgm:prSet custT="1"/>
      <dgm:spPr/>
      <dgm:t>
        <a:bodyPr/>
        <a:lstStyle/>
        <a:p>
          <a:r>
            <a:rPr lang="es-EC" sz="1400" b="0" i="0"/>
            <a:t>Fomentar la Implementación</a:t>
          </a:r>
        </a:p>
      </dgm:t>
    </dgm:pt>
    <dgm:pt modelId="{FB93B582-7264-4BF6-8FFD-7670F3ED7D10}" type="parTrans" cxnId="{6FDE94E5-2031-4B5B-915C-8EDD4F7FAC23}">
      <dgm:prSet/>
      <dgm:spPr/>
      <dgm:t>
        <a:bodyPr/>
        <a:lstStyle/>
        <a:p>
          <a:endParaRPr lang="es-ES"/>
        </a:p>
      </dgm:t>
    </dgm:pt>
    <dgm:pt modelId="{066CC03C-8EA1-40C0-B7F0-4968F4AA90F5}" type="sibTrans" cxnId="{6FDE94E5-2031-4B5B-915C-8EDD4F7FAC23}">
      <dgm:prSet/>
      <dgm:spPr/>
      <dgm:t>
        <a:bodyPr/>
        <a:lstStyle/>
        <a:p>
          <a:endParaRPr lang="es-ES"/>
        </a:p>
      </dgm:t>
    </dgm:pt>
    <dgm:pt modelId="{67A19AAC-93E4-453C-9035-2BD17603A592}" type="pres">
      <dgm:prSet presAssocID="{30F4636E-39C7-471C-84ED-2F9574AC51E4}" presName="layout" presStyleCnt="0">
        <dgm:presLayoutVars>
          <dgm:chMax/>
          <dgm:chPref/>
          <dgm:dir/>
          <dgm:animOne val="branch"/>
          <dgm:animLvl val="lvl"/>
          <dgm:resizeHandles/>
        </dgm:presLayoutVars>
      </dgm:prSet>
      <dgm:spPr/>
      <dgm:t>
        <a:bodyPr/>
        <a:lstStyle/>
        <a:p>
          <a:endParaRPr lang="es-ES"/>
        </a:p>
      </dgm:t>
    </dgm:pt>
    <dgm:pt modelId="{A25D9479-1A99-44B1-9DDF-563037BAD1A8}" type="pres">
      <dgm:prSet presAssocID="{D080B92B-AB1E-4445-AA7F-19C42CC95CF4}" presName="root" presStyleCnt="0">
        <dgm:presLayoutVars>
          <dgm:chMax/>
          <dgm:chPref val="4"/>
        </dgm:presLayoutVars>
      </dgm:prSet>
      <dgm:spPr/>
    </dgm:pt>
    <dgm:pt modelId="{3E43C22E-5474-4D67-AB30-9593F192BF2A}" type="pres">
      <dgm:prSet presAssocID="{D080B92B-AB1E-4445-AA7F-19C42CC95CF4}" presName="rootComposite" presStyleCnt="0">
        <dgm:presLayoutVars/>
      </dgm:prSet>
      <dgm:spPr/>
    </dgm:pt>
    <dgm:pt modelId="{019CC641-D21B-405E-B37E-1863A537DF52}" type="pres">
      <dgm:prSet presAssocID="{D080B92B-AB1E-4445-AA7F-19C42CC95CF4}" presName="rootText" presStyleLbl="node0" presStyleIdx="0" presStyleCnt="1" custScaleX="245482">
        <dgm:presLayoutVars>
          <dgm:chMax/>
          <dgm:chPref val="4"/>
        </dgm:presLayoutVars>
      </dgm:prSet>
      <dgm:spPr/>
      <dgm:t>
        <a:bodyPr/>
        <a:lstStyle/>
        <a:p>
          <a:endParaRPr lang="es-ES"/>
        </a:p>
      </dgm:t>
    </dgm:pt>
    <dgm:pt modelId="{83016B90-DC74-498E-83A2-866C67EC6881}" type="pres">
      <dgm:prSet presAssocID="{D080B92B-AB1E-4445-AA7F-19C42CC95CF4}" presName="childShape" presStyleCnt="0">
        <dgm:presLayoutVars>
          <dgm:chMax val="0"/>
          <dgm:chPref val="0"/>
        </dgm:presLayoutVars>
      </dgm:prSet>
      <dgm:spPr/>
    </dgm:pt>
    <dgm:pt modelId="{F8075DAA-A1B2-4D24-A860-BA9382AB06FE}" type="pres">
      <dgm:prSet presAssocID="{DEE7D69B-AA92-4189-A310-796526E731AC}" presName="childComposite" presStyleCnt="0">
        <dgm:presLayoutVars>
          <dgm:chMax val="0"/>
          <dgm:chPref val="0"/>
        </dgm:presLayoutVars>
      </dgm:prSet>
      <dgm:spPr/>
    </dgm:pt>
    <dgm:pt modelId="{39C1EF1E-CD93-4E2A-B93A-E9725CC913D8}" type="pres">
      <dgm:prSet presAssocID="{DEE7D69B-AA92-4189-A310-796526E731AC}" presName="Image" presStyleLbl="node1" presStyleIdx="0" presStyleCnt="7" custLinFactNeighborX="49024" custLinFactNeighborY="-486"/>
      <dgm:spPr/>
    </dgm:pt>
    <dgm:pt modelId="{28EF9962-903C-43B1-83E0-CC4A3D96C48E}" type="pres">
      <dgm:prSet presAssocID="{DEE7D69B-AA92-4189-A310-796526E731AC}" presName="childText" presStyleLbl="lnNode1" presStyleIdx="0" presStyleCnt="7" custScaleX="347924" custLinFactNeighborX="-765" custLinFactNeighborY="-443">
        <dgm:presLayoutVars>
          <dgm:chMax val="0"/>
          <dgm:chPref val="0"/>
          <dgm:bulletEnabled val="1"/>
        </dgm:presLayoutVars>
      </dgm:prSet>
      <dgm:spPr/>
      <dgm:t>
        <a:bodyPr/>
        <a:lstStyle/>
        <a:p>
          <a:endParaRPr lang="es-ES"/>
        </a:p>
      </dgm:t>
    </dgm:pt>
    <dgm:pt modelId="{CF8EAB18-A523-41F1-A940-35F174E1C8D1}" type="pres">
      <dgm:prSet presAssocID="{4C0D3A63-84F5-4E49-90F6-BDAF8E4D1B24}" presName="childComposite" presStyleCnt="0">
        <dgm:presLayoutVars>
          <dgm:chMax val="0"/>
          <dgm:chPref val="0"/>
        </dgm:presLayoutVars>
      </dgm:prSet>
      <dgm:spPr/>
    </dgm:pt>
    <dgm:pt modelId="{D42AA851-F21A-40FF-A58F-C6195D7CA3D0}" type="pres">
      <dgm:prSet presAssocID="{4C0D3A63-84F5-4E49-90F6-BDAF8E4D1B24}" presName="Image" presStyleLbl="node1" presStyleIdx="1" presStyleCnt="7" custLinFactNeighborX="61926" custLinFactNeighborY="1716"/>
      <dgm:spPr/>
    </dgm:pt>
    <dgm:pt modelId="{C12A2870-AC1B-4EC9-A892-5AF8A5680108}" type="pres">
      <dgm:prSet presAssocID="{4C0D3A63-84F5-4E49-90F6-BDAF8E4D1B24}" presName="childText" presStyleLbl="lnNode1" presStyleIdx="1" presStyleCnt="7" custScaleX="346483" custLinFactNeighborX="-1531" custLinFactNeighborY="3544">
        <dgm:presLayoutVars>
          <dgm:chMax val="0"/>
          <dgm:chPref val="0"/>
          <dgm:bulletEnabled val="1"/>
        </dgm:presLayoutVars>
      </dgm:prSet>
      <dgm:spPr/>
      <dgm:t>
        <a:bodyPr/>
        <a:lstStyle/>
        <a:p>
          <a:endParaRPr lang="es-ES"/>
        </a:p>
      </dgm:t>
    </dgm:pt>
    <dgm:pt modelId="{85824524-4882-4764-A6CE-105E16D1BB81}" type="pres">
      <dgm:prSet presAssocID="{5251496E-E0E2-41E1-BD39-52BD4A9022D0}" presName="childComposite" presStyleCnt="0">
        <dgm:presLayoutVars>
          <dgm:chMax val="0"/>
          <dgm:chPref val="0"/>
        </dgm:presLayoutVars>
      </dgm:prSet>
      <dgm:spPr/>
    </dgm:pt>
    <dgm:pt modelId="{AB05E7EB-6BCC-419B-BCAA-0B9660DD9966}" type="pres">
      <dgm:prSet presAssocID="{5251496E-E0E2-41E1-BD39-52BD4A9022D0}" presName="Image" presStyleLbl="node1" presStyleIdx="2" presStyleCnt="7" custLinFactNeighborX="32005" custLinFactNeighborY="886"/>
      <dgm:spPr/>
    </dgm:pt>
    <dgm:pt modelId="{726C7B3C-9784-4CAE-A1B8-0C54F2AB8912}" type="pres">
      <dgm:prSet presAssocID="{5251496E-E0E2-41E1-BD39-52BD4A9022D0}" presName="childText" presStyleLbl="lnNode1" presStyleIdx="2" presStyleCnt="7" custScaleX="347609" custLinFactNeighborX="1148" custLinFactNeighborY="1329">
        <dgm:presLayoutVars>
          <dgm:chMax val="0"/>
          <dgm:chPref val="0"/>
          <dgm:bulletEnabled val="1"/>
        </dgm:presLayoutVars>
      </dgm:prSet>
      <dgm:spPr/>
      <dgm:t>
        <a:bodyPr/>
        <a:lstStyle/>
        <a:p>
          <a:endParaRPr lang="es-ES"/>
        </a:p>
      </dgm:t>
    </dgm:pt>
    <dgm:pt modelId="{9F07F790-9412-446E-80DD-44A19B4DE3BC}" type="pres">
      <dgm:prSet presAssocID="{721F8962-92C0-4769-89D3-B42FDB4FF3DA}" presName="childComposite" presStyleCnt="0">
        <dgm:presLayoutVars>
          <dgm:chMax val="0"/>
          <dgm:chPref val="0"/>
        </dgm:presLayoutVars>
      </dgm:prSet>
      <dgm:spPr/>
    </dgm:pt>
    <dgm:pt modelId="{B6BA2BA7-1764-48E5-8038-CC5556A5ED2B}" type="pres">
      <dgm:prSet presAssocID="{721F8962-92C0-4769-89D3-B42FDB4FF3DA}" presName="Image" presStyleLbl="node1" presStyleIdx="3" presStyleCnt="7" custLinFactNeighborX="30492" custLinFactNeighborY="-886"/>
      <dgm:spPr/>
    </dgm:pt>
    <dgm:pt modelId="{36C3D09D-98C9-4E86-88DF-BBDE2A86B773}" type="pres">
      <dgm:prSet presAssocID="{721F8962-92C0-4769-89D3-B42FDB4FF3DA}" presName="childText" presStyleLbl="lnNode1" presStyleIdx="3" presStyleCnt="7" custScaleX="348802" custLinFactNeighborX="-1742" custLinFactNeighborY="1772">
        <dgm:presLayoutVars>
          <dgm:chMax val="0"/>
          <dgm:chPref val="0"/>
          <dgm:bulletEnabled val="1"/>
        </dgm:presLayoutVars>
      </dgm:prSet>
      <dgm:spPr/>
      <dgm:t>
        <a:bodyPr/>
        <a:lstStyle/>
        <a:p>
          <a:endParaRPr lang="es-ES"/>
        </a:p>
      </dgm:t>
    </dgm:pt>
    <dgm:pt modelId="{4B0592D5-10FC-4F8E-BB52-DB3C1E55CB64}" type="pres">
      <dgm:prSet presAssocID="{C37F1545-9150-42C3-965F-3B30D322FC79}" presName="childComposite" presStyleCnt="0">
        <dgm:presLayoutVars>
          <dgm:chMax val="0"/>
          <dgm:chPref val="0"/>
        </dgm:presLayoutVars>
      </dgm:prSet>
      <dgm:spPr/>
    </dgm:pt>
    <dgm:pt modelId="{6842B3FF-40C6-49A7-8079-6BB0EC87BC13}" type="pres">
      <dgm:prSet presAssocID="{C37F1545-9150-42C3-965F-3B30D322FC79}" presName="Image" presStyleLbl="node1" presStyleIdx="4" presStyleCnt="7" custLinFactNeighborX="29528" custLinFactNeighborY="1329"/>
      <dgm:spPr/>
    </dgm:pt>
    <dgm:pt modelId="{EFF93AF4-E109-47E3-88DC-61BDEDFAD538}" type="pres">
      <dgm:prSet presAssocID="{C37F1545-9150-42C3-965F-3B30D322FC79}" presName="childText" presStyleLbl="lnNode1" presStyleIdx="4" presStyleCnt="7" custScaleX="347924" custLinFactNeighborX="0" custLinFactNeighborY="3545">
        <dgm:presLayoutVars>
          <dgm:chMax val="0"/>
          <dgm:chPref val="0"/>
          <dgm:bulletEnabled val="1"/>
        </dgm:presLayoutVars>
      </dgm:prSet>
      <dgm:spPr/>
      <dgm:t>
        <a:bodyPr/>
        <a:lstStyle/>
        <a:p>
          <a:endParaRPr lang="es-ES"/>
        </a:p>
      </dgm:t>
    </dgm:pt>
    <dgm:pt modelId="{8837F2BF-E483-41EC-AEC4-EEE2A52EEDAD}" type="pres">
      <dgm:prSet presAssocID="{EA29F42A-DF12-4682-A27D-A6D821019127}" presName="childComposite" presStyleCnt="0">
        <dgm:presLayoutVars>
          <dgm:chMax val="0"/>
          <dgm:chPref val="0"/>
        </dgm:presLayoutVars>
      </dgm:prSet>
      <dgm:spPr/>
    </dgm:pt>
    <dgm:pt modelId="{E3D00535-1D54-4EC9-B133-F0B2B9CC92AE}" type="pres">
      <dgm:prSet presAssocID="{EA29F42A-DF12-4682-A27D-A6D821019127}" presName="Image" presStyleLbl="node1" presStyleIdx="5" presStyleCnt="7" custLinFactNeighborX="41430" custLinFactNeighborY="5317"/>
      <dgm:spPr/>
    </dgm:pt>
    <dgm:pt modelId="{CD24EA1D-7D8C-4E54-A5B4-30982805961D}" type="pres">
      <dgm:prSet presAssocID="{EA29F42A-DF12-4682-A27D-A6D821019127}" presName="childText" presStyleLbl="lnNode1" presStyleIdx="5" presStyleCnt="7" custScaleX="348375" custLinFactNeighborX="1095" custLinFactNeighborY="5317">
        <dgm:presLayoutVars>
          <dgm:chMax val="0"/>
          <dgm:chPref val="0"/>
          <dgm:bulletEnabled val="1"/>
        </dgm:presLayoutVars>
      </dgm:prSet>
      <dgm:spPr/>
      <dgm:t>
        <a:bodyPr/>
        <a:lstStyle/>
        <a:p>
          <a:endParaRPr lang="es-ES"/>
        </a:p>
      </dgm:t>
    </dgm:pt>
    <dgm:pt modelId="{F8F541B0-36BC-43CD-8F92-A62E6C95E1B8}" type="pres">
      <dgm:prSet presAssocID="{2DF88784-A276-4A98-9114-E833A271C1ED}" presName="childComposite" presStyleCnt="0">
        <dgm:presLayoutVars>
          <dgm:chMax val="0"/>
          <dgm:chPref val="0"/>
        </dgm:presLayoutVars>
      </dgm:prSet>
      <dgm:spPr/>
    </dgm:pt>
    <dgm:pt modelId="{11508316-33C1-4635-8E75-19CEF1833112}" type="pres">
      <dgm:prSet presAssocID="{2DF88784-A276-4A98-9114-E833A271C1ED}" presName="Image" presStyleLbl="node1" presStyleIdx="6" presStyleCnt="7" custLinFactNeighborX="24565" custLinFactNeighborY="347"/>
      <dgm:spPr/>
    </dgm:pt>
    <dgm:pt modelId="{965B1349-DC6F-4F1D-A557-1BD401CE4476}" type="pres">
      <dgm:prSet presAssocID="{2DF88784-A276-4A98-9114-E833A271C1ED}" presName="childText" presStyleLbl="lnNode1" presStyleIdx="6" presStyleCnt="7" custScaleX="348375" custLinFactNeighborX="766" custLinFactNeighborY="346">
        <dgm:presLayoutVars>
          <dgm:chMax val="0"/>
          <dgm:chPref val="0"/>
          <dgm:bulletEnabled val="1"/>
        </dgm:presLayoutVars>
      </dgm:prSet>
      <dgm:spPr/>
      <dgm:t>
        <a:bodyPr/>
        <a:lstStyle/>
        <a:p>
          <a:endParaRPr lang="es-ES"/>
        </a:p>
      </dgm:t>
    </dgm:pt>
  </dgm:ptLst>
  <dgm:cxnLst>
    <dgm:cxn modelId="{4A0524FB-48F6-4EC7-83D9-51D93CB8A264}" srcId="{D080B92B-AB1E-4445-AA7F-19C42CC95CF4}" destId="{EA29F42A-DF12-4682-A27D-A6D821019127}" srcOrd="5" destOrd="0" parTransId="{288C15FD-1580-4401-8655-AE00C5405F72}" sibTransId="{B9ED9951-BCC9-48B9-BE07-E5188B62AAFE}"/>
    <dgm:cxn modelId="{A5E3528D-9EA1-489B-85AB-D5A76657A39F}" type="presOf" srcId="{4C0D3A63-84F5-4E49-90F6-BDAF8E4D1B24}" destId="{C12A2870-AC1B-4EC9-A892-5AF8A5680108}" srcOrd="0" destOrd="0" presId="urn:microsoft.com/office/officeart/2008/layout/PictureAccentList"/>
    <dgm:cxn modelId="{E993CCD1-738B-4618-B16C-37C5ED9AA84B}" srcId="{D080B92B-AB1E-4445-AA7F-19C42CC95CF4}" destId="{4C0D3A63-84F5-4E49-90F6-BDAF8E4D1B24}" srcOrd="1" destOrd="0" parTransId="{044FAB27-314E-4D55-96E4-B96B824C7F6A}" sibTransId="{3CDE28BF-2726-401D-BE84-EC1F9E98C5FE}"/>
    <dgm:cxn modelId="{0AD91ADE-0044-4F9F-9C99-D647BBCA826A}" type="presOf" srcId="{DEE7D69B-AA92-4189-A310-796526E731AC}" destId="{28EF9962-903C-43B1-83E0-CC4A3D96C48E}" srcOrd="0" destOrd="0" presId="urn:microsoft.com/office/officeart/2008/layout/PictureAccentList"/>
    <dgm:cxn modelId="{21A2D32D-E4F6-431D-9F17-53E008D0E627}" type="presOf" srcId="{D080B92B-AB1E-4445-AA7F-19C42CC95CF4}" destId="{019CC641-D21B-405E-B37E-1863A537DF52}" srcOrd="0" destOrd="0" presId="urn:microsoft.com/office/officeart/2008/layout/PictureAccentList"/>
    <dgm:cxn modelId="{24A388B7-45FE-4A64-B827-01B1C27FA003}" type="presOf" srcId="{EA29F42A-DF12-4682-A27D-A6D821019127}" destId="{CD24EA1D-7D8C-4E54-A5B4-30982805961D}" srcOrd="0" destOrd="0" presId="urn:microsoft.com/office/officeart/2008/layout/PictureAccentList"/>
    <dgm:cxn modelId="{7FA4A7F7-81B2-4CD8-8EC0-0FF9E252DA34}" srcId="{D080B92B-AB1E-4445-AA7F-19C42CC95CF4}" destId="{C37F1545-9150-42C3-965F-3B30D322FC79}" srcOrd="4" destOrd="0" parTransId="{BAFD5CFC-E820-4C04-B520-1EBAE08B4934}" sibTransId="{8BA51ED6-E3A6-4091-B04A-AA289294F1D2}"/>
    <dgm:cxn modelId="{5318C247-7029-4D7B-8D7D-FFC9C6C9DCDA}" srcId="{D080B92B-AB1E-4445-AA7F-19C42CC95CF4}" destId="{DEE7D69B-AA92-4189-A310-796526E731AC}" srcOrd="0" destOrd="0" parTransId="{51E6023B-00A0-4464-81DA-0A91477F8BA8}" sibTransId="{279C70ED-8AA9-44C8-83AD-5D168CBDE0EB}"/>
    <dgm:cxn modelId="{673D2DEE-7D95-4015-92D5-838A382C3A80}" type="presOf" srcId="{721F8962-92C0-4769-89D3-B42FDB4FF3DA}" destId="{36C3D09D-98C9-4E86-88DF-BBDE2A86B773}" srcOrd="0" destOrd="0" presId="urn:microsoft.com/office/officeart/2008/layout/PictureAccentList"/>
    <dgm:cxn modelId="{F776EDE1-8527-406E-8B5D-AA297F7831F1}" type="presOf" srcId="{2DF88784-A276-4A98-9114-E833A271C1ED}" destId="{965B1349-DC6F-4F1D-A557-1BD401CE4476}" srcOrd="0" destOrd="0" presId="urn:microsoft.com/office/officeart/2008/layout/PictureAccentList"/>
    <dgm:cxn modelId="{18620D46-C126-4430-81B8-F0287F1F9A11}" srcId="{30F4636E-39C7-471C-84ED-2F9574AC51E4}" destId="{D080B92B-AB1E-4445-AA7F-19C42CC95CF4}" srcOrd="0" destOrd="0" parTransId="{2E39D615-615D-4C5D-955A-5E1C45B548F5}" sibTransId="{0E06D80C-6A7A-4DDD-B048-A49F81CD2247}"/>
    <dgm:cxn modelId="{61F6BBC4-935D-4336-8E62-850141B5E4CA}" type="presOf" srcId="{C37F1545-9150-42C3-965F-3B30D322FC79}" destId="{EFF93AF4-E109-47E3-88DC-61BDEDFAD538}" srcOrd="0" destOrd="0" presId="urn:microsoft.com/office/officeart/2008/layout/PictureAccentList"/>
    <dgm:cxn modelId="{CFE960C0-738D-4572-9F09-A638B58C0590}" type="presOf" srcId="{5251496E-E0E2-41E1-BD39-52BD4A9022D0}" destId="{726C7B3C-9784-4CAE-A1B8-0C54F2AB8912}" srcOrd="0" destOrd="0" presId="urn:microsoft.com/office/officeart/2008/layout/PictureAccentList"/>
    <dgm:cxn modelId="{E7214D9B-1B2E-4D43-9CF7-7E5884137B76}" srcId="{D080B92B-AB1E-4445-AA7F-19C42CC95CF4}" destId="{5251496E-E0E2-41E1-BD39-52BD4A9022D0}" srcOrd="2" destOrd="0" parTransId="{96553289-4660-4346-A572-1963CFAE7707}" sibTransId="{D0C8F47C-D908-4B70-85AE-05D1895D099C}"/>
    <dgm:cxn modelId="{6FDE94E5-2031-4B5B-915C-8EDD4F7FAC23}" srcId="{D080B92B-AB1E-4445-AA7F-19C42CC95CF4}" destId="{2DF88784-A276-4A98-9114-E833A271C1ED}" srcOrd="6" destOrd="0" parTransId="{FB93B582-7264-4BF6-8FFD-7670F3ED7D10}" sibTransId="{066CC03C-8EA1-40C0-B7F0-4968F4AA90F5}"/>
    <dgm:cxn modelId="{D18A6B71-1E92-4812-86F6-883FB8C0D6EC}" srcId="{D080B92B-AB1E-4445-AA7F-19C42CC95CF4}" destId="{721F8962-92C0-4769-89D3-B42FDB4FF3DA}" srcOrd="3" destOrd="0" parTransId="{8036CD6D-63EE-4EBE-A439-B3515E65D11D}" sibTransId="{8098F9BB-CB83-4950-B946-C89389D2D856}"/>
    <dgm:cxn modelId="{29F62D3B-84D3-424E-98A3-FB0886FD0D28}" type="presOf" srcId="{30F4636E-39C7-471C-84ED-2F9574AC51E4}" destId="{67A19AAC-93E4-453C-9035-2BD17603A592}" srcOrd="0" destOrd="0" presId="urn:microsoft.com/office/officeart/2008/layout/PictureAccentList"/>
    <dgm:cxn modelId="{9EFFBA4E-AA3A-465F-BA53-496904D4B815}" type="presParOf" srcId="{67A19AAC-93E4-453C-9035-2BD17603A592}" destId="{A25D9479-1A99-44B1-9DDF-563037BAD1A8}" srcOrd="0" destOrd="0" presId="urn:microsoft.com/office/officeart/2008/layout/PictureAccentList"/>
    <dgm:cxn modelId="{BDC573C6-46A6-42E5-8E91-D975552E7D22}" type="presParOf" srcId="{A25D9479-1A99-44B1-9DDF-563037BAD1A8}" destId="{3E43C22E-5474-4D67-AB30-9593F192BF2A}" srcOrd="0" destOrd="0" presId="urn:microsoft.com/office/officeart/2008/layout/PictureAccentList"/>
    <dgm:cxn modelId="{757EA3BA-A3AA-426F-BF05-5B34005840E0}" type="presParOf" srcId="{3E43C22E-5474-4D67-AB30-9593F192BF2A}" destId="{019CC641-D21B-405E-B37E-1863A537DF52}" srcOrd="0" destOrd="0" presId="urn:microsoft.com/office/officeart/2008/layout/PictureAccentList"/>
    <dgm:cxn modelId="{3CB0F86E-767F-4296-9152-A780049ABBDF}" type="presParOf" srcId="{A25D9479-1A99-44B1-9DDF-563037BAD1A8}" destId="{83016B90-DC74-498E-83A2-866C67EC6881}" srcOrd="1" destOrd="0" presId="urn:microsoft.com/office/officeart/2008/layout/PictureAccentList"/>
    <dgm:cxn modelId="{F42AAFB5-304E-4DB6-B2FC-EEBF520E7D28}" type="presParOf" srcId="{83016B90-DC74-498E-83A2-866C67EC6881}" destId="{F8075DAA-A1B2-4D24-A860-BA9382AB06FE}" srcOrd="0" destOrd="0" presId="urn:microsoft.com/office/officeart/2008/layout/PictureAccentList"/>
    <dgm:cxn modelId="{AA05644D-24F8-4C96-8BAF-B6E87B767F1F}" type="presParOf" srcId="{F8075DAA-A1B2-4D24-A860-BA9382AB06FE}" destId="{39C1EF1E-CD93-4E2A-B93A-E9725CC913D8}" srcOrd="0" destOrd="0" presId="urn:microsoft.com/office/officeart/2008/layout/PictureAccentList"/>
    <dgm:cxn modelId="{25A72792-C8FB-42A1-9228-AA01D57834C1}" type="presParOf" srcId="{F8075DAA-A1B2-4D24-A860-BA9382AB06FE}" destId="{28EF9962-903C-43B1-83E0-CC4A3D96C48E}" srcOrd="1" destOrd="0" presId="urn:microsoft.com/office/officeart/2008/layout/PictureAccentList"/>
    <dgm:cxn modelId="{77FE626F-0204-4446-B735-918F25419CD1}" type="presParOf" srcId="{83016B90-DC74-498E-83A2-866C67EC6881}" destId="{CF8EAB18-A523-41F1-A940-35F174E1C8D1}" srcOrd="1" destOrd="0" presId="urn:microsoft.com/office/officeart/2008/layout/PictureAccentList"/>
    <dgm:cxn modelId="{E7365E1C-DCD2-4421-910A-0429C703E429}" type="presParOf" srcId="{CF8EAB18-A523-41F1-A940-35F174E1C8D1}" destId="{D42AA851-F21A-40FF-A58F-C6195D7CA3D0}" srcOrd="0" destOrd="0" presId="urn:microsoft.com/office/officeart/2008/layout/PictureAccentList"/>
    <dgm:cxn modelId="{8E4588D8-4DE4-49B8-B85A-4013BB3A9514}" type="presParOf" srcId="{CF8EAB18-A523-41F1-A940-35F174E1C8D1}" destId="{C12A2870-AC1B-4EC9-A892-5AF8A5680108}" srcOrd="1" destOrd="0" presId="urn:microsoft.com/office/officeart/2008/layout/PictureAccentList"/>
    <dgm:cxn modelId="{ACD262A8-82E0-48DA-9AB6-3939A9418F46}" type="presParOf" srcId="{83016B90-DC74-498E-83A2-866C67EC6881}" destId="{85824524-4882-4764-A6CE-105E16D1BB81}" srcOrd="2" destOrd="0" presId="urn:microsoft.com/office/officeart/2008/layout/PictureAccentList"/>
    <dgm:cxn modelId="{60FA344E-7C93-4467-8C0E-318DBCE992FD}" type="presParOf" srcId="{85824524-4882-4764-A6CE-105E16D1BB81}" destId="{AB05E7EB-6BCC-419B-BCAA-0B9660DD9966}" srcOrd="0" destOrd="0" presId="urn:microsoft.com/office/officeart/2008/layout/PictureAccentList"/>
    <dgm:cxn modelId="{A64084AD-5AEB-4BDC-AB00-E1DF2D5B8E0B}" type="presParOf" srcId="{85824524-4882-4764-A6CE-105E16D1BB81}" destId="{726C7B3C-9784-4CAE-A1B8-0C54F2AB8912}" srcOrd="1" destOrd="0" presId="urn:microsoft.com/office/officeart/2008/layout/PictureAccentList"/>
    <dgm:cxn modelId="{8C3E3C34-E5AD-4644-9F38-815E59EDAF0C}" type="presParOf" srcId="{83016B90-DC74-498E-83A2-866C67EC6881}" destId="{9F07F790-9412-446E-80DD-44A19B4DE3BC}" srcOrd="3" destOrd="0" presId="urn:microsoft.com/office/officeart/2008/layout/PictureAccentList"/>
    <dgm:cxn modelId="{CF10C1A9-DEA9-4CF5-B358-D81A1540D7B3}" type="presParOf" srcId="{9F07F790-9412-446E-80DD-44A19B4DE3BC}" destId="{B6BA2BA7-1764-48E5-8038-CC5556A5ED2B}" srcOrd="0" destOrd="0" presId="urn:microsoft.com/office/officeart/2008/layout/PictureAccentList"/>
    <dgm:cxn modelId="{B3E789A0-2651-4BF9-B0BB-F2AF913D2E02}" type="presParOf" srcId="{9F07F790-9412-446E-80DD-44A19B4DE3BC}" destId="{36C3D09D-98C9-4E86-88DF-BBDE2A86B773}" srcOrd="1" destOrd="0" presId="urn:microsoft.com/office/officeart/2008/layout/PictureAccentList"/>
    <dgm:cxn modelId="{6AFFE6B9-DFD3-4338-A1AE-CCE0A12FE011}" type="presParOf" srcId="{83016B90-DC74-498E-83A2-866C67EC6881}" destId="{4B0592D5-10FC-4F8E-BB52-DB3C1E55CB64}" srcOrd="4" destOrd="0" presId="urn:microsoft.com/office/officeart/2008/layout/PictureAccentList"/>
    <dgm:cxn modelId="{BFECD890-E19C-4D65-BA0E-EF87FF307867}" type="presParOf" srcId="{4B0592D5-10FC-4F8E-BB52-DB3C1E55CB64}" destId="{6842B3FF-40C6-49A7-8079-6BB0EC87BC13}" srcOrd="0" destOrd="0" presId="urn:microsoft.com/office/officeart/2008/layout/PictureAccentList"/>
    <dgm:cxn modelId="{DB65CDD2-E3D2-4D79-928E-AC153D413D64}" type="presParOf" srcId="{4B0592D5-10FC-4F8E-BB52-DB3C1E55CB64}" destId="{EFF93AF4-E109-47E3-88DC-61BDEDFAD538}" srcOrd="1" destOrd="0" presId="urn:microsoft.com/office/officeart/2008/layout/PictureAccentList"/>
    <dgm:cxn modelId="{491019A9-C218-4F48-AB70-67477F29E256}" type="presParOf" srcId="{83016B90-DC74-498E-83A2-866C67EC6881}" destId="{8837F2BF-E483-41EC-AEC4-EEE2A52EEDAD}" srcOrd="5" destOrd="0" presId="urn:microsoft.com/office/officeart/2008/layout/PictureAccentList"/>
    <dgm:cxn modelId="{9672154E-C5DE-48FA-8F54-419B08E17D14}" type="presParOf" srcId="{8837F2BF-E483-41EC-AEC4-EEE2A52EEDAD}" destId="{E3D00535-1D54-4EC9-B133-F0B2B9CC92AE}" srcOrd="0" destOrd="0" presId="urn:microsoft.com/office/officeart/2008/layout/PictureAccentList"/>
    <dgm:cxn modelId="{7F7455BD-5DD9-4760-8757-FF5DA0263E7A}" type="presParOf" srcId="{8837F2BF-E483-41EC-AEC4-EEE2A52EEDAD}" destId="{CD24EA1D-7D8C-4E54-A5B4-30982805961D}" srcOrd="1" destOrd="0" presId="urn:microsoft.com/office/officeart/2008/layout/PictureAccentList"/>
    <dgm:cxn modelId="{4286B0B2-C3F6-4F43-A709-3E3792E6EEE3}" type="presParOf" srcId="{83016B90-DC74-498E-83A2-866C67EC6881}" destId="{F8F541B0-36BC-43CD-8F92-A62E6C95E1B8}" srcOrd="6" destOrd="0" presId="urn:microsoft.com/office/officeart/2008/layout/PictureAccentList"/>
    <dgm:cxn modelId="{8AFC13EE-DF1A-4711-8A2B-4EAEF2C3F7C7}" type="presParOf" srcId="{F8F541B0-36BC-43CD-8F92-A62E6C95E1B8}" destId="{11508316-33C1-4635-8E75-19CEF1833112}" srcOrd="0" destOrd="0" presId="urn:microsoft.com/office/officeart/2008/layout/PictureAccentList"/>
    <dgm:cxn modelId="{008BC1C5-494D-4210-9FF3-842EC012C8D3}" type="presParOf" srcId="{F8F541B0-36BC-43CD-8F92-A62E6C95E1B8}" destId="{965B1349-DC6F-4F1D-A557-1BD401CE4476}"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746D0B3-910E-4D2E-B9FA-3FFA7E00C125}"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s-ES"/>
        </a:p>
      </dgm:t>
    </dgm:pt>
    <dgm:pt modelId="{40BB1F36-A22A-45E0-8B4E-4F6918DFE65D}">
      <dgm:prSet phldrT="[Texto]"/>
      <dgm:spPr/>
      <dgm:t>
        <a:bodyPr/>
        <a:lstStyle/>
        <a:p>
          <a:r>
            <a:rPr lang="es-ES_tradnl" dirty="0" smtClean="0"/>
            <a:t>Organización para el mejoramiento</a:t>
          </a:r>
          <a:endParaRPr lang="es-ES" dirty="0"/>
        </a:p>
      </dgm:t>
    </dgm:pt>
    <dgm:pt modelId="{EDC96446-9E3C-454E-8253-0FAC7EC48E75}" type="parTrans" cxnId="{E6B34F65-7B0E-4F6D-8403-50A36B393D9A}">
      <dgm:prSet/>
      <dgm:spPr/>
      <dgm:t>
        <a:bodyPr/>
        <a:lstStyle/>
        <a:p>
          <a:endParaRPr lang="es-ES"/>
        </a:p>
      </dgm:t>
    </dgm:pt>
    <dgm:pt modelId="{6873AEFA-F851-4BBB-9802-857800AB271A}" type="sibTrans" cxnId="{E6B34F65-7B0E-4F6D-8403-50A36B393D9A}">
      <dgm:prSet/>
      <dgm:spPr/>
      <dgm:t>
        <a:bodyPr/>
        <a:lstStyle/>
        <a:p>
          <a:endParaRPr lang="es-ES"/>
        </a:p>
      </dgm:t>
    </dgm:pt>
    <dgm:pt modelId="{12A7B270-4F00-4E82-88FA-272B78CBAD64}">
      <dgm:prSet phldrT="[Texto]"/>
      <dgm:spPr/>
      <dgm:t>
        <a:bodyPr/>
        <a:lstStyle/>
        <a:p>
          <a:r>
            <a:rPr lang="es-ES_tradnl" dirty="0" smtClean="0"/>
            <a:t>Generar actividades para asegurar el éxito mediante el establecimiento de liderazgo, comprensión y compromiso.</a:t>
          </a:r>
          <a:endParaRPr lang="es-ES" dirty="0"/>
        </a:p>
      </dgm:t>
    </dgm:pt>
    <dgm:pt modelId="{CB016722-9BFC-47DB-BFAC-5558B13F8CD7}" type="parTrans" cxnId="{A80304C7-C24B-464E-B43A-CF40D2A7D4DD}">
      <dgm:prSet/>
      <dgm:spPr/>
      <dgm:t>
        <a:bodyPr/>
        <a:lstStyle/>
        <a:p>
          <a:endParaRPr lang="es-ES"/>
        </a:p>
      </dgm:t>
    </dgm:pt>
    <dgm:pt modelId="{0B0231FF-4492-4D41-94EA-B60663252C02}" type="sibTrans" cxnId="{A80304C7-C24B-464E-B43A-CF40D2A7D4DD}">
      <dgm:prSet/>
      <dgm:spPr/>
      <dgm:t>
        <a:bodyPr/>
        <a:lstStyle/>
        <a:p>
          <a:endParaRPr lang="es-ES"/>
        </a:p>
      </dgm:t>
    </dgm:pt>
    <dgm:pt modelId="{C15675C5-20DB-4E5E-BF4D-DEB8F1AC0535}">
      <dgm:prSet phldrT="[Texto]"/>
      <dgm:spPr/>
      <dgm:t>
        <a:bodyPr/>
        <a:lstStyle/>
        <a:p>
          <a:r>
            <a:rPr lang="es-ES_tradnl" dirty="0" smtClean="0"/>
            <a:t>Comprensión del proceso</a:t>
          </a:r>
          <a:endParaRPr lang="es-ES" dirty="0"/>
        </a:p>
      </dgm:t>
    </dgm:pt>
    <dgm:pt modelId="{BA15D427-4747-47E8-B44F-2A233FA04981}" type="parTrans" cxnId="{5414AEC6-3583-4589-9E6E-C977719E2281}">
      <dgm:prSet/>
      <dgm:spPr/>
      <dgm:t>
        <a:bodyPr/>
        <a:lstStyle/>
        <a:p>
          <a:endParaRPr lang="es-ES"/>
        </a:p>
      </dgm:t>
    </dgm:pt>
    <dgm:pt modelId="{C3B92456-AD63-471E-88BB-E698181A3880}" type="sibTrans" cxnId="{5414AEC6-3583-4589-9E6E-C977719E2281}">
      <dgm:prSet/>
      <dgm:spPr/>
      <dgm:t>
        <a:bodyPr/>
        <a:lstStyle/>
        <a:p>
          <a:endParaRPr lang="es-ES"/>
        </a:p>
      </dgm:t>
    </dgm:pt>
    <dgm:pt modelId="{4C082CE8-3DBB-4E56-8A5C-F233CE1E4378}">
      <dgm:prSet phldrT="[Texto]"/>
      <dgm:spPr/>
      <dgm:t>
        <a:bodyPr/>
        <a:lstStyle/>
        <a:p>
          <a:r>
            <a:rPr lang="es-ES_tradnl" dirty="0" smtClean="0"/>
            <a:t>Comprender todas las dimensiones del actual proceso.</a:t>
          </a:r>
          <a:endParaRPr lang="es-ES" dirty="0"/>
        </a:p>
      </dgm:t>
    </dgm:pt>
    <dgm:pt modelId="{9F0A6F11-AFFA-4B77-9C06-95DF0D99460E}" type="parTrans" cxnId="{2C76FE51-5920-4D8A-B087-98559D35C3CA}">
      <dgm:prSet/>
      <dgm:spPr/>
      <dgm:t>
        <a:bodyPr/>
        <a:lstStyle/>
        <a:p>
          <a:endParaRPr lang="es-ES"/>
        </a:p>
      </dgm:t>
    </dgm:pt>
    <dgm:pt modelId="{C5DEA096-787E-4BC4-97DE-D0261656FD02}" type="sibTrans" cxnId="{2C76FE51-5920-4D8A-B087-98559D35C3CA}">
      <dgm:prSet/>
      <dgm:spPr/>
      <dgm:t>
        <a:bodyPr/>
        <a:lstStyle/>
        <a:p>
          <a:endParaRPr lang="es-ES"/>
        </a:p>
      </dgm:t>
    </dgm:pt>
    <dgm:pt modelId="{212FB6C9-439F-4688-AD47-F0B78A6B9085}">
      <dgm:prSet phldrT="[Texto]"/>
      <dgm:spPr/>
      <dgm:t>
        <a:bodyPr/>
        <a:lstStyle/>
        <a:p>
          <a:r>
            <a:rPr lang="es-ES_tradnl" dirty="0" smtClean="0"/>
            <a:t>Poner en práctica un sistema para controlar el proceso para un mejoramiento progresivo.</a:t>
          </a:r>
          <a:endParaRPr lang="es-ES" dirty="0"/>
        </a:p>
      </dgm:t>
    </dgm:pt>
    <dgm:pt modelId="{8198257F-B1E9-44EC-8739-11224FA27116}" type="parTrans" cxnId="{497FF7FF-ADBB-49C8-9CD3-68BD2B850E94}">
      <dgm:prSet/>
      <dgm:spPr/>
      <dgm:t>
        <a:bodyPr/>
        <a:lstStyle/>
        <a:p>
          <a:endParaRPr lang="es-ES"/>
        </a:p>
      </dgm:t>
    </dgm:pt>
    <dgm:pt modelId="{EEBFA6D7-887F-48E4-9503-CBB6EF754D10}" type="sibTrans" cxnId="{497FF7FF-ADBB-49C8-9CD3-68BD2B850E94}">
      <dgm:prSet/>
      <dgm:spPr/>
      <dgm:t>
        <a:bodyPr/>
        <a:lstStyle/>
        <a:p>
          <a:endParaRPr lang="es-ES"/>
        </a:p>
      </dgm:t>
    </dgm:pt>
    <dgm:pt modelId="{4A19FB85-8BA0-4E20-8AFB-B0B878A57C3D}">
      <dgm:prSet phldrT="[Texto]"/>
      <dgm:spPr/>
      <dgm:t>
        <a:bodyPr/>
        <a:lstStyle/>
        <a:p>
          <a:r>
            <a:rPr lang="es-ES_tradnl" dirty="0" smtClean="0"/>
            <a:t>Modernización</a:t>
          </a:r>
          <a:endParaRPr lang="es-ES" dirty="0"/>
        </a:p>
      </dgm:t>
    </dgm:pt>
    <dgm:pt modelId="{167137F6-63EA-4588-B6F5-CAE3CB07BD63}" type="parTrans" cxnId="{FD3EB432-E8AC-4E80-B053-8FEBBB94EB19}">
      <dgm:prSet/>
      <dgm:spPr/>
      <dgm:t>
        <a:bodyPr/>
        <a:lstStyle/>
        <a:p>
          <a:endParaRPr lang="es-ES"/>
        </a:p>
      </dgm:t>
    </dgm:pt>
    <dgm:pt modelId="{09A8FF46-87CB-41C0-A25F-100FF19C00A6}" type="sibTrans" cxnId="{FD3EB432-E8AC-4E80-B053-8FEBBB94EB19}">
      <dgm:prSet/>
      <dgm:spPr/>
      <dgm:t>
        <a:bodyPr/>
        <a:lstStyle/>
        <a:p>
          <a:endParaRPr lang="es-ES"/>
        </a:p>
      </dgm:t>
    </dgm:pt>
    <dgm:pt modelId="{9809A258-5B46-4940-A24A-FC4D55CF93CF}">
      <dgm:prSet phldrT="[Texto]"/>
      <dgm:spPr/>
      <dgm:t>
        <a:bodyPr/>
        <a:lstStyle/>
        <a:p>
          <a:r>
            <a:rPr lang="es-ES_tradnl" dirty="0" smtClean="0"/>
            <a:t>Mejorar la eficiencia, efectividad y adaptabilidad del proceso de la empresa.</a:t>
          </a:r>
          <a:endParaRPr lang="es-ES" dirty="0"/>
        </a:p>
      </dgm:t>
    </dgm:pt>
    <dgm:pt modelId="{9D996B34-7384-4700-A08F-8AC30B2515A8}" type="parTrans" cxnId="{2938EDB8-51FB-4BFD-AFBE-6BE3850A08AD}">
      <dgm:prSet/>
      <dgm:spPr/>
      <dgm:t>
        <a:bodyPr/>
        <a:lstStyle/>
        <a:p>
          <a:endParaRPr lang="es-ES"/>
        </a:p>
      </dgm:t>
    </dgm:pt>
    <dgm:pt modelId="{5EC8A014-11A3-4316-8021-5FFF11E156C6}" type="sibTrans" cxnId="{2938EDB8-51FB-4BFD-AFBE-6BE3850A08AD}">
      <dgm:prSet/>
      <dgm:spPr/>
      <dgm:t>
        <a:bodyPr/>
        <a:lstStyle/>
        <a:p>
          <a:endParaRPr lang="es-ES"/>
        </a:p>
      </dgm:t>
    </dgm:pt>
    <dgm:pt modelId="{BEC98A57-3E25-48E0-9700-3808C39330A2}">
      <dgm:prSet phldrT="[Texto]"/>
      <dgm:spPr/>
      <dgm:t>
        <a:bodyPr/>
        <a:lstStyle/>
        <a:p>
          <a:r>
            <a:rPr lang="es-ES_tradnl" dirty="0" smtClean="0"/>
            <a:t>Mediciones y controles</a:t>
          </a:r>
          <a:endParaRPr lang="es-ES" dirty="0"/>
        </a:p>
      </dgm:t>
    </dgm:pt>
    <dgm:pt modelId="{6A35BC15-5A69-408C-A6F7-83B8A68692A0}" type="parTrans" cxnId="{C8C2447A-23F8-49D8-9E1A-51F7B070B2EE}">
      <dgm:prSet/>
      <dgm:spPr/>
      <dgm:t>
        <a:bodyPr/>
        <a:lstStyle/>
        <a:p>
          <a:endParaRPr lang="es-ES"/>
        </a:p>
      </dgm:t>
    </dgm:pt>
    <dgm:pt modelId="{F29F5B70-5822-4D21-997B-006E71459952}" type="sibTrans" cxnId="{C8C2447A-23F8-49D8-9E1A-51F7B070B2EE}">
      <dgm:prSet/>
      <dgm:spPr/>
      <dgm:t>
        <a:bodyPr/>
        <a:lstStyle/>
        <a:p>
          <a:endParaRPr lang="es-ES"/>
        </a:p>
      </dgm:t>
    </dgm:pt>
    <dgm:pt modelId="{C0931D40-2A29-4F31-9846-73172932FCAD}">
      <dgm:prSet phldrT="[Texto]"/>
      <dgm:spPr/>
      <dgm:t>
        <a:bodyPr/>
        <a:lstStyle/>
        <a:p>
          <a:r>
            <a:rPr lang="es-ES_tradnl" dirty="0" smtClean="0"/>
            <a:t>Mejoramiento continuo</a:t>
          </a:r>
          <a:endParaRPr lang="es-ES" dirty="0"/>
        </a:p>
      </dgm:t>
    </dgm:pt>
    <dgm:pt modelId="{DE1EE3FF-2E17-4A83-8C2B-957F139151C6}" type="parTrans" cxnId="{1484C177-7AF1-4D69-A50C-25997746344A}">
      <dgm:prSet/>
      <dgm:spPr/>
      <dgm:t>
        <a:bodyPr/>
        <a:lstStyle/>
        <a:p>
          <a:endParaRPr lang="es-ES"/>
        </a:p>
      </dgm:t>
    </dgm:pt>
    <dgm:pt modelId="{84972C24-FC13-4923-8B70-666C32DDBB76}" type="sibTrans" cxnId="{1484C177-7AF1-4D69-A50C-25997746344A}">
      <dgm:prSet/>
      <dgm:spPr/>
      <dgm:t>
        <a:bodyPr/>
        <a:lstStyle/>
        <a:p>
          <a:endParaRPr lang="es-ES"/>
        </a:p>
      </dgm:t>
    </dgm:pt>
    <dgm:pt modelId="{AB9A9AD0-4C8A-48CE-9ACF-166449922466}">
      <dgm:prSet phldrT="[Texto]"/>
      <dgm:spPr/>
      <dgm:t>
        <a:bodyPr/>
        <a:lstStyle/>
        <a:p>
          <a:r>
            <a:rPr lang="es-ES_tradnl" dirty="0" smtClean="0"/>
            <a:t>Llegar a un perfeccionamiento y generar un plus para la empresa.</a:t>
          </a:r>
          <a:endParaRPr lang="es-ES" dirty="0"/>
        </a:p>
      </dgm:t>
    </dgm:pt>
    <dgm:pt modelId="{CC234DA0-6197-4B95-8931-B14C14AA0DD8}" type="parTrans" cxnId="{DB27840F-3383-4F90-B470-442DF150067F}">
      <dgm:prSet/>
      <dgm:spPr/>
      <dgm:t>
        <a:bodyPr/>
        <a:lstStyle/>
        <a:p>
          <a:endParaRPr lang="es-ES"/>
        </a:p>
      </dgm:t>
    </dgm:pt>
    <dgm:pt modelId="{BFD043F8-EC89-42BC-B6A9-6405F92890D5}" type="sibTrans" cxnId="{DB27840F-3383-4F90-B470-442DF150067F}">
      <dgm:prSet/>
      <dgm:spPr/>
      <dgm:t>
        <a:bodyPr/>
        <a:lstStyle/>
        <a:p>
          <a:endParaRPr lang="es-ES"/>
        </a:p>
      </dgm:t>
    </dgm:pt>
    <dgm:pt modelId="{6BF6670A-7BE6-4F8C-8845-C6EF764C58FD}" type="pres">
      <dgm:prSet presAssocID="{2746D0B3-910E-4D2E-B9FA-3FFA7E00C125}" presName="Name0" presStyleCnt="0">
        <dgm:presLayoutVars>
          <dgm:dir/>
          <dgm:animLvl val="lvl"/>
          <dgm:resizeHandles/>
        </dgm:presLayoutVars>
      </dgm:prSet>
      <dgm:spPr/>
      <dgm:t>
        <a:bodyPr/>
        <a:lstStyle/>
        <a:p>
          <a:endParaRPr lang="es-ES"/>
        </a:p>
      </dgm:t>
    </dgm:pt>
    <dgm:pt modelId="{722D8A03-D72A-4CBE-94BD-FA0221F5D7CA}" type="pres">
      <dgm:prSet presAssocID="{40BB1F36-A22A-45E0-8B4E-4F6918DFE65D}" presName="linNode" presStyleCnt="0"/>
      <dgm:spPr/>
    </dgm:pt>
    <dgm:pt modelId="{9194AD87-94C7-4187-8ED1-1AECF1BC1E91}" type="pres">
      <dgm:prSet presAssocID="{40BB1F36-A22A-45E0-8B4E-4F6918DFE65D}" presName="parentShp" presStyleLbl="node1" presStyleIdx="0" presStyleCnt="5">
        <dgm:presLayoutVars>
          <dgm:bulletEnabled val="1"/>
        </dgm:presLayoutVars>
      </dgm:prSet>
      <dgm:spPr/>
      <dgm:t>
        <a:bodyPr/>
        <a:lstStyle/>
        <a:p>
          <a:endParaRPr lang="es-ES"/>
        </a:p>
      </dgm:t>
    </dgm:pt>
    <dgm:pt modelId="{3D5E689D-C92A-438E-A2C7-F4BA976DA2E8}" type="pres">
      <dgm:prSet presAssocID="{40BB1F36-A22A-45E0-8B4E-4F6918DFE65D}" presName="childShp" presStyleLbl="bgAccFollowNode1" presStyleIdx="0" presStyleCnt="5">
        <dgm:presLayoutVars>
          <dgm:bulletEnabled val="1"/>
        </dgm:presLayoutVars>
      </dgm:prSet>
      <dgm:spPr/>
      <dgm:t>
        <a:bodyPr/>
        <a:lstStyle/>
        <a:p>
          <a:endParaRPr lang="es-ES"/>
        </a:p>
      </dgm:t>
    </dgm:pt>
    <dgm:pt modelId="{8FFDC516-9DF4-4639-9805-8E8CABC1D0A6}" type="pres">
      <dgm:prSet presAssocID="{6873AEFA-F851-4BBB-9802-857800AB271A}" presName="spacing" presStyleCnt="0"/>
      <dgm:spPr/>
    </dgm:pt>
    <dgm:pt modelId="{AC0C03ED-C86E-4652-9D5B-6AD9A3EB378C}" type="pres">
      <dgm:prSet presAssocID="{C15675C5-20DB-4E5E-BF4D-DEB8F1AC0535}" presName="linNode" presStyleCnt="0"/>
      <dgm:spPr/>
    </dgm:pt>
    <dgm:pt modelId="{EDD36BDD-393F-41CF-A8D4-7241A1B893E2}" type="pres">
      <dgm:prSet presAssocID="{C15675C5-20DB-4E5E-BF4D-DEB8F1AC0535}" presName="parentShp" presStyleLbl="node1" presStyleIdx="1" presStyleCnt="5">
        <dgm:presLayoutVars>
          <dgm:bulletEnabled val="1"/>
        </dgm:presLayoutVars>
      </dgm:prSet>
      <dgm:spPr/>
      <dgm:t>
        <a:bodyPr/>
        <a:lstStyle/>
        <a:p>
          <a:endParaRPr lang="es-ES"/>
        </a:p>
      </dgm:t>
    </dgm:pt>
    <dgm:pt modelId="{92BCDF2A-E1EC-4C2E-82C0-BE7E2E1C340E}" type="pres">
      <dgm:prSet presAssocID="{C15675C5-20DB-4E5E-BF4D-DEB8F1AC0535}" presName="childShp" presStyleLbl="bgAccFollowNode1" presStyleIdx="1" presStyleCnt="5">
        <dgm:presLayoutVars>
          <dgm:bulletEnabled val="1"/>
        </dgm:presLayoutVars>
      </dgm:prSet>
      <dgm:spPr/>
      <dgm:t>
        <a:bodyPr/>
        <a:lstStyle/>
        <a:p>
          <a:endParaRPr lang="es-ES"/>
        </a:p>
      </dgm:t>
    </dgm:pt>
    <dgm:pt modelId="{26105EE5-DDD9-4A26-9F17-E5517B6BCA62}" type="pres">
      <dgm:prSet presAssocID="{C3B92456-AD63-471E-88BB-E698181A3880}" presName="spacing" presStyleCnt="0"/>
      <dgm:spPr/>
    </dgm:pt>
    <dgm:pt modelId="{6D1978F1-6B4E-434E-94D2-3F4820F05C6A}" type="pres">
      <dgm:prSet presAssocID="{4A19FB85-8BA0-4E20-8AFB-B0B878A57C3D}" presName="linNode" presStyleCnt="0"/>
      <dgm:spPr/>
    </dgm:pt>
    <dgm:pt modelId="{30BBE939-8AA1-4C71-8976-A2F1404048F3}" type="pres">
      <dgm:prSet presAssocID="{4A19FB85-8BA0-4E20-8AFB-B0B878A57C3D}" presName="parentShp" presStyleLbl="node1" presStyleIdx="2" presStyleCnt="5">
        <dgm:presLayoutVars>
          <dgm:bulletEnabled val="1"/>
        </dgm:presLayoutVars>
      </dgm:prSet>
      <dgm:spPr/>
      <dgm:t>
        <a:bodyPr/>
        <a:lstStyle/>
        <a:p>
          <a:endParaRPr lang="es-ES"/>
        </a:p>
      </dgm:t>
    </dgm:pt>
    <dgm:pt modelId="{9A89D676-585E-466A-8D39-A2F5D35F55C1}" type="pres">
      <dgm:prSet presAssocID="{4A19FB85-8BA0-4E20-8AFB-B0B878A57C3D}" presName="childShp" presStyleLbl="bgAccFollowNode1" presStyleIdx="2" presStyleCnt="5">
        <dgm:presLayoutVars>
          <dgm:bulletEnabled val="1"/>
        </dgm:presLayoutVars>
      </dgm:prSet>
      <dgm:spPr/>
      <dgm:t>
        <a:bodyPr/>
        <a:lstStyle/>
        <a:p>
          <a:endParaRPr lang="es-ES"/>
        </a:p>
      </dgm:t>
    </dgm:pt>
    <dgm:pt modelId="{DBC8C5CF-31F3-459E-B60D-23F7653999EB}" type="pres">
      <dgm:prSet presAssocID="{09A8FF46-87CB-41C0-A25F-100FF19C00A6}" presName="spacing" presStyleCnt="0"/>
      <dgm:spPr/>
    </dgm:pt>
    <dgm:pt modelId="{41FCE2E8-5CB4-494D-9338-3692A048E30A}" type="pres">
      <dgm:prSet presAssocID="{BEC98A57-3E25-48E0-9700-3808C39330A2}" presName="linNode" presStyleCnt="0"/>
      <dgm:spPr/>
    </dgm:pt>
    <dgm:pt modelId="{78C7A51E-B815-4D03-B250-C4757A400778}" type="pres">
      <dgm:prSet presAssocID="{BEC98A57-3E25-48E0-9700-3808C39330A2}" presName="parentShp" presStyleLbl="node1" presStyleIdx="3" presStyleCnt="5">
        <dgm:presLayoutVars>
          <dgm:bulletEnabled val="1"/>
        </dgm:presLayoutVars>
      </dgm:prSet>
      <dgm:spPr/>
      <dgm:t>
        <a:bodyPr/>
        <a:lstStyle/>
        <a:p>
          <a:endParaRPr lang="es-ES"/>
        </a:p>
      </dgm:t>
    </dgm:pt>
    <dgm:pt modelId="{ABF3F60B-F376-4938-BFB9-1C55C940462C}" type="pres">
      <dgm:prSet presAssocID="{BEC98A57-3E25-48E0-9700-3808C39330A2}" presName="childShp" presStyleLbl="bgAccFollowNode1" presStyleIdx="3" presStyleCnt="5">
        <dgm:presLayoutVars>
          <dgm:bulletEnabled val="1"/>
        </dgm:presLayoutVars>
      </dgm:prSet>
      <dgm:spPr/>
      <dgm:t>
        <a:bodyPr/>
        <a:lstStyle/>
        <a:p>
          <a:endParaRPr lang="es-ES"/>
        </a:p>
      </dgm:t>
    </dgm:pt>
    <dgm:pt modelId="{97F9DBE9-240B-4335-B0E4-B8FE1F912885}" type="pres">
      <dgm:prSet presAssocID="{F29F5B70-5822-4D21-997B-006E71459952}" presName="spacing" presStyleCnt="0"/>
      <dgm:spPr/>
    </dgm:pt>
    <dgm:pt modelId="{8BBF9D36-8E7D-428F-A4A4-51FDBD29EE38}" type="pres">
      <dgm:prSet presAssocID="{C0931D40-2A29-4F31-9846-73172932FCAD}" presName="linNode" presStyleCnt="0"/>
      <dgm:spPr/>
    </dgm:pt>
    <dgm:pt modelId="{300171BE-289E-4F0E-B0F6-CC3F68FCE21F}" type="pres">
      <dgm:prSet presAssocID="{C0931D40-2A29-4F31-9846-73172932FCAD}" presName="parentShp" presStyleLbl="node1" presStyleIdx="4" presStyleCnt="5">
        <dgm:presLayoutVars>
          <dgm:bulletEnabled val="1"/>
        </dgm:presLayoutVars>
      </dgm:prSet>
      <dgm:spPr/>
      <dgm:t>
        <a:bodyPr/>
        <a:lstStyle/>
        <a:p>
          <a:endParaRPr lang="es-ES"/>
        </a:p>
      </dgm:t>
    </dgm:pt>
    <dgm:pt modelId="{F26DCE7E-39AD-4E9B-B677-8FE39FA8AE85}" type="pres">
      <dgm:prSet presAssocID="{C0931D40-2A29-4F31-9846-73172932FCAD}" presName="childShp" presStyleLbl="bgAccFollowNode1" presStyleIdx="4" presStyleCnt="5">
        <dgm:presLayoutVars>
          <dgm:bulletEnabled val="1"/>
        </dgm:presLayoutVars>
      </dgm:prSet>
      <dgm:spPr/>
      <dgm:t>
        <a:bodyPr/>
        <a:lstStyle/>
        <a:p>
          <a:endParaRPr lang="es-ES"/>
        </a:p>
      </dgm:t>
    </dgm:pt>
  </dgm:ptLst>
  <dgm:cxnLst>
    <dgm:cxn modelId="{DB27840F-3383-4F90-B470-442DF150067F}" srcId="{C0931D40-2A29-4F31-9846-73172932FCAD}" destId="{AB9A9AD0-4C8A-48CE-9ACF-166449922466}" srcOrd="0" destOrd="0" parTransId="{CC234DA0-6197-4B95-8931-B14C14AA0DD8}" sibTransId="{BFD043F8-EC89-42BC-B6A9-6405F92890D5}"/>
    <dgm:cxn modelId="{75380C0B-9903-4255-A45A-BBA04CA2A4C8}" type="presOf" srcId="{BEC98A57-3E25-48E0-9700-3808C39330A2}" destId="{78C7A51E-B815-4D03-B250-C4757A400778}" srcOrd="0" destOrd="0" presId="urn:microsoft.com/office/officeart/2005/8/layout/vList6"/>
    <dgm:cxn modelId="{E5CDD1C0-04F6-430F-9AC0-6F80F0B0CB21}" type="presOf" srcId="{C0931D40-2A29-4F31-9846-73172932FCAD}" destId="{300171BE-289E-4F0E-B0F6-CC3F68FCE21F}" srcOrd="0" destOrd="0" presId="urn:microsoft.com/office/officeart/2005/8/layout/vList6"/>
    <dgm:cxn modelId="{1F8F7709-3211-4F11-ADF7-59ECF1B76516}" type="presOf" srcId="{40BB1F36-A22A-45E0-8B4E-4F6918DFE65D}" destId="{9194AD87-94C7-4187-8ED1-1AECF1BC1E91}" srcOrd="0" destOrd="0" presId="urn:microsoft.com/office/officeart/2005/8/layout/vList6"/>
    <dgm:cxn modelId="{8F8E4625-690D-4B1C-B0BE-AD2508105DAA}" type="presOf" srcId="{AB9A9AD0-4C8A-48CE-9ACF-166449922466}" destId="{F26DCE7E-39AD-4E9B-B677-8FE39FA8AE85}" srcOrd="0" destOrd="0" presId="urn:microsoft.com/office/officeart/2005/8/layout/vList6"/>
    <dgm:cxn modelId="{307A2598-A8B9-4218-80D4-B92FA442B80E}" type="presOf" srcId="{4C082CE8-3DBB-4E56-8A5C-F233CE1E4378}" destId="{92BCDF2A-E1EC-4C2E-82C0-BE7E2E1C340E}" srcOrd="0" destOrd="0" presId="urn:microsoft.com/office/officeart/2005/8/layout/vList6"/>
    <dgm:cxn modelId="{1484C177-7AF1-4D69-A50C-25997746344A}" srcId="{2746D0B3-910E-4D2E-B9FA-3FFA7E00C125}" destId="{C0931D40-2A29-4F31-9846-73172932FCAD}" srcOrd="4" destOrd="0" parTransId="{DE1EE3FF-2E17-4A83-8C2B-957F139151C6}" sibTransId="{84972C24-FC13-4923-8B70-666C32DDBB76}"/>
    <dgm:cxn modelId="{E7A6A36C-FCB9-4A24-B208-84F299AE2F19}" type="presOf" srcId="{12A7B270-4F00-4E82-88FA-272B78CBAD64}" destId="{3D5E689D-C92A-438E-A2C7-F4BA976DA2E8}" srcOrd="0" destOrd="0" presId="urn:microsoft.com/office/officeart/2005/8/layout/vList6"/>
    <dgm:cxn modelId="{1081BC30-E4F5-40FA-9DAF-34C331661DC5}" type="presOf" srcId="{C15675C5-20DB-4E5E-BF4D-DEB8F1AC0535}" destId="{EDD36BDD-393F-41CF-A8D4-7241A1B893E2}" srcOrd="0" destOrd="0" presId="urn:microsoft.com/office/officeart/2005/8/layout/vList6"/>
    <dgm:cxn modelId="{4C9D8CEB-2034-443B-9B8B-26452B48ECC0}" type="presOf" srcId="{9809A258-5B46-4940-A24A-FC4D55CF93CF}" destId="{9A89D676-585E-466A-8D39-A2F5D35F55C1}" srcOrd="0" destOrd="0" presId="urn:microsoft.com/office/officeart/2005/8/layout/vList6"/>
    <dgm:cxn modelId="{B678BC7B-F931-4E19-8D82-8FAF8ED9D01B}" type="presOf" srcId="{2746D0B3-910E-4D2E-B9FA-3FFA7E00C125}" destId="{6BF6670A-7BE6-4F8C-8845-C6EF764C58FD}" srcOrd="0" destOrd="0" presId="urn:microsoft.com/office/officeart/2005/8/layout/vList6"/>
    <dgm:cxn modelId="{A80304C7-C24B-464E-B43A-CF40D2A7D4DD}" srcId="{40BB1F36-A22A-45E0-8B4E-4F6918DFE65D}" destId="{12A7B270-4F00-4E82-88FA-272B78CBAD64}" srcOrd="0" destOrd="0" parTransId="{CB016722-9BFC-47DB-BFAC-5558B13F8CD7}" sibTransId="{0B0231FF-4492-4D41-94EA-B60663252C02}"/>
    <dgm:cxn modelId="{FD3EB432-E8AC-4E80-B053-8FEBBB94EB19}" srcId="{2746D0B3-910E-4D2E-B9FA-3FFA7E00C125}" destId="{4A19FB85-8BA0-4E20-8AFB-B0B878A57C3D}" srcOrd="2" destOrd="0" parTransId="{167137F6-63EA-4588-B6F5-CAE3CB07BD63}" sibTransId="{09A8FF46-87CB-41C0-A25F-100FF19C00A6}"/>
    <dgm:cxn modelId="{C8C2447A-23F8-49D8-9E1A-51F7B070B2EE}" srcId="{2746D0B3-910E-4D2E-B9FA-3FFA7E00C125}" destId="{BEC98A57-3E25-48E0-9700-3808C39330A2}" srcOrd="3" destOrd="0" parTransId="{6A35BC15-5A69-408C-A6F7-83B8A68692A0}" sibTransId="{F29F5B70-5822-4D21-997B-006E71459952}"/>
    <dgm:cxn modelId="{E6B34F65-7B0E-4F6D-8403-50A36B393D9A}" srcId="{2746D0B3-910E-4D2E-B9FA-3FFA7E00C125}" destId="{40BB1F36-A22A-45E0-8B4E-4F6918DFE65D}" srcOrd="0" destOrd="0" parTransId="{EDC96446-9E3C-454E-8253-0FAC7EC48E75}" sibTransId="{6873AEFA-F851-4BBB-9802-857800AB271A}"/>
    <dgm:cxn modelId="{2A60E6B4-1B26-4360-AD69-A093910DC543}" type="presOf" srcId="{212FB6C9-439F-4688-AD47-F0B78A6B9085}" destId="{ABF3F60B-F376-4938-BFB9-1C55C940462C}" srcOrd="0" destOrd="0" presId="urn:microsoft.com/office/officeart/2005/8/layout/vList6"/>
    <dgm:cxn modelId="{497FF7FF-ADBB-49C8-9CD3-68BD2B850E94}" srcId="{BEC98A57-3E25-48E0-9700-3808C39330A2}" destId="{212FB6C9-439F-4688-AD47-F0B78A6B9085}" srcOrd="0" destOrd="0" parTransId="{8198257F-B1E9-44EC-8739-11224FA27116}" sibTransId="{EEBFA6D7-887F-48E4-9503-CBB6EF754D10}"/>
    <dgm:cxn modelId="{D9AE69F8-D1A6-4E75-92D6-5B64B38F5AA4}" type="presOf" srcId="{4A19FB85-8BA0-4E20-8AFB-B0B878A57C3D}" destId="{30BBE939-8AA1-4C71-8976-A2F1404048F3}" srcOrd="0" destOrd="0" presId="urn:microsoft.com/office/officeart/2005/8/layout/vList6"/>
    <dgm:cxn modelId="{5414AEC6-3583-4589-9E6E-C977719E2281}" srcId="{2746D0B3-910E-4D2E-B9FA-3FFA7E00C125}" destId="{C15675C5-20DB-4E5E-BF4D-DEB8F1AC0535}" srcOrd="1" destOrd="0" parTransId="{BA15D427-4747-47E8-B44F-2A233FA04981}" sibTransId="{C3B92456-AD63-471E-88BB-E698181A3880}"/>
    <dgm:cxn modelId="{2938EDB8-51FB-4BFD-AFBE-6BE3850A08AD}" srcId="{4A19FB85-8BA0-4E20-8AFB-B0B878A57C3D}" destId="{9809A258-5B46-4940-A24A-FC4D55CF93CF}" srcOrd="0" destOrd="0" parTransId="{9D996B34-7384-4700-A08F-8AC30B2515A8}" sibTransId="{5EC8A014-11A3-4316-8021-5FFF11E156C6}"/>
    <dgm:cxn modelId="{2C76FE51-5920-4D8A-B087-98559D35C3CA}" srcId="{C15675C5-20DB-4E5E-BF4D-DEB8F1AC0535}" destId="{4C082CE8-3DBB-4E56-8A5C-F233CE1E4378}" srcOrd="0" destOrd="0" parTransId="{9F0A6F11-AFFA-4B77-9C06-95DF0D99460E}" sibTransId="{C5DEA096-787E-4BC4-97DE-D0261656FD02}"/>
    <dgm:cxn modelId="{19D03312-4875-42A3-9D15-C699E46F7E77}" type="presParOf" srcId="{6BF6670A-7BE6-4F8C-8845-C6EF764C58FD}" destId="{722D8A03-D72A-4CBE-94BD-FA0221F5D7CA}" srcOrd="0" destOrd="0" presId="urn:microsoft.com/office/officeart/2005/8/layout/vList6"/>
    <dgm:cxn modelId="{D80F66FE-44F5-4C35-9A29-C92446ED9AC1}" type="presParOf" srcId="{722D8A03-D72A-4CBE-94BD-FA0221F5D7CA}" destId="{9194AD87-94C7-4187-8ED1-1AECF1BC1E91}" srcOrd="0" destOrd="0" presId="urn:microsoft.com/office/officeart/2005/8/layout/vList6"/>
    <dgm:cxn modelId="{6C6ACE6C-BC44-4D62-9850-9A6F0EAD353A}" type="presParOf" srcId="{722D8A03-D72A-4CBE-94BD-FA0221F5D7CA}" destId="{3D5E689D-C92A-438E-A2C7-F4BA976DA2E8}" srcOrd="1" destOrd="0" presId="urn:microsoft.com/office/officeart/2005/8/layout/vList6"/>
    <dgm:cxn modelId="{7EE1EFB6-A98C-4156-9A19-1628A4A9A58F}" type="presParOf" srcId="{6BF6670A-7BE6-4F8C-8845-C6EF764C58FD}" destId="{8FFDC516-9DF4-4639-9805-8E8CABC1D0A6}" srcOrd="1" destOrd="0" presId="urn:microsoft.com/office/officeart/2005/8/layout/vList6"/>
    <dgm:cxn modelId="{7F7194E9-36E0-4DDF-810D-EF2EC7C332A9}" type="presParOf" srcId="{6BF6670A-7BE6-4F8C-8845-C6EF764C58FD}" destId="{AC0C03ED-C86E-4652-9D5B-6AD9A3EB378C}" srcOrd="2" destOrd="0" presId="urn:microsoft.com/office/officeart/2005/8/layout/vList6"/>
    <dgm:cxn modelId="{1F572325-ED99-45DF-A9F9-033AE8747808}" type="presParOf" srcId="{AC0C03ED-C86E-4652-9D5B-6AD9A3EB378C}" destId="{EDD36BDD-393F-41CF-A8D4-7241A1B893E2}" srcOrd="0" destOrd="0" presId="urn:microsoft.com/office/officeart/2005/8/layout/vList6"/>
    <dgm:cxn modelId="{11C8D871-1550-4EA4-AFE6-FBA871C8CE85}" type="presParOf" srcId="{AC0C03ED-C86E-4652-9D5B-6AD9A3EB378C}" destId="{92BCDF2A-E1EC-4C2E-82C0-BE7E2E1C340E}" srcOrd="1" destOrd="0" presId="urn:microsoft.com/office/officeart/2005/8/layout/vList6"/>
    <dgm:cxn modelId="{BE352E50-3B1B-4436-8D4A-3ED207F262F4}" type="presParOf" srcId="{6BF6670A-7BE6-4F8C-8845-C6EF764C58FD}" destId="{26105EE5-DDD9-4A26-9F17-E5517B6BCA62}" srcOrd="3" destOrd="0" presId="urn:microsoft.com/office/officeart/2005/8/layout/vList6"/>
    <dgm:cxn modelId="{731EC857-4FF0-4511-981D-2CDDDB56B114}" type="presParOf" srcId="{6BF6670A-7BE6-4F8C-8845-C6EF764C58FD}" destId="{6D1978F1-6B4E-434E-94D2-3F4820F05C6A}" srcOrd="4" destOrd="0" presId="urn:microsoft.com/office/officeart/2005/8/layout/vList6"/>
    <dgm:cxn modelId="{7C0EEF51-328F-4E40-8B04-C9A66C6DCB0F}" type="presParOf" srcId="{6D1978F1-6B4E-434E-94D2-3F4820F05C6A}" destId="{30BBE939-8AA1-4C71-8976-A2F1404048F3}" srcOrd="0" destOrd="0" presId="urn:microsoft.com/office/officeart/2005/8/layout/vList6"/>
    <dgm:cxn modelId="{F3E29E55-3034-4635-8284-296E7190F20C}" type="presParOf" srcId="{6D1978F1-6B4E-434E-94D2-3F4820F05C6A}" destId="{9A89D676-585E-466A-8D39-A2F5D35F55C1}" srcOrd="1" destOrd="0" presId="urn:microsoft.com/office/officeart/2005/8/layout/vList6"/>
    <dgm:cxn modelId="{C34EB538-372F-4DFF-B2C9-E28F0C8F04DA}" type="presParOf" srcId="{6BF6670A-7BE6-4F8C-8845-C6EF764C58FD}" destId="{DBC8C5CF-31F3-459E-B60D-23F7653999EB}" srcOrd="5" destOrd="0" presId="urn:microsoft.com/office/officeart/2005/8/layout/vList6"/>
    <dgm:cxn modelId="{98BD1E23-7DD3-4F41-8261-E50CEA3DDC37}" type="presParOf" srcId="{6BF6670A-7BE6-4F8C-8845-C6EF764C58FD}" destId="{41FCE2E8-5CB4-494D-9338-3692A048E30A}" srcOrd="6" destOrd="0" presId="urn:microsoft.com/office/officeart/2005/8/layout/vList6"/>
    <dgm:cxn modelId="{BB8361E9-0A43-45CD-8412-C7DE34D31486}" type="presParOf" srcId="{41FCE2E8-5CB4-494D-9338-3692A048E30A}" destId="{78C7A51E-B815-4D03-B250-C4757A400778}" srcOrd="0" destOrd="0" presId="urn:microsoft.com/office/officeart/2005/8/layout/vList6"/>
    <dgm:cxn modelId="{7BBB853D-9B3B-49AC-8E52-8BCD30AE9457}" type="presParOf" srcId="{41FCE2E8-5CB4-494D-9338-3692A048E30A}" destId="{ABF3F60B-F376-4938-BFB9-1C55C940462C}" srcOrd="1" destOrd="0" presId="urn:microsoft.com/office/officeart/2005/8/layout/vList6"/>
    <dgm:cxn modelId="{E9BE3C3D-ADE4-470A-938A-378797EAD9C6}" type="presParOf" srcId="{6BF6670A-7BE6-4F8C-8845-C6EF764C58FD}" destId="{97F9DBE9-240B-4335-B0E4-B8FE1F912885}" srcOrd="7" destOrd="0" presId="urn:microsoft.com/office/officeart/2005/8/layout/vList6"/>
    <dgm:cxn modelId="{E764D238-AB45-4E6C-A570-2BB9C3B27DB3}" type="presParOf" srcId="{6BF6670A-7BE6-4F8C-8845-C6EF764C58FD}" destId="{8BBF9D36-8E7D-428F-A4A4-51FDBD29EE38}" srcOrd="8" destOrd="0" presId="urn:microsoft.com/office/officeart/2005/8/layout/vList6"/>
    <dgm:cxn modelId="{2D056406-1E54-4385-AA22-76318A833E89}" type="presParOf" srcId="{8BBF9D36-8E7D-428F-A4A4-51FDBD29EE38}" destId="{300171BE-289E-4F0E-B0F6-CC3F68FCE21F}" srcOrd="0" destOrd="0" presId="urn:microsoft.com/office/officeart/2005/8/layout/vList6"/>
    <dgm:cxn modelId="{2E693E90-BB3B-49DD-9C0A-ED59D19CC372}" type="presParOf" srcId="{8BBF9D36-8E7D-428F-A4A4-51FDBD29EE38}" destId="{F26DCE7E-39AD-4E9B-B677-8FE39FA8AE8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AEE22BB-971F-4014-99F3-530A086D94B6}"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s-ES"/>
        </a:p>
      </dgm:t>
    </dgm:pt>
    <dgm:pt modelId="{EF58B1E8-2180-458F-A558-C375AAF9BCF8}">
      <dgm:prSet phldrT="[Texto]"/>
      <dgm:spPr/>
      <dgm:t>
        <a:bodyPr/>
        <a:lstStyle/>
        <a:p>
          <a:r>
            <a:rPr lang="es-ES" dirty="0" smtClean="0"/>
            <a:t>Rol de Líder</a:t>
          </a:r>
          <a:endParaRPr lang="es-ES" dirty="0"/>
        </a:p>
      </dgm:t>
    </dgm:pt>
    <dgm:pt modelId="{FC6309B4-EE58-4D58-89FB-4F7A2C352064}" type="parTrans" cxnId="{3CB76385-78F6-4A12-A1AB-0DD493D06016}">
      <dgm:prSet/>
      <dgm:spPr/>
      <dgm:t>
        <a:bodyPr/>
        <a:lstStyle/>
        <a:p>
          <a:endParaRPr lang="es-ES"/>
        </a:p>
      </dgm:t>
    </dgm:pt>
    <dgm:pt modelId="{8A1D7D5B-8703-4E74-BBAA-4BA23FB6FD92}" type="sibTrans" cxnId="{3CB76385-78F6-4A12-A1AB-0DD493D06016}">
      <dgm:prSet/>
      <dgm:spPr/>
      <dgm:t>
        <a:bodyPr/>
        <a:lstStyle/>
        <a:p>
          <a:endParaRPr lang="es-ES"/>
        </a:p>
      </dgm:t>
    </dgm:pt>
    <dgm:pt modelId="{F2BD66C3-E1E7-434F-BE72-E39CAAFE781E}">
      <dgm:prSet phldrT="[Texto]"/>
      <dgm:spPr/>
      <dgm:t>
        <a:bodyPr/>
        <a:lstStyle/>
        <a:p>
          <a:r>
            <a:rPr lang="es-ES" dirty="0" smtClean="0"/>
            <a:t>Rol de Vigilancia</a:t>
          </a:r>
          <a:endParaRPr lang="es-ES" dirty="0"/>
        </a:p>
      </dgm:t>
    </dgm:pt>
    <dgm:pt modelId="{C93233E3-CE32-475E-A9C4-9760BD84206A}" type="parTrans" cxnId="{2B80B76C-3D8B-405F-AE2D-C7F91FA9D0DE}">
      <dgm:prSet/>
      <dgm:spPr/>
      <dgm:t>
        <a:bodyPr/>
        <a:lstStyle/>
        <a:p>
          <a:endParaRPr lang="es-ES"/>
        </a:p>
      </dgm:t>
    </dgm:pt>
    <dgm:pt modelId="{D4BD6466-1637-4A46-951F-69491C95F866}" type="sibTrans" cxnId="{2B80B76C-3D8B-405F-AE2D-C7F91FA9D0DE}">
      <dgm:prSet/>
      <dgm:spPr/>
      <dgm:t>
        <a:bodyPr/>
        <a:lstStyle/>
        <a:p>
          <a:endParaRPr lang="es-ES"/>
        </a:p>
      </dgm:t>
    </dgm:pt>
    <dgm:pt modelId="{DDAFA26C-8D93-41F3-AEB7-A7439DFE77A9}">
      <dgm:prSet phldrT="[Texto]"/>
      <dgm:spPr/>
      <dgm:t>
        <a:bodyPr/>
        <a:lstStyle/>
        <a:p>
          <a:r>
            <a:rPr lang="es-ES" dirty="0" smtClean="0"/>
            <a:t>Rol de Vocero</a:t>
          </a:r>
          <a:endParaRPr lang="es-ES" dirty="0"/>
        </a:p>
      </dgm:t>
    </dgm:pt>
    <dgm:pt modelId="{4FAB8B79-36F2-4E96-BDDA-BE857F86ABF2}" type="parTrans" cxnId="{9F63BC2B-589C-440F-BB7E-613AC376C20B}">
      <dgm:prSet/>
      <dgm:spPr/>
      <dgm:t>
        <a:bodyPr/>
        <a:lstStyle/>
        <a:p>
          <a:endParaRPr lang="es-ES"/>
        </a:p>
      </dgm:t>
    </dgm:pt>
    <dgm:pt modelId="{3C4E692A-5729-4021-9E46-33238AF83C86}" type="sibTrans" cxnId="{9F63BC2B-589C-440F-BB7E-613AC376C20B}">
      <dgm:prSet/>
      <dgm:spPr/>
      <dgm:t>
        <a:bodyPr/>
        <a:lstStyle/>
        <a:p>
          <a:endParaRPr lang="es-ES"/>
        </a:p>
      </dgm:t>
    </dgm:pt>
    <dgm:pt modelId="{7AC7660B-4DDB-43ED-B6BB-41800FF93F2E}">
      <dgm:prSet phldrT="[Texto]"/>
      <dgm:spPr/>
      <dgm:t>
        <a:bodyPr/>
        <a:lstStyle/>
        <a:p>
          <a:r>
            <a:rPr lang="es-ES" dirty="0" smtClean="0"/>
            <a:t>Rol de Enlace</a:t>
          </a:r>
          <a:endParaRPr lang="es-ES" dirty="0"/>
        </a:p>
      </dgm:t>
    </dgm:pt>
    <dgm:pt modelId="{AC4D8DCF-40E3-4AB6-ACED-16B21B13AE07}" type="parTrans" cxnId="{9BBF60EB-F7CD-4D4F-A934-19E72C8D8486}">
      <dgm:prSet/>
      <dgm:spPr/>
      <dgm:t>
        <a:bodyPr/>
        <a:lstStyle/>
        <a:p>
          <a:endParaRPr lang="es-ES"/>
        </a:p>
      </dgm:t>
    </dgm:pt>
    <dgm:pt modelId="{88B93CA2-E5E1-4499-8FD5-D8E42DC09FD9}" type="sibTrans" cxnId="{9BBF60EB-F7CD-4D4F-A934-19E72C8D8486}">
      <dgm:prSet/>
      <dgm:spPr/>
      <dgm:t>
        <a:bodyPr/>
        <a:lstStyle/>
        <a:p>
          <a:endParaRPr lang="es-ES"/>
        </a:p>
      </dgm:t>
    </dgm:pt>
    <dgm:pt modelId="{5F31A80B-AD9A-4D42-8FC4-8EE582263D4E}">
      <dgm:prSet phldrT="[Texto]"/>
      <dgm:spPr/>
      <dgm:t>
        <a:bodyPr/>
        <a:lstStyle/>
        <a:p>
          <a:r>
            <a:rPr lang="es-ES" dirty="0" smtClean="0"/>
            <a:t>Rol de Emprendedor</a:t>
          </a:r>
          <a:endParaRPr lang="es-ES" dirty="0"/>
        </a:p>
      </dgm:t>
    </dgm:pt>
    <dgm:pt modelId="{33C238E9-84BF-4236-BBE2-AF2F229B9DD6}" type="parTrans" cxnId="{1D99E2C7-337C-4595-B3DD-A88092244A74}">
      <dgm:prSet/>
      <dgm:spPr/>
      <dgm:t>
        <a:bodyPr/>
        <a:lstStyle/>
        <a:p>
          <a:endParaRPr lang="es-ES"/>
        </a:p>
      </dgm:t>
    </dgm:pt>
    <dgm:pt modelId="{BB7F93D3-DDF6-4267-B082-0C7843663FD0}" type="sibTrans" cxnId="{1D99E2C7-337C-4595-B3DD-A88092244A74}">
      <dgm:prSet/>
      <dgm:spPr/>
      <dgm:t>
        <a:bodyPr/>
        <a:lstStyle/>
        <a:p>
          <a:endParaRPr lang="es-ES"/>
        </a:p>
      </dgm:t>
    </dgm:pt>
    <dgm:pt modelId="{BA8D62A2-FF1E-4EF8-81A3-44BD0B9A23B8}">
      <dgm:prSet phldrT="[Texto]"/>
      <dgm:spPr/>
      <dgm:t>
        <a:bodyPr/>
        <a:lstStyle/>
        <a:p>
          <a:r>
            <a:rPr lang="es-ES" dirty="0" smtClean="0"/>
            <a:t>Rol de Asignador de Recursos</a:t>
          </a:r>
          <a:endParaRPr lang="es-ES" dirty="0"/>
        </a:p>
      </dgm:t>
    </dgm:pt>
    <dgm:pt modelId="{2F897D2C-2630-4F1D-8EAA-9626F982705D}" type="parTrans" cxnId="{07735A11-FE97-48F9-B802-58B14B8CD40A}">
      <dgm:prSet/>
      <dgm:spPr/>
      <dgm:t>
        <a:bodyPr/>
        <a:lstStyle/>
        <a:p>
          <a:endParaRPr lang="es-ES"/>
        </a:p>
      </dgm:t>
    </dgm:pt>
    <dgm:pt modelId="{28A92A69-41E6-47D1-A942-266DC29B292E}" type="sibTrans" cxnId="{07735A11-FE97-48F9-B802-58B14B8CD40A}">
      <dgm:prSet/>
      <dgm:spPr/>
      <dgm:t>
        <a:bodyPr/>
        <a:lstStyle/>
        <a:p>
          <a:endParaRPr lang="es-ES"/>
        </a:p>
      </dgm:t>
    </dgm:pt>
    <dgm:pt modelId="{FA597E46-ECF7-4634-8C65-AF2D1E699857}">
      <dgm:prSet phldrT="[Texto]"/>
      <dgm:spPr/>
      <dgm:t>
        <a:bodyPr/>
        <a:lstStyle/>
        <a:p>
          <a:r>
            <a:rPr lang="es-ES" dirty="0" smtClean="0"/>
            <a:t>Rol de Negociador</a:t>
          </a:r>
          <a:endParaRPr lang="es-ES" dirty="0"/>
        </a:p>
      </dgm:t>
    </dgm:pt>
    <dgm:pt modelId="{1A227F89-2E43-443A-8302-BEA4B9A071A6}" type="parTrans" cxnId="{B9523E7F-8ED3-41FD-8E2B-B1D574ECBD30}">
      <dgm:prSet/>
      <dgm:spPr/>
      <dgm:t>
        <a:bodyPr/>
        <a:lstStyle/>
        <a:p>
          <a:endParaRPr lang="es-ES"/>
        </a:p>
      </dgm:t>
    </dgm:pt>
    <dgm:pt modelId="{9FD057FC-C769-49FA-8D37-FF76B3AAF6FA}" type="sibTrans" cxnId="{B9523E7F-8ED3-41FD-8E2B-B1D574ECBD30}">
      <dgm:prSet/>
      <dgm:spPr/>
      <dgm:t>
        <a:bodyPr/>
        <a:lstStyle/>
        <a:p>
          <a:endParaRPr lang="es-ES"/>
        </a:p>
      </dgm:t>
    </dgm:pt>
    <dgm:pt modelId="{033F1F95-468B-4E59-A8C3-1A0A0B4AFF04}" type="pres">
      <dgm:prSet presAssocID="{8AEE22BB-971F-4014-99F3-530A086D94B6}" presName="CompostProcess" presStyleCnt="0">
        <dgm:presLayoutVars>
          <dgm:dir/>
          <dgm:resizeHandles val="exact"/>
        </dgm:presLayoutVars>
      </dgm:prSet>
      <dgm:spPr/>
      <dgm:t>
        <a:bodyPr/>
        <a:lstStyle/>
        <a:p>
          <a:endParaRPr lang="es-ES"/>
        </a:p>
      </dgm:t>
    </dgm:pt>
    <dgm:pt modelId="{00235C60-03DB-4638-90DE-E57D407A0A75}" type="pres">
      <dgm:prSet presAssocID="{8AEE22BB-971F-4014-99F3-530A086D94B6}" presName="arrow" presStyleLbl="bgShp" presStyleIdx="0" presStyleCnt="1"/>
      <dgm:spPr/>
    </dgm:pt>
    <dgm:pt modelId="{C538D93E-1CED-4E9C-9AAE-70D63357DFC5}" type="pres">
      <dgm:prSet presAssocID="{8AEE22BB-971F-4014-99F3-530A086D94B6}" presName="linearProcess" presStyleCnt="0"/>
      <dgm:spPr/>
    </dgm:pt>
    <dgm:pt modelId="{C58C7F55-BF9A-48B1-B53D-F4F07340A601}" type="pres">
      <dgm:prSet presAssocID="{EF58B1E8-2180-458F-A558-C375AAF9BCF8}" presName="textNode" presStyleLbl="node1" presStyleIdx="0" presStyleCnt="7">
        <dgm:presLayoutVars>
          <dgm:bulletEnabled val="1"/>
        </dgm:presLayoutVars>
      </dgm:prSet>
      <dgm:spPr/>
      <dgm:t>
        <a:bodyPr/>
        <a:lstStyle/>
        <a:p>
          <a:endParaRPr lang="es-ES"/>
        </a:p>
      </dgm:t>
    </dgm:pt>
    <dgm:pt modelId="{DA69183A-9D88-4E9E-9C8C-E8919CD11342}" type="pres">
      <dgm:prSet presAssocID="{8A1D7D5B-8703-4E74-BBAA-4BA23FB6FD92}" presName="sibTrans" presStyleCnt="0"/>
      <dgm:spPr/>
    </dgm:pt>
    <dgm:pt modelId="{68192345-A245-43CF-8153-E505BC9416BC}" type="pres">
      <dgm:prSet presAssocID="{7AC7660B-4DDB-43ED-B6BB-41800FF93F2E}" presName="textNode" presStyleLbl="node1" presStyleIdx="1" presStyleCnt="7">
        <dgm:presLayoutVars>
          <dgm:bulletEnabled val="1"/>
        </dgm:presLayoutVars>
      </dgm:prSet>
      <dgm:spPr/>
      <dgm:t>
        <a:bodyPr/>
        <a:lstStyle/>
        <a:p>
          <a:endParaRPr lang="es-ES"/>
        </a:p>
      </dgm:t>
    </dgm:pt>
    <dgm:pt modelId="{A70117B4-1972-4258-BB3B-37FA1F019872}" type="pres">
      <dgm:prSet presAssocID="{88B93CA2-E5E1-4499-8FD5-D8E42DC09FD9}" presName="sibTrans" presStyleCnt="0"/>
      <dgm:spPr/>
    </dgm:pt>
    <dgm:pt modelId="{3DAC93B9-9A8A-4504-B6DC-B3B83F1A5FDB}" type="pres">
      <dgm:prSet presAssocID="{F2BD66C3-E1E7-434F-BE72-E39CAAFE781E}" presName="textNode" presStyleLbl="node1" presStyleIdx="2" presStyleCnt="7">
        <dgm:presLayoutVars>
          <dgm:bulletEnabled val="1"/>
        </dgm:presLayoutVars>
      </dgm:prSet>
      <dgm:spPr/>
      <dgm:t>
        <a:bodyPr/>
        <a:lstStyle/>
        <a:p>
          <a:endParaRPr lang="es-ES"/>
        </a:p>
      </dgm:t>
    </dgm:pt>
    <dgm:pt modelId="{E5A2BC8F-4F62-4187-B581-511CEC1254C9}" type="pres">
      <dgm:prSet presAssocID="{D4BD6466-1637-4A46-951F-69491C95F866}" presName="sibTrans" presStyleCnt="0"/>
      <dgm:spPr/>
    </dgm:pt>
    <dgm:pt modelId="{744AD8D3-35E7-498A-8320-A4382DA7C4AF}" type="pres">
      <dgm:prSet presAssocID="{DDAFA26C-8D93-41F3-AEB7-A7439DFE77A9}" presName="textNode" presStyleLbl="node1" presStyleIdx="3" presStyleCnt="7">
        <dgm:presLayoutVars>
          <dgm:bulletEnabled val="1"/>
        </dgm:presLayoutVars>
      </dgm:prSet>
      <dgm:spPr/>
      <dgm:t>
        <a:bodyPr/>
        <a:lstStyle/>
        <a:p>
          <a:endParaRPr lang="es-ES"/>
        </a:p>
      </dgm:t>
    </dgm:pt>
    <dgm:pt modelId="{995FF6EB-8582-49F7-8FB1-400A85BC0CFC}" type="pres">
      <dgm:prSet presAssocID="{3C4E692A-5729-4021-9E46-33238AF83C86}" presName="sibTrans" presStyleCnt="0"/>
      <dgm:spPr/>
    </dgm:pt>
    <dgm:pt modelId="{62F027F4-5F54-4DBE-A6BE-C28F25CAEC97}" type="pres">
      <dgm:prSet presAssocID="{5F31A80B-AD9A-4D42-8FC4-8EE582263D4E}" presName="textNode" presStyleLbl="node1" presStyleIdx="4" presStyleCnt="7">
        <dgm:presLayoutVars>
          <dgm:bulletEnabled val="1"/>
        </dgm:presLayoutVars>
      </dgm:prSet>
      <dgm:spPr/>
      <dgm:t>
        <a:bodyPr/>
        <a:lstStyle/>
        <a:p>
          <a:endParaRPr lang="es-ES"/>
        </a:p>
      </dgm:t>
    </dgm:pt>
    <dgm:pt modelId="{1AAAB759-3D49-480E-9AEA-780E282631B4}" type="pres">
      <dgm:prSet presAssocID="{BB7F93D3-DDF6-4267-B082-0C7843663FD0}" presName="sibTrans" presStyleCnt="0"/>
      <dgm:spPr/>
    </dgm:pt>
    <dgm:pt modelId="{B035D5B3-B3D1-4D4B-9BA9-D2FAFBB59F78}" type="pres">
      <dgm:prSet presAssocID="{BA8D62A2-FF1E-4EF8-81A3-44BD0B9A23B8}" presName="textNode" presStyleLbl="node1" presStyleIdx="5" presStyleCnt="7">
        <dgm:presLayoutVars>
          <dgm:bulletEnabled val="1"/>
        </dgm:presLayoutVars>
      </dgm:prSet>
      <dgm:spPr/>
      <dgm:t>
        <a:bodyPr/>
        <a:lstStyle/>
        <a:p>
          <a:endParaRPr lang="es-ES"/>
        </a:p>
      </dgm:t>
    </dgm:pt>
    <dgm:pt modelId="{C1E2D3DA-9806-422D-947F-253F366A138F}" type="pres">
      <dgm:prSet presAssocID="{28A92A69-41E6-47D1-A942-266DC29B292E}" presName="sibTrans" presStyleCnt="0"/>
      <dgm:spPr/>
    </dgm:pt>
    <dgm:pt modelId="{7D18B458-D7DC-42ED-8754-06E902F33D4D}" type="pres">
      <dgm:prSet presAssocID="{FA597E46-ECF7-4634-8C65-AF2D1E699857}" presName="textNode" presStyleLbl="node1" presStyleIdx="6" presStyleCnt="7">
        <dgm:presLayoutVars>
          <dgm:bulletEnabled val="1"/>
        </dgm:presLayoutVars>
      </dgm:prSet>
      <dgm:spPr/>
      <dgm:t>
        <a:bodyPr/>
        <a:lstStyle/>
        <a:p>
          <a:endParaRPr lang="es-ES"/>
        </a:p>
      </dgm:t>
    </dgm:pt>
  </dgm:ptLst>
  <dgm:cxnLst>
    <dgm:cxn modelId="{B4772120-C620-4543-8390-AA222DEA0DED}" type="presOf" srcId="{DDAFA26C-8D93-41F3-AEB7-A7439DFE77A9}" destId="{744AD8D3-35E7-498A-8320-A4382DA7C4AF}" srcOrd="0" destOrd="0" presId="urn:microsoft.com/office/officeart/2005/8/layout/hProcess9"/>
    <dgm:cxn modelId="{9BBF60EB-F7CD-4D4F-A934-19E72C8D8486}" srcId="{8AEE22BB-971F-4014-99F3-530A086D94B6}" destId="{7AC7660B-4DDB-43ED-B6BB-41800FF93F2E}" srcOrd="1" destOrd="0" parTransId="{AC4D8DCF-40E3-4AB6-ACED-16B21B13AE07}" sibTransId="{88B93CA2-E5E1-4499-8FD5-D8E42DC09FD9}"/>
    <dgm:cxn modelId="{3CB76385-78F6-4A12-A1AB-0DD493D06016}" srcId="{8AEE22BB-971F-4014-99F3-530A086D94B6}" destId="{EF58B1E8-2180-458F-A558-C375AAF9BCF8}" srcOrd="0" destOrd="0" parTransId="{FC6309B4-EE58-4D58-89FB-4F7A2C352064}" sibTransId="{8A1D7D5B-8703-4E74-BBAA-4BA23FB6FD92}"/>
    <dgm:cxn modelId="{2B80B76C-3D8B-405F-AE2D-C7F91FA9D0DE}" srcId="{8AEE22BB-971F-4014-99F3-530A086D94B6}" destId="{F2BD66C3-E1E7-434F-BE72-E39CAAFE781E}" srcOrd="2" destOrd="0" parTransId="{C93233E3-CE32-475E-A9C4-9760BD84206A}" sibTransId="{D4BD6466-1637-4A46-951F-69491C95F866}"/>
    <dgm:cxn modelId="{9F63BC2B-589C-440F-BB7E-613AC376C20B}" srcId="{8AEE22BB-971F-4014-99F3-530A086D94B6}" destId="{DDAFA26C-8D93-41F3-AEB7-A7439DFE77A9}" srcOrd="3" destOrd="0" parTransId="{4FAB8B79-36F2-4E96-BDDA-BE857F86ABF2}" sibTransId="{3C4E692A-5729-4021-9E46-33238AF83C86}"/>
    <dgm:cxn modelId="{1D99E2C7-337C-4595-B3DD-A88092244A74}" srcId="{8AEE22BB-971F-4014-99F3-530A086D94B6}" destId="{5F31A80B-AD9A-4D42-8FC4-8EE582263D4E}" srcOrd="4" destOrd="0" parTransId="{33C238E9-84BF-4236-BBE2-AF2F229B9DD6}" sibTransId="{BB7F93D3-DDF6-4267-B082-0C7843663FD0}"/>
    <dgm:cxn modelId="{7CDDEAD5-FC49-46F2-9BCD-B6F8B660D085}" type="presOf" srcId="{8AEE22BB-971F-4014-99F3-530A086D94B6}" destId="{033F1F95-468B-4E59-A8C3-1A0A0B4AFF04}" srcOrd="0" destOrd="0" presId="urn:microsoft.com/office/officeart/2005/8/layout/hProcess9"/>
    <dgm:cxn modelId="{07735A11-FE97-48F9-B802-58B14B8CD40A}" srcId="{8AEE22BB-971F-4014-99F3-530A086D94B6}" destId="{BA8D62A2-FF1E-4EF8-81A3-44BD0B9A23B8}" srcOrd="5" destOrd="0" parTransId="{2F897D2C-2630-4F1D-8EAA-9626F982705D}" sibTransId="{28A92A69-41E6-47D1-A942-266DC29B292E}"/>
    <dgm:cxn modelId="{9E35EA84-37B9-49F8-AE71-B80304DC549D}" type="presOf" srcId="{BA8D62A2-FF1E-4EF8-81A3-44BD0B9A23B8}" destId="{B035D5B3-B3D1-4D4B-9BA9-D2FAFBB59F78}" srcOrd="0" destOrd="0" presId="urn:microsoft.com/office/officeart/2005/8/layout/hProcess9"/>
    <dgm:cxn modelId="{0646AB6F-9493-486D-BD14-510E4D1E839F}" type="presOf" srcId="{FA597E46-ECF7-4634-8C65-AF2D1E699857}" destId="{7D18B458-D7DC-42ED-8754-06E902F33D4D}" srcOrd="0" destOrd="0" presId="urn:microsoft.com/office/officeart/2005/8/layout/hProcess9"/>
    <dgm:cxn modelId="{749509D0-2C98-4510-9707-299E8D0CED0A}" type="presOf" srcId="{7AC7660B-4DDB-43ED-B6BB-41800FF93F2E}" destId="{68192345-A245-43CF-8153-E505BC9416BC}" srcOrd="0" destOrd="0" presId="urn:microsoft.com/office/officeart/2005/8/layout/hProcess9"/>
    <dgm:cxn modelId="{B9523E7F-8ED3-41FD-8E2B-B1D574ECBD30}" srcId="{8AEE22BB-971F-4014-99F3-530A086D94B6}" destId="{FA597E46-ECF7-4634-8C65-AF2D1E699857}" srcOrd="6" destOrd="0" parTransId="{1A227F89-2E43-443A-8302-BEA4B9A071A6}" sibTransId="{9FD057FC-C769-49FA-8D37-FF76B3AAF6FA}"/>
    <dgm:cxn modelId="{66B894BA-C4E7-4590-8CDF-39064C2A9BA9}" type="presOf" srcId="{5F31A80B-AD9A-4D42-8FC4-8EE582263D4E}" destId="{62F027F4-5F54-4DBE-A6BE-C28F25CAEC97}" srcOrd="0" destOrd="0" presId="urn:microsoft.com/office/officeart/2005/8/layout/hProcess9"/>
    <dgm:cxn modelId="{78F69979-32EE-4188-A246-36BD42A9A211}" type="presOf" srcId="{F2BD66C3-E1E7-434F-BE72-E39CAAFE781E}" destId="{3DAC93B9-9A8A-4504-B6DC-B3B83F1A5FDB}" srcOrd="0" destOrd="0" presId="urn:microsoft.com/office/officeart/2005/8/layout/hProcess9"/>
    <dgm:cxn modelId="{D9CCCDFA-B95F-461C-90AB-427A605F32BD}" type="presOf" srcId="{EF58B1E8-2180-458F-A558-C375AAF9BCF8}" destId="{C58C7F55-BF9A-48B1-B53D-F4F07340A601}" srcOrd="0" destOrd="0" presId="urn:microsoft.com/office/officeart/2005/8/layout/hProcess9"/>
    <dgm:cxn modelId="{E3D0044F-A47A-4322-BACD-C58AAFF5EB6E}" type="presParOf" srcId="{033F1F95-468B-4E59-A8C3-1A0A0B4AFF04}" destId="{00235C60-03DB-4638-90DE-E57D407A0A75}" srcOrd="0" destOrd="0" presId="urn:microsoft.com/office/officeart/2005/8/layout/hProcess9"/>
    <dgm:cxn modelId="{C2FD64AD-0ED1-499E-89AF-2F0E41286971}" type="presParOf" srcId="{033F1F95-468B-4E59-A8C3-1A0A0B4AFF04}" destId="{C538D93E-1CED-4E9C-9AAE-70D63357DFC5}" srcOrd="1" destOrd="0" presId="urn:microsoft.com/office/officeart/2005/8/layout/hProcess9"/>
    <dgm:cxn modelId="{7F7C2007-3CA1-4240-81DF-54782B7E5E82}" type="presParOf" srcId="{C538D93E-1CED-4E9C-9AAE-70D63357DFC5}" destId="{C58C7F55-BF9A-48B1-B53D-F4F07340A601}" srcOrd="0" destOrd="0" presId="urn:microsoft.com/office/officeart/2005/8/layout/hProcess9"/>
    <dgm:cxn modelId="{78968CFC-47A4-4374-98A2-4953FC8E7431}" type="presParOf" srcId="{C538D93E-1CED-4E9C-9AAE-70D63357DFC5}" destId="{DA69183A-9D88-4E9E-9C8C-E8919CD11342}" srcOrd="1" destOrd="0" presId="urn:microsoft.com/office/officeart/2005/8/layout/hProcess9"/>
    <dgm:cxn modelId="{98CB68A2-B2B3-4565-BDB0-06745851B3F4}" type="presParOf" srcId="{C538D93E-1CED-4E9C-9AAE-70D63357DFC5}" destId="{68192345-A245-43CF-8153-E505BC9416BC}" srcOrd="2" destOrd="0" presId="urn:microsoft.com/office/officeart/2005/8/layout/hProcess9"/>
    <dgm:cxn modelId="{E5DF4586-1C9E-4BD9-950B-4B6E686B9DE2}" type="presParOf" srcId="{C538D93E-1CED-4E9C-9AAE-70D63357DFC5}" destId="{A70117B4-1972-4258-BB3B-37FA1F019872}" srcOrd="3" destOrd="0" presId="urn:microsoft.com/office/officeart/2005/8/layout/hProcess9"/>
    <dgm:cxn modelId="{0BF83A0A-B048-4AC1-B152-BE306A2CD094}" type="presParOf" srcId="{C538D93E-1CED-4E9C-9AAE-70D63357DFC5}" destId="{3DAC93B9-9A8A-4504-B6DC-B3B83F1A5FDB}" srcOrd="4" destOrd="0" presId="urn:microsoft.com/office/officeart/2005/8/layout/hProcess9"/>
    <dgm:cxn modelId="{73FAA51B-A370-4AC3-B706-87F43E46A40A}" type="presParOf" srcId="{C538D93E-1CED-4E9C-9AAE-70D63357DFC5}" destId="{E5A2BC8F-4F62-4187-B581-511CEC1254C9}" srcOrd="5" destOrd="0" presId="urn:microsoft.com/office/officeart/2005/8/layout/hProcess9"/>
    <dgm:cxn modelId="{DDC1849E-476A-42C3-BB36-415BA0CFED3C}" type="presParOf" srcId="{C538D93E-1CED-4E9C-9AAE-70D63357DFC5}" destId="{744AD8D3-35E7-498A-8320-A4382DA7C4AF}" srcOrd="6" destOrd="0" presId="urn:microsoft.com/office/officeart/2005/8/layout/hProcess9"/>
    <dgm:cxn modelId="{CD2975E4-9DB7-4FC9-93E9-D53C35DABA45}" type="presParOf" srcId="{C538D93E-1CED-4E9C-9AAE-70D63357DFC5}" destId="{995FF6EB-8582-49F7-8FB1-400A85BC0CFC}" srcOrd="7" destOrd="0" presId="urn:microsoft.com/office/officeart/2005/8/layout/hProcess9"/>
    <dgm:cxn modelId="{934DB567-5CF1-4D90-94A3-BFB94EF216DD}" type="presParOf" srcId="{C538D93E-1CED-4E9C-9AAE-70D63357DFC5}" destId="{62F027F4-5F54-4DBE-A6BE-C28F25CAEC97}" srcOrd="8" destOrd="0" presId="urn:microsoft.com/office/officeart/2005/8/layout/hProcess9"/>
    <dgm:cxn modelId="{A48A8A1C-66B1-4E35-97E3-047DE951B968}" type="presParOf" srcId="{C538D93E-1CED-4E9C-9AAE-70D63357DFC5}" destId="{1AAAB759-3D49-480E-9AEA-780E282631B4}" srcOrd="9" destOrd="0" presId="urn:microsoft.com/office/officeart/2005/8/layout/hProcess9"/>
    <dgm:cxn modelId="{D33E760D-B5D1-4C3D-9594-1B391A766CFC}" type="presParOf" srcId="{C538D93E-1CED-4E9C-9AAE-70D63357DFC5}" destId="{B035D5B3-B3D1-4D4B-9BA9-D2FAFBB59F78}" srcOrd="10" destOrd="0" presId="urn:microsoft.com/office/officeart/2005/8/layout/hProcess9"/>
    <dgm:cxn modelId="{3D2AD0B5-0CD7-4EE0-9C53-2792209A87B5}" type="presParOf" srcId="{C538D93E-1CED-4E9C-9AAE-70D63357DFC5}" destId="{C1E2D3DA-9806-422D-947F-253F366A138F}" srcOrd="11" destOrd="0" presId="urn:microsoft.com/office/officeart/2005/8/layout/hProcess9"/>
    <dgm:cxn modelId="{ED9B545C-732B-499A-9C30-683DA20D3B3D}" type="presParOf" srcId="{C538D93E-1CED-4E9C-9AAE-70D63357DFC5}" destId="{7D18B458-D7DC-42ED-8754-06E902F33D4D}"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C0494AB-D3EE-42EC-B1E8-7236814C2F44}" type="doc">
      <dgm:prSet loTypeId="urn:microsoft.com/office/officeart/2005/8/layout/vProcess5" loCatId="process" qsTypeId="urn:microsoft.com/office/officeart/2005/8/quickstyle/3d2" qsCatId="3D" csTypeId="urn:microsoft.com/office/officeart/2005/8/colors/accent5_1" csCatId="accent5" phldr="1"/>
      <dgm:spPr/>
      <dgm:t>
        <a:bodyPr/>
        <a:lstStyle/>
        <a:p>
          <a:endParaRPr lang="es-EC"/>
        </a:p>
      </dgm:t>
    </dgm:pt>
    <dgm:pt modelId="{E0ABA0E9-7653-422E-8076-26524BC220DE}">
      <dgm:prSet custT="1"/>
      <dgm:spPr/>
      <dgm:t>
        <a:bodyPr/>
        <a:lstStyle/>
        <a:p>
          <a:pPr algn="just" rtl="0"/>
          <a:r>
            <a:rPr lang="es-ES" sz="1600" dirty="0" smtClean="0"/>
            <a:t>Mediante la investigación de campo realizada, se establece que la gestión del conocimiento en las Cooperativas de Ahorro y Crédito del segmento 1 no es tomada en cuenta con la prioridad que debería ser, por lo que Recursos Humanos tiene una relación directa en la inadecuada gestión del conocimiento, misma que se evidenció a través de la aplicación de las encuestas a cada funcionario de la institución.</a:t>
          </a:r>
          <a:endParaRPr lang="es-EC" sz="1100" dirty="0">
            <a:latin typeface="Times New Roman" panose="02020603050405020304" pitchFamily="18" charset="0"/>
            <a:cs typeface="Times New Roman" panose="02020603050405020304" pitchFamily="18" charset="0"/>
          </a:endParaRPr>
        </a:p>
      </dgm:t>
    </dgm:pt>
    <dgm:pt modelId="{56619379-594D-411E-B274-D136143836D2}" type="parTrans" cxnId="{EEF6C48C-3CB8-45AE-9389-6AFD2075354B}">
      <dgm:prSet/>
      <dgm:spPr/>
      <dgm:t>
        <a:bodyPr/>
        <a:lstStyle/>
        <a:p>
          <a:endParaRPr lang="es-EC" sz="2400"/>
        </a:p>
      </dgm:t>
    </dgm:pt>
    <dgm:pt modelId="{D4E3723D-3326-43A6-B05D-CF77E3903DBF}" type="sibTrans" cxnId="{EEF6C48C-3CB8-45AE-9389-6AFD2075354B}">
      <dgm:prSet/>
      <dgm:spPr/>
      <dgm:t>
        <a:bodyPr/>
        <a:lstStyle/>
        <a:p>
          <a:endParaRPr lang="es-EC" sz="2400"/>
        </a:p>
      </dgm:t>
    </dgm:pt>
    <dgm:pt modelId="{FBB77ACD-A9C7-4284-B34A-91D6C75A1E91}">
      <dgm:prSet custT="1"/>
      <dgm:spPr/>
      <dgm:t>
        <a:bodyPr/>
        <a:lstStyle/>
        <a:p>
          <a:pPr algn="just" rtl="0"/>
          <a:r>
            <a:rPr lang="es-ES" sz="1600" dirty="0" smtClean="0"/>
            <a:t>De acuerdo a la revisión de la literatura de varios autores en años pasados, existe una retroalimentación de cómo era la situación en el pasado sobre la gestión del conocimiento en las organizaciones, sin embargo, en la actualidad y en base a las exigencias y la competencia entre organizaciones, se debe enfatizar y priorizar al conocimiento como un activo intangible capaz de crear una ventaja competitiva. </a:t>
          </a:r>
          <a:endParaRPr lang="es-EC" sz="1400" dirty="0">
            <a:latin typeface="Times New Roman" panose="02020603050405020304" pitchFamily="18" charset="0"/>
            <a:cs typeface="Times New Roman" panose="02020603050405020304" pitchFamily="18" charset="0"/>
          </a:endParaRPr>
        </a:p>
      </dgm:t>
    </dgm:pt>
    <dgm:pt modelId="{C808353C-29BA-4CEA-ADD7-72B0E7A28B6F}" type="parTrans" cxnId="{6453A92A-B1BD-44F2-9D3C-2D9C8468023B}">
      <dgm:prSet/>
      <dgm:spPr/>
      <dgm:t>
        <a:bodyPr/>
        <a:lstStyle/>
        <a:p>
          <a:endParaRPr lang="es-EC" sz="2400"/>
        </a:p>
      </dgm:t>
    </dgm:pt>
    <dgm:pt modelId="{C7F7E057-4B55-4D06-88BD-D67389BF91B4}" type="sibTrans" cxnId="{6453A92A-B1BD-44F2-9D3C-2D9C8468023B}">
      <dgm:prSet/>
      <dgm:spPr/>
      <dgm:t>
        <a:bodyPr/>
        <a:lstStyle/>
        <a:p>
          <a:endParaRPr lang="es-EC" sz="2400"/>
        </a:p>
      </dgm:t>
    </dgm:pt>
    <dgm:pt modelId="{193B3ACD-3BCB-416B-84EE-3F5EFFD0267B}">
      <dgm:prSet custT="1"/>
      <dgm:spPr/>
      <dgm:t>
        <a:bodyPr/>
        <a:lstStyle/>
        <a:p>
          <a:pPr algn="just" rtl="0"/>
          <a:r>
            <a:rPr lang="es-ES_tradnl" sz="1600" dirty="0" smtClean="0"/>
            <a:t>La Gestión del conocimiento dentro de las cooperativas de ahorro y crédito del segmento 1 del Distrito Metropolitano de Quito tienen una gran problemática en cuanto a la correcta distribución de nuevos conocimientos, y esto se genera especialmente por la falta de comunicación entre los altos y medios mandos con respecto a sus colaboradores de área respectiva.</a:t>
          </a:r>
          <a:endParaRPr lang="es-EC" sz="1600" dirty="0">
            <a:latin typeface="Times New Roman" panose="02020603050405020304" pitchFamily="18" charset="0"/>
            <a:cs typeface="Times New Roman" panose="02020603050405020304" pitchFamily="18" charset="0"/>
          </a:endParaRPr>
        </a:p>
      </dgm:t>
    </dgm:pt>
    <dgm:pt modelId="{AB61D326-4A22-4DDE-AD94-9A6DBA8CF8CA}" type="parTrans" cxnId="{6C0B460E-9120-464D-A92E-95DCD4618ADD}">
      <dgm:prSet/>
      <dgm:spPr/>
      <dgm:t>
        <a:bodyPr/>
        <a:lstStyle/>
        <a:p>
          <a:endParaRPr lang="es-EC" sz="2400"/>
        </a:p>
      </dgm:t>
    </dgm:pt>
    <dgm:pt modelId="{2E828E72-11BC-4049-82A4-3D9FB1E87AD2}" type="sibTrans" cxnId="{6C0B460E-9120-464D-A92E-95DCD4618ADD}">
      <dgm:prSet/>
      <dgm:spPr/>
      <dgm:t>
        <a:bodyPr/>
        <a:lstStyle/>
        <a:p>
          <a:endParaRPr lang="es-EC" sz="2400"/>
        </a:p>
      </dgm:t>
    </dgm:pt>
    <dgm:pt modelId="{548F5F83-3967-4AB5-8F1F-6F49EBAB8138}">
      <dgm:prSet custT="1"/>
      <dgm:spPr/>
      <dgm:t>
        <a:bodyPr/>
        <a:lstStyle/>
        <a:p>
          <a:pPr algn="just" rtl="0"/>
          <a:r>
            <a:rPr lang="es-ES_tradnl" sz="1600" dirty="0" smtClean="0"/>
            <a:t>Al establecer la propuesta de mejora en el proyecto, se generó una metodología que pueda recoger y perfeccionar el conocimiento generado en las Cooperativas de Ahorro y Crédito del segmento uno del Distrito Metropolitano de Quito dando paso a una mejora en los procesos de la gestión del conocimiento.</a:t>
          </a:r>
          <a:endParaRPr lang="es-EC" sz="1400" dirty="0">
            <a:latin typeface="Times New Roman" panose="02020603050405020304" pitchFamily="18" charset="0"/>
            <a:cs typeface="Times New Roman" panose="02020603050405020304" pitchFamily="18" charset="0"/>
          </a:endParaRPr>
        </a:p>
      </dgm:t>
    </dgm:pt>
    <dgm:pt modelId="{17BF9062-8086-43FE-B13A-265B9D02128B}" type="parTrans" cxnId="{537D82DE-2728-4500-8AEF-4A0D4C042797}">
      <dgm:prSet/>
      <dgm:spPr/>
      <dgm:t>
        <a:bodyPr/>
        <a:lstStyle/>
        <a:p>
          <a:endParaRPr lang="es-EC"/>
        </a:p>
      </dgm:t>
    </dgm:pt>
    <dgm:pt modelId="{117AA31B-E326-43F9-B1E8-99A406C648E3}" type="sibTrans" cxnId="{537D82DE-2728-4500-8AEF-4A0D4C042797}">
      <dgm:prSet/>
      <dgm:spPr/>
      <dgm:t>
        <a:bodyPr/>
        <a:lstStyle/>
        <a:p>
          <a:endParaRPr lang="es-EC"/>
        </a:p>
      </dgm:t>
    </dgm:pt>
    <dgm:pt modelId="{A5B46B18-AF52-49EA-BAD9-F18BBBFCC1D1}" type="pres">
      <dgm:prSet presAssocID="{6C0494AB-D3EE-42EC-B1E8-7236814C2F44}" presName="outerComposite" presStyleCnt="0">
        <dgm:presLayoutVars>
          <dgm:chMax val="5"/>
          <dgm:dir/>
          <dgm:resizeHandles val="exact"/>
        </dgm:presLayoutVars>
      </dgm:prSet>
      <dgm:spPr/>
      <dgm:t>
        <a:bodyPr/>
        <a:lstStyle/>
        <a:p>
          <a:endParaRPr lang="es-EC"/>
        </a:p>
      </dgm:t>
    </dgm:pt>
    <dgm:pt modelId="{0B1727BF-C261-45EE-920E-11998AD41C04}" type="pres">
      <dgm:prSet presAssocID="{6C0494AB-D3EE-42EC-B1E8-7236814C2F44}" presName="dummyMaxCanvas" presStyleCnt="0">
        <dgm:presLayoutVars/>
      </dgm:prSet>
      <dgm:spPr/>
      <dgm:t>
        <a:bodyPr/>
        <a:lstStyle/>
        <a:p>
          <a:endParaRPr lang="es-EC"/>
        </a:p>
      </dgm:t>
    </dgm:pt>
    <dgm:pt modelId="{F1DC45E3-0451-49DA-9F10-9F46AA4B618E}" type="pres">
      <dgm:prSet presAssocID="{6C0494AB-D3EE-42EC-B1E8-7236814C2F44}" presName="FourNodes_1" presStyleLbl="node1" presStyleIdx="0" presStyleCnt="4">
        <dgm:presLayoutVars>
          <dgm:bulletEnabled val="1"/>
        </dgm:presLayoutVars>
      </dgm:prSet>
      <dgm:spPr/>
      <dgm:t>
        <a:bodyPr/>
        <a:lstStyle/>
        <a:p>
          <a:endParaRPr lang="es-EC"/>
        </a:p>
      </dgm:t>
    </dgm:pt>
    <dgm:pt modelId="{978BBC6A-ACFA-4D88-9D5F-3C49D4E5182F}" type="pres">
      <dgm:prSet presAssocID="{6C0494AB-D3EE-42EC-B1E8-7236814C2F44}" presName="FourNodes_2" presStyleLbl="node1" presStyleIdx="1" presStyleCnt="4">
        <dgm:presLayoutVars>
          <dgm:bulletEnabled val="1"/>
        </dgm:presLayoutVars>
      </dgm:prSet>
      <dgm:spPr/>
      <dgm:t>
        <a:bodyPr/>
        <a:lstStyle/>
        <a:p>
          <a:endParaRPr lang="es-EC"/>
        </a:p>
      </dgm:t>
    </dgm:pt>
    <dgm:pt modelId="{EACE7CB5-A8CF-4E81-B936-8CC34A4F42B8}" type="pres">
      <dgm:prSet presAssocID="{6C0494AB-D3EE-42EC-B1E8-7236814C2F44}" presName="FourNodes_3" presStyleLbl="node1" presStyleIdx="2" presStyleCnt="4">
        <dgm:presLayoutVars>
          <dgm:bulletEnabled val="1"/>
        </dgm:presLayoutVars>
      </dgm:prSet>
      <dgm:spPr/>
      <dgm:t>
        <a:bodyPr/>
        <a:lstStyle/>
        <a:p>
          <a:endParaRPr lang="es-EC"/>
        </a:p>
      </dgm:t>
    </dgm:pt>
    <dgm:pt modelId="{CE42F603-D5CF-44C3-98AC-F9AF029F70EA}" type="pres">
      <dgm:prSet presAssocID="{6C0494AB-D3EE-42EC-B1E8-7236814C2F44}" presName="FourNodes_4" presStyleLbl="node1" presStyleIdx="3" presStyleCnt="4">
        <dgm:presLayoutVars>
          <dgm:bulletEnabled val="1"/>
        </dgm:presLayoutVars>
      </dgm:prSet>
      <dgm:spPr/>
      <dgm:t>
        <a:bodyPr/>
        <a:lstStyle/>
        <a:p>
          <a:endParaRPr lang="es-EC"/>
        </a:p>
      </dgm:t>
    </dgm:pt>
    <dgm:pt modelId="{302CA1D3-C017-4FEE-8D4A-1142F5047775}" type="pres">
      <dgm:prSet presAssocID="{6C0494AB-D3EE-42EC-B1E8-7236814C2F44}" presName="FourConn_1-2" presStyleLbl="fgAccFollowNode1" presStyleIdx="0" presStyleCnt="3">
        <dgm:presLayoutVars>
          <dgm:bulletEnabled val="1"/>
        </dgm:presLayoutVars>
      </dgm:prSet>
      <dgm:spPr/>
      <dgm:t>
        <a:bodyPr/>
        <a:lstStyle/>
        <a:p>
          <a:endParaRPr lang="es-EC"/>
        </a:p>
      </dgm:t>
    </dgm:pt>
    <dgm:pt modelId="{16D852CE-8FB6-4A2C-A3F3-72AE5279E8F9}" type="pres">
      <dgm:prSet presAssocID="{6C0494AB-D3EE-42EC-B1E8-7236814C2F44}" presName="FourConn_2-3" presStyleLbl="fgAccFollowNode1" presStyleIdx="1" presStyleCnt="3">
        <dgm:presLayoutVars>
          <dgm:bulletEnabled val="1"/>
        </dgm:presLayoutVars>
      </dgm:prSet>
      <dgm:spPr/>
      <dgm:t>
        <a:bodyPr/>
        <a:lstStyle/>
        <a:p>
          <a:endParaRPr lang="es-EC"/>
        </a:p>
      </dgm:t>
    </dgm:pt>
    <dgm:pt modelId="{2CDAA95E-2AAA-4A0B-8978-47D5560FCCF3}" type="pres">
      <dgm:prSet presAssocID="{6C0494AB-D3EE-42EC-B1E8-7236814C2F44}" presName="FourConn_3-4" presStyleLbl="fgAccFollowNode1" presStyleIdx="2" presStyleCnt="3">
        <dgm:presLayoutVars>
          <dgm:bulletEnabled val="1"/>
        </dgm:presLayoutVars>
      </dgm:prSet>
      <dgm:spPr/>
      <dgm:t>
        <a:bodyPr/>
        <a:lstStyle/>
        <a:p>
          <a:endParaRPr lang="es-EC"/>
        </a:p>
      </dgm:t>
    </dgm:pt>
    <dgm:pt modelId="{4ACCAAD9-EE01-4A57-9B8A-39F51883C1E1}" type="pres">
      <dgm:prSet presAssocID="{6C0494AB-D3EE-42EC-B1E8-7236814C2F44}" presName="FourNodes_1_text" presStyleLbl="node1" presStyleIdx="3" presStyleCnt="4">
        <dgm:presLayoutVars>
          <dgm:bulletEnabled val="1"/>
        </dgm:presLayoutVars>
      </dgm:prSet>
      <dgm:spPr/>
      <dgm:t>
        <a:bodyPr/>
        <a:lstStyle/>
        <a:p>
          <a:endParaRPr lang="es-EC"/>
        </a:p>
      </dgm:t>
    </dgm:pt>
    <dgm:pt modelId="{37231E31-CE2F-4517-82B1-DF21C2580363}" type="pres">
      <dgm:prSet presAssocID="{6C0494AB-D3EE-42EC-B1E8-7236814C2F44}" presName="FourNodes_2_text" presStyleLbl="node1" presStyleIdx="3" presStyleCnt="4">
        <dgm:presLayoutVars>
          <dgm:bulletEnabled val="1"/>
        </dgm:presLayoutVars>
      </dgm:prSet>
      <dgm:spPr/>
      <dgm:t>
        <a:bodyPr/>
        <a:lstStyle/>
        <a:p>
          <a:endParaRPr lang="es-EC"/>
        </a:p>
      </dgm:t>
    </dgm:pt>
    <dgm:pt modelId="{C7155195-E476-4BEC-8CAE-21A7C347B3C5}" type="pres">
      <dgm:prSet presAssocID="{6C0494AB-D3EE-42EC-B1E8-7236814C2F44}" presName="FourNodes_3_text" presStyleLbl="node1" presStyleIdx="3" presStyleCnt="4">
        <dgm:presLayoutVars>
          <dgm:bulletEnabled val="1"/>
        </dgm:presLayoutVars>
      </dgm:prSet>
      <dgm:spPr/>
      <dgm:t>
        <a:bodyPr/>
        <a:lstStyle/>
        <a:p>
          <a:endParaRPr lang="es-EC"/>
        </a:p>
      </dgm:t>
    </dgm:pt>
    <dgm:pt modelId="{B6C71EDC-D1C2-4F28-BDAD-BED08F400D09}" type="pres">
      <dgm:prSet presAssocID="{6C0494AB-D3EE-42EC-B1E8-7236814C2F44}" presName="FourNodes_4_text" presStyleLbl="node1" presStyleIdx="3" presStyleCnt="4">
        <dgm:presLayoutVars>
          <dgm:bulletEnabled val="1"/>
        </dgm:presLayoutVars>
      </dgm:prSet>
      <dgm:spPr/>
      <dgm:t>
        <a:bodyPr/>
        <a:lstStyle/>
        <a:p>
          <a:endParaRPr lang="es-EC"/>
        </a:p>
      </dgm:t>
    </dgm:pt>
  </dgm:ptLst>
  <dgm:cxnLst>
    <dgm:cxn modelId="{6C0B460E-9120-464D-A92E-95DCD4618ADD}" srcId="{6C0494AB-D3EE-42EC-B1E8-7236814C2F44}" destId="{193B3ACD-3BCB-416B-84EE-3F5EFFD0267B}" srcOrd="2" destOrd="0" parTransId="{AB61D326-4A22-4DDE-AD94-9A6DBA8CF8CA}" sibTransId="{2E828E72-11BC-4049-82A4-3D9FB1E87AD2}"/>
    <dgm:cxn modelId="{6453A92A-B1BD-44F2-9D3C-2D9C8468023B}" srcId="{6C0494AB-D3EE-42EC-B1E8-7236814C2F44}" destId="{FBB77ACD-A9C7-4284-B34A-91D6C75A1E91}" srcOrd="1" destOrd="0" parTransId="{C808353C-29BA-4CEA-ADD7-72B0E7A28B6F}" sibTransId="{C7F7E057-4B55-4D06-88BD-D67389BF91B4}"/>
    <dgm:cxn modelId="{7AE69FAA-A4D9-48CB-A73A-9AE9B5A5D43F}" type="presOf" srcId="{193B3ACD-3BCB-416B-84EE-3F5EFFD0267B}" destId="{EACE7CB5-A8CF-4E81-B936-8CC34A4F42B8}" srcOrd="0" destOrd="0" presId="urn:microsoft.com/office/officeart/2005/8/layout/vProcess5"/>
    <dgm:cxn modelId="{64190955-108B-48B7-8388-A71FA5906902}" type="presOf" srcId="{D4E3723D-3326-43A6-B05D-CF77E3903DBF}" destId="{302CA1D3-C017-4FEE-8D4A-1142F5047775}" srcOrd="0" destOrd="0" presId="urn:microsoft.com/office/officeart/2005/8/layout/vProcess5"/>
    <dgm:cxn modelId="{537D82DE-2728-4500-8AEF-4A0D4C042797}" srcId="{6C0494AB-D3EE-42EC-B1E8-7236814C2F44}" destId="{548F5F83-3967-4AB5-8F1F-6F49EBAB8138}" srcOrd="3" destOrd="0" parTransId="{17BF9062-8086-43FE-B13A-265B9D02128B}" sibTransId="{117AA31B-E326-43F9-B1E8-99A406C648E3}"/>
    <dgm:cxn modelId="{85154F24-0660-4E52-87A4-C301A0AE7340}" type="presOf" srcId="{548F5F83-3967-4AB5-8F1F-6F49EBAB8138}" destId="{CE42F603-D5CF-44C3-98AC-F9AF029F70EA}" srcOrd="0" destOrd="0" presId="urn:microsoft.com/office/officeart/2005/8/layout/vProcess5"/>
    <dgm:cxn modelId="{8CC4A904-2050-4977-941D-56AE273A2F3A}" type="presOf" srcId="{FBB77ACD-A9C7-4284-B34A-91D6C75A1E91}" destId="{37231E31-CE2F-4517-82B1-DF21C2580363}" srcOrd="1" destOrd="0" presId="urn:microsoft.com/office/officeart/2005/8/layout/vProcess5"/>
    <dgm:cxn modelId="{7FE01811-7ADE-4A15-8627-D25DB5AECCFE}" type="presOf" srcId="{2E828E72-11BC-4049-82A4-3D9FB1E87AD2}" destId="{2CDAA95E-2AAA-4A0B-8978-47D5560FCCF3}" srcOrd="0" destOrd="0" presId="urn:microsoft.com/office/officeart/2005/8/layout/vProcess5"/>
    <dgm:cxn modelId="{B65F4449-6307-4462-B15F-1EF1814789D7}" type="presOf" srcId="{548F5F83-3967-4AB5-8F1F-6F49EBAB8138}" destId="{B6C71EDC-D1C2-4F28-BDAD-BED08F400D09}" srcOrd="1" destOrd="0" presId="urn:microsoft.com/office/officeart/2005/8/layout/vProcess5"/>
    <dgm:cxn modelId="{8628E192-D91E-458E-AE98-159F14908FF1}" type="presOf" srcId="{193B3ACD-3BCB-416B-84EE-3F5EFFD0267B}" destId="{C7155195-E476-4BEC-8CAE-21A7C347B3C5}" srcOrd="1" destOrd="0" presId="urn:microsoft.com/office/officeart/2005/8/layout/vProcess5"/>
    <dgm:cxn modelId="{C6438495-3ED9-443D-AD53-6D65B319B163}" type="presOf" srcId="{C7F7E057-4B55-4D06-88BD-D67389BF91B4}" destId="{16D852CE-8FB6-4A2C-A3F3-72AE5279E8F9}" srcOrd="0" destOrd="0" presId="urn:microsoft.com/office/officeart/2005/8/layout/vProcess5"/>
    <dgm:cxn modelId="{EEF6C48C-3CB8-45AE-9389-6AFD2075354B}" srcId="{6C0494AB-D3EE-42EC-B1E8-7236814C2F44}" destId="{E0ABA0E9-7653-422E-8076-26524BC220DE}" srcOrd="0" destOrd="0" parTransId="{56619379-594D-411E-B274-D136143836D2}" sibTransId="{D4E3723D-3326-43A6-B05D-CF77E3903DBF}"/>
    <dgm:cxn modelId="{441FF931-C705-46B5-9AEC-BE74AE40A471}" type="presOf" srcId="{E0ABA0E9-7653-422E-8076-26524BC220DE}" destId="{F1DC45E3-0451-49DA-9F10-9F46AA4B618E}" srcOrd="0" destOrd="0" presId="urn:microsoft.com/office/officeart/2005/8/layout/vProcess5"/>
    <dgm:cxn modelId="{E6D95DCE-A176-4F22-B860-E5C62C7DC16A}" type="presOf" srcId="{E0ABA0E9-7653-422E-8076-26524BC220DE}" destId="{4ACCAAD9-EE01-4A57-9B8A-39F51883C1E1}" srcOrd="1" destOrd="0" presId="urn:microsoft.com/office/officeart/2005/8/layout/vProcess5"/>
    <dgm:cxn modelId="{5F27FECD-C190-49D5-9347-7ADF1062D98C}" type="presOf" srcId="{FBB77ACD-A9C7-4284-B34A-91D6C75A1E91}" destId="{978BBC6A-ACFA-4D88-9D5F-3C49D4E5182F}" srcOrd="0" destOrd="0" presId="urn:microsoft.com/office/officeart/2005/8/layout/vProcess5"/>
    <dgm:cxn modelId="{B0B3D6AD-0F1E-41A9-8C31-32615BBA1093}" type="presOf" srcId="{6C0494AB-D3EE-42EC-B1E8-7236814C2F44}" destId="{A5B46B18-AF52-49EA-BAD9-F18BBBFCC1D1}" srcOrd="0" destOrd="0" presId="urn:microsoft.com/office/officeart/2005/8/layout/vProcess5"/>
    <dgm:cxn modelId="{1EBF7128-68FD-44FD-8F00-23E8FEEFB783}" type="presParOf" srcId="{A5B46B18-AF52-49EA-BAD9-F18BBBFCC1D1}" destId="{0B1727BF-C261-45EE-920E-11998AD41C04}" srcOrd="0" destOrd="0" presId="urn:microsoft.com/office/officeart/2005/8/layout/vProcess5"/>
    <dgm:cxn modelId="{344021AB-1110-4312-A836-AA81783B8FAB}" type="presParOf" srcId="{A5B46B18-AF52-49EA-BAD9-F18BBBFCC1D1}" destId="{F1DC45E3-0451-49DA-9F10-9F46AA4B618E}" srcOrd="1" destOrd="0" presId="urn:microsoft.com/office/officeart/2005/8/layout/vProcess5"/>
    <dgm:cxn modelId="{25C75E28-B91E-45BC-8172-083F0A35C715}" type="presParOf" srcId="{A5B46B18-AF52-49EA-BAD9-F18BBBFCC1D1}" destId="{978BBC6A-ACFA-4D88-9D5F-3C49D4E5182F}" srcOrd="2" destOrd="0" presId="urn:microsoft.com/office/officeart/2005/8/layout/vProcess5"/>
    <dgm:cxn modelId="{2EDFDE96-B69C-4227-BCD9-92C785930D85}" type="presParOf" srcId="{A5B46B18-AF52-49EA-BAD9-F18BBBFCC1D1}" destId="{EACE7CB5-A8CF-4E81-B936-8CC34A4F42B8}" srcOrd="3" destOrd="0" presId="urn:microsoft.com/office/officeart/2005/8/layout/vProcess5"/>
    <dgm:cxn modelId="{71A6FDF5-2336-4D99-AC48-1B2BDF0FCBE5}" type="presParOf" srcId="{A5B46B18-AF52-49EA-BAD9-F18BBBFCC1D1}" destId="{CE42F603-D5CF-44C3-98AC-F9AF029F70EA}" srcOrd="4" destOrd="0" presId="urn:microsoft.com/office/officeart/2005/8/layout/vProcess5"/>
    <dgm:cxn modelId="{A4397006-118D-4ECE-817B-19A6D99176B2}" type="presParOf" srcId="{A5B46B18-AF52-49EA-BAD9-F18BBBFCC1D1}" destId="{302CA1D3-C017-4FEE-8D4A-1142F5047775}" srcOrd="5" destOrd="0" presId="urn:microsoft.com/office/officeart/2005/8/layout/vProcess5"/>
    <dgm:cxn modelId="{2C1A635F-A7D8-40C0-85C9-08CDC595373D}" type="presParOf" srcId="{A5B46B18-AF52-49EA-BAD9-F18BBBFCC1D1}" destId="{16D852CE-8FB6-4A2C-A3F3-72AE5279E8F9}" srcOrd="6" destOrd="0" presId="urn:microsoft.com/office/officeart/2005/8/layout/vProcess5"/>
    <dgm:cxn modelId="{05C35947-A90E-4B8D-BE88-475A339E45B6}" type="presParOf" srcId="{A5B46B18-AF52-49EA-BAD9-F18BBBFCC1D1}" destId="{2CDAA95E-2AAA-4A0B-8978-47D5560FCCF3}" srcOrd="7" destOrd="0" presId="urn:microsoft.com/office/officeart/2005/8/layout/vProcess5"/>
    <dgm:cxn modelId="{E3B69001-40BF-47C1-95F3-0567BDC0D1E9}" type="presParOf" srcId="{A5B46B18-AF52-49EA-BAD9-F18BBBFCC1D1}" destId="{4ACCAAD9-EE01-4A57-9B8A-39F51883C1E1}" srcOrd="8" destOrd="0" presId="urn:microsoft.com/office/officeart/2005/8/layout/vProcess5"/>
    <dgm:cxn modelId="{0DB50B12-89A3-4BBB-9B30-71C016F00E0C}" type="presParOf" srcId="{A5B46B18-AF52-49EA-BAD9-F18BBBFCC1D1}" destId="{37231E31-CE2F-4517-82B1-DF21C2580363}" srcOrd="9" destOrd="0" presId="urn:microsoft.com/office/officeart/2005/8/layout/vProcess5"/>
    <dgm:cxn modelId="{0CFD3B69-8FB9-4B9F-99E5-D08EA120380C}" type="presParOf" srcId="{A5B46B18-AF52-49EA-BAD9-F18BBBFCC1D1}" destId="{C7155195-E476-4BEC-8CAE-21A7C347B3C5}" srcOrd="10" destOrd="0" presId="urn:microsoft.com/office/officeart/2005/8/layout/vProcess5"/>
    <dgm:cxn modelId="{3228AEEC-46E3-4BD9-88B2-498CF78D15AF}" type="presParOf" srcId="{A5B46B18-AF52-49EA-BAD9-F18BBBFCC1D1}" destId="{B6C71EDC-D1C2-4F28-BDAD-BED08F400D09}"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F15C067-D0EA-4FEF-A455-3BE438DBECDA}" type="doc">
      <dgm:prSet loTypeId="urn:microsoft.com/office/officeart/2005/8/layout/vProcess5" loCatId="process" qsTypeId="urn:microsoft.com/office/officeart/2005/8/quickstyle/3d2" qsCatId="3D" csTypeId="urn:microsoft.com/office/officeart/2005/8/colors/accent3_1" csCatId="accent3" phldr="1"/>
      <dgm:spPr/>
      <dgm:t>
        <a:bodyPr/>
        <a:lstStyle/>
        <a:p>
          <a:endParaRPr lang="es-EC"/>
        </a:p>
      </dgm:t>
    </dgm:pt>
    <dgm:pt modelId="{0BB7A1C0-7673-4C57-B576-0A008BF7D590}">
      <dgm:prSet custT="1"/>
      <dgm:spPr/>
      <dgm:t>
        <a:bodyPr/>
        <a:lstStyle/>
        <a:p>
          <a:pPr algn="just" rtl="0"/>
          <a:r>
            <a:rPr lang="es-ES" sz="1600" dirty="0" smtClean="0"/>
            <a:t>Se recomienda establecer y fomentar una cultura de transferencia de conocimiento entre los empleados de cada organización, y que a su vez cada jefe departamental se encargue de retroalimentar con información a los funcionarios a su cargo.</a:t>
          </a:r>
          <a:endParaRPr lang="es-EC" sz="1600" dirty="0">
            <a:latin typeface="Times New Roman" panose="02020603050405020304" pitchFamily="18" charset="0"/>
            <a:cs typeface="Times New Roman" panose="02020603050405020304" pitchFamily="18" charset="0"/>
          </a:endParaRPr>
        </a:p>
      </dgm:t>
    </dgm:pt>
    <dgm:pt modelId="{6AA826D9-AF6E-45F9-8E66-59613CE0B04A}" type="parTrans" cxnId="{4E71DA72-1FE5-49D3-9208-3D176490ECC5}">
      <dgm:prSet/>
      <dgm:spPr/>
      <dgm:t>
        <a:bodyPr/>
        <a:lstStyle/>
        <a:p>
          <a:endParaRPr lang="es-EC" sz="2400"/>
        </a:p>
      </dgm:t>
    </dgm:pt>
    <dgm:pt modelId="{A5F3A397-98CF-414C-8AB5-74A329174B84}" type="sibTrans" cxnId="{4E71DA72-1FE5-49D3-9208-3D176490ECC5}">
      <dgm:prSet/>
      <dgm:spPr/>
      <dgm:t>
        <a:bodyPr/>
        <a:lstStyle/>
        <a:p>
          <a:endParaRPr lang="es-EC" sz="2400"/>
        </a:p>
      </dgm:t>
    </dgm:pt>
    <dgm:pt modelId="{D7D72676-E4DE-4D83-8796-BEF148A91FEB}">
      <dgm:prSet custT="1"/>
      <dgm:spPr/>
      <dgm:t>
        <a:bodyPr/>
        <a:lstStyle/>
        <a:p>
          <a:pPr algn="just" rtl="0"/>
          <a:r>
            <a:rPr lang="es-ES" sz="1600" dirty="0" smtClean="0"/>
            <a:t>De acuerdo a la propuesta de mejora planteada, se recomienda aplicarla en cada institución financiera del segmento 1, esto con el objetivo de mejorar la gestión del conocimiento entre los funcionarios que prestan sus servicios en la organización, además se debe realizar una evaluación cíclica para conocer los resultados de aplicar la metodología propuesta.</a:t>
          </a:r>
          <a:endParaRPr lang="es-EC" sz="1600" dirty="0">
            <a:latin typeface="Times New Roman" panose="02020603050405020304" pitchFamily="18" charset="0"/>
            <a:cs typeface="Times New Roman" panose="02020603050405020304" pitchFamily="18" charset="0"/>
          </a:endParaRPr>
        </a:p>
      </dgm:t>
    </dgm:pt>
    <dgm:pt modelId="{2E9868AD-B51D-49FD-975B-F645987ABBEE}" type="parTrans" cxnId="{932F51D6-AB18-4B48-9281-DE6E20E74723}">
      <dgm:prSet/>
      <dgm:spPr/>
      <dgm:t>
        <a:bodyPr/>
        <a:lstStyle/>
        <a:p>
          <a:endParaRPr lang="es-EC" sz="2400"/>
        </a:p>
      </dgm:t>
    </dgm:pt>
    <dgm:pt modelId="{D06601C8-ECA9-44D5-938B-E1F7393ED6D8}" type="sibTrans" cxnId="{932F51D6-AB18-4B48-9281-DE6E20E74723}">
      <dgm:prSet/>
      <dgm:spPr/>
      <dgm:t>
        <a:bodyPr/>
        <a:lstStyle/>
        <a:p>
          <a:endParaRPr lang="es-EC" sz="2400"/>
        </a:p>
      </dgm:t>
    </dgm:pt>
    <dgm:pt modelId="{BD6BAF19-0BF2-4776-8619-6C7EAAA8D1C9}">
      <dgm:prSet custT="1"/>
      <dgm:spPr/>
      <dgm:t>
        <a:bodyPr/>
        <a:lstStyle/>
        <a:p>
          <a:pPr algn="just" rtl="0"/>
          <a:r>
            <a:rPr lang="es-ES_tradnl" sz="1400" dirty="0" smtClean="0"/>
            <a:t>Se recomienda que las Cooperativas de Ahorro y Crédito presten atención a cada uno de sus trabajadores en cuanto al mejoramiento de procesos de la gestión del conocimiento, puesto que cada uno de ellos sabe cómo se desenvuelve la cooperativa y que aspecto se puede mejorar; pero de igual manera se recomienda, que los directivos estén atentos al desarrollo de nuevos conocimientos que se lleguen a generar dentro de la empresa.</a:t>
          </a:r>
          <a:endParaRPr lang="es-EC" sz="1400" dirty="0">
            <a:latin typeface="Times New Roman" panose="02020603050405020304" pitchFamily="18" charset="0"/>
            <a:cs typeface="Times New Roman" panose="02020603050405020304" pitchFamily="18" charset="0"/>
          </a:endParaRPr>
        </a:p>
      </dgm:t>
    </dgm:pt>
    <dgm:pt modelId="{CB6E6E04-C326-4C23-9A9A-EA05015913D2}" type="parTrans" cxnId="{745D431D-1CD0-4432-BAA0-901BBBA24A63}">
      <dgm:prSet/>
      <dgm:spPr/>
      <dgm:t>
        <a:bodyPr/>
        <a:lstStyle/>
        <a:p>
          <a:endParaRPr lang="es-EC"/>
        </a:p>
      </dgm:t>
    </dgm:pt>
    <dgm:pt modelId="{BCECA22A-98D1-433C-B59B-8EA8B429D51A}" type="sibTrans" cxnId="{745D431D-1CD0-4432-BAA0-901BBBA24A63}">
      <dgm:prSet/>
      <dgm:spPr/>
      <dgm:t>
        <a:bodyPr/>
        <a:lstStyle/>
        <a:p>
          <a:endParaRPr lang="es-EC"/>
        </a:p>
      </dgm:t>
    </dgm:pt>
    <dgm:pt modelId="{FE92CD94-8614-40DF-9B7C-EEB6B05ABBB3}">
      <dgm:prSet custT="1"/>
      <dgm:spPr/>
      <dgm:t>
        <a:bodyPr/>
        <a:lstStyle/>
        <a:p>
          <a:pPr algn="just" rtl="0"/>
          <a:r>
            <a:rPr lang="es-ES_tradnl" sz="1600" dirty="0" smtClean="0"/>
            <a:t>La propuesta de mejora que se estableció en este proyecto es tan solo una pauta para mejorar el rendimiento empresarial de las cooperativas de ahorro y crédito, ya que se incentiva a cada cooperativa para mejorar y perfeccionar los procesos que se han propuesto esta tesis para que de esta forma se adapte a las necesidades de cada cooperativa y su desempeño sea el más óptimo.</a:t>
          </a:r>
          <a:endParaRPr lang="es-EC" sz="1600" dirty="0">
            <a:latin typeface="Times New Roman" panose="02020603050405020304" pitchFamily="18" charset="0"/>
            <a:cs typeface="Times New Roman" panose="02020603050405020304" pitchFamily="18" charset="0"/>
          </a:endParaRPr>
        </a:p>
      </dgm:t>
    </dgm:pt>
    <dgm:pt modelId="{DB2CF551-8691-447D-B8E0-B8AE52A97052}" type="parTrans" cxnId="{BDE7FE28-E2FA-4823-868A-C22CB47BCBA9}">
      <dgm:prSet/>
      <dgm:spPr/>
      <dgm:t>
        <a:bodyPr/>
        <a:lstStyle/>
        <a:p>
          <a:endParaRPr lang="es-EC"/>
        </a:p>
      </dgm:t>
    </dgm:pt>
    <dgm:pt modelId="{BBA605AF-B27D-450D-951E-599A5D1962E6}" type="sibTrans" cxnId="{BDE7FE28-E2FA-4823-868A-C22CB47BCBA9}">
      <dgm:prSet/>
      <dgm:spPr/>
      <dgm:t>
        <a:bodyPr/>
        <a:lstStyle/>
        <a:p>
          <a:endParaRPr lang="es-EC"/>
        </a:p>
      </dgm:t>
    </dgm:pt>
    <dgm:pt modelId="{833CC91D-B077-4C9E-A871-03CD81A32552}" type="pres">
      <dgm:prSet presAssocID="{3F15C067-D0EA-4FEF-A455-3BE438DBECDA}" presName="outerComposite" presStyleCnt="0">
        <dgm:presLayoutVars>
          <dgm:chMax val="5"/>
          <dgm:dir/>
          <dgm:resizeHandles val="exact"/>
        </dgm:presLayoutVars>
      </dgm:prSet>
      <dgm:spPr/>
      <dgm:t>
        <a:bodyPr/>
        <a:lstStyle/>
        <a:p>
          <a:endParaRPr lang="es-EC"/>
        </a:p>
      </dgm:t>
    </dgm:pt>
    <dgm:pt modelId="{E8BE0344-DE92-4D16-8495-EB821BAC5BBE}" type="pres">
      <dgm:prSet presAssocID="{3F15C067-D0EA-4FEF-A455-3BE438DBECDA}" presName="dummyMaxCanvas" presStyleCnt="0">
        <dgm:presLayoutVars/>
      </dgm:prSet>
      <dgm:spPr/>
      <dgm:t>
        <a:bodyPr/>
        <a:lstStyle/>
        <a:p>
          <a:endParaRPr lang="es-EC"/>
        </a:p>
      </dgm:t>
    </dgm:pt>
    <dgm:pt modelId="{7B4AB521-0BB4-4A3E-9FCA-AB967F4972B5}" type="pres">
      <dgm:prSet presAssocID="{3F15C067-D0EA-4FEF-A455-3BE438DBECDA}" presName="FourNodes_1" presStyleLbl="node1" presStyleIdx="0" presStyleCnt="4">
        <dgm:presLayoutVars>
          <dgm:bulletEnabled val="1"/>
        </dgm:presLayoutVars>
      </dgm:prSet>
      <dgm:spPr/>
      <dgm:t>
        <a:bodyPr/>
        <a:lstStyle/>
        <a:p>
          <a:endParaRPr lang="es-EC"/>
        </a:p>
      </dgm:t>
    </dgm:pt>
    <dgm:pt modelId="{B43FB0CC-5CCA-4019-9469-2ADB9E4213AF}" type="pres">
      <dgm:prSet presAssocID="{3F15C067-D0EA-4FEF-A455-3BE438DBECDA}" presName="FourNodes_2" presStyleLbl="node1" presStyleIdx="1" presStyleCnt="4" custLinFactNeighborX="-2997" custLinFactNeighborY="2100">
        <dgm:presLayoutVars>
          <dgm:bulletEnabled val="1"/>
        </dgm:presLayoutVars>
      </dgm:prSet>
      <dgm:spPr/>
      <dgm:t>
        <a:bodyPr/>
        <a:lstStyle/>
        <a:p>
          <a:endParaRPr lang="es-EC"/>
        </a:p>
      </dgm:t>
    </dgm:pt>
    <dgm:pt modelId="{2C582C15-D2E7-490E-8060-247D5EC0B4EA}" type="pres">
      <dgm:prSet presAssocID="{3F15C067-D0EA-4FEF-A455-3BE438DBECDA}" presName="FourNodes_3" presStyleLbl="node1" presStyleIdx="2" presStyleCnt="4" custLinFactNeighborX="-333" custLinFactNeighborY="-3139">
        <dgm:presLayoutVars>
          <dgm:bulletEnabled val="1"/>
        </dgm:presLayoutVars>
      </dgm:prSet>
      <dgm:spPr/>
      <dgm:t>
        <a:bodyPr/>
        <a:lstStyle/>
        <a:p>
          <a:endParaRPr lang="es-EC"/>
        </a:p>
      </dgm:t>
    </dgm:pt>
    <dgm:pt modelId="{0474DF40-FC35-4A21-A6C7-78979A66633C}" type="pres">
      <dgm:prSet presAssocID="{3F15C067-D0EA-4FEF-A455-3BE438DBECDA}" presName="FourNodes_4" presStyleLbl="node1" presStyleIdx="3" presStyleCnt="4">
        <dgm:presLayoutVars>
          <dgm:bulletEnabled val="1"/>
        </dgm:presLayoutVars>
      </dgm:prSet>
      <dgm:spPr/>
      <dgm:t>
        <a:bodyPr/>
        <a:lstStyle/>
        <a:p>
          <a:endParaRPr lang="es-EC"/>
        </a:p>
      </dgm:t>
    </dgm:pt>
    <dgm:pt modelId="{93DACD16-F889-486F-B098-FE6ECA826D78}" type="pres">
      <dgm:prSet presAssocID="{3F15C067-D0EA-4FEF-A455-3BE438DBECDA}" presName="FourConn_1-2" presStyleLbl="fgAccFollowNode1" presStyleIdx="0" presStyleCnt="3">
        <dgm:presLayoutVars>
          <dgm:bulletEnabled val="1"/>
        </dgm:presLayoutVars>
      </dgm:prSet>
      <dgm:spPr/>
      <dgm:t>
        <a:bodyPr/>
        <a:lstStyle/>
        <a:p>
          <a:endParaRPr lang="es-EC"/>
        </a:p>
      </dgm:t>
    </dgm:pt>
    <dgm:pt modelId="{E135A850-1598-4CA0-A3FD-429709F5B82F}" type="pres">
      <dgm:prSet presAssocID="{3F15C067-D0EA-4FEF-A455-3BE438DBECDA}" presName="FourConn_2-3" presStyleLbl="fgAccFollowNode1" presStyleIdx="1" presStyleCnt="3">
        <dgm:presLayoutVars>
          <dgm:bulletEnabled val="1"/>
        </dgm:presLayoutVars>
      </dgm:prSet>
      <dgm:spPr/>
      <dgm:t>
        <a:bodyPr/>
        <a:lstStyle/>
        <a:p>
          <a:endParaRPr lang="es-EC"/>
        </a:p>
      </dgm:t>
    </dgm:pt>
    <dgm:pt modelId="{5FC8C7EA-45D8-4022-B970-ABB29E2C8C9A}" type="pres">
      <dgm:prSet presAssocID="{3F15C067-D0EA-4FEF-A455-3BE438DBECDA}" presName="FourConn_3-4" presStyleLbl="fgAccFollowNode1" presStyleIdx="2" presStyleCnt="3">
        <dgm:presLayoutVars>
          <dgm:bulletEnabled val="1"/>
        </dgm:presLayoutVars>
      </dgm:prSet>
      <dgm:spPr/>
      <dgm:t>
        <a:bodyPr/>
        <a:lstStyle/>
        <a:p>
          <a:endParaRPr lang="es-EC"/>
        </a:p>
      </dgm:t>
    </dgm:pt>
    <dgm:pt modelId="{FC028074-6EAA-4E3C-9C4D-1C0EF28467D5}" type="pres">
      <dgm:prSet presAssocID="{3F15C067-D0EA-4FEF-A455-3BE438DBECDA}" presName="FourNodes_1_text" presStyleLbl="node1" presStyleIdx="3" presStyleCnt="4">
        <dgm:presLayoutVars>
          <dgm:bulletEnabled val="1"/>
        </dgm:presLayoutVars>
      </dgm:prSet>
      <dgm:spPr/>
      <dgm:t>
        <a:bodyPr/>
        <a:lstStyle/>
        <a:p>
          <a:endParaRPr lang="es-EC"/>
        </a:p>
      </dgm:t>
    </dgm:pt>
    <dgm:pt modelId="{4CD45E1F-98C5-4896-B899-886355E5F7F5}" type="pres">
      <dgm:prSet presAssocID="{3F15C067-D0EA-4FEF-A455-3BE438DBECDA}" presName="FourNodes_2_text" presStyleLbl="node1" presStyleIdx="3" presStyleCnt="4">
        <dgm:presLayoutVars>
          <dgm:bulletEnabled val="1"/>
        </dgm:presLayoutVars>
      </dgm:prSet>
      <dgm:spPr/>
      <dgm:t>
        <a:bodyPr/>
        <a:lstStyle/>
        <a:p>
          <a:endParaRPr lang="es-EC"/>
        </a:p>
      </dgm:t>
    </dgm:pt>
    <dgm:pt modelId="{E1F66821-D1BC-43A5-B586-0CC3186A95F6}" type="pres">
      <dgm:prSet presAssocID="{3F15C067-D0EA-4FEF-A455-3BE438DBECDA}" presName="FourNodes_3_text" presStyleLbl="node1" presStyleIdx="3" presStyleCnt="4">
        <dgm:presLayoutVars>
          <dgm:bulletEnabled val="1"/>
        </dgm:presLayoutVars>
      </dgm:prSet>
      <dgm:spPr/>
      <dgm:t>
        <a:bodyPr/>
        <a:lstStyle/>
        <a:p>
          <a:endParaRPr lang="es-EC"/>
        </a:p>
      </dgm:t>
    </dgm:pt>
    <dgm:pt modelId="{C26207C7-9010-4407-BAE0-14CB44668774}" type="pres">
      <dgm:prSet presAssocID="{3F15C067-D0EA-4FEF-A455-3BE438DBECDA}" presName="FourNodes_4_text" presStyleLbl="node1" presStyleIdx="3" presStyleCnt="4">
        <dgm:presLayoutVars>
          <dgm:bulletEnabled val="1"/>
        </dgm:presLayoutVars>
      </dgm:prSet>
      <dgm:spPr/>
      <dgm:t>
        <a:bodyPr/>
        <a:lstStyle/>
        <a:p>
          <a:endParaRPr lang="es-EC"/>
        </a:p>
      </dgm:t>
    </dgm:pt>
  </dgm:ptLst>
  <dgm:cxnLst>
    <dgm:cxn modelId="{644D85CB-B6B8-4D09-8D0B-371A056E1346}" type="presOf" srcId="{FE92CD94-8614-40DF-9B7C-EEB6B05ABBB3}" destId="{C26207C7-9010-4407-BAE0-14CB44668774}" srcOrd="1" destOrd="0" presId="urn:microsoft.com/office/officeart/2005/8/layout/vProcess5"/>
    <dgm:cxn modelId="{23086D7F-92EF-4775-8066-120EAB5DA2AE}" type="presOf" srcId="{FE92CD94-8614-40DF-9B7C-EEB6B05ABBB3}" destId="{0474DF40-FC35-4A21-A6C7-78979A66633C}" srcOrd="0" destOrd="0" presId="urn:microsoft.com/office/officeart/2005/8/layout/vProcess5"/>
    <dgm:cxn modelId="{932F51D6-AB18-4B48-9281-DE6E20E74723}" srcId="{3F15C067-D0EA-4FEF-A455-3BE438DBECDA}" destId="{D7D72676-E4DE-4D83-8796-BEF148A91FEB}" srcOrd="0" destOrd="0" parTransId="{2E9868AD-B51D-49FD-975B-F645987ABBEE}" sibTransId="{D06601C8-ECA9-44D5-938B-E1F7393ED6D8}"/>
    <dgm:cxn modelId="{9BA716C5-C4F8-4AEF-AB74-6F725344037E}" type="presOf" srcId="{D7D72676-E4DE-4D83-8796-BEF148A91FEB}" destId="{FC028074-6EAA-4E3C-9C4D-1C0EF28467D5}" srcOrd="1" destOrd="0" presId="urn:microsoft.com/office/officeart/2005/8/layout/vProcess5"/>
    <dgm:cxn modelId="{1ADA0DC4-2E5D-41E7-99AD-0E8A842CA9A0}" type="presOf" srcId="{BD6BAF19-0BF2-4776-8619-6C7EAAA8D1C9}" destId="{2C582C15-D2E7-490E-8060-247D5EC0B4EA}" srcOrd="0" destOrd="0" presId="urn:microsoft.com/office/officeart/2005/8/layout/vProcess5"/>
    <dgm:cxn modelId="{BDE7FE28-E2FA-4823-868A-C22CB47BCBA9}" srcId="{3F15C067-D0EA-4FEF-A455-3BE438DBECDA}" destId="{FE92CD94-8614-40DF-9B7C-EEB6B05ABBB3}" srcOrd="3" destOrd="0" parTransId="{DB2CF551-8691-447D-B8E0-B8AE52A97052}" sibTransId="{BBA605AF-B27D-450D-951E-599A5D1962E6}"/>
    <dgm:cxn modelId="{9D9678E4-D8DA-44BA-ADB6-127D7A40A20B}" type="presOf" srcId="{BD6BAF19-0BF2-4776-8619-6C7EAAA8D1C9}" destId="{E1F66821-D1BC-43A5-B586-0CC3186A95F6}" srcOrd="1" destOrd="0" presId="urn:microsoft.com/office/officeart/2005/8/layout/vProcess5"/>
    <dgm:cxn modelId="{4E71DA72-1FE5-49D3-9208-3D176490ECC5}" srcId="{3F15C067-D0EA-4FEF-A455-3BE438DBECDA}" destId="{0BB7A1C0-7673-4C57-B576-0A008BF7D590}" srcOrd="1" destOrd="0" parTransId="{6AA826D9-AF6E-45F9-8E66-59613CE0B04A}" sibTransId="{A5F3A397-98CF-414C-8AB5-74A329174B84}"/>
    <dgm:cxn modelId="{D174829E-34EB-4642-9651-ED2AEEDB0B27}" type="presOf" srcId="{A5F3A397-98CF-414C-8AB5-74A329174B84}" destId="{E135A850-1598-4CA0-A3FD-429709F5B82F}" srcOrd="0" destOrd="0" presId="urn:microsoft.com/office/officeart/2005/8/layout/vProcess5"/>
    <dgm:cxn modelId="{CACCF61A-4A66-433F-9C27-2DC5B951AE4B}" type="presOf" srcId="{D7D72676-E4DE-4D83-8796-BEF148A91FEB}" destId="{7B4AB521-0BB4-4A3E-9FCA-AB967F4972B5}" srcOrd="0" destOrd="0" presId="urn:microsoft.com/office/officeart/2005/8/layout/vProcess5"/>
    <dgm:cxn modelId="{DFE68046-DA6E-4E02-B926-271F03ECD30E}" type="presOf" srcId="{D06601C8-ECA9-44D5-938B-E1F7393ED6D8}" destId="{93DACD16-F889-486F-B098-FE6ECA826D78}" srcOrd="0" destOrd="0" presId="urn:microsoft.com/office/officeart/2005/8/layout/vProcess5"/>
    <dgm:cxn modelId="{74CAAAE4-8332-49B8-BEF4-214A92AB6953}" type="presOf" srcId="{0BB7A1C0-7673-4C57-B576-0A008BF7D590}" destId="{4CD45E1F-98C5-4896-B899-886355E5F7F5}" srcOrd="1" destOrd="0" presId="urn:microsoft.com/office/officeart/2005/8/layout/vProcess5"/>
    <dgm:cxn modelId="{745D431D-1CD0-4432-BAA0-901BBBA24A63}" srcId="{3F15C067-D0EA-4FEF-A455-3BE438DBECDA}" destId="{BD6BAF19-0BF2-4776-8619-6C7EAAA8D1C9}" srcOrd="2" destOrd="0" parTransId="{CB6E6E04-C326-4C23-9A9A-EA05015913D2}" sibTransId="{BCECA22A-98D1-433C-B59B-8EA8B429D51A}"/>
    <dgm:cxn modelId="{FCA8C535-A0AA-4CD1-B17D-8D1D5974CA5B}" type="presOf" srcId="{3F15C067-D0EA-4FEF-A455-3BE438DBECDA}" destId="{833CC91D-B077-4C9E-A871-03CD81A32552}" srcOrd="0" destOrd="0" presId="urn:microsoft.com/office/officeart/2005/8/layout/vProcess5"/>
    <dgm:cxn modelId="{69D9A173-E08C-47AD-8927-1BF24826E5C6}" type="presOf" srcId="{0BB7A1C0-7673-4C57-B576-0A008BF7D590}" destId="{B43FB0CC-5CCA-4019-9469-2ADB9E4213AF}" srcOrd="0" destOrd="0" presId="urn:microsoft.com/office/officeart/2005/8/layout/vProcess5"/>
    <dgm:cxn modelId="{CA0B09D1-BF65-4D37-870B-3EC385155B50}" type="presOf" srcId="{BCECA22A-98D1-433C-B59B-8EA8B429D51A}" destId="{5FC8C7EA-45D8-4022-B970-ABB29E2C8C9A}" srcOrd="0" destOrd="0" presId="urn:microsoft.com/office/officeart/2005/8/layout/vProcess5"/>
    <dgm:cxn modelId="{F4743224-6DA9-4D16-BF99-94A135F37382}" type="presParOf" srcId="{833CC91D-B077-4C9E-A871-03CD81A32552}" destId="{E8BE0344-DE92-4D16-8495-EB821BAC5BBE}" srcOrd="0" destOrd="0" presId="urn:microsoft.com/office/officeart/2005/8/layout/vProcess5"/>
    <dgm:cxn modelId="{68D18809-49DB-47B0-8335-5818FB2789A4}" type="presParOf" srcId="{833CC91D-B077-4C9E-A871-03CD81A32552}" destId="{7B4AB521-0BB4-4A3E-9FCA-AB967F4972B5}" srcOrd="1" destOrd="0" presId="urn:microsoft.com/office/officeart/2005/8/layout/vProcess5"/>
    <dgm:cxn modelId="{95CD9497-7DE6-4642-9F6B-E4D7233A8C54}" type="presParOf" srcId="{833CC91D-B077-4C9E-A871-03CD81A32552}" destId="{B43FB0CC-5CCA-4019-9469-2ADB9E4213AF}" srcOrd="2" destOrd="0" presId="urn:microsoft.com/office/officeart/2005/8/layout/vProcess5"/>
    <dgm:cxn modelId="{CB09D1BE-8D19-473F-9406-21BCC647B5AC}" type="presParOf" srcId="{833CC91D-B077-4C9E-A871-03CD81A32552}" destId="{2C582C15-D2E7-490E-8060-247D5EC0B4EA}" srcOrd="3" destOrd="0" presId="urn:microsoft.com/office/officeart/2005/8/layout/vProcess5"/>
    <dgm:cxn modelId="{0694DD5E-61CD-4E00-8054-813392257290}" type="presParOf" srcId="{833CC91D-B077-4C9E-A871-03CD81A32552}" destId="{0474DF40-FC35-4A21-A6C7-78979A66633C}" srcOrd="4" destOrd="0" presId="urn:microsoft.com/office/officeart/2005/8/layout/vProcess5"/>
    <dgm:cxn modelId="{7FFA3BC5-B09C-4EB8-9008-82D4C1D20808}" type="presParOf" srcId="{833CC91D-B077-4C9E-A871-03CD81A32552}" destId="{93DACD16-F889-486F-B098-FE6ECA826D78}" srcOrd="5" destOrd="0" presId="urn:microsoft.com/office/officeart/2005/8/layout/vProcess5"/>
    <dgm:cxn modelId="{16A7BF99-4C5D-4D83-A349-262AC8032FC6}" type="presParOf" srcId="{833CC91D-B077-4C9E-A871-03CD81A32552}" destId="{E135A850-1598-4CA0-A3FD-429709F5B82F}" srcOrd="6" destOrd="0" presId="urn:microsoft.com/office/officeart/2005/8/layout/vProcess5"/>
    <dgm:cxn modelId="{CCB220D0-DF87-4F31-A3BB-4C537AB8CCC1}" type="presParOf" srcId="{833CC91D-B077-4C9E-A871-03CD81A32552}" destId="{5FC8C7EA-45D8-4022-B970-ABB29E2C8C9A}" srcOrd="7" destOrd="0" presId="urn:microsoft.com/office/officeart/2005/8/layout/vProcess5"/>
    <dgm:cxn modelId="{6183AAE9-72FA-4A44-AF2C-8FC85D2A3363}" type="presParOf" srcId="{833CC91D-B077-4C9E-A871-03CD81A32552}" destId="{FC028074-6EAA-4E3C-9C4D-1C0EF28467D5}" srcOrd="8" destOrd="0" presId="urn:microsoft.com/office/officeart/2005/8/layout/vProcess5"/>
    <dgm:cxn modelId="{F7A68748-12F3-45E1-9A47-35136B2D501B}" type="presParOf" srcId="{833CC91D-B077-4C9E-A871-03CD81A32552}" destId="{4CD45E1F-98C5-4896-B899-886355E5F7F5}" srcOrd="9" destOrd="0" presId="urn:microsoft.com/office/officeart/2005/8/layout/vProcess5"/>
    <dgm:cxn modelId="{349A9BFF-9F6A-48DE-9626-220021E9B4BE}" type="presParOf" srcId="{833CC91D-B077-4C9E-A871-03CD81A32552}" destId="{E1F66821-D1BC-43A5-B586-0CC3186A95F6}" srcOrd="10" destOrd="0" presId="urn:microsoft.com/office/officeart/2005/8/layout/vProcess5"/>
    <dgm:cxn modelId="{D3AF73BA-D49D-4371-8BB7-B8F820ED7AD3}" type="presParOf" srcId="{833CC91D-B077-4C9E-A871-03CD81A32552}" destId="{C26207C7-9010-4407-BAE0-14CB44668774}"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127CE8-6C24-4842-A921-B2C0F856977E}"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7957F5C0-CF75-4C8E-979F-E67644B5996B}">
      <dgm:prSet>
        <dgm:style>
          <a:lnRef idx="2">
            <a:schemeClr val="dk1"/>
          </a:lnRef>
          <a:fillRef idx="1">
            <a:schemeClr val="lt1"/>
          </a:fillRef>
          <a:effectRef idx="0">
            <a:schemeClr val="dk1"/>
          </a:effectRef>
          <a:fontRef idx="minor">
            <a:schemeClr val="dk1"/>
          </a:fontRef>
        </dgm:style>
      </dgm:prSet>
      <dgm:spPr/>
      <dgm:t>
        <a:bodyPr/>
        <a:lstStyle/>
        <a:p>
          <a:r>
            <a:rPr lang="es-EC" b="1" dirty="0" smtClean="0">
              <a:latin typeface="Arial" panose="020B0604020202020204" pitchFamily="34" charset="0"/>
              <a:cs typeface="Arial" panose="020B0604020202020204" pitchFamily="34" charset="0"/>
            </a:rPr>
            <a:t>OBJETIVO ESPECIFICOS</a:t>
          </a:r>
          <a:endParaRPr lang="es-EC" dirty="0" smtClean="0"/>
        </a:p>
        <a:p>
          <a:r>
            <a:rPr lang="es-ES_tradnl" dirty="0" smtClean="0"/>
            <a:t>1.- Identificar la problemática relacionada con la gestión del conocimiento.</a:t>
          </a:r>
          <a:br>
            <a:rPr lang="es-ES_tradnl" dirty="0" smtClean="0"/>
          </a:br>
          <a:r>
            <a:rPr lang="es-ES_tradnl" dirty="0" smtClean="0"/>
            <a:t>2.- Investigar la literatura concerniente a las variables de estudio.</a:t>
          </a:r>
          <a:br>
            <a:rPr lang="es-ES_tradnl" dirty="0" smtClean="0"/>
          </a:br>
          <a:r>
            <a:rPr lang="es-ES_tradnl" dirty="0" smtClean="0"/>
            <a:t>3.- Establecer la relación de las variables: procesos de la gestión del conocimiento y efectividad de la gestión del conocimiento a través de cada dimensión de las variables planteadas.</a:t>
          </a:r>
          <a:br>
            <a:rPr lang="es-ES_tradnl" dirty="0" smtClean="0"/>
          </a:br>
          <a:r>
            <a:rPr lang="es-ES_tradnl" dirty="0" smtClean="0"/>
            <a:t>4.- Conocer la realidad actual de la gestión del conocimiento dentro de las cooperativas de ahorro y crédito del Segmento 1.</a:t>
          </a:r>
          <a:br>
            <a:rPr lang="es-ES_tradnl" dirty="0" smtClean="0"/>
          </a:br>
          <a:r>
            <a:rPr lang="es-ES_tradnl" dirty="0" smtClean="0"/>
            <a:t>5.- Proponer una alternativa de mejora al problema </a:t>
          </a:r>
          <a:endParaRPr lang="es-EC" dirty="0"/>
        </a:p>
      </dgm:t>
    </dgm:pt>
    <dgm:pt modelId="{893EAB41-1199-4FF4-AAA4-0E5D864DFB31}" type="parTrans" cxnId="{79E4CBB8-F83A-4E41-A606-A43B07A4A1BE}">
      <dgm:prSet/>
      <dgm:spPr/>
      <dgm:t>
        <a:bodyPr/>
        <a:lstStyle/>
        <a:p>
          <a:endParaRPr lang="es-EC"/>
        </a:p>
      </dgm:t>
    </dgm:pt>
    <dgm:pt modelId="{2E14799B-39CD-47C7-8427-289AA961F444}" type="sibTrans" cxnId="{79E4CBB8-F83A-4E41-A606-A43B07A4A1BE}">
      <dgm:prSet/>
      <dgm:spPr/>
      <dgm:t>
        <a:bodyPr/>
        <a:lstStyle/>
        <a:p>
          <a:endParaRPr lang="es-EC"/>
        </a:p>
      </dgm:t>
    </dgm:pt>
    <dgm:pt modelId="{7AB4E347-7DC4-4B17-AC5E-0DB009F1DB0C}" type="pres">
      <dgm:prSet presAssocID="{B1127CE8-6C24-4842-A921-B2C0F856977E}" presName="Name0" presStyleCnt="0">
        <dgm:presLayoutVars>
          <dgm:dir/>
          <dgm:resizeHandles val="exact"/>
        </dgm:presLayoutVars>
      </dgm:prSet>
      <dgm:spPr/>
      <dgm:t>
        <a:bodyPr/>
        <a:lstStyle/>
        <a:p>
          <a:endParaRPr lang="en-US"/>
        </a:p>
      </dgm:t>
    </dgm:pt>
    <dgm:pt modelId="{21285CEC-578E-479F-8C14-2A1FDEBF1FD7}" type="pres">
      <dgm:prSet presAssocID="{7957F5C0-CF75-4C8E-979F-E67644B5996B}" presName="composite" presStyleCnt="0"/>
      <dgm:spPr/>
    </dgm:pt>
    <dgm:pt modelId="{559E9914-FF18-486B-A01B-FA64F2D6C691}" type="pres">
      <dgm:prSet presAssocID="{7957F5C0-CF75-4C8E-979F-E67644B5996B}" presName="rect1" presStyleLbl="trAlignAcc1" presStyleIdx="0" presStyleCnt="1" custScaleX="136671" custScaleY="159399" custLinFactNeighborX="233" custLinFactNeighborY="402">
        <dgm:presLayoutVars>
          <dgm:bulletEnabled val="1"/>
        </dgm:presLayoutVars>
      </dgm:prSet>
      <dgm:spPr/>
      <dgm:t>
        <a:bodyPr/>
        <a:lstStyle/>
        <a:p>
          <a:endParaRPr lang="es-EC"/>
        </a:p>
      </dgm:t>
    </dgm:pt>
    <dgm:pt modelId="{592263B7-4A62-4A23-9FF0-8F5F6D5009B1}" type="pres">
      <dgm:prSet presAssocID="{7957F5C0-CF75-4C8E-979F-E67644B5996B}" presName="rect2" presStyleLbl="fgImgPlace1" presStyleIdx="0" presStyleCnt="1" custScaleX="89055" custScaleY="68949" custLinFactNeighborX="-66926" custLinFactNeighborY="-5324"/>
      <dgm:spPr>
        <a:blipFill rotWithShape="1">
          <a:blip xmlns:r="http://schemas.openxmlformats.org/officeDocument/2006/relationships" r:embed="rId1"/>
          <a:stretch>
            <a:fillRect/>
          </a:stretch>
        </a:blipFill>
      </dgm:spPr>
      <dgm:t>
        <a:bodyPr/>
        <a:lstStyle/>
        <a:p>
          <a:endParaRPr lang="es-EC"/>
        </a:p>
      </dgm:t>
    </dgm:pt>
  </dgm:ptLst>
  <dgm:cxnLst>
    <dgm:cxn modelId="{FB65CC4E-7D8C-4C9E-AAA9-7C878FC41A81}" type="presOf" srcId="{B1127CE8-6C24-4842-A921-B2C0F856977E}" destId="{7AB4E347-7DC4-4B17-AC5E-0DB009F1DB0C}" srcOrd="0" destOrd="0" presId="urn:microsoft.com/office/officeart/2008/layout/PictureStrips"/>
    <dgm:cxn modelId="{CF2E5F66-5A5D-4BF8-9678-A65B5D342DF0}" type="presOf" srcId="{7957F5C0-CF75-4C8E-979F-E67644B5996B}" destId="{559E9914-FF18-486B-A01B-FA64F2D6C691}" srcOrd="0" destOrd="0" presId="urn:microsoft.com/office/officeart/2008/layout/PictureStrips"/>
    <dgm:cxn modelId="{79E4CBB8-F83A-4E41-A606-A43B07A4A1BE}" srcId="{B1127CE8-6C24-4842-A921-B2C0F856977E}" destId="{7957F5C0-CF75-4C8E-979F-E67644B5996B}" srcOrd="0" destOrd="0" parTransId="{893EAB41-1199-4FF4-AAA4-0E5D864DFB31}" sibTransId="{2E14799B-39CD-47C7-8427-289AA961F444}"/>
    <dgm:cxn modelId="{218572C4-5A98-41DB-9DB9-84AFC80C8C95}" type="presParOf" srcId="{7AB4E347-7DC4-4B17-AC5E-0DB009F1DB0C}" destId="{21285CEC-578E-479F-8C14-2A1FDEBF1FD7}" srcOrd="0" destOrd="0" presId="urn:microsoft.com/office/officeart/2008/layout/PictureStrips"/>
    <dgm:cxn modelId="{BD84E9EF-A921-4F71-9C4A-A1C797D1A1D1}" type="presParOf" srcId="{21285CEC-578E-479F-8C14-2A1FDEBF1FD7}" destId="{559E9914-FF18-486B-A01B-FA64F2D6C691}" srcOrd="0" destOrd="0" presId="urn:microsoft.com/office/officeart/2008/layout/PictureStrips"/>
    <dgm:cxn modelId="{9910F066-8404-4521-93D9-49D2531B7137}" type="presParOf" srcId="{21285CEC-578E-479F-8C14-2A1FDEBF1FD7}" destId="{592263B7-4A62-4A23-9FF0-8F5F6D5009B1}"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662280-BF81-4E12-BBC6-E2670521163B}" type="doc">
      <dgm:prSet loTypeId="urn:microsoft.com/office/officeart/2008/layout/AlternatingPictureBlocks" loCatId="list" qsTypeId="urn:microsoft.com/office/officeart/2005/8/quickstyle/simple1" qsCatId="simple" csTypeId="urn:microsoft.com/office/officeart/2005/8/colors/colorful1" csCatId="colorful" phldr="1"/>
      <dgm:spPr/>
    </dgm:pt>
    <dgm:pt modelId="{7CF7802D-4AB6-4228-9D47-B7DEC3F833AE}">
      <dgm:prSet phldrT="[Texto]"/>
      <dgm:spPr/>
      <dgm:t>
        <a:bodyPr/>
        <a:lstStyle/>
        <a:p>
          <a:r>
            <a:rPr lang="es-ES_tradnl" b="1" dirty="0" smtClean="0"/>
            <a:t>H1:</a:t>
          </a:r>
          <a:r>
            <a:rPr lang="es-ES_tradnl" dirty="0" smtClean="0"/>
            <a:t> En la gestión del conocimiento: los procesos críticos y transferencia de conocimiento no inciden en los niveles de cumplimiento.</a:t>
          </a:r>
          <a:endParaRPr lang="es-ES" dirty="0"/>
        </a:p>
      </dgm:t>
    </dgm:pt>
    <dgm:pt modelId="{C7D75475-E0A7-40EE-9900-670444CEAA5D}" type="parTrans" cxnId="{9993737E-5699-4A59-A5FB-E7C19E5822CF}">
      <dgm:prSet/>
      <dgm:spPr/>
      <dgm:t>
        <a:bodyPr/>
        <a:lstStyle/>
        <a:p>
          <a:endParaRPr lang="es-ES"/>
        </a:p>
      </dgm:t>
    </dgm:pt>
    <dgm:pt modelId="{053B97CE-BD9C-4CA8-814B-209F6084A1E1}" type="sibTrans" cxnId="{9993737E-5699-4A59-A5FB-E7C19E5822CF}">
      <dgm:prSet/>
      <dgm:spPr/>
      <dgm:t>
        <a:bodyPr/>
        <a:lstStyle/>
        <a:p>
          <a:endParaRPr lang="es-ES"/>
        </a:p>
      </dgm:t>
    </dgm:pt>
    <dgm:pt modelId="{18E5CF8B-AE56-4FEF-81B9-33FED808B276}">
      <dgm:prSet/>
      <dgm:spPr/>
      <dgm:t>
        <a:bodyPr/>
        <a:lstStyle/>
        <a:p>
          <a:r>
            <a:rPr lang="es-ES_tradnl" b="1" dirty="0" smtClean="0"/>
            <a:t>H2:</a:t>
          </a:r>
          <a:r>
            <a:rPr lang="es-ES_tradnl" dirty="0" smtClean="0"/>
            <a:t> En la gestión del conocimiento dentro de las cooperativas de ahorro y crédito, se promueve la innovación de los procesos.</a:t>
          </a:r>
          <a:endParaRPr lang="es-EC" dirty="0"/>
        </a:p>
      </dgm:t>
    </dgm:pt>
    <dgm:pt modelId="{CF154263-339C-4E73-A63C-7A155603C6DB}" type="parTrans" cxnId="{82D5FFA3-01CF-48FA-BCDA-DFD9F5144404}">
      <dgm:prSet/>
      <dgm:spPr/>
      <dgm:t>
        <a:bodyPr/>
        <a:lstStyle/>
        <a:p>
          <a:endParaRPr lang="es-ES"/>
        </a:p>
      </dgm:t>
    </dgm:pt>
    <dgm:pt modelId="{82015F6F-10B4-477E-8721-D67FB64B71CA}" type="sibTrans" cxnId="{82D5FFA3-01CF-48FA-BCDA-DFD9F5144404}">
      <dgm:prSet/>
      <dgm:spPr/>
      <dgm:t>
        <a:bodyPr/>
        <a:lstStyle/>
        <a:p>
          <a:endParaRPr lang="es-ES"/>
        </a:p>
      </dgm:t>
    </dgm:pt>
    <dgm:pt modelId="{4CB1B3A9-F5A0-49BA-88D1-AFC19E404BCA}" type="pres">
      <dgm:prSet presAssocID="{19662280-BF81-4E12-BBC6-E2670521163B}" presName="linearFlow" presStyleCnt="0">
        <dgm:presLayoutVars>
          <dgm:dir/>
          <dgm:resizeHandles val="exact"/>
        </dgm:presLayoutVars>
      </dgm:prSet>
      <dgm:spPr/>
    </dgm:pt>
    <dgm:pt modelId="{5F0FB68B-17D0-4314-899E-915C3A9C9C4D}" type="pres">
      <dgm:prSet presAssocID="{7CF7802D-4AB6-4228-9D47-B7DEC3F833AE}" presName="comp" presStyleCnt="0"/>
      <dgm:spPr/>
    </dgm:pt>
    <dgm:pt modelId="{40FD6B2F-CE43-414C-B5F2-7EC1EE78ADDF}" type="pres">
      <dgm:prSet presAssocID="{7CF7802D-4AB6-4228-9D47-B7DEC3F833AE}" presName="rect2" presStyleLbl="node1" presStyleIdx="0" presStyleCnt="2">
        <dgm:presLayoutVars>
          <dgm:bulletEnabled val="1"/>
        </dgm:presLayoutVars>
      </dgm:prSet>
      <dgm:spPr/>
      <dgm:t>
        <a:bodyPr/>
        <a:lstStyle/>
        <a:p>
          <a:endParaRPr lang="es-ES"/>
        </a:p>
      </dgm:t>
    </dgm:pt>
    <dgm:pt modelId="{AC06477A-03EB-4D4A-B41B-B040FC2BAE40}" type="pres">
      <dgm:prSet presAssocID="{7CF7802D-4AB6-4228-9D47-B7DEC3F833AE}" presName="rect1" presStyleLbl="lnNode1" presStyleIdx="0" presStyleCnt="2"/>
      <dgm:spPr>
        <a:blipFill rotWithShape="1">
          <a:blip xmlns:r="http://schemas.openxmlformats.org/officeDocument/2006/relationships" r:embed="rId1"/>
          <a:stretch>
            <a:fillRect/>
          </a:stretch>
        </a:blipFill>
      </dgm:spPr>
    </dgm:pt>
    <dgm:pt modelId="{30A39B11-DA84-444A-9F25-58F707F0320D}" type="pres">
      <dgm:prSet presAssocID="{053B97CE-BD9C-4CA8-814B-209F6084A1E1}" presName="sibTrans" presStyleCnt="0"/>
      <dgm:spPr/>
    </dgm:pt>
    <dgm:pt modelId="{CE6F5D8D-F13D-45FD-8940-BC7F767734D8}" type="pres">
      <dgm:prSet presAssocID="{18E5CF8B-AE56-4FEF-81B9-33FED808B276}" presName="comp" presStyleCnt="0"/>
      <dgm:spPr/>
    </dgm:pt>
    <dgm:pt modelId="{23CE5278-B199-4A0F-96D5-BB30CF541D46}" type="pres">
      <dgm:prSet presAssocID="{18E5CF8B-AE56-4FEF-81B9-33FED808B276}" presName="rect2" presStyleLbl="node1" presStyleIdx="1" presStyleCnt="2">
        <dgm:presLayoutVars>
          <dgm:bulletEnabled val="1"/>
        </dgm:presLayoutVars>
      </dgm:prSet>
      <dgm:spPr/>
      <dgm:t>
        <a:bodyPr/>
        <a:lstStyle/>
        <a:p>
          <a:endParaRPr lang="es-ES"/>
        </a:p>
      </dgm:t>
    </dgm:pt>
    <dgm:pt modelId="{7C0ED6AE-32DD-49CE-AF98-62C8A778886C}" type="pres">
      <dgm:prSet presAssocID="{18E5CF8B-AE56-4FEF-81B9-33FED808B276}" presName="rect1" presStyleLbl="lnNode1" presStyleIdx="1" presStyleCnt="2"/>
      <dgm:spPr>
        <a:blipFill rotWithShape="1">
          <a:blip xmlns:r="http://schemas.openxmlformats.org/officeDocument/2006/relationships" r:embed="rId2"/>
          <a:stretch>
            <a:fillRect/>
          </a:stretch>
        </a:blipFill>
      </dgm:spPr>
    </dgm:pt>
  </dgm:ptLst>
  <dgm:cxnLst>
    <dgm:cxn modelId="{2603A32A-5A78-4B41-AA73-5AD49F7AB483}" type="presOf" srcId="{7CF7802D-4AB6-4228-9D47-B7DEC3F833AE}" destId="{40FD6B2F-CE43-414C-B5F2-7EC1EE78ADDF}" srcOrd="0" destOrd="0" presId="urn:microsoft.com/office/officeart/2008/layout/AlternatingPictureBlocks"/>
    <dgm:cxn modelId="{0CDE9739-E366-4476-BD3F-A88402DF049F}" type="presOf" srcId="{19662280-BF81-4E12-BBC6-E2670521163B}" destId="{4CB1B3A9-F5A0-49BA-88D1-AFC19E404BCA}" srcOrd="0" destOrd="0" presId="urn:microsoft.com/office/officeart/2008/layout/AlternatingPictureBlocks"/>
    <dgm:cxn modelId="{9993737E-5699-4A59-A5FB-E7C19E5822CF}" srcId="{19662280-BF81-4E12-BBC6-E2670521163B}" destId="{7CF7802D-4AB6-4228-9D47-B7DEC3F833AE}" srcOrd="0" destOrd="0" parTransId="{C7D75475-E0A7-40EE-9900-670444CEAA5D}" sibTransId="{053B97CE-BD9C-4CA8-814B-209F6084A1E1}"/>
    <dgm:cxn modelId="{2D664241-9657-4601-9E7A-248964C76D6B}" type="presOf" srcId="{18E5CF8B-AE56-4FEF-81B9-33FED808B276}" destId="{23CE5278-B199-4A0F-96D5-BB30CF541D46}" srcOrd="0" destOrd="0" presId="urn:microsoft.com/office/officeart/2008/layout/AlternatingPictureBlocks"/>
    <dgm:cxn modelId="{82D5FFA3-01CF-48FA-BCDA-DFD9F5144404}" srcId="{19662280-BF81-4E12-BBC6-E2670521163B}" destId="{18E5CF8B-AE56-4FEF-81B9-33FED808B276}" srcOrd="1" destOrd="0" parTransId="{CF154263-339C-4E73-A63C-7A155603C6DB}" sibTransId="{82015F6F-10B4-477E-8721-D67FB64B71CA}"/>
    <dgm:cxn modelId="{28093892-F419-4EC9-8CF8-B68686823E83}" type="presParOf" srcId="{4CB1B3A9-F5A0-49BA-88D1-AFC19E404BCA}" destId="{5F0FB68B-17D0-4314-899E-915C3A9C9C4D}" srcOrd="0" destOrd="0" presId="urn:microsoft.com/office/officeart/2008/layout/AlternatingPictureBlocks"/>
    <dgm:cxn modelId="{32249D19-14E3-4A32-8093-0E577F9C1B3E}" type="presParOf" srcId="{5F0FB68B-17D0-4314-899E-915C3A9C9C4D}" destId="{40FD6B2F-CE43-414C-B5F2-7EC1EE78ADDF}" srcOrd="0" destOrd="0" presId="urn:microsoft.com/office/officeart/2008/layout/AlternatingPictureBlocks"/>
    <dgm:cxn modelId="{22003433-1359-44B8-9B85-54AD59BA1B71}" type="presParOf" srcId="{5F0FB68B-17D0-4314-899E-915C3A9C9C4D}" destId="{AC06477A-03EB-4D4A-B41B-B040FC2BAE40}" srcOrd="1" destOrd="0" presId="urn:microsoft.com/office/officeart/2008/layout/AlternatingPictureBlocks"/>
    <dgm:cxn modelId="{CCA0EF7E-5BEF-4839-A958-16AEB9563537}" type="presParOf" srcId="{4CB1B3A9-F5A0-49BA-88D1-AFC19E404BCA}" destId="{30A39B11-DA84-444A-9F25-58F707F0320D}" srcOrd="1" destOrd="0" presId="urn:microsoft.com/office/officeart/2008/layout/AlternatingPictureBlocks"/>
    <dgm:cxn modelId="{63213E39-A9DC-4CB0-BD9A-9F71F2D6C170}" type="presParOf" srcId="{4CB1B3A9-F5A0-49BA-88D1-AFC19E404BCA}" destId="{CE6F5D8D-F13D-45FD-8940-BC7F767734D8}" srcOrd="2" destOrd="0" presId="urn:microsoft.com/office/officeart/2008/layout/AlternatingPictureBlocks"/>
    <dgm:cxn modelId="{6002BC83-35C8-4C57-8CD0-06480EA4F9DF}" type="presParOf" srcId="{CE6F5D8D-F13D-45FD-8940-BC7F767734D8}" destId="{23CE5278-B199-4A0F-96D5-BB30CF541D46}" srcOrd="0" destOrd="0" presId="urn:microsoft.com/office/officeart/2008/layout/AlternatingPictureBlocks"/>
    <dgm:cxn modelId="{A1E7A2DA-0248-4AFF-88D0-D0EEA33D927B}" type="presParOf" srcId="{CE6F5D8D-F13D-45FD-8940-BC7F767734D8}" destId="{7C0ED6AE-32DD-49CE-AF98-62C8A778886C}"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FF8BF8-608A-4AB3-8745-9A0F07154249}" type="doc">
      <dgm:prSet loTypeId="urn:microsoft.com/office/officeart/2009/layout/CircleArrowProcess" loCatId="cycle" qsTypeId="urn:microsoft.com/office/officeart/2005/8/quickstyle/simple2" qsCatId="simple" csTypeId="urn:microsoft.com/office/officeart/2005/8/colors/accent5_1" csCatId="accent5" phldr="1"/>
      <dgm:spPr/>
      <dgm:t>
        <a:bodyPr/>
        <a:lstStyle/>
        <a:p>
          <a:endParaRPr lang="es-EC"/>
        </a:p>
      </dgm:t>
    </dgm:pt>
    <dgm:pt modelId="{07BAE20D-AAA4-4332-992D-9A02459281C5}">
      <dgm:prSet phldrT="[Texto]" custT="1"/>
      <dgm:spPr/>
      <dgm:t>
        <a:bodyPr/>
        <a:lstStyle/>
        <a:p>
          <a:pPr algn="l"/>
          <a:r>
            <a:rPr lang="es-EC" sz="1200" dirty="0" smtClean="0"/>
            <a:t>Efectividad de la gestión del conocimiento</a:t>
          </a:r>
          <a:endParaRPr lang="es-EC" sz="1200" dirty="0"/>
        </a:p>
      </dgm:t>
    </dgm:pt>
    <dgm:pt modelId="{E1D8247D-031D-4473-B877-C68F9744760D}" type="parTrans" cxnId="{BE8FFD2A-809C-4D61-BE65-400289EFE325}">
      <dgm:prSet/>
      <dgm:spPr/>
      <dgm:t>
        <a:bodyPr/>
        <a:lstStyle/>
        <a:p>
          <a:pPr algn="l"/>
          <a:endParaRPr lang="es-EC" sz="1100"/>
        </a:p>
      </dgm:t>
    </dgm:pt>
    <dgm:pt modelId="{12CBCEED-2256-4764-919E-1DA0782F5527}" type="sibTrans" cxnId="{BE8FFD2A-809C-4D61-BE65-400289EFE325}">
      <dgm:prSet/>
      <dgm:spPr/>
      <dgm:t>
        <a:bodyPr/>
        <a:lstStyle/>
        <a:p>
          <a:pPr algn="l"/>
          <a:endParaRPr lang="es-EC" sz="1100"/>
        </a:p>
      </dgm:t>
    </dgm:pt>
    <dgm:pt modelId="{D4DD1FD3-14E2-4FE2-A7C5-96077063D029}">
      <dgm:prSet phldrT="[Texto]" custT="1"/>
      <dgm:spPr/>
      <dgm:t>
        <a:bodyPr/>
        <a:lstStyle/>
        <a:p>
          <a:pPr algn="l"/>
          <a:r>
            <a:rPr lang="es-EC" sz="1200" b="1" dirty="0" smtClean="0"/>
            <a:t>Procesos de la gestión del conocimiento</a:t>
          </a:r>
          <a:endParaRPr lang="es-EC" sz="1200" b="1" dirty="0"/>
        </a:p>
      </dgm:t>
    </dgm:pt>
    <dgm:pt modelId="{EA726162-D6E8-4F77-A5E5-1F99A7FBE1AA}" type="parTrans" cxnId="{AFA1D092-4282-4A30-AECA-A82D63EE4045}">
      <dgm:prSet/>
      <dgm:spPr/>
      <dgm:t>
        <a:bodyPr/>
        <a:lstStyle/>
        <a:p>
          <a:pPr algn="l"/>
          <a:endParaRPr lang="es-EC" sz="1100"/>
        </a:p>
      </dgm:t>
    </dgm:pt>
    <dgm:pt modelId="{D969A561-E14D-44AF-BDFD-87BF541D7D2C}" type="sibTrans" cxnId="{AFA1D092-4282-4A30-AECA-A82D63EE4045}">
      <dgm:prSet/>
      <dgm:spPr/>
      <dgm:t>
        <a:bodyPr/>
        <a:lstStyle/>
        <a:p>
          <a:pPr algn="l"/>
          <a:endParaRPr lang="es-EC" sz="1100"/>
        </a:p>
      </dgm:t>
    </dgm:pt>
    <dgm:pt modelId="{D859CD55-12B5-408C-A974-41C3F828B6B0}">
      <dgm:prSet phldrT="[Texto]" custT="1"/>
      <dgm:spPr/>
      <dgm:t>
        <a:bodyPr/>
        <a:lstStyle/>
        <a:p>
          <a:pPr algn="l"/>
          <a:r>
            <a:rPr lang="es-EC" sz="1400" dirty="0" smtClean="0"/>
            <a:t>Niveles de cumplimiento</a:t>
          </a:r>
          <a:endParaRPr lang="es-EC" sz="1400" dirty="0"/>
        </a:p>
      </dgm:t>
    </dgm:pt>
    <dgm:pt modelId="{650FDB31-EBB7-4DB8-8737-C218CECBD1D0}" type="parTrans" cxnId="{3BCC93BD-BA16-415F-A15E-18A2997959BC}">
      <dgm:prSet/>
      <dgm:spPr/>
      <dgm:t>
        <a:bodyPr/>
        <a:lstStyle/>
        <a:p>
          <a:pPr algn="l"/>
          <a:endParaRPr lang="es-EC" sz="1100"/>
        </a:p>
      </dgm:t>
    </dgm:pt>
    <dgm:pt modelId="{BF7AA8E1-7485-4F97-9596-0003FE969B09}" type="sibTrans" cxnId="{3BCC93BD-BA16-415F-A15E-18A2997959BC}">
      <dgm:prSet/>
      <dgm:spPr/>
      <dgm:t>
        <a:bodyPr/>
        <a:lstStyle/>
        <a:p>
          <a:pPr algn="l"/>
          <a:endParaRPr lang="es-EC" sz="1100"/>
        </a:p>
      </dgm:t>
    </dgm:pt>
    <dgm:pt modelId="{D013475B-AE27-4B54-8423-306DA2996E70}">
      <dgm:prSet phldrT="[Texto]" custT="1"/>
      <dgm:spPr/>
      <dgm:t>
        <a:bodyPr/>
        <a:lstStyle/>
        <a:p>
          <a:pPr algn="l"/>
          <a:r>
            <a:rPr lang="es-ES_tradnl" sz="1200" b="1" i="0" dirty="0" smtClean="0">
              <a:latin typeface="+mj-lt"/>
              <a:cs typeface="Times New Roman" panose="02020603050405020304" pitchFamily="18" charset="0"/>
            </a:rPr>
            <a:t>Procesos críticos</a:t>
          </a:r>
          <a:endParaRPr lang="es-EC" sz="1200" i="0" dirty="0">
            <a:latin typeface="+mj-lt"/>
            <a:cs typeface="Times New Roman" panose="02020603050405020304" pitchFamily="18" charset="0"/>
          </a:endParaRPr>
        </a:p>
      </dgm:t>
    </dgm:pt>
    <dgm:pt modelId="{AB2BD7DE-E34D-4638-A1A7-88A69937EC24}" type="parTrans" cxnId="{3D626954-048E-48F2-AFCD-0A165E1BDF04}">
      <dgm:prSet/>
      <dgm:spPr/>
      <dgm:t>
        <a:bodyPr/>
        <a:lstStyle/>
        <a:p>
          <a:endParaRPr lang="es-EC" sz="1100"/>
        </a:p>
      </dgm:t>
    </dgm:pt>
    <dgm:pt modelId="{661E57F6-B64C-4AF2-ACC3-A59F0B1D3BFA}" type="sibTrans" cxnId="{3D626954-048E-48F2-AFCD-0A165E1BDF04}">
      <dgm:prSet/>
      <dgm:spPr/>
      <dgm:t>
        <a:bodyPr/>
        <a:lstStyle/>
        <a:p>
          <a:endParaRPr lang="es-EC" sz="1100"/>
        </a:p>
      </dgm:t>
    </dgm:pt>
    <dgm:pt modelId="{679441C5-19D0-4679-9FC4-FAC76D5DBD2C}" type="pres">
      <dgm:prSet presAssocID="{3CFF8BF8-608A-4AB3-8745-9A0F07154249}" presName="Name0" presStyleCnt="0">
        <dgm:presLayoutVars>
          <dgm:chMax val="7"/>
          <dgm:chPref val="7"/>
          <dgm:dir/>
          <dgm:animLvl val="lvl"/>
        </dgm:presLayoutVars>
      </dgm:prSet>
      <dgm:spPr/>
      <dgm:t>
        <a:bodyPr/>
        <a:lstStyle/>
        <a:p>
          <a:endParaRPr lang="es-EC"/>
        </a:p>
      </dgm:t>
    </dgm:pt>
    <dgm:pt modelId="{2B743BA4-3630-48A5-B503-EB755DE0D7B1}" type="pres">
      <dgm:prSet presAssocID="{07BAE20D-AAA4-4332-992D-9A02459281C5}" presName="Accent1" presStyleCnt="0"/>
      <dgm:spPr/>
      <dgm:t>
        <a:bodyPr/>
        <a:lstStyle/>
        <a:p>
          <a:endParaRPr lang="es-ES"/>
        </a:p>
      </dgm:t>
    </dgm:pt>
    <dgm:pt modelId="{37C1A35D-C170-47FB-A1DC-001599FD9DC1}" type="pres">
      <dgm:prSet presAssocID="{07BAE20D-AAA4-4332-992D-9A02459281C5}" presName="Accent" presStyleLbl="node1" presStyleIdx="0" presStyleCnt="4"/>
      <dgm:spPr/>
      <dgm:t>
        <a:bodyPr/>
        <a:lstStyle/>
        <a:p>
          <a:endParaRPr lang="es-ES"/>
        </a:p>
      </dgm:t>
    </dgm:pt>
    <dgm:pt modelId="{817F820C-6125-412F-B8D2-AE01DA385E4A}" type="pres">
      <dgm:prSet presAssocID="{07BAE20D-AAA4-4332-992D-9A02459281C5}" presName="Parent1" presStyleLbl="revTx" presStyleIdx="0" presStyleCnt="4">
        <dgm:presLayoutVars>
          <dgm:chMax val="1"/>
          <dgm:chPref val="1"/>
          <dgm:bulletEnabled val="1"/>
        </dgm:presLayoutVars>
      </dgm:prSet>
      <dgm:spPr/>
      <dgm:t>
        <a:bodyPr/>
        <a:lstStyle/>
        <a:p>
          <a:endParaRPr lang="es-EC"/>
        </a:p>
      </dgm:t>
    </dgm:pt>
    <dgm:pt modelId="{8C46DD42-F0D7-4422-88B4-E9FE1D19C505}" type="pres">
      <dgm:prSet presAssocID="{D4DD1FD3-14E2-4FE2-A7C5-96077063D029}" presName="Accent2" presStyleCnt="0"/>
      <dgm:spPr/>
      <dgm:t>
        <a:bodyPr/>
        <a:lstStyle/>
        <a:p>
          <a:endParaRPr lang="es-ES"/>
        </a:p>
      </dgm:t>
    </dgm:pt>
    <dgm:pt modelId="{0B0F60BA-6868-4EC6-B01D-651C8C42FAA4}" type="pres">
      <dgm:prSet presAssocID="{D4DD1FD3-14E2-4FE2-A7C5-96077063D029}" presName="Accent" presStyleLbl="node1" presStyleIdx="1" presStyleCnt="4"/>
      <dgm:spPr/>
      <dgm:t>
        <a:bodyPr/>
        <a:lstStyle/>
        <a:p>
          <a:endParaRPr lang="es-ES"/>
        </a:p>
      </dgm:t>
    </dgm:pt>
    <dgm:pt modelId="{3C24090F-B9AF-4CA3-A433-580C1CEB1ED2}" type="pres">
      <dgm:prSet presAssocID="{D4DD1FD3-14E2-4FE2-A7C5-96077063D029}" presName="Parent2" presStyleLbl="revTx" presStyleIdx="1" presStyleCnt="4" custLinFactY="100000" custLinFactNeighborX="33946" custLinFactNeighborY="106931">
        <dgm:presLayoutVars>
          <dgm:chMax val="1"/>
          <dgm:chPref val="1"/>
          <dgm:bulletEnabled val="1"/>
        </dgm:presLayoutVars>
      </dgm:prSet>
      <dgm:spPr/>
      <dgm:t>
        <a:bodyPr/>
        <a:lstStyle/>
        <a:p>
          <a:endParaRPr lang="es-EC"/>
        </a:p>
      </dgm:t>
    </dgm:pt>
    <dgm:pt modelId="{3A078E0F-456F-462C-8CFA-AB04C54276E5}" type="pres">
      <dgm:prSet presAssocID="{D859CD55-12B5-408C-A974-41C3F828B6B0}" presName="Accent3" presStyleCnt="0"/>
      <dgm:spPr/>
      <dgm:t>
        <a:bodyPr/>
        <a:lstStyle/>
        <a:p>
          <a:endParaRPr lang="es-ES"/>
        </a:p>
      </dgm:t>
    </dgm:pt>
    <dgm:pt modelId="{BFEFF3E2-FE5D-46C8-8CC7-069C449430DD}" type="pres">
      <dgm:prSet presAssocID="{D859CD55-12B5-408C-A974-41C3F828B6B0}" presName="Accent" presStyleLbl="node1" presStyleIdx="2" presStyleCnt="4"/>
      <dgm:spPr/>
      <dgm:t>
        <a:bodyPr/>
        <a:lstStyle/>
        <a:p>
          <a:endParaRPr lang="es-ES"/>
        </a:p>
      </dgm:t>
    </dgm:pt>
    <dgm:pt modelId="{78472142-30ED-4ABC-A0CC-E24C9138D732}" type="pres">
      <dgm:prSet presAssocID="{D859CD55-12B5-408C-A974-41C3F828B6B0}" presName="Parent3" presStyleLbl="revTx" presStyleIdx="2" presStyleCnt="4" custScaleX="155300" custLinFactY="-100000" custLinFactNeighborX="-22802" custLinFactNeighborY="-115722">
        <dgm:presLayoutVars>
          <dgm:chMax val="1"/>
          <dgm:chPref val="1"/>
          <dgm:bulletEnabled val="1"/>
        </dgm:presLayoutVars>
      </dgm:prSet>
      <dgm:spPr/>
      <dgm:t>
        <a:bodyPr/>
        <a:lstStyle/>
        <a:p>
          <a:endParaRPr lang="es-EC"/>
        </a:p>
      </dgm:t>
    </dgm:pt>
    <dgm:pt modelId="{160A2653-5C1D-4F00-945B-BA0AA0DC6F1C}" type="pres">
      <dgm:prSet presAssocID="{D013475B-AE27-4B54-8423-306DA2996E70}" presName="Accent4" presStyleCnt="0"/>
      <dgm:spPr/>
      <dgm:t>
        <a:bodyPr/>
        <a:lstStyle/>
        <a:p>
          <a:endParaRPr lang="es-ES"/>
        </a:p>
      </dgm:t>
    </dgm:pt>
    <dgm:pt modelId="{E67F0CA0-3E28-4DD6-986F-E7ADC3115992}" type="pres">
      <dgm:prSet presAssocID="{D013475B-AE27-4B54-8423-306DA2996E70}" presName="Accent" presStyleLbl="node1" presStyleIdx="3" presStyleCnt="4"/>
      <dgm:spPr/>
      <dgm:t>
        <a:bodyPr/>
        <a:lstStyle/>
        <a:p>
          <a:endParaRPr lang="es-ES"/>
        </a:p>
      </dgm:t>
    </dgm:pt>
    <dgm:pt modelId="{FD6DC069-9089-46E5-AB5E-22C5C443656A}" type="pres">
      <dgm:prSet presAssocID="{D013475B-AE27-4B54-8423-306DA2996E70}" presName="Parent4" presStyleLbl="revTx" presStyleIdx="3" presStyleCnt="4">
        <dgm:presLayoutVars>
          <dgm:chMax val="1"/>
          <dgm:chPref val="1"/>
          <dgm:bulletEnabled val="1"/>
        </dgm:presLayoutVars>
      </dgm:prSet>
      <dgm:spPr/>
      <dgm:t>
        <a:bodyPr/>
        <a:lstStyle/>
        <a:p>
          <a:endParaRPr lang="es-EC"/>
        </a:p>
      </dgm:t>
    </dgm:pt>
  </dgm:ptLst>
  <dgm:cxnLst>
    <dgm:cxn modelId="{34C8E9D7-4226-43C0-9C55-2A8B0E3ABBE2}" type="presOf" srcId="{D013475B-AE27-4B54-8423-306DA2996E70}" destId="{FD6DC069-9089-46E5-AB5E-22C5C443656A}" srcOrd="0" destOrd="0" presId="urn:microsoft.com/office/officeart/2009/layout/CircleArrowProcess"/>
    <dgm:cxn modelId="{AFA1D092-4282-4A30-AECA-A82D63EE4045}" srcId="{3CFF8BF8-608A-4AB3-8745-9A0F07154249}" destId="{D4DD1FD3-14E2-4FE2-A7C5-96077063D029}" srcOrd="1" destOrd="0" parTransId="{EA726162-D6E8-4F77-A5E5-1F99A7FBE1AA}" sibTransId="{D969A561-E14D-44AF-BDFD-87BF541D7D2C}"/>
    <dgm:cxn modelId="{BE8FFD2A-809C-4D61-BE65-400289EFE325}" srcId="{3CFF8BF8-608A-4AB3-8745-9A0F07154249}" destId="{07BAE20D-AAA4-4332-992D-9A02459281C5}" srcOrd="0" destOrd="0" parTransId="{E1D8247D-031D-4473-B877-C68F9744760D}" sibTransId="{12CBCEED-2256-4764-919E-1DA0782F5527}"/>
    <dgm:cxn modelId="{3BCC93BD-BA16-415F-A15E-18A2997959BC}" srcId="{3CFF8BF8-608A-4AB3-8745-9A0F07154249}" destId="{D859CD55-12B5-408C-A974-41C3F828B6B0}" srcOrd="2" destOrd="0" parTransId="{650FDB31-EBB7-4DB8-8737-C218CECBD1D0}" sibTransId="{BF7AA8E1-7485-4F97-9596-0003FE969B09}"/>
    <dgm:cxn modelId="{02852D9E-BB14-4243-935E-E88C26709AB4}" type="presOf" srcId="{07BAE20D-AAA4-4332-992D-9A02459281C5}" destId="{817F820C-6125-412F-B8D2-AE01DA385E4A}" srcOrd="0" destOrd="0" presId="urn:microsoft.com/office/officeart/2009/layout/CircleArrowProcess"/>
    <dgm:cxn modelId="{3A8018CD-4B6C-47BE-981C-8207E3A4F0D0}" type="presOf" srcId="{D859CD55-12B5-408C-A974-41C3F828B6B0}" destId="{78472142-30ED-4ABC-A0CC-E24C9138D732}" srcOrd="0" destOrd="0" presId="urn:microsoft.com/office/officeart/2009/layout/CircleArrowProcess"/>
    <dgm:cxn modelId="{3D626954-048E-48F2-AFCD-0A165E1BDF04}" srcId="{3CFF8BF8-608A-4AB3-8745-9A0F07154249}" destId="{D013475B-AE27-4B54-8423-306DA2996E70}" srcOrd="3" destOrd="0" parTransId="{AB2BD7DE-E34D-4638-A1A7-88A69937EC24}" sibTransId="{661E57F6-B64C-4AF2-ACC3-A59F0B1D3BFA}"/>
    <dgm:cxn modelId="{EE4346DD-010D-4B04-9566-1E88C02A6E93}" type="presOf" srcId="{3CFF8BF8-608A-4AB3-8745-9A0F07154249}" destId="{679441C5-19D0-4679-9FC4-FAC76D5DBD2C}" srcOrd="0" destOrd="0" presId="urn:microsoft.com/office/officeart/2009/layout/CircleArrowProcess"/>
    <dgm:cxn modelId="{7A5B6D87-9829-4189-855F-87D7EC33F3DD}" type="presOf" srcId="{D4DD1FD3-14E2-4FE2-A7C5-96077063D029}" destId="{3C24090F-B9AF-4CA3-A433-580C1CEB1ED2}" srcOrd="0" destOrd="0" presId="urn:microsoft.com/office/officeart/2009/layout/CircleArrowProcess"/>
    <dgm:cxn modelId="{5A1961C1-56A9-4236-888C-0F72EADC717A}" type="presParOf" srcId="{679441C5-19D0-4679-9FC4-FAC76D5DBD2C}" destId="{2B743BA4-3630-48A5-B503-EB755DE0D7B1}" srcOrd="0" destOrd="0" presId="urn:microsoft.com/office/officeart/2009/layout/CircleArrowProcess"/>
    <dgm:cxn modelId="{A047F6BF-73BA-4ABF-A79E-E9DEECBB558A}" type="presParOf" srcId="{2B743BA4-3630-48A5-B503-EB755DE0D7B1}" destId="{37C1A35D-C170-47FB-A1DC-001599FD9DC1}" srcOrd="0" destOrd="0" presId="urn:microsoft.com/office/officeart/2009/layout/CircleArrowProcess"/>
    <dgm:cxn modelId="{85E2ED49-2D01-4508-A82B-E358F9FDF29D}" type="presParOf" srcId="{679441C5-19D0-4679-9FC4-FAC76D5DBD2C}" destId="{817F820C-6125-412F-B8D2-AE01DA385E4A}" srcOrd="1" destOrd="0" presId="urn:microsoft.com/office/officeart/2009/layout/CircleArrowProcess"/>
    <dgm:cxn modelId="{1AA12B7B-009D-440B-9632-09DF93D00953}" type="presParOf" srcId="{679441C5-19D0-4679-9FC4-FAC76D5DBD2C}" destId="{8C46DD42-F0D7-4422-88B4-E9FE1D19C505}" srcOrd="2" destOrd="0" presId="urn:microsoft.com/office/officeart/2009/layout/CircleArrowProcess"/>
    <dgm:cxn modelId="{15F02EE1-0669-4AA6-852F-8981E8FDC581}" type="presParOf" srcId="{8C46DD42-F0D7-4422-88B4-E9FE1D19C505}" destId="{0B0F60BA-6868-4EC6-B01D-651C8C42FAA4}" srcOrd="0" destOrd="0" presId="urn:microsoft.com/office/officeart/2009/layout/CircleArrowProcess"/>
    <dgm:cxn modelId="{F324536A-5C4A-468C-A44C-50ACBC8FF587}" type="presParOf" srcId="{679441C5-19D0-4679-9FC4-FAC76D5DBD2C}" destId="{3C24090F-B9AF-4CA3-A433-580C1CEB1ED2}" srcOrd="3" destOrd="0" presId="urn:microsoft.com/office/officeart/2009/layout/CircleArrowProcess"/>
    <dgm:cxn modelId="{D09B5393-4D86-4037-B2DA-057F6700F95A}" type="presParOf" srcId="{679441C5-19D0-4679-9FC4-FAC76D5DBD2C}" destId="{3A078E0F-456F-462C-8CFA-AB04C54276E5}" srcOrd="4" destOrd="0" presId="urn:microsoft.com/office/officeart/2009/layout/CircleArrowProcess"/>
    <dgm:cxn modelId="{8191FC2B-A964-49A6-A489-B8591E73CEFC}" type="presParOf" srcId="{3A078E0F-456F-462C-8CFA-AB04C54276E5}" destId="{BFEFF3E2-FE5D-46C8-8CC7-069C449430DD}" srcOrd="0" destOrd="0" presId="urn:microsoft.com/office/officeart/2009/layout/CircleArrowProcess"/>
    <dgm:cxn modelId="{1CE41AC5-A085-4236-9633-4A7383AF7D4D}" type="presParOf" srcId="{679441C5-19D0-4679-9FC4-FAC76D5DBD2C}" destId="{78472142-30ED-4ABC-A0CC-E24C9138D732}" srcOrd="5" destOrd="0" presId="urn:microsoft.com/office/officeart/2009/layout/CircleArrowProcess"/>
    <dgm:cxn modelId="{1A6B5DB2-315D-4B09-8085-354DB7DBD49D}" type="presParOf" srcId="{679441C5-19D0-4679-9FC4-FAC76D5DBD2C}" destId="{160A2653-5C1D-4F00-945B-BA0AA0DC6F1C}" srcOrd="6" destOrd="0" presId="urn:microsoft.com/office/officeart/2009/layout/CircleArrowProcess"/>
    <dgm:cxn modelId="{A51977CF-F1DF-422E-BC8F-D95E60D0106E}" type="presParOf" srcId="{160A2653-5C1D-4F00-945B-BA0AA0DC6F1C}" destId="{E67F0CA0-3E28-4DD6-986F-E7ADC3115992}" srcOrd="0" destOrd="0" presId="urn:microsoft.com/office/officeart/2009/layout/CircleArrowProcess"/>
    <dgm:cxn modelId="{D4618F2A-5ADC-4E5B-A803-7D2AEC571BF1}" type="presParOf" srcId="{679441C5-19D0-4679-9FC4-FAC76D5DBD2C}" destId="{FD6DC069-9089-46E5-AB5E-22C5C443656A}"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17A854-E5B9-41E7-B0DB-50F824238FF1}" type="doc">
      <dgm:prSet loTypeId="urn:microsoft.com/office/officeart/2008/layout/HorizontalMultiLevelHierarchy" loCatId="hierarchy" qsTypeId="urn:microsoft.com/office/officeart/2005/8/quickstyle/simple1" qsCatId="simple" csTypeId="urn:microsoft.com/office/officeart/2005/8/colors/accent2_1" csCatId="accent2" phldr="1"/>
      <dgm:spPr/>
      <dgm:t>
        <a:bodyPr/>
        <a:lstStyle/>
        <a:p>
          <a:endParaRPr lang="es-EC"/>
        </a:p>
      </dgm:t>
    </dgm:pt>
    <dgm:pt modelId="{CAD25926-A9F7-4EE2-9796-E88B845DBD5A}">
      <dgm:prSet phldrT="[Texto]"/>
      <dgm:spPr/>
      <dgm:t>
        <a:bodyPr/>
        <a:lstStyle/>
        <a:p>
          <a:r>
            <a:rPr lang="es-EC" dirty="0" smtClean="0">
              <a:latin typeface="+mn-lt"/>
            </a:rPr>
            <a:t>MARCO TEORICO</a:t>
          </a:r>
          <a:endParaRPr lang="es-EC" dirty="0">
            <a:latin typeface="+mn-lt"/>
          </a:endParaRPr>
        </a:p>
      </dgm:t>
    </dgm:pt>
    <dgm:pt modelId="{4DF3CC39-6468-4E01-9C71-EEB27BBA8844}" type="parTrans" cxnId="{FFE8AFD8-42C3-412C-A741-E164617E74EC}">
      <dgm:prSet/>
      <dgm:spPr/>
      <dgm:t>
        <a:bodyPr/>
        <a:lstStyle/>
        <a:p>
          <a:endParaRPr lang="es-EC">
            <a:latin typeface="+mn-lt"/>
          </a:endParaRPr>
        </a:p>
      </dgm:t>
    </dgm:pt>
    <dgm:pt modelId="{B31876B5-184D-43B6-9A0E-061BB1C717B9}" type="sibTrans" cxnId="{FFE8AFD8-42C3-412C-A741-E164617E74EC}">
      <dgm:prSet/>
      <dgm:spPr/>
      <dgm:t>
        <a:bodyPr/>
        <a:lstStyle/>
        <a:p>
          <a:endParaRPr lang="es-EC">
            <a:latin typeface="+mn-lt"/>
          </a:endParaRPr>
        </a:p>
      </dgm:t>
    </dgm:pt>
    <dgm:pt modelId="{CD5700D9-B43F-4C0C-B2B3-E180D5BA25CF}">
      <dgm:prSet phldrT="[Texto]" custT="1"/>
      <dgm:spPr/>
      <dgm:t>
        <a:bodyPr/>
        <a:lstStyle/>
        <a:p>
          <a:r>
            <a:rPr lang="es-EC" sz="1400" dirty="0" smtClean="0">
              <a:latin typeface="+mn-lt"/>
              <a:cs typeface="Arial" panose="020B0604020202020204" pitchFamily="34" charset="0"/>
            </a:rPr>
            <a:t>→ </a:t>
          </a:r>
          <a:r>
            <a:rPr lang="es-ES_tradnl" sz="1400" dirty="0" smtClean="0"/>
            <a:t>Gestión del Conocimiento</a:t>
          </a:r>
          <a:endParaRPr lang="es-EC" sz="1400" dirty="0">
            <a:latin typeface="+mn-lt"/>
            <a:cs typeface="Arial" panose="020B0604020202020204" pitchFamily="34" charset="0"/>
          </a:endParaRPr>
        </a:p>
      </dgm:t>
    </dgm:pt>
    <dgm:pt modelId="{7FD723DF-412C-4E36-9BA3-7E45F5E73711}" type="parTrans" cxnId="{14C7DBB3-7002-4BAF-9F97-67AA40CA8A24}">
      <dgm:prSet/>
      <dgm:spPr/>
      <dgm:t>
        <a:bodyPr/>
        <a:lstStyle/>
        <a:p>
          <a:endParaRPr lang="es-EC">
            <a:latin typeface="+mn-lt"/>
          </a:endParaRPr>
        </a:p>
      </dgm:t>
    </dgm:pt>
    <dgm:pt modelId="{9FFB7998-2FFB-4EB8-852A-10EB3260B8FB}" type="sibTrans" cxnId="{14C7DBB3-7002-4BAF-9F97-67AA40CA8A24}">
      <dgm:prSet/>
      <dgm:spPr/>
      <dgm:t>
        <a:bodyPr/>
        <a:lstStyle/>
        <a:p>
          <a:endParaRPr lang="es-EC">
            <a:latin typeface="+mn-lt"/>
          </a:endParaRPr>
        </a:p>
      </dgm:t>
    </dgm:pt>
    <dgm:pt modelId="{042D5B94-1CC1-4195-950F-E07CDF4E2FB8}">
      <dgm:prSet phldrT="[Texto]" custT="1"/>
      <dgm:spPr/>
      <dgm:t>
        <a:bodyPr/>
        <a:lstStyle/>
        <a:p>
          <a:r>
            <a:rPr lang="es-EC" sz="1400" dirty="0" smtClean="0">
              <a:latin typeface="+mn-lt"/>
              <a:cs typeface="Arial" panose="020B0604020202020204" pitchFamily="34" charset="0"/>
            </a:rPr>
            <a:t>→ </a:t>
          </a:r>
          <a:r>
            <a:rPr lang="es-ES_tradnl" sz="1400" dirty="0" smtClean="0"/>
            <a:t>Procesos críticos</a:t>
          </a:r>
          <a:r>
            <a:rPr lang="es-EC" sz="1400" dirty="0" smtClean="0">
              <a:latin typeface="+mn-lt"/>
              <a:cs typeface="Arial" panose="020B0604020202020204" pitchFamily="34" charset="0"/>
            </a:rPr>
            <a:t> </a:t>
          </a:r>
          <a:endParaRPr lang="es-EC" sz="1400" dirty="0">
            <a:latin typeface="+mn-lt"/>
            <a:cs typeface="Arial" panose="020B0604020202020204" pitchFamily="34" charset="0"/>
          </a:endParaRPr>
        </a:p>
      </dgm:t>
    </dgm:pt>
    <dgm:pt modelId="{C2E09F26-3681-47E3-976D-EAF5B42B4269}" type="parTrans" cxnId="{EDD0B658-4812-427E-8DA9-51E774A7527E}">
      <dgm:prSet/>
      <dgm:spPr/>
      <dgm:t>
        <a:bodyPr/>
        <a:lstStyle/>
        <a:p>
          <a:endParaRPr lang="es-EC">
            <a:latin typeface="+mn-lt"/>
          </a:endParaRPr>
        </a:p>
      </dgm:t>
    </dgm:pt>
    <dgm:pt modelId="{051FD427-5252-45EA-A95F-B8264310EBC5}" type="sibTrans" cxnId="{EDD0B658-4812-427E-8DA9-51E774A7527E}">
      <dgm:prSet/>
      <dgm:spPr/>
      <dgm:t>
        <a:bodyPr/>
        <a:lstStyle/>
        <a:p>
          <a:endParaRPr lang="es-EC">
            <a:latin typeface="+mn-lt"/>
          </a:endParaRPr>
        </a:p>
      </dgm:t>
    </dgm:pt>
    <dgm:pt modelId="{8EC76293-8941-422E-A9BA-9C7B2A1699AD}">
      <dgm:prSet custT="1"/>
      <dgm:spPr/>
      <dgm:t>
        <a:bodyPr/>
        <a:lstStyle/>
        <a:p>
          <a:r>
            <a:rPr lang="es-EC" sz="1400" dirty="0" smtClean="0">
              <a:latin typeface="+mn-lt"/>
              <a:cs typeface="Arial" panose="020B0604020202020204" pitchFamily="34" charset="0"/>
            </a:rPr>
            <a:t>→ </a:t>
          </a:r>
          <a:r>
            <a:rPr lang="es-ES_tradnl" sz="1400" b="0" dirty="0" smtClean="0"/>
            <a:t>Conocimiento</a:t>
          </a:r>
          <a:endParaRPr lang="es-EC" sz="1400" b="0" dirty="0">
            <a:latin typeface="+mn-lt"/>
          </a:endParaRPr>
        </a:p>
      </dgm:t>
    </dgm:pt>
    <dgm:pt modelId="{C16DCB01-66A5-4415-B3CE-7520D69A5147}" type="parTrans" cxnId="{0BD828C6-1EEF-45CC-8316-683711E74C4E}">
      <dgm:prSet/>
      <dgm:spPr/>
      <dgm:t>
        <a:bodyPr/>
        <a:lstStyle/>
        <a:p>
          <a:endParaRPr lang="es-EC">
            <a:latin typeface="+mn-lt"/>
          </a:endParaRPr>
        </a:p>
      </dgm:t>
    </dgm:pt>
    <dgm:pt modelId="{06BE3C61-48E3-41C6-8D18-084923A9936E}" type="sibTrans" cxnId="{0BD828C6-1EEF-45CC-8316-683711E74C4E}">
      <dgm:prSet/>
      <dgm:spPr/>
      <dgm:t>
        <a:bodyPr/>
        <a:lstStyle/>
        <a:p>
          <a:endParaRPr lang="es-EC">
            <a:latin typeface="+mn-lt"/>
          </a:endParaRPr>
        </a:p>
      </dgm:t>
    </dgm:pt>
    <dgm:pt modelId="{F047EE0A-BE3D-4194-B5D2-787246F656FC}" type="pres">
      <dgm:prSet presAssocID="{C317A854-E5B9-41E7-B0DB-50F824238FF1}" presName="Name0" presStyleCnt="0">
        <dgm:presLayoutVars>
          <dgm:chPref val="1"/>
          <dgm:dir/>
          <dgm:animOne val="branch"/>
          <dgm:animLvl val="lvl"/>
          <dgm:resizeHandles val="exact"/>
        </dgm:presLayoutVars>
      </dgm:prSet>
      <dgm:spPr/>
      <dgm:t>
        <a:bodyPr/>
        <a:lstStyle/>
        <a:p>
          <a:endParaRPr lang="es-EC"/>
        </a:p>
      </dgm:t>
    </dgm:pt>
    <dgm:pt modelId="{907DE891-26C9-48FB-B753-D5AF42472983}" type="pres">
      <dgm:prSet presAssocID="{CAD25926-A9F7-4EE2-9796-E88B845DBD5A}" presName="root1" presStyleCnt="0"/>
      <dgm:spPr/>
      <dgm:t>
        <a:bodyPr/>
        <a:lstStyle/>
        <a:p>
          <a:endParaRPr lang="es-ES"/>
        </a:p>
      </dgm:t>
    </dgm:pt>
    <dgm:pt modelId="{969E4C99-E3F4-4EA9-AD1F-6B87E5F46073}" type="pres">
      <dgm:prSet presAssocID="{CAD25926-A9F7-4EE2-9796-E88B845DBD5A}" presName="LevelOneTextNode" presStyleLbl="node0" presStyleIdx="0" presStyleCnt="1" custScaleY="78055" custLinFactX="-100000" custLinFactNeighborX="-159811" custLinFactNeighborY="10348">
        <dgm:presLayoutVars>
          <dgm:chPref val="3"/>
        </dgm:presLayoutVars>
      </dgm:prSet>
      <dgm:spPr/>
      <dgm:t>
        <a:bodyPr/>
        <a:lstStyle/>
        <a:p>
          <a:endParaRPr lang="es-EC"/>
        </a:p>
      </dgm:t>
    </dgm:pt>
    <dgm:pt modelId="{4D096AD6-A994-45B3-BB1E-A28B38C17062}" type="pres">
      <dgm:prSet presAssocID="{CAD25926-A9F7-4EE2-9796-E88B845DBD5A}" presName="level2hierChild" presStyleCnt="0"/>
      <dgm:spPr/>
      <dgm:t>
        <a:bodyPr/>
        <a:lstStyle/>
        <a:p>
          <a:endParaRPr lang="es-ES"/>
        </a:p>
      </dgm:t>
    </dgm:pt>
    <dgm:pt modelId="{BB15EE5C-087E-4E65-8CAE-A5FF9AE58390}" type="pres">
      <dgm:prSet presAssocID="{7FD723DF-412C-4E36-9BA3-7E45F5E73711}" presName="conn2-1" presStyleLbl="parChTrans1D2" presStyleIdx="0" presStyleCnt="3"/>
      <dgm:spPr/>
      <dgm:t>
        <a:bodyPr/>
        <a:lstStyle/>
        <a:p>
          <a:endParaRPr lang="es-EC"/>
        </a:p>
      </dgm:t>
    </dgm:pt>
    <dgm:pt modelId="{9EF048EE-F49D-43E3-9842-5408787883AE}" type="pres">
      <dgm:prSet presAssocID="{7FD723DF-412C-4E36-9BA3-7E45F5E73711}" presName="connTx" presStyleLbl="parChTrans1D2" presStyleIdx="0" presStyleCnt="3"/>
      <dgm:spPr/>
      <dgm:t>
        <a:bodyPr/>
        <a:lstStyle/>
        <a:p>
          <a:endParaRPr lang="es-EC"/>
        </a:p>
      </dgm:t>
    </dgm:pt>
    <dgm:pt modelId="{6A00DE90-8BB7-4D88-979A-6F0875F35A0C}" type="pres">
      <dgm:prSet presAssocID="{CD5700D9-B43F-4C0C-B2B3-E180D5BA25CF}" presName="root2" presStyleCnt="0"/>
      <dgm:spPr/>
      <dgm:t>
        <a:bodyPr/>
        <a:lstStyle/>
        <a:p>
          <a:endParaRPr lang="es-ES"/>
        </a:p>
      </dgm:t>
    </dgm:pt>
    <dgm:pt modelId="{FCC320FB-83C6-4441-95A3-2753454AF6D6}" type="pres">
      <dgm:prSet presAssocID="{CD5700D9-B43F-4C0C-B2B3-E180D5BA25CF}" presName="LevelTwoTextNode" presStyleLbl="node2" presStyleIdx="0" presStyleCnt="3" custScaleX="53587" custScaleY="129246" custLinFactNeighborX="-75014" custLinFactNeighborY="-15679">
        <dgm:presLayoutVars>
          <dgm:chPref val="3"/>
        </dgm:presLayoutVars>
      </dgm:prSet>
      <dgm:spPr/>
      <dgm:t>
        <a:bodyPr/>
        <a:lstStyle/>
        <a:p>
          <a:endParaRPr lang="es-EC"/>
        </a:p>
      </dgm:t>
    </dgm:pt>
    <dgm:pt modelId="{F4A13B74-93B2-46AC-9D86-4C6C43E505C1}" type="pres">
      <dgm:prSet presAssocID="{CD5700D9-B43F-4C0C-B2B3-E180D5BA25CF}" presName="level3hierChild" presStyleCnt="0"/>
      <dgm:spPr/>
      <dgm:t>
        <a:bodyPr/>
        <a:lstStyle/>
        <a:p>
          <a:endParaRPr lang="es-ES"/>
        </a:p>
      </dgm:t>
    </dgm:pt>
    <dgm:pt modelId="{DCC3A235-A008-4DD4-8B4F-BA191D598BBE}" type="pres">
      <dgm:prSet presAssocID="{C2E09F26-3681-47E3-976D-EAF5B42B4269}" presName="conn2-1" presStyleLbl="parChTrans1D2" presStyleIdx="1" presStyleCnt="3"/>
      <dgm:spPr/>
      <dgm:t>
        <a:bodyPr/>
        <a:lstStyle/>
        <a:p>
          <a:endParaRPr lang="es-EC"/>
        </a:p>
      </dgm:t>
    </dgm:pt>
    <dgm:pt modelId="{730A3C62-AB5F-4507-8B48-97D9C509F7A5}" type="pres">
      <dgm:prSet presAssocID="{C2E09F26-3681-47E3-976D-EAF5B42B4269}" presName="connTx" presStyleLbl="parChTrans1D2" presStyleIdx="1" presStyleCnt="3"/>
      <dgm:spPr/>
      <dgm:t>
        <a:bodyPr/>
        <a:lstStyle/>
        <a:p>
          <a:endParaRPr lang="es-EC"/>
        </a:p>
      </dgm:t>
    </dgm:pt>
    <dgm:pt modelId="{3C4D91C6-94B4-4A98-8C2E-A82858E66B08}" type="pres">
      <dgm:prSet presAssocID="{042D5B94-1CC1-4195-950F-E07CDF4E2FB8}" presName="root2" presStyleCnt="0"/>
      <dgm:spPr/>
      <dgm:t>
        <a:bodyPr/>
        <a:lstStyle/>
        <a:p>
          <a:endParaRPr lang="es-ES"/>
        </a:p>
      </dgm:t>
    </dgm:pt>
    <dgm:pt modelId="{A0B78114-0699-43FD-8A91-C01ABDDE966C}" type="pres">
      <dgm:prSet presAssocID="{042D5B94-1CC1-4195-950F-E07CDF4E2FB8}" presName="LevelTwoTextNode" presStyleLbl="node2" presStyleIdx="1" presStyleCnt="3" custScaleX="55932" custLinFactNeighborX="-75020" custLinFactNeighborY="-3697">
        <dgm:presLayoutVars>
          <dgm:chPref val="3"/>
        </dgm:presLayoutVars>
      </dgm:prSet>
      <dgm:spPr/>
      <dgm:t>
        <a:bodyPr/>
        <a:lstStyle/>
        <a:p>
          <a:endParaRPr lang="es-EC"/>
        </a:p>
      </dgm:t>
    </dgm:pt>
    <dgm:pt modelId="{58B7BAC7-26AF-4198-8A8D-9FCA8907E028}" type="pres">
      <dgm:prSet presAssocID="{042D5B94-1CC1-4195-950F-E07CDF4E2FB8}" presName="level3hierChild" presStyleCnt="0"/>
      <dgm:spPr/>
      <dgm:t>
        <a:bodyPr/>
        <a:lstStyle/>
        <a:p>
          <a:endParaRPr lang="es-ES"/>
        </a:p>
      </dgm:t>
    </dgm:pt>
    <dgm:pt modelId="{BE61C527-8509-410C-9871-CFEA1720110F}" type="pres">
      <dgm:prSet presAssocID="{C16DCB01-66A5-4415-B3CE-7520D69A5147}" presName="conn2-1" presStyleLbl="parChTrans1D2" presStyleIdx="2" presStyleCnt="3"/>
      <dgm:spPr/>
      <dgm:t>
        <a:bodyPr/>
        <a:lstStyle/>
        <a:p>
          <a:endParaRPr lang="es-EC"/>
        </a:p>
      </dgm:t>
    </dgm:pt>
    <dgm:pt modelId="{7EB26CB6-BE08-4FE0-A244-916BED50B9DA}" type="pres">
      <dgm:prSet presAssocID="{C16DCB01-66A5-4415-B3CE-7520D69A5147}" presName="connTx" presStyleLbl="parChTrans1D2" presStyleIdx="2" presStyleCnt="3"/>
      <dgm:spPr/>
      <dgm:t>
        <a:bodyPr/>
        <a:lstStyle/>
        <a:p>
          <a:endParaRPr lang="es-EC"/>
        </a:p>
      </dgm:t>
    </dgm:pt>
    <dgm:pt modelId="{90D31BF7-AE66-4F09-81AE-E783BAC08AF2}" type="pres">
      <dgm:prSet presAssocID="{8EC76293-8941-422E-A9BA-9C7B2A1699AD}" presName="root2" presStyleCnt="0"/>
      <dgm:spPr/>
      <dgm:t>
        <a:bodyPr/>
        <a:lstStyle/>
        <a:p>
          <a:endParaRPr lang="es-ES"/>
        </a:p>
      </dgm:t>
    </dgm:pt>
    <dgm:pt modelId="{5AA550EF-0AE5-4EB8-9B96-64B3DD414EAE}" type="pres">
      <dgm:prSet presAssocID="{8EC76293-8941-422E-A9BA-9C7B2A1699AD}" presName="LevelTwoTextNode" presStyleLbl="node2" presStyleIdx="2" presStyleCnt="3" custScaleX="54399" custScaleY="99327" custLinFactNeighborX="-74396" custLinFactNeighborY="10785">
        <dgm:presLayoutVars>
          <dgm:chPref val="3"/>
        </dgm:presLayoutVars>
      </dgm:prSet>
      <dgm:spPr/>
      <dgm:t>
        <a:bodyPr/>
        <a:lstStyle/>
        <a:p>
          <a:endParaRPr lang="es-EC"/>
        </a:p>
      </dgm:t>
    </dgm:pt>
    <dgm:pt modelId="{BCF8D9E1-27F6-4FB2-92AD-29830729AAEF}" type="pres">
      <dgm:prSet presAssocID="{8EC76293-8941-422E-A9BA-9C7B2A1699AD}" presName="level3hierChild" presStyleCnt="0"/>
      <dgm:spPr/>
      <dgm:t>
        <a:bodyPr/>
        <a:lstStyle/>
        <a:p>
          <a:endParaRPr lang="es-ES"/>
        </a:p>
      </dgm:t>
    </dgm:pt>
  </dgm:ptLst>
  <dgm:cxnLst>
    <dgm:cxn modelId="{C37FBD36-51CF-4B99-88C6-AFF059F34BCC}" type="presOf" srcId="{C16DCB01-66A5-4415-B3CE-7520D69A5147}" destId="{7EB26CB6-BE08-4FE0-A244-916BED50B9DA}" srcOrd="1" destOrd="0" presId="urn:microsoft.com/office/officeart/2008/layout/HorizontalMultiLevelHierarchy"/>
    <dgm:cxn modelId="{FFE8AFD8-42C3-412C-A741-E164617E74EC}" srcId="{C317A854-E5B9-41E7-B0DB-50F824238FF1}" destId="{CAD25926-A9F7-4EE2-9796-E88B845DBD5A}" srcOrd="0" destOrd="0" parTransId="{4DF3CC39-6468-4E01-9C71-EEB27BBA8844}" sibTransId="{B31876B5-184D-43B6-9A0E-061BB1C717B9}"/>
    <dgm:cxn modelId="{F602B3AB-BF88-4D42-A1FF-EC99B79B0754}" type="presOf" srcId="{CD5700D9-B43F-4C0C-B2B3-E180D5BA25CF}" destId="{FCC320FB-83C6-4441-95A3-2753454AF6D6}" srcOrd="0" destOrd="0" presId="urn:microsoft.com/office/officeart/2008/layout/HorizontalMultiLevelHierarchy"/>
    <dgm:cxn modelId="{55706562-243A-4D1C-A7A8-9E9DEE99A6B8}" type="presOf" srcId="{042D5B94-1CC1-4195-950F-E07CDF4E2FB8}" destId="{A0B78114-0699-43FD-8A91-C01ABDDE966C}" srcOrd="0" destOrd="0" presId="urn:microsoft.com/office/officeart/2008/layout/HorizontalMultiLevelHierarchy"/>
    <dgm:cxn modelId="{A7E716A3-3607-4CBF-83CD-04F3BA44658C}" type="presOf" srcId="{8EC76293-8941-422E-A9BA-9C7B2A1699AD}" destId="{5AA550EF-0AE5-4EB8-9B96-64B3DD414EAE}" srcOrd="0" destOrd="0" presId="urn:microsoft.com/office/officeart/2008/layout/HorizontalMultiLevelHierarchy"/>
    <dgm:cxn modelId="{7F74321A-96D6-4CC4-8A96-89A1027BFBFB}" type="presOf" srcId="{C16DCB01-66A5-4415-B3CE-7520D69A5147}" destId="{BE61C527-8509-410C-9871-CFEA1720110F}" srcOrd="0" destOrd="0" presId="urn:microsoft.com/office/officeart/2008/layout/HorizontalMultiLevelHierarchy"/>
    <dgm:cxn modelId="{CD8DB1A0-28DE-43FD-BDCA-E6A17F3C8639}" type="presOf" srcId="{C317A854-E5B9-41E7-B0DB-50F824238FF1}" destId="{F047EE0A-BE3D-4194-B5D2-787246F656FC}" srcOrd="0" destOrd="0" presId="urn:microsoft.com/office/officeart/2008/layout/HorizontalMultiLevelHierarchy"/>
    <dgm:cxn modelId="{AB41E0F4-B8E3-4B03-866B-35E26B002D52}" type="presOf" srcId="{7FD723DF-412C-4E36-9BA3-7E45F5E73711}" destId="{9EF048EE-F49D-43E3-9842-5408787883AE}" srcOrd="1" destOrd="0" presId="urn:microsoft.com/office/officeart/2008/layout/HorizontalMultiLevelHierarchy"/>
    <dgm:cxn modelId="{FAB45FF8-71CA-4A26-8A64-93A468CCDE69}" type="presOf" srcId="{C2E09F26-3681-47E3-976D-EAF5B42B4269}" destId="{DCC3A235-A008-4DD4-8B4F-BA191D598BBE}" srcOrd="0" destOrd="0" presId="urn:microsoft.com/office/officeart/2008/layout/HorizontalMultiLevelHierarchy"/>
    <dgm:cxn modelId="{BF1A541D-FB5D-4E71-83DB-43FE6252889B}" type="presOf" srcId="{7FD723DF-412C-4E36-9BA3-7E45F5E73711}" destId="{BB15EE5C-087E-4E65-8CAE-A5FF9AE58390}" srcOrd="0" destOrd="0" presId="urn:microsoft.com/office/officeart/2008/layout/HorizontalMultiLevelHierarchy"/>
    <dgm:cxn modelId="{14C7DBB3-7002-4BAF-9F97-67AA40CA8A24}" srcId="{CAD25926-A9F7-4EE2-9796-E88B845DBD5A}" destId="{CD5700D9-B43F-4C0C-B2B3-E180D5BA25CF}" srcOrd="0" destOrd="0" parTransId="{7FD723DF-412C-4E36-9BA3-7E45F5E73711}" sibTransId="{9FFB7998-2FFB-4EB8-852A-10EB3260B8FB}"/>
    <dgm:cxn modelId="{808F56B9-6E86-477C-AC0D-6D3B98CA8551}" type="presOf" srcId="{C2E09F26-3681-47E3-976D-EAF5B42B4269}" destId="{730A3C62-AB5F-4507-8B48-97D9C509F7A5}" srcOrd="1" destOrd="0" presId="urn:microsoft.com/office/officeart/2008/layout/HorizontalMultiLevelHierarchy"/>
    <dgm:cxn modelId="{0BD828C6-1EEF-45CC-8316-683711E74C4E}" srcId="{CAD25926-A9F7-4EE2-9796-E88B845DBD5A}" destId="{8EC76293-8941-422E-A9BA-9C7B2A1699AD}" srcOrd="2" destOrd="0" parTransId="{C16DCB01-66A5-4415-B3CE-7520D69A5147}" sibTransId="{06BE3C61-48E3-41C6-8D18-084923A9936E}"/>
    <dgm:cxn modelId="{EDD0B658-4812-427E-8DA9-51E774A7527E}" srcId="{CAD25926-A9F7-4EE2-9796-E88B845DBD5A}" destId="{042D5B94-1CC1-4195-950F-E07CDF4E2FB8}" srcOrd="1" destOrd="0" parTransId="{C2E09F26-3681-47E3-976D-EAF5B42B4269}" sibTransId="{051FD427-5252-45EA-A95F-B8264310EBC5}"/>
    <dgm:cxn modelId="{61A11176-9EC2-419E-AF31-2548D71B2EAC}" type="presOf" srcId="{CAD25926-A9F7-4EE2-9796-E88B845DBD5A}" destId="{969E4C99-E3F4-4EA9-AD1F-6B87E5F46073}" srcOrd="0" destOrd="0" presId="urn:microsoft.com/office/officeart/2008/layout/HorizontalMultiLevelHierarchy"/>
    <dgm:cxn modelId="{EA604199-FDF6-456B-AEC4-6065BC4229AD}" type="presParOf" srcId="{F047EE0A-BE3D-4194-B5D2-787246F656FC}" destId="{907DE891-26C9-48FB-B753-D5AF42472983}" srcOrd="0" destOrd="0" presId="urn:microsoft.com/office/officeart/2008/layout/HorizontalMultiLevelHierarchy"/>
    <dgm:cxn modelId="{69051BC0-EDC2-41DA-81DC-DBFE766E1C36}" type="presParOf" srcId="{907DE891-26C9-48FB-B753-D5AF42472983}" destId="{969E4C99-E3F4-4EA9-AD1F-6B87E5F46073}" srcOrd="0" destOrd="0" presId="urn:microsoft.com/office/officeart/2008/layout/HorizontalMultiLevelHierarchy"/>
    <dgm:cxn modelId="{6301CCA3-23AC-4258-93B1-65BE38B921BB}" type="presParOf" srcId="{907DE891-26C9-48FB-B753-D5AF42472983}" destId="{4D096AD6-A994-45B3-BB1E-A28B38C17062}" srcOrd="1" destOrd="0" presId="urn:microsoft.com/office/officeart/2008/layout/HorizontalMultiLevelHierarchy"/>
    <dgm:cxn modelId="{33717164-D6C3-4553-B378-B3552DE59B2B}" type="presParOf" srcId="{4D096AD6-A994-45B3-BB1E-A28B38C17062}" destId="{BB15EE5C-087E-4E65-8CAE-A5FF9AE58390}" srcOrd="0" destOrd="0" presId="urn:microsoft.com/office/officeart/2008/layout/HorizontalMultiLevelHierarchy"/>
    <dgm:cxn modelId="{EBE1D45F-8622-4A03-AE53-6D512B216B7B}" type="presParOf" srcId="{BB15EE5C-087E-4E65-8CAE-A5FF9AE58390}" destId="{9EF048EE-F49D-43E3-9842-5408787883AE}" srcOrd="0" destOrd="0" presId="urn:microsoft.com/office/officeart/2008/layout/HorizontalMultiLevelHierarchy"/>
    <dgm:cxn modelId="{ED3C455A-404C-45DB-B93C-0CA23EE2E907}" type="presParOf" srcId="{4D096AD6-A994-45B3-BB1E-A28B38C17062}" destId="{6A00DE90-8BB7-4D88-979A-6F0875F35A0C}" srcOrd="1" destOrd="0" presId="urn:microsoft.com/office/officeart/2008/layout/HorizontalMultiLevelHierarchy"/>
    <dgm:cxn modelId="{8AA606A7-827E-4631-A4BD-6490C5478D4D}" type="presParOf" srcId="{6A00DE90-8BB7-4D88-979A-6F0875F35A0C}" destId="{FCC320FB-83C6-4441-95A3-2753454AF6D6}" srcOrd="0" destOrd="0" presId="urn:microsoft.com/office/officeart/2008/layout/HorizontalMultiLevelHierarchy"/>
    <dgm:cxn modelId="{54A082A8-FC3F-4BFF-819E-A7A17502A1BA}" type="presParOf" srcId="{6A00DE90-8BB7-4D88-979A-6F0875F35A0C}" destId="{F4A13B74-93B2-46AC-9D86-4C6C43E505C1}" srcOrd="1" destOrd="0" presId="urn:microsoft.com/office/officeart/2008/layout/HorizontalMultiLevelHierarchy"/>
    <dgm:cxn modelId="{55F23CAD-09C3-4A55-A8D2-2D6B2CE9B1DE}" type="presParOf" srcId="{4D096AD6-A994-45B3-BB1E-A28B38C17062}" destId="{DCC3A235-A008-4DD4-8B4F-BA191D598BBE}" srcOrd="2" destOrd="0" presId="urn:microsoft.com/office/officeart/2008/layout/HorizontalMultiLevelHierarchy"/>
    <dgm:cxn modelId="{C3470F28-5AB1-4CF9-A2E7-923E2709C811}" type="presParOf" srcId="{DCC3A235-A008-4DD4-8B4F-BA191D598BBE}" destId="{730A3C62-AB5F-4507-8B48-97D9C509F7A5}" srcOrd="0" destOrd="0" presId="urn:microsoft.com/office/officeart/2008/layout/HorizontalMultiLevelHierarchy"/>
    <dgm:cxn modelId="{6A476E0C-CDAD-429A-98B6-DBDDEDC82153}" type="presParOf" srcId="{4D096AD6-A994-45B3-BB1E-A28B38C17062}" destId="{3C4D91C6-94B4-4A98-8C2E-A82858E66B08}" srcOrd="3" destOrd="0" presId="urn:microsoft.com/office/officeart/2008/layout/HorizontalMultiLevelHierarchy"/>
    <dgm:cxn modelId="{5E9DDD4C-254E-4698-9CDC-34259245D7B6}" type="presParOf" srcId="{3C4D91C6-94B4-4A98-8C2E-A82858E66B08}" destId="{A0B78114-0699-43FD-8A91-C01ABDDE966C}" srcOrd="0" destOrd="0" presId="urn:microsoft.com/office/officeart/2008/layout/HorizontalMultiLevelHierarchy"/>
    <dgm:cxn modelId="{AE9EFCCF-8283-4A05-AEAA-2539112A3F85}" type="presParOf" srcId="{3C4D91C6-94B4-4A98-8C2E-A82858E66B08}" destId="{58B7BAC7-26AF-4198-8A8D-9FCA8907E028}" srcOrd="1" destOrd="0" presId="urn:microsoft.com/office/officeart/2008/layout/HorizontalMultiLevelHierarchy"/>
    <dgm:cxn modelId="{4CB9CCF7-2B89-4E8C-98B9-C6E493429AFF}" type="presParOf" srcId="{4D096AD6-A994-45B3-BB1E-A28B38C17062}" destId="{BE61C527-8509-410C-9871-CFEA1720110F}" srcOrd="4" destOrd="0" presId="urn:microsoft.com/office/officeart/2008/layout/HorizontalMultiLevelHierarchy"/>
    <dgm:cxn modelId="{D32FC71F-1B12-4474-8059-B5115CC181BB}" type="presParOf" srcId="{BE61C527-8509-410C-9871-CFEA1720110F}" destId="{7EB26CB6-BE08-4FE0-A244-916BED50B9DA}" srcOrd="0" destOrd="0" presId="urn:microsoft.com/office/officeart/2008/layout/HorizontalMultiLevelHierarchy"/>
    <dgm:cxn modelId="{14EF89A1-D7FD-4758-A665-0D60AED56DC4}" type="presParOf" srcId="{4D096AD6-A994-45B3-BB1E-A28B38C17062}" destId="{90D31BF7-AE66-4F09-81AE-E783BAC08AF2}" srcOrd="5" destOrd="0" presId="urn:microsoft.com/office/officeart/2008/layout/HorizontalMultiLevelHierarchy"/>
    <dgm:cxn modelId="{712C65D0-72CC-431D-9344-0BC5F6102E86}" type="presParOf" srcId="{90D31BF7-AE66-4F09-81AE-E783BAC08AF2}" destId="{5AA550EF-0AE5-4EB8-9B96-64B3DD414EAE}" srcOrd="0" destOrd="0" presId="urn:microsoft.com/office/officeart/2008/layout/HorizontalMultiLevelHierarchy"/>
    <dgm:cxn modelId="{66B0F7D0-E98E-4A2A-ACE8-8505DEB36984}" type="presParOf" srcId="{90D31BF7-AE66-4F09-81AE-E783BAC08AF2}" destId="{BCF8D9E1-27F6-4FB2-92AD-29830729AAE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CD1F95-AB1E-4FF5-A938-069776DFDAD3}" type="doc">
      <dgm:prSet loTypeId="urn:microsoft.com/office/officeart/2005/8/layout/hProcess9" loCatId="process" qsTypeId="urn:microsoft.com/office/officeart/2005/8/quickstyle/simple2" qsCatId="simple" csTypeId="urn:microsoft.com/office/officeart/2005/8/colors/colorful1" csCatId="colorful" phldr="1"/>
      <dgm:spPr/>
      <dgm:t>
        <a:bodyPr/>
        <a:lstStyle/>
        <a:p>
          <a:endParaRPr lang="es-ES"/>
        </a:p>
      </dgm:t>
    </dgm:pt>
    <dgm:pt modelId="{57F7E695-EA08-4B94-80A7-E189B98CBC11}">
      <dgm:prSet phldrT="[Texto]"/>
      <dgm:spPr/>
      <dgm:t>
        <a:bodyPr/>
        <a:lstStyle/>
        <a:p>
          <a:r>
            <a:rPr lang="es-MX" smtClean="0"/>
            <a:t>SEGMENTO  1                          ($ 1’100.000 O MAS)</a:t>
          </a:r>
          <a:endParaRPr lang="es-ES" dirty="0"/>
        </a:p>
      </dgm:t>
    </dgm:pt>
    <dgm:pt modelId="{DD0EDCA2-D527-4743-8757-7165EB3935A9}" type="parTrans" cxnId="{590B3326-2E55-4F0E-B484-103255DDEE4A}">
      <dgm:prSet/>
      <dgm:spPr/>
      <dgm:t>
        <a:bodyPr/>
        <a:lstStyle/>
        <a:p>
          <a:endParaRPr lang="es-ES"/>
        </a:p>
      </dgm:t>
    </dgm:pt>
    <dgm:pt modelId="{49A1A9EB-5113-4FEA-A3E5-1D084AC0BAE8}" type="sibTrans" cxnId="{590B3326-2E55-4F0E-B484-103255DDEE4A}">
      <dgm:prSet/>
      <dgm:spPr/>
      <dgm:t>
        <a:bodyPr/>
        <a:lstStyle/>
        <a:p>
          <a:endParaRPr lang="es-ES"/>
        </a:p>
      </dgm:t>
    </dgm:pt>
    <dgm:pt modelId="{6DF78314-10D6-4147-A8CF-2A7C5A2FF6C5}">
      <dgm:prSet phldrT="[Texto]"/>
      <dgm:spPr/>
      <dgm:t>
        <a:bodyPr/>
        <a:lstStyle/>
        <a:p>
          <a:r>
            <a:rPr lang="es-MX" dirty="0" smtClean="0"/>
            <a:t>SEGMENTO  2                          ($ 1’100.000 - $ 500.000)</a:t>
          </a:r>
          <a:endParaRPr lang="es-ES" dirty="0"/>
        </a:p>
      </dgm:t>
    </dgm:pt>
    <dgm:pt modelId="{FED9166A-5E25-40BA-9162-ACAD6A68994F}" type="parTrans" cxnId="{D13EBFC4-784E-4B96-A2FA-8AD4A08BB44D}">
      <dgm:prSet/>
      <dgm:spPr/>
      <dgm:t>
        <a:bodyPr/>
        <a:lstStyle/>
        <a:p>
          <a:endParaRPr lang="es-ES"/>
        </a:p>
      </dgm:t>
    </dgm:pt>
    <dgm:pt modelId="{99491109-06FC-4BB4-8203-D025CD46405B}" type="sibTrans" cxnId="{D13EBFC4-784E-4B96-A2FA-8AD4A08BB44D}">
      <dgm:prSet/>
      <dgm:spPr/>
      <dgm:t>
        <a:bodyPr/>
        <a:lstStyle/>
        <a:p>
          <a:endParaRPr lang="es-ES"/>
        </a:p>
      </dgm:t>
    </dgm:pt>
    <dgm:pt modelId="{D9DB09E1-ECFB-4FDC-89F5-3D5305C1E665}">
      <dgm:prSet phldrT="[Texto]"/>
      <dgm:spPr/>
      <dgm:t>
        <a:bodyPr/>
        <a:lstStyle/>
        <a:p>
          <a:r>
            <a:rPr lang="es-MX" dirty="0" smtClean="0"/>
            <a:t>SEGMENTO 4                                  ($ 250.000 – O MENOS)</a:t>
          </a:r>
          <a:endParaRPr lang="es-ES" dirty="0"/>
        </a:p>
      </dgm:t>
    </dgm:pt>
    <dgm:pt modelId="{4FBAD439-FE22-4B0A-8AD1-50A5874FD772}" type="parTrans" cxnId="{461F2187-EA70-4E91-A59C-243D9EB6D836}">
      <dgm:prSet/>
      <dgm:spPr/>
      <dgm:t>
        <a:bodyPr/>
        <a:lstStyle/>
        <a:p>
          <a:endParaRPr lang="es-ES"/>
        </a:p>
      </dgm:t>
    </dgm:pt>
    <dgm:pt modelId="{FFF479B2-856D-42EA-B416-B5566B1D7D3E}" type="sibTrans" cxnId="{461F2187-EA70-4E91-A59C-243D9EB6D836}">
      <dgm:prSet/>
      <dgm:spPr/>
      <dgm:t>
        <a:bodyPr/>
        <a:lstStyle/>
        <a:p>
          <a:endParaRPr lang="es-ES"/>
        </a:p>
      </dgm:t>
    </dgm:pt>
    <dgm:pt modelId="{6BE20B8E-3D38-420D-AB29-01DFB308EEE4}">
      <dgm:prSet phldrT="[Texto]"/>
      <dgm:spPr/>
      <dgm:t>
        <a:bodyPr/>
        <a:lstStyle/>
        <a:p>
          <a:r>
            <a:rPr lang="es-MX" dirty="0" smtClean="0"/>
            <a:t>SEGMENTO 3                           ($ 500.000 –  $ 250.000)</a:t>
          </a:r>
          <a:endParaRPr lang="es-ES" dirty="0"/>
        </a:p>
      </dgm:t>
    </dgm:pt>
    <dgm:pt modelId="{8EAC6A1D-5D86-45E1-914C-9FFE4E45D50A}" type="parTrans" cxnId="{CDCEC262-6600-43EF-A8BC-C5544900EAF7}">
      <dgm:prSet/>
      <dgm:spPr/>
      <dgm:t>
        <a:bodyPr/>
        <a:lstStyle/>
        <a:p>
          <a:endParaRPr lang="es-ES"/>
        </a:p>
      </dgm:t>
    </dgm:pt>
    <dgm:pt modelId="{671EDF46-CB2E-402C-ADC3-B00042BEE31B}" type="sibTrans" cxnId="{CDCEC262-6600-43EF-A8BC-C5544900EAF7}">
      <dgm:prSet/>
      <dgm:spPr/>
      <dgm:t>
        <a:bodyPr/>
        <a:lstStyle/>
        <a:p>
          <a:endParaRPr lang="es-ES"/>
        </a:p>
      </dgm:t>
    </dgm:pt>
    <dgm:pt modelId="{5E304E5E-BB75-4529-9138-9EC740665488}" type="pres">
      <dgm:prSet presAssocID="{91CD1F95-AB1E-4FF5-A938-069776DFDAD3}" presName="CompostProcess" presStyleCnt="0">
        <dgm:presLayoutVars>
          <dgm:dir/>
          <dgm:resizeHandles val="exact"/>
        </dgm:presLayoutVars>
      </dgm:prSet>
      <dgm:spPr/>
      <dgm:t>
        <a:bodyPr/>
        <a:lstStyle/>
        <a:p>
          <a:endParaRPr lang="es-ES"/>
        </a:p>
      </dgm:t>
    </dgm:pt>
    <dgm:pt modelId="{27A3E906-C8F6-4CCD-95A3-7AC98E5924C5}" type="pres">
      <dgm:prSet presAssocID="{91CD1F95-AB1E-4FF5-A938-069776DFDAD3}" presName="arrow" presStyleLbl="bgShp" presStyleIdx="0" presStyleCnt="1"/>
      <dgm:spPr/>
      <dgm:t>
        <a:bodyPr/>
        <a:lstStyle/>
        <a:p>
          <a:endParaRPr lang="es-ES"/>
        </a:p>
      </dgm:t>
    </dgm:pt>
    <dgm:pt modelId="{21B3CB2A-921B-4C60-B010-B58EAD6D31DE}" type="pres">
      <dgm:prSet presAssocID="{91CD1F95-AB1E-4FF5-A938-069776DFDAD3}" presName="linearProcess" presStyleCnt="0"/>
      <dgm:spPr/>
      <dgm:t>
        <a:bodyPr/>
        <a:lstStyle/>
        <a:p>
          <a:endParaRPr lang="es-ES"/>
        </a:p>
      </dgm:t>
    </dgm:pt>
    <dgm:pt modelId="{4F808E7A-1627-4905-9214-A007D2E31965}" type="pres">
      <dgm:prSet presAssocID="{57F7E695-EA08-4B94-80A7-E189B98CBC11}" presName="textNode" presStyleLbl="node1" presStyleIdx="0" presStyleCnt="4">
        <dgm:presLayoutVars>
          <dgm:bulletEnabled val="1"/>
        </dgm:presLayoutVars>
      </dgm:prSet>
      <dgm:spPr/>
      <dgm:t>
        <a:bodyPr/>
        <a:lstStyle/>
        <a:p>
          <a:endParaRPr lang="es-ES"/>
        </a:p>
      </dgm:t>
    </dgm:pt>
    <dgm:pt modelId="{1DFD9247-5F07-4EB1-BB58-15E9DD263927}" type="pres">
      <dgm:prSet presAssocID="{49A1A9EB-5113-4FEA-A3E5-1D084AC0BAE8}" presName="sibTrans" presStyleCnt="0"/>
      <dgm:spPr/>
      <dgm:t>
        <a:bodyPr/>
        <a:lstStyle/>
        <a:p>
          <a:endParaRPr lang="es-ES"/>
        </a:p>
      </dgm:t>
    </dgm:pt>
    <dgm:pt modelId="{C2B44516-5CA8-4FAF-89DC-3AB8E5D90B81}" type="pres">
      <dgm:prSet presAssocID="{6DF78314-10D6-4147-A8CF-2A7C5A2FF6C5}" presName="textNode" presStyleLbl="node1" presStyleIdx="1" presStyleCnt="4">
        <dgm:presLayoutVars>
          <dgm:bulletEnabled val="1"/>
        </dgm:presLayoutVars>
      </dgm:prSet>
      <dgm:spPr/>
      <dgm:t>
        <a:bodyPr/>
        <a:lstStyle/>
        <a:p>
          <a:endParaRPr lang="es-ES"/>
        </a:p>
      </dgm:t>
    </dgm:pt>
    <dgm:pt modelId="{8855D0B3-9331-42B0-AF4C-9A40AC8A11C1}" type="pres">
      <dgm:prSet presAssocID="{99491109-06FC-4BB4-8203-D025CD46405B}" presName="sibTrans" presStyleCnt="0"/>
      <dgm:spPr/>
      <dgm:t>
        <a:bodyPr/>
        <a:lstStyle/>
        <a:p>
          <a:endParaRPr lang="es-ES"/>
        </a:p>
      </dgm:t>
    </dgm:pt>
    <dgm:pt modelId="{7C69B84C-D797-4B22-B043-76EFF8C5E709}" type="pres">
      <dgm:prSet presAssocID="{6BE20B8E-3D38-420D-AB29-01DFB308EEE4}" presName="textNode" presStyleLbl="node1" presStyleIdx="2" presStyleCnt="4">
        <dgm:presLayoutVars>
          <dgm:bulletEnabled val="1"/>
        </dgm:presLayoutVars>
      </dgm:prSet>
      <dgm:spPr/>
      <dgm:t>
        <a:bodyPr/>
        <a:lstStyle/>
        <a:p>
          <a:endParaRPr lang="es-ES"/>
        </a:p>
      </dgm:t>
    </dgm:pt>
    <dgm:pt modelId="{1F751C6B-5BED-4D7F-8376-F1B589174781}" type="pres">
      <dgm:prSet presAssocID="{671EDF46-CB2E-402C-ADC3-B00042BEE31B}" presName="sibTrans" presStyleCnt="0"/>
      <dgm:spPr/>
      <dgm:t>
        <a:bodyPr/>
        <a:lstStyle/>
        <a:p>
          <a:endParaRPr lang="es-ES"/>
        </a:p>
      </dgm:t>
    </dgm:pt>
    <dgm:pt modelId="{D6E3B855-FE5A-499F-9885-1B877F4274BD}" type="pres">
      <dgm:prSet presAssocID="{D9DB09E1-ECFB-4FDC-89F5-3D5305C1E665}" presName="textNode" presStyleLbl="node1" presStyleIdx="3" presStyleCnt="4" custScaleX="110008">
        <dgm:presLayoutVars>
          <dgm:bulletEnabled val="1"/>
        </dgm:presLayoutVars>
      </dgm:prSet>
      <dgm:spPr/>
      <dgm:t>
        <a:bodyPr/>
        <a:lstStyle/>
        <a:p>
          <a:endParaRPr lang="es-ES"/>
        </a:p>
      </dgm:t>
    </dgm:pt>
  </dgm:ptLst>
  <dgm:cxnLst>
    <dgm:cxn modelId="{D9405FBE-1DC5-4E80-B116-9553857980E2}" type="presOf" srcId="{91CD1F95-AB1E-4FF5-A938-069776DFDAD3}" destId="{5E304E5E-BB75-4529-9138-9EC740665488}" srcOrd="0" destOrd="0" presId="urn:microsoft.com/office/officeart/2005/8/layout/hProcess9"/>
    <dgm:cxn modelId="{FC125E56-B969-496E-82F8-E35E1BCD3A73}" type="presOf" srcId="{6BE20B8E-3D38-420D-AB29-01DFB308EEE4}" destId="{7C69B84C-D797-4B22-B043-76EFF8C5E709}" srcOrd="0" destOrd="0" presId="urn:microsoft.com/office/officeart/2005/8/layout/hProcess9"/>
    <dgm:cxn modelId="{590B3326-2E55-4F0E-B484-103255DDEE4A}" srcId="{91CD1F95-AB1E-4FF5-A938-069776DFDAD3}" destId="{57F7E695-EA08-4B94-80A7-E189B98CBC11}" srcOrd="0" destOrd="0" parTransId="{DD0EDCA2-D527-4743-8757-7165EB3935A9}" sibTransId="{49A1A9EB-5113-4FEA-A3E5-1D084AC0BAE8}"/>
    <dgm:cxn modelId="{D13EBFC4-784E-4B96-A2FA-8AD4A08BB44D}" srcId="{91CD1F95-AB1E-4FF5-A938-069776DFDAD3}" destId="{6DF78314-10D6-4147-A8CF-2A7C5A2FF6C5}" srcOrd="1" destOrd="0" parTransId="{FED9166A-5E25-40BA-9162-ACAD6A68994F}" sibTransId="{99491109-06FC-4BB4-8203-D025CD46405B}"/>
    <dgm:cxn modelId="{41F2ACA4-A692-47A8-B74A-8CA17D48C2D1}" type="presOf" srcId="{6DF78314-10D6-4147-A8CF-2A7C5A2FF6C5}" destId="{C2B44516-5CA8-4FAF-89DC-3AB8E5D90B81}" srcOrd="0" destOrd="0" presId="urn:microsoft.com/office/officeart/2005/8/layout/hProcess9"/>
    <dgm:cxn modelId="{574F555B-81D8-4C31-92EE-A37A7EBE8B5E}" type="presOf" srcId="{D9DB09E1-ECFB-4FDC-89F5-3D5305C1E665}" destId="{D6E3B855-FE5A-499F-9885-1B877F4274BD}" srcOrd="0" destOrd="0" presId="urn:microsoft.com/office/officeart/2005/8/layout/hProcess9"/>
    <dgm:cxn modelId="{9DF962BE-3DCD-4AF9-8744-26C402595365}" type="presOf" srcId="{57F7E695-EA08-4B94-80A7-E189B98CBC11}" destId="{4F808E7A-1627-4905-9214-A007D2E31965}" srcOrd="0" destOrd="0" presId="urn:microsoft.com/office/officeart/2005/8/layout/hProcess9"/>
    <dgm:cxn modelId="{CDCEC262-6600-43EF-A8BC-C5544900EAF7}" srcId="{91CD1F95-AB1E-4FF5-A938-069776DFDAD3}" destId="{6BE20B8E-3D38-420D-AB29-01DFB308EEE4}" srcOrd="2" destOrd="0" parTransId="{8EAC6A1D-5D86-45E1-914C-9FFE4E45D50A}" sibTransId="{671EDF46-CB2E-402C-ADC3-B00042BEE31B}"/>
    <dgm:cxn modelId="{461F2187-EA70-4E91-A59C-243D9EB6D836}" srcId="{91CD1F95-AB1E-4FF5-A938-069776DFDAD3}" destId="{D9DB09E1-ECFB-4FDC-89F5-3D5305C1E665}" srcOrd="3" destOrd="0" parTransId="{4FBAD439-FE22-4B0A-8AD1-50A5874FD772}" sibTransId="{FFF479B2-856D-42EA-B416-B5566B1D7D3E}"/>
    <dgm:cxn modelId="{4107ACF1-B0B1-4D7B-BA56-E25726F7A2FD}" type="presParOf" srcId="{5E304E5E-BB75-4529-9138-9EC740665488}" destId="{27A3E906-C8F6-4CCD-95A3-7AC98E5924C5}" srcOrd="0" destOrd="0" presId="urn:microsoft.com/office/officeart/2005/8/layout/hProcess9"/>
    <dgm:cxn modelId="{C4B95BC1-0DC3-4416-8DC5-8A6177555142}" type="presParOf" srcId="{5E304E5E-BB75-4529-9138-9EC740665488}" destId="{21B3CB2A-921B-4C60-B010-B58EAD6D31DE}" srcOrd="1" destOrd="0" presId="urn:microsoft.com/office/officeart/2005/8/layout/hProcess9"/>
    <dgm:cxn modelId="{AADFCA6E-40B7-4D75-9686-01D7E91B0383}" type="presParOf" srcId="{21B3CB2A-921B-4C60-B010-B58EAD6D31DE}" destId="{4F808E7A-1627-4905-9214-A007D2E31965}" srcOrd="0" destOrd="0" presId="urn:microsoft.com/office/officeart/2005/8/layout/hProcess9"/>
    <dgm:cxn modelId="{2A6F42BD-B9AD-4ADF-8B2C-88AAF5B7628A}" type="presParOf" srcId="{21B3CB2A-921B-4C60-B010-B58EAD6D31DE}" destId="{1DFD9247-5F07-4EB1-BB58-15E9DD263927}" srcOrd="1" destOrd="0" presId="urn:microsoft.com/office/officeart/2005/8/layout/hProcess9"/>
    <dgm:cxn modelId="{BEFF61DB-B929-4028-8888-F509683E6C61}" type="presParOf" srcId="{21B3CB2A-921B-4C60-B010-B58EAD6D31DE}" destId="{C2B44516-5CA8-4FAF-89DC-3AB8E5D90B81}" srcOrd="2" destOrd="0" presId="urn:microsoft.com/office/officeart/2005/8/layout/hProcess9"/>
    <dgm:cxn modelId="{0AE5ED45-6C28-4C9D-A501-C11C74753D7E}" type="presParOf" srcId="{21B3CB2A-921B-4C60-B010-B58EAD6D31DE}" destId="{8855D0B3-9331-42B0-AF4C-9A40AC8A11C1}" srcOrd="3" destOrd="0" presId="urn:microsoft.com/office/officeart/2005/8/layout/hProcess9"/>
    <dgm:cxn modelId="{360BFE74-9920-4629-8A33-94D1E7691604}" type="presParOf" srcId="{21B3CB2A-921B-4C60-B010-B58EAD6D31DE}" destId="{7C69B84C-D797-4B22-B043-76EFF8C5E709}" srcOrd="4" destOrd="0" presId="urn:microsoft.com/office/officeart/2005/8/layout/hProcess9"/>
    <dgm:cxn modelId="{6AFB2730-BA56-4963-90A1-93721BFA972C}" type="presParOf" srcId="{21B3CB2A-921B-4C60-B010-B58EAD6D31DE}" destId="{1F751C6B-5BED-4D7F-8376-F1B589174781}" srcOrd="5" destOrd="0" presId="urn:microsoft.com/office/officeart/2005/8/layout/hProcess9"/>
    <dgm:cxn modelId="{14A63445-8636-4FFA-8980-EBE45166874F}" type="presParOf" srcId="{21B3CB2A-921B-4C60-B010-B58EAD6D31DE}" destId="{D6E3B855-FE5A-499F-9885-1B877F4274BD}"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CD1F95-AB1E-4FF5-A938-069776DFDAD3}" type="doc">
      <dgm:prSet loTypeId="urn:microsoft.com/office/officeart/2005/8/layout/orgChart1" loCatId="hierarchy" qsTypeId="urn:microsoft.com/office/officeart/2005/8/quickstyle/simple3" qsCatId="simple" csTypeId="urn:microsoft.com/office/officeart/2005/8/colors/colorful5" csCatId="colorful" phldr="1"/>
      <dgm:spPr/>
      <dgm:t>
        <a:bodyPr/>
        <a:lstStyle/>
        <a:p>
          <a:endParaRPr lang="es-ES"/>
        </a:p>
      </dgm:t>
    </dgm:pt>
    <dgm:pt modelId="{57F7E695-EA08-4B94-80A7-E189B98CBC11}">
      <dgm:prSet phldrT="[Texto]"/>
      <dgm:spPr/>
      <dgm:t>
        <a:bodyPr/>
        <a:lstStyle/>
        <a:p>
          <a:r>
            <a:rPr lang="es-ES" dirty="0"/>
            <a:t>SEGMENTACIÓN</a:t>
          </a:r>
        </a:p>
      </dgm:t>
    </dgm:pt>
    <dgm:pt modelId="{DD0EDCA2-D527-4743-8757-7165EB3935A9}" type="parTrans" cxnId="{590B3326-2E55-4F0E-B484-103255DDEE4A}">
      <dgm:prSet/>
      <dgm:spPr/>
      <dgm:t>
        <a:bodyPr/>
        <a:lstStyle/>
        <a:p>
          <a:endParaRPr lang="es-ES"/>
        </a:p>
      </dgm:t>
    </dgm:pt>
    <dgm:pt modelId="{49A1A9EB-5113-4FEA-A3E5-1D084AC0BAE8}" type="sibTrans" cxnId="{590B3326-2E55-4F0E-B484-103255DDEE4A}">
      <dgm:prSet/>
      <dgm:spPr/>
      <dgm:t>
        <a:bodyPr/>
        <a:lstStyle/>
        <a:p>
          <a:endParaRPr lang="es-ES"/>
        </a:p>
      </dgm:t>
    </dgm:pt>
    <dgm:pt modelId="{87438216-02BE-4228-9962-F170C038C442}">
      <dgm:prSet phldrT="[Texto]"/>
      <dgm:spPr/>
      <dgm:t>
        <a:bodyPr/>
        <a:lstStyle/>
        <a:p>
          <a:r>
            <a:rPr lang="es-MX" dirty="0" smtClean="0"/>
            <a:t>LAS COOPERATIVAS MAS SOBRESALIENTES, CON GRANDES CANTIDADES DE ACTIVOS SOCIOS Y EMPLEADOS</a:t>
          </a:r>
          <a:endParaRPr lang="es-ES" dirty="0"/>
        </a:p>
      </dgm:t>
    </dgm:pt>
    <dgm:pt modelId="{513C3686-7FE5-445C-9609-71711039FE41}" type="parTrans" cxnId="{099ECE49-D163-4396-94A7-BA1AB0F614F4}">
      <dgm:prSet/>
      <dgm:spPr/>
      <dgm:t>
        <a:bodyPr/>
        <a:lstStyle/>
        <a:p>
          <a:endParaRPr lang="es-ES"/>
        </a:p>
      </dgm:t>
    </dgm:pt>
    <dgm:pt modelId="{FDA4F7DC-F52F-4087-866B-DDD699F5E715}" type="sibTrans" cxnId="{099ECE49-D163-4396-94A7-BA1AB0F614F4}">
      <dgm:prSet/>
      <dgm:spPr/>
      <dgm:t>
        <a:bodyPr/>
        <a:lstStyle/>
        <a:p>
          <a:endParaRPr lang="es-ES"/>
        </a:p>
      </dgm:t>
    </dgm:pt>
    <dgm:pt modelId="{A41017DE-32EF-4E09-A63E-B86317A6377B}">
      <dgm:prSet phldrT="[Texto]"/>
      <dgm:spPr/>
      <dgm:t>
        <a:bodyPr/>
        <a:lstStyle/>
        <a:p>
          <a:r>
            <a:rPr lang="es-MX" dirty="0" smtClean="0"/>
            <a:t>SEGMENTOS            2  , 3  y 4</a:t>
          </a:r>
          <a:endParaRPr lang="es-ES" dirty="0"/>
        </a:p>
      </dgm:t>
    </dgm:pt>
    <dgm:pt modelId="{6C634A3A-179A-4966-A85C-C942CE1823EB}" type="parTrans" cxnId="{90152DCE-3A4F-4224-8AC4-6EA332A5720D}">
      <dgm:prSet/>
      <dgm:spPr/>
      <dgm:t>
        <a:bodyPr/>
        <a:lstStyle/>
        <a:p>
          <a:endParaRPr lang="es-ES"/>
        </a:p>
      </dgm:t>
    </dgm:pt>
    <dgm:pt modelId="{8306C959-35D9-467E-A9B0-08691426B93D}" type="sibTrans" cxnId="{90152DCE-3A4F-4224-8AC4-6EA332A5720D}">
      <dgm:prSet/>
      <dgm:spPr/>
      <dgm:t>
        <a:bodyPr/>
        <a:lstStyle/>
        <a:p>
          <a:endParaRPr lang="es-ES"/>
        </a:p>
      </dgm:t>
    </dgm:pt>
    <dgm:pt modelId="{71CF9108-EAD3-4112-8259-BA2F2891CEB9}">
      <dgm:prSet phldrT="[Texto]"/>
      <dgm:spPr/>
      <dgm:t>
        <a:bodyPr/>
        <a:lstStyle/>
        <a:p>
          <a:r>
            <a:rPr lang="es-MX" dirty="0" smtClean="0"/>
            <a:t>SEGMENTO 1</a:t>
          </a:r>
          <a:endParaRPr lang="es-ES" dirty="0"/>
        </a:p>
      </dgm:t>
    </dgm:pt>
    <dgm:pt modelId="{D2D2ABFA-FD75-4075-902D-F828028E8258}" type="parTrans" cxnId="{5EF66F19-D128-4558-89F2-E6050F1FB6A7}">
      <dgm:prSet/>
      <dgm:spPr/>
      <dgm:t>
        <a:bodyPr/>
        <a:lstStyle/>
        <a:p>
          <a:endParaRPr lang="es-ES"/>
        </a:p>
      </dgm:t>
    </dgm:pt>
    <dgm:pt modelId="{BD4F3CA0-A784-4B6F-9236-4F53D23A25B4}" type="sibTrans" cxnId="{5EF66F19-D128-4558-89F2-E6050F1FB6A7}">
      <dgm:prSet/>
      <dgm:spPr/>
      <dgm:t>
        <a:bodyPr/>
        <a:lstStyle/>
        <a:p>
          <a:endParaRPr lang="es-ES"/>
        </a:p>
      </dgm:t>
    </dgm:pt>
    <dgm:pt modelId="{F84DEA36-47D9-4C77-AB37-8003AB19377F}">
      <dgm:prSet phldrT="[Texto]"/>
      <dgm:spPr/>
      <dgm:t>
        <a:bodyPr/>
        <a:lstStyle/>
        <a:p>
          <a:r>
            <a:rPr lang="es-MX" dirty="0" smtClean="0"/>
            <a:t>POCOS ACTIVOS</a:t>
          </a:r>
          <a:endParaRPr lang="es-ES" dirty="0"/>
        </a:p>
      </dgm:t>
    </dgm:pt>
    <dgm:pt modelId="{6F41841E-03A2-4D68-9B4C-DB17C5FBE4D9}" type="parTrans" cxnId="{58472BC1-46CA-4AD6-9109-54531081646C}">
      <dgm:prSet/>
      <dgm:spPr/>
      <dgm:t>
        <a:bodyPr/>
        <a:lstStyle/>
        <a:p>
          <a:endParaRPr lang="es-ES"/>
        </a:p>
      </dgm:t>
    </dgm:pt>
    <dgm:pt modelId="{79EA4493-6F07-4578-8D0D-C7AF3C60C8EB}" type="sibTrans" cxnId="{58472BC1-46CA-4AD6-9109-54531081646C}">
      <dgm:prSet/>
      <dgm:spPr/>
      <dgm:t>
        <a:bodyPr/>
        <a:lstStyle/>
        <a:p>
          <a:endParaRPr lang="es-ES"/>
        </a:p>
      </dgm:t>
    </dgm:pt>
    <dgm:pt modelId="{79CF82CA-272C-42B4-A941-8C0E6419F262}">
      <dgm:prSet phldrT="[Texto]"/>
      <dgm:spPr/>
      <dgm:t>
        <a:bodyPr/>
        <a:lstStyle/>
        <a:p>
          <a:r>
            <a:rPr lang="es-MX" dirty="0" smtClean="0"/>
            <a:t>POCOS SOCIOS</a:t>
          </a:r>
          <a:endParaRPr lang="es-ES" dirty="0"/>
        </a:p>
      </dgm:t>
    </dgm:pt>
    <dgm:pt modelId="{2BA25E92-DB81-46AE-AD2C-F151EB89C41C}" type="parTrans" cxnId="{AB949151-616D-48FF-B3D1-248E994A5A8D}">
      <dgm:prSet/>
      <dgm:spPr/>
      <dgm:t>
        <a:bodyPr/>
        <a:lstStyle/>
        <a:p>
          <a:endParaRPr lang="es-ES"/>
        </a:p>
      </dgm:t>
    </dgm:pt>
    <dgm:pt modelId="{BB9BBB82-5AC5-47D1-B573-FA13B4176E6A}" type="sibTrans" cxnId="{AB949151-616D-48FF-B3D1-248E994A5A8D}">
      <dgm:prSet/>
      <dgm:spPr/>
      <dgm:t>
        <a:bodyPr/>
        <a:lstStyle/>
        <a:p>
          <a:endParaRPr lang="es-ES"/>
        </a:p>
      </dgm:t>
    </dgm:pt>
    <dgm:pt modelId="{66F65279-8DB3-4A54-82C6-947656FC64C1}">
      <dgm:prSet phldrT="[Texto]"/>
      <dgm:spPr/>
      <dgm:t>
        <a:bodyPr/>
        <a:lstStyle/>
        <a:p>
          <a:r>
            <a:rPr lang="es-MX" dirty="0" smtClean="0"/>
            <a:t>CANTONALES</a:t>
          </a:r>
          <a:endParaRPr lang="es-ES" dirty="0"/>
        </a:p>
      </dgm:t>
    </dgm:pt>
    <dgm:pt modelId="{CDF349C7-97EB-4AC9-80A0-B6EF2CA39722}" type="parTrans" cxnId="{52E4CA7C-B151-4F61-A754-7B7E36384EED}">
      <dgm:prSet/>
      <dgm:spPr/>
      <dgm:t>
        <a:bodyPr/>
        <a:lstStyle/>
        <a:p>
          <a:endParaRPr lang="es-ES"/>
        </a:p>
      </dgm:t>
    </dgm:pt>
    <dgm:pt modelId="{89631EB0-58AC-4AAF-A362-5B5D4834AA2A}" type="sibTrans" cxnId="{52E4CA7C-B151-4F61-A754-7B7E36384EED}">
      <dgm:prSet/>
      <dgm:spPr/>
      <dgm:t>
        <a:bodyPr/>
        <a:lstStyle/>
        <a:p>
          <a:endParaRPr lang="es-ES"/>
        </a:p>
      </dgm:t>
    </dgm:pt>
    <dgm:pt modelId="{5BF1E620-A27B-4835-992C-3AD3547C6508}" type="pres">
      <dgm:prSet presAssocID="{91CD1F95-AB1E-4FF5-A938-069776DFDAD3}" presName="hierChild1" presStyleCnt="0">
        <dgm:presLayoutVars>
          <dgm:orgChart val="1"/>
          <dgm:chPref val="1"/>
          <dgm:dir/>
          <dgm:animOne val="branch"/>
          <dgm:animLvl val="lvl"/>
          <dgm:resizeHandles/>
        </dgm:presLayoutVars>
      </dgm:prSet>
      <dgm:spPr/>
      <dgm:t>
        <a:bodyPr/>
        <a:lstStyle/>
        <a:p>
          <a:endParaRPr lang="es-ES"/>
        </a:p>
      </dgm:t>
    </dgm:pt>
    <dgm:pt modelId="{7C32589D-3015-4197-B9EA-EBB5B2392245}" type="pres">
      <dgm:prSet presAssocID="{57F7E695-EA08-4B94-80A7-E189B98CBC11}" presName="hierRoot1" presStyleCnt="0">
        <dgm:presLayoutVars>
          <dgm:hierBranch val="init"/>
        </dgm:presLayoutVars>
      </dgm:prSet>
      <dgm:spPr/>
      <dgm:t>
        <a:bodyPr/>
        <a:lstStyle/>
        <a:p>
          <a:endParaRPr lang="es-ES"/>
        </a:p>
      </dgm:t>
    </dgm:pt>
    <dgm:pt modelId="{D62828A8-C36A-401D-BA20-0D9C810BDE18}" type="pres">
      <dgm:prSet presAssocID="{57F7E695-EA08-4B94-80A7-E189B98CBC11}" presName="rootComposite1" presStyleCnt="0"/>
      <dgm:spPr/>
      <dgm:t>
        <a:bodyPr/>
        <a:lstStyle/>
        <a:p>
          <a:endParaRPr lang="es-ES"/>
        </a:p>
      </dgm:t>
    </dgm:pt>
    <dgm:pt modelId="{5EF92315-CBC9-4E97-BECB-1647F82CED33}" type="pres">
      <dgm:prSet presAssocID="{57F7E695-EA08-4B94-80A7-E189B98CBC11}" presName="rootText1" presStyleLbl="node0" presStyleIdx="0" presStyleCnt="1">
        <dgm:presLayoutVars>
          <dgm:chPref val="3"/>
        </dgm:presLayoutVars>
      </dgm:prSet>
      <dgm:spPr/>
      <dgm:t>
        <a:bodyPr/>
        <a:lstStyle/>
        <a:p>
          <a:endParaRPr lang="es-ES"/>
        </a:p>
      </dgm:t>
    </dgm:pt>
    <dgm:pt modelId="{23F61212-773B-468A-9D29-B4B29B8976F9}" type="pres">
      <dgm:prSet presAssocID="{57F7E695-EA08-4B94-80A7-E189B98CBC11}" presName="rootConnector1" presStyleLbl="node1" presStyleIdx="0" presStyleCnt="0"/>
      <dgm:spPr/>
      <dgm:t>
        <a:bodyPr/>
        <a:lstStyle/>
        <a:p>
          <a:endParaRPr lang="es-ES"/>
        </a:p>
      </dgm:t>
    </dgm:pt>
    <dgm:pt modelId="{CBDD2EF3-1773-48BA-94C3-A81F1C583120}" type="pres">
      <dgm:prSet presAssocID="{57F7E695-EA08-4B94-80A7-E189B98CBC11}" presName="hierChild2" presStyleCnt="0"/>
      <dgm:spPr/>
      <dgm:t>
        <a:bodyPr/>
        <a:lstStyle/>
        <a:p>
          <a:endParaRPr lang="es-ES"/>
        </a:p>
      </dgm:t>
    </dgm:pt>
    <dgm:pt modelId="{EC09BBCA-A618-4873-99D5-C644506D16FC}" type="pres">
      <dgm:prSet presAssocID="{D2D2ABFA-FD75-4075-902D-F828028E8258}" presName="Name37" presStyleLbl="parChTrans1D2" presStyleIdx="0" presStyleCnt="2"/>
      <dgm:spPr/>
      <dgm:t>
        <a:bodyPr/>
        <a:lstStyle/>
        <a:p>
          <a:endParaRPr lang="es-ES"/>
        </a:p>
      </dgm:t>
    </dgm:pt>
    <dgm:pt modelId="{BC96114D-24D2-4247-9C8E-ABA9F6828AC7}" type="pres">
      <dgm:prSet presAssocID="{71CF9108-EAD3-4112-8259-BA2F2891CEB9}" presName="hierRoot2" presStyleCnt="0">
        <dgm:presLayoutVars>
          <dgm:hierBranch val="init"/>
        </dgm:presLayoutVars>
      </dgm:prSet>
      <dgm:spPr/>
      <dgm:t>
        <a:bodyPr/>
        <a:lstStyle/>
        <a:p>
          <a:endParaRPr lang="es-ES"/>
        </a:p>
      </dgm:t>
    </dgm:pt>
    <dgm:pt modelId="{4648019D-D3EB-4DA8-9259-55096A8B640C}" type="pres">
      <dgm:prSet presAssocID="{71CF9108-EAD3-4112-8259-BA2F2891CEB9}" presName="rootComposite" presStyleCnt="0"/>
      <dgm:spPr/>
      <dgm:t>
        <a:bodyPr/>
        <a:lstStyle/>
        <a:p>
          <a:endParaRPr lang="es-ES"/>
        </a:p>
      </dgm:t>
    </dgm:pt>
    <dgm:pt modelId="{662471CA-F644-41D2-ACD0-1D41E57FE795}" type="pres">
      <dgm:prSet presAssocID="{71CF9108-EAD3-4112-8259-BA2F2891CEB9}" presName="rootText" presStyleLbl="node2" presStyleIdx="0" presStyleCnt="2">
        <dgm:presLayoutVars>
          <dgm:chPref val="3"/>
        </dgm:presLayoutVars>
      </dgm:prSet>
      <dgm:spPr/>
      <dgm:t>
        <a:bodyPr/>
        <a:lstStyle/>
        <a:p>
          <a:endParaRPr lang="es-ES"/>
        </a:p>
      </dgm:t>
    </dgm:pt>
    <dgm:pt modelId="{FFA00E2E-98E5-4F0A-A6A0-AAF9394A05B3}" type="pres">
      <dgm:prSet presAssocID="{71CF9108-EAD3-4112-8259-BA2F2891CEB9}" presName="rootConnector" presStyleLbl="node2" presStyleIdx="0" presStyleCnt="2"/>
      <dgm:spPr/>
      <dgm:t>
        <a:bodyPr/>
        <a:lstStyle/>
        <a:p>
          <a:endParaRPr lang="es-ES"/>
        </a:p>
      </dgm:t>
    </dgm:pt>
    <dgm:pt modelId="{70373181-B4BB-4A69-B103-6D6BDB3095E4}" type="pres">
      <dgm:prSet presAssocID="{71CF9108-EAD3-4112-8259-BA2F2891CEB9}" presName="hierChild4" presStyleCnt="0"/>
      <dgm:spPr/>
      <dgm:t>
        <a:bodyPr/>
        <a:lstStyle/>
        <a:p>
          <a:endParaRPr lang="es-ES"/>
        </a:p>
      </dgm:t>
    </dgm:pt>
    <dgm:pt modelId="{18AA32E1-55A8-4083-B14B-375EDA78912F}" type="pres">
      <dgm:prSet presAssocID="{513C3686-7FE5-445C-9609-71711039FE41}" presName="Name37" presStyleLbl="parChTrans1D3" presStyleIdx="0" presStyleCnt="4"/>
      <dgm:spPr/>
      <dgm:t>
        <a:bodyPr/>
        <a:lstStyle/>
        <a:p>
          <a:endParaRPr lang="es-ES"/>
        </a:p>
      </dgm:t>
    </dgm:pt>
    <dgm:pt modelId="{DF0D519C-3BED-4FBA-B7A6-53F8967A4A7A}" type="pres">
      <dgm:prSet presAssocID="{87438216-02BE-4228-9962-F170C038C442}" presName="hierRoot2" presStyleCnt="0">
        <dgm:presLayoutVars>
          <dgm:hierBranch val="init"/>
        </dgm:presLayoutVars>
      </dgm:prSet>
      <dgm:spPr/>
      <dgm:t>
        <a:bodyPr/>
        <a:lstStyle/>
        <a:p>
          <a:endParaRPr lang="es-ES"/>
        </a:p>
      </dgm:t>
    </dgm:pt>
    <dgm:pt modelId="{3C0F7AAB-AA0A-41C0-A631-FD23F636E338}" type="pres">
      <dgm:prSet presAssocID="{87438216-02BE-4228-9962-F170C038C442}" presName="rootComposite" presStyleCnt="0"/>
      <dgm:spPr/>
      <dgm:t>
        <a:bodyPr/>
        <a:lstStyle/>
        <a:p>
          <a:endParaRPr lang="es-ES"/>
        </a:p>
      </dgm:t>
    </dgm:pt>
    <dgm:pt modelId="{E997443D-1C99-437E-8854-B93F4D86E547}" type="pres">
      <dgm:prSet presAssocID="{87438216-02BE-4228-9962-F170C038C442}" presName="rootText" presStyleLbl="node3" presStyleIdx="0" presStyleCnt="4" custScaleY="215146">
        <dgm:presLayoutVars>
          <dgm:chPref val="3"/>
        </dgm:presLayoutVars>
      </dgm:prSet>
      <dgm:spPr/>
      <dgm:t>
        <a:bodyPr/>
        <a:lstStyle/>
        <a:p>
          <a:endParaRPr lang="es-ES"/>
        </a:p>
      </dgm:t>
    </dgm:pt>
    <dgm:pt modelId="{49AC697F-8B25-474B-AEDF-A4D2233736A4}" type="pres">
      <dgm:prSet presAssocID="{87438216-02BE-4228-9962-F170C038C442}" presName="rootConnector" presStyleLbl="node3" presStyleIdx="0" presStyleCnt="4"/>
      <dgm:spPr/>
      <dgm:t>
        <a:bodyPr/>
        <a:lstStyle/>
        <a:p>
          <a:endParaRPr lang="es-ES"/>
        </a:p>
      </dgm:t>
    </dgm:pt>
    <dgm:pt modelId="{74BDB102-4158-43A1-B8C6-1A52AA8E2B5B}" type="pres">
      <dgm:prSet presAssocID="{87438216-02BE-4228-9962-F170C038C442}" presName="hierChild4" presStyleCnt="0"/>
      <dgm:spPr/>
      <dgm:t>
        <a:bodyPr/>
        <a:lstStyle/>
        <a:p>
          <a:endParaRPr lang="es-ES"/>
        </a:p>
      </dgm:t>
    </dgm:pt>
    <dgm:pt modelId="{6868DF1B-306E-47F8-8A35-F1C6F9D21A7E}" type="pres">
      <dgm:prSet presAssocID="{87438216-02BE-4228-9962-F170C038C442}" presName="hierChild5" presStyleCnt="0"/>
      <dgm:spPr/>
      <dgm:t>
        <a:bodyPr/>
        <a:lstStyle/>
        <a:p>
          <a:endParaRPr lang="es-ES"/>
        </a:p>
      </dgm:t>
    </dgm:pt>
    <dgm:pt modelId="{28C41DE6-A32D-4964-9233-DBE38348EF65}" type="pres">
      <dgm:prSet presAssocID="{71CF9108-EAD3-4112-8259-BA2F2891CEB9}" presName="hierChild5" presStyleCnt="0"/>
      <dgm:spPr/>
      <dgm:t>
        <a:bodyPr/>
        <a:lstStyle/>
        <a:p>
          <a:endParaRPr lang="es-ES"/>
        </a:p>
      </dgm:t>
    </dgm:pt>
    <dgm:pt modelId="{5A9302FE-8EB1-46F3-8093-A86FC91A184C}" type="pres">
      <dgm:prSet presAssocID="{6C634A3A-179A-4966-A85C-C942CE1823EB}" presName="Name37" presStyleLbl="parChTrans1D2" presStyleIdx="1" presStyleCnt="2"/>
      <dgm:spPr/>
      <dgm:t>
        <a:bodyPr/>
        <a:lstStyle/>
        <a:p>
          <a:endParaRPr lang="es-ES"/>
        </a:p>
      </dgm:t>
    </dgm:pt>
    <dgm:pt modelId="{E402B6BD-E901-4D8C-9021-F397E06F0DB7}" type="pres">
      <dgm:prSet presAssocID="{A41017DE-32EF-4E09-A63E-B86317A6377B}" presName="hierRoot2" presStyleCnt="0">
        <dgm:presLayoutVars>
          <dgm:hierBranch val="init"/>
        </dgm:presLayoutVars>
      </dgm:prSet>
      <dgm:spPr/>
      <dgm:t>
        <a:bodyPr/>
        <a:lstStyle/>
        <a:p>
          <a:endParaRPr lang="es-ES"/>
        </a:p>
      </dgm:t>
    </dgm:pt>
    <dgm:pt modelId="{93848B70-9C13-4BC5-8A02-E371B6060434}" type="pres">
      <dgm:prSet presAssocID="{A41017DE-32EF-4E09-A63E-B86317A6377B}" presName="rootComposite" presStyleCnt="0"/>
      <dgm:spPr/>
      <dgm:t>
        <a:bodyPr/>
        <a:lstStyle/>
        <a:p>
          <a:endParaRPr lang="es-ES"/>
        </a:p>
      </dgm:t>
    </dgm:pt>
    <dgm:pt modelId="{6052361B-E80B-4691-9FF0-98718444BFE3}" type="pres">
      <dgm:prSet presAssocID="{A41017DE-32EF-4E09-A63E-B86317A6377B}" presName="rootText" presStyleLbl="node2" presStyleIdx="1" presStyleCnt="2">
        <dgm:presLayoutVars>
          <dgm:chPref val="3"/>
        </dgm:presLayoutVars>
      </dgm:prSet>
      <dgm:spPr/>
      <dgm:t>
        <a:bodyPr/>
        <a:lstStyle/>
        <a:p>
          <a:endParaRPr lang="es-ES"/>
        </a:p>
      </dgm:t>
    </dgm:pt>
    <dgm:pt modelId="{94CBED78-4B5E-4413-9C29-11C53C857D82}" type="pres">
      <dgm:prSet presAssocID="{A41017DE-32EF-4E09-A63E-B86317A6377B}" presName="rootConnector" presStyleLbl="node2" presStyleIdx="1" presStyleCnt="2"/>
      <dgm:spPr/>
      <dgm:t>
        <a:bodyPr/>
        <a:lstStyle/>
        <a:p>
          <a:endParaRPr lang="es-ES"/>
        </a:p>
      </dgm:t>
    </dgm:pt>
    <dgm:pt modelId="{F71474C4-32F7-4599-A527-966B72E97D69}" type="pres">
      <dgm:prSet presAssocID="{A41017DE-32EF-4E09-A63E-B86317A6377B}" presName="hierChild4" presStyleCnt="0"/>
      <dgm:spPr/>
      <dgm:t>
        <a:bodyPr/>
        <a:lstStyle/>
        <a:p>
          <a:endParaRPr lang="es-ES"/>
        </a:p>
      </dgm:t>
    </dgm:pt>
    <dgm:pt modelId="{CFC927F8-DBB6-4C68-984A-39E04A59A47E}" type="pres">
      <dgm:prSet presAssocID="{6F41841E-03A2-4D68-9B4C-DB17C5FBE4D9}" presName="Name37" presStyleLbl="parChTrans1D3" presStyleIdx="1" presStyleCnt="4"/>
      <dgm:spPr/>
      <dgm:t>
        <a:bodyPr/>
        <a:lstStyle/>
        <a:p>
          <a:endParaRPr lang="es-ES"/>
        </a:p>
      </dgm:t>
    </dgm:pt>
    <dgm:pt modelId="{4CDD6D05-076B-40D6-9F06-2E56BC9E8073}" type="pres">
      <dgm:prSet presAssocID="{F84DEA36-47D9-4C77-AB37-8003AB19377F}" presName="hierRoot2" presStyleCnt="0">
        <dgm:presLayoutVars>
          <dgm:hierBranch val="init"/>
        </dgm:presLayoutVars>
      </dgm:prSet>
      <dgm:spPr/>
      <dgm:t>
        <a:bodyPr/>
        <a:lstStyle/>
        <a:p>
          <a:endParaRPr lang="es-ES"/>
        </a:p>
      </dgm:t>
    </dgm:pt>
    <dgm:pt modelId="{271497D8-3C7C-495F-B454-2199951677D4}" type="pres">
      <dgm:prSet presAssocID="{F84DEA36-47D9-4C77-AB37-8003AB19377F}" presName="rootComposite" presStyleCnt="0"/>
      <dgm:spPr/>
      <dgm:t>
        <a:bodyPr/>
        <a:lstStyle/>
        <a:p>
          <a:endParaRPr lang="es-ES"/>
        </a:p>
      </dgm:t>
    </dgm:pt>
    <dgm:pt modelId="{FB34FDD0-98FE-4590-9C89-3252A42EA2FA}" type="pres">
      <dgm:prSet presAssocID="{F84DEA36-47D9-4C77-AB37-8003AB19377F}" presName="rootText" presStyleLbl="node3" presStyleIdx="1" presStyleCnt="4">
        <dgm:presLayoutVars>
          <dgm:chPref val="3"/>
        </dgm:presLayoutVars>
      </dgm:prSet>
      <dgm:spPr/>
      <dgm:t>
        <a:bodyPr/>
        <a:lstStyle/>
        <a:p>
          <a:endParaRPr lang="es-ES"/>
        </a:p>
      </dgm:t>
    </dgm:pt>
    <dgm:pt modelId="{93447954-9D31-48FC-99DF-53DCBFF01A08}" type="pres">
      <dgm:prSet presAssocID="{F84DEA36-47D9-4C77-AB37-8003AB19377F}" presName="rootConnector" presStyleLbl="node3" presStyleIdx="1" presStyleCnt="4"/>
      <dgm:spPr/>
      <dgm:t>
        <a:bodyPr/>
        <a:lstStyle/>
        <a:p>
          <a:endParaRPr lang="es-ES"/>
        </a:p>
      </dgm:t>
    </dgm:pt>
    <dgm:pt modelId="{41E667B3-46F4-464C-A2CC-9F4ED378EAA8}" type="pres">
      <dgm:prSet presAssocID="{F84DEA36-47D9-4C77-AB37-8003AB19377F}" presName="hierChild4" presStyleCnt="0"/>
      <dgm:spPr/>
      <dgm:t>
        <a:bodyPr/>
        <a:lstStyle/>
        <a:p>
          <a:endParaRPr lang="es-ES"/>
        </a:p>
      </dgm:t>
    </dgm:pt>
    <dgm:pt modelId="{30F7A01C-8072-4558-B0E4-33FF1A0AE18A}" type="pres">
      <dgm:prSet presAssocID="{F84DEA36-47D9-4C77-AB37-8003AB19377F}" presName="hierChild5" presStyleCnt="0"/>
      <dgm:spPr/>
      <dgm:t>
        <a:bodyPr/>
        <a:lstStyle/>
        <a:p>
          <a:endParaRPr lang="es-ES"/>
        </a:p>
      </dgm:t>
    </dgm:pt>
    <dgm:pt modelId="{D0A5965C-52B8-4802-B974-C3AC6F6D08DD}" type="pres">
      <dgm:prSet presAssocID="{2BA25E92-DB81-46AE-AD2C-F151EB89C41C}" presName="Name37" presStyleLbl="parChTrans1D3" presStyleIdx="2" presStyleCnt="4"/>
      <dgm:spPr/>
      <dgm:t>
        <a:bodyPr/>
        <a:lstStyle/>
        <a:p>
          <a:endParaRPr lang="es-ES"/>
        </a:p>
      </dgm:t>
    </dgm:pt>
    <dgm:pt modelId="{23E4E994-10BC-4366-88E1-4DEDE37846C4}" type="pres">
      <dgm:prSet presAssocID="{79CF82CA-272C-42B4-A941-8C0E6419F262}" presName="hierRoot2" presStyleCnt="0">
        <dgm:presLayoutVars>
          <dgm:hierBranch val="init"/>
        </dgm:presLayoutVars>
      </dgm:prSet>
      <dgm:spPr/>
      <dgm:t>
        <a:bodyPr/>
        <a:lstStyle/>
        <a:p>
          <a:endParaRPr lang="es-ES"/>
        </a:p>
      </dgm:t>
    </dgm:pt>
    <dgm:pt modelId="{CB6E7AFF-093B-4667-A0DA-649DAA5A5C94}" type="pres">
      <dgm:prSet presAssocID="{79CF82CA-272C-42B4-A941-8C0E6419F262}" presName="rootComposite" presStyleCnt="0"/>
      <dgm:spPr/>
      <dgm:t>
        <a:bodyPr/>
        <a:lstStyle/>
        <a:p>
          <a:endParaRPr lang="es-ES"/>
        </a:p>
      </dgm:t>
    </dgm:pt>
    <dgm:pt modelId="{A3D39B25-B6CB-4DE3-BFC8-4C9A69BAE588}" type="pres">
      <dgm:prSet presAssocID="{79CF82CA-272C-42B4-A941-8C0E6419F262}" presName="rootText" presStyleLbl="node3" presStyleIdx="2" presStyleCnt="4">
        <dgm:presLayoutVars>
          <dgm:chPref val="3"/>
        </dgm:presLayoutVars>
      </dgm:prSet>
      <dgm:spPr/>
      <dgm:t>
        <a:bodyPr/>
        <a:lstStyle/>
        <a:p>
          <a:endParaRPr lang="es-ES"/>
        </a:p>
      </dgm:t>
    </dgm:pt>
    <dgm:pt modelId="{737CA487-CE5A-4FB1-B3B2-43C921758542}" type="pres">
      <dgm:prSet presAssocID="{79CF82CA-272C-42B4-A941-8C0E6419F262}" presName="rootConnector" presStyleLbl="node3" presStyleIdx="2" presStyleCnt="4"/>
      <dgm:spPr/>
      <dgm:t>
        <a:bodyPr/>
        <a:lstStyle/>
        <a:p>
          <a:endParaRPr lang="es-ES"/>
        </a:p>
      </dgm:t>
    </dgm:pt>
    <dgm:pt modelId="{B2385FB6-B596-4530-84C3-80A185E738DD}" type="pres">
      <dgm:prSet presAssocID="{79CF82CA-272C-42B4-A941-8C0E6419F262}" presName="hierChild4" presStyleCnt="0"/>
      <dgm:spPr/>
      <dgm:t>
        <a:bodyPr/>
        <a:lstStyle/>
        <a:p>
          <a:endParaRPr lang="es-ES"/>
        </a:p>
      </dgm:t>
    </dgm:pt>
    <dgm:pt modelId="{06E76951-8EE9-4FA1-8F05-5B9EAD176117}" type="pres">
      <dgm:prSet presAssocID="{79CF82CA-272C-42B4-A941-8C0E6419F262}" presName="hierChild5" presStyleCnt="0"/>
      <dgm:spPr/>
      <dgm:t>
        <a:bodyPr/>
        <a:lstStyle/>
        <a:p>
          <a:endParaRPr lang="es-ES"/>
        </a:p>
      </dgm:t>
    </dgm:pt>
    <dgm:pt modelId="{868694DF-330E-4829-84DA-A87B098F4ADC}" type="pres">
      <dgm:prSet presAssocID="{CDF349C7-97EB-4AC9-80A0-B6EF2CA39722}" presName="Name37" presStyleLbl="parChTrans1D3" presStyleIdx="3" presStyleCnt="4"/>
      <dgm:spPr/>
      <dgm:t>
        <a:bodyPr/>
        <a:lstStyle/>
        <a:p>
          <a:endParaRPr lang="es-ES"/>
        </a:p>
      </dgm:t>
    </dgm:pt>
    <dgm:pt modelId="{DC9824AC-6734-4354-8CF9-A4983D3B0386}" type="pres">
      <dgm:prSet presAssocID="{66F65279-8DB3-4A54-82C6-947656FC64C1}" presName="hierRoot2" presStyleCnt="0">
        <dgm:presLayoutVars>
          <dgm:hierBranch val="init"/>
        </dgm:presLayoutVars>
      </dgm:prSet>
      <dgm:spPr/>
      <dgm:t>
        <a:bodyPr/>
        <a:lstStyle/>
        <a:p>
          <a:endParaRPr lang="es-ES"/>
        </a:p>
      </dgm:t>
    </dgm:pt>
    <dgm:pt modelId="{76B8D2C2-460F-4192-92F2-0B4A65422FF5}" type="pres">
      <dgm:prSet presAssocID="{66F65279-8DB3-4A54-82C6-947656FC64C1}" presName="rootComposite" presStyleCnt="0"/>
      <dgm:spPr/>
      <dgm:t>
        <a:bodyPr/>
        <a:lstStyle/>
        <a:p>
          <a:endParaRPr lang="es-ES"/>
        </a:p>
      </dgm:t>
    </dgm:pt>
    <dgm:pt modelId="{73927EFA-2B32-42F8-8797-543F0B30C399}" type="pres">
      <dgm:prSet presAssocID="{66F65279-8DB3-4A54-82C6-947656FC64C1}" presName="rootText" presStyleLbl="node3" presStyleIdx="3" presStyleCnt="4">
        <dgm:presLayoutVars>
          <dgm:chPref val="3"/>
        </dgm:presLayoutVars>
      </dgm:prSet>
      <dgm:spPr/>
      <dgm:t>
        <a:bodyPr/>
        <a:lstStyle/>
        <a:p>
          <a:endParaRPr lang="es-ES"/>
        </a:p>
      </dgm:t>
    </dgm:pt>
    <dgm:pt modelId="{8273E1FA-96A8-491D-B6E7-576CB2F529B4}" type="pres">
      <dgm:prSet presAssocID="{66F65279-8DB3-4A54-82C6-947656FC64C1}" presName="rootConnector" presStyleLbl="node3" presStyleIdx="3" presStyleCnt="4"/>
      <dgm:spPr/>
      <dgm:t>
        <a:bodyPr/>
        <a:lstStyle/>
        <a:p>
          <a:endParaRPr lang="es-ES"/>
        </a:p>
      </dgm:t>
    </dgm:pt>
    <dgm:pt modelId="{E525FB26-2A19-49C1-972D-BC4428C74827}" type="pres">
      <dgm:prSet presAssocID="{66F65279-8DB3-4A54-82C6-947656FC64C1}" presName="hierChild4" presStyleCnt="0"/>
      <dgm:spPr/>
      <dgm:t>
        <a:bodyPr/>
        <a:lstStyle/>
        <a:p>
          <a:endParaRPr lang="es-ES"/>
        </a:p>
      </dgm:t>
    </dgm:pt>
    <dgm:pt modelId="{5A818696-9DCA-4AED-AD1F-CD938B363996}" type="pres">
      <dgm:prSet presAssocID="{66F65279-8DB3-4A54-82C6-947656FC64C1}" presName="hierChild5" presStyleCnt="0"/>
      <dgm:spPr/>
      <dgm:t>
        <a:bodyPr/>
        <a:lstStyle/>
        <a:p>
          <a:endParaRPr lang="es-ES"/>
        </a:p>
      </dgm:t>
    </dgm:pt>
    <dgm:pt modelId="{34DDB97B-8D21-4D94-B879-658FD3163763}" type="pres">
      <dgm:prSet presAssocID="{A41017DE-32EF-4E09-A63E-B86317A6377B}" presName="hierChild5" presStyleCnt="0"/>
      <dgm:spPr/>
      <dgm:t>
        <a:bodyPr/>
        <a:lstStyle/>
        <a:p>
          <a:endParaRPr lang="es-ES"/>
        </a:p>
      </dgm:t>
    </dgm:pt>
    <dgm:pt modelId="{616F24E2-4F65-4575-96D4-5A096516D1D6}" type="pres">
      <dgm:prSet presAssocID="{57F7E695-EA08-4B94-80A7-E189B98CBC11}" presName="hierChild3" presStyleCnt="0"/>
      <dgm:spPr/>
      <dgm:t>
        <a:bodyPr/>
        <a:lstStyle/>
        <a:p>
          <a:endParaRPr lang="es-ES"/>
        </a:p>
      </dgm:t>
    </dgm:pt>
  </dgm:ptLst>
  <dgm:cxnLst>
    <dgm:cxn modelId="{D9B4E2D0-8DB9-4F45-BA6F-FFC2CFEBDA9A}" type="presOf" srcId="{87438216-02BE-4228-9962-F170C038C442}" destId="{49AC697F-8B25-474B-AEDF-A4D2233736A4}" srcOrd="1" destOrd="0" presId="urn:microsoft.com/office/officeart/2005/8/layout/orgChart1"/>
    <dgm:cxn modelId="{85779B29-296D-43B1-8530-5A910DD62E13}" type="presOf" srcId="{57F7E695-EA08-4B94-80A7-E189B98CBC11}" destId="{23F61212-773B-468A-9D29-B4B29B8976F9}" srcOrd="1" destOrd="0" presId="urn:microsoft.com/office/officeart/2005/8/layout/orgChart1"/>
    <dgm:cxn modelId="{E0B4E68F-A08C-41CC-8C04-912CB8493B85}" type="presOf" srcId="{87438216-02BE-4228-9962-F170C038C442}" destId="{E997443D-1C99-437E-8854-B93F4D86E547}" srcOrd="0" destOrd="0" presId="urn:microsoft.com/office/officeart/2005/8/layout/orgChart1"/>
    <dgm:cxn modelId="{90152DCE-3A4F-4224-8AC4-6EA332A5720D}" srcId="{57F7E695-EA08-4B94-80A7-E189B98CBC11}" destId="{A41017DE-32EF-4E09-A63E-B86317A6377B}" srcOrd="1" destOrd="0" parTransId="{6C634A3A-179A-4966-A85C-C942CE1823EB}" sibTransId="{8306C959-35D9-467E-A9B0-08691426B93D}"/>
    <dgm:cxn modelId="{937CD180-11D7-4220-8C89-59CFC84F4E64}" type="presOf" srcId="{79CF82CA-272C-42B4-A941-8C0E6419F262}" destId="{A3D39B25-B6CB-4DE3-BFC8-4C9A69BAE588}" srcOrd="0" destOrd="0" presId="urn:microsoft.com/office/officeart/2005/8/layout/orgChart1"/>
    <dgm:cxn modelId="{34844A2E-7BF6-43B9-AB18-88EAF6671B1B}" type="presOf" srcId="{6F41841E-03A2-4D68-9B4C-DB17C5FBE4D9}" destId="{CFC927F8-DBB6-4C68-984A-39E04A59A47E}" srcOrd="0" destOrd="0" presId="urn:microsoft.com/office/officeart/2005/8/layout/orgChart1"/>
    <dgm:cxn modelId="{58472BC1-46CA-4AD6-9109-54531081646C}" srcId="{A41017DE-32EF-4E09-A63E-B86317A6377B}" destId="{F84DEA36-47D9-4C77-AB37-8003AB19377F}" srcOrd="0" destOrd="0" parTransId="{6F41841E-03A2-4D68-9B4C-DB17C5FBE4D9}" sibTransId="{79EA4493-6F07-4578-8D0D-C7AF3C60C8EB}"/>
    <dgm:cxn modelId="{5EF66F19-D128-4558-89F2-E6050F1FB6A7}" srcId="{57F7E695-EA08-4B94-80A7-E189B98CBC11}" destId="{71CF9108-EAD3-4112-8259-BA2F2891CEB9}" srcOrd="0" destOrd="0" parTransId="{D2D2ABFA-FD75-4075-902D-F828028E8258}" sibTransId="{BD4F3CA0-A784-4B6F-9236-4F53D23A25B4}"/>
    <dgm:cxn modelId="{099ECE49-D163-4396-94A7-BA1AB0F614F4}" srcId="{71CF9108-EAD3-4112-8259-BA2F2891CEB9}" destId="{87438216-02BE-4228-9962-F170C038C442}" srcOrd="0" destOrd="0" parTransId="{513C3686-7FE5-445C-9609-71711039FE41}" sibTransId="{FDA4F7DC-F52F-4087-866B-DDD699F5E715}"/>
    <dgm:cxn modelId="{0E731B7F-531B-489E-8D8C-5288EA7F11C2}" type="presOf" srcId="{F84DEA36-47D9-4C77-AB37-8003AB19377F}" destId="{93447954-9D31-48FC-99DF-53DCBFF01A08}" srcOrd="1" destOrd="0" presId="urn:microsoft.com/office/officeart/2005/8/layout/orgChart1"/>
    <dgm:cxn modelId="{E5197FC3-14EB-4ED0-B703-FC208FB9B415}" type="presOf" srcId="{71CF9108-EAD3-4112-8259-BA2F2891CEB9}" destId="{662471CA-F644-41D2-ACD0-1D41E57FE795}" srcOrd="0" destOrd="0" presId="urn:microsoft.com/office/officeart/2005/8/layout/orgChart1"/>
    <dgm:cxn modelId="{AB949151-616D-48FF-B3D1-248E994A5A8D}" srcId="{A41017DE-32EF-4E09-A63E-B86317A6377B}" destId="{79CF82CA-272C-42B4-A941-8C0E6419F262}" srcOrd="1" destOrd="0" parTransId="{2BA25E92-DB81-46AE-AD2C-F151EB89C41C}" sibTransId="{BB9BBB82-5AC5-47D1-B573-FA13B4176E6A}"/>
    <dgm:cxn modelId="{567F44F4-2F85-4E30-80E8-3FA11413FCE4}" type="presOf" srcId="{2BA25E92-DB81-46AE-AD2C-F151EB89C41C}" destId="{D0A5965C-52B8-4802-B974-C3AC6F6D08DD}" srcOrd="0" destOrd="0" presId="urn:microsoft.com/office/officeart/2005/8/layout/orgChart1"/>
    <dgm:cxn modelId="{55F6C2DB-8F4E-4DF5-AF95-76B9E1A00D3F}" type="presOf" srcId="{66F65279-8DB3-4A54-82C6-947656FC64C1}" destId="{8273E1FA-96A8-491D-B6E7-576CB2F529B4}" srcOrd="1" destOrd="0" presId="urn:microsoft.com/office/officeart/2005/8/layout/orgChart1"/>
    <dgm:cxn modelId="{A9DF135A-39F6-46CE-9D4B-E2EF14B6DCBA}" type="presOf" srcId="{CDF349C7-97EB-4AC9-80A0-B6EF2CA39722}" destId="{868694DF-330E-4829-84DA-A87B098F4ADC}" srcOrd="0" destOrd="0" presId="urn:microsoft.com/office/officeart/2005/8/layout/orgChart1"/>
    <dgm:cxn modelId="{9D077137-1E4B-41D1-86C5-DDB188CB6AEE}" type="presOf" srcId="{71CF9108-EAD3-4112-8259-BA2F2891CEB9}" destId="{FFA00E2E-98E5-4F0A-A6A0-AAF9394A05B3}" srcOrd="1" destOrd="0" presId="urn:microsoft.com/office/officeart/2005/8/layout/orgChart1"/>
    <dgm:cxn modelId="{3968D58C-4428-41D1-9A65-8673F0199512}" type="presOf" srcId="{6C634A3A-179A-4966-A85C-C942CE1823EB}" destId="{5A9302FE-8EB1-46F3-8093-A86FC91A184C}" srcOrd="0" destOrd="0" presId="urn:microsoft.com/office/officeart/2005/8/layout/orgChart1"/>
    <dgm:cxn modelId="{52E4CA7C-B151-4F61-A754-7B7E36384EED}" srcId="{A41017DE-32EF-4E09-A63E-B86317A6377B}" destId="{66F65279-8DB3-4A54-82C6-947656FC64C1}" srcOrd="2" destOrd="0" parTransId="{CDF349C7-97EB-4AC9-80A0-B6EF2CA39722}" sibTransId="{89631EB0-58AC-4AAF-A362-5B5D4834AA2A}"/>
    <dgm:cxn modelId="{312D8B25-4E4F-4E67-959B-843E9649185A}" type="presOf" srcId="{79CF82CA-272C-42B4-A941-8C0E6419F262}" destId="{737CA487-CE5A-4FB1-B3B2-43C921758542}" srcOrd="1" destOrd="0" presId="urn:microsoft.com/office/officeart/2005/8/layout/orgChart1"/>
    <dgm:cxn modelId="{66A6D042-D04D-4168-9D76-1B477916A407}" type="presOf" srcId="{513C3686-7FE5-445C-9609-71711039FE41}" destId="{18AA32E1-55A8-4083-B14B-375EDA78912F}" srcOrd="0" destOrd="0" presId="urn:microsoft.com/office/officeart/2005/8/layout/orgChart1"/>
    <dgm:cxn modelId="{2F231AD9-7993-4C83-8F33-EB94D01C5267}" type="presOf" srcId="{57F7E695-EA08-4B94-80A7-E189B98CBC11}" destId="{5EF92315-CBC9-4E97-BECB-1647F82CED33}" srcOrd="0" destOrd="0" presId="urn:microsoft.com/office/officeart/2005/8/layout/orgChart1"/>
    <dgm:cxn modelId="{4487FE8F-A1E6-46AC-B46D-ECA5669AABFD}" type="presOf" srcId="{D2D2ABFA-FD75-4075-902D-F828028E8258}" destId="{EC09BBCA-A618-4873-99D5-C644506D16FC}" srcOrd="0" destOrd="0" presId="urn:microsoft.com/office/officeart/2005/8/layout/orgChart1"/>
    <dgm:cxn modelId="{9A60CA10-583D-4E6F-B761-0F008F59EB29}" type="presOf" srcId="{66F65279-8DB3-4A54-82C6-947656FC64C1}" destId="{73927EFA-2B32-42F8-8797-543F0B30C399}" srcOrd="0" destOrd="0" presId="urn:microsoft.com/office/officeart/2005/8/layout/orgChart1"/>
    <dgm:cxn modelId="{17135D1D-B035-46E4-890B-8CCE5B0D6461}" type="presOf" srcId="{91CD1F95-AB1E-4FF5-A938-069776DFDAD3}" destId="{5BF1E620-A27B-4835-992C-3AD3547C6508}" srcOrd="0" destOrd="0" presId="urn:microsoft.com/office/officeart/2005/8/layout/orgChart1"/>
    <dgm:cxn modelId="{57FF58DD-281B-49E7-A423-DE3C65B4AED4}" type="presOf" srcId="{F84DEA36-47D9-4C77-AB37-8003AB19377F}" destId="{FB34FDD0-98FE-4590-9C89-3252A42EA2FA}" srcOrd="0" destOrd="0" presId="urn:microsoft.com/office/officeart/2005/8/layout/orgChart1"/>
    <dgm:cxn modelId="{11DFAD6E-EE78-4A2A-BC0C-0C8DD82B7698}" type="presOf" srcId="{A41017DE-32EF-4E09-A63E-B86317A6377B}" destId="{94CBED78-4B5E-4413-9C29-11C53C857D82}" srcOrd="1" destOrd="0" presId="urn:microsoft.com/office/officeart/2005/8/layout/orgChart1"/>
    <dgm:cxn modelId="{590B3326-2E55-4F0E-B484-103255DDEE4A}" srcId="{91CD1F95-AB1E-4FF5-A938-069776DFDAD3}" destId="{57F7E695-EA08-4B94-80A7-E189B98CBC11}" srcOrd="0" destOrd="0" parTransId="{DD0EDCA2-D527-4743-8757-7165EB3935A9}" sibTransId="{49A1A9EB-5113-4FEA-A3E5-1D084AC0BAE8}"/>
    <dgm:cxn modelId="{29588526-A10B-436C-8EF6-948372BCDC55}" type="presOf" srcId="{A41017DE-32EF-4E09-A63E-B86317A6377B}" destId="{6052361B-E80B-4691-9FF0-98718444BFE3}" srcOrd="0" destOrd="0" presId="urn:microsoft.com/office/officeart/2005/8/layout/orgChart1"/>
    <dgm:cxn modelId="{345B1114-7085-407A-BC48-15C52D1FCFE4}" type="presParOf" srcId="{5BF1E620-A27B-4835-992C-3AD3547C6508}" destId="{7C32589D-3015-4197-B9EA-EBB5B2392245}" srcOrd="0" destOrd="0" presId="urn:microsoft.com/office/officeart/2005/8/layout/orgChart1"/>
    <dgm:cxn modelId="{EDE11190-47B7-4828-B68E-AE880968443E}" type="presParOf" srcId="{7C32589D-3015-4197-B9EA-EBB5B2392245}" destId="{D62828A8-C36A-401D-BA20-0D9C810BDE18}" srcOrd="0" destOrd="0" presId="urn:microsoft.com/office/officeart/2005/8/layout/orgChart1"/>
    <dgm:cxn modelId="{2326A2C3-1DE5-447A-BCA3-5C987AADD5A1}" type="presParOf" srcId="{D62828A8-C36A-401D-BA20-0D9C810BDE18}" destId="{5EF92315-CBC9-4E97-BECB-1647F82CED33}" srcOrd="0" destOrd="0" presId="urn:microsoft.com/office/officeart/2005/8/layout/orgChart1"/>
    <dgm:cxn modelId="{43BB1BE3-A13B-4C2B-8471-AC0770716498}" type="presParOf" srcId="{D62828A8-C36A-401D-BA20-0D9C810BDE18}" destId="{23F61212-773B-468A-9D29-B4B29B8976F9}" srcOrd="1" destOrd="0" presId="urn:microsoft.com/office/officeart/2005/8/layout/orgChart1"/>
    <dgm:cxn modelId="{B5418E28-708D-4BF5-BC63-451082BFDCBD}" type="presParOf" srcId="{7C32589D-3015-4197-B9EA-EBB5B2392245}" destId="{CBDD2EF3-1773-48BA-94C3-A81F1C583120}" srcOrd="1" destOrd="0" presId="urn:microsoft.com/office/officeart/2005/8/layout/orgChart1"/>
    <dgm:cxn modelId="{99023378-937A-4E99-89A6-82295C521638}" type="presParOf" srcId="{CBDD2EF3-1773-48BA-94C3-A81F1C583120}" destId="{EC09BBCA-A618-4873-99D5-C644506D16FC}" srcOrd="0" destOrd="0" presId="urn:microsoft.com/office/officeart/2005/8/layout/orgChart1"/>
    <dgm:cxn modelId="{E44678B4-EA4B-4517-8638-DF722A3EFA2C}" type="presParOf" srcId="{CBDD2EF3-1773-48BA-94C3-A81F1C583120}" destId="{BC96114D-24D2-4247-9C8E-ABA9F6828AC7}" srcOrd="1" destOrd="0" presId="urn:microsoft.com/office/officeart/2005/8/layout/orgChart1"/>
    <dgm:cxn modelId="{606F0A6C-7460-4EBA-A145-008B69DB0839}" type="presParOf" srcId="{BC96114D-24D2-4247-9C8E-ABA9F6828AC7}" destId="{4648019D-D3EB-4DA8-9259-55096A8B640C}" srcOrd="0" destOrd="0" presId="urn:microsoft.com/office/officeart/2005/8/layout/orgChart1"/>
    <dgm:cxn modelId="{67A1B95A-F81C-47BD-8B2E-8FBA44B650FD}" type="presParOf" srcId="{4648019D-D3EB-4DA8-9259-55096A8B640C}" destId="{662471CA-F644-41D2-ACD0-1D41E57FE795}" srcOrd="0" destOrd="0" presId="urn:microsoft.com/office/officeart/2005/8/layout/orgChart1"/>
    <dgm:cxn modelId="{2046DF20-D574-49AC-A82E-4BD9D89A7566}" type="presParOf" srcId="{4648019D-D3EB-4DA8-9259-55096A8B640C}" destId="{FFA00E2E-98E5-4F0A-A6A0-AAF9394A05B3}" srcOrd="1" destOrd="0" presId="urn:microsoft.com/office/officeart/2005/8/layout/orgChart1"/>
    <dgm:cxn modelId="{AA9C8B7F-41D7-4018-A373-D5ED7008BBE0}" type="presParOf" srcId="{BC96114D-24D2-4247-9C8E-ABA9F6828AC7}" destId="{70373181-B4BB-4A69-B103-6D6BDB3095E4}" srcOrd="1" destOrd="0" presId="urn:microsoft.com/office/officeart/2005/8/layout/orgChart1"/>
    <dgm:cxn modelId="{0DA94673-A8BF-4D19-B415-D2B4493DCEF7}" type="presParOf" srcId="{70373181-B4BB-4A69-B103-6D6BDB3095E4}" destId="{18AA32E1-55A8-4083-B14B-375EDA78912F}" srcOrd="0" destOrd="0" presId="urn:microsoft.com/office/officeart/2005/8/layout/orgChart1"/>
    <dgm:cxn modelId="{F22D9162-579A-41F6-9FE9-E9A30EC8E4F9}" type="presParOf" srcId="{70373181-B4BB-4A69-B103-6D6BDB3095E4}" destId="{DF0D519C-3BED-4FBA-B7A6-53F8967A4A7A}" srcOrd="1" destOrd="0" presId="urn:microsoft.com/office/officeart/2005/8/layout/orgChart1"/>
    <dgm:cxn modelId="{8D2520A0-E0A1-4BE5-8FEF-D021ACFCCFB3}" type="presParOf" srcId="{DF0D519C-3BED-4FBA-B7A6-53F8967A4A7A}" destId="{3C0F7AAB-AA0A-41C0-A631-FD23F636E338}" srcOrd="0" destOrd="0" presId="urn:microsoft.com/office/officeart/2005/8/layout/orgChart1"/>
    <dgm:cxn modelId="{18DF4481-859C-4FE0-87AB-0EFB2F7D215A}" type="presParOf" srcId="{3C0F7AAB-AA0A-41C0-A631-FD23F636E338}" destId="{E997443D-1C99-437E-8854-B93F4D86E547}" srcOrd="0" destOrd="0" presId="urn:microsoft.com/office/officeart/2005/8/layout/orgChart1"/>
    <dgm:cxn modelId="{60DFB955-D1EF-482C-8EC8-287E8120CE2B}" type="presParOf" srcId="{3C0F7AAB-AA0A-41C0-A631-FD23F636E338}" destId="{49AC697F-8B25-474B-AEDF-A4D2233736A4}" srcOrd="1" destOrd="0" presId="urn:microsoft.com/office/officeart/2005/8/layout/orgChart1"/>
    <dgm:cxn modelId="{3DE98873-581C-47D8-8E9E-36704E3163DB}" type="presParOf" srcId="{DF0D519C-3BED-4FBA-B7A6-53F8967A4A7A}" destId="{74BDB102-4158-43A1-B8C6-1A52AA8E2B5B}" srcOrd="1" destOrd="0" presId="urn:microsoft.com/office/officeart/2005/8/layout/orgChart1"/>
    <dgm:cxn modelId="{7791B86A-496B-434A-9C54-D89767734B56}" type="presParOf" srcId="{DF0D519C-3BED-4FBA-B7A6-53F8967A4A7A}" destId="{6868DF1B-306E-47F8-8A35-F1C6F9D21A7E}" srcOrd="2" destOrd="0" presId="urn:microsoft.com/office/officeart/2005/8/layout/orgChart1"/>
    <dgm:cxn modelId="{C107FD9B-A8FB-4404-86A2-AD6476E4F354}" type="presParOf" srcId="{BC96114D-24D2-4247-9C8E-ABA9F6828AC7}" destId="{28C41DE6-A32D-4964-9233-DBE38348EF65}" srcOrd="2" destOrd="0" presId="urn:microsoft.com/office/officeart/2005/8/layout/orgChart1"/>
    <dgm:cxn modelId="{4AF9C6EA-0FCE-475C-9F4E-67FBB6CDCDF7}" type="presParOf" srcId="{CBDD2EF3-1773-48BA-94C3-A81F1C583120}" destId="{5A9302FE-8EB1-46F3-8093-A86FC91A184C}" srcOrd="2" destOrd="0" presId="urn:microsoft.com/office/officeart/2005/8/layout/orgChart1"/>
    <dgm:cxn modelId="{245E5AEA-6E2C-4BB4-8D08-51692CD2082D}" type="presParOf" srcId="{CBDD2EF3-1773-48BA-94C3-A81F1C583120}" destId="{E402B6BD-E901-4D8C-9021-F397E06F0DB7}" srcOrd="3" destOrd="0" presId="urn:microsoft.com/office/officeart/2005/8/layout/orgChart1"/>
    <dgm:cxn modelId="{A4FE9C64-BC2D-484C-B666-92296F113149}" type="presParOf" srcId="{E402B6BD-E901-4D8C-9021-F397E06F0DB7}" destId="{93848B70-9C13-4BC5-8A02-E371B6060434}" srcOrd="0" destOrd="0" presId="urn:microsoft.com/office/officeart/2005/8/layout/orgChart1"/>
    <dgm:cxn modelId="{D4733E32-309F-4E8B-B4A4-F21F8312E57E}" type="presParOf" srcId="{93848B70-9C13-4BC5-8A02-E371B6060434}" destId="{6052361B-E80B-4691-9FF0-98718444BFE3}" srcOrd="0" destOrd="0" presId="urn:microsoft.com/office/officeart/2005/8/layout/orgChart1"/>
    <dgm:cxn modelId="{C844C813-4077-4A0C-9257-D964F21CB8C6}" type="presParOf" srcId="{93848B70-9C13-4BC5-8A02-E371B6060434}" destId="{94CBED78-4B5E-4413-9C29-11C53C857D82}" srcOrd="1" destOrd="0" presId="urn:microsoft.com/office/officeart/2005/8/layout/orgChart1"/>
    <dgm:cxn modelId="{A9B36821-54B8-48B4-A996-6B4B36897F78}" type="presParOf" srcId="{E402B6BD-E901-4D8C-9021-F397E06F0DB7}" destId="{F71474C4-32F7-4599-A527-966B72E97D69}" srcOrd="1" destOrd="0" presId="urn:microsoft.com/office/officeart/2005/8/layout/orgChart1"/>
    <dgm:cxn modelId="{D5A158BD-98C0-4CC8-A7C5-9788F405FBF4}" type="presParOf" srcId="{F71474C4-32F7-4599-A527-966B72E97D69}" destId="{CFC927F8-DBB6-4C68-984A-39E04A59A47E}" srcOrd="0" destOrd="0" presId="urn:microsoft.com/office/officeart/2005/8/layout/orgChart1"/>
    <dgm:cxn modelId="{883A0B7C-09FF-475F-8068-A73FB6259273}" type="presParOf" srcId="{F71474C4-32F7-4599-A527-966B72E97D69}" destId="{4CDD6D05-076B-40D6-9F06-2E56BC9E8073}" srcOrd="1" destOrd="0" presId="urn:microsoft.com/office/officeart/2005/8/layout/orgChart1"/>
    <dgm:cxn modelId="{61191925-21D1-4EB9-B59E-C529834093E5}" type="presParOf" srcId="{4CDD6D05-076B-40D6-9F06-2E56BC9E8073}" destId="{271497D8-3C7C-495F-B454-2199951677D4}" srcOrd="0" destOrd="0" presId="urn:microsoft.com/office/officeart/2005/8/layout/orgChart1"/>
    <dgm:cxn modelId="{F26EA30C-FEA8-443D-BFFA-40460D8A3E98}" type="presParOf" srcId="{271497D8-3C7C-495F-B454-2199951677D4}" destId="{FB34FDD0-98FE-4590-9C89-3252A42EA2FA}" srcOrd="0" destOrd="0" presId="urn:microsoft.com/office/officeart/2005/8/layout/orgChart1"/>
    <dgm:cxn modelId="{7A91523D-B903-409E-AE53-02929578AFE5}" type="presParOf" srcId="{271497D8-3C7C-495F-B454-2199951677D4}" destId="{93447954-9D31-48FC-99DF-53DCBFF01A08}" srcOrd="1" destOrd="0" presId="urn:microsoft.com/office/officeart/2005/8/layout/orgChart1"/>
    <dgm:cxn modelId="{BD7F9A2D-17FA-43E6-8FEF-A597CED92401}" type="presParOf" srcId="{4CDD6D05-076B-40D6-9F06-2E56BC9E8073}" destId="{41E667B3-46F4-464C-A2CC-9F4ED378EAA8}" srcOrd="1" destOrd="0" presId="urn:microsoft.com/office/officeart/2005/8/layout/orgChart1"/>
    <dgm:cxn modelId="{0230D95E-BCA0-4140-8E80-702A988E3A8F}" type="presParOf" srcId="{4CDD6D05-076B-40D6-9F06-2E56BC9E8073}" destId="{30F7A01C-8072-4558-B0E4-33FF1A0AE18A}" srcOrd="2" destOrd="0" presId="urn:microsoft.com/office/officeart/2005/8/layout/orgChart1"/>
    <dgm:cxn modelId="{6CD75991-4B8C-4FE4-90A5-98931024429A}" type="presParOf" srcId="{F71474C4-32F7-4599-A527-966B72E97D69}" destId="{D0A5965C-52B8-4802-B974-C3AC6F6D08DD}" srcOrd="2" destOrd="0" presId="urn:microsoft.com/office/officeart/2005/8/layout/orgChart1"/>
    <dgm:cxn modelId="{3BB4D8DB-D160-445B-B245-41C38DA88D28}" type="presParOf" srcId="{F71474C4-32F7-4599-A527-966B72E97D69}" destId="{23E4E994-10BC-4366-88E1-4DEDE37846C4}" srcOrd="3" destOrd="0" presId="urn:microsoft.com/office/officeart/2005/8/layout/orgChart1"/>
    <dgm:cxn modelId="{84956AAB-4A94-4C77-876F-519BDE554309}" type="presParOf" srcId="{23E4E994-10BC-4366-88E1-4DEDE37846C4}" destId="{CB6E7AFF-093B-4667-A0DA-649DAA5A5C94}" srcOrd="0" destOrd="0" presId="urn:microsoft.com/office/officeart/2005/8/layout/orgChart1"/>
    <dgm:cxn modelId="{6177B506-A4C3-4F57-84F3-4CEA3C5E4CCE}" type="presParOf" srcId="{CB6E7AFF-093B-4667-A0DA-649DAA5A5C94}" destId="{A3D39B25-B6CB-4DE3-BFC8-4C9A69BAE588}" srcOrd="0" destOrd="0" presId="urn:microsoft.com/office/officeart/2005/8/layout/orgChart1"/>
    <dgm:cxn modelId="{822CFEC0-4E7E-4D7D-8F10-BEE4C06E0F47}" type="presParOf" srcId="{CB6E7AFF-093B-4667-A0DA-649DAA5A5C94}" destId="{737CA487-CE5A-4FB1-B3B2-43C921758542}" srcOrd="1" destOrd="0" presId="urn:microsoft.com/office/officeart/2005/8/layout/orgChart1"/>
    <dgm:cxn modelId="{8E4CDF3D-7DBB-43F4-B9F8-17EE1326B0AF}" type="presParOf" srcId="{23E4E994-10BC-4366-88E1-4DEDE37846C4}" destId="{B2385FB6-B596-4530-84C3-80A185E738DD}" srcOrd="1" destOrd="0" presId="urn:microsoft.com/office/officeart/2005/8/layout/orgChart1"/>
    <dgm:cxn modelId="{78354D31-91AD-4D30-A795-DCF59095D63C}" type="presParOf" srcId="{23E4E994-10BC-4366-88E1-4DEDE37846C4}" destId="{06E76951-8EE9-4FA1-8F05-5B9EAD176117}" srcOrd="2" destOrd="0" presId="urn:microsoft.com/office/officeart/2005/8/layout/orgChart1"/>
    <dgm:cxn modelId="{49D5FDC2-D56B-4F66-9064-4FE96C0CB0EA}" type="presParOf" srcId="{F71474C4-32F7-4599-A527-966B72E97D69}" destId="{868694DF-330E-4829-84DA-A87B098F4ADC}" srcOrd="4" destOrd="0" presId="urn:microsoft.com/office/officeart/2005/8/layout/orgChart1"/>
    <dgm:cxn modelId="{B25E4478-A560-4217-BAA2-EAF0652C876B}" type="presParOf" srcId="{F71474C4-32F7-4599-A527-966B72E97D69}" destId="{DC9824AC-6734-4354-8CF9-A4983D3B0386}" srcOrd="5" destOrd="0" presId="urn:microsoft.com/office/officeart/2005/8/layout/orgChart1"/>
    <dgm:cxn modelId="{5C92C094-19AE-4616-81DE-E6C96F55BE08}" type="presParOf" srcId="{DC9824AC-6734-4354-8CF9-A4983D3B0386}" destId="{76B8D2C2-460F-4192-92F2-0B4A65422FF5}" srcOrd="0" destOrd="0" presId="urn:microsoft.com/office/officeart/2005/8/layout/orgChart1"/>
    <dgm:cxn modelId="{9BCEE9B0-2B92-4ECF-B3EC-DF6691BB746F}" type="presParOf" srcId="{76B8D2C2-460F-4192-92F2-0B4A65422FF5}" destId="{73927EFA-2B32-42F8-8797-543F0B30C399}" srcOrd="0" destOrd="0" presId="urn:microsoft.com/office/officeart/2005/8/layout/orgChart1"/>
    <dgm:cxn modelId="{E68DFFF4-20D5-4527-AA95-519579B199BC}" type="presParOf" srcId="{76B8D2C2-460F-4192-92F2-0B4A65422FF5}" destId="{8273E1FA-96A8-491D-B6E7-576CB2F529B4}" srcOrd="1" destOrd="0" presId="urn:microsoft.com/office/officeart/2005/8/layout/orgChart1"/>
    <dgm:cxn modelId="{A5047201-A830-4792-B609-38402381D842}" type="presParOf" srcId="{DC9824AC-6734-4354-8CF9-A4983D3B0386}" destId="{E525FB26-2A19-49C1-972D-BC4428C74827}" srcOrd="1" destOrd="0" presId="urn:microsoft.com/office/officeart/2005/8/layout/orgChart1"/>
    <dgm:cxn modelId="{1BCA2E20-D4C6-4F67-B6C3-3B77C4251A2D}" type="presParOf" srcId="{DC9824AC-6734-4354-8CF9-A4983D3B0386}" destId="{5A818696-9DCA-4AED-AD1F-CD938B363996}" srcOrd="2" destOrd="0" presId="urn:microsoft.com/office/officeart/2005/8/layout/orgChart1"/>
    <dgm:cxn modelId="{CEC9AC08-D5AF-40D5-8F10-52F2A048B7ED}" type="presParOf" srcId="{E402B6BD-E901-4D8C-9021-F397E06F0DB7}" destId="{34DDB97B-8D21-4D94-B879-658FD3163763}" srcOrd="2" destOrd="0" presId="urn:microsoft.com/office/officeart/2005/8/layout/orgChart1"/>
    <dgm:cxn modelId="{618B814B-2B2A-4EDC-A7A9-1146C779E6CF}" type="presParOf" srcId="{7C32589D-3015-4197-B9EA-EBB5B2392245}" destId="{616F24E2-4F65-4575-96D4-5A096516D1D6}"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392555-9A42-4C37-9BA2-A77063B3C91D}" type="doc">
      <dgm:prSet loTypeId="urn:microsoft.com/office/officeart/2005/8/layout/cycle8" loCatId="cycle" qsTypeId="urn:microsoft.com/office/officeart/2005/8/quickstyle/3d3" qsCatId="3D" csTypeId="urn:microsoft.com/office/officeart/2005/8/colors/colorful1" csCatId="colorful" phldr="1"/>
      <dgm:spPr/>
      <dgm:t>
        <a:bodyPr/>
        <a:lstStyle/>
        <a:p>
          <a:endParaRPr lang="es-ES"/>
        </a:p>
      </dgm:t>
    </dgm:pt>
    <dgm:pt modelId="{0B65D5F0-C3DC-42F1-9038-9FC064D65384}">
      <dgm:prSet phldrT="[Texto]" custT="1"/>
      <dgm:spPr/>
      <dgm:t>
        <a:bodyPr/>
        <a:lstStyle/>
        <a:p>
          <a:pPr algn="ctr"/>
          <a:r>
            <a:rPr lang="es-ES" sz="1400" b="1"/>
            <a:t>Captación</a:t>
          </a:r>
        </a:p>
      </dgm:t>
    </dgm:pt>
    <dgm:pt modelId="{DE0F3BC0-7092-4210-AC13-77DCB6AC4C1D}" type="parTrans" cxnId="{A981AC13-488B-4257-A0C0-8C624CE363D0}">
      <dgm:prSet/>
      <dgm:spPr/>
      <dgm:t>
        <a:bodyPr/>
        <a:lstStyle/>
        <a:p>
          <a:endParaRPr lang="es-ES"/>
        </a:p>
      </dgm:t>
    </dgm:pt>
    <dgm:pt modelId="{A97889DC-EB46-4291-82EE-3CC6A8A26701}" type="sibTrans" cxnId="{A981AC13-488B-4257-A0C0-8C624CE363D0}">
      <dgm:prSet/>
      <dgm:spPr/>
      <dgm:t>
        <a:bodyPr/>
        <a:lstStyle/>
        <a:p>
          <a:endParaRPr lang="es-ES"/>
        </a:p>
      </dgm:t>
    </dgm:pt>
    <dgm:pt modelId="{E80DDF0D-B0FE-4147-9FC2-1C8DC0939877}">
      <dgm:prSet phldrT="[Texto]" custT="1"/>
      <dgm:spPr/>
      <dgm:t>
        <a:bodyPr/>
        <a:lstStyle/>
        <a:p>
          <a:pPr algn="ctr"/>
          <a:r>
            <a:rPr lang="es-ES" sz="1200" b="1"/>
            <a:t>Desarrollo</a:t>
          </a:r>
        </a:p>
      </dgm:t>
    </dgm:pt>
    <dgm:pt modelId="{F1D0D052-9676-4982-88F5-097066D6DAA3}" type="parTrans" cxnId="{621104EF-5A90-45F0-8E5A-C89952A0FF13}">
      <dgm:prSet/>
      <dgm:spPr/>
      <dgm:t>
        <a:bodyPr/>
        <a:lstStyle/>
        <a:p>
          <a:endParaRPr lang="es-ES"/>
        </a:p>
      </dgm:t>
    </dgm:pt>
    <dgm:pt modelId="{BC504BB0-DC07-438A-A1D6-E17385877322}" type="sibTrans" cxnId="{621104EF-5A90-45F0-8E5A-C89952A0FF13}">
      <dgm:prSet/>
      <dgm:spPr/>
      <dgm:t>
        <a:bodyPr/>
        <a:lstStyle/>
        <a:p>
          <a:endParaRPr lang="es-ES"/>
        </a:p>
      </dgm:t>
    </dgm:pt>
    <dgm:pt modelId="{A1C2D84C-D50F-4AE3-AFAC-F94DA83DFBBD}">
      <dgm:prSet phldrT="[Texto]" custT="1"/>
      <dgm:spPr/>
      <dgm:t>
        <a:bodyPr/>
        <a:lstStyle/>
        <a:p>
          <a:pPr algn="ctr"/>
          <a:r>
            <a:rPr lang="es-ES" sz="900"/>
            <a:t>Desarrollo de la matriz de actividades del personal antiguo y personal destacado</a:t>
          </a:r>
        </a:p>
      </dgm:t>
    </dgm:pt>
    <dgm:pt modelId="{34A310AD-37A8-4A09-97EB-DEB99344A1CE}" type="parTrans" cxnId="{4587AB7B-9506-4785-B571-85A9CBFC2E39}">
      <dgm:prSet/>
      <dgm:spPr/>
      <dgm:t>
        <a:bodyPr/>
        <a:lstStyle/>
        <a:p>
          <a:endParaRPr lang="es-ES"/>
        </a:p>
      </dgm:t>
    </dgm:pt>
    <dgm:pt modelId="{0BFB0A28-8AF9-438F-B8EA-784C1B031EE9}" type="sibTrans" cxnId="{4587AB7B-9506-4785-B571-85A9CBFC2E39}">
      <dgm:prSet/>
      <dgm:spPr/>
      <dgm:t>
        <a:bodyPr/>
        <a:lstStyle/>
        <a:p>
          <a:endParaRPr lang="es-ES"/>
        </a:p>
      </dgm:t>
    </dgm:pt>
    <dgm:pt modelId="{B8132216-26E4-4F54-8BD2-B13017398077}">
      <dgm:prSet phldrT="[Texto]" custT="1"/>
      <dgm:spPr/>
      <dgm:t>
        <a:bodyPr/>
        <a:lstStyle/>
        <a:p>
          <a:pPr algn="ctr"/>
          <a:r>
            <a:rPr lang="es-ES" sz="1400" b="1"/>
            <a:t>Transmisión</a:t>
          </a:r>
        </a:p>
      </dgm:t>
    </dgm:pt>
    <dgm:pt modelId="{A79D83A4-ADDD-4DC1-A432-072A5752942F}" type="parTrans" cxnId="{DFEA93EA-9BA9-4F33-94C1-E7A7F65A143B}">
      <dgm:prSet/>
      <dgm:spPr/>
      <dgm:t>
        <a:bodyPr/>
        <a:lstStyle/>
        <a:p>
          <a:endParaRPr lang="es-ES"/>
        </a:p>
      </dgm:t>
    </dgm:pt>
    <dgm:pt modelId="{CB067A83-FCB7-4ACF-9165-4A2160691D02}" type="sibTrans" cxnId="{DFEA93EA-9BA9-4F33-94C1-E7A7F65A143B}">
      <dgm:prSet/>
      <dgm:spPr/>
      <dgm:t>
        <a:bodyPr/>
        <a:lstStyle/>
        <a:p>
          <a:endParaRPr lang="es-ES"/>
        </a:p>
      </dgm:t>
    </dgm:pt>
    <dgm:pt modelId="{9DF4B567-77E6-4CA1-84DE-0031EDEC5DB6}">
      <dgm:prSet phldrT="[Texto]" custT="1"/>
      <dgm:spPr/>
      <dgm:t>
        <a:bodyPr/>
        <a:lstStyle/>
        <a:p>
          <a:pPr algn="ctr"/>
          <a:r>
            <a:rPr lang="es-ES" sz="1000"/>
            <a:t>Selección de personal antiguo y el mas destacado</a:t>
          </a:r>
        </a:p>
      </dgm:t>
    </dgm:pt>
    <dgm:pt modelId="{CD83D2D9-040F-4212-AB13-2CD3DEF1C159}" type="parTrans" cxnId="{6CEF3036-24B3-4422-9EFC-68C598B2A091}">
      <dgm:prSet/>
      <dgm:spPr/>
      <dgm:t>
        <a:bodyPr/>
        <a:lstStyle/>
        <a:p>
          <a:endParaRPr lang="es-ES"/>
        </a:p>
      </dgm:t>
    </dgm:pt>
    <dgm:pt modelId="{61153333-FA60-42AD-B7F7-56A727BB7E82}" type="sibTrans" cxnId="{6CEF3036-24B3-4422-9EFC-68C598B2A091}">
      <dgm:prSet/>
      <dgm:spPr/>
      <dgm:t>
        <a:bodyPr/>
        <a:lstStyle/>
        <a:p>
          <a:endParaRPr lang="es-ES"/>
        </a:p>
      </dgm:t>
    </dgm:pt>
    <dgm:pt modelId="{B6D85371-06C2-44A2-9C6A-E0FA05A21091}">
      <dgm:prSet phldrT="[Texto]" custT="1"/>
      <dgm:spPr/>
      <dgm:t>
        <a:bodyPr/>
        <a:lstStyle/>
        <a:p>
          <a:pPr algn="ctr"/>
          <a:r>
            <a:rPr lang="es-ES" sz="1000"/>
            <a:t>Reunión entre los colaboradores y jefaturas para identifcar los problemas del area.</a:t>
          </a:r>
        </a:p>
      </dgm:t>
    </dgm:pt>
    <dgm:pt modelId="{DC320A65-BE3C-41B1-B881-6682111E57B0}" type="parTrans" cxnId="{ACB40935-42C2-4627-A1B6-C198BA375303}">
      <dgm:prSet/>
      <dgm:spPr/>
      <dgm:t>
        <a:bodyPr/>
        <a:lstStyle/>
        <a:p>
          <a:endParaRPr lang="es-ES"/>
        </a:p>
      </dgm:t>
    </dgm:pt>
    <dgm:pt modelId="{82EDC887-EB5E-4114-A25B-1FF19928C478}" type="sibTrans" cxnId="{ACB40935-42C2-4627-A1B6-C198BA375303}">
      <dgm:prSet/>
      <dgm:spPr/>
      <dgm:t>
        <a:bodyPr/>
        <a:lstStyle/>
        <a:p>
          <a:endParaRPr lang="es-ES"/>
        </a:p>
      </dgm:t>
    </dgm:pt>
    <dgm:pt modelId="{ECC5D26F-6F30-4763-B2C5-9F160E59607B}">
      <dgm:prSet phldrT="[Texto]" custT="1"/>
      <dgm:spPr/>
      <dgm:t>
        <a:bodyPr/>
        <a:lstStyle/>
        <a:p>
          <a:pPr algn="ctr"/>
          <a:r>
            <a:rPr lang="es-ES" sz="1100"/>
            <a:t>Actualizacion de manuales.</a:t>
          </a:r>
        </a:p>
      </dgm:t>
    </dgm:pt>
    <dgm:pt modelId="{F7E6D574-AB4B-43F4-9F75-12686C6B505A}" type="parTrans" cxnId="{BB200AC9-B908-40DC-B903-33EE6CC9AA69}">
      <dgm:prSet/>
      <dgm:spPr/>
      <dgm:t>
        <a:bodyPr/>
        <a:lstStyle/>
        <a:p>
          <a:endParaRPr lang="es-ES"/>
        </a:p>
      </dgm:t>
    </dgm:pt>
    <dgm:pt modelId="{9A14F659-F243-4524-A0A2-90D8066A682C}" type="sibTrans" cxnId="{BB200AC9-B908-40DC-B903-33EE6CC9AA69}">
      <dgm:prSet/>
      <dgm:spPr/>
      <dgm:t>
        <a:bodyPr/>
        <a:lstStyle/>
        <a:p>
          <a:endParaRPr lang="es-ES"/>
        </a:p>
      </dgm:t>
    </dgm:pt>
    <dgm:pt modelId="{8EEE48E2-4171-4C48-96C3-7ACF0B344A8B}">
      <dgm:prSet phldrT="[Texto]" custT="1"/>
      <dgm:spPr/>
      <dgm:t>
        <a:bodyPr/>
        <a:lstStyle/>
        <a:p>
          <a:pPr algn="ctr"/>
          <a:r>
            <a:rPr lang="es-ES" sz="1100"/>
            <a:t>Capacitaciones de las matrices.</a:t>
          </a:r>
        </a:p>
      </dgm:t>
    </dgm:pt>
    <dgm:pt modelId="{CB09B5B8-67FC-412B-9801-0C540FE85A95}" type="parTrans" cxnId="{4ADF5C9E-A261-43FD-AA3F-DBEBBE380426}">
      <dgm:prSet/>
      <dgm:spPr/>
      <dgm:t>
        <a:bodyPr/>
        <a:lstStyle/>
        <a:p>
          <a:endParaRPr lang="es-ES"/>
        </a:p>
      </dgm:t>
    </dgm:pt>
    <dgm:pt modelId="{749B3B82-5BFE-46EB-9E79-FDC828B74D3C}" type="sibTrans" cxnId="{4ADF5C9E-A261-43FD-AA3F-DBEBBE380426}">
      <dgm:prSet/>
      <dgm:spPr/>
      <dgm:t>
        <a:bodyPr/>
        <a:lstStyle/>
        <a:p>
          <a:endParaRPr lang="es-ES"/>
        </a:p>
      </dgm:t>
    </dgm:pt>
    <dgm:pt modelId="{27BCA959-D049-4612-BC83-436F091FEC18}">
      <dgm:prSet phldrT="[Texto]" custT="1"/>
      <dgm:spPr/>
      <dgm:t>
        <a:bodyPr/>
        <a:lstStyle/>
        <a:p>
          <a:pPr algn="r"/>
          <a:r>
            <a:rPr lang="es-ES" sz="1100" b="1"/>
            <a:t>Evaluacion Cíclica de la Implementación</a:t>
          </a:r>
        </a:p>
      </dgm:t>
    </dgm:pt>
    <dgm:pt modelId="{C2C1B206-EB17-46D2-89CA-B0CEC480694B}" type="parTrans" cxnId="{18400D3B-A92C-46B6-8C89-3B1E9128A81D}">
      <dgm:prSet/>
      <dgm:spPr/>
      <dgm:t>
        <a:bodyPr/>
        <a:lstStyle/>
        <a:p>
          <a:endParaRPr lang="es-ES"/>
        </a:p>
      </dgm:t>
    </dgm:pt>
    <dgm:pt modelId="{BDF04A8C-9F31-4FC0-8D5A-3C6DB4F9D970}" type="sibTrans" cxnId="{18400D3B-A92C-46B6-8C89-3B1E9128A81D}">
      <dgm:prSet/>
      <dgm:spPr/>
      <dgm:t>
        <a:bodyPr/>
        <a:lstStyle/>
        <a:p>
          <a:endParaRPr lang="es-ES"/>
        </a:p>
      </dgm:t>
    </dgm:pt>
    <dgm:pt modelId="{0F1027A3-CF3E-449B-8909-08927422C053}">
      <dgm:prSet phldrT="[Texto]" custT="1"/>
      <dgm:spPr/>
      <dgm:t>
        <a:bodyPr/>
        <a:lstStyle/>
        <a:p>
          <a:pPr algn="r"/>
          <a:r>
            <a:rPr lang="es-ES" sz="1000" b="0" dirty="0"/>
            <a:t>Promover la continua </a:t>
          </a:r>
          <a:r>
            <a:rPr lang="es-ES" sz="1000" b="0" dirty="0" err="1"/>
            <a:t>Gestion</a:t>
          </a:r>
          <a:r>
            <a:rPr lang="es-ES" sz="1000" b="0" dirty="0"/>
            <a:t> del Conocimiento como prioridad en las cooperativas.</a:t>
          </a:r>
        </a:p>
      </dgm:t>
    </dgm:pt>
    <dgm:pt modelId="{302CBD53-592F-4713-8F3A-C9D315C58D3B}" type="parTrans" cxnId="{5E4E3078-BA37-40EF-AEBC-6981386D2F2C}">
      <dgm:prSet/>
      <dgm:spPr/>
      <dgm:t>
        <a:bodyPr/>
        <a:lstStyle/>
        <a:p>
          <a:endParaRPr lang="es-ES"/>
        </a:p>
      </dgm:t>
    </dgm:pt>
    <dgm:pt modelId="{838A3E9E-E47E-4006-A5FC-0B584C2E7211}" type="sibTrans" cxnId="{5E4E3078-BA37-40EF-AEBC-6981386D2F2C}">
      <dgm:prSet/>
      <dgm:spPr/>
      <dgm:t>
        <a:bodyPr/>
        <a:lstStyle/>
        <a:p>
          <a:endParaRPr lang="es-ES"/>
        </a:p>
      </dgm:t>
    </dgm:pt>
    <dgm:pt modelId="{91300923-D8F3-4EF1-A7E6-4189DCFDED81}">
      <dgm:prSet phldrT="[Texto]" custT="1"/>
      <dgm:spPr/>
      <dgm:t>
        <a:bodyPr/>
        <a:lstStyle/>
        <a:p>
          <a:pPr algn="ctr"/>
          <a:r>
            <a:rPr lang="es-ES" sz="900"/>
            <a:t>Matriz de Recomendaciones</a:t>
          </a:r>
        </a:p>
      </dgm:t>
    </dgm:pt>
    <dgm:pt modelId="{ED8C2D71-EAD8-47DE-B529-BCF81FB37439}" type="parTrans" cxnId="{7E8B2451-2451-4119-97E4-137696069AC4}">
      <dgm:prSet/>
      <dgm:spPr/>
      <dgm:t>
        <a:bodyPr/>
        <a:lstStyle/>
        <a:p>
          <a:endParaRPr lang="es-ES"/>
        </a:p>
      </dgm:t>
    </dgm:pt>
    <dgm:pt modelId="{0212B544-D0F9-42E3-AC86-2AD38A3148B8}" type="sibTrans" cxnId="{7E8B2451-2451-4119-97E4-137696069AC4}">
      <dgm:prSet/>
      <dgm:spPr/>
      <dgm:t>
        <a:bodyPr/>
        <a:lstStyle/>
        <a:p>
          <a:endParaRPr lang="es-ES"/>
        </a:p>
      </dgm:t>
    </dgm:pt>
    <dgm:pt modelId="{73FE1974-1AE7-4107-9D85-A79AB34F7D9D}">
      <dgm:prSet custT="1"/>
      <dgm:spPr/>
      <dgm:t>
        <a:bodyPr/>
        <a:lstStyle/>
        <a:p>
          <a:pPr algn="ctr"/>
          <a:r>
            <a:rPr lang="es-ES" sz="900"/>
            <a:t>Exposición de la matriz</a:t>
          </a:r>
        </a:p>
      </dgm:t>
    </dgm:pt>
    <dgm:pt modelId="{D45EF54C-6166-43B0-BBDF-690BECE85BC9}" type="parTrans" cxnId="{F455A1CD-BBDD-4747-A2D1-CB41B425C792}">
      <dgm:prSet/>
      <dgm:spPr/>
      <dgm:t>
        <a:bodyPr/>
        <a:lstStyle/>
        <a:p>
          <a:endParaRPr lang="es-ES"/>
        </a:p>
      </dgm:t>
    </dgm:pt>
    <dgm:pt modelId="{02D9BEDC-308D-48AB-9880-EAD3672E377F}" type="sibTrans" cxnId="{F455A1CD-BBDD-4747-A2D1-CB41B425C792}">
      <dgm:prSet/>
      <dgm:spPr/>
      <dgm:t>
        <a:bodyPr/>
        <a:lstStyle/>
        <a:p>
          <a:endParaRPr lang="es-ES"/>
        </a:p>
      </dgm:t>
    </dgm:pt>
    <dgm:pt modelId="{CDE59172-4A13-471C-A679-DF1820AEA0FE}">
      <dgm:prSet custT="1"/>
      <dgm:spPr/>
      <dgm:t>
        <a:bodyPr/>
        <a:lstStyle/>
        <a:p>
          <a:pPr algn="ctr"/>
          <a:r>
            <a:rPr lang="es-ES" sz="900"/>
            <a:t>Simulación del Conocimiento Expuesto</a:t>
          </a:r>
        </a:p>
      </dgm:t>
    </dgm:pt>
    <dgm:pt modelId="{9BB20EEC-CF3A-4D8C-B4AA-F878796518C7}" type="parTrans" cxnId="{8BF42586-B6B5-4962-83B0-A3457B698147}">
      <dgm:prSet/>
      <dgm:spPr/>
      <dgm:t>
        <a:bodyPr/>
        <a:lstStyle/>
        <a:p>
          <a:endParaRPr lang="es-ES"/>
        </a:p>
      </dgm:t>
    </dgm:pt>
    <dgm:pt modelId="{CF688BF8-2398-40DF-ABAE-62B0A7A76412}" type="sibTrans" cxnId="{8BF42586-B6B5-4962-83B0-A3457B698147}">
      <dgm:prSet/>
      <dgm:spPr/>
      <dgm:t>
        <a:bodyPr/>
        <a:lstStyle/>
        <a:p>
          <a:endParaRPr lang="es-ES"/>
        </a:p>
      </dgm:t>
    </dgm:pt>
    <dgm:pt modelId="{AF72DAEB-71DB-4AAA-8617-D158A901E771}">
      <dgm:prSet custT="1"/>
      <dgm:spPr/>
      <dgm:t>
        <a:bodyPr/>
        <a:lstStyle/>
        <a:p>
          <a:pPr algn="ctr"/>
          <a:r>
            <a:rPr lang="es-ES" sz="900"/>
            <a:t>Evaluación del proceso</a:t>
          </a:r>
        </a:p>
      </dgm:t>
    </dgm:pt>
    <dgm:pt modelId="{B965804C-F4D4-4579-B696-A9445B226CD3}" type="parTrans" cxnId="{35E9CBA0-EA96-40C8-AB5F-81A5E549F5D0}">
      <dgm:prSet/>
      <dgm:spPr/>
      <dgm:t>
        <a:bodyPr/>
        <a:lstStyle/>
        <a:p>
          <a:endParaRPr lang="es-ES"/>
        </a:p>
      </dgm:t>
    </dgm:pt>
    <dgm:pt modelId="{0BC59F0B-9916-44FA-8A9A-10D1D71B17A9}" type="sibTrans" cxnId="{35E9CBA0-EA96-40C8-AB5F-81A5E549F5D0}">
      <dgm:prSet/>
      <dgm:spPr/>
      <dgm:t>
        <a:bodyPr/>
        <a:lstStyle/>
        <a:p>
          <a:endParaRPr lang="es-ES"/>
        </a:p>
      </dgm:t>
    </dgm:pt>
    <dgm:pt modelId="{DEC9833A-B6BF-4BA2-957E-380B084AA04D}">
      <dgm:prSet custT="1"/>
      <dgm:spPr/>
      <dgm:t>
        <a:bodyPr/>
        <a:lstStyle/>
        <a:p>
          <a:pPr algn="ctr"/>
          <a:r>
            <a:rPr lang="es-ES" sz="900"/>
            <a:t>Programa de incetivos</a:t>
          </a:r>
        </a:p>
      </dgm:t>
    </dgm:pt>
    <dgm:pt modelId="{E8BC86CD-AA93-4CA4-94AA-AF2FBB54021A}" type="parTrans" cxnId="{2F409295-2C02-4603-853A-8D65FB88008B}">
      <dgm:prSet/>
      <dgm:spPr/>
      <dgm:t>
        <a:bodyPr/>
        <a:lstStyle/>
        <a:p>
          <a:endParaRPr lang="es-ES"/>
        </a:p>
      </dgm:t>
    </dgm:pt>
    <dgm:pt modelId="{0284E2DB-2CB1-4766-9C58-0A27811BF696}" type="sibTrans" cxnId="{2F409295-2C02-4603-853A-8D65FB88008B}">
      <dgm:prSet/>
      <dgm:spPr/>
      <dgm:t>
        <a:bodyPr/>
        <a:lstStyle/>
        <a:p>
          <a:endParaRPr lang="es-ES"/>
        </a:p>
      </dgm:t>
    </dgm:pt>
    <dgm:pt modelId="{6D20CCAD-BD11-49F3-99CE-8B103B84FDCC}" type="pres">
      <dgm:prSet presAssocID="{9D392555-9A42-4C37-9BA2-A77063B3C91D}" presName="compositeShape" presStyleCnt="0">
        <dgm:presLayoutVars>
          <dgm:chMax val="7"/>
          <dgm:dir/>
          <dgm:resizeHandles val="exact"/>
        </dgm:presLayoutVars>
      </dgm:prSet>
      <dgm:spPr/>
      <dgm:t>
        <a:bodyPr/>
        <a:lstStyle/>
        <a:p>
          <a:endParaRPr lang="es-ES"/>
        </a:p>
      </dgm:t>
    </dgm:pt>
    <dgm:pt modelId="{DAAB88CE-F69B-4C70-9B4B-6B94BAF58DD1}" type="pres">
      <dgm:prSet presAssocID="{9D392555-9A42-4C37-9BA2-A77063B3C91D}" presName="wedge1" presStyleLbl="node1" presStyleIdx="0" presStyleCnt="4"/>
      <dgm:spPr/>
      <dgm:t>
        <a:bodyPr/>
        <a:lstStyle/>
        <a:p>
          <a:endParaRPr lang="es-ES"/>
        </a:p>
      </dgm:t>
    </dgm:pt>
    <dgm:pt modelId="{ED292D93-9230-4CB6-8BDB-3BF151182BFA}" type="pres">
      <dgm:prSet presAssocID="{9D392555-9A42-4C37-9BA2-A77063B3C91D}" presName="dummy1a" presStyleCnt="0"/>
      <dgm:spPr/>
    </dgm:pt>
    <dgm:pt modelId="{B055A006-205A-4E5A-8298-EE5E0965FBB6}" type="pres">
      <dgm:prSet presAssocID="{9D392555-9A42-4C37-9BA2-A77063B3C91D}" presName="dummy1b" presStyleCnt="0"/>
      <dgm:spPr/>
    </dgm:pt>
    <dgm:pt modelId="{35303288-CFA0-42A3-AB3B-C527FCBAF43E}" type="pres">
      <dgm:prSet presAssocID="{9D392555-9A42-4C37-9BA2-A77063B3C91D}" presName="wedge1Tx" presStyleLbl="node1" presStyleIdx="0" presStyleCnt="4">
        <dgm:presLayoutVars>
          <dgm:chMax val="0"/>
          <dgm:chPref val="0"/>
          <dgm:bulletEnabled val="1"/>
        </dgm:presLayoutVars>
      </dgm:prSet>
      <dgm:spPr/>
      <dgm:t>
        <a:bodyPr/>
        <a:lstStyle/>
        <a:p>
          <a:endParaRPr lang="es-ES"/>
        </a:p>
      </dgm:t>
    </dgm:pt>
    <dgm:pt modelId="{9FEC257A-244D-4D0B-9F02-9A2B1219BB68}" type="pres">
      <dgm:prSet presAssocID="{9D392555-9A42-4C37-9BA2-A77063B3C91D}" presName="wedge2" presStyleLbl="node1" presStyleIdx="1" presStyleCnt="4"/>
      <dgm:spPr/>
      <dgm:t>
        <a:bodyPr/>
        <a:lstStyle/>
        <a:p>
          <a:endParaRPr lang="es-ES"/>
        </a:p>
      </dgm:t>
    </dgm:pt>
    <dgm:pt modelId="{B62BDFAF-AC8A-46FF-9A03-9A7D11F03F17}" type="pres">
      <dgm:prSet presAssocID="{9D392555-9A42-4C37-9BA2-A77063B3C91D}" presName="dummy2a" presStyleCnt="0"/>
      <dgm:spPr/>
    </dgm:pt>
    <dgm:pt modelId="{7D6F3DBC-0CB1-4C31-BEAA-AD05F8AF964C}" type="pres">
      <dgm:prSet presAssocID="{9D392555-9A42-4C37-9BA2-A77063B3C91D}" presName="dummy2b" presStyleCnt="0"/>
      <dgm:spPr/>
    </dgm:pt>
    <dgm:pt modelId="{F1980E40-DBF5-4588-9A40-B32D52120407}" type="pres">
      <dgm:prSet presAssocID="{9D392555-9A42-4C37-9BA2-A77063B3C91D}" presName="wedge2Tx" presStyleLbl="node1" presStyleIdx="1" presStyleCnt="4">
        <dgm:presLayoutVars>
          <dgm:chMax val="0"/>
          <dgm:chPref val="0"/>
          <dgm:bulletEnabled val="1"/>
        </dgm:presLayoutVars>
      </dgm:prSet>
      <dgm:spPr/>
      <dgm:t>
        <a:bodyPr/>
        <a:lstStyle/>
        <a:p>
          <a:endParaRPr lang="es-ES"/>
        </a:p>
      </dgm:t>
    </dgm:pt>
    <dgm:pt modelId="{44C283B9-39A5-4881-987A-94D34DDCEF96}" type="pres">
      <dgm:prSet presAssocID="{9D392555-9A42-4C37-9BA2-A77063B3C91D}" presName="wedge3" presStyleLbl="node1" presStyleIdx="2" presStyleCnt="4"/>
      <dgm:spPr/>
      <dgm:t>
        <a:bodyPr/>
        <a:lstStyle/>
        <a:p>
          <a:endParaRPr lang="es-ES"/>
        </a:p>
      </dgm:t>
    </dgm:pt>
    <dgm:pt modelId="{2345651A-035A-417A-8806-49FCE7F34BD0}" type="pres">
      <dgm:prSet presAssocID="{9D392555-9A42-4C37-9BA2-A77063B3C91D}" presName="dummy3a" presStyleCnt="0"/>
      <dgm:spPr/>
    </dgm:pt>
    <dgm:pt modelId="{CD3C45DF-93EF-4D93-AD56-8C066B1CA2EB}" type="pres">
      <dgm:prSet presAssocID="{9D392555-9A42-4C37-9BA2-A77063B3C91D}" presName="dummy3b" presStyleCnt="0"/>
      <dgm:spPr/>
    </dgm:pt>
    <dgm:pt modelId="{720975D3-B7FC-4E09-9415-474F5155FF44}" type="pres">
      <dgm:prSet presAssocID="{9D392555-9A42-4C37-9BA2-A77063B3C91D}" presName="wedge3Tx" presStyleLbl="node1" presStyleIdx="2" presStyleCnt="4">
        <dgm:presLayoutVars>
          <dgm:chMax val="0"/>
          <dgm:chPref val="0"/>
          <dgm:bulletEnabled val="1"/>
        </dgm:presLayoutVars>
      </dgm:prSet>
      <dgm:spPr/>
      <dgm:t>
        <a:bodyPr/>
        <a:lstStyle/>
        <a:p>
          <a:endParaRPr lang="es-ES"/>
        </a:p>
      </dgm:t>
    </dgm:pt>
    <dgm:pt modelId="{85DCEC10-F0C7-4478-8B58-549F17C0B43C}" type="pres">
      <dgm:prSet presAssocID="{9D392555-9A42-4C37-9BA2-A77063B3C91D}" presName="wedge4" presStyleLbl="node1" presStyleIdx="3" presStyleCnt="4"/>
      <dgm:spPr/>
      <dgm:t>
        <a:bodyPr/>
        <a:lstStyle/>
        <a:p>
          <a:endParaRPr lang="es-ES"/>
        </a:p>
      </dgm:t>
    </dgm:pt>
    <dgm:pt modelId="{A44643F3-C890-4CEA-8C40-228B8A5D893B}" type="pres">
      <dgm:prSet presAssocID="{9D392555-9A42-4C37-9BA2-A77063B3C91D}" presName="dummy4a" presStyleCnt="0"/>
      <dgm:spPr/>
    </dgm:pt>
    <dgm:pt modelId="{E6829064-DB3B-4B3A-A08C-EC0A409133F2}" type="pres">
      <dgm:prSet presAssocID="{9D392555-9A42-4C37-9BA2-A77063B3C91D}" presName="dummy4b" presStyleCnt="0"/>
      <dgm:spPr/>
    </dgm:pt>
    <dgm:pt modelId="{655DC3BA-05C8-4167-B4C9-4499405CCDFB}" type="pres">
      <dgm:prSet presAssocID="{9D392555-9A42-4C37-9BA2-A77063B3C91D}" presName="wedge4Tx" presStyleLbl="node1" presStyleIdx="3" presStyleCnt="4">
        <dgm:presLayoutVars>
          <dgm:chMax val="0"/>
          <dgm:chPref val="0"/>
          <dgm:bulletEnabled val="1"/>
        </dgm:presLayoutVars>
      </dgm:prSet>
      <dgm:spPr/>
      <dgm:t>
        <a:bodyPr/>
        <a:lstStyle/>
        <a:p>
          <a:endParaRPr lang="es-ES"/>
        </a:p>
      </dgm:t>
    </dgm:pt>
    <dgm:pt modelId="{E14ABDEB-CDF9-4089-9001-4465F0E4CEF7}" type="pres">
      <dgm:prSet presAssocID="{A97889DC-EB46-4291-82EE-3CC6A8A26701}" presName="arrowWedge1" presStyleLbl="fgSibTrans2D1" presStyleIdx="0" presStyleCnt="4"/>
      <dgm:spPr/>
    </dgm:pt>
    <dgm:pt modelId="{06485DD8-DADE-4EF6-BAB1-FFD9E8C2DDE6}" type="pres">
      <dgm:prSet presAssocID="{BC504BB0-DC07-438A-A1D6-E17385877322}" presName="arrowWedge2" presStyleLbl="fgSibTrans2D1" presStyleIdx="1" presStyleCnt="4" custScaleX="101534" custScaleY="104348"/>
      <dgm:spPr/>
    </dgm:pt>
    <dgm:pt modelId="{1839095D-9C6A-43DE-B326-8F0E7E92440E}" type="pres">
      <dgm:prSet presAssocID="{CB067A83-FCB7-4ACF-9165-4A2160691D02}" presName="arrowWedge3" presStyleLbl="fgSibTrans2D1" presStyleIdx="2" presStyleCnt="4"/>
      <dgm:spPr/>
    </dgm:pt>
    <dgm:pt modelId="{E9878633-0C39-4D2F-A4F9-26D0B9CC3010}" type="pres">
      <dgm:prSet presAssocID="{BDF04A8C-9F31-4FC0-8D5A-3C6DB4F9D970}" presName="arrowWedge4" presStyleLbl="fgSibTrans2D1" presStyleIdx="3" presStyleCnt="4"/>
      <dgm:spPr/>
    </dgm:pt>
  </dgm:ptLst>
  <dgm:cxnLst>
    <dgm:cxn modelId="{645C8A70-69EE-4F6D-AE36-4E1F132F9733}" type="presOf" srcId="{CDE59172-4A13-471C-A679-DF1820AEA0FE}" destId="{F1980E40-DBF5-4588-9A40-B32D52120407}" srcOrd="1" destOrd="4" presId="urn:microsoft.com/office/officeart/2005/8/layout/cycle8"/>
    <dgm:cxn modelId="{E38FA7B3-B550-4A04-BCE0-2AB8E39307C6}" type="presOf" srcId="{E80DDF0D-B0FE-4147-9FC2-1C8DC0939877}" destId="{9FEC257A-244D-4D0B-9F02-9A2B1219BB68}" srcOrd="0" destOrd="0" presId="urn:microsoft.com/office/officeart/2005/8/layout/cycle8"/>
    <dgm:cxn modelId="{9EC415AC-8622-43FD-91E8-C37E3946B66F}" type="presOf" srcId="{CDE59172-4A13-471C-A679-DF1820AEA0FE}" destId="{9FEC257A-244D-4D0B-9F02-9A2B1219BB68}" srcOrd="0" destOrd="4" presId="urn:microsoft.com/office/officeart/2005/8/layout/cycle8"/>
    <dgm:cxn modelId="{FCD3D80F-5E61-4E4F-BA15-A5E26AE989B7}" type="presOf" srcId="{73FE1974-1AE7-4107-9D85-A79AB34F7D9D}" destId="{9FEC257A-244D-4D0B-9F02-9A2B1219BB68}" srcOrd="0" destOrd="3" presId="urn:microsoft.com/office/officeart/2005/8/layout/cycle8"/>
    <dgm:cxn modelId="{05CCC96D-F1FD-45A4-8392-65D0B2044DC5}" type="presOf" srcId="{DEC9833A-B6BF-4BA2-957E-380B084AA04D}" destId="{F1980E40-DBF5-4588-9A40-B32D52120407}" srcOrd="1" destOrd="6" presId="urn:microsoft.com/office/officeart/2005/8/layout/cycle8"/>
    <dgm:cxn modelId="{2F409295-2C02-4603-853A-8D65FB88008B}" srcId="{E80DDF0D-B0FE-4147-9FC2-1C8DC0939877}" destId="{DEC9833A-B6BF-4BA2-957E-380B084AA04D}" srcOrd="5" destOrd="0" parTransId="{E8BC86CD-AA93-4CA4-94AA-AF2FBB54021A}" sibTransId="{0284E2DB-2CB1-4766-9C58-0A27811BF696}"/>
    <dgm:cxn modelId="{23B2FBB8-8E5E-46DF-92B8-39495543DF70}" type="presOf" srcId="{8EEE48E2-4171-4C48-96C3-7ACF0B344A8B}" destId="{720975D3-B7FC-4E09-9415-474F5155FF44}" srcOrd="1" destOrd="2" presId="urn:microsoft.com/office/officeart/2005/8/layout/cycle8"/>
    <dgm:cxn modelId="{35E9CBA0-EA96-40C8-AB5F-81A5E549F5D0}" srcId="{E80DDF0D-B0FE-4147-9FC2-1C8DC0939877}" destId="{AF72DAEB-71DB-4AAA-8617-D158A901E771}" srcOrd="4" destOrd="0" parTransId="{B965804C-F4D4-4579-B696-A9445B226CD3}" sibTransId="{0BC59F0B-9916-44FA-8A9A-10D1D71B17A9}"/>
    <dgm:cxn modelId="{ACB40935-42C2-4627-A1B6-C198BA375303}" srcId="{0B65D5F0-C3DC-42F1-9038-9FC064D65384}" destId="{B6D85371-06C2-44A2-9C6A-E0FA05A21091}" srcOrd="1" destOrd="0" parTransId="{DC320A65-BE3C-41B1-B881-6682111E57B0}" sibTransId="{82EDC887-EB5E-4114-A25B-1FF19928C478}"/>
    <dgm:cxn modelId="{BB200AC9-B908-40DC-B903-33EE6CC9AA69}" srcId="{B8132216-26E4-4F54-8BD2-B13017398077}" destId="{ECC5D26F-6F30-4763-B2C5-9F160E59607B}" srcOrd="0" destOrd="0" parTransId="{F7E6D574-AB4B-43F4-9F75-12686C6B505A}" sibTransId="{9A14F659-F243-4524-A0A2-90D8066A682C}"/>
    <dgm:cxn modelId="{7E8B2451-2451-4119-97E4-137696069AC4}" srcId="{E80DDF0D-B0FE-4147-9FC2-1C8DC0939877}" destId="{91300923-D8F3-4EF1-A7E6-4189DCFDED81}" srcOrd="1" destOrd="0" parTransId="{ED8C2D71-EAD8-47DE-B529-BCF81FB37439}" sibTransId="{0212B544-D0F9-42E3-AC86-2AD38A3148B8}"/>
    <dgm:cxn modelId="{4587AB7B-9506-4785-B571-85A9CBFC2E39}" srcId="{E80DDF0D-B0FE-4147-9FC2-1C8DC0939877}" destId="{A1C2D84C-D50F-4AE3-AFAC-F94DA83DFBBD}" srcOrd="0" destOrd="0" parTransId="{34A310AD-37A8-4A09-97EB-DEB99344A1CE}" sibTransId="{0BFB0A28-8AF9-438F-B8EA-784C1B031EE9}"/>
    <dgm:cxn modelId="{DFEA93EA-9BA9-4F33-94C1-E7A7F65A143B}" srcId="{9D392555-9A42-4C37-9BA2-A77063B3C91D}" destId="{B8132216-26E4-4F54-8BD2-B13017398077}" srcOrd="2" destOrd="0" parTransId="{A79D83A4-ADDD-4DC1-A432-072A5752942F}" sibTransId="{CB067A83-FCB7-4ACF-9165-4A2160691D02}"/>
    <dgm:cxn modelId="{97E0BE57-C590-44DE-9E64-F842507B5D17}" type="presOf" srcId="{DEC9833A-B6BF-4BA2-957E-380B084AA04D}" destId="{9FEC257A-244D-4D0B-9F02-9A2B1219BB68}" srcOrd="0" destOrd="6" presId="urn:microsoft.com/office/officeart/2005/8/layout/cycle8"/>
    <dgm:cxn modelId="{ADFF1C8B-0F7D-4BDE-AE89-A7EC05E10307}" type="presOf" srcId="{AF72DAEB-71DB-4AAA-8617-D158A901E771}" destId="{F1980E40-DBF5-4588-9A40-B32D52120407}" srcOrd="1" destOrd="5" presId="urn:microsoft.com/office/officeart/2005/8/layout/cycle8"/>
    <dgm:cxn modelId="{621104EF-5A90-45F0-8E5A-C89952A0FF13}" srcId="{9D392555-9A42-4C37-9BA2-A77063B3C91D}" destId="{E80DDF0D-B0FE-4147-9FC2-1C8DC0939877}" srcOrd="1" destOrd="0" parTransId="{F1D0D052-9676-4982-88F5-097066D6DAA3}" sibTransId="{BC504BB0-DC07-438A-A1D6-E17385877322}"/>
    <dgm:cxn modelId="{43C43E19-C497-4C28-8356-9DD8564220A1}" type="presOf" srcId="{ECC5D26F-6F30-4763-B2C5-9F160E59607B}" destId="{44C283B9-39A5-4881-987A-94D34DDCEF96}" srcOrd="0" destOrd="1" presId="urn:microsoft.com/office/officeart/2005/8/layout/cycle8"/>
    <dgm:cxn modelId="{6FCDEE4A-0B6C-4657-8AEB-860F67574CE6}" type="presOf" srcId="{AF72DAEB-71DB-4AAA-8617-D158A901E771}" destId="{9FEC257A-244D-4D0B-9F02-9A2B1219BB68}" srcOrd="0" destOrd="5" presId="urn:microsoft.com/office/officeart/2005/8/layout/cycle8"/>
    <dgm:cxn modelId="{4ADF5C9E-A261-43FD-AA3F-DBEBBE380426}" srcId="{B8132216-26E4-4F54-8BD2-B13017398077}" destId="{8EEE48E2-4171-4C48-96C3-7ACF0B344A8B}" srcOrd="1" destOrd="0" parTransId="{CB09B5B8-67FC-412B-9801-0C540FE85A95}" sibTransId="{749B3B82-5BFE-46EB-9E79-FDC828B74D3C}"/>
    <dgm:cxn modelId="{161B6FB1-A25D-4901-BF39-7FB8A6D535FB}" type="presOf" srcId="{0B65D5F0-C3DC-42F1-9038-9FC064D65384}" destId="{35303288-CFA0-42A3-AB3B-C527FCBAF43E}" srcOrd="1" destOrd="0" presId="urn:microsoft.com/office/officeart/2005/8/layout/cycle8"/>
    <dgm:cxn modelId="{CAF5F009-BCF1-455F-8130-77A51F98BB43}" type="presOf" srcId="{ECC5D26F-6F30-4763-B2C5-9F160E59607B}" destId="{720975D3-B7FC-4E09-9415-474F5155FF44}" srcOrd="1" destOrd="1" presId="urn:microsoft.com/office/officeart/2005/8/layout/cycle8"/>
    <dgm:cxn modelId="{536134BB-E332-42BB-9FCB-A5BEAA938F57}" type="presOf" srcId="{91300923-D8F3-4EF1-A7E6-4189DCFDED81}" destId="{9FEC257A-244D-4D0B-9F02-9A2B1219BB68}" srcOrd="0" destOrd="2" presId="urn:microsoft.com/office/officeart/2005/8/layout/cycle8"/>
    <dgm:cxn modelId="{0E09D5B8-B4E8-4F5E-906C-E2A30B5C5485}" type="presOf" srcId="{9DF4B567-77E6-4CA1-84DE-0031EDEC5DB6}" destId="{35303288-CFA0-42A3-AB3B-C527FCBAF43E}" srcOrd="1" destOrd="1" presId="urn:microsoft.com/office/officeart/2005/8/layout/cycle8"/>
    <dgm:cxn modelId="{523B9758-1E8E-43E3-83DF-752C6AF5FE45}" type="presOf" srcId="{0B65D5F0-C3DC-42F1-9038-9FC064D65384}" destId="{DAAB88CE-F69B-4C70-9B4B-6B94BAF58DD1}" srcOrd="0" destOrd="0" presId="urn:microsoft.com/office/officeart/2005/8/layout/cycle8"/>
    <dgm:cxn modelId="{8BF42586-B6B5-4962-83B0-A3457B698147}" srcId="{E80DDF0D-B0FE-4147-9FC2-1C8DC0939877}" destId="{CDE59172-4A13-471C-A679-DF1820AEA0FE}" srcOrd="3" destOrd="0" parTransId="{9BB20EEC-CF3A-4D8C-B4AA-F878796518C7}" sibTransId="{CF688BF8-2398-40DF-ABAE-62B0A7A76412}"/>
    <dgm:cxn modelId="{5E4E3078-BA37-40EF-AEBC-6981386D2F2C}" srcId="{27BCA959-D049-4612-BC83-436F091FEC18}" destId="{0F1027A3-CF3E-449B-8909-08927422C053}" srcOrd="0" destOrd="0" parTransId="{302CBD53-592F-4713-8F3A-C9D315C58D3B}" sibTransId="{838A3E9E-E47E-4006-A5FC-0B584C2E7211}"/>
    <dgm:cxn modelId="{68BAB87A-27CC-4315-AEAA-DDB8AABD997D}" type="presOf" srcId="{B8132216-26E4-4F54-8BD2-B13017398077}" destId="{720975D3-B7FC-4E09-9415-474F5155FF44}" srcOrd="1" destOrd="0" presId="urn:microsoft.com/office/officeart/2005/8/layout/cycle8"/>
    <dgm:cxn modelId="{18400D3B-A92C-46B6-8C89-3B1E9128A81D}" srcId="{9D392555-9A42-4C37-9BA2-A77063B3C91D}" destId="{27BCA959-D049-4612-BC83-436F091FEC18}" srcOrd="3" destOrd="0" parTransId="{C2C1B206-EB17-46D2-89CA-B0CEC480694B}" sibTransId="{BDF04A8C-9F31-4FC0-8D5A-3C6DB4F9D970}"/>
    <dgm:cxn modelId="{71B37D0D-B06B-4C10-9063-27AF8C4D514C}" type="presOf" srcId="{0F1027A3-CF3E-449B-8909-08927422C053}" destId="{85DCEC10-F0C7-4478-8B58-549F17C0B43C}" srcOrd="0" destOrd="1" presId="urn:microsoft.com/office/officeart/2005/8/layout/cycle8"/>
    <dgm:cxn modelId="{ACB74E2D-8F96-4744-9B52-82D6737EFC60}" type="presOf" srcId="{73FE1974-1AE7-4107-9D85-A79AB34F7D9D}" destId="{F1980E40-DBF5-4588-9A40-B32D52120407}" srcOrd="1" destOrd="3" presId="urn:microsoft.com/office/officeart/2005/8/layout/cycle8"/>
    <dgm:cxn modelId="{3751F4D1-4017-4768-B627-E36E74AC0EE8}" type="presOf" srcId="{0F1027A3-CF3E-449B-8909-08927422C053}" destId="{655DC3BA-05C8-4167-B4C9-4499405CCDFB}" srcOrd="1" destOrd="1" presId="urn:microsoft.com/office/officeart/2005/8/layout/cycle8"/>
    <dgm:cxn modelId="{3A15FB79-B24C-408D-B6B6-C314E1F9FB35}" type="presOf" srcId="{8EEE48E2-4171-4C48-96C3-7ACF0B344A8B}" destId="{44C283B9-39A5-4881-987A-94D34DDCEF96}" srcOrd="0" destOrd="2" presId="urn:microsoft.com/office/officeart/2005/8/layout/cycle8"/>
    <dgm:cxn modelId="{CEFBDB71-B991-4E20-AB50-5F0A441052DA}" type="presOf" srcId="{27BCA959-D049-4612-BC83-436F091FEC18}" destId="{85DCEC10-F0C7-4478-8B58-549F17C0B43C}" srcOrd="0" destOrd="0" presId="urn:microsoft.com/office/officeart/2005/8/layout/cycle8"/>
    <dgm:cxn modelId="{0F454FD8-D4A9-48A8-977F-1F335B99C660}" type="presOf" srcId="{27BCA959-D049-4612-BC83-436F091FEC18}" destId="{655DC3BA-05C8-4167-B4C9-4499405CCDFB}" srcOrd="1" destOrd="0" presId="urn:microsoft.com/office/officeart/2005/8/layout/cycle8"/>
    <dgm:cxn modelId="{8B793BAD-7C6F-4B39-91B6-CFCE7B019416}" type="presOf" srcId="{9DF4B567-77E6-4CA1-84DE-0031EDEC5DB6}" destId="{DAAB88CE-F69B-4C70-9B4B-6B94BAF58DD1}" srcOrd="0" destOrd="1" presId="urn:microsoft.com/office/officeart/2005/8/layout/cycle8"/>
    <dgm:cxn modelId="{F455A1CD-BBDD-4747-A2D1-CB41B425C792}" srcId="{E80DDF0D-B0FE-4147-9FC2-1C8DC0939877}" destId="{73FE1974-1AE7-4107-9D85-A79AB34F7D9D}" srcOrd="2" destOrd="0" parTransId="{D45EF54C-6166-43B0-BBDF-690BECE85BC9}" sibTransId="{02D9BEDC-308D-48AB-9880-EAD3672E377F}"/>
    <dgm:cxn modelId="{73DC4533-ED85-4CAE-B700-51C4E244A348}" type="presOf" srcId="{A1C2D84C-D50F-4AE3-AFAC-F94DA83DFBBD}" destId="{F1980E40-DBF5-4588-9A40-B32D52120407}" srcOrd="1" destOrd="1" presId="urn:microsoft.com/office/officeart/2005/8/layout/cycle8"/>
    <dgm:cxn modelId="{48A09A68-0033-4338-B6ED-760D1D13066E}" type="presOf" srcId="{91300923-D8F3-4EF1-A7E6-4189DCFDED81}" destId="{F1980E40-DBF5-4588-9A40-B32D52120407}" srcOrd="1" destOrd="2" presId="urn:microsoft.com/office/officeart/2005/8/layout/cycle8"/>
    <dgm:cxn modelId="{20CFBCF6-8192-4189-A9BC-61C745B325D7}" type="presOf" srcId="{B8132216-26E4-4F54-8BD2-B13017398077}" destId="{44C283B9-39A5-4881-987A-94D34DDCEF96}" srcOrd="0" destOrd="0" presId="urn:microsoft.com/office/officeart/2005/8/layout/cycle8"/>
    <dgm:cxn modelId="{A981AC13-488B-4257-A0C0-8C624CE363D0}" srcId="{9D392555-9A42-4C37-9BA2-A77063B3C91D}" destId="{0B65D5F0-C3DC-42F1-9038-9FC064D65384}" srcOrd="0" destOrd="0" parTransId="{DE0F3BC0-7092-4210-AC13-77DCB6AC4C1D}" sibTransId="{A97889DC-EB46-4291-82EE-3CC6A8A26701}"/>
    <dgm:cxn modelId="{63EDFC0A-E150-4D81-AD3D-AEA28D6FD18A}" type="presOf" srcId="{9D392555-9A42-4C37-9BA2-A77063B3C91D}" destId="{6D20CCAD-BD11-49F3-99CE-8B103B84FDCC}" srcOrd="0" destOrd="0" presId="urn:microsoft.com/office/officeart/2005/8/layout/cycle8"/>
    <dgm:cxn modelId="{25415F57-075D-43CE-B97C-0F8797EE8DFE}" type="presOf" srcId="{A1C2D84C-D50F-4AE3-AFAC-F94DA83DFBBD}" destId="{9FEC257A-244D-4D0B-9F02-9A2B1219BB68}" srcOrd="0" destOrd="1" presId="urn:microsoft.com/office/officeart/2005/8/layout/cycle8"/>
    <dgm:cxn modelId="{6CEF3036-24B3-4422-9EFC-68C598B2A091}" srcId="{0B65D5F0-C3DC-42F1-9038-9FC064D65384}" destId="{9DF4B567-77E6-4CA1-84DE-0031EDEC5DB6}" srcOrd="0" destOrd="0" parTransId="{CD83D2D9-040F-4212-AB13-2CD3DEF1C159}" sibTransId="{61153333-FA60-42AD-B7F7-56A727BB7E82}"/>
    <dgm:cxn modelId="{CD9A28DE-9271-4778-A039-D64D08D32B1A}" type="presOf" srcId="{B6D85371-06C2-44A2-9C6A-E0FA05A21091}" destId="{DAAB88CE-F69B-4C70-9B4B-6B94BAF58DD1}" srcOrd="0" destOrd="2" presId="urn:microsoft.com/office/officeart/2005/8/layout/cycle8"/>
    <dgm:cxn modelId="{DAD1B89E-7B90-4CAC-95E5-FDCE7A6F4D00}" type="presOf" srcId="{E80DDF0D-B0FE-4147-9FC2-1C8DC0939877}" destId="{F1980E40-DBF5-4588-9A40-B32D52120407}" srcOrd="1" destOrd="0" presId="urn:microsoft.com/office/officeart/2005/8/layout/cycle8"/>
    <dgm:cxn modelId="{83C203AD-59C5-4C65-B4DF-2D0B1F34E764}" type="presOf" srcId="{B6D85371-06C2-44A2-9C6A-E0FA05A21091}" destId="{35303288-CFA0-42A3-AB3B-C527FCBAF43E}" srcOrd="1" destOrd="2" presId="urn:microsoft.com/office/officeart/2005/8/layout/cycle8"/>
    <dgm:cxn modelId="{81EA22BE-1033-4C39-8B14-B6BFAD0625E2}" type="presParOf" srcId="{6D20CCAD-BD11-49F3-99CE-8B103B84FDCC}" destId="{DAAB88CE-F69B-4C70-9B4B-6B94BAF58DD1}" srcOrd="0" destOrd="0" presId="urn:microsoft.com/office/officeart/2005/8/layout/cycle8"/>
    <dgm:cxn modelId="{B957045A-BE74-4C85-B201-B60EBBD243E0}" type="presParOf" srcId="{6D20CCAD-BD11-49F3-99CE-8B103B84FDCC}" destId="{ED292D93-9230-4CB6-8BDB-3BF151182BFA}" srcOrd="1" destOrd="0" presId="urn:microsoft.com/office/officeart/2005/8/layout/cycle8"/>
    <dgm:cxn modelId="{1AEE23FD-9FC9-468C-97EA-867EAF14CD58}" type="presParOf" srcId="{6D20CCAD-BD11-49F3-99CE-8B103B84FDCC}" destId="{B055A006-205A-4E5A-8298-EE5E0965FBB6}" srcOrd="2" destOrd="0" presId="urn:microsoft.com/office/officeart/2005/8/layout/cycle8"/>
    <dgm:cxn modelId="{A90B79C2-2891-41EC-9BEA-C26EF369507D}" type="presParOf" srcId="{6D20CCAD-BD11-49F3-99CE-8B103B84FDCC}" destId="{35303288-CFA0-42A3-AB3B-C527FCBAF43E}" srcOrd="3" destOrd="0" presId="urn:microsoft.com/office/officeart/2005/8/layout/cycle8"/>
    <dgm:cxn modelId="{B459DC9E-9A8A-415A-8A07-3666A18D8984}" type="presParOf" srcId="{6D20CCAD-BD11-49F3-99CE-8B103B84FDCC}" destId="{9FEC257A-244D-4D0B-9F02-9A2B1219BB68}" srcOrd="4" destOrd="0" presId="urn:microsoft.com/office/officeart/2005/8/layout/cycle8"/>
    <dgm:cxn modelId="{5A9F5B25-3811-4D52-B8C5-CA41A079AF4D}" type="presParOf" srcId="{6D20CCAD-BD11-49F3-99CE-8B103B84FDCC}" destId="{B62BDFAF-AC8A-46FF-9A03-9A7D11F03F17}" srcOrd="5" destOrd="0" presId="urn:microsoft.com/office/officeart/2005/8/layout/cycle8"/>
    <dgm:cxn modelId="{0AF2641B-B292-4589-B241-F2462F893EAA}" type="presParOf" srcId="{6D20CCAD-BD11-49F3-99CE-8B103B84FDCC}" destId="{7D6F3DBC-0CB1-4C31-BEAA-AD05F8AF964C}" srcOrd="6" destOrd="0" presId="urn:microsoft.com/office/officeart/2005/8/layout/cycle8"/>
    <dgm:cxn modelId="{BDDB4EE5-2202-4201-AC3B-501D5511D0E4}" type="presParOf" srcId="{6D20CCAD-BD11-49F3-99CE-8B103B84FDCC}" destId="{F1980E40-DBF5-4588-9A40-B32D52120407}" srcOrd="7" destOrd="0" presId="urn:microsoft.com/office/officeart/2005/8/layout/cycle8"/>
    <dgm:cxn modelId="{A30AA7EF-A945-4E85-B6CB-34DE9BB143D5}" type="presParOf" srcId="{6D20CCAD-BD11-49F3-99CE-8B103B84FDCC}" destId="{44C283B9-39A5-4881-987A-94D34DDCEF96}" srcOrd="8" destOrd="0" presId="urn:microsoft.com/office/officeart/2005/8/layout/cycle8"/>
    <dgm:cxn modelId="{B8295193-6BD3-4FFE-88DE-51BFB6BA3CCA}" type="presParOf" srcId="{6D20CCAD-BD11-49F3-99CE-8B103B84FDCC}" destId="{2345651A-035A-417A-8806-49FCE7F34BD0}" srcOrd="9" destOrd="0" presId="urn:microsoft.com/office/officeart/2005/8/layout/cycle8"/>
    <dgm:cxn modelId="{5C7024A1-57AA-4139-9F5C-4ACAB5173450}" type="presParOf" srcId="{6D20CCAD-BD11-49F3-99CE-8B103B84FDCC}" destId="{CD3C45DF-93EF-4D93-AD56-8C066B1CA2EB}" srcOrd="10" destOrd="0" presId="urn:microsoft.com/office/officeart/2005/8/layout/cycle8"/>
    <dgm:cxn modelId="{10B0A948-7554-4C9E-A75F-B74A523F7CF2}" type="presParOf" srcId="{6D20CCAD-BD11-49F3-99CE-8B103B84FDCC}" destId="{720975D3-B7FC-4E09-9415-474F5155FF44}" srcOrd="11" destOrd="0" presId="urn:microsoft.com/office/officeart/2005/8/layout/cycle8"/>
    <dgm:cxn modelId="{07DB91AA-C9F8-4653-BFFD-0E5816242EE8}" type="presParOf" srcId="{6D20CCAD-BD11-49F3-99CE-8B103B84FDCC}" destId="{85DCEC10-F0C7-4478-8B58-549F17C0B43C}" srcOrd="12" destOrd="0" presId="urn:microsoft.com/office/officeart/2005/8/layout/cycle8"/>
    <dgm:cxn modelId="{0291421B-5C22-40A3-9C26-B59F0EE0E0C7}" type="presParOf" srcId="{6D20CCAD-BD11-49F3-99CE-8B103B84FDCC}" destId="{A44643F3-C890-4CEA-8C40-228B8A5D893B}" srcOrd="13" destOrd="0" presId="urn:microsoft.com/office/officeart/2005/8/layout/cycle8"/>
    <dgm:cxn modelId="{7822ED34-CFF5-4B62-9FA8-32620405249A}" type="presParOf" srcId="{6D20CCAD-BD11-49F3-99CE-8B103B84FDCC}" destId="{E6829064-DB3B-4B3A-A08C-EC0A409133F2}" srcOrd="14" destOrd="0" presId="urn:microsoft.com/office/officeart/2005/8/layout/cycle8"/>
    <dgm:cxn modelId="{10D30DA1-1F3C-4D97-BEB8-F705511F8556}" type="presParOf" srcId="{6D20CCAD-BD11-49F3-99CE-8B103B84FDCC}" destId="{655DC3BA-05C8-4167-B4C9-4499405CCDFB}" srcOrd="15" destOrd="0" presId="urn:microsoft.com/office/officeart/2005/8/layout/cycle8"/>
    <dgm:cxn modelId="{182DE306-B690-4708-A074-E76F596BE182}" type="presParOf" srcId="{6D20CCAD-BD11-49F3-99CE-8B103B84FDCC}" destId="{E14ABDEB-CDF9-4089-9001-4465F0E4CEF7}" srcOrd="16" destOrd="0" presId="urn:microsoft.com/office/officeart/2005/8/layout/cycle8"/>
    <dgm:cxn modelId="{55255CB7-8366-421A-B46B-248F97E7E33F}" type="presParOf" srcId="{6D20CCAD-BD11-49F3-99CE-8B103B84FDCC}" destId="{06485DD8-DADE-4EF6-BAB1-FFD9E8C2DDE6}" srcOrd="17" destOrd="0" presId="urn:microsoft.com/office/officeart/2005/8/layout/cycle8"/>
    <dgm:cxn modelId="{74550CF8-AA10-4E69-9FBC-657F86EDB341}" type="presParOf" srcId="{6D20CCAD-BD11-49F3-99CE-8B103B84FDCC}" destId="{1839095D-9C6A-43DE-B326-8F0E7E92440E}" srcOrd="18" destOrd="0" presId="urn:microsoft.com/office/officeart/2005/8/layout/cycle8"/>
    <dgm:cxn modelId="{8B21ACDC-1207-4E93-99C4-BB18C32E5F32}" type="presParOf" srcId="{6D20CCAD-BD11-49F3-99CE-8B103B84FDCC}" destId="{E9878633-0C39-4D2F-A4F9-26D0B9CC3010}"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99726F4-7679-431D-87AE-ED4FF0ABB194}" type="doc">
      <dgm:prSet loTypeId="urn:microsoft.com/office/officeart/2005/8/layout/vList4" loCatId="picture" qsTypeId="urn:microsoft.com/office/officeart/2005/8/quickstyle/simple1" qsCatId="simple" csTypeId="urn:microsoft.com/office/officeart/2005/8/colors/colorful2" csCatId="colorful" phldr="1"/>
      <dgm:spPr/>
      <dgm:t>
        <a:bodyPr/>
        <a:lstStyle/>
        <a:p>
          <a:endParaRPr lang="es-ES"/>
        </a:p>
      </dgm:t>
    </dgm:pt>
    <dgm:pt modelId="{0A29CC3F-9D1C-4EDC-AA0E-214362956D5A}">
      <dgm:prSet phldrT="[Texto]"/>
      <dgm:spPr/>
      <dgm:t>
        <a:bodyPr/>
        <a:lstStyle/>
        <a:p>
          <a:r>
            <a:rPr lang="es-ES"/>
            <a:t>Selección de personal antiguo y el mas destacado</a:t>
          </a:r>
        </a:p>
      </dgm:t>
    </dgm:pt>
    <dgm:pt modelId="{A4DB898F-E369-4BE7-ADA4-60F4F1BFEE48}" type="sibTrans" cxnId="{4080612F-0CA5-4C97-B1D5-7F4F00E5C7AE}">
      <dgm:prSet/>
      <dgm:spPr/>
      <dgm:t>
        <a:bodyPr/>
        <a:lstStyle/>
        <a:p>
          <a:endParaRPr lang="es-ES"/>
        </a:p>
      </dgm:t>
    </dgm:pt>
    <dgm:pt modelId="{79461EFF-B180-4647-9197-6943A2A12018}" type="parTrans" cxnId="{4080612F-0CA5-4C97-B1D5-7F4F00E5C7AE}">
      <dgm:prSet/>
      <dgm:spPr/>
      <dgm:t>
        <a:bodyPr/>
        <a:lstStyle/>
        <a:p>
          <a:endParaRPr lang="es-ES"/>
        </a:p>
      </dgm:t>
    </dgm:pt>
    <dgm:pt modelId="{DC786567-DC26-4D2D-AC7D-85CF95A0A43C}">
      <dgm:prSet/>
      <dgm:spPr/>
      <dgm:t>
        <a:bodyPr/>
        <a:lstStyle/>
        <a:p>
          <a:r>
            <a:rPr lang="es-ES"/>
            <a:t>Reunión entre los colaboradores y jefaturas para identifcar los problemas del area.</a:t>
          </a:r>
        </a:p>
      </dgm:t>
    </dgm:pt>
    <dgm:pt modelId="{7AC90B42-B3EA-467F-9183-6E8D1E052412}" type="sibTrans" cxnId="{EC829DF7-AC73-49D9-B38A-ED64068B2AE5}">
      <dgm:prSet/>
      <dgm:spPr/>
      <dgm:t>
        <a:bodyPr/>
        <a:lstStyle/>
        <a:p>
          <a:endParaRPr lang="es-ES"/>
        </a:p>
      </dgm:t>
    </dgm:pt>
    <dgm:pt modelId="{56A2E91A-370F-433B-805A-64749E7D7918}" type="parTrans" cxnId="{EC829DF7-AC73-49D9-B38A-ED64068B2AE5}">
      <dgm:prSet/>
      <dgm:spPr/>
      <dgm:t>
        <a:bodyPr/>
        <a:lstStyle/>
        <a:p>
          <a:endParaRPr lang="es-ES"/>
        </a:p>
      </dgm:t>
    </dgm:pt>
    <dgm:pt modelId="{90F3711F-B1A1-47C2-BD26-D5D128F4538C}" type="pres">
      <dgm:prSet presAssocID="{F99726F4-7679-431D-87AE-ED4FF0ABB194}" presName="linear" presStyleCnt="0">
        <dgm:presLayoutVars>
          <dgm:dir/>
          <dgm:resizeHandles val="exact"/>
        </dgm:presLayoutVars>
      </dgm:prSet>
      <dgm:spPr/>
      <dgm:t>
        <a:bodyPr/>
        <a:lstStyle/>
        <a:p>
          <a:endParaRPr lang="es-ES"/>
        </a:p>
      </dgm:t>
    </dgm:pt>
    <dgm:pt modelId="{73750569-B66A-43EE-A147-367C4A1FD75B}" type="pres">
      <dgm:prSet presAssocID="{0A29CC3F-9D1C-4EDC-AA0E-214362956D5A}" presName="comp" presStyleCnt="0"/>
      <dgm:spPr/>
    </dgm:pt>
    <dgm:pt modelId="{50A782E1-9F5C-4F97-981C-189FDFBE168A}" type="pres">
      <dgm:prSet presAssocID="{0A29CC3F-9D1C-4EDC-AA0E-214362956D5A}" presName="box" presStyleLbl="node1" presStyleIdx="0" presStyleCnt="2"/>
      <dgm:spPr/>
      <dgm:t>
        <a:bodyPr/>
        <a:lstStyle/>
        <a:p>
          <a:endParaRPr lang="es-ES"/>
        </a:p>
      </dgm:t>
    </dgm:pt>
    <dgm:pt modelId="{778E6E9B-4D6B-43C1-A673-9138CD6C2CC3}" type="pres">
      <dgm:prSet presAssocID="{0A29CC3F-9D1C-4EDC-AA0E-214362956D5A}" presName="img"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dgm:spPr>
      <dgm:t>
        <a:bodyPr/>
        <a:lstStyle/>
        <a:p>
          <a:endParaRPr lang="es-ES"/>
        </a:p>
      </dgm:t>
    </dgm:pt>
    <dgm:pt modelId="{141D44C0-FCE6-451B-B712-613081B84B7A}" type="pres">
      <dgm:prSet presAssocID="{0A29CC3F-9D1C-4EDC-AA0E-214362956D5A}" presName="text" presStyleLbl="node1" presStyleIdx="0" presStyleCnt="2">
        <dgm:presLayoutVars>
          <dgm:bulletEnabled val="1"/>
        </dgm:presLayoutVars>
      </dgm:prSet>
      <dgm:spPr/>
      <dgm:t>
        <a:bodyPr/>
        <a:lstStyle/>
        <a:p>
          <a:endParaRPr lang="es-ES"/>
        </a:p>
      </dgm:t>
    </dgm:pt>
    <dgm:pt modelId="{8D746E72-11A9-449B-8AD4-137B416514A4}" type="pres">
      <dgm:prSet presAssocID="{A4DB898F-E369-4BE7-ADA4-60F4F1BFEE48}" presName="spacer" presStyleCnt="0"/>
      <dgm:spPr/>
    </dgm:pt>
    <dgm:pt modelId="{2E01ED02-BE2D-43DE-B1BE-DF24F42E2265}" type="pres">
      <dgm:prSet presAssocID="{DC786567-DC26-4D2D-AC7D-85CF95A0A43C}" presName="comp" presStyleCnt="0"/>
      <dgm:spPr/>
    </dgm:pt>
    <dgm:pt modelId="{9BF217C3-7F4E-41A5-8796-B783B3E7DA09}" type="pres">
      <dgm:prSet presAssocID="{DC786567-DC26-4D2D-AC7D-85CF95A0A43C}" presName="box" presStyleLbl="node1" presStyleIdx="1" presStyleCnt="2"/>
      <dgm:spPr/>
      <dgm:t>
        <a:bodyPr/>
        <a:lstStyle/>
        <a:p>
          <a:endParaRPr lang="es-ES"/>
        </a:p>
      </dgm:t>
    </dgm:pt>
    <dgm:pt modelId="{F2BA2024-0E78-4AFA-8A49-107E122FC999}" type="pres">
      <dgm:prSet presAssocID="{DC786567-DC26-4D2D-AC7D-85CF95A0A43C}" presName="img"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dgm:spPr>
    </dgm:pt>
    <dgm:pt modelId="{6EB68841-2854-4746-933A-48BAFE70A883}" type="pres">
      <dgm:prSet presAssocID="{DC786567-DC26-4D2D-AC7D-85CF95A0A43C}" presName="text" presStyleLbl="node1" presStyleIdx="1" presStyleCnt="2">
        <dgm:presLayoutVars>
          <dgm:bulletEnabled val="1"/>
        </dgm:presLayoutVars>
      </dgm:prSet>
      <dgm:spPr/>
      <dgm:t>
        <a:bodyPr/>
        <a:lstStyle/>
        <a:p>
          <a:endParaRPr lang="es-ES"/>
        </a:p>
      </dgm:t>
    </dgm:pt>
  </dgm:ptLst>
  <dgm:cxnLst>
    <dgm:cxn modelId="{0F99398A-466C-415C-853D-C5CF5CE57C94}" type="presOf" srcId="{DC786567-DC26-4D2D-AC7D-85CF95A0A43C}" destId="{9BF217C3-7F4E-41A5-8796-B783B3E7DA09}" srcOrd="0" destOrd="0" presId="urn:microsoft.com/office/officeart/2005/8/layout/vList4"/>
    <dgm:cxn modelId="{44E5375D-1C38-47B2-A0A5-851E7418886B}" type="presOf" srcId="{F99726F4-7679-431D-87AE-ED4FF0ABB194}" destId="{90F3711F-B1A1-47C2-BD26-D5D128F4538C}" srcOrd="0" destOrd="0" presId="urn:microsoft.com/office/officeart/2005/8/layout/vList4"/>
    <dgm:cxn modelId="{E385BAD6-29E4-4A18-BC15-CAF64F12FBF9}" type="presOf" srcId="{0A29CC3F-9D1C-4EDC-AA0E-214362956D5A}" destId="{50A782E1-9F5C-4F97-981C-189FDFBE168A}" srcOrd="0" destOrd="0" presId="urn:microsoft.com/office/officeart/2005/8/layout/vList4"/>
    <dgm:cxn modelId="{41B6BF43-6053-4B88-8A46-C254C93A45DD}" type="presOf" srcId="{DC786567-DC26-4D2D-AC7D-85CF95A0A43C}" destId="{6EB68841-2854-4746-933A-48BAFE70A883}" srcOrd="1" destOrd="0" presId="urn:microsoft.com/office/officeart/2005/8/layout/vList4"/>
    <dgm:cxn modelId="{4080612F-0CA5-4C97-B1D5-7F4F00E5C7AE}" srcId="{F99726F4-7679-431D-87AE-ED4FF0ABB194}" destId="{0A29CC3F-9D1C-4EDC-AA0E-214362956D5A}" srcOrd="0" destOrd="0" parTransId="{79461EFF-B180-4647-9197-6943A2A12018}" sibTransId="{A4DB898F-E369-4BE7-ADA4-60F4F1BFEE48}"/>
    <dgm:cxn modelId="{EC829DF7-AC73-49D9-B38A-ED64068B2AE5}" srcId="{F99726F4-7679-431D-87AE-ED4FF0ABB194}" destId="{DC786567-DC26-4D2D-AC7D-85CF95A0A43C}" srcOrd="1" destOrd="0" parTransId="{56A2E91A-370F-433B-805A-64749E7D7918}" sibTransId="{7AC90B42-B3EA-467F-9183-6E8D1E052412}"/>
    <dgm:cxn modelId="{757E5853-A711-42E9-8BD0-E0D6342A8206}" type="presOf" srcId="{0A29CC3F-9D1C-4EDC-AA0E-214362956D5A}" destId="{141D44C0-FCE6-451B-B712-613081B84B7A}" srcOrd="1" destOrd="0" presId="urn:microsoft.com/office/officeart/2005/8/layout/vList4"/>
    <dgm:cxn modelId="{A2A93F30-2DBB-495F-8A9E-FAB852194BE0}" type="presParOf" srcId="{90F3711F-B1A1-47C2-BD26-D5D128F4538C}" destId="{73750569-B66A-43EE-A147-367C4A1FD75B}" srcOrd="0" destOrd="0" presId="urn:microsoft.com/office/officeart/2005/8/layout/vList4"/>
    <dgm:cxn modelId="{F67534FA-2FAA-490B-A6EA-51C467273EDF}" type="presParOf" srcId="{73750569-B66A-43EE-A147-367C4A1FD75B}" destId="{50A782E1-9F5C-4F97-981C-189FDFBE168A}" srcOrd="0" destOrd="0" presId="urn:microsoft.com/office/officeart/2005/8/layout/vList4"/>
    <dgm:cxn modelId="{7BB86953-D565-4D0B-B7FB-ED721FB3E458}" type="presParOf" srcId="{73750569-B66A-43EE-A147-367C4A1FD75B}" destId="{778E6E9B-4D6B-43C1-A673-9138CD6C2CC3}" srcOrd="1" destOrd="0" presId="urn:microsoft.com/office/officeart/2005/8/layout/vList4"/>
    <dgm:cxn modelId="{2ACB8788-FAD4-4014-9C61-BB084B834745}" type="presParOf" srcId="{73750569-B66A-43EE-A147-367C4A1FD75B}" destId="{141D44C0-FCE6-451B-B712-613081B84B7A}" srcOrd="2" destOrd="0" presId="urn:microsoft.com/office/officeart/2005/8/layout/vList4"/>
    <dgm:cxn modelId="{1D381D8F-20C2-4C37-8319-C9D3460FB1B3}" type="presParOf" srcId="{90F3711F-B1A1-47C2-BD26-D5D128F4538C}" destId="{8D746E72-11A9-449B-8AD4-137B416514A4}" srcOrd="1" destOrd="0" presId="urn:microsoft.com/office/officeart/2005/8/layout/vList4"/>
    <dgm:cxn modelId="{40B37484-52CE-4D61-A29E-5283287CF656}" type="presParOf" srcId="{90F3711F-B1A1-47C2-BD26-D5D128F4538C}" destId="{2E01ED02-BE2D-43DE-B1BE-DF24F42E2265}" srcOrd="2" destOrd="0" presId="urn:microsoft.com/office/officeart/2005/8/layout/vList4"/>
    <dgm:cxn modelId="{2A5A8FD6-0E9E-4FC7-B759-6975C0CF1371}" type="presParOf" srcId="{2E01ED02-BE2D-43DE-B1BE-DF24F42E2265}" destId="{9BF217C3-7F4E-41A5-8796-B783B3E7DA09}" srcOrd="0" destOrd="0" presId="urn:microsoft.com/office/officeart/2005/8/layout/vList4"/>
    <dgm:cxn modelId="{0CD4DCA3-1ED7-4032-99A3-D250776C09DA}" type="presParOf" srcId="{2E01ED02-BE2D-43DE-B1BE-DF24F42E2265}" destId="{F2BA2024-0E78-4AFA-8A49-107E122FC999}" srcOrd="1" destOrd="0" presId="urn:microsoft.com/office/officeart/2005/8/layout/vList4"/>
    <dgm:cxn modelId="{9ED0B053-502C-4A82-93C0-25E9B9E7D931}" type="presParOf" srcId="{2E01ED02-BE2D-43DE-B1BE-DF24F42E2265}" destId="{6EB68841-2854-4746-933A-48BAFE70A88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813EB-3AC5-485E-AB41-1F477A6B444E}">
      <dsp:nvSpPr>
        <dsp:cNvPr id="0" name=""/>
        <dsp:cNvSpPr/>
      </dsp:nvSpPr>
      <dsp:spPr>
        <a:xfrm>
          <a:off x="0" y="0"/>
          <a:ext cx="8038811" cy="2197689"/>
        </a:xfrm>
        <a:prstGeom prst="rect">
          <a:avLst/>
        </a:prstGeom>
        <a:solidFill>
          <a:schemeClr val="lt1"/>
        </a:solidFill>
        <a:ln w="19050"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294948" tIns="76200" rIns="76200" bIns="76200" numCol="1" spcCol="1270" anchor="ctr" anchorCtr="0">
          <a:noAutofit/>
        </a:bodyPr>
        <a:lstStyle/>
        <a:p>
          <a:pPr lvl="0" algn="just" defTabSz="889000">
            <a:lnSpc>
              <a:spcPct val="90000"/>
            </a:lnSpc>
            <a:spcBef>
              <a:spcPct val="0"/>
            </a:spcBef>
            <a:spcAft>
              <a:spcPct val="35000"/>
            </a:spcAft>
          </a:pPr>
          <a:r>
            <a:rPr lang="es-EC" sz="2000" b="1" kern="1200" dirty="0" smtClean="0">
              <a:latin typeface="Arial" panose="020B0604020202020204" pitchFamily="34" charset="0"/>
              <a:cs typeface="Arial" panose="020B0604020202020204" pitchFamily="34" charset="0"/>
            </a:rPr>
            <a:t>OBJETIVO GENERAL</a:t>
          </a:r>
        </a:p>
        <a:p>
          <a:pPr lvl="0" algn="l" defTabSz="889000">
            <a:lnSpc>
              <a:spcPct val="90000"/>
            </a:lnSpc>
            <a:spcBef>
              <a:spcPct val="0"/>
            </a:spcBef>
            <a:spcAft>
              <a:spcPct val="35000"/>
            </a:spcAft>
          </a:pPr>
          <a:r>
            <a:rPr lang="es-ES_tradnl" sz="2000" kern="1200" dirty="0" smtClean="0"/>
            <a:t>Conocer que es la gestión del conocimiento y como se aplica en su accionar dentro las cooperativas de ahorro y crédito del Segmento 1, para determinar la efectividad de las acciones definidas en la cadena de valor de las cooperativas.</a:t>
          </a:r>
          <a:endParaRPr lang="es-EC" sz="2400" b="0" kern="1200" dirty="0">
            <a:latin typeface="Arial" panose="020B0604020202020204" pitchFamily="34" charset="0"/>
            <a:cs typeface="Arial" panose="020B0604020202020204" pitchFamily="34" charset="0"/>
          </a:endParaRPr>
        </a:p>
      </dsp:txBody>
      <dsp:txXfrm>
        <a:off x="0" y="0"/>
        <a:ext cx="8038811" cy="2197689"/>
      </dsp:txXfrm>
    </dsp:sp>
    <dsp:sp modelId="{22247C97-642F-4A1A-BE7D-DCF58F7C0496}">
      <dsp:nvSpPr>
        <dsp:cNvPr id="0" name=""/>
        <dsp:cNvSpPr/>
      </dsp:nvSpPr>
      <dsp:spPr>
        <a:xfrm>
          <a:off x="0" y="295487"/>
          <a:ext cx="1151498" cy="1173801"/>
        </a:xfrm>
        <a:prstGeom prst="rect">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9F864-BE9B-4791-83BE-57F9A474339F}">
      <dsp:nvSpPr>
        <dsp:cNvPr id="0" name=""/>
        <dsp:cNvSpPr/>
      </dsp:nvSpPr>
      <dsp:spPr>
        <a:xfrm>
          <a:off x="-6246275" y="-955546"/>
          <a:ext cx="7435201" cy="7435201"/>
        </a:xfrm>
        <a:prstGeom prst="blockArc">
          <a:avLst>
            <a:gd name="adj1" fmla="val 18900000"/>
            <a:gd name="adj2" fmla="val 2700000"/>
            <a:gd name="adj3" fmla="val 291"/>
          </a:avLst>
        </a:pr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46BDF8-B8AF-4033-84D3-D81E8B7509CD}">
      <dsp:nvSpPr>
        <dsp:cNvPr id="0" name=""/>
        <dsp:cNvSpPr/>
      </dsp:nvSpPr>
      <dsp:spPr>
        <a:xfrm>
          <a:off x="442675" y="290899"/>
          <a:ext cx="8590082" cy="581578"/>
        </a:xfrm>
        <a:prstGeom prst="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1628" tIns="45720" rIns="45720" bIns="45720" numCol="1" spcCol="1270" anchor="ctr" anchorCtr="0">
          <a:noAutofit/>
        </a:bodyPr>
        <a:lstStyle/>
        <a:p>
          <a:pPr lvl="0" algn="l" defTabSz="800100">
            <a:lnSpc>
              <a:spcPct val="90000"/>
            </a:lnSpc>
            <a:spcBef>
              <a:spcPct val="0"/>
            </a:spcBef>
            <a:spcAft>
              <a:spcPct val="35000"/>
            </a:spcAft>
          </a:pPr>
          <a:r>
            <a:rPr lang="es-ES" sz="1800" kern="1200"/>
            <a:t>Desarrollo de la matriz de actividades del personal antiguo y personal destacado</a:t>
          </a:r>
        </a:p>
      </dsp:txBody>
      <dsp:txXfrm>
        <a:off x="442675" y="290899"/>
        <a:ext cx="8590082" cy="581578"/>
      </dsp:txXfrm>
    </dsp:sp>
    <dsp:sp modelId="{7E9FE79B-763D-49B8-9530-3CCF380C2636}">
      <dsp:nvSpPr>
        <dsp:cNvPr id="0" name=""/>
        <dsp:cNvSpPr/>
      </dsp:nvSpPr>
      <dsp:spPr>
        <a:xfrm>
          <a:off x="79189" y="218202"/>
          <a:ext cx="726972" cy="726972"/>
        </a:xfrm>
        <a:prstGeom prst="ellipse">
          <a:avLst/>
        </a:prstGeom>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rnd"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8F8AED39-F79D-410D-8104-6AF19C8D7481}">
      <dsp:nvSpPr>
        <dsp:cNvPr id="0" name=""/>
        <dsp:cNvSpPr/>
      </dsp:nvSpPr>
      <dsp:spPr>
        <a:xfrm>
          <a:off x="921063" y="1163156"/>
          <a:ext cx="8111694" cy="581578"/>
        </a:xfrm>
        <a:prstGeom prst="rect">
          <a:avLst/>
        </a:prstGeom>
        <a:gradFill rotWithShape="0">
          <a:gsLst>
            <a:gs pos="0">
              <a:schemeClr val="accent2">
                <a:hueOff val="-592857"/>
                <a:satOff val="2840"/>
                <a:lumOff val="2627"/>
                <a:alphaOff val="0"/>
                <a:tint val="65000"/>
                <a:lumMod val="110000"/>
              </a:schemeClr>
            </a:gs>
            <a:gs pos="88000">
              <a:schemeClr val="accent2">
                <a:hueOff val="-592857"/>
                <a:satOff val="2840"/>
                <a:lumOff val="2627"/>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1628" tIns="45720" rIns="45720" bIns="45720" numCol="1" spcCol="1270" anchor="ctr" anchorCtr="0">
          <a:noAutofit/>
        </a:bodyPr>
        <a:lstStyle/>
        <a:p>
          <a:pPr lvl="0" algn="l" defTabSz="800100">
            <a:lnSpc>
              <a:spcPct val="90000"/>
            </a:lnSpc>
            <a:spcBef>
              <a:spcPct val="0"/>
            </a:spcBef>
            <a:spcAft>
              <a:spcPct val="35000"/>
            </a:spcAft>
          </a:pPr>
          <a:r>
            <a:rPr lang="es-ES" sz="1800" kern="1200"/>
            <a:t>Matriz de Recomendaciones</a:t>
          </a:r>
        </a:p>
      </dsp:txBody>
      <dsp:txXfrm>
        <a:off x="921063" y="1163156"/>
        <a:ext cx="8111694" cy="581578"/>
      </dsp:txXfrm>
    </dsp:sp>
    <dsp:sp modelId="{8A4A7327-624F-438C-A40B-50DB2A6B121D}">
      <dsp:nvSpPr>
        <dsp:cNvPr id="0" name=""/>
        <dsp:cNvSpPr/>
      </dsp:nvSpPr>
      <dsp:spPr>
        <a:xfrm>
          <a:off x="557577" y="1090458"/>
          <a:ext cx="726972" cy="726972"/>
        </a:xfrm>
        <a:prstGeom prst="ellipse">
          <a:avLst/>
        </a:prstGeom>
        <a:blipFill dpi="0"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rnd" cmpd="sng" algn="ctr">
          <a:solidFill>
            <a:schemeClr val="accent2">
              <a:hueOff val="-592857"/>
              <a:satOff val="2840"/>
              <a:lumOff val="2627"/>
              <a:alphaOff val="0"/>
            </a:schemeClr>
          </a:solidFill>
          <a:prstDash val="solid"/>
        </a:ln>
        <a:effectLst/>
      </dsp:spPr>
      <dsp:style>
        <a:lnRef idx="1">
          <a:scrgbClr r="0" g="0" b="0"/>
        </a:lnRef>
        <a:fillRef idx="2">
          <a:scrgbClr r="0" g="0" b="0"/>
        </a:fillRef>
        <a:effectRef idx="0">
          <a:scrgbClr r="0" g="0" b="0"/>
        </a:effectRef>
        <a:fontRef idx="minor"/>
      </dsp:style>
    </dsp:sp>
    <dsp:sp modelId="{5491ABFD-DCAC-435A-8751-DE4687760FA5}">
      <dsp:nvSpPr>
        <dsp:cNvPr id="0" name=""/>
        <dsp:cNvSpPr/>
      </dsp:nvSpPr>
      <dsp:spPr>
        <a:xfrm>
          <a:off x="1139818" y="2035412"/>
          <a:ext cx="7892940" cy="581578"/>
        </a:xfrm>
        <a:prstGeom prst="rect">
          <a:avLst/>
        </a:prstGeom>
        <a:gradFill rotWithShape="0">
          <a:gsLst>
            <a:gs pos="0">
              <a:schemeClr val="accent2">
                <a:hueOff val="-1185714"/>
                <a:satOff val="5680"/>
                <a:lumOff val="5255"/>
                <a:alphaOff val="0"/>
                <a:tint val="65000"/>
                <a:lumMod val="110000"/>
              </a:schemeClr>
            </a:gs>
            <a:gs pos="88000">
              <a:schemeClr val="accent2">
                <a:hueOff val="-1185714"/>
                <a:satOff val="5680"/>
                <a:lumOff val="5255"/>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1628" tIns="45720" rIns="45720" bIns="45720" numCol="1" spcCol="1270" anchor="ctr" anchorCtr="0">
          <a:noAutofit/>
        </a:bodyPr>
        <a:lstStyle/>
        <a:p>
          <a:pPr lvl="0" algn="l" defTabSz="800100">
            <a:lnSpc>
              <a:spcPct val="90000"/>
            </a:lnSpc>
            <a:spcBef>
              <a:spcPct val="0"/>
            </a:spcBef>
            <a:spcAft>
              <a:spcPct val="35000"/>
            </a:spcAft>
          </a:pPr>
          <a:r>
            <a:rPr lang="es-ES" sz="1800" kern="1200"/>
            <a:t>Exposición de la matriz</a:t>
          </a:r>
        </a:p>
      </dsp:txBody>
      <dsp:txXfrm>
        <a:off x="1139818" y="2035412"/>
        <a:ext cx="7892940" cy="581578"/>
      </dsp:txXfrm>
    </dsp:sp>
    <dsp:sp modelId="{6CE713E9-F687-4B5A-ABAF-0CCE28E0420E}">
      <dsp:nvSpPr>
        <dsp:cNvPr id="0" name=""/>
        <dsp:cNvSpPr/>
      </dsp:nvSpPr>
      <dsp:spPr>
        <a:xfrm>
          <a:off x="732146" y="1906487"/>
          <a:ext cx="815343" cy="839428"/>
        </a:xfrm>
        <a:prstGeom prst="ellipse">
          <a:avLst/>
        </a:prstGeom>
        <a:blipFill dpi="0"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rnd" cmpd="sng" algn="ctr">
          <a:solidFill>
            <a:schemeClr val="accent2">
              <a:hueOff val="-1185714"/>
              <a:satOff val="5680"/>
              <a:lumOff val="5255"/>
              <a:alphaOff val="0"/>
            </a:schemeClr>
          </a:solidFill>
          <a:prstDash val="solid"/>
        </a:ln>
        <a:effectLst/>
      </dsp:spPr>
      <dsp:style>
        <a:lnRef idx="1">
          <a:scrgbClr r="0" g="0" b="0"/>
        </a:lnRef>
        <a:fillRef idx="2">
          <a:scrgbClr r="0" g="0" b="0"/>
        </a:fillRef>
        <a:effectRef idx="0">
          <a:scrgbClr r="0" g="0" b="0"/>
        </a:effectRef>
        <a:fontRef idx="minor"/>
      </dsp:style>
    </dsp:sp>
    <dsp:sp modelId="{E94DE5B5-E660-42EA-A762-0E122D7FDC41}">
      <dsp:nvSpPr>
        <dsp:cNvPr id="0" name=""/>
        <dsp:cNvSpPr/>
      </dsp:nvSpPr>
      <dsp:spPr>
        <a:xfrm>
          <a:off x="1139818" y="2907117"/>
          <a:ext cx="7892940" cy="581578"/>
        </a:xfrm>
        <a:prstGeom prst="rect">
          <a:avLst/>
        </a:prstGeom>
        <a:gradFill rotWithShape="0">
          <a:gsLst>
            <a:gs pos="0">
              <a:schemeClr val="accent2">
                <a:hueOff val="-1778572"/>
                <a:satOff val="8520"/>
                <a:lumOff val="7882"/>
                <a:alphaOff val="0"/>
                <a:tint val="65000"/>
                <a:lumMod val="110000"/>
              </a:schemeClr>
            </a:gs>
            <a:gs pos="88000">
              <a:schemeClr val="accent2">
                <a:hueOff val="-1778572"/>
                <a:satOff val="8520"/>
                <a:lumOff val="7882"/>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1628" tIns="45720" rIns="45720" bIns="45720" numCol="1" spcCol="1270" anchor="ctr" anchorCtr="0">
          <a:noAutofit/>
        </a:bodyPr>
        <a:lstStyle/>
        <a:p>
          <a:pPr lvl="0" algn="l" defTabSz="800100">
            <a:lnSpc>
              <a:spcPct val="90000"/>
            </a:lnSpc>
            <a:spcBef>
              <a:spcPct val="0"/>
            </a:spcBef>
            <a:spcAft>
              <a:spcPct val="35000"/>
            </a:spcAft>
          </a:pPr>
          <a:r>
            <a:rPr lang="es-ES" sz="1800" kern="1200"/>
            <a:t>Simulación del Conocimiento Expuesto</a:t>
          </a:r>
        </a:p>
      </dsp:txBody>
      <dsp:txXfrm>
        <a:off x="1139818" y="2907117"/>
        <a:ext cx="7892940" cy="581578"/>
      </dsp:txXfrm>
    </dsp:sp>
    <dsp:sp modelId="{8543E0BB-E1AD-44E4-82FE-2D9A7788A797}">
      <dsp:nvSpPr>
        <dsp:cNvPr id="0" name=""/>
        <dsp:cNvSpPr/>
      </dsp:nvSpPr>
      <dsp:spPr>
        <a:xfrm>
          <a:off x="776332" y="2834419"/>
          <a:ext cx="726972" cy="726972"/>
        </a:xfrm>
        <a:prstGeom prst="ellipse">
          <a:avLst/>
        </a:prstGeom>
        <a:blipFill dpi="0" rotWithShape="0">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rnd" cmpd="sng" algn="ctr">
          <a:solidFill>
            <a:schemeClr val="accent2">
              <a:hueOff val="-1778572"/>
              <a:satOff val="8520"/>
              <a:lumOff val="7882"/>
              <a:alphaOff val="0"/>
            </a:schemeClr>
          </a:solidFill>
          <a:prstDash val="solid"/>
        </a:ln>
        <a:effectLst/>
      </dsp:spPr>
      <dsp:style>
        <a:lnRef idx="1">
          <a:scrgbClr r="0" g="0" b="0"/>
        </a:lnRef>
        <a:fillRef idx="2">
          <a:scrgbClr r="0" g="0" b="0"/>
        </a:fillRef>
        <a:effectRef idx="0">
          <a:scrgbClr r="0" g="0" b="0"/>
        </a:effectRef>
        <a:fontRef idx="minor"/>
      </dsp:style>
    </dsp:sp>
    <dsp:sp modelId="{BD0C1AC7-8D8E-402B-9F02-701E8E1A2055}">
      <dsp:nvSpPr>
        <dsp:cNvPr id="0" name=""/>
        <dsp:cNvSpPr/>
      </dsp:nvSpPr>
      <dsp:spPr>
        <a:xfrm>
          <a:off x="921063" y="3779373"/>
          <a:ext cx="8111694" cy="581578"/>
        </a:xfrm>
        <a:prstGeom prst="rect">
          <a:avLst/>
        </a:prstGeom>
        <a:gradFill rotWithShape="0">
          <a:gsLst>
            <a:gs pos="0">
              <a:schemeClr val="accent2">
                <a:hueOff val="-2371429"/>
                <a:satOff val="11360"/>
                <a:lumOff val="10510"/>
                <a:alphaOff val="0"/>
                <a:tint val="65000"/>
                <a:lumMod val="110000"/>
              </a:schemeClr>
            </a:gs>
            <a:gs pos="88000">
              <a:schemeClr val="accent2">
                <a:hueOff val="-2371429"/>
                <a:satOff val="11360"/>
                <a:lumOff val="1051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1628" tIns="45720" rIns="45720" bIns="45720" numCol="1" spcCol="1270" anchor="ctr" anchorCtr="0">
          <a:noAutofit/>
        </a:bodyPr>
        <a:lstStyle/>
        <a:p>
          <a:pPr lvl="0" algn="l" defTabSz="800100">
            <a:lnSpc>
              <a:spcPct val="90000"/>
            </a:lnSpc>
            <a:spcBef>
              <a:spcPct val="0"/>
            </a:spcBef>
            <a:spcAft>
              <a:spcPct val="35000"/>
            </a:spcAft>
          </a:pPr>
          <a:r>
            <a:rPr lang="es-ES" sz="1800" kern="1200"/>
            <a:t>Evaluación del proceso</a:t>
          </a:r>
        </a:p>
      </dsp:txBody>
      <dsp:txXfrm>
        <a:off x="921063" y="3779373"/>
        <a:ext cx="8111694" cy="581578"/>
      </dsp:txXfrm>
    </dsp:sp>
    <dsp:sp modelId="{AF92DE66-CBA6-4130-B0EA-04BB5B16C70F}">
      <dsp:nvSpPr>
        <dsp:cNvPr id="0" name=""/>
        <dsp:cNvSpPr/>
      </dsp:nvSpPr>
      <dsp:spPr>
        <a:xfrm>
          <a:off x="557577" y="3706676"/>
          <a:ext cx="726972" cy="726972"/>
        </a:xfrm>
        <a:prstGeom prst="ellipse">
          <a:avLst/>
        </a:prstGeom>
        <a:blipFill dpi="0" rotWithShape="0">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12700" cap="rnd" cmpd="sng" algn="ctr">
          <a:solidFill>
            <a:schemeClr val="accent2">
              <a:hueOff val="-2371429"/>
              <a:satOff val="11360"/>
              <a:lumOff val="10510"/>
              <a:alphaOff val="0"/>
            </a:schemeClr>
          </a:solidFill>
          <a:prstDash val="solid"/>
        </a:ln>
        <a:effectLst/>
      </dsp:spPr>
      <dsp:style>
        <a:lnRef idx="1">
          <a:scrgbClr r="0" g="0" b="0"/>
        </a:lnRef>
        <a:fillRef idx="2">
          <a:scrgbClr r="0" g="0" b="0"/>
        </a:fillRef>
        <a:effectRef idx="0">
          <a:scrgbClr r="0" g="0" b="0"/>
        </a:effectRef>
        <a:fontRef idx="minor"/>
      </dsp:style>
    </dsp:sp>
    <dsp:sp modelId="{415BEF98-0AAE-4660-BA60-0DD5C058E165}">
      <dsp:nvSpPr>
        <dsp:cNvPr id="0" name=""/>
        <dsp:cNvSpPr/>
      </dsp:nvSpPr>
      <dsp:spPr>
        <a:xfrm>
          <a:off x="442675" y="4651630"/>
          <a:ext cx="8590082" cy="581578"/>
        </a:xfrm>
        <a:prstGeom prst="rect">
          <a:avLst/>
        </a:prstGeom>
        <a:gradFill rotWithShape="0">
          <a:gsLst>
            <a:gs pos="0">
              <a:schemeClr val="accent2">
                <a:hueOff val="-2964286"/>
                <a:satOff val="14200"/>
                <a:lumOff val="13137"/>
                <a:alphaOff val="0"/>
                <a:tint val="65000"/>
                <a:lumMod val="110000"/>
              </a:schemeClr>
            </a:gs>
            <a:gs pos="88000">
              <a:schemeClr val="accent2">
                <a:hueOff val="-2964286"/>
                <a:satOff val="14200"/>
                <a:lumOff val="13137"/>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1628" tIns="45720" rIns="45720" bIns="45720" numCol="1" spcCol="1270" anchor="ctr" anchorCtr="0">
          <a:noAutofit/>
        </a:bodyPr>
        <a:lstStyle/>
        <a:p>
          <a:pPr lvl="0" algn="l" defTabSz="800100">
            <a:lnSpc>
              <a:spcPct val="90000"/>
            </a:lnSpc>
            <a:spcBef>
              <a:spcPct val="0"/>
            </a:spcBef>
            <a:spcAft>
              <a:spcPct val="35000"/>
            </a:spcAft>
          </a:pPr>
          <a:r>
            <a:rPr lang="es-ES" sz="1800" kern="1200"/>
            <a:t>Programa de incetivos</a:t>
          </a:r>
        </a:p>
      </dsp:txBody>
      <dsp:txXfrm>
        <a:off x="442675" y="4651630"/>
        <a:ext cx="8590082" cy="581578"/>
      </dsp:txXfrm>
    </dsp:sp>
    <dsp:sp modelId="{2D1BDC5B-11BA-4337-82ED-2C475B5E3EC1}">
      <dsp:nvSpPr>
        <dsp:cNvPr id="0" name=""/>
        <dsp:cNvSpPr/>
      </dsp:nvSpPr>
      <dsp:spPr>
        <a:xfrm>
          <a:off x="79189" y="4578933"/>
          <a:ext cx="726972" cy="726972"/>
        </a:xfrm>
        <a:prstGeom prst="ellipse">
          <a:avLst/>
        </a:prstGeom>
        <a:blipFill dpi="0" rotWithShape="0">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12700" cap="rnd" cmpd="sng" algn="ctr">
          <a:solidFill>
            <a:schemeClr val="accent2">
              <a:hueOff val="-2964286"/>
              <a:satOff val="14200"/>
              <a:lumOff val="13137"/>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648A9-58FB-4A92-9D58-F12ED644B706}">
      <dsp:nvSpPr>
        <dsp:cNvPr id="0" name=""/>
        <dsp:cNvSpPr/>
      </dsp:nvSpPr>
      <dsp:spPr>
        <a:xfrm>
          <a:off x="1763110" y="2009323"/>
          <a:ext cx="4354587" cy="1722276"/>
        </a:xfrm>
        <a:prstGeom prst="roundRect">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es-ES" sz="3000" kern="1200" dirty="0"/>
            <a:t>Programa de incentivos</a:t>
          </a:r>
        </a:p>
      </dsp:txBody>
      <dsp:txXfrm>
        <a:off x="1847185" y="2093398"/>
        <a:ext cx="4186437" cy="1554126"/>
      </dsp:txXfrm>
    </dsp:sp>
    <dsp:sp modelId="{D37F6D14-4A44-4DAF-B03E-16243F8C7A12}">
      <dsp:nvSpPr>
        <dsp:cNvPr id="0" name=""/>
        <dsp:cNvSpPr/>
      </dsp:nvSpPr>
      <dsp:spPr>
        <a:xfrm rot="16200000">
          <a:off x="3512951" y="1581870"/>
          <a:ext cx="854904" cy="0"/>
        </a:xfrm>
        <a:custGeom>
          <a:avLst/>
          <a:gdLst/>
          <a:ahLst/>
          <a:cxnLst/>
          <a:rect l="0" t="0" r="0" b="0"/>
          <a:pathLst>
            <a:path>
              <a:moveTo>
                <a:pt x="0" y="0"/>
              </a:moveTo>
              <a:lnTo>
                <a:pt x="854904" y="0"/>
              </a:lnTo>
            </a:path>
          </a:pathLst>
        </a:custGeom>
        <a:noFill/>
        <a:ln w="19050" cap="rnd"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21462C8-10E3-4487-BA9E-6D13748A6ED0}">
      <dsp:nvSpPr>
        <dsp:cNvPr id="0" name=""/>
        <dsp:cNvSpPr/>
      </dsp:nvSpPr>
      <dsp:spPr>
        <a:xfrm>
          <a:off x="2191358" y="493"/>
          <a:ext cx="3498090" cy="1153925"/>
        </a:xfrm>
        <a:prstGeom prst="roundRect">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8740" tIns="78740" rIns="78740" bIns="78740" numCol="1" spcCol="1270" anchor="ctr" anchorCtr="0">
          <a:noAutofit/>
        </a:bodyPr>
        <a:lstStyle/>
        <a:p>
          <a:pPr lvl="0" algn="ctr" defTabSz="1377950">
            <a:lnSpc>
              <a:spcPct val="90000"/>
            </a:lnSpc>
            <a:spcBef>
              <a:spcPct val="0"/>
            </a:spcBef>
            <a:spcAft>
              <a:spcPct val="35000"/>
            </a:spcAft>
          </a:pPr>
          <a:r>
            <a:rPr lang="es-ES" sz="3100" kern="1200"/>
            <a:t>Ascenso de Puesto</a:t>
          </a:r>
        </a:p>
      </dsp:txBody>
      <dsp:txXfrm>
        <a:off x="2247688" y="56823"/>
        <a:ext cx="3385430" cy="1041265"/>
      </dsp:txXfrm>
    </dsp:sp>
    <dsp:sp modelId="{7ED4D8E0-81F2-468B-8BD1-6F479370766F}">
      <dsp:nvSpPr>
        <dsp:cNvPr id="0" name=""/>
        <dsp:cNvSpPr/>
      </dsp:nvSpPr>
      <dsp:spPr>
        <a:xfrm rot="5400000">
          <a:off x="3512951" y="4159052"/>
          <a:ext cx="854904" cy="0"/>
        </a:xfrm>
        <a:custGeom>
          <a:avLst/>
          <a:gdLst/>
          <a:ahLst/>
          <a:cxnLst/>
          <a:rect l="0" t="0" r="0" b="0"/>
          <a:pathLst>
            <a:path>
              <a:moveTo>
                <a:pt x="0" y="0"/>
              </a:moveTo>
              <a:lnTo>
                <a:pt x="854904" y="0"/>
              </a:lnTo>
            </a:path>
          </a:pathLst>
        </a:custGeom>
        <a:noFill/>
        <a:ln w="19050" cap="rnd"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B3EF4CC-4A89-477C-9B53-4A918A955939}">
      <dsp:nvSpPr>
        <dsp:cNvPr id="0" name=""/>
        <dsp:cNvSpPr/>
      </dsp:nvSpPr>
      <dsp:spPr>
        <a:xfrm>
          <a:off x="1747160" y="4586504"/>
          <a:ext cx="4386486" cy="1153925"/>
        </a:xfrm>
        <a:prstGeom prst="roundRect">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es-ES" sz="3000" kern="1200"/>
            <a:t>Recompensa Monetaria y no monetaria</a:t>
          </a:r>
        </a:p>
      </dsp:txBody>
      <dsp:txXfrm>
        <a:off x="1803490" y="4642834"/>
        <a:ext cx="4273826" cy="10412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16C48-8329-42D2-B7AF-7D1C33A39D68}">
      <dsp:nvSpPr>
        <dsp:cNvPr id="0" name=""/>
        <dsp:cNvSpPr/>
      </dsp:nvSpPr>
      <dsp:spPr>
        <a:xfrm>
          <a:off x="3848187" y="2500695"/>
          <a:ext cx="3412201" cy="3056405"/>
        </a:xfrm>
        <a:prstGeom prst="gear9">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b="1" kern="1200"/>
            <a:t>Transmisión del Conocimiento</a:t>
          </a:r>
        </a:p>
      </dsp:txBody>
      <dsp:txXfrm>
        <a:off x="4507599" y="3216643"/>
        <a:ext cx="2093377" cy="1571056"/>
      </dsp:txXfrm>
    </dsp:sp>
    <dsp:sp modelId="{CCB15F7A-3109-4EC7-A8C8-540CB95CB99D}">
      <dsp:nvSpPr>
        <dsp:cNvPr id="0" name=""/>
        <dsp:cNvSpPr/>
      </dsp:nvSpPr>
      <dsp:spPr>
        <a:xfrm>
          <a:off x="2247813" y="1778272"/>
          <a:ext cx="2222840" cy="2222840"/>
        </a:xfrm>
        <a:prstGeom prst="gear6">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a:t>Actualización de manuales</a:t>
          </a:r>
        </a:p>
      </dsp:txBody>
      <dsp:txXfrm>
        <a:off x="2807420" y="2341261"/>
        <a:ext cx="1103626" cy="1096862"/>
      </dsp:txXfrm>
    </dsp:sp>
    <dsp:sp modelId="{A588CACD-D3C8-4980-8DAB-9E6CCD721999}">
      <dsp:nvSpPr>
        <dsp:cNvPr id="0" name=""/>
        <dsp:cNvSpPr/>
      </dsp:nvSpPr>
      <dsp:spPr>
        <a:xfrm rot="20700000">
          <a:off x="3492831" y="244739"/>
          <a:ext cx="2177929" cy="2177929"/>
        </a:xfrm>
        <a:prstGeom prst="gear6">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a:t>Capacitación de los intructivos.</a:t>
          </a:r>
        </a:p>
      </dsp:txBody>
      <dsp:txXfrm rot="-20700000">
        <a:off x="3970514" y="722423"/>
        <a:ext cx="1222562" cy="1222562"/>
      </dsp:txXfrm>
    </dsp:sp>
    <dsp:sp modelId="{C6422E33-8EF7-48ED-ACA0-2B7CFD3D48A7}">
      <dsp:nvSpPr>
        <dsp:cNvPr id="0" name=""/>
        <dsp:cNvSpPr/>
      </dsp:nvSpPr>
      <dsp:spPr>
        <a:xfrm>
          <a:off x="3806314" y="2030766"/>
          <a:ext cx="3912199" cy="3912199"/>
        </a:xfrm>
        <a:prstGeom prst="circularArrow">
          <a:avLst>
            <a:gd name="adj1" fmla="val 4687"/>
            <a:gd name="adj2" fmla="val 299029"/>
            <a:gd name="adj3" fmla="val 2541326"/>
            <a:gd name="adj4" fmla="val 15808102"/>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A73F7ED-B291-4445-8F06-A686AC8FC0F5}">
      <dsp:nvSpPr>
        <dsp:cNvPr id="0" name=""/>
        <dsp:cNvSpPr/>
      </dsp:nvSpPr>
      <dsp:spPr>
        <a:xfrm>
          <a:off x="1854152" y="1280593"/>
          <a:ext cx="2842457" cy="2842457"/>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B557605-458A-4977-BD5E-44E04120624B}">
      <dsp:nvSpPr>
        <dsp:cNvPr id="0" name=""/>
        <dsp:cNvSpPr/>
      </dsp:nvSpPr>
      <dsp:spPr>
        <a:xfrm>
          <a:off x="2989053" y="-238157"/>
          <a:ext cx="3064741" cy="3064741"/>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CC641-D21B-405E-B37E-1863A537DF52}">
      <dsp:nvSpPr>
        <dsp:cNvPr id="0" name=""/>
        <dsp:cNvSpPr/>
      </dsp:nvSpPr>
      <dsp:spPr>
        <a:xfrm>
          <a:off x="553433" y="683291"/>
          <a:ext cx="7834457" cy="59247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b="1" kern="1200"/>
            <a:t>Promover la continua Gestion del Conocimiento como prioridad en las cooperativas</a:t>
          </a:r>
        </a:p>
      </dsp:txBody>
      <dsp:txXfrm>
        <a:off x="570786" y="700644"/>
        <a:ext cx="7799751" cy="557769"/>
      </dsp:txXfrm>
    </dsp:sp>
    <dsp:sp modelId="{39C1EF1E-CD93-4E2A-B93A-E9725CC913D8}">
      <dsp:nvSpPr>
        <dsp:cNvPr id="0" name=""/>
        <dsp:cNvSpPr/>
      </dsp:nvSpPr>
      <dsp:spPr>
        <a:xfrm>
          <a:off x="2862629" y="1379532"/>
          <a:ext cx="592475" cy="592475"/>
        </a:xfrm>
        <a:prstGeom prst="roundRect">
          <a:avLst>
            <a:gd name="adj" fmla="val 1667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EF9962-903C-43B1-83E0-CC4A3D96C48E}">
      <dsp:nvSpPr>
        <dsp:cNvPr id="0" name=""/>
        <dsp:cNvSpPr/>
      </dsp:nvSpPr>
      <dsp:spPr>
        <a:xfrm>
          <a:off x="2901" y="1379787"/>
          <a:ext cx="8918806" cy="592475"/>
        </a:xfrm>
        <a:prstGeom prst="roundRect">
          <a:avLst>
            <a:gd name="adj" fmla="val 1667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0" i="0" kern="1200"/>
            <a:t>Reducir los riesgos de corrupción</a:t>
          </a:r>
          <a:endParaRPr lang="es-ES" sz="1400" kern="1200"/>
        </a:p>
      </dsp:txBody>
      <dsp:txXfrm>
        <a:off x="31828" y="1408714"/>
        <a:ext cx="8860952" cy="534621"/>
      </dsp:txXfrm>
    </dsp:sp>
    <dsp:sp modelId="{D42AA851-F21A-40FF-A58F-C6195D7CA3D0}">
      <dsp:nvSpPr>
        <dsp:cNvPr id="0" name=""/>
        <dsp:cNvSpPr/>
      </dsp:nvSpPr>
      <dsp:spPr>
        <a:xfrm>
          <a:off x="2957539" y="2056151"/>
          <a:ext cx="592475" cy="592475"/>
        </a:xfrm>
        <a:prstGeom prst="roundRect">
          <a:avLst>
            <a:gd name="adj" fmla="val 1667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2A2870-AC1B-4EC9-A892-5AF8A5680108}">
      <dsp:nvSpPr>
        <dsp:cNvPr id="0" name=""/>
        <dsp:cNvSpPr/>
      </dsp:nvSpPr>
      <dsp:spPr>
        <a:xfrm>
          <a:off x="20205" y="2066981"/>
          <a:ext cx="8881867" cy="592475"/>
        </a:xfrm>
        <a:prstGeom prst="roundRect">
          <a:avLst>
            <a:gd name="adj" fmla="val 1667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0" i="0" kern="1200"/>
            <a:t>Lograr los objetivos y metas establecidos</a:t>
          </a:r>
        </a:p>
      </dsp:txBody>
      <dsp:txXfrm>
        <a:off x="49132" y="2095908"/>
        <a:ext cx="8824013" cy="534621"/>
      </dsp:txXfrm>
    </dsp:sp>
    <dsp:sp modelId="{AB05E7EB-6BCC-419B-BCAA-0B9660DD9966}">
      <dsp:nvSpPr>
        <dsp:cNvPr id="0" name=""/>
        <dsp:cNvSpPr/>
      </dsp:nvSpPr>
      <dsp:spPr>
        <a:xfrm>
          <a:off x="2765833" y="2714805"/>
          <a:ext cx="592475" cy="592475"/>
        </a:xfrm>
        <a:prstGeom prst="roundRect">
          <a:avLst>
            <a:gd name="adj" fmla="val 1667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6C7B3C-9784-4CAE-A1B8-0C54F2AB8912}">
      <dsp:nvSpPr>
        <dsp:cNvPr id="0" name=""/>
        <dsp:cNvSpPr/>
      </dsp:nvSpPr>
      <dsp:spPr>
        <a:xfrm>
          <a:off x="30592" y="2717430"/>
          <a:ext cx="8910731" cy="592475"/>
        </a:xfrm>
        <a:prstGeom prst="roundRect">
          <a:avLst>
            <a:gd name="adj" fmla="val 1667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0" i="0" kern="1200"/>
            <a:t>Promover el desarrollo organizacional</a:t>
          </a:r>
        </a:p>
      </dsp:txBody>
      <dsp:txXfrm>
        <a:off x="59519" y="2746357"/>
        <a:ext cx="8852877" cy="534621"/>
      </dsp:txXfrm>
    </dsp:sp>
    <dsp:sp modelId="{B6BA2BA7-1764-48E5-8038-CC5556A5ED2B}">
      <dsp:nvSpPr>
        <dsp:cNvPr id="0" name=""/>
        <dsp:cNvSpPr/>
      </dsp:nvSpPr>
      <dsp:spPr>
        <a:xfrm>
          <a:off x="2741578" y="3367879"/>
          <a:ext cx="592475" cy="592475"/>
        </a:xfrm>
        <a:prstGeom prst="roundRect">
          <a:avLst>
            <a:gd name="adj" fmla="val 1667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C3D09D-98C9-4E86-88DF-BBDE2A86B773}">
      <dsp:nvSpPr>
        <dsp:cNvPr id="0" name=""/>
        <dsp:cNvSpPr/>
      </dsp:nvSpPr>
      <dsp:spPr>
        <a:xfrm>
          <a:off x="0" y="3383627"/>
          <a:ext cx="8941313" cy="592475"/>
        </a:xfrm>
        <a:prstGeom prst="roundRect">
          <a:avLst>
            <a:gd name="adj" fmla="val 1667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0" i="0" kern="1200"/>
            <a:t>Lograr mayor efectividad en las operaciones</a:t>
          </a:r>
        </a:p>
      </dsp:txBody>
      <dsp:txXfrm>
        <a:off x="28927" y="3412554"/>
        <a:ext cx="8883459" cy="534621"/>
      </dsp:txXfrm>
    </dsp:sp>
    <dsp:sp modelId="{6842B3FF-40C6-49A7-8079-6BB0EC87BC13}">
      <dsp:nvSpPr>
        <dsp:cNvPr id="0" name=""/>
        <dsp:cNvSpPr/>
      </dsp:nvSpPr>
      <dsp:spPr>
        <a:xfrm>
          <a:off x="2747120" y="4044574"/>
          <a:ext cx="592475" cy="592475"/>
        </a:xfrm>
        <a:prstGeom prst="roundRect">
          <a:avLst>
            <a:gd name="adj" fmla="val 1667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F93AF4-E109-47E3-88DC-61BDEDFAD538}">
      <dsp:nvSpPr>
        <dsp:cNvPr id="0" name=""/>
        <dsp:cNvSpPr/>
      </dsp:nvSpPr>
      <dsp:spPr>
        <a:xfrm>
          <a:off x="22512" y="4057704"/>
          <a:ext cx="8918806" cy="592475"/>
        </a:xfrm>
        <a:prstGeom prst="roundRect">
          <a:avLst>
            <a:gd name="adj" fmla="val 1667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0" i="0" kern="1200"/>
            <a:t>Proteger los recursos y bienes de la cooperativa , y el adecuado uso de los mismos</a:t>
          </a:r>
        </a:p>
      </dsp:txBody>
      <dsp:txXfrm>
        <a:off x="51439" y="4086631"/>
        <a:ext cx="8860952" cy="534621"/>
      </dsp:txXfrm>
    </dsp:sp>
    <dsp:sp modelId="{E3D00535-1D54-4EC9-B133-F0B2B9CC92AE}">
      <dsp:nvSpPr>
        <dsp:cNvPr id="0" name=""/>
        <dsp:cNvSpPr/>
      </dsp:nvSpPr>
      <dsp:spPr>
        <a:xfrm>
          <a:off x="2811856" y="4731774"/>
          <a:ext cx="592475" cy="592475"/>
        </a:xfrm>
        <a:prstGeom prst="roundRect">
          <a:avLst>
            <a:gd name="adj" fmla="val 1667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24EA1D-7D8C-4E54-A5B4-30982805961D}">
      <dsp:nvSpPr>
        <dsp:cNvPr id="0" name=""/>
        <dsp:cNvSpPr/>
      </dsp:nvSpPr>
      <dsp:spPr>
        <a:xfrm>
          <a:off x="10956" y="4731774"/>
          <a:ext cx="8930367" cy="592475"/>
        </a:xfrm>
        <a:prstGeom prst="roundRect">
          <a:avLst>
            <a:gd name="adj" fmla="val 1667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0" i="0" kern="1200"/>
            <a:t>Contar con información confiable y oportuna</a:t>
          </a:r>
        </a:p>
      </dsp:txBody>
      <dsp:txXfrm>
        <a:off x="39883" y="4760701"/>
        <a:ext cx="8872513" cy="534621"/>
      </dsp:txXfrm>
    </dsp:sp>
    <dsp:sp modelId="{11508316-33C1-4635-8E75-19CEF1833112}">
      <dsp:nvSpPr>
        <dsp:cNvPr id="0" name=""/>
        <dsp:cNvSpPr/>
      </dsp:nvSpPr>
      <dsp:spPr>
        <a:xfrm>
          <a:off x="2711935" y="5365901"/>
          <a:ext cx="592475" cy="592475"/>
        </a:xfrm>
        <a:prstGeom prst="roundRect">
          <a:avLst>
            <a:gd name="adj" fmla="val 1667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5B1349-DC6F-4F1D-A557-1BD401CE4476}">
      <dsp:nvSpPr>
        <dsp:cNvPr id="0" name=""/>
        <dsp:cNvSpPr/>
      </dsp:nvSpPr>
      <dsp:spPr>
        <a:xfrm>
          <a:off x="10956" y="5365895"/>
          <a:ext cx="8930367" cy="592475"/>
        </a:xfrm>
        <a:prstGeom prst="roundRect">
          <a:avLst>
            <a:gd name="adj" fmla="val 1667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0" i="0" kern="1200"/>
            <a:t>Fomentar la Implementación</a:t>
          </a:r>
        </a:p>
      </dsp:txBody>
      <dsp:txXfrm>
        <a:off x="39883" y="5394822"/>
        <a:ext cx="8872513" cy="53462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E689D-C92A-438E-A2C7-F4BA976DA2E8}">
      <dsp:nvSpPr>
        <dsp:cNvPr id="0" name=""/>
        <dsp:cNvSpPr/>
      </dsp:nvSpPr>
      <dsp:spPr>
        <a:xfrm>
          <a:off x="3360271" y="1720"/>
          <a:ext cx="5040406" cy="931569"/>
        </a:xfrm>
        <a:prstGeom prst="rightArrow">
          <a:avLst>
            <a:gd name="adj1" fmla="val 75000"/>
            <a:gd name="adj2" fmla="val 50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s-ES_tradnl" sz="1700" kern="1200" dirty="0" smtClean="0"/>
            <a:t>Generar actividades para asegurar el éxito mediante el establecimiento de liderazgo, comprensión y compromiso.</a:t>
          </a:r>
          <a:endParaRPr lang="es-ES" sz="1700" kern="1200" dirty="0"/>
        </a:p>
      </dsp:txBody>
      <dsp:txXfrm>
        <a:off x="3360271" y="118166"/>
        <a:ext cx="4691068" cy="698677"/>
      </dsp:txXfrm>
    </dsp:sp>
    <dsp:sp modelId="{9194AD87-94C7-4187-8ED1-1AECF1BC1E91}">
      <dsp:nvSpPr>
        <dsp:cNvPr id="0" name=""/>
        <dsp:cNvSpPr/>
      </dsp:nvSpPr>
      <dsp:spPr>
        <a:xfrm>
          <a:off x="0" y="1720"/>
          <a:ext cx="3360271" cy="93156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S_tradnl" sz="2700" kern="1200" dirty="0" smtClean="0"/>
            <a:t>Organización para el mejoramiento</a:t>
          </a:r>
          <a:endParaRPr lang="es-ES" sz="2700" kern="1200" dirty="0"/>
        </a:p>
      </dsp:txBody>
      <dsp:txXfrm>
        <a:off x="45475" y="47195"/>
        <a:ext cx="3269321" cy="840619"/>
      </dsp:txXfrm>
    </dsp:sp>
    <dsp:sp modelId="{92BCDF2A-E1EC-4C2E-82C0-BE7E2E1C340E}">
      <dsp:nvSpPr>
        <dsp:cNvPr id="0" name=""/>
        <dsp:cNvSpPr/>
      </dsp:nvSpPr>
      <dsp:spPr>
        <a:xfrm>
          <a:off x="3360271" y="1026446"/>
          <a:ext cx="5040406" cy="931569"/>
        </a:xfrm>
        <a:prstGeom prst="rightArrow">
          <a:avLst>
            <a:gd name="adj1" fmla="val 75000"/>
            <a:gd name="adj2" fmla="val 50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s-ES_tradnl" sz="1700" kern="1200" dirty="0" smtClean="0"/>
            <a:t>Comprender todas las dimensiones del actual proceso.</a:t>
          </a:r>
          <a:endParaRPr lang="es-ES" sz="1700" kern="1200" dirty="0"/>
        </a:p>
      </dsp:txBody>
      <dsp:txXfrm>
        <a:off x="3360271" y="1142892"/>
        <a:ext cx="4691068" cy="698677"/>
      </dsp:txXfrm>
    </dsp:sp>
    <dsp:sp modelId="{EDD36BDD-393F-41CF-A8D4-7241A1B893E2}">
      <dsp:nvSpPr>
        <dsp:cNvPr id="0" name=""/>
        <dsp:cNvSpPr/>
      </dsp:nvSpPr>
      <dsp:spPr>
        <a:xfrm>
          <a:off x="0" y="1026446"/>
          <a:ext cx="3360271" cy="931569"/>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S_tradnl" sz="2700" kern="1200" dirty="0" smtClean="0"/>
            <a:t>Comprensión del proceso</a:t>
          </a:r>
          <a:endParaRPr lang="es-ES" sz="2700" kern="1200" dirty="0"/>
        </a:p>
      </dsp:txBody>
      <dsp:txXfrm>
        <a:off x="45475" y="1071921"/>
        <a:ext cx="3269321" cy="840619"/>
      </dsp:txXfrm>
    </dsp:sp>
    <dsp:sp modelId="{9A89D676-585E-466A-8D39-A2F5D35F55C1}">
      <dsp:nvSpPr>
        <dsp:cNvPr id="0" name=""/>
        <dsp:cNvSpPr/>
      </dsp:nvSpPr>
      <dsp:spPr>
        <a:xfrm>
          <a:off x="3360271" y="2051172"/>
          <a:ext cx="5040406" cy="931569"/>
        </a:xfrm>
        <a:prstGeom prst="rightArrow">
          <a:avLst>
            <a:gd name="adj1" fmla="val 75000"/>
            <a:gd name="adj2" fmla="val 50000"/>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s-ES_tradnl" sz="1700" kern="1200" dirty="0" smtClean="0"/>
            <a:t>Mejorar la eficiencia, efectividad y adaptabilidad del proceso de la empresa.</a:t>
          </a:r>
          <a:endParaRPr lang="es-ES" sz="1700" kern="1200" dirty="0"/>
        </a:p>
      </dsp:txBody>
      <dsp:txXfrm>
        <a:off x="3360271" y="2167618"/>
        <a:ext cx="4691068" cy="698677"/>
      </dsp:txXfrm>
    </dsp:sp>
    <dsp:sp modelId="{30BBE939-8AA1-4C71-8976-A2F1404048F3}">
      <dsp:nvSpPr>
        <dsp:cNvPr id="0" name=""/>
        <dsp:cNvSpPr/>
      </dsp:nvSpPr>
      <dsp:spPr>
        <a:xfrm>
          <a:off x="0" y="2051172"/>
          <a:ext cx="3360271" cy="931569"/>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S_tradnl" sz="2700" kern="1200" dirty="0" smtClean="0"/>
            <a:t>Modernización</a:t>
          </a:r>
          <a:endParaRPr lang="es-ES" sz="2700" kern="1200" dirty="0"/>
        </a:p>
      </dsp:txBody>
      <dsp:txXfrm>
        <a:off x="45475" y="2096647"/>
        <a:ext cx="3269321" cy="840619"/>
      </dsp:txXfrm>
    </dsp:sp>
    <dsp:sp modelId="{ABF3F60B-F376-4938-BFB9-1C55C940462C}">
      <dsp:nvSpPr>
        <dsp:cNvPr id="0" name=""/>
        <dsp:cNvSpPr/>
      </dsp:nvSpPr>
      <dsp:spPr>
        <a:xfrm>
          <a:off x="3360271" y="3075898"/>
          <a:ext cx="5040406" cy="931569"/>
        </a:xfrm>
        <a:prstGeom prst="rightArrow">
          <a:avLst>
            <a:gd name="adj1" fmla="val 75000"/>
            <a:gd name="adj2" fmla="val 50000"/>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s-ES_tradnl" sz="1700" kern="1200" dirty="0" smtClean="0"/>
            <a:t>Poner en práctica un sistema para controlar el proceso para un mejoramiento progresivo.</a:t>
          </a:r>
          <a:endParaRPr lang="es-ES" sz="1700" kern="1200" dirty="0"/>
        </a:p>
      </dsp:txBody>
      <dsp:txXfrm>
        <a:off x="3360271" y="3192344"/>
        <a:ext cx="4691068" cy="698677"/>
      </dsp:txXfrm>
    </dsp:sp>
    <dsp:sp modelId="{78C7A51E-B815-4D03-B250-C4757A400778}">
      <dsp:nvSpPr>
        <dsp:cNvPr id="0" name=""/>
        <dsp:cNvSpPr/>
      </dsp:nvSpPr>
      <dsp:spPr>
        <a:xfrm>
          <a:off x="0" y="3075898"/>
          <a:ext cx="3360271" cy="931569"/>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S_tradnl" sz="2700" kern="1200" dirty="0" smtClean="0"/>
            <a:t>Mediciones y controles</a:t>
          </a:r>
          <a:endParaRPr lang="es-ES" sz="2700" kern="1200" dirty="0"/>
        </a:p>
      </dsp:txBody>
      <dsp:txXfrm>
        <a:off x="45475" y="3121373"/>
        <a:ext cx="3269321" cy="840619"/>
      </dsp:txXfrm>
    </dsp:sp>
    <dsp:sp modelId="{F26DCE7E-39AD-4E9B-B677-8FE39FA8AE85}">
      <dsp:nvSpPr>
        <dsp:cNvPr id="0" name=""/>
        <dsp:cNvSpPr/>
      </dsp:nvSpPr>
      <dsp:spPr>
        <a:xfrm>
          <a:off x="3360271" y="4100624"/>
          <a:ext cx="5040406" cy="931569"/>
        </a:xfrm>
        <a:prstGeom prst="rightArrow">
          <a:avLst>
            <a:gd name="adj1" fmla="val 75000"/>
            <a:gd name="adj2" fmla="val 50000"/>
          </a:avLst>
        </a:prstGeom>
        <a:solidFill>
          <a:schemeClr val="accent6">
            <a:tint val="40000"/>
            <a:alpha val="90000"/>
            <a:hueOff val="0"/>
            <a:satOff val="0"/>
            <a:lumOff val="0"/>
            <a:alphaOff val="0"/>
          </a:schemeClr>
        </a:solidFill>
        <a:ln w="19050"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s-ES_tradnl" sz="1700" kern="1200" dirty="0" smtClean="0"/>
            <a:t>Llegar a un perfeccionamiento y generar un plus para la empresa.</a:t>
          </a:r>
          <a:endParaRPr lang="es-ES" sz="1700" kern="1200" dirty="0"/>
        </a:p>
      </dsp:txBody>
      <dsp:txXfrm>
        <a:off x="3360271" y="4217070"/>
        <a:ext cx="4691068" cy="698677"/>
      </dsp:txXfrm>
    </dsp:sp>
    <dsp:sp modelId="{300171BE-289E-4F0E-B0F6-CC3F68FCE21F}">
      <dsp:nvSpPr>
        <dsp:cNvPr id="0" name=""/>
        <dsp:cNvSpPr/>
      </dsp:nvSpPr>
      <dsp:spPr>
        <a:xfrm>
          <a:off x="0" y="4100624"/>
          <a:ext cx="3360271" cy="931569"/>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S_tradnl" sz="2700" kern="1200" dirty="0" smtClean="0"/>
            <a:t>Mejoramiento continuo</a:t>
          </a:r>
          <a:endParaRPr lang="es-ES" sz="2700" kern="1200" dirty="0"/>
        </a:p>
      </dsp:txBody>
      <dsp:txXfrm>
        <a:off x="45475" y="4146099"/>
        <a:ext cx="3269321" cy="84061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35C60-03DB-4638-90DE-E57D407A0A75}">
      <dsp:nvSpPr>
        <dsp:cNvPr id="0" name=""/>
        <dsp:cNvSpPr/>
      </dsp:nvSpPr>
      <dsp:spPr>
        <a:xfrm>
          <a:off x="729634" y="0"/>
          <a:ext cx="8269192" cy="567493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8C7F55-BF9A-48B1-B53D-F4F07340A601}">
      <dsp:nvSpPr>
        <dsp:cNvPr id="0" name=""/>
        <dsp:cNvSpPr/>
      </dsp:nvSpPr>
      <dsp:spPr>
        <a:xfrm>
          <a:off x="831" y="1702480"/>
          <a:ext cx="1332438" cy="2269974"/>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Rol de Líder</a:t>
          </a:r>
          <a:endParaRPr lang="es-ES" sz="1400" kern="1200" dirty="0"/>
        </a:p>
      </dsp:txBody>
      <dsp:txXfrm>
        <a:off x="65875" y="1767524"/>
        <a:ext cx="1202350" cy="2139886"/>
      </dsp:txXfrm>
    </dsp:sp>
    <dsp:sp modelId="{68192345-A245-43CF-8153-E505BC9416BC}">
      <dsp:nvSpPr>
        <dsp:cNvPr id="0" name=""/>
        <dsp:cNvSpPr/>
      </dsp:nvSpPr>
      <dsp:spPr>
        <a:xfrm>
          <a:off x="1399891" y="1702480"/>
          <a:ext cx="1332438" cy="2269974"/>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Rol de Enlace</a:t>
          </a:r>
          <a:endParaRPr lang="es-ES" sz="1400" kern="1200" dirty="0"/>
        </a:p>
      </dsp:txBody>
      <dsp:txXfrm>
        <a:off x="1464935" y="1767524"/>
        <a:ext cx="1202350" cy="2139886"/>
      </dsp:txXfrm>
    </dsp:sp>
    <dsp:sp modelId="{3DAC93B9-9A8A-4504-B6DC-B3B83F1A5FDB}">
      <dsp:nvSpPr>
        <dsp:cNvPr id="0" name=""/>
        <dsp:cNvSpPr/>
      </dsp:nvSpPr>
      <dsp:spPr>
        <a:xfrm>
          <a:off x="2798951" y="1702480"/>
          <a:ext cx="1332438" cy="2269974"/>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Rol de Vigilancia</a:t>
          </a:r>
          <a:endParaRPr lang="es-ES" sz="1400" kern="1200" dirty="0"/>
        </a:p>
      </dsp:txBody>
      <dsp:txXfrm>
        <a:off x="2863995" y="1767524"/>
        <a:ext cx="1202350" cy="2139886"/>
      </dsp:txXfrm>
    </dsp:sp>
    <dsp:sp modelId="{744AD8D3-35E7-498A-8320-A4382DA7C4AF}">
      <dsp:nvSpPr>
        <dsp:cNvPr id="0" name=""/>
        <dsp:cNvSpPr/>
      </dsp:nvSpPr>
      <dsp:spPr>
        <a:xfrm>
          <a:off x="4198011" y="1702480"/>
          <a:ext cx="1332438" cy="2269974"/>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Rol de Vocero</a:t>
          </a:r>
          <a:endParaRPr lang="es-ES" sz="1400" kern="1200" dirty="0"/>
        </a:p>
      </dsp:txBody>
      <dsp:txXfrm>
        <a:off x="4263055" y="1767524"/>
        <a:ext cx="1202350" cy="2139886"/>
      </dsp:txXfrm>
    </dsp:sp>
    <dsp:sp modelId="{62F027F4-5F54-4DBE-A6BE-C28F25CAEC97}">
      <dsp:nvSpPr>
        <dsp:cNvPr id="0" name=""/>
        <dsp:cNvSpPr/>
      </dsp:nvSpPr>
      <dsp:spPr>
        <a:xfrm>
          <a:off x="5597072" y="1702480"/>
          <a:ext cx="1332438" cy="2269974"/>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Rol de Emprendedor</a:t>
          </a:r>
          <a:endParaRPr lang="es-ES" sz="1400" kern="1200" dirty="0"/>
        </a:p>
      </dsp:txBody>
      <dsp:txXfrm>
        <a:off x="5662116" y="1767524"/>
        <a:ext cx="1202350" cy="2139886"/>
      </dsp:txXfrm>
    </dsp:sp>
    <dsp:sp modelId="{B035D5B3-B3D1-4D4B-9BA9-D2FAFBB59F78}">
      <dsp:nvSpPr>
        <dsp:cNvPr id="0" name=""/>
        <dsp:cNvSpPr/>
      </dsp:nvSpPr>
      <dsp:spPr>
        <a:xfrm>
          <a:off x="6996132" y="1702480"/>
          <a:ext cx="1332438" cy="2269974"/>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Rol de Asignador de Recursos</a:t>
          </a:r>
          <a:endParaRPr lang="es-ES" sz="1400" kern="1200" dirty="0"/>
        </a:p>
      </dsp:txBody>
      <dsp:txXfrm>
        <a:off x="7061176" y="1767524"/>
        <a:ext cx="1202350" cy="2139886"/>
      </dsp:txXfrm>
    </dsp:sp>
    <dsp:sp modelId="{7D18B458-D7DC-42ED-8754-06E902F33D4D}">
      <dsp:nvSpPr>
        <dsp:cNvPr id="0" name=""/>
        <dsp:cNvSpPr/>
      </dsp:nvSpPr>
      <dsp:spPr>
        <a:xfrm>
          <a:off x="8395192" y="1702480"/>
          <a:ext cx="1332438" cy="2269974"/>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Rol de Negociador</a:t>
          </a:r>
          <a:endParaRPr lang="es-ES" sz="1400" kern="1200" dirty="0"/>
        </a:p>
      </dsp:txBody>
      <dsp:txXfrm>
        <a:off x="8460236" y="1767524"/>
        <a:ext cx="1202350" cy="213988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C45E3-0451-49DA-9F10-9F46AA4B618E}">
      <dsp:nvSpPr>
        <dsp:cNvPr id="0" name=""/>
        <dsp:cNvSpPr/>
      </dsp:nvSpPr>
      <dsp:spPr>
        <a:xfrm>
          <a:off x="0" y="0"/>
          <a:ext cx="8691316" cy="1378553"/>
        </a:xfrm>
        <a:prstGeom prst="roundRect">
          <a:avLst>
            <a:gd name="adj" fmla="val 10000"/>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s-ES" sz="1600" kern="1200" dirty="0" smtClean="0"/>
            <a:t>Mediante la investigación de campo realizada, se establece que la gestión del conocimiento en las Cooperativas de Ahorro y Crédito del segmento 1 no es tomada en cuenta con la prioridad que debería ser, por lo que Recursos Humanos tiene una relación directa en la inadecuada gestión del conocimiento, misma que se evidenció a través de la aplicación de las encuestas a cada funcionario de la institución.</a:t>
          </a:r>
          <a:endParaRPr lang="es-EC" sz="1100" kern="1200" dirty="0">
            <a:latin typeface="Times New Roman" panose="02020603050405020304" pitchFamily="18" charset="0"/>
            <a:cs typeface="Times New Roman" panose="02020603050405020304" pitchFamily="18" charset="0"/>
          </a:endParaRPr>
        </a:p>
      </dsp:txBody>
      <dsp:txXfrm>
        <a:off x="40376" y="40376"/>
        <a:ext cx="7087262" cy="1297801"/>
      </dsp:txXfrm>
    </dsp:sp>
    <dsp:sp modelId="{978BBC6A-ACFA-4D88-9D5F-3C49D4E5182F}">
      <dsp:nvSpPr>
        <dsp:cNvPr id="0" name=""/>
        <dsp:cNvSpPr/>
      </dsp:nvSpPr>
      <dsp:spPr>
        <a:xfrm>
          <a:off x="727897" y="1629199"/>
          <a:ext cx="8691316" cy="1378553"/>
        </a:xfrm>
        <a:prstGeom prst="roundRect">
          <a:avLst>
            <a:gd name="adj" fmla="val 10000"/>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s-ES" sz="1600" kern="1200" dirty="0" smtClean="0"/>
            <a:t>De acuerdo a la revisión de la literatura de varios autores en años pasados, existe una retroalimentación de cómo era la situación en el pasado sobre la gestión del conocimiento en las organizaciones, sin embargo, en la actualidad y en base a las exigencias y la competencia entre organizaciones, se debe enfatizar y priorizar al conocimiento como un activo intangible capaz de crear una ventaja competitiva. </a:t>
          </a:r>
          <a:endParaRPr lang="es-EC" sz="1400" kern="1200" dirty="0">
            <a:latin typeface="Times New Roman" panose="02020603050405020304" pitchFamily="18" charset="0"/>
            <a:cs typeface="Times New Roman" panose="02020603050405020304" pitchFamily="18" charset="0"/>
          </a:endParaRPr>
        </a:p>
      </dsp:txBody>
      <dsp:txXfrm>
        <a:off x="768273" y="1669575"/>
        <a:ext cx="6986606" cy="1297801"/>
      </dsp:txXfrm>
    </dsp:sp>
    <dsp:sp modelId="{EACE7CB5-A8CF-4E81-B936-8CC34A4F42B8}">
      <dsp:nvSpPr>
        <dsp:cNvPr id="0" name=""/>
        <dsp:cNvSpPr/>
      </dsp:nvSpPr>
      <dsp:spPr>
        <a:xfrm>
          <a:off x="1444931" y="3258399"/>
          <a:ext cx="8691316" cy="1378553"/>
        </a:xfrm>
        <a:prstGeom prst="roundRect">
          <a:avLst>
            <a:gd name="adj" fmla="val 10000"/>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s-ES_tradnl" sz="1600" kern="1200" dirty="0" smtClean="0"/>
            <a:t>La Gestión del conocimiento dentro de las cooperativas de ahorro y crédito del segmento 1 del Distrito Metropolitano de Quito tienen una gran problemática en cuanto a la correcta distribución de nuevos conocimientos, y esto se genera especialmente por la falta de comunicación entre los altos y medios mandos con respecto a sus colaboradores de área respectiva.</a:t>
          </a:r>
          <a:endParaRPr lang="es-EC" sz="1600" kern="1200" dirty="0">
            <a:latin typeface="Times New Roman" panose="02020603050405020304" pitchFamily="18" charset="0"/>
            <a:cs typeface="Times New Roman" panose="02020603050405020304" pitchFamily="18" charset="0"/>
          </a:endParaRPr>
        </a:p>
      </dsp:txBody>
      <dsp:txXfrm>
        <a:off x="1485307" y="3298775"/>
        <a:ext cx="6997470" cy="1297801"/>
      </dsp:txXfrm>
    </dsp:sp>
    <dsp:sp modelId="{CE42F603-D5CF-44C3-98AC-F9AF029F70EA}">
      <dsp:nvSpPr>
        <dsp:cNvPr id="0" name=""/>
        <dsp:cNvSpPr/>
      </dsp:nvSpPr>
      <dsp:spPr>
        <a:xfrm>
          <a:off x="2172828" y="4887599"/>
          <a:ext cx="8691316" cy="1378553"/>
        </a:xfrm>
        <a:prstGeom prst="roundRect">
          <a:avLst>
            <a:gd name="adj" fmla="val 10000"/>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s-ES_tradnl" sz="1600" kern="1200" dirty="0" smtClean="0"/>
            <a:t>Al establecer la propuesta de mejora en el proyecto, se generó una metodología que pueda recoger y perfeccionar el conocimiento generado en las Cooperativas de Ahorro y Crédito del segmento uno del Distrito Metropolitano de Quito dando paso a una mejora en los procesos de la gestión del conocimiento.</a:t>
          </a:r>
          <a:endParaRPr lang="es-EC" sz="1400" kern="1200" dirty="0">
            <a:latin typeface="Times New Roman" panose="02020603050405020304" pitchFamily="18" charset="0"/>
            <a:cs typeface="Times New Roman" panose="02020603050405020304" pitchFamily="18" charset="0"/>
          </a:endParaRPr>
        </a:p>
      </dsp:txBody>
      <dsp:txXfrm>
        <a:off x="2213204" y="4927975"/>
        <a:ext cx="6986606" cy="1297801"/>
      </dsp:txXfrm>
    </dsp:sp>
    <dsp:sp modelId="{302CA1D3-C017-4FEE-8D4A-1142F5047775}">
      <dsp:nvSpPr>
        <dsp:cNvPr id="0" name=""/>
        <dsp:cNvSpPr/>
      </dsp:nvSpPr>
      <dsp:spPr>
        <a:xfrm>
          <a:off x="7795256" y="1055846"/>
          <a:ext cx="896059" cy="896059"/>
        </a:xfrm>
        <a:prstGeom prst="downArrow">
          <a:avLst>
            <a:gd name="adj1" fmla="val 55000"/>
            <a:gd name="adj2" fmla="val 45000"/>
          </a:avLst>
        </a:prstGeom>
        <a:solidFill>
          <a:schemeClr val="lt1">
            <a:alpha val="90000"/>
            <a:tint val="40000"/>
            <a:hueOff val="0"/>
            <a:satOff val="0"/>
            <a:lumOff val="0"/>
            <a:alphaOff val="0"/>
          </a:schemeClr>
        </a:solidFill>
        <a:ln w="12700" cap="rnd" cmpd="sng" algn="ctr">
          <a:solidFill>
            <a:schemeClr val="accent5">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7996869" y="1055846"/>
        <a:ext cx="492833" cy="674284"/>
      </dsp:txXfrm>
    </dsp:sp>
    <dsp:sp modelId="{16D852CE-8FB6-4A2C-A3F3-72AE5279E8F9}">
      <dsp:nvSpPr>
        <dsp:cNvPr id="0" name=""/>
        <dsp:cNvSpPr/>
      </dsp:nvSpPr>
      <dsp:spPr>
        <a:xfrm>
          <a:off x="8523153" y="2685046"/>
          <a:ext cx="896059" cy="896059"/>
        </a:xfrm>
        <a:prstGeom prst="downArrow">
          <a:avLst>
            <a:gd name="adj1" fmla="val 55000"/>
            <a:gd name="adj2" fmla="val 45000"/>
          </a:avLst>
        </a:prstGeom>
        <a:solidFill>
          <a:schemeClr val="lt1">
            <a:alpha val="90000"/>
            <a:tint val="40000"/>
            <a:hueOff val="0"/>
            <a:satOff val="0"/>
            <a:lumOff val="0"/>
            <a:alphaOff val="0"/>
          </a:schemeClr>
        </a:solidFill>
        <a:ln w="12700" cap="rnd" cmpd="sng" algn="ctr">
          <a:solidFill>
            <a:schemeClr val="accent5">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8724766" y="2685046"/>
        <a:ext cx="492833" cy="674284"/>
      </dsp:txXfrm>
    </dsp:sp>
    <dsp:sp modelId="{2CDAA95E-2AAA-4A0B-8978-47D5560FCCF3}">
      <dsp:nvSpPr>
        <dsp:cNvPr id="0" name=""/>
        <dsp:cNvSpPr/>
      </dsp:nvSpPr>
      <dsp:spPr>
        <a:xfrm>
          <a:off x="9240187" y="4314246"/>
          <a:ext cx="896059" cy="896059"/>
        </a:xfrm>
        <a:prstGeom prst="downArrow">
          <a:avLst>
            <a:gd name="adj1" fmla="val 55000"/>
            <a:gd name="adj2" fmla="val 45000"/>
          </a:avLst>
        </a:prstGeom>
        <a:solidFill>
          <a:schemeClr val="lt1">
            <a:alpha val="90000"/>
            <a:tint val="40000"/>
            <a:hueOff val="0"/>
            <a:satOff val="0"/>
            <a:lumOff val="0"/>
            <a:alphaOff val="0"/>
          </a:schemeClr>
        </a:solidFill>
        <a:ln w="12700" cap="rnd" cmpd="sng" algn="ctr">
          <a:solidFill>
            <a:schemeClr val="accent5">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9441800" y="4314246"/>
        <a:ext cx="492833" cy="67428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AB521-0BB4-4A3E-9FCA-AB967F4972B5}">
      <dsp:nvSpPr>
        <dsp:cNvPr id="0" name=""/>
        <dsp:cNvSpPr/>
      </dsp:nvSpPr>
      <dsp:spPr>
        <a:xfrm>
          <a:off x="0" y="0"/>
          <a:ext cx="8188656" cy="1304317"/>
        </a:xfrm>
        <a:prstGeom prst="roundRect">
          <a:avLst>
            <a:gd name="adj" fmla="val 10000"/>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s-ES" sz="1600" kern="1200" dirty="0" smtClean="0"/>
            <a:t>De acuerdo a la propuesta de mejora planteada, se recomienda aplicarla en cada institución financiera del segmento 1, esto con el objetivo de mejorar la gestión del conocimiento entre los funcionarios que prestan sus servicios en la organización, además se debe realizar una evaluación cíclica para conocer los resultados de aplicar la metodología propuesta.</a:t>
          </a:r>
          <a:endParaRPr lang="es-EC" sz="1600" kern="1200" dirty="0">
            <a:latin typeface="Times New Roman" panose="02020603050405020304" pitchFamily="18" charset="0"/>
            <a:cs typeface="Times New Roman" panose="02020603050405020304" pitchFamily="18" charset="0"/>
          </a:endParaRPr>
        </a:p>
      </dsp:txBody>
      <dsp:txXfrm>
        <a:off x="38202" y="38202"/>
        <a:ext cx="6670982" cy="1227913"/>
      </dsp:txXfrm>
    </dsp:sp>
    <dsp:sp modelId="{B43FB0CC-5CCA-4019-9469-2ADB9E4213AF}">
      <dsp:nvSpPr>
        <dsp:cNvPr id="0" name=""/>
        <dsp:cNvSpPr/>
      </dsp:nvSpPr>
      <dsp:spPr>
        <a:xfrm>
          <a:off x="440385" y="1568856"/>
          <a:ext cx="8188656" cy="1304317"/>
        </a:xfrm>
        <a:prstGeom prst="roundRect">
          <a:avLst>
            <a:gd name="adj" fmla="val 10000"/>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s-ES" sz="1600" kern="1200" dirty="0" smtClean="0"/>
            <a:t>Se recomienda establecer y fomentar una cultura de transferencia de conocimiento entre los empleados de cada organización, y que a su vez cada jefe departamental se encargue de retroalimentar con información a los funcionarios a su cargo.</a:t>
          </a:r>
          <a:endParaRPr lang="es-EC" sz="1600" kern="1200" dirty="0">
            <a:latin typeface="Times New Roman" panose="02020603050405020304" pitchFamily="18" charset="0"/>
            <a:cs typeface="Times New Roman" panose="02020603050405020304" pitchFamily="18" charset="0"/>
          </a:endParaRPr>
        </a:p>
      </dsp:txBody>
      <dsp:txXfrm>
        <a:off x="478587" y="1607058"/>
        <a:ext cx="6578646" cy="1227913"/>
      </dsp:txXfrm>
    </dsp:sp>
    <dsp:sp modelId="{2C582C15-D2E7-490E-8060-247D5EC0B4EA}">
      <dsp:nvSpPr>
        <dsp:cNvPr id="0" name=""/>
        <dsp:cNvSpPr/>
      </dsp:nvSpPr>
      <dsp:spPr>
        <a:xfrm>
          <a:off x="1334095" y="3041988"/>
          <a:ext cx="8188656" cy="1304317"/>
        </a:xfrm>
        <a:prstGeom prst="roundRect">
          <a:avLst>
            <a:gd name="adj" fmla="val 10000"/>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es-ES_tradnl" sz="1400" kern="1200" dirty="0" smtClean="0"/>
            <a:t>Se recomienda que las Cooperativas de Ahorro y Crédito presten atención a cada uno de sus trabajadores en cuanto al mejoramiento de procesos de la gestión del conocimiento, puesto que cada uno de ellos sabe cómo se desenvuelve la cooperativa y que aspecto se puede mejorar; pero de igual manera se recomienda, que los directivos estén atentos al desarrollo de nuevos conocimientos que se lleguen a generar dentro de la empresa.</a:t>
          </a:r>
          <a:endParaRPr lang="es-EC" sz="1400" kern="1200" dirty="0">
            <a:latin typeface="Times New Roman" panose="02020603050405020304" pitchFamily="18" charset="0"/>
            <a:cs typeface="Times New Roman" panose="02020603050405020304" pitchFamily="18" charset="0"/>
          </a:endParaRPr>
        </a:p>
      </dsp:txBody>
      <dsp:txXfrm>
        <a:off x="1372297" y="3080190"/>
        <a:ext cx="6588882" cy="1227913"/>
      </dsp:txXfrm>
    </dsp:sp>
    <dsp:sp modelId="{0474DF40-FC35-4A21-A6C7-78979A66633C}">
      <dsp:nvSpPr>
        <dsp:cNvPr id="0" name=""/>
        <dsp:cNvSpPr/>
      </dsp:nvSpPr>
      <dsp:spPr>
        <a:xfrm>
          <a:off x="2047164" y="4624396"/>
          <a:ext cx="8188656" cy="1304317"/>
        </a:xfrm>
        <a:prstGeom prst="roundRect">
          <a:avLst>
            <a:gd name="adj" fmla="val 10000"/>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s-ES_tradnl" sz="1600" kern="1200" dirty="0" smtClean="0"/>
            <a:t>La propuesta de mejora que se estableció en este proyecto es tan solo una pauta para mejorar el rendimiento empresarial de las cooperativas de ahorro y crédito, ya que se incentiva a cada cooperativa para mejorar y perfeccionar los procesos que se han propuesto esta tesis para que de esta forma se adapte a las necesidades de cada cooperativa y su desempeño sea el más óptimo.</a:t>
          </a:r>
          <a:endParaRPr lang="es-EC" sz="1600" kern="1200" dirty="0">
            <a:latin typeface="Times New Roman" panose="02020603050405020304" pitchFamily="18" charset="0"/>
            <a:cs typeface="Times New Roman" panose="02020603050405020304" pitchFamily="18" charset="0"/>
          </a:endParaRPr>
        </a:p>
      </dsp:txBody>
      <dsp:txXfrm>
        <a:off x="2085366" y="4662598"/>
        <a:ext cx="6578646" cy="1227913"/>
      </dsp:txXfrm>
    </dsp:sp>
    <dsp:sp modelId="{93DACD16-F889-486F-B098-FE6ECA826D78}">
      <dsp:nvSpPr>
        <dsp:cNvPr id="0" name=""/>
        <dsp:cNvSpPr/>
      </dsp:nvSpPr>
      <dsp:spPr>
        <a:xfrm>
          <a:off x="7340850" y="998988"/>
          <a:ext cx="847806" cy="847806"/>
        </a:xfrm>
        <a:prstGeom prst="downArrow">
          <a:avLst>
            <a:gd name="adj1" fmla="val 55000"/>
            <a:gd name="adj2" fmla="val 45000"/>
          </a:avLst>
        </a:prstGeom>
        <a:solidFill>
          <a:schemeClr val="lt1">
            <a:alpha val="90000"/>
            <a:tint val="40000"/>
            <a:hueOff val="0"/>
            <a:satOff val="0"/>
            <a:lumOff val="0"/>
            <a:alphaOff val="0"/>
          </a:schemeClr>
        </a:solidFill>
        <a:ln w="12700" cap="rnd" cmpd="sng" algn="ctr">
          <a:solidFill>
            <a:schemeClr val="accent3">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7531606" y="998988"/>
        <a:ext cx="466294" cy="637974"/>
      </dsp:txXfrm>
    </dsp:sp>
    <dsp:sp modelId="{E135A850-1598-4CA0-A3FD-429709F5B82F}">
      <dsp:nvSpPr>
        <dsp:cNvPr id="0" name=""/>
        <dsp:cNvSpPr/>
      </dsp:nvSpPr>
      <dsp:spPr>
        <a:xfrm>
          <a:off x="8026650" y="2540453"/>
          <a:ext cx="847806" cy="847806"/>
        </a:xfrm>
        <a:prstGeom prst="downArrow">
          <a:avLst>
            <a:gd name="adj1" fmla="val 55000"/>
            <a:gd name="adj2" fmla="val 45000"/>
          </a:avLst>
        </a:prstGeom>
        <a:solidFill>
          <a:schemeClr val="lt1">
            <a:alpha val="90000"/>
            <a:tint val="40000"/>
            <a:hueOff val="0"/>
            <a:satOff val="0"/>
            <a:lumOff val="0"/>
            <a:alphaOff val="0"/>
          </a:schemeClr>
        </a:solidFill>
        <a:ln w="12700" cap="rnd" cmpd="sng" algn="ctr">
          <a:solidFill>
            <a:schemeClr val="accent3">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8217406" y="2540453"/>
        <a:ext cx="466294" cy="637974"/>
      </dsp:txXfrm>
    </dsp:sp>
    <dsp:sp modelId="{5FC8C7EA-45D8-4022-B970-ABB29E2C8C9A}">
      <dsp:nvSpPr>
        <dsp:cNvPr id="0" name=""/>
        <dsp:cNvSpPr/>
      </dsp:nvSpPr>
      <dsp:spPr>
        <a:xfrm>
          <a:off x="8702214" y="4081919"/>
          <a:ext cx="847806" cy="847806"/>
        </a:xfrm>
        <a:prstGeom prst="downArrow">
          <a:avLst>
            <a:gd name="adj1" fmla="val 55000"/>
            <a:gd name="adj2" fmla="val 45000"/>
          </a:avLst>
        </a:prstGeom>
        <a:solidFill>
          <a:schemeClr val="lt1">
            <a:alpha val="90000"/>
            <a:tint val="40000"/>
            <a:hueOff val="0"/>
            <a:satOff val="0"/>
            <a:lumOff val="0"/>
            <a:alphaOff val="0"/>
          </a:schemeClr>
        </a:solidFill>
        <a:ln w="12700" cap="rnd" cmpd="sng" algn="ctr">
          <a:solidFill>
            <a:schemeClr val="accent3">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8892970" y="4081919"/>
        <a:ext cx="466294" cy="6379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E9914-FF18-486B-A01B-FA64F2D6C691}">
      <dsp:nvSpPr>
        <dsp:cNvPr id="0" name=""/>
        <dsp:cNvSpPr/>
      </dsp:nvSpPr>
      <dsp:spPr>
        <a:xfrm>
          <a:off x="6029" y="176473"/>
          <a:ext cx="10156647" cy="3701771"/>
        </a:xfrm>
        <a:prstGeom prst="rect">
          <a:avLst/>
        </a:prstGeom>
        <a:solidFill>
          <a:schemeClr val="lt1"/>
        </a:solidFill>
        <a:ln w="19050"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72992" tIns="83820" rIns="83820" bIns="83820" numCol="1" spcCol="1270" anchor="ctr" anchorCtr="0">
          <a:noAutofit/>
        </a:bodyPr>
        <a:lstStyle/>
        <a:p>
          <a:pPr lvl="0" algn="l" defTabSz="977900">
            <a:lnSpc>
              <a:spcPct val="90000"/>
            </a:lnSpc>
            <a:spcBef>
              <a:spcPct val="0"/>
            </a:spcBef>
            <a:spcAft>
              <a:spcPct val="35000"/>
            </a:spcAft>
          </a:pPr>
          <a:r>
            <a:rPr lang="es-EC" sz="2200" b="1" kern="1200" dirty="0" smtClean="0">
              <a:latin typeface="Arial" panose="020B0604020202020204" pitchFamily="34" charset="0"/>
              <a:cs typeface="Arial" panose="020B0604020202020204" pitchFamily="34" charset="0"/>
            </a:rPr>
            <a:t>OBJETIVO ESPECIFICOS</a:t>
          </a:r>
          <a:endParaRPr lang="es-EC" sz="2200" kern="1200" dirty="0" smtClean="0"/>
        </a:p>
        <a:p>
          <a:pPr lvl="0" algn="l" defTabSz="977900">
            <a:lnSpc>
              <a:spcPct val="90000"/>
            </a:lnSpc>
            <a:spcBef>
              <a:spcPct val="0"/>
            </a:spcBef>
            <a:spcAft>
              <a:spcPct val="35000"/>
            </a:spcAft>
          </a:pPr>
          <a:r>
            <a:rPr lang="es-ES_tradnl" sz="2200" kern="1200" dirty="0" smtClean="0"/>
            <a:t>1.- Identificar la problemática relacionada con la gestión del conocimiento.</a:t>
          </a:r>
          <a:br>
            <a:rPr lang="es-ES_tradnl" sz="2200" kern="1200" dirty="0" smtClean="0"/>
          </a:br>
          <a:r>
            <a:rPr lang="es-ES_tradnl" sz="2200" kern="1200" dirty="0" smtClean="0"/>
            <a:t>2.- Investigar la literatura concerniente a las variables de estudio.</a:t>
          </a:r>
          <a:br>
            <a:rPr lang="es-ES_tradnl" sz="2200" kern="1200" dirty="0" smtClean="0"/>
          </a:br>
          <a:r>
            <a:rPr lang="es-ES_tradnl" sz="2200" kern="1200" dirty="0" smtClean="0"/>
            <a:t>3.- Establecer la relación de las variables: procesos de la gestión del conocimiento y efectividad de la gestión del conocimiento a través de cada dimensión de las variables planteadas.</a:t>
          </a:r>
          <a:br>
            <a:rPr lang="es-ES_tradnl" sz="2200" kern="1200" dirty="0" smtClean="0"/>
          </a:br>
          <a:r>
            <a:rPr lang="es-ES_tradnl" sz="2200" kern="1200" dirty="0" smtClean="0"/>
            <a:t>4.- Conocer la realidad actual de la gestión del conocimiento dentro de las cooperativas de ahorro y crédito del Segmento 1.</a:t>
          </a:r>
          <a:br>
            <a:rPr lang="es-ES_tradnl" sz="2200" kern="1200" dirty="0" smtClean="0"/>
          </a:br>
          <a:r>
            <a:rPr lang="es-ES_tradnl" sz="2200" kern="1200" dirty="0" smtClean="0"/>
            <a:t>5.- Proponer una alternativa de mejora al problema </a:t>
          </a:r>
          <a:endParaRPr lang="es-EC" sz="2200" kern="1200" dirty="0"/>
        </a:p>
      </dsp:txBody>
      <dsp:txXfrm>
        <a:off x="6029" y="176473"/>
        <a:ext cx="10156647" cy="3701771"/>
      </dsp:txXfrm>
    </dsp:sp>
    <dsp:sp modelId="{592263B7-4A62-4A23-9FF0-8F5F6D5009B1}">
      <dsp:nvSpPr>
        <dsp:cNvPr id="0" name=""/>
        <dsp:cNvSpPr/>
      </dsp:nvSpPr>
      <dsp:spPr>
        <a:xfrm>
          <a:off x="56958" y="770169"/>
          <a:ext cx="1447705" cy="1681284"/>
        </a:xfrm>
        <a:prstGeom prst="rect">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D6B2F-CE43-414C-B5F2-7EC1EE78ADDF}">
      <dsp:nvSpPr>
        <dsp:cNvPr id="0" name=""/>
        <dsp:cNvSpPr/>
      </dsp:nvSpPr>
      <dsp:spPr>
        <a:xfrm>
          <a:off x="3008227" y="910"/>
          <a:ext cx="5429337" cy="2455602"/>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S_tradnl" sz="3100" b="1" kern="1200" dirty="0" smtClean="0"/>
            <a:t>H1:</a:t>
          </a:r>
          <a:r>
            <a:rPr lang="es-ES_tradnl" sz="3100" kern="1200" dirty="0" smtClean="0"/>
            <a:t> En la gestión del conocimiento: los procesos críticos y transferencia de conocimiento no inciden en los niveles de cumplimiento.</a:t>
          </a:r>
          <a:endParaRPr lang="es-ES" sz="3100" kern="1200" dirty="0"/>
        </a:p>
      </dsp:txBody>
      <dsp:txXfrm>
        <a:off x="3008227" y="910"/>
        <a:ext cx="5429337" cy="2455602"/>
      </dsp:txXfrm>
    </dsp:sp>
    <dsp:sp modelId="{AC06477A-03EB-4D4A-B41B-B040FC2BAE40}">
      <dsp:nvSpPr>
        <dsp:cNvPr id="0" name=""/>
        <dsp:cNvSpPr/>
      </dsp:nvSpPr>
      <dsp:spPr>
        <a:xfrm>
          <a:off x="334076" y="910"/>
          <a:ext cx="2431046" cy="2455602"/>
        </a:xfrm>
        <a:prstGeom prst="rect">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CE5278-B199-4A0F-96D5-BB30CF541D46}">
      <dsp:nvSpPr>
        <dsp:cNvPr id="0" name=""/>
        <dsp:cNvSpPr/>
      </dsp:nvSpPr>
      <dsp:spPr>
        <a:xfrm>
          <a:off x="334076" y="2861687"/>
          <a:ext cx="5429337" cy="2455602"/>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S_tradnl" sz="3100" b="1" kern="1200" dirty="0" smtClean="0"/>
            <a:t>H2:</a:t>
          </a:r>
          <a:r>
            <a:rPr lang="es-ES_tradnl" sz="3100" kern="1200" dirty="0" smtClean="0"/>
            <a:t> En la gestión del conocimiento dentro de las cooperativas de ahorro y crédito, se promueve la innovación de los procesos.</a:t>
          </a:r>
          <a:endParaRPr lang="es-EC" sz="3100" kern="1200" dirty="0"/>
        </a:p>
      </dsp:txBody>
      <dsp:txXfrm>
        <a:off x="334076" y="2861687"/>
        <a:ext cx="5429337" cy="2455602"/>
      </dsp:txXfrm>
    </dsp:sp>
    <dsp:sp modelId="{7C0ED6AE-32DD-49CE-AF98-62C8A778886C}">
      <dsp:nvSpPr>
        <dsp:cNvPr id="0" name=""/>
        <dsp:cNvSpPr/>
      </dsp:nvSpPr>
      <dsp:spPr>
        <a:xfrm>
          <a:off x="6006518" y="2861687"/>
          <a:ext cx="2431046" cy="2455602"/>
        </a:xfrm>
        <a:prstGeom prst="rect">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1A35D-C170-47FB-A1DC-001599FD9DC1}">
      <dsp:nvSpPr>
        <dsp:cNvPr id="0" name=""/>
        <dsp:cNvSpPr/>
      </dsp:nvSpPr>
      <dsp:spPr>
        <a:xfrm>
          <a:off x="2445081" y="0"/>
          <a:ext cx="2159094" cy="2159314"/>
        </a:xfrm>
        <a:prstGeom prst="circularArrow">
          <a:avLst>
            <a:gd name="adj1" fmla="val 10980"/>
            <a:gd name="adj2" fmla="val 1142322"/>
            <a:gd name="adj3" fmla="val 4500000"/>
            <a:gd name="adj4" fmla="val 10800000"/>
            <a:gd name="adj5" fmla="val 12500"/>
          </a:avLst>
        </a:prstGeom>
        <a:solidFill>
          <a:schemeClr val="lt1">
            <a:hueOff val="0"/>
            <a:satOff val="0"/>
            <a:lumOff val="0"/>
            <a:alphaOff val="0"/>
          </a:schemeClr>
        </a:solidFill>
        <a:ln w="25400" cap="rnd" cmpd="sng" algn="ctr">
          <a:solidFill>
            <a:schemeClr val="accent5">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17F820C-6125-412F-B8D2-AE01DA385E4A}">
      <dsp:nvSpPr>
        <dsp:cNvPr id="0" name=""/>
        <dsp:cNvSpPr/>
      </dsp:nvSpPr>
      <dsp:spPr>
        <a:xfrm>
          <a:off x="2921775" y="781613"/>
          <a:ext cx="1204897" cy="602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s-EC" sz="1200" kern="1200" dirty="0" smtClean="0"/>
            <a:t>Efectividad de la gestión del conocimiento</a:t>
          </a:r>
          <a:endParaRPr lang="es-EC" sz="1200" kern="1200" dirty="0"/>
        </a:p>
      </dsp:txBody>
      <dsp:txXfrm>
        <a:off x="2921775" y="781613"/>
        <a:ext cx="1204897" cy="602386"/>
      </dsp:txXfrm>
    </dsp:sp>
    <dsp:sp modelId="{0B0F60BA-6868-4EC6-B01D-651C8C42FAA4}">
      <dsp:nvSpPr>
        <dsp:cNvPr id="0" name=""/>
        <dsp:cNvSpPr/>
      </dsp:nvSpPr>
      <dsp:spPr>
        <a:xfrm>
          <a:off x="1845265" y="1240847"/>
          <a:ext cx="2159094" cy="2159314"/>
        </a:xfrm>
        <a:prstGeom prst="leftCircularArrow">
          <a:avLst>
            <a:gd name="adj1" fmla="val 10980"/>
            <a:gd name="adj2" fmla="val 1142322"/>
            <a:gd name="adj3" fmla="val 6300000"/>
            <a:gd name="adj4" fmla="val 18900000"/>
            <a:gd name="adj5" fmla="val 12500"/>
          </a:avLst>
        </a:prstGeom>
        <a:solidFill>
          <a:schemeClr val="lt1">
            <a:hueOff val="0"/>
            <a:satOff val="0"/>
            <a:lumOff val="0"/>
            <a:alphaOff val="0"/>
          </a:schemeClr>
        </a:solidFill>
        <a:ln w="25400" cap="rnd" cmpd="sng" algn="ctr">
          <a:solidFill>
            <a:schemeClr val="accent5">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C24090F-B9AF-4CA3-A433-580C1CEB1ED2}">
      <dsp:nvSpPr>
        <dsp:cNvPr id="0" name=""/>
        <dsp:cNvSpPr/>
      </dsp:nvSpPr>
      <dsp:spPr>
        <a:xfrm>
          <a:off x="2728543" y="3271275"/>
          <a:ext cx="1204897" cy="602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s-EC" sz="1200" b="1" kern="1200" dirty="0" smtClean="0"/>
            <a:t>Procesos de la gestión del conocimiento</a:t>
          </a:r>
          <a:endParaRPr lang="es-EC" sz="1200" b="1" kern="1200" dirty="0"/>
        </a:p>
      </dsp:txBody>
      <dsp:txXfrm>
        <a:off x="2728543" y="3271275"/>
        <a:ext cx="1204897" cy="602386"/>
      </dsp:txXfrm>
    </dsp:sp>
    <dsp:sp modelId="{BFEFF3E2-FE5D-46C8-8CC7-069C449430DD}">
      <dsp:nvSpPr>
        <dsp:cNvPr id="0" name=""/>
        <dsp:cNvSpPr/>
      </dsp:nvSpPr>
      <dsp:spPr>
        <a:xfrm>
          <a:off x="2445081" y="2486275"/>
          <a:ext cx="2159094" cy="2159314"/>
        </a:xfrm>
        <a:prstGeom prst="circularArrow">
          <a:avLst>
            <a:gd name="adj1" fmla="val 10980"/>
            <a:gd name="adj2" fmla="val 1142322"/>
            <a:gd name="adj3" fmla="val 4500000"/>
            <a:gd name="adj4" fmla="val 13500000"/>
            <a:gd name="adj5" fmla="val 12500"/>
          </a:avLst>
        </a:prstGeom>
        <a:solidFill>
          <a:schemeClr val="lt1">
            <a:hueOff val="0"/>
            <a:satOff val="0"/>
            <a:lumOff val="0"/>
            <a:alphaOff val="0"/>
          </a:schemeClr>
        </a:solidFill>
        <a:ln w="25400" cap="rnd" cmpd="sng" algn="ctr">
          <a:solidFill>
            <a:schemeClr val="accent5">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8472142-30ED-4ABC-A0CC-E24C9138D732}">
      <dsp:nvSpPr>
        <dsp:cNvPr id="0" name=""/>
        <dsp:cNvSpPr/>
      </dsp:nvSpPr>
      <dsp:spPr>
        <a:xfrm>
          <a:off x="2313880" y="1968408"/>
          <a:ext cx="1871205" cy="602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es-EC" sz="1400" kern="1200" dirty="0" smtClean="0"/>
            <a:t>Niveles de cumplimiento</a:t>
          </a:r>
          <a:endParaRPr lang="es-EC" sz="1400" kern="1200" dirty="0"/>
        </a:p>
      </dsp:txBody>
      <dsp:txXfrm>
        <a:off x="2313880" y="1968408"/>
        <a:ext cx="1871205" cy="602386"/>
      </dsp:txXfrm>
    </dsp:sp>
    <dsp:sp modelId="{E67F0CA0-3E28-4DD6-986F-E7ADC3115992}">
      <dsp:nvSpPr>
        <dsp:cNvPr id="0" name=""/>
        <dsp:cNvSpPr/>
      </dsp:nvSpPr>
      <dsp:spPr>
        <a:xfrm>
          <a:off x="1999168" y="3870275"/>
          <a:ext cx="1854934" cy="1855830"/>
        </a:xfrm>
        <a:prstGeom prst="blockArc">
          <a:avLst>
            <a:gd name="adj1" fmla="val 0"/>
            <a:gd name="adj2" fmla="val 18900000"/>
            <a:gd name="adj3" fmla="val 12740"/>
          </a:avLst>
        </a:prstGeom>
        <a:solidFill>
          <a:schemeClr val="lt1">
            <a:hueOff val="0"/>
            <a:satOff val="0"/>
            <a:lumOff val="0"/>
            <a:alphaOff val="0"/>
          </a:schemeClr>
        </a:solidFill>
        <a:ln w="25400" cap="rnd" cmpd="sng" algn="ctr">
          <a:solidFill>
            <a:schemeClr val="accent5">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D6DC069-9089-46E5-AB5E-22C5C443656A}">
      <dsp:nvSpPr>
        <dsp:cNvPr id="0" name=""/>
        <dsp:cNvSpPr/>
      </dsp:nvSpPr>
      <dsp:spPr>
        <a:xfrm>
          <a:off x="2319529" y="4511026"/>
          <a:ext cx="1204897" cy="602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s-ES_tradnl" sz="1200" b="1" i="0" kern="1200" dirty="0" smtClean="0">
              <a:latin typeface="+mj-lt"/>
              <a:cs typeface="Times New Roman" panose="02020603050405020304" pitchFamily="18" charset="0"/>
            </a:rPr>
            <a:t>Procesos críticos</a:t>
          </a:r>
          <a:endParaRPr lang="es-EC" sz="1200" i="0" kern="1200" dirty="0">
            <a:latin typeface="+mj-lt"/>
            <a:cs typeface="Times New Roman" panose="02020603050405020304" pitchFamily="18" charset="0"/>
          </a:endParaRPr>
        </a:p>
      </dsp:txBody>
      <dsp:txXfrm>
        <a:off x="2319529" y="4511026"/>
        <a:ext cx="1204897" cy="6023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1C527-8509-410C-9871-CFEA1720110F}">
      <dsp:nvSpPr>
        <dsp:cNvPr id="0" name=""/>
        <dsp:cNvSpPr/>
      </dsp:nvSpPr>
      <dsp:spPr>
        <a:xfrm>
          <a:off x="1362414" y="3697154"/>
          <a:ext cx="947415" cy="1116811"/>
        </a:xfrm>
        <a:custGeom>
          <a:avLst/>
          <a:gdLst/>
          <a:ahLst/>
          <a:cxnLst/>
          <a:rect l="0" t="0" r="0" b="0"/>
          <a:pathLst>
            <a:path>
              <a:moveTo>
                <a:pt x="0" y="0"/>
              </a:moveTo>
              <a:lnTo>
                <a:pt x="473707" y="0"/>
              </a:lnTo>
              <a:lnTo>
                <a:pt x="473707" y="1116811"/>
              </a:lnTo>
              <a:lnTo>
                <a:pt x="947415" y="1116811"/>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latin typeface="+mn-lt"/>
          </a:endParaRPr>
        </a:p>
      </dsp:txBody>
      <dsp:txXfrm>
        <a:off x="1799508" y="4218946"/>
        <a:ext cx="73226" cy="73226"/>
      </dsp:txXfrm>
    </dsp:sp>
    <dsp:sp modelId="{DCC3A235-A008-4DD4-8B4F-BA191D598BBE}">
      <dsp:nvSpPr>
        <dsp:cNvPr id="0" name=""/>
        <dsp:cNvSpPr/>
      </dsp:nvSpPr>
      <dsp:spPr>
        <a:xfrm>
          <a:off x="1362414" y="3194292"/>
          <a:ext cx="923591" cy="502861"/>
        </a:xfrm>
        <a:custGeom>
          <a:avLst/>
          <a:gdLst/>
          <a:ahLst/>
          <a:cxnLst/>
          <a:rect l="0" t="0" r="0" b="0"/>
          <a:pathLst>
            <a:path>
              <a:moveTo>
                <a:pt x="0" y="502861"/>
              </a:moveTo>
              <a:lnTo>
                <a:pt x="461795" y="502861"/>
              </a:lnTo>
              <a:lnTo>
                <a:pt x="461795" y="0"/>
              </a:lnTo>
              <a:lnTo>
                <a:pt x="923591" y="0"/>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latin typeface="+mn-lt"/>
          </a:endParaRPr>
        </a:p>
      </dsp:txBody>
      <dsp:txXfrm>
        <a:off x="1797919" y="3419433"/>
        <a:ext cx="52580" cy="52580"/>
      </dsp:txXfrm>
    </dsp:sp>
    <dsp:sp modelId="{BB15EE5C-087E-4E65-8CAE-A5FF9AE58390}">
      <dsp:nvSpPr>
        <dsp:cNvPr id="0" name=""/>
        <dsp:cNvSpPr/>
      </dsp:nvSpPr>
      <dsp:spPr>
        <a:xfrm>
          <a:off x="1362414" y="1429588"/>
          <a:ext cx="923820" cy="2267565"/>
        </a:xfrm>
        <a:custGeom>
          <a:avLst/>
          <a:gdLst/>
          <a:ahLst/>
          <a:cxnLst/>
          <a:rect l="0" t="0" r="0" b="0"/>
          <a:pathLst>
            <a:path>
              <a:moveTo>
                <a:pt x="0" y="2267565"/>
              </a:moveTo>
              <a:lnTo>
                <a:pt x="461910" y="2267565"/>
              </a:lnTo>
              <a:lnTo>
                <a:pt x="461910" y="0"/>
              </a:lnTo>
              <a:lnTo>
                <a:pt x="923820" y="0"/>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latin typeface="+mn-lt"/>
          </a:endParaRPr>
        </a:p>
      </dsp:txBody>
      <dsp:txXfrm>
        <a:off x="1763111" y="2502158"/>
        <a:ext cx="122426" cy="122426"/>
      </dsp:txXfrm>
    </dsp:sp>
    <dsp:sp modelId="{969E4C99-E3F4-4EA9-AD1F-6B87E5F46073}">
      <dsp:nvSpPr>
        <dsp:cNvPr id="0" name=""/>
        <dsp:cNvSpPr/>
      </dsp:nvSpPr>
      <dsp:spPr>
        <a:xfrm rot="16200000">
          <a:off x="-1610570" y="3115147"/>
          <a:ext cx="4781954" cy="1164014"/>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es-EC" sz="5000" kern="1200" dirty="0" smtClean="0">
              <a:latin typeface="+mn-lt"/>
            </a:rPr>
            <a:t>MARCO TEORICO</a:t>
          </a:r>
          <a:endParaRPr lang="es-EC" sz="5000" kern="1200" dirty="0">
            <a:latin typeface="+mn-lt"/>
          </a:endParaRPr>
        </a:p>
      </dsp:txBody>
      <dsp:txXfrm>
        <a:off x="-1610570" y="3115147"/>
        <a:ext cx="4781954" cy="1164014"/>
      </dsp:txXfrm>
    </dsp:sp>
    <dsp:sp modelId="{FCC320FB-83C6-4441-95A3-2753454AF6D6}">
      <dsp:nvSpPr>
        <dsp:cNvPr id="0" name=""/>
        <dsp:cNvSpPr/>
      </dsp:nvSpPr>
      <dsp:spPr>
        <a:xfrm>
          <a:off x="2286235" y="677367"/>
          <a:ext cx="2045933" cy="1504441"/>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mn-lt"/>
              <a:cs typeface="Arial" panose="020B0604020202020204" pitchFamily="34" charset="0"/>
            </a:rPr>
            <a:t>→ </a:t>
          </a:r>
          <a:r>
            <a:rPr lang="es-ES_tradnl" sz="1400" kern="1200" dirty="0" smtClean="0"/>
            <a:t>Gestión del Conocimiento</a:t>
          </a:r>
          <a:endParaRPr lang="es-EC" sz="1400" kern="1200" dirty="0">
            <a:latin typeface="+mn-lt"/>
            <a:cs typeface="Arial" panose="020B0604020202020204" pitchFamily="34" charset="0"/>
          </a:endParaRPr>
        </a:p>
      </dsp:txBody>
      <dsp:txXfrm>
        <a:off x="2286235" y="677367"/>
        <a:ext cx="2045933" cy="1504441"/>
      </dsp:txXfrm>
    </dsp:sp>
    <dsp:sp modelId="{A0B78114-0699-43FD-8A91-C01ABDDE966C}">
      <dsp:nvSpPr>
        <dsp:cNvPr id="0" name=""/>
        <dsp:cNvSpPr/>
      </dsp:nvSpPr>
      <dsp:spPr>
        <a:xfrm>
          <a:off x="2286005" y="2612285"/>
          <a:ext cx="2135465" cy="1164014"/>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mn-lt"/>
              <a:cs typeface="Arial" panose="020B0604020202020204" pitchFamily="34" charset="0"/>
            </a:rPr>
            <a:t>→ </a:t>
          </a:r>
          <a:r>
            <a:rPr lang="es-ES_tradnl" sz="1400" kern="1200" dirty="0" smtClean="0"/>
            <a:t>Procesos críticos</a:t>
          </a:r>
          <a:r>
            <a:rPr lang="es-EC" sz="1400" kern="1200" dirty="0" smtClean="0">
              <a:latin typeface="+mn-lt"/>
              <a:cs typeface="Arial" panose="020B0604020202020204" pitchFamily="34" charset="0"/>
            </a:rPr>
            <a:t> </a:t>
          </a:r>
          <a:endParaRPr lang="es-EC" sz="1400" kern="1200" dirty="0">
            <a:latin typeface="+mn-lt"/>
            <a:cs typeface="Arial" panose="020B0604020202020204" pitchFamily="34" charset="0"/>
          </a:endParaRPr>
        </a:p>
      </dsp:txBody>
      <dsp:txXfrm>
        <a:off x="2286005" y="2612285"/>
        <a:ext cx="2135465" cy="1164014"/>
      </dsp:txXfrm>
    </dsp:sp>
    <dsp:sp modelId="{5AA550EF-0AE5-4EB8-9B96-64B3DD414EAE}">
      <dsp:nvSpPr>
        <dsp:cNvPr id="0" name=""/>
        <dsp:cNvSpPr/>
      </dsp:nvSpPr>
      <dsp:spPr>
        <a:xfrm>
          <a:off x="2309830" y="4235875"/>
          <a:ext cx="2076935" cy="1156180"/>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mn-lt"/>
              <a:cs typeface="Arial" panose="020B0604020202020204" pitchFamily="34" charset="0"/>
            </a:rPr>
            <a:t>→ </a:t>
          </a:r>
          <a:r>
            <a:rPr lang="es-ES_tradnl" sz="1400" b="0" kern="1200" dirty="0" smtClean="0"/>
            <a:t>Conocimiento</a:t>
          </a:r>
          <a:endParaRPr lang="es-EC" sz="1400" b="0" kern="1200" dirty="0">
            <a:latin typeface="+mn-lt"/>
          </a:endParaRPr>
        </a:p>
      </dsp:txBody>
      <dsp:txXfrm>
        <a:off x="2309830" y="4235875"/>
        <a:ext cx="2076935" cy="11561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3E906-C8F6-4CCD-95A3-7AC98E5924C5}">
      <dsp:nvSpPr>
        <dsp:cNvPr id="0" name=""/>
        <dsp:cNvSpPr/>
      </dsp:nvSpPr>
      <dsp:spPr>
        <a:xfrm>
          <a:off x="510179" y="0"/>
          <a:ext cx="5782030" cy="388143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808E7A-1627-4905-9214-A007D2E31965}">
      <dsp:nvSpPr>
        <dsp:cNvPr id="0" name=""/>
        <dsp:cNvSpPr/>
      </dsp:nvSpPr>
      <dsp:spPr>
        <a:xfrm>
          <a:off x="2634" y="1164431"/>
          <a:ext cx="1599292" cy="1552574"/>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smtClean="0"/>
            <a:t>SEGMENTO  1                          ($ 1’100.000 O MAS)</a:t>
          </a:r>
          <a:endParaRPr lang="es-ES" sz="1800" kern="1200" dirty="0"/>
        </a:p>
      </dsp:txBody>
      <dsp:txXfrm>
        <a:off x="78424" y="1240221"/>
        <a:ext cx="1447712" cy="1400994"/>
      </dsp:txXfrm>
    </dsp:sp>
    <dsp:sp modelId="{C2B44516-5CA8-4FAF-89DC-3AB8E5D90B81}">
      <dsp:nvSpPr>
        <dsp:cNvPr id="0" name=""/>
        <dsp:cNvSpPr/>
      </dsp:nvSpPr>
      <dsp:spPr>
        <a:xfrm>
          <a:off x="1681891" y="1164431"/>
          <a:ext cx="1599292" cy="1552574"/>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SEGMENTO  2                          ($ 1’100.000 - $ 500.000)</a:t>
          </a:r>
          <a:endParaRPr lang="es-ES" sz="1800" kern="1200" dirty="0"/>
        </a:p>
      </dsp:txBody>
      <dsp:txXfrm>
        <a:off x="1757681" y="1240221"/>
        <a:ext cx="1447712" cy="1400994"/>
      </dsp:txXfrm>
    </dsp:sp>
    <dsp:sp modelId="{7C69B84C-D797-4B22-B043-76EFF8C5E709}">
      <dsp:nvSpPr>
        <dsp:cNvPr id="0" name=""/>
        <dsp:cNvSpPr/>
      </dsp:nvSpPr>
      <dsp:spPr>
        <a:xfrm>
          <a:off x="3361148" y="1164431"/>
          <a:ext cx="1599292" cy="1552574"/>
        </a:xfrm>
        <a:prstGeom prst="round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SEGMENTO 3                           ($ 500.000 –  $ 250.000)</a:t>
          </a:r>
          <a:endParaRPr lang="es-ES" sz="1800" kern="1200" dirty="0"/>
        </a:p>
      </dsp:txBody>
      <dsp:txXfrm>
        <a:off x="3436938" y="1240221"/>
        <a:ext cx="1447712" cy="1400994"/>
      </dsp:txXfrm>
    </dsp:sp>
    <dsp:sp modelId="{D6E3B855-FE5A-499F-9885-1B877F4274BD}">
      <dsp:nvSpPr>
        <dsp:cNvPr id="0" name=""/>
        <dsp:cNvSpPr/>
      </dsp:nvSpPr>
      <dsp:spPr>
        <a:xfrm>
          <a:off x="5040404" y="1164431"/>
          <a:ext cx="1759349" cy="1552574"/>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SEGMENTO 4                                  ($ 250.000 – O MENOS)</a:t>
          </a:r>
          <a:endParaRPr lang="es-ES" sz="1800" kern="1200" dirty="0"/>
        </a:p>
      </dsp:txBody>
      <dsp:txXfrm>
        <a:off x="5116194" y="1240221"/>
        <a:ext cx="1607769" cy="14009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694DF-330E-4829-84DA-A87B098F4ADC}">
      <dsp:nvSpPr>
        <dsp:cNvPr id="0" name=""/>
        <dsp:cNvSpPr/>
      </dsp:nvSpPr>
      <dsp:spPr>
        <a:xfrm>
          <a:off x="2471154" y="1984594"/>
          <a:ext cx="245532" cy="3077345"/>
        </a:xfrm>
        <a:custGeom>
          <a:avLst/>
          <a:gdLst/>
          <a:ahLst/>
          <a:cxnLst/>
          <a:rect l="0" t="0" r="0" b="0"/>
          <a:pathLst>
            <a:path>
              <a:moveTo>
                <a:pt x="0" y="0"/>
              </a:moveTo>
              <a:lnTo>
                <a:pt x="0" y="3077345"/>
              </a:lnTo>
              <a:lnTo>
                <a:pt x="245532" y="3077345"/>
              </a:lnTo>
            </a:path>
          </a:pathLst>
        </a:custGeom>
        <a:noFill/>
        <a:ln w="19050"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A5965C-52B8-4802-B974-C3AC6F6D08DD}">
      <dsp:nvSpPr>
        <dsp:cNvPr id="0" name=""/>
        <dsp:cNvSpPr/>
      </dsp:nvSpPr>
      <dsp:spPr>
        <a:xfrm>
          <a:off x="2471154" y="1984594"/>
          <a:ext cx="245532" cy="1915156"/>
        </a:xfrm>
        <a:custGeom>
          <a:avLst/>
          <a:gdLst/>
          <a:ahLst/>
          <a:cxnLst/>
          <a:rect l="0" t="0" r="0" b="0"/>
          <a:pathLst>
            <a:path>
              <a:moveTo>
                <a:pt x="0" y="0"/>
              </a:moveTo>
              <a:lnTo>
                <a:pt x="0" y="1915156"/>
              </a:lnTo>
              <a:lnTo>
                <a:pt x="245532" y="1915156"/>
              </a:lnTo>
            </a:path>
          </a:pathLst>
        </a:custGeom>
        <a:noFill/>
        <a:ln w="19050"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C927F8-DBB6-4C68-984A-39E04A59A47E}">
      <dsp:nvSpPr>
        <dsp:cNvPr id="0" name=""/>
        <dsp:cNvSpPr/>
      </dsp:nvSpPr>
      <dsp:spPr>
        <a:xfrm>
          <a:off x="2471154" y="1984594"/>
          <a:ext cx="245532" cy="752967"/>
        </a:xfrm>
        <a:custGeom>
          <a:avLst/>
          <a:gdLst/>
          <a:ahLst/>
          <a:cxnLst/>
          <a:rect l="0" t="0" r="0" b="0"/>
          <a:pathLst>
            <a:path>
              <a:moveTo>
                <a:pt x="0" y="0"/>
              </a:moveTo>
              <a:lnTo>
                <a:pt x="0" y="752967"/>
              </a:lnTo>
              <a:lnTo>
                <a:pt x="245532" y="752967"/>
              </a:lnTo>
            </a:path>
          </a:pathLst>
        </a:custGeom>
        <a:noFill/>
        <a:ln w="19050"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9302FE-8EB1-46F3-8093-A86FC91A184C}">
      <dsp:nvSpPr>
        <dsp:cNvPr id="0" name=""/>
        <dsp:cNvSpPr/>
      </dsp:nvSpPr>
      <dsp:spPr>
        <a:xfrm>
          <a:off x="2135593" y="822405"/>
          <a:ext cx="990315" cy="343746"/>
        </a:xfrm>
        <a:custGeom>
          <a:avLst/>
          <a:gdLst/>
          <a:ahLst/>
          <a:cxnLst/>
          <a:rect l="0" t="0" r="0" b="0"/>
          <a:pathLst>
            <a:path>
              <a:moveTo>
                <a:pt x="0" y="0"/>
              </a:moveTo>
              <a:lnTo>
                <a:pt x="0" y="171873"/>
              </a:lnTo>
              <a:lnTo>
                <a:pt x="990315" y="171873"/>
              </a:lnTo>
              <a:lnTo>
                <a:pt x="990315" y="343746"/>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AA32E1-55A8-4083-B14B-375EDA78912F}">
      <dsp:nvSpPr>
        <dsp:cNvPr id="0" name=""/>
        <dsp:cNvSpPr/>
      </dsp:nvSpPr>
      <dsp:spPr>
        <a:xfrm>
          <a:off x="490522" y="1984594"/>
          <a:ext cx="245532" cy="1224169"/>
        </a:xfrm>
        <a:custGeom>
          <a:avLst/>
          <a:gdLst/>
          <a:ahLst/>
          <a:cxnLst/>
          <a:rect l="0" t="0" r="0" b="0"/>
          <a:pathLst>
            <a:path>
              <a:moveTo>
                <a:pt x="0" y="0"/>
              </a:moveTo>
              <a:lnTo>
                <a:pt x="0" y="1224169"/>
              </a:lnTo>
              <a:lnTo>
                <a:pt x="245532" y="1224169"/>
              </a:lnTo>
            </a:path>
          </a:pathLst>
        </a:custGeom>
        <a:noFill/>
        <a:ln w="19050"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09BBCA-A618-4873-99D5-C644506D16FC}">
      <dsp:nvSpPr>
        <dsp:cNvPr id="0" name=""/>
        <dsp:cNvSpPr/>
      </dsp:nvSpPr>
      <dsp:spPr>
        <a:xfrm>
          <a:off x="1145277" y="822405"/>
          <a:ext cx="990315" cy="343746"/>
        </a:xfrm>
        <a:custGeom>
          <a:avLst/>
          <a:gdLst/>
          <a:ahLst/>
          <a:cxnLst/>
          <a:rect l="0" t="0" r="0" b="0"/>
          <a:pathLst>
            <a:path>
              <a:moveTo>
                <a:pt x="990315" y="0"/>
              </a:moveTo>
              <a:lnTo>
                <a:pt x="990315" y="171873"/>
              </a:lnTo>
              <a:lnTo>
                <a:pt x="0" y="171873"/>
              </a:lnTo>
              <a:lnTo>
                <a:pt x="0" y="343746"/>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F92315-CBC9-4E97-BECB-1647F82CED33}">
      <dsp:nvSpPr>
        <dsp:cNvPr id="0" name=""/>
        <dsp:cNvSpPr/>
      </dsp:nvSpPr>
      <dsp:spPr>
        <a:xfrm>
          <a:off x="1317150" y="3962"/>
          <a:ext cx="1636885" cy="818442"/>
        </a:xfrm>
        <a:prstGeom prst="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a:t>SEGMENTACIÓN</a:t>
          </a:r>
        </a:p>
      </dsp:txBody>
      <dsp:txXfrm>
        <a:off x="1317150" y="3962"/>
        <a:ext cx="1636885" cy="818442"/>
      </dsp:txXfrm>
    </dsp:sp>
    <dsp:sp modelId="{662471CA-F644-41D2-ACD0-1D41E57FE795}">
      <dsp:nvSpPr>
        <dsp:cNvPr id="0" name=""/>
        <dsp:cNvSpPr/>
      </dsp:nvSpPr>
      <dsp:spPr>
        <a:xfrm>
          <a:off x="326834" y="1166151"/>
          <a:ext cx="1636885" cy="818442"/>
        </a:xfrm>
        <a:prstGeom prst="rect">
          <a:avLst/>
        </a:prstGeom>
        <a:gradFill rotWithShape="0">
          <a:gsLst>
            <a:gs pos="0">
              <a:schemeClr val="accent6">
                <a:hueOff val="0"/>
                <a:satOff val="0"/>
                <a:lumOff val="0"/>
                <a:alphaOff val="0"/>
                <a:tint val="65000"/>
                <a:lumMod val="110000"/>
              </a:schemeClr>
            </a:gs>
            <a:gs pos="88000">
              <a:schemeClr val="accent6">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SEGMENTO 1</a:t>
          </a:r>
          <a:endParaRPr lang="es-ES" sz="1600" kern="1200" dirty="0"/>
        </a:p>
      </dsp:txBody>
      <dsp:txXfrm>
        <a:off x="326834" y="1166151"/>
        <a:ext cx="1636885" cy="818442"/>
      </dsp:txXfrm>
    </dsp:sp>
    <dsp:sp modelId="{E997443D-1C99-437E-8854-B93F4D86E547}">
      <dsp:nvSpPr>
        <dsp:cNvPr id="0" name=""/>
        <dsp:cNvSpPr/>
      </dsp:nvSpPr>
      <dsp:spPr>
        <a:xfrm>
          <a:off x="736055" y="2328340"/>
          <a:ext cx="1636885" cy="1760847"/>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LAS COOPERATIVAS MAS SOBRESALIENTES, CON GRANDES CANTIDADES DE ACTIVOS SOCIOS Y EMPLEADOS</a:t>
          </a:r>
          <a:endParaRPr lang="es-ES" sz="1600" kern="1200" dirty="0"/>
        </a:p>
      </dsp:txBody>
      <dsp:txXfrm>
        <a:off x="736055" y="2328340"/>
        <a:ext cx="1636885" cy="1760847"/>
      </dsp:txXfrm>
    </dsp:sp>
    <dsp:sp modelId="{6052361B-E80B-4691-9FF0-98718444BFE3}">
      <dsp:nvSpPr>
        <dsp:cNvPr id="0" name=""/>
        <dsp:cNvSpPr/>
      </dsp:nvSpPr>
      <dsp:spPr>
        <a:xfrm>
          <a:off x="2307466" y="1166151"/>
          <a:ext cx="1636885" cy="818442"/>
        </a:xfrm>
        <a:prstGeom prst="rect">
          <a:avLst/>
        </a:prstGeom>
        <a:gradFill rotWithShape="0">
          <a:gsLst>
            <a:gs pos="0">
              <a:schemeClr val="accent6">
                <a:hueOff val="0"/>
                <a:satOff val="0"/>
                <a:lumOff val="0"/>
                <a:alphaOff val="0"/>
                <a:tint val="65000"/>
                <a:lumMod val="110000"/>
              </a:schemeClr>
            </a:gs>
            <a:gs pos="88000">
              <a:schemeClr val="accent6">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SEGMENTOS            2  , 3  y 4</a:t>
          </a:r>
          <a:endParaRPr lang="es-ES" sz="1600" kern="1200" dirty="0"/>
        </a:p>
      </dsp:txBody>
      <dsp:txXfrm>
        <a:off x="2307466" y="1166151"/>
        <a:ext cx="1636885" cy="818442"/>
      </dsp:txXfrm>
    </dsp:sp>
    <dsp:sp modelId="{FB34FDD0-98FE-4590-9C89-3252A42EA2FA}">
      <dsp:nvSpPr>
        <dsp:cNvPr id="0" name=""/>
        <dsp:cNvSpPr/>
      </dsp:nvSpPr>
      <dsp:spPr>
        <a:xfrm>
          <a:off x="2716687" y="2328340"/>
          <a:ext cx="1636885" cy="818442"/>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POCOS ACTIVOS</a:t>
          </a:r>
          <a:endParaRPr lang="es-ES" sz="1600" kern="1200" dirty="0"/>
        </a:p>
      </dsp:txBody>
      <dsp:txXfrm>
        <a:off x="2716687" y="2328340"/>
        <a:ext cx="1636885" cy="818442"/>
      </dsp:txXfrm>
    </dsp:sp>
    <dsp:sp modelId="{A3D39B25-B6CB-4DE3-BFC8-4C9A69BAE588}">
      <dsp:nvSpPr>
        <dsp:cNvPr id="0" name=""/>
        <dsp:cNvSpPr/>
      </dsp:nvSpPr>
      <dsp:spPr>
        <a:xfrm>
          <a:off x="2716687" y="3490529"/>
          <a:ext cx="1636885" cy="818442"/>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POCOS SOCIOS</a:t>
          </a:r>
          <a:endParaRPr lang="es-ES" sz="1600" kern="1200" dirty="0"/>
        </a:p>
      </dsp:txBody>
      <dsp:txXfrm>
        <a:off x="2716687" y="3490529"/>
        <a:ext cx="1636885" cy="818442"/>
      </dsp:txXfrm>
    </dsp:sp>
    <dsp:sp modelId="{73927EFA-2B32-42F8-8797-543F0B30C399}">
      <dsp:nvSpPr>
        <dsp:cNvPr id="0" name=""/>
        <dsp:cNvSpPr/>
      </dsp:nvSpPr>
      <dsp:spPr>
        <a:xfrm>
          <a:off x="2716687" y="4652718"/>
          <a:ext cx="1636885" cy="818442"/>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CANTONALES</a:t>
          </a:r>
          <a:endParaRPr lang="es-ES" sz="1600" kern="1200" dirty="0"/>
        </a:p>
      </dsp:txBody>
      <dsp:txXfrm>
        <a:off x="2716687" y="4652718"/>
        <a:ext cx="1636885" cy="8184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B88CE-F69B-4C70-9B4B-6B94BAF58DD1}">
      <dsp:nvSpPr>
        <dsp:cNvPr id="0" name=""/>
        <dsp:cNvSpPr/>
      </dsp:nvSpPr>
      <dsp:spPr>
        <a:xfrm>
          <a:off x="1966401" y="381448"/>
          <a:ext cx="5091605" cy="5091605"/>
        </a:xfrm>
        <a:prstGeom prst="pie">
          <a:avLst>
            <a:gd name="adj1" fmla="val 16200000"/>
            <a:gd name="adj2" fmla="val 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t" anchorCtr="0">
          <a:noAutofit/>
        </a:bodyPr>
        <a:lstStyle/>
        <a:p>
          <a:pPr lvl="0" algn="ctr" defTabSz="622300">
            <a:lnSpc>
              <a:spcPct val="90000"/>
            </a:lnSpc>
            <a:spcBef>
              <a:spcPct val="0"/>
            </a:spcBef>
            <a:spcAft>
              <a:spcPct val="35000"/>
            </a:spcAft>
          </a:pPr>
          <a:r>
            <a:rPr lang="es-ES" sz="1400" b="1" kern="1200"/>
            <a:t>Captación</a:t>
          </a:r>
        </a:p>
        <a:p>
          <a:pPr marL="57150" lvl="1" indent="-57150" algn="ctr" defTabSz="444500">
            <a:lnSpc>
              <a:spcPct val="90000"/>
            </a:lnSpc>
            <a:spcBef>
              <a:spcPct val="0"/>
            </a:spcBef>
            <a:spcAft>
              <a:spcPct val="15000"/>
            </a:spcAft>
            <a:buChar char="••"/>
          </a:pPr>
          <a:r>
            <a:rPr lang="es-ES" sz="1000" kern="1200"/>
            <a:t>Selección de personal antiguo y el mas destacado</a:t>
          </a:r>
        </a:p>
        <a:p>
          <a:pPr marL="57150" lvl="1" indent="-57150" algn="ctr" defTabSz="444500">
            <a:lnSpc>
              <a:spcPct val="90000"/>
            </a:lnSpc>
            <a:spcBef>
              <a:spcPct val="0"/>
            </a:spcBef>
            <a:spcAft>
              <a:spcPct val="15000"/>
            </a:spcAft>
            <a:buChar char="••"/>
          </a:pPr>
          <a:r>
            <a:rPr lang="es-ES" sz="1000" kern="1200"/>
            <a:t>Reunión entre los colaboradores y jefaturas para identifcar los problemas del area.</a:t>
          </a:r>
        </a:p>
      </dsp:txBody>
      <dsp:txXfrm>
        <a:off x="4669194" y="1436744"/>
        <a:ext cx="1879044" cy="1394130"/>
      </dsp:txXfrm>
    </dsp:sp>
    <dsp:sp modelId="{9FEC257A-244D-4D0B-9F02-9A2B1219BB68}">
      <dsp:nvSpPr>
        <dsp:cNvPr id="0" name=""/>
        <dsp:cNvSpPr/>
      </dsp:nvSpPr>
      <dsp:spPr>
        <a:xfrm>
          <a:off x="1966401" y="552381"/>
          <a:ext cx="5091605" cy="5091605"/>
        </a:xfrm>
        <a:prstGeom prst="pie">
          <a:avLst>
            <a:gd name="adj1" fmla="val 0"/>
            <a:gd name="adj2" fmla="val 540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t" anchorCtr="0">
          <a:noAutofit/>
        </a:bodyPr>
        <a:lstStyle/>
        <a:p>
          <a:pPr lvl="0" algn="ctr" defTabSz="533400">
            <a:lnSpc>
              <a:spcPct val="90000"/>
            </a:lnSpc>
            <a:spcBef>
              <a:spcPct val="0"/>
            </a:spcBef>
            <a:spcAft>
              <a:spcPct val="35000"/>
            </a:spcAft>
          </a:pPr>
          <a:r>
            <a:rPr lang="es-ES" sz="1200" b="1" kern="1200"/>
            <a:t>Desarrollo</a:t>
          </a:r>
        </a:p>
        <a:p>
          <a:pPr marL="57150" lvl="1" indent="-57150" algn="ctr" defTabSz="400050">
            <a:lnSpc>
              <a:spcPct val="90000"/>
            </a:lnSpc>
            <a:spcBef>
              <a:spcPct val="0"/>
            </a:spcBef>
            <a:spcAft>
              <a:spcPct val="15000"/>
            </a:spcAft>
            <a:buChar char="••"/>
          </a:pPr>
          <a:r>
            <a:rPr lang="es-ES" sz="900" kern="1200"/>
            <a:t>Desarrollo de la matriz de actividades del personal antiguo y personal destacado</a:t>
          </a:r>
        </a:p>
        <a:p>
          <a:pPr marL="57150" lvl="1" indent="-57150" algn="ctr" defTabSz="400050">
            <a:lnSpc>
              <a:spcPct val="90000"/>
            </a:lnSpc>
            <a:spcBef>
              <a:spcPct val="0"/>
            </a:spcBef>
            <a:spcAft>
              <a:spcPct val="15000"/>
            </a:spcAft>
            <a:buChar char="••"/>
          </a:pPr>
          <a:r>
            <a:rPr lang="es-ES" sz="900" kern="1200"/>
            <a:t>Matriz de Recomendaciones</a:t>
          </a:r>
        </a:p>
        <a:p>
          <a:pPr marL="57150" lvl="1" indent="-57150" algn="ctr" defTabSz="400050">
            <a:lnSpc>
              <a:spcPct val="90000"/>
            </a:lnSpc>
            <a:spcBef>
              <a:spcPct val="0"/>
            </a:spcBef>
            <a:spcAft>
              <a:spcPct val="15000"/>
            </a:spcAft>
            <a:buChar char="••"/>
          </a:pPr>
          <a:r>
            <a:rPr lang="es-ES" sz="900" kern="1200"/>
            <a:t>Exposición de la matriz</a:t>
          </a:r>
        </a:p>
        <a:p>
          <a:pPr marL="57150" lvl="1" indent="-57150" algn="ctr" defTabSz="400050">
            <a:lnSpc>
              <a:spcPct val="90000"/>
            </a:lnSpc>
            <a:spcBef>
              <a:spcPct val="0"/>
            </a:spcBef>
            <a:spcAft>
              <a:spcPct val="15000"/>
            </a:spcAft>
            <a:buChar char="••"/>
          </a:pPr>
          <a:r>
            <a:rPr lang="es-ES" sz="900" kern="1200"/>
            <a:t>Simulación del Conocimiento Expuesto</a:t>
          </a:r>
        </a:p>
        <a:p>
          <a:pPr marL="57150" lvl="1" indent="-57150" algn="ctr" defTabSz="400050">
            <a:lnSpc>
              <a:spcPct val="90000"/>
            </a:lnSpc>
            <a:spcBef>
              <a:spcPct val="0"/>
            </a:spcBef>
            <a:spcAft>
              <a:spcPct val="15000"/>
            </a:spcAft>
            <a:buChar char="••"/>
          </a:pPr>
          <a:r>
            <a:rPr lang="es-ES" sz="900" kern="1200"/>
            <a:t>Evaluación del proceso</a:t>
          </a:r>
        </a:p>
        <a:p>
          <a:pPr marL="57150" lvl="1" indent="-57150" algn="ctr" defTabSz="400050">
            <a:lnSpc>
              <a:spcPct val="90000"/>
            </a:lnSpc>
            <a:spcBef>
              <a:spcPct val="0"/>
            </a:spcBef>
            <a:spcAft>
              <a:spcPct val="15000"/>
            </a:spcAft>
            <a:buChar char="••"/>
          </a:pPr>
          <a:r>
            <a:rPr lang="es-ES" sz="900" kern="1200"/>
            <a:t>Programa de incetivos</a:t>
          </a:r>
        </a:p>
      </dsp:txBody>
      <dsp:txXfrm>
        <a:off x="4669194" y="3194560"/>
        <a:ext cx="1879044" cy="1394130"/>
      </dsp:txXfrm>
    </dsp:sp>
    <dsp:sp modelId="{44C283B9-39A5-4881-987A-94D34DDCEF96}">
      <dsp:nvSpPr>
        <dsp:cNvPr id="0" name=""/>
        <dsp:cNvSpPr/>
      </dsp:nvSpPr>
      <dsp:spPr>
        <a:xfrm>
          <a:off x="1795468" y="552381"/>
          <a:ext cx="5091605" cy="5091605"/>
        </a:xfrm>
        <a:prstGeom prst="pie">
          <a:avLst>
            <a:gd name="adj1" fmla="val 5400000"/>
            <a:gd name="adj2" fmla="val 10800000"/>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t" anchorCtr="0">
          <a:noAutofit/>
        </a:bodyPr>
        <a:lstStyle/>
        <a:p>
          <a:pPr lvl="0" algn="ctr" defTabSz="622300">
            <a:lnSpc>
              <a:spcPct val="90000"/>
            </a:lnSpc>
            <a:spcBef>
              <a:spcPct val="0"/>
            </a:spcBef>
            <a:spcAft>
              <a:spcPct val="35000"/>
            </a:spcAft>
          </a:pPr>
          <a:r>
            <a:rPr lang="es-ES" sz="1400" b="1" kern="1200"/>
            <a:t>Transmisión</a:t>
          </a:r>
        </a:p>
        <a:p>
          <a:pPr marL="57150" lvl="1" indent="-57150" algn="ctr" defTabSz="488950">
            <a:lnSpc>
              <a:spcPct val="90000"/>
            </a:lnSpc>
            <a:spcBef>
              <a:spcPct val="0"/>
            </a:spcBef>
            <a:spcAft>
              <a:spcPct val="15000"/>
            </a:spcAft>
            <a:buChar char="••"/>
          </a:pPr>
          <a:r>
            <a:rPr lang="es-ES" sz="1100" kern="1200"/>
            <a:t>Actualizacion de manuales.</a:t>
          </a:r>
        </a:p>
        <a:p>
          <a:pPr marL="57150" lvl="1" indent="-57150" algn="ctr" defTabSz="488950">
            <a:lnSpc>
              <a:spcPct val="90000"/>
            </a:lnSpc>
            <a:spcBef>
              <a:spcPct val="0"/>
            </a:spcBef>
            <a:spcAft>
              <a:spcPct val="15000"/>
            </a:spcAft>
            <a:buChar char="••"/>
          </a:pPr>
          <a:r>
            <a:rPr lang="es-ES" sz="1100" kern="1200"/>
            <a:t>Capacitaciones de las matrices.</a:t>
          </a:r>
        </a:p>
      </dsp:txBody>
      <dsp:txXfrm>
        <a:off x="2305235" y="3194560"/>
        <a:ext cx="1879044" cy="1394130"/>
      </dsp:txXfrm>
    </dsp:sp>
    <dsp:sp modelId="{85DCEC10-F0C7-4478-8B58-549F17C0B43C}">
      <dsp:nvSpPr>
        <dsp:cNvPr id="0" name=""/>
        <dsp:cNvSpPr/>
      </dsp:nvSpPr>
      <dsp:spPr>
        <a:xfrm>
          <a:off x="1795468" y="381448"/>
          <a:ext cx="5091605" cy="5091605"/>
        </a:xfrm>
        <a:prstGeom prst="pie">
          <a:avLst>
            <a:gd name="adj1" fmla="val 10800000"/>
            <a:gd name="adj2" fmla="val 16200000"/>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t" anchorCtr="0">
          <a:noAutofit/>
        </a:bodyPr>
        <a:lstStyle/>
        <a:p>
          <a:pPr lvl="0" algn="r" defTabSz="488950">
            <a:lnSpc>
              <a:spcPct val="90000"/>
            </a:lnSpc>
            <a:spcBef>
              <a:spcPct val="0"/>
            </a:spcBef>
            <a:spcAft>
              <a:spcPct val="35000"/>
            </a:spcAft>
          </a:pPr>
          <a:r>
            <a:rPr lang="es-ES" sz="1100" b="1" kern="1200"/>
            <a:t>Evaluacion Cíclica de la Implementación</a:t>
          </a:r>
        </a:p>
        <a:p>
          <a:pPr marL="57150" lvl="1" indent="-57150" algn="r" defTabSz="444500">
            <a:lnSpc>
              <a:spcPct val="90000"/>
            </a:lnSpc>
            <a:spcBef>
              <a:spcPct val="0"/>
            </a:spcBef>
            <a:spcAft>
              <a:spcPct val="15000"/>
            </a:spcAft>
            <a:buChar char="••"/>
          </a:pPr>
          <a:r>
            <a:rPr lang="es-ES" sz="1000" b="0" kern="1200" dirty="0"/>
            <a:t>Promover la continua </a:t>
          </a:r>
          <a:r>
            <a:rPr lang="es-ES" sz="1000" b="0" kern="1200" dirty="0" err="1"/>
            <a:t>Gestion</a:t>
          </a:r>
          <a:r>
            <a:rPr lang="es-ES" sz="1000" b="0" kern="1200" dirty="0"/>
            <a:t> del Conocimiento como prioridad en las cooperativas.</a:t>
          </a:r>
        </a:p>
      </dsp:txBody>
      <dsp:txXfrm>
        <a:off x="2305235" y="1436744"/>
        <a:ext cx="1879044" cy="1394130"/>
      </dsp:txXfrm>
    </dsp:sp>
    <dsp:sp modelId="{E14ABDEB-CDF9-4089-9001-4465F0E4CEF7}">
      <dsp:nvSpPr>
        <dsp:cNvPr id="0" name=""/>
        <dsp:cNvSpPr/>
      </dsp:nvSpPr>
      <dsp:spPr>
        <a:xfrm>
          <a:off x="1651206" y="66253"/>
          <a:ext cx="5721994" cy="5721994"/>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6485DD8-DADE-4EF6-BAB1-FFD9E8C2DDE6}">
      <dsp:nvSpPr>
        <dsp:cNvPr id="0" name=""/>
        <dsp:cNvSpPr/>
      </dsp:nvSpPr>
      <dsp:spPr>
        <a:xfrm>
          <a:off x="1607318" y="112790"/>
          <a:ext cx="5809770" cy="5970786"/>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839095D-9C6A-43DE-B326-8F0E7E92440E}">
      <dsp:nvSpPr>
        <dsp:cNvPr id="0" name=""/>
        <dsp:cNvSpPr/>
      </dsp:nvSpPr>
      <dsp:spPr>
        <a:xfrm>
          <a:off x="1480273" y="237186"/>
          <a:ext cx="5721994" cy="5721994"/>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9878633-0C39-4D2F-A4F9-26D0B9CC3010}">
      <dsp:nvSpPr>
        <dsp:cNvPr id="0" name=""/>
        <dsp:cNvSpPr/>
      </dsp:nvSpPr>
      <dsp:spPr>
        <a:xfrm>
          <a:off x="1480273" y="66253"/>
          <a:ext cx="5721994" cy="5721994"/>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782E1-9F5C-4F97-981C-189FDFBE168A}">
      <dsp:nvSpPr>
        <dsp:cNvPr id="0" name=""/>
        <dsp:cNvSpPr/>
      </dsp:nvSpPr>
      <dsp:spPr>
        <a:xfrm>
          <a:off x="0" y="0"/>
          <a:ext cx="7819534" cy="248851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s-ES" sz="4000" kern="1200"/>
            <a:t>Selección de personal antiguo y el mas destacado</a:t>
          </a:r>
        </a:p>
      </dsp:txBody>
      <dsp:txXfrm>
        <a:off x="1812758" y="0"/>
        <a:ext cx="6006775" cy="2488517"/>
      </dsp:txXfrm>
    </dsp:sp>
    <dsp:sp modelId="{778E6E9B-4D6B-43C1-A673-9138CD6C2CC3}">
      <dsp:nvSpPr>
        <dsp:cNvPr id="0" name=""/>
        <dsp:cNvSpPr/>
      </dsp:nvSpPr>
      <dsp:spPr>
        <a:xfrm>
          <a:off x="248851" y="248851"/>
          <a:ext cx="1563906" cy="199081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F217C3-7F4E-41A5-8796-B783B3E7DA09}">
      <dsp:nvSpPr>
        <dsp:cNvPr id="0" name=""/>
        <dsp:cNvSpPr/>
      </dsp:nvSpPr>
      <dsp:spPr>
        <a:xfrm>
          <a:off x="0" y="2737369"/>
          <a:ext cx="7819534" cy="2488517"/>
        </a:xfrm>
        <a:prstGeom prst="roundRect">
          <a:avLst>
            <a:gd name="adj" fmla="val 10000"/>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s-ES" sz="4000" kern="1200"/>
            <a:t>Reunión entre los colaboradores y jefaturas para identifcar los problemas del area.</a:t>
          </a:r>
        </a:p>
      </dsp:txBody>
      <dsp:txXfrm>
        <a:off x="1812758" y="2737369"/>
        <a:ext cx="6006775" cy="2488517"/>
      </dsp:txXfrm>
    </dsp:sp>
    <dsp:sp modelId="{F2BA2024-0E78-4AFA-8A49-107E122FC999}">
      <dsp:nvSpPr>
        <dsp:cNvPr id="0" name=""/>
        <dsp:cNvSpPr/>
      </dsp:nvSpPr>
      <dsp:spPr>
        <a:xfrm>
          <a:off x="248851" y="2986221"/>
          <a:ext cx="1563906" cy="199081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4272C9-3A6E-4B03-8CE1-946D8458D947}" type="datetimeFigureOut">
              <a:rPr lang="es-EC" smtClean="0"/>
              <a:t>14/9/2017</a:t>
            </a:fld>
            <a:endParaRPr lang="es-EC"/>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54D77B-F7A6-403C-97C8-8062802936E0}" type="slidenum">
              <a:rPr lang="es-EC" smtClean="0"/>
              <a:t>‹Nº›</a:t>
            </a:fld>
            <a:endParaRPr lang="es-EC"/>
          </a:p>
        </p:txBody>
      </p:sp>
    </p:spTree>
    <p:extLst>
      <p:ext uri="{BB962C8B-B14F-4D97-AF65-F5344CB8AC3E}">
        <p14:creationId xmlns:p14="http://schemas.microsoft.com/office/powerpoint/2010/main" val="1140960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8D54D77B-F7A6-403C-97C8-8062802936E0}" type="slidenum">
              <a:rPr lang="es-EC" smtClean="0"/>
              <a:t>6</a:t>
            </a:fld>
            <a:endParaRPr lang="es-EC"/>
          </a:p>
        </p:txBody>
      </p:sp>
    </p:spTree>
    <p:extLst>
      <p:ext uri="{BB962C8B-B14F-4D97-AF65-F5344CB8AC3E}">
        <p14:creationId xmlns:p14="http://schemas.microsoft.com/office/powerpoint/2010/main" val="4116382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8D54D77B-F7A6-403C-97C8-8062802936E0}" type="slidenum">
              <a:rPr lang="es-EC" smtClean="0"/>
              <a:t>35</a:t>
            </a:fld>
            <a:endParaRPr lang="es-EC"/>
          </a:p>
        </p:txBody>
      </p:sp>
    </p:spTree>
    <p:extLst>
      <p:ext uri="{BB962C8B-B14F-4D97-AF65-F5344CB8AC3E}">
        <p14:creationId xmlns:p14="http://schemas.microsoft.com/office/powerpoint/2010/main" val="2346275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1350BDB-F55B-488D-BE07-36B30B8AEB85}" type="datetimeFigureOut">
              <a:rPr lang="es-EC" smtClean="0"/>
              <a:t>14/9/2017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18EFE1D-F11E-4DD6-A273-7C6F58B02E90}" type="slidenum">
              <a:rPr lang="es-EC" smtClean="0"/>
              <a:t>‹Nº›</a:t>
            </a:fld>
            <a:endParaRPr lang="es-EC"/>
          </a:p>
        </p:txBody>
      </p:sp>
    </p:spTree>
    <p:extLst>
      <p:ext uri="{BB962C8B-B14F-4D97-AF65-F5344CB8AC3E}">
        <p14:creationId xmlns:p14="http://schemas.microsoft.com/office/powerpoint/2010/main" val="2651724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1350BDB-F55B-488D-BE07-36B30B8AEB85}" type="datetimeFigureOut">
              <a:rPr lang="es-EC" smtClean="0"/>
              <a:t>14/9/2017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18EFE1D-F11E-4DD6-A273-7C6F58B02E90}" type="slidenum">
              <a:rPr lang="es-EC" smtClean="0"/>
              <a:t>‹Nº›</a:t>
            </a:fld>
            <a:endParaRPr lang="es-EC"/>
          </a:p>
        </p:txBody>
      </p:sp>
    </p:spTree>
    <p:extLst>
      <p:ext uri="{BB962C8B-B14F-4D97-AF65-F5344CB8AC3E}">
        <p14:creationId xmlns:p14="http://schemas.microsoft.com/office/powerpoint/2010/main" val="3745771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1350BDB-F55B-488D-BE07-36B30B8AEB85}" type="datetimeFigureOut">
              <a:rPr lang="es-EC" smtClean="0"/>
              <a:t>14/9/2017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18EFE1D-F11E-4DD6-A273-7C6F58B02E90}"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94925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1350BDB-F55B-488D-BE07-36B30B8AEB85}" type="datetimeFigureOut">
              <a:rPr lang="es-EC" smtClean="0"/>
              <a:t>14/9/2017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18EFE1D-F11E-4DD6-A273-7C6F58B02E90}" type="slidenum">
              <a:rPr lang="es-EC" smtClean="0"/>
              <a:t>‹Nº›</a:t>
            </a:fld>
            <a:endParaRPr lang="es-EC"/>
          </a:p>
        </p:txBody>
      </p:sp>
    </p:spTree>
    <p:extLst>
      <p:ext uri="{BB962C8B-B14F-4D97-AF65-F5344CB8AC3E}">
        <p14:creationId xmlns:p14="http://schemas.microsoft.com/office/powerpoint/2010/main" val="1696020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1350BDB-F55B-488D-BE07-36B30B8AEB85}" type="datetimeFigureOut">
              <a:rPr lang="es-EC" smtClean="0"/>
              <a:t>14/9/2017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18EFE1D-F11E-4DD6-A273-7C6F58B02E90}"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44759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1350BDB-F55B-488D-BE07-36B30B8AEB85}" type="datetimeFigureOut">
              <a:rPr lang="es-EC" smtClean="0"/>
              <a:t>14/9/2017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18EFE1D-F11E-4DD6-A273-7C6F58B02E90}" type="slidenum">
              <a:rPr lang="es-EC" smtClean="0"/>
              <a:t>‹Nº›</a:t>
            </a:fld>
            <a:endParaRPr lang="es-EC"/>
          </a:p>
        </p:txBody>
      </p:sp>
    </p:spTree>
    <p:extLst>
      <p:ext uri="{BB962C8B-B14F-4D97-AF65-F5344CB8AC3E}">
        <p14:creationId xmlns:p14="http://schemas.microsoft.com/office/powerpoint/2010/main" val="341167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1350BDB-F55B-488D-BE07-36B30B8AEB85}" type="datetimeFigureOut">
              <a:rPr lang="es-EC" smtClean="0"/>
              <a:t>14/9/2017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18EFE1D-F11E-4DD6-A273-7C6F58B02E90}" type="slidenum">
              <a:rPr lang="es-EC" smtClean="0"/>
              <a:t>‹Nº›</a:t>
            </a:fld>
            <a:endParaRPr lang="es-EC"/>
          </a:p>
        </p:txBody>
      </p:sp>
    </p:spTree>
    <p:extLst>
      <p:ext uri="{BB962C8B-B14F-4D97-AF65-F5344CB8AC3E}">
        <p14:creationId xmlns:p14="http://schemas.microsoft.com/office/powerpoint/2010/main" val="1786886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1350BDB-F55B-488D-BE07-36B30B8AEB85}" type="datetimeFigureOut">
              <a:rPr lang="es-EC" smtClean="0"/>
              <a:t>14/9/2017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18EFE1D-F11E-4DD6-A273-7C6F58B02E90}" type="slidenum">
              <a:rPr lang="es-EC" smtClean="0"/>
              <a:t>‹Nº›</a:t>
            </a:fld>
            <a:endParaRPr lang="es-EC"/>
          </a:p>
        </p:txBody>
      </p:sp>
    </p:spTree>
    <p:extLst>
      <p:ext uri="{BB962C8B-B14F-4D97-AF65-F5344CB8AC3E}">
        <p14:creationId xmlns:p14="http://schemas.microsoft.com/office/powerpoint/2010/main" val="2060875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1350BDB-F55B-488D-BE07-36B30B8AEB85}" type="datetimeFigureOut">
              <a:rPr lang="es-EC" smtClean="0"/>
              <a:t>14/9/2017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18EFE1D-F11E-4DD6-A273-7C6F58B02E90}" type="slidenum">
              <a:rPr lang="es-EC" smtClean="0"/>
              <a:t>‹Nº›</a:t>
            </a:fld>
            <a:endParaRPr lang="es-EC"/>
          </a:p>
        </p:txBody>
      </p:sp>
    </p:spTree>
    <p:extLst>
      <p:ext uri="{BB962C8B-B14F-4D97-AF65-F5344CB8AC3E}">
        <p14:creationId xmlns:p14="http://schemas.microsoft.com/office/powerpoint/2010/main" val="402221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1350BDB-F55B-488D-BE07-36B30B8AEB85}" type="datetimeFigureOut">
              <a:rPr lang="es-EC" smtClean="0"/>
              <a:t>14/9/2017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18EFE1D-F11E-4DD6-A273-7C6F58B02E90}" type="slidenum">
              <a:rPr lang="es-EC" smtClean="0"/>
              <a:t>‹Nº›</a:t>
            </a:fld>
            <a:endParaRPr lang="es-EC"/>
          </a:p>
        </p:txBody>
      </p:sp>
    </p:spTree>
    <p:extLst>
      <p:ext uri="{BB962C8B-B14F-4D97-AF65-F5344CB8AC3E}">
        <p14:creationId xmlns:p14="http://schemas.microsoft.com/office/powerpoint/2010/main" val="2380803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1350BDB-F55B-488D-BE07-36B30B8AEB85}" type="datetimeFigureOut">
              <a:rPr lang="es-EC" smtClean="0"/>
              <a:t>14/9/2017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18EFE1D-F11E-4DD6-A273-7C6F58B02E90}" type="slidenum">
              <a:rPr lang="es-EC" smtClean="0"/>
              <a:t>‹Nº›</a:t>
            </a:fld>
            <a:endParaRPr lang="es-EC"/>
          </a:p>
        </p:txBody>
      </p:sp>
    </p:spTree>
    <p:extLst>
      <p:ext uri="{BB962C8B-B14F-4D97-AF65-F5344CB8AC3E}">
        <p14:creationId xmlns:p14="http://schemas.microsoft.com/office/powerpoint/2010/main" val="704093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1350BDB-F55B-488D-BE07-36B30B8AEB85}" type="datetimeFigureOut">
              <a:rPr lang="es-EC" smtClean="0"/>
              <a:t>14/9/2017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A18EFE1D-F11E-4DD6-A273-7C6F58B02E90}" type="slidenum">
              <a:rPr lang="es-EC" smtClean="0"/>
              <a:t>‹Nº›</a:t>
            </a:fld>
            <a:endParaRPr lang="es-EC"/>
          </a:p>
        </p:txBody>
      </p:sp>
    </p:spTree>
    <p:extLst>
      <p:ext uri="{BB962C8B-B14F-4D97-AF65-F5344CB8AC3E}">
        <p14:creationId xmlns:p14="http://schemas.microsoft.com/office/powerpoint/2010/main" val="501524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1350BDB-F55B-488D-BE07-36B30B8AEB85}" type="datetimeFigureOut">
              <a:rPr lang="es-EC" smtClean="0"/>
              <a:t>14/9/2017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A18EFE1D-F11E-4DD6-A273-7C6F58B02E90}" type="slidenum">
              <a:rPr lang="es-EC" smtClean="0"/>
              <a:t>‹Nº›</a:t>
            </a:fld>
            <a:endParaRPr lang="es-EC"/>
          </a:p>
        </p:txBody>
      </p:sp>
    </p:spTree>
    <p:extLst>
      <p:ext uri="{BB962C8B-B14F-4D97-AF65-F5344CB8AC3E}">
        <p14:creationId xmlns:p14="http://schemas.microsoft.com/office/powerpoint/2010/main" val="1439203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50BDB-F55B-488D-BE07-36B30B8AEB85}" type="datetimeFigureOut">
              <a:rPr lang="es-EC" smtClean="0"/>
              <a:t>14/9/2017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18EFE1D-F11E-4DD6-A273-7C6F58B02E90}" type="slidenum">
              <a:rPr lang="es-EC" smtClean="0"/>
              <a:t>‹Nº›</a:t>
            </a:fld>
            <a:endParaRPr lang="es-EC"/>
          </a:p>
        </p:txBody>
      </p:sp>
    </p:spTree>
    <p:extLst>
      <p:ext uri="{BB962C8B-B14F-4D97-AF65-F5344CB8AC3E}">
        <p14:creationId xmlns:p14="http://schemas.microsoft.com/office/powerpoint/2010/main" val="2931055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1350BDB-F55B-488D-BE07-36B30B8AEB85}" type="datetimeFigureOut">
              <a:rPr lang="es-EC" smtClean="0"/>
              <a:t>14/9/2017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18EFE1D-F11E-4DD6-A273-7C6F58B02E90}" type="slidenum">
              <a:rPr lang="es-EC" smtClean="0"/>
              <a:t>‹Nº›</a:t>
            </a:fld>
            <a:endParaRPr lang="es-EC"/>
          </a:p>
        </p:txBody>
      </p:sp>
    </p:spTree>
    <p:extLst>
      <p:ext uri="{BB962C8B-B14F-4D97-AF65-F5344CB8AC3E}">
        <p14:creationId xmlns:p14="http://schemas.microsoft.com/office/powerpoint/2010/main" val="42389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1350BDB-F55B-488D-BE07-36B30B8AEB85}" type="datetimeFigureOut">
              <a:rPr lang="es-EC" smtClean="0"/>
              <a:t>14/9/2017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18EFE1D-F11E-4DD6-A273-7C6F58B02E90}" type="slidenum">
              <a:rPr lang="es-EC" smtClean="0"/>
              <a:t>‹Nº›</a:t>
            </a:fld>
            <a:endParaRPr lang="es-EC"/>
          </a:p>
        </p:txBody>
      </p:sp>
    </p:spTree>
    <p:extLst>
      <p:ext uri="{BB962C8B-B14F-4D97-AF65-F5344CB8AC3E}">
        <p14:creationId xmlns:p14="http://schemas.microsoft.com/office/powerpoint/2010/main" val="16889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350BDB-F55B-488D-BE07-36B30B8AEB85}" type="datetimeFigureOut">
              <a:rPr lang="es-EC" smtClean="0"/>
              <a:t>14/9/2017</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18EFE1D-F11E-4DD6-A273-7C6F58B02E90}" type="slidenum">
              <a:rPr lang="es-EC" smtClean="0"/>
              <a:t>‹Nº›</a:t>
            </a:fld>
            <a:endParaRPr lang="es-EC"/>
          </a:p>
        </p:txBody>
      </p:sp>
    </p:spTree>
    <p:extLst>
      <p:ext uri="{BB962C8B-B14F-4D97-AF65-F5344CB8AC3E}">
        <p14:creationId xmlns:p14="http://schemas.microsoft.com/office/powerpoint/2010/main" val="2090626377"/>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 id="2147484193" r:id="rId13"/>
    <p:sldLayoutId id="2147484194" r:id="rId14"/>
    <p:sldLayoutId id="2147484195" r:id="rId15"/>
    <p:sldLayoutId id="214748419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image" Target="../media/image41.png"/></Relationships>
</file>

<file path=ppt/slides/_rels/slide3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Layout" Target="../diagrams/layout17.xml"/><Relationship Id="rId7" Type="http://schemas.openxmlformats.org/officeDocument/2006/relationships/image" Target="../media/image42.jpeg"/><Relationship Id="rId2" Type="http://schemas.openxmlformats.org/officeDocument/2006/relationships/diagramData" Target="../diagrams/data17.xml"/><Relationship Id="rId1" Type="http://schemas.openxmlformats.org/officeDocument/2006/relationships/slideLayout" Target="../slideLayouts/slideLayout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5.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11" Type="http://schemas.openxmlformats.org/officeDocument/2006/relationships/image" Target="../media/image13.jpeg"/><Relationship Id="rId5" Type="http://schemas.openxmlformats.org/officeDocument/2006/relationships/diagramColors" Target="../diagrams/colors5.xml"/><Relationship Id="rId10" Type="http://schemas.openxmlformats.org/officeDocument/2006/relationships/image" Target="../media/image12.gif"/><Relationship Id="rId4" Type="http://schemas.openxmlformats.org/officeDocument/2006/relationships/diagramQuickStyle" Target="../diagrams/quickStyle5.xml"/><Relationship Id="rId9" Type="http://schemas.openxmlformats.org/officeDocument/2006/relationships/image" Target="../media/image11.gif"/></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006" y="146643"/>
            <a:ext cx="9829801" cy="6682799"/>
          </a:xfrm>
        </p:spPr>
        <p:txBody>
          <a:bodyPr>
            <a:normAutofit fontScale="90000"/>
          </a:bodyPr>
          <a:lstStyle/>
          <a:p>
            <a:pPr algn="ctr"/>
            <a:r>
              <a:rPr lang="es-EC" sz="2000" dirty="0" smtClean="0">
                <a:ln w="0"/>
                <a:effectLst>
                  <a:outerShdw blurRad="38100" dist="19050" dir="2700000" algn="tl" rotWithShape="0">
                    <a:schemeClr val="dk1">
                      <a:alpha val="40000"/>
                    </a:schemeClr>
                  </a:outerShdw>
                </a:effectLst>
              </a:rPr>
              <a:t/>
            </a:r>
            <a:br>
              <a:rPr lang="es-EC" sz="2000" dirty="0" smtClean="0">
                <a:ln w="0"/>
                <a:effectLst>
                  <a:outerShdw blurRad="38100" dist="19050" dir="2700000" algn="tl" rotWithShape="0">
                    <a:schemeClr val="dk1">
                      <a:alpha val="40000"/>
                    </a:schemeClr>
                  </a:outerShdw>
                </a:effectLst>
              </a:rPr>
            </a:br>
            <a:r>
              <a:rPr lang="es-EC" sz="1800" dirty="0" smtClean="0">
                <a:ln w="0"/>
                <a:effectLst>
                  <a:outerShdw blurRad="38100" dist="19050" dir="2700000" algn="tl" rotWithShape="0">
                    <a:schemeClr val="dk1">
                      <a:alpha val="40000"/>
                    </a:schemeClr>
                  </a:outerShdw>
                </a:effectLst>
              </a:rPr>
              <a:t/>
            </a:r>
            <a:br>
              <a:rPr lang="es-EC" sz="1800" dirty="0" smtClean="0">
                <a:ln w="0"/>
                <a:effectLst>
                  <a:outerShdw blurRad="38100" dist="19050" dir="2700000" algn="tl" rotWithShape="0">
                    <a:schemeClr val="dk1">
                      <a:alpha val="40000"/>
                    </a:schemeClr>
                  </a:outerShdw>
                </a:effectLst>
              </a:rPr>
            </a:br>
            <a:r>
              <a:rPr lang="es-EC" sz="1800" dirty="0" smtClean="0">
                <a:ln w="0"/>
                <a:effectLst>
                  <a:outerShdw blurRad="38100" dist="19050" dir="2700000" algn="tl" rotWithShape="0">
                    <a:schemeClr val="dk1">
                      <a:alpha val="40000"/>
                    </a:schemeClr>
                  </a:outerShdw>
                </a:effectLst>
              </a:rPr>
              <a:t/>
            </a:r>
            <a:br>
              <a:rPr lang="es-EC" sz="1800" dirty="0" smtClean="0">
                <a:ln w="0"/>
                <a:effectLst>
                  <a:outerShdw blurRad="38100" dist="19050" dir="2700000" algn="tl" rotWithShape="0">
                    <a:schemeClr val="dk1">
                      <a:alpha val="40000"/>
                    </a:schemeClr>
                  </a:outerShdw>
                </a:effectLst>
              </a:rPr>
            </a:br>
            <a:r>
              <a:rPr lang="es-EC" sz="1800" dirty="0">
                <a:ln w="0"/>
                <a:effectLst>
                  <a:outerShdw blurRad="38100" dist="19050" dir="2700000" algn="tl" rotWithShape="0">
                    <a:schemeClr val="dk1">
                      <a:alpha val="40000"/>
                    </a:schemeClr>
                  </a:outerShdw>
                </a:effectLst>
              </a:rPr>
              <a:t/>
            </a:r>
            <a:br>
              <a:rPr lang="es-EC" sz="1800" dirty="0">
                <a:ln w="0"/>
                <a:effectLst>
                  <a:outerShdw blurRad="38100" dist="19050" dir="2700000" algn="tl" rotWithShape="0">
                    <a:schemeClr val="dk1">
                      <a:alpha val="40000"/>
                    </a:schemeClr>
                  </a:outerShdw>
                </a:effectLst>
              </a:rPr>
            </a:br>
            <a:r>
              <a:rPr lang="es-EC" sz="1800" dirty="0" smtClean="0">
                <a:ln w="0"/>
                <a:effectLst>
                  <a:outerShdw blurRad="38100" dist="19050" dir="2700000" algn="tl" rotWithShape="0">
                    <a:schemeClr val="dk1">
                      <a:alpha val="40000"/>
                    </a:schemeClr>
                  </a:outerShdw>
                </a:effectLst>
              </a:rPr>
              <a:t/>
            </a:r>
            <a:br>
              <a:rPr lang="es-EC" sz="1800" dirty="0" smtClean="0">
                <a:ln w="0"/>
                <a:effectLst>
                  <a:outerShdw blurRad="38100" dist="19050" dir="2700000" algn="tl" rotWithShape="0">
                    <a:schemeClr val="dk1">
                      <a:alpha val="40000"/>
                    </a:schemeClr>
                  </a:outerShdw>
                </a:effectLst>
              </a:rPr>
            </a:br>
            <a:r>
              <a:rPr lang="es-EC" sz="1800" dirty="0">
                <a:ln w="0"/>
                <a:solidFill>
                  <a:schemeClr val="tx1"/>
                </a:solidFill>
                <a:effectLst>
                  <a:outerShdw blurRad="38100" dist="19050" dir="2700000" algn="tl" rotWithShape="0">
                    <a:schemeClr val="dk1">
                      <a:alpha val="40000"/>
                    </a:schemeClr>
                  </a:outerShdw>
                </a:effectLst>
              </a:rPr>
              <a:t/>
            </a:r>
            <a:br>
              <a:rPr lang="es-EC" sz="1800" dirty="0">
                <a:ln w="0"/>
                <a:solidFill>
                  <a:schemeClr val="tx1"/>
                </a:solidFill>
                <a:effectLst>
                  <a:outerShdw blurRad="38100" dist="19050" dir="2700000" algn="tl" rotWithShape="0">
                    <a:schemeClr val="dk1">
                      <a:alpha val="40000"/>
                    </a:schemeClr>
                  </a:outerShdw>
                </a:effectLst>
              </a:rPr>
            </a:br>
            <a:r>
              <a:rPr lang="es-EC" sz="1800" dirty="0">
                <a:ln w="0"/>
                <a:solidFill>
                  <a:schemeClr val="tx1"/>
                </a:solidFill>
                <a:effectLst>
                  <a:outerShdw blurRad="38100" dist="19050" dir="2700000" algn="tl" rotWithShape="0">
                    <a:schemeClr val="dk1">
                      <a:alpha val="40000"/>
                    </a:schemeClr>
                  </a:outerShdw>
                </a:effectLst>
              </a:rPr>
              <a:t/>
            </a:r>
            <a:br>
              <a:rPr lang="es-EC" sz="1800" dirty="0">
                <a:ln w="0"/>
                <a:solidFill>
                  <a:schemeClr val="tx1"/>
                </a:solidFill>
                <a:effectLst>
                  <a:outerShdw blurRad="38100" dist="19050" dir="2700000" algn="tl" rotWithShape="0">
                    <a:schemeClr val="dk1">
                      <a:alpha val="40000"/>
                    </a:schemeClr>
                  </a:outerShdw>
                </a:effectLst>
              </a:rPr>
            </a:br>
            <a:r>
              <a:rPr lang="es-EC" sz="1800" dirty="0" smtClean="0">
                <a:ln w="0"/>
                <a:solidFill>
                  <a:schemeClr val="tx1"/>
                </a:solidFill>
                <a:effectLst>
                  <a:outerShdw blurRad="38100" dist="19050" dir="2700000" algn="tl" rotWithShape="0">
                    <a:schemeClr val="dk1">
                      <a:alpha val="40000"/>
                    </a:schemeClr>
                  </a:outerShdw>
                </a:effectLst>
              </a:rPr>
              <a:t/>
            </a:r>
            <a:br>
              <a:rPr lang="es-EC" sz="1800" dirty="0" smtClean="0">
                <a:ln w="0"/>
                <a:solidFill>
                  <a:schemeClr val="tx1"/>
                </a:solidFill>
                <a:effectLst>
                  <a:outerShdw blurRad="38100" dist="19050" dir="2700000" algn="tl" rotWithShape="0">
                    <a:schemeClr val="dk1">
                      <a:alpha val="40000"/>
                    </a:schemeClr>
                  </a:outerShdw>
                </a:effectLst>
              </a:rPr>
            </a:br>
            <a:r>
              <a:rPr lang="es-EC" sz="1800" dirty="0">
                <a:ln w="0"/>
                <a:solidFill>
                  <a:schemeClr val="tx1"/>
                </a:solidFill>
                <a:effectLst>
                  <a:outerShdw blurRad="38100" dist="19050" dir="2700000" algn="tl" rotWithShape="0">
                    <a:schemeClr val="dk1">
                      <a:alpha val="40000"/>
                    </a:schemeClr>
                  </a:outerShdw>
                </a:effectLst>
              </a:rPr>
              <a:t/>
            </a:r>
            <a:br>
              <a:rPr lang="es-EC" sz="1800" dirty="0">
                <a:ln w="0"/>
                <a:solidFill>
                  <a:schemeClr val="tx1"/>
                </a:solidFill>
                <a:effectLst>
                  <a:outerShdw blurRad="38100" dist="19050" dir="2700000" algn="tl" rotWithShape="0">
                    <a:schemeClr val="dk1">
                      <a:alpha val="40000"/>
                    </a:schemeClr>
                  </a:outerShdw>
                </a:effectLst>
              </a:rPr>
            </a:br>
            <a:r>
              <a:rPr lang="es-EC" sz="1800" dirty="0" smtClean="0">
                <a:ln w="0"/>
                <a:solidFill>
                  <a:schemeClr val="tx1"/>
                </a:solidFill>
                <a:effectLst>
                  <a:outerShdw blurRad="38100" dist="19050" dir="2700000" algn="tl" rotWithShape="0">
                    <a:schemeClr val="dk1">
                      <a:alpha val="40000"/>
                    </a:schemeClr>
                  </a:outerShdw>
                </a:effectLst>
              </a:rPr>
              <a:t/>
            </a:r>
            <a:br>
              <a:rPr lang="es-EC" sz="1800" dirty="0" smtClean="0">
                <a:ln w="0"/>
                <a:solidFill>
                  <a:schemeClr val="tx1"/>
                </a:solidFill>
                <a:effectLst>
                  <a:outerShdw blurRad="38100" dist="19050" dir="2700000" algn="tl" rotWithShape="0">
                    <a:schemeClr val="dk1">
                      <a:alpha val="40000"/>
                    </a:schemeClr>
                  </a:outerShdw>
                </a:effectLst>
              </a:rPr>
            </a:br>
            <a:r>
              <a:rPr lang="es-EC" sz="1800" dirty="0">
                <a:ln w="0"/>
                <a:solidFill>
                  <a:schemeClr val="tx1"/>
                </a:solidFill>
                <a:effectLst>
                  <a:outerShdw blurRad="38100" dist="19050" dir="2700000" algn="tl" rotWithShape="0">
                    <a:schemeClr val="dk1">
                      <a:alpha val="40000"/>
                    </a:schemeClr>
                  </a:outerShdw>
                </a:effectLst>
              </a:rPr>
              <a:t>DEPARTAMENTO DE CIENCIAS ADMINISTRATIVAS, ECONÓMICAS Y DE </a:t>
            </a:r>
            <a:r>
              <a:rPr lang="es-EC" sz="1800" dirty="0" smtClean="0">
                <a:ln w="0"/>
                <a:solidFill>
                  <a:schemeClr val="tx1"/>
                </a:solidFill>
                <a:effectLst>
                  <a:outerShdw blurRad="38100" dist="19050" dir="2700000" algn="tl" rotWithShape="0">
                    <a:schemeClr val="dk1">
                      <a:alpha val="40000"/>
                    </a:schemeClr>
                  </a:outerShdw>
                </a:effectLst>
              </a:rPr>
              <a:t>COMERCIO</a:t>
            </a:r>
            <a:r>
              <a:rPr lang="es-EC" sz="1800" dirty="0">
                <a:ln w="0"/>
                <a:solidFill>
                  <a:schemeClr val="tx1"/>
                </a:solidFill>
                <a:effectLst>
                  <a:outerShdw blurRad="38100" dist="19050" dir="2700000" algn="tl" rotWithShape="0">
                    <a:schemeClr val="dk1">
                      <a:alpha val="40000"/>
                    </a:schemeClr>
                  </a:outerShdw>
                </a:effectLst>
              </a:rPr>
              <a:t/>
            </a:r>
            <a:br>
              <a:rPr lang="es-EC" sz="1800" dirty="0">
                <a:ln w="0"/>
                <a:solidFill>
                  <a:schemeClr val="tx1"/>
                </a:solidFill>
                <a:effectLst>
                  <a:outerShdw blurRad="38100" dist="19050" dir="2700000" algn="tl" rotWithShape="0">
                    <a:schemeClr val="dk1">
                      <a:alpha val="40000"/>
                    </a:schemeClr>
                  </a:outerShdw>
                </a:effectLst>
              </a:rPr>
            </a:br>
            <a:r>
              <a:rPr lang="es-EC" sz="1800" dirty="0">
                <a:ln w="0"/>
                <a:solidFill>
                  <a:schemeClr val="tx1"/>
                </a:solidFill>
                <a:effectLst>
                  <a:outerShdw blurRad="38100" dist="19050" dir="2700000" algn="tl" rotWithShape="0">
                    <a:schemeClr val="dk1">
                      <a:alpha val="40000"/>
                    </a:schemeClr>
                  </a:outerShdw>
                </a:effectLst>
              </a:rPr>
              <a:t>CARRERA DE INGENIERÍA </a:t>
            </a:r>
            <a:r>
              <a:rPr lang="es-EC" sz="1800" dirty="0" smtClean="0">
                <a:ln w="0"/>
                <a:solidFill>
                  <a:schemeClr val="tx1"/>
                </a:solidFill>
                <a:effectLst>
                  <a:outerShdw blurRad="38100" dist="19050" dir="2700000" algn="tl" rotWithShape="0">
                    <a:schemeClr val="dk1">
                      <a:alpha val="40000"/>
                    </a:schemeClr>
                  </a:outerShdw>
                </a:effectLst>
              </a:rPr>
              <a:t>COMERCIAL</a:t>
            </a:r>
            <a:br>
              <a:rPr lang="es-EC" sz="1800" dirty="0" smtClean="0">
                <a:ln w="0"/>
                <a:solidFill>
                  <a:schemeClr val="tx1"/>
                </a:solidFill>
                <a:effectLst>
                  <a:outerShdw blurRad="38100" dist="19050" dir="2700000" algn="tl" rotWithShape="0">
                    <a:schemeClr val="dk1">
                      <a:alpha val="40000"/>
                    </a:schemeClr>
                  </a:outerShdw>
                </a:effectLst>
              </a:rPr>
            </a:br>
            <a:r>
              <a:rPr lang="es-EC" sz="1800" dirty="0">
                <a:ln w="0"/>
                <a:solidFill>
                  <a:schemeClr val="tx1"/>
                </a:solidFill>
                <a:effectLst>
                  <a:outerShdw blurRad="38100" dist="19050" dir="2700000" algn="tl" rotWithShape="0">
                    <a:schemeClr val="dk1">
                      <a:alpha val="40000"/>
                    </a:schemeClr>
                  </a:outerShdw>
                </a:effectLst>
              </a:rPr>
              <a:t/>
            </a:r>
            <a:br>
              <a:rPr lang="es-EC" sz="1800" dirty="0">
                <a:ln w="0"/>
                <a:solidFill>
                  <a:schemeClr val="tx1"/>
                </a:solidFill>
                <a:effectLst>
                  <a:outerShdw blurRad="38100" dist="19050" dir="2700000" algn="tl" rotWithShape="0">
                    <a:schemeClr val="dk1">
                      <a:alpha val="40000"/>
                    </a:schemeClr>
                  </a:outerShdw>
                </a:effectLst>
              </a:rPr>
            </a:br>
            <a:r>
              <a:rPr lang="es-EC" sz="1800" dirty="0">
                <a:ln w="0"/>
                <a:solidFill>
                  <a:schemeClr val="tx1"/>
                </a:solidFill>
                <a:effectLst>
                  <a:outerShdw blurRad="38100" dist="19050" dir="2700000" algn="tl" rotWithShape="0">
                    <a:schemeClr val="dk1">
                      <a:alpha val="40000"/>
                    </a:schemeClr>
                  </a:outerShdw>
                </a:effectLst>
              </a:rPr>
              <a:t>TRABAJO DE TITULACIÓN, PREVIO A LA OBTENCIÓN DEL TÍTULO DE INGENIERO COMERCIAL</a:t>
            </a:r>
            <a:br>
              <a:rPr lang="es-EC" sz="1800" dirty="0">
                <a:ln w="0"/>
                <a:solidFill>
                  <a:schemeClr val="tx1"/>
                </a:solidFill>
                <a:effectLst>
                  <a:outerShdw blurRad="38100" dist="19050" dir="2700000" algn="tl" rotWithShape="0">
                    <a:schemeClr val="dk1">
                      <a:alpha val="40000"/>
                    </a:schemeClr>
                  </a:outerShdw>
                </a:effectLst>
              </a:rPr>
            </a:br>
            <a:r>
              <a:rPr lang="es-EC" sz="1800" dirty="0">
                <a:ln w="0"/>
                <a:solidFill>
                  <a:schemeClr val="tx1"/>
                </a:solidFill>
                <a:effectLst>
                  <a:outerShdw blurRad="38100" dist="19050" dir="2700000" algn="tl" rotWithShape="0">
                    <a:schemeClr val="dk1">
                      <a:alpha val="40000"/>
                    </a:schemeClr>
                  </a:outerShdw>
                </a:effectLst>
              </a:rPr>
              <a:t/>
            </a:r>
            <a:br>
              <a:rPr lang="es-EC" sz="1800" dirty="0">
                <a:ln w="0"/>
                <a:solidFill>
                  <a:schemeClr val="tx1"/>
                </a:solidFill>
                <a:effectLst>
                  <a:outerShdw blurRad="38100" dist="19050" dir="2700000" algn="tl" rotWithShape="0">
                    <a:schemeClr val="dk1">
                      <a:alpha val="40000"/>
                    </a:schemeClr>
                  </a:outerShdw>
                </a:effectLst>
              </a:rPr>
            </a:br>
            <a:r>
              <a:rPr lang="es-EC" sz="1800" dirty="0">
                <a:ln w="0"/>
                <a:solidFill>
                  <a:schemeClr val="tx1"/>
                </a:solidFill>
                <a:effectLst>
                  <a:outerShdw blurRad="38100" dist="19050" dir="2700000" algn="tl" rotWithShape="0">
                    <a:schemeClr val="dk1">
                      <a:alpha val="40000"/>
                    </a:schemeClr>
                  </a:outerShdw>
                </a:effectLst>
              </a:rPr>
              <a:t/>
            </a:r>
            <a:br>
              <a:rPr lang="es-EC" sz="1800" dirty="0">
                <a:ln w="0"/>
                <a:solidFill>
                  <a:schemeClr val="tx1"/>
                </a:solidFill>
                <a:effectLst>
                  <a:outerShdw blurRad="38100" dist="19050" dir="2700000" algn="tl" rotWithShape="0">
                    <a:schemeClr val="dk1">
                      <a:alpha val="40000"/>
                    </a:schemeClr>
                  </a:outerShdw>
                </a:effectLst>
              </a:rPr>
            </a:br>
            <a:r>
              <a:rPr lang="es-EC" sz="1800" dirty="0">
                <a:ln w="0"/>
                <a:solidFill>
                  <a:schemeClr val="tx1"/>
                </a:solidFill>
                <a:effectLst>
                  <a:outerShdw blurRad="38100" dist="19050" dir="2700000" algn="tl" rotWithShape="0">
                    <a:schemeClr val="dk1">
                      <a:alpha val="40000"/>
                    </a:schemeClr>
                  </a:outerShdw>
                </a:effectLst>
              </a:rPr>
              <a:t>TEMA</a:t>
            </a:r>
            <a:r>
              <a:rPr lang="es-EC" sz="1800" dirty="0" smtClean="0">
                <a:ln w="0"/>
                <a:solidFill>
                  <a:schemeClr val="tx1"/>
                </a:solidFill>
                <a:effectLst>
                  <a:outerShdw blurRad="38100" dist="19050" dir="2700000" algn="tl" rotWithShape="0">
                    <a:schemeClr val="dk1">
                      <a:alpha val="40000"/>
                    </a:schemeClr>
                  </a:outerShdw>
                </a:effectLst>
              </a:rPr>
              <a:t>:“</a:t>
            </a:r>
            <a:r>
              <a:rPr lang="es-ES_tradnl" sz="1800" dirty="0">
                <a:ln w="0"/>
                <a:solidFill>
                  <a:schemeClr val="tx1"/>
                </a:solidFill>
                <a:effectLst>
                  <a:outerShdw blurRad="38100" dist="19050" dir="2700000" algn="tl" rotWithShape="0">
                    <a:schemeClr val="dk1">
                      <a:alpha val="40000"/>
                    </a:schemeClr>
                  </a:outerShdw>
                </a:effectLst>
              </a:rPr>
              <a:t>ANÁLISIS SOBRE EL IMPACTO DE LA GESTIÓN DEL CONOCIMIENTO DENTRO DE LAS COOPERATIVAS DE AHORRO Y CRÉDITO DEL SEGMENTO UNO DEL DISTRITO METROPOLITANO DE QUITO</a:t>
            </a:r>
            <a:r>
              <a:rPr lang="es-EC" sz="1800" dirty="0" smtClean="0">
                <a:ln w="0"/>
                <a:solidFill>
                  <a:schemeClr val="tx1"/>
                </a:solidFill>
                <a:effectLst>
                  <a:outerShdw blurRad="38100" dist="19050" dir="2700000" algn="tl" rotWithShape="0">
                    <a:schemeClr val="dk1">
                      <a:alpha val="40000"/>
                    </a:schemeClr>
                  </a:outerShdw>
                </a:effectLst>
              </a:rPr>
              <a:t>”</a:t>
            </a:r>
            <a:r>
              <a:rPr lang="es-EC" sz="1800" dirty="0">
                <a:ln w="0"/>
                <a:solidFill>
                  <a:schemeClr val="tx1"/>
                </a:solidFill>
                <a:effectLst>
                  <a:outerShdw blurRad="38100" dist="19050" dir="2700000" algn="tl" rotWithShape="0">
                    <a:schemeClr val="dk1">
                      <a:alpha val="40000"/>
                    </a:schemeClr>
                  </a:outerShdw>
                </a:effectLst>
              </a:rPr>
              <a:t/>
            </a:r>
            <a:br>
              <a:rPr lang="es-EC" sz="1800" dirty="0">
                <a:ln w="0"/>
                <a:solidFill>
                  <a:schemeClr val="tx1"/>
                </a:solidFill>
                <a:effectLst>
                  <a:outerShdw blurRad="38100" dist="19050" dir="2700000" algn="tl" rotWithShape="0">
                    <a:schemeClr val="dk1">
                      <a:alpha val="40000"/>
                    </a:schemeClr>
                  </a:outerShdw>
                </a:effectLst>
              </a:rPr>
            </a:br>
            <a:r>
              <a:rPr lang="es-EC" sz="1800" dirty="0">
                <a:ln w="0"/>
                <a:solidFill>
                  <a:schemeClr val="tx1"/>
                </a:solidFill>
                <a:effectLst>
                  <a:outerShdw blurRad="38100" dist="19050" dir="2700000" algn="tl" rotWithShape="0">
                    <a:schemeClr val="dk1">
                      <a:alpha val="40000"/>
                    </a:schemeClr>
                  </a:outerShdw>
                </a:effectLst>
              </a:rPr>
              <a:t/>
            </a:r>
            <a:br>
              <a:rPr lang="es-EC" sz="1800" dirty="0">
                <a:ln w="0"/>
                <a:solidFill>
                  <a:schemeClr val="tx1"/>
                </a:solidFill>
                <a:effectLst>
                  <a:outerShdw blurRad="38100" dist="19050" dir="2700000" algn="tl" rotWithShape="0">
                    <a:schemeClr val="dk1">
                      <a:alpha val="40000"/>
                    </a:schemeClr>
                  </a:outerShdw>
                </a:effectLst>
              </a:rPr>
            </a:br>
            <a:r>
              <a:rPr lang="es-EC" sz="1800" dirty="0" smtClean="0">
                <a:ln w="0"/>
                <a:solidFill>
                  <a:schemeClr val="tx1"/>
                </a:solidFill>
                <a:effectLst>
                  <a:outerShdw blurRad="38100" dist="19050" dir="2700000" algn="tl" rotWithShape="0">
                    <a:schemeClr val="dk1">
                      <a:alpha val="40000"/>
                    </a:schemeClr>
                  </a:outerShdw>
                </a:effectLst>
              </a:rPr>
              <a:t>AUTORES: SILVANA CAROLINA AGUIRRE GUEVARA</a:t>
            </a:r>
            <a:br>
              <a:rPr lang="es-EC" sz="1800" dirty="0" smtClean="0">
                <a:ln w="0"/>
                <a:solidFill>
                  <a:schemeClr val="tx1"/>
                </a:solidFill>
                <a:effectLst>
                  <a:outerShdw blurRad="38100" dist="19050" dir="2700000" algn="tl" rotWithShape="0">
                    <a:schemeClr val="dk1">
                      <a:alpha val="40000"/>
                    </a:schemeClr>
                  </a:outerShdw>
                </a:effectLst>
              </a:rPr>
            </a:br>
            <a:r>
              <a:rPr lang="es-EC" sz="1800" dirty="0" smtClean="0">
                <a:ln w="0"/>
                <a:solidFill>
                  <a:schemeClr val="tx1"/>
                </a:solidFill>
                <a:effectLst>
                  <a:outerShdw blurRad="38100" dist="19050" dir="2700000" algn="tl" rotWithShape="0">
                    <a:schemeClr val="dk1">
                      <a:alpha val="40000"/>
                    </a:schemeClr>
                  </a:outerShdw>
                </a:effectLst>
              </a:rPr>
              <a:t>         DENNIS ADRIÁN LÓPEZ TOAPANTA</a:t>
            </a:r>
            <a:br>
              <a:rPr lang="es-EC" sz="1800" dirty="0" smtClean="0">
                <a:ln w="0"/>
                <a:solidFill>
                  <a:schemeClr val="tx1"/>
                </a:solidFill>
                <a:effectLst>
                  <a:outerShdw blurRad="38100" dist="19050" dir="2700000" algn="tl" rotWithShape="0">
                    <a:schemeClr val="dk1">
                      <a:alpha val="40000"/>
                    </a:schemeClr>
                  </a:outerShdw>
                </a:effectLst>
              </a:rPr>
            </a:br>
            <a:r>
              <a:rPr lang="es-EC" sz="1800" dirty="0" smtClean="0">
                <a:ln w="0"/>
                <a:solidFill>
                  <a:schemeClr val="tx1"/>
                </a:solidFill>
                <a:effectLst>
                  <a:outerShdw blurRad="38100" dist="19050" dir="2700000" algn="tl" rotWithShape="0">
                    <a:schemeClr val="dk1">
                      <a:alpha val="40000"/>
                    </a:schemeClr>
                  </a:outerShdw>
                </a:effectLst>
              </a:rPr>
              <a:t/>
            </a:r>
            <a:br>
              <a:rPr lang="es-EC" sz="1800" dirty="0" smtClean="0">
                <a:ln w="0"/>
                <a:solidFill>
                  <a:schemeClr val="tx1"/>
                </a:solidFill>
                <a:effectLst>
                  <a:outerShdw blurRad="38100" dist="19050" dir="2700000" algn="tl" rotWithShape="0">
                    <a:schemeClr val="dk1">
                      <a:alpha val="40000"/>
                    </a:schemeClr>
                  </a:outerShdw>
                </a:effectLst>
              </a:rPr>
            </a:br>
            <a:r>
              <a:rPr lang="es-EC" sz="1800" dirty="0">
                <a:ln w="0"/>
                <a:solidFill>
                  <a:schemeClr val="tx1"/>
                </a:solidFill>
                <a:effectLst>
                  <a:outerShdw blurRad="38100" dist="19050" dir="2700000" algn="tl" rotWithShape="0">
                    <a:schemeClr val="dk1">
                      <a:alpha val="40000"/>
                    </a:schemeClr>
                  </a:outerShdw>
                </a:effectLst>
              </a:rPr>
              <a:t/>
            </a:r>
            <a:br>
              <a:rPr lang="es-EC" sz="1800" dirty="0">
                <a:ln w="0"/>
                <a:solidFill>
                  <a:schemeClr val="tx1"/>
                </a:solidFill>
                <a:effectLst>
                  <a:outerShdw blurRad="38100" dist="19050" dir="2700000" algn="tl" rotWithShape="0">
                    <a:schemeClr val="dk1">
                      <a:alpha val="40000"/>
                    </a:schemeClr>
                  </a:outerShdw>
                </a:effectLst>
              </a:rPr>
            </a:br>
            <a:r>
              <a:rPr lang="es-EC" sz="1800" dirty="0">
                <a:ln w="0"/>
                <a:solidFill>
                  <a:schemeClr val="tx1"/>
                </a:solidFill>
                <a:effectLst>
                  <a:outerShdw blurRad="38100" dist="19050" dir="2700000" algn="tl" rotWithShape="0">
                    <a:schemeClr val="dk1">
                      <a:alpha val="40000"/>
                    </a:schemeClr>
                  </a:outerShdw>
                </a:effectLst>
              </a:rPr>
              <a:t>DIRECTOR: ING. </a:t>
            </a:r>
            <a:r>
              <a:rPr lang="es-EC" sz="1800" dirty="0" smtClean="0">
                <a:ln w="0"/>
                <a:solidFill>
                  <a:schemeClr val="tx1"/>
                </a:solidFill>
                <a:effectLst>
                  <a:outerShdw blurRad="38100" dist="19050" dir="2700000" algn="tl" rotWithShape="0">
                    <a:schemeClr val="dk1">
                      <a:alpha val="40000"/>
                    </a:schemeClr>
                  </a:outerShdw>
                </a:effectLst>
              </a:rPr>
              <a:t>MARCELO VEGA</a:t>
            </a:r>
            <a:r>
              <a:rPr lang="es-EC" sz="1800" dirty="0">
                <a:ln w="0"/>
                <a:solidFill>
                  <a:schemeClr val="tx1"/>
                </a:solidFill>
                <a:effectLst>
                  <a:outerShdw blurRad="38100" dist="19050" dir="2700000" algn="tl" rotWithShape="0">
                    <a:schemeClr val="dk1">
                      <a:alpha val="40000"/>
                    </a:schemeClr>
                  </a:outerShdw>
                </a:effectLst>
              </a:rPr>
              <a:t/>
            </a:r>
            <a:br>
              <a:rPr lang="es-EC" sz="1800" dirty="0">
                <a:ln w="0"/>
                <a:solidFill>
                  <a:schemeClr val="tx1"/>
                </a:solidFill>
                <a:effectLst>
                  <a:outerShdw blurRad="38100" dist="19050" dir="2700000" algn="tl" rotWithShape="0">
                    <a:schemeClr val="dk1">
                      <a:alpha val="40000"/>
                    </a:schemeClr>
                  </a:outerShdw>
                </a:effectLst>
              </a:rPr>
            </a:br>
            <a:r>
              <a:rPr lang="es-EC" sz="1800" dirty="0">
                <a:ln w="0"/>
                <a:solidFill>
                  <a:schemeClr val="tx1"/>
                </a:solidFill>
                <a:effectLst>
                  <a:outerShdw blurRad="38100" dist="19050" dir="2700000" algn="tl" rotWithShape="0">
                    <a:schemeClr val="dk1">
                      <a:alpha val="40000"/>
                    </a:schemeClr>
                  </a:outerShdw>
                </a:effectLst>
              </a:rPr>
              <a:t/>
            </a:r>
            <a:br>
              <a:rPr lang="es-EC" sz="1800" dirty="0">
                <a:ln w="0"/>
                <a:solidFill>
                  <a:schemeClr val="tx1"/>
                </a:solidFill>
                <a:effectLst>
                  <a:outerShdw blurRad="38100" dist="19050" dir="2700000" algn="tl" rotWithShape="0">
                    <a:schemeClr val="dk1">
                      <a:alpha val="40000"/>
                    </a:schemeClr>
                  </a:outerShdw>
                </a:effectLst>
              </a:rPr>
            </a:br>
            <a:r>
              <a:rPr lang="es-EC" sz="1600" dirty="0" smtClean="0">
                <a:ln w="0"/>
                <a:solidFill>
                  <a:schemeClr val="tx1"/>
                </a:solidFill>
                <a:effectLst>
                  <a:outerShdw blurRad="38100" dist="19050" dir="2700000" algn="tl" rotWithShape="0">
                    <a:schemeClr val="dk1">
                      <a:alpha val="40000"/>
                    </a:schemeClr>
                  </a:outerShdw>
                </a:effectLst>
              </a:rPr>
              <a:t/>
            </a:r>
            <a:br>
              <a:rPr lang="es-EC" sz="1600" dirty="0" smtClean="0">
                <a:ln w="0"/>
                <a:solidFill>
                  <a:schemeClr val="tx1"/>
                </a:solidFill>
                <a:effectLst>
                  <a:outerShdw blurRad="38100" dist="19050" dir="2700000" algn="tl" rotWithShape="0">
                    <a:schemeClr val="dk1">
                      <a:alpha val="40000"/>
                    </a:schemeClr>
                  </a:outerShdw>
                </a:effectLst>
              </a:rPr>
            </a:br>
            <a:r>
              <a:rPr lang="es-EC" sz="1600" dirty="0" smtClean="0">
                <a:ln w="0"/>
                <a:solidFill>
                  <a:schemeClr val="tx1"/>
                </a:solidFill>
                <a:effectLst>
                  <a:outerShdw blurRad="38100" dist="19050" dir="2700000" algn="tl" rotWithShape="0">
                    <a:schemeClr val="dk1">
                      <a:alpha val="40000"/>
                    </a:schemeClr>
                  </a:outerShdw>
                </a:effectLst>
              </a:rPr>
              <a:t>SANGOLQUÍ -2017</a:t>
            </a:r>
            <a:r>
              <a:rPr lang="es-EC" sz="1800" dirty="0" smtClean="0">
                <a:ln w="0"/>
                <a:solidFill>
                  <a:schemeClr val="tx1"/>
                </a:solidFill>
                <a:effectLst>
                  <a:outerShdw blurRad="38100" dist="19050" dir="2700000" algn="tl" rotWithShape="0">
                    <a:schemeClr val="dk1">
                      <a:alpha val="40000"/>
                    </a:schemeClr>
                  </a:outerShdw>
                </a:effectLst>
              </a:rPr>
              <a:t/>
            </a:r>
            <a:br>
              <a:rPr lang="es-EC" sz="1800" dirty="0" smtClean="0">
                <a:ln w="0"/>
                <a:solidFill>
                  <a:schemeClr val="tx1"/>
                </a:solidFill>
                <a:effectLst>
                  <a:outerShdw blurRad="38100" dist="19050" dir="2700000" algn="tl" rotWithShape="0">
                    <a:schemeClr val="dk1">
                      <a:alpha val="40000"/>
                    </a:schemeClr>
                  </a:outerShdw>
                </a:effectLst>
              </a:rPr>
            </a:br>
            <a:endParaRPr lang="es-EC" sz="2000" dirty="0">
              <a:ln w="0"/>
              <a:solidFill>
                <a:schemeClr val="tx1"/>
              </a:solidFill>
              <a:effectLst>
                <a:outerShdw blurRad="38100" dist="19050" dir="2700000" algn="tl" rotWithShape="0">
                  <a:schemeClr val="dk1">
                    <a:alpha val="40000"/>
                  </a:schemeClr>
                </a:outerShdw>
              </a:effectLst>
            </a:endParaRPr>
          </a:p>
        </p:txBody>
      </p:sp>
      <p:pic>
        <p:nvPicPr>
          <p:cNvPr id="5" name="Imagen 4" descr="https://encrypted-tbn2.gstatic.com/images?q=tbn:ANd9GcSBpL-454MJ-DxrAOXHotLYAl15_h2GD57qw1QA6zXNLsEd0nbm"/>
          <p:cNvPicPr/>
          <p:nvPr/>
        </p:nvPicPr>
        <p:blipFill>
          <a:blip r:embed="rId2">
            <a:extLst>
              <a:ext uri="{28A0092B-C50C-407E-A947-70E740481C1C}">
                <a14:useLocalDpi xmlns:a14="http://schemas.microsoft.com/office/drawing/2010/main" val="0"/>
              </a:ext>
            </a:extLst>
          </a:blip>
          <a:srcRect/>
          <a:stretch>
            <a:fillRect/>
          </a:stretch>
        </p:blipFill>
        <p:spPr bwMode="auto">
          <a:xfrm>
            <a:off x="2354236" y="160338"/>
            <a:ext cx="6701051" cy="1801507"/>
          </a:xfrm>
          <a:prstGeom prst="rect">
            <a:avLst/>
          </a:prstGeom>
          <a:noFill/>
          <a:ln>
            <a:noFill/>
          </a:ln>
        </p:spPr>
      </p:pic>
      <p:sp>
        <p:nvSpPr>
          <p:cNvPr id="3" name="AutoShape 5" descr="Resultado de imagen para ingenieria comercial espe 2017"/>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355609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stretch>
            <a:fillRect/>
          </a:stretch>
        </p:blipFill>
        <p:spPr>
          <a:xfrm>
            <a:off x="504335" y="223415"/>
            <a:ext cx="8978900" cy="6120824"/>
          </a:xfrm>
          <a:prstGeom prst="rect">
            <a:avLst/>
          </a:prstGeom>
        </p:spPr>
      </p:pic>
    </p:spTree>
    <p:extLst>
      <p:ext uri="{BB962C8B-B14F-4D97-AF65-F5344CB8AC3E}">
        <p14:creationId xmlns:p14="http://schemas.microsoft.com/office/powerpoint/2010/main" val="297490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idx="4294967295"/>
          </p:nvPr>
        </p:nvSpPr>
        <p:spPr>
          <a:xfrm>
            <a:off x="-109182" y="498475"/>
            <a:ext cx="5292725" cy="3517900"/>
          </a:xfrm>
        </p:spPr>
        <p:txBody>
          <a:bodyPr/>
          <a:lstStyle/>
          <a:p>
            <a:pPr marL="0" indent="0" algn="ctr">
              <a:buNone/>
            </a:pPr>
            <a:r>
              <a:rPr lang="es-EC" sz="3600" dirty="0" smtClean="0">
                <a:latin typeface="Times New Roman" pitchFamily="18" charset="0"/>
                <a:cs typeface="Times New Roman" pitchFamily="18" charset="0"/>
              </a:rPr>
              <a:t>Género</a:t>
            </a:r>
            <a:endParaRPr lang="es-EC" sz="3600" dirty="0" smtClean="0">
              <a:solidFill>
                <a:schemeClr val="tx1"/>
              </a:solidFill>
              <a:latin typeface="Times New Roman" pitchFamily="18" charset="0"/>
              <a:cs typeface="Times New Roman" pitchFamily="18" charset="0"/>
            </a:endParaRPr>
          </a:p>
          <a:p>
            <a:endParaRPr lang="es-EC" dirty="0"/>
          </a:p>
          <a:p>
            <a:endParaRPr lang="es-EC" dirty="0"/>
          </a:p>
        </p:txBody>
      </p:sp>
      <p:sp>
        <p:nvSpPr>
          <p:cNvPr id="2" name="Título 1"/>
          <p:cNvSpPr>
            <a:spLocks noGrp="1"/>
          </p:cNvSpPr>
          <p:nvPr>
            <p:ph type="title" idx="4294967295"/>
          </p:nvPr>
        </p:nvSpPr>
        <p:spPr>
          <a:xfrm>
            <a:off x="3780429" y="0"/>
            <a:ext cx="4911725" cy="498475"/>
          </a:xfrm>
          <a:ln>
            <a:noFill/>
          </a:ln>
        </p:spPr>
        <p:txBody>
          <a:bodyPr>
            <a:noAutofit/>
          </a:bodyPr>
          <a:lstStyle/>
          <a:p>
            <a:pPr algn="ctr"/>
            <a:r>
              <a:rPr lang="es-EC" sz="2800" cap="none" dirty="0" smtClean="0">
                <a:ln w="10541" cmpd="sng">
                  <a:solidFill>
                    <a:srgbClr val="7D7D7D">
                      <a:tint val="100000"/>
                      <a:shade val="100000"/>
                      <a:satMod val="110000"/>
                    </a:srgbClr>
                  </a:solidFill>
                  <a:prstDash val="solid"/>
                </a:ln>
                <a:solidFill>
                  <a:sysClr val="windowText" lastClr="000000"/>
                </a:solidFill>
              </a:rPr>
              <a:t>ANÁLISIS UNIVARIADO </a:t>
            </a:r>
            <a:endParaRPr lang="es-EC" sz="2800" cap="none" dirty="0">
              <a:ln w="10541" cmpd="sng">
                <a:solidFill>
                  <a:srgbClr val="7D7D7D">
                    <a:tint val="100000"/>
                    <a:shade val="100000"/>
                    <a:satMod val="110000"/>
                  </a:srgbClr>
                </a:solidFill>
                <a:prstDash val="solid"/>
              </a:ln>
              <a:solidFill>
                <a:sysClr val="windowText" lastClr="000000"/>
              </a:solidFill>
            </a:endParaRPr>
          </a:p>
        </p:txBody>
      </p:sp>
      <p:graphicFrame>
        <p:nvGraphicFramePr>
          <p:cNvPr id="3" name="Tabla 2"/>
          <p:cNvGraphicFramePr>
            <a:graphicFrameLocks noGrp="1"/>
          </p:cNvGraphicFramePr>
          <p:nvPr>
            <p:extLst/>
          </p:nvPr>
        </p:nvGraphicFramePr>
        <p:xfrm>
          <a:off x="135186" y="1172170"/>
          <a:ext cx="5505452" cy="1429385"/>
        </p:xfrm>
        <a:graphic>
          <a:graphicData uri="http://schemas.openxmlformats.org/drawingml/2006/table">
            <a:tbl>
              <a:tblPr>
                <a:tableStyleId>{74C1A8A3-306A-4EB7-A6B1-4F7E0EB9C5D6}</a:tableStyleId>
              </a:tblPr>
              <a:tblGrid>
                <a:gridCol w="897939">
                  <a:extLst>
                    <a:ext uri="{9D8B030D-6E8A-4147-A177-3AD203B41FA5}">
                      <a16:colId xmlns="" xmlns:a16="http://schemas.microsoft.com/office/drawing/2014/main" val="20000"/>
                    </a:ext>
                  </a:extLst>
                </a:gridCol>
                <a:gridCol w="897939">
                  <a:extLst>
                    <a:ext uri="{9D8B030D-6E8A-4147-A177-3AD203B41FA5}">
                      <a16:colId xmlns="" xmlns:a16="http://schemas.microsoft.com/office/drawing/2014/main" val="20001"/>
                    </a:ext>
                  </a:extLst>
                </a:gridCol>
                <a:gridCol w="806429">
                  <a:extLst>
                    <a:ext uri="{9D8B030D-6E8A-4147-A177-3AD203B41FA5}">
                      <a16:colId xmlns="" xmlns:a16="http://schemas.microsoft.com/office/drawing/2014/main" val="20002"/>
                    </a:ext>
                  </a:extLst>
                </a:gridCol>
                <a:gridCol w="967715">
                  <a:extLst>
                    <a:ext uri="{9D8B030D-6E8A-4147-A177-3AD203B41FA5}">
                      <a16:colId xmlns="" xmlns:a16="http://schemas.microsoft.com/office/drawing/2014/main" val="20003"/>
                    </a:ext>
                  </a:extLst>
                </a:gridCol>
                <a:gridCol w="967715">
                  <a:extLst>
                    <a:ext uri="{9D8B030D-6E8A-4147-A177-3AD203B41FA5}">
                      <a16:colId xmlns="" xmlns:a16="http://schemas.microsoft.com/office/drawing/2014/main" val="20004"/>
                    </a:ext>
                  </a:extLst>
                </a:gridCol>
                <a:gridCol w="967715">
                  <a:extLst>
                    <a:ext uri="{9D8B030D-6E8A-4147-A177-3AD203B41FA5}">
                      <a16:colId xmlns="" xmlns:a16="http://schemas.microsoft.com/office/drawing/2014/main" val="20005"/>
                    </a:ext>
                  </a:extLst>
                </a:gridCol>
              </a:tblGrid>
              <a:tr h="485775">
                <a:tc gridSpan="2">
                  <a:txBody>
                    <a:bodyPr/>
                    <a:lstStyle/>
                    <a:p>
                      <a:pPr algn="just">
                        <a:lnSpc>
                          <a:spcPct val="115000"/>
                        </a:lnSpc>
                        <a:spcAft>
                          <a:spcPts val="1000"/>
                        </a:spcAft>
                      </a:pPr>
                      <a:r>
                        <a:rPr lang="es-EC" sz="1200">
                          <a:effectLst/>
                        </a:rPr>
                        <a:t>Género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hMerge="1">
                  <a:txBody>
                    <a:bodyPr/>
                    <a:lstStyle/>
                    <a:p>
                      <a:endParaRPr lang="es-ES"/>
                    </a:p>
                  </a:txBody>
                  <a:tcPr/>
                </a:tc>
                <a:tc>
                  <a:txBody>
                    <a:bodyPr/>
                    <a:lstStyle/>
                    <a:p>
                      <a:pPr marL="38100" marR="38100" algn="just">
                        <a:lnSpc>
                          <a:spcPts val="1600"/>
                        </a:lnSpc>
                        <a:spcAft>
                          <a:spcPts val="1000"/>
                        </a:spcAft>
                      </a:pPr>
                      <a:r>
                        <a:rPr lang="es-EC" sz="1200">
                          <a:effectLst/>
                        </a:rPr>
                        <a:t>Frecuencia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a:effectLst/>
                        </a:rPr>
                        <a:t>Porcentaje</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a:effectLst/>
                        </a:rPr>
                        <a:t>Porcentaje válido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a:effectLst/>
                        </a:rPr>
                        <a:t>Porcentaje acumulado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00"/>
                  </a:ext>
                </a:extLst>
              </a:tr>
              <a:tr h="299085">
                <a:tc rowSpan="3">
                  <a:txBody>
                    <a:bodyPr/>
                    <a:lstStyle/>
                    <a:p>
                      <a:pPr marL="38100" marR="38100" algn="just">
                        <a:lnSpc>
                          <a:spcPts val="1600"/>
                        </a:lnSpc>
                        <a:spcAft>
                          <a:spcPts val="1000"/>
                        </a:spcAft>
                      </a:pPr>
                      <a:r>
                        <a:rPr lang="es-EC" sz="1200" dirty="0">
                          <a:effectLst/>
                        </a:rPr>
                        <a:t>Válido</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FEMENINO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135</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45,0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45,0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45,0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1"/>
                  </a:ext>
                </a:extLst>
              </a:tr>
              <a:tr h="317500">
                <a:tc vMerge="1">
                  <a:txBody>
                    <a:bodyPr/>
                    <a:lstStyle/>
                    <a:p>
                      <a:endParaRPr lang="es-ES"/>
                    </a:p>
                  </a:txBody>
                  <a:tcPr/>
                </a:tc>
                <a:tc>
                  <a:txBody>
                    <a:bodyPr/>
                    <a:lstStyle/>
                    <a:p>
                      <a:pPr marL="38100" marR="38100" algn="just">
                        <a:lnSpc>
                          <a:spcPts val="1600"/>
                        </a:lnSpc>
                        <a:spcAft>
                          <a:spcPts val="1000"/>
                        </a:spcAft>
                      </a:pPr>
                      <a:r>
                        <a:rPr lang="es-EC" sz="1200">
                          <a:effectLst/>
                        </a:rPr>
                        <a:t>MASCULINO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165</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55,0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55,0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2"/>
                  </a:ext>
                </a:extLst>
              </a:tr>
              <a:tr h="327025">
                <a:tc vMerge="1">
                  <a:txBody>
                    <a:bodyPr/>
                    <a:lstStyle/>
                    <a:p>
                      <a:endParaRPr lang="es-ES"/>
                    </a:p>
                  </a:txBody>
                  <a:tcPr/>
                </a:tc>
                <a:tc>
                  <a:txBody>
                    <a:bodyPr/>
                    <a:lstStyle/>
                    <a:p>
                      <a:pPr marL="38100" marR="38100" algn="just">
                        <a:lnSpc>
                          <a:spcPts val="1600"/>
                        </a:lnSpc>
                        <a:spcAft>
                          <a:spcPts val="1000"/>
                        </a:spcAft>
                      </a:pPr>
                      <a:r>
                        <a:rPr lang="es-EC" sz="1200" dirty="0">
                          <a:effectLst/>
                        </a:rPr>
                        <a:t>Total</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300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just">
                        <a:lnSpc>
                          <a:spcPct val="115000"/>
                        </a:lnSpc>
                        <a:spcAft>
                          <a:spcPts val="1000"/>
                        </a:spcAft>
                      </a:pPr>
                      <a:r>
                        <a:rPr lang="es-EC" sz="1200" dirty="0">
                          <a:effectLst/>
                        </a:rPr>
                        <a:t>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3"/>
                  </a:ext>
                </a:extLst>
              </a:tr>
            </a:tbl>
          </a:graphicData>
        </a:graphic>
      </p:graphicFrame>
      <p:pic>
        <p:nvPicPr>
          <p:cNvPr id="8" name="Imagen 7"/>
          <p:cNvPicPr/>
          <p:nvPr/>
        </p:nvPicPr>
        <p:blipFill rotWithShape="1">
          <a:blip r:embed="rId2">
            <a:extLst>
              <a:ext uri="{28A0092B-C50C-407E-A947-70E740481C1C}">
                <a14:useLocalDpi xmlns:a14="http://schemas.microsoft.com/office/drawing/2010/main" val="0"/>
              </a:ext>
            </a:extLst>
          </a:blip>
          <a:srcRect t="6610" r="10727"/>
          <a:stretch/>
        </p:blipFill>
        <p:spPr bwMode="auto">
          <a:xfrm>
            <a:off x="560838" y="2693542"/>
            <a:ext cx="4925562" cy="4164458"/>
          </a:xfrm>
          <a:prstGeom prst="rect">
            <a:avLst/>
          </a:prstGeom>
          <a:noFill/>
          <a:ln>
            <a:noFill/>
          </a:ln>
          <a:extLst>
            <a:ext uri="{53640926-AAD7-44D8-BBD7-CCE9431645EC}">
              <a14:shadowObscured xmlns:a14="http://schemas.microsoft.com/office/drawing/2010/main"/>
            </a:ext>
          </a:extLst>
        </p:spPr>
      </p:pic>
      <p:sp>
        <p:nvSpPr>
          <p:cNvPr id="9" name="Marcador de texto 3"/>
          <p:cNvSpPr txBox="1">
            <a:spLocks/>
          </p:cNvSpPr>
          <p:nvPr/>
        </p:nvSpPr>
        <p:spPr>
          <a:xfrm>
            <a:off x="6156420" y="498475"/>
            <a:ext cx="5292725" cy="35179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s-EC" sz="3600" dirty="0" smtClean="0">
                <a:latin typeface="Times New Roman" pitchFamily="18" charset="0"/>
                <a:cs typeface="Times New Roman" pitchFamily="18" charset="0"/>
              </a:rPr>
              <a:t>Formación Académica</a:t>
            </a:r>
            <a:endParaRPr lang="es-EC" sz="3600" dirty="0" smtClean="0">
              <a:solidFill>
                <a:schemeClr val="tx1"/>
              </a:solidFill>
              <a:latin typeface="Times New Roman" pitchFamily="18" charset="0"/>
              <a:cs typeface="Times New Roman" pitchFamily="18" charset="0"/>
            </a:endParaRPr>
          </a:p>
          <a:p>
            <a:endParaRPr lang="es-EC" dirty="0" smtClean="0"/>
          </a:p>
          <a:p>
            <a:endParaRPr lang="es-EC" dirty="0"/>
          </a:p>
        </p:txBody>
      </p:sp>
      <p:graphicFrame>
        <p:nvGraphicFramePr>
          <p:cNvPr id="5" name="Tabla 4"/>
          <p:cNvGraphicFramePr>
            <a:graphicFrameLocks noGrp="1"/>
          </p:cNvGraphicFramePr>
          <p:nvPr>
            <p:extLst/>
          </p:nvPr>
        </p:nvGraphicFramePr>
        <p:xfrm>
          <a:off x="6236291" y="1078838"/>
          <a:ext cx="5882874" cy="1766824"/>
        </p:xfrm>
        <a:graphic>
          <a:graphicData uri="http://schemas.openxmlformats.org/drawingml/2006/table">
            <a:tbl>
              <a:tblPr>
                <a:tableStyleId>{EB9631B5-78F2-41C9-869B-9F39066F8104}</a:tableStyleId>
              </a:tblPr>
              <a:tblGrid>
                <a:gridCol w="1252347">
                  <a:extLst>
                    <a:ext uri="{9D8B030D-6E8A-4147-A177-3AD203B41FA5}">
                      <a16:colId xmlns="" xmlns:a16="http://schemas.microsoft.com/office/drawing/2014/main" val="20000"/>
                    </a:ext>
                  </a:extLst>
                </a:gridCol>
                <a:gridCol w="1252347">
                  <a:extLst>
                    <a:ext uri="{9D8B030D-6E8A-4147-A177-3AD203B41FA5}">
                      <a16:colId xmlns="" xmlns:a16="http://schemas.microsoft.com/office/drawing/2014/main" val="20001"/>
                    </a:ext>
                  </a:extLst>
                </a:gridCol>
                <a:gridCol w="789295">
                  <a:extLst>
                    <a:ext uri="{9D8B030D-6E8A-4147-A177-3AD203B41FA5}">
                      <a16:colId xmlns="" xmlns:a16="http://schemas.microsoft.com/office/drawing/2014/main" val="20002"/>
                    </a:ext>
                  </a:extLst>
                </a:gridCol>
                <a:gridCol w="877819">
                  <a:extLst>
                    <a:ext uri="{9D8B030D-6E8A-4147-A177-3AD203B41FA5}">
                      <a16:colId xmlns="" xmlns:a16="http://schemas.microsoft.com/office/drawing/2014/main" val="20003"/>
                    </a:ext>
                  </a:extLst>
                </a:gridCol>
                <a:gridCol w="877819">
                  <a:extLst>
                    <a:ext uri="{9D8B030D-6E8A-4147-A177-3AD203B41FA5}">
                      <a16:colId xmlns="" xmlns:a16="http://schemas.microsoft.com/office/drawing/2014/main" val="20004"/>
                    </a:ext>
                  </a:extLst>
                </a:gridCol>
                <a:gridCol w="833247">
                  <a:extLst>
                    <a:ext uri="{9D8B030D-6E8A-4147-A177-3AD203B41FA5}">
                      <a16:colId xmlns="" xmlns:a16="http://schemas.microsoft.com/office/drawing/2014/main" val="20005"/>
                    </a:ext>
                  </a:extLst>
                </a:gridCol>
              </a:tblGrid>
              <a:tr h="0">
                <a:tc gridSpan="6">
                  <a:txBody>
                    <a:bodyPr/>
                    <a:lstStyle/>
                    <a:p>
                      <a:pPr algn="just">
                        <a:lnSpc>
                          <a:spcPct val="115000"/>
                        </a:lnSpc>
                        <a:spcAft>
                          <a:spcPts val="0"/>
                        </a:spcAft>
                      </a:pPr>
                      <a:r>
                        <a:rPr lang="es-EC" sz="1200">
                          <a:effectLst/>
                        </a:rPr>
                        <a:t> </a:t>
                      </a:r>
                      <a:endParaRPr lang="es-ES" sz="1100">
                        <a:effectLst/>
                        <a:latin typeface="Cambria" panose="02040503050406030204" pitchFamily="18" charset="0"/>
                        <a:ea typeface="MS Mincho"/>
                        <a:cs typeface="Times New Roman" panose="02020603050405020304" pitchFamily="18"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00"/>
                  </a:ext>
                </a:extLst>
              </a:tr>
              <a:tr h="0">
                <a:tc gridSpan="2">
                  <a:txBody>
                    <a:bodyPr/>
                    <a:lstStyle/>
                    <a:p>
                      <a:pPr algn="just">
                        <a:lnSpc>
                          <a:spcPct val="115000"/>
                        </a:lnSpc>
                        <a:spcAft>
                          <a:spcPts val="1000"/>
                        </a:spcAft>
                      </a:pPr>
                      <a:r>
                        <a:rPr lang="es-EC" sz="1200">
                          <a:effectLst/>
                        </a:rPr>
                        <a:t>Formación Académica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hMerge="1">
                  <a:txBody>
                    <a:bodyPr/>
                    <a:lstStyle/>
                    <a:p>
                      <a:endParaRPr lang="es-ES"/>
                    </a:p>
                  </a:txBody>
                  <a:tcPr/>
                </a:tc>
                <a:tc>
                  <a:txBody>
                    <a:bodyPr/>
                    <a:lstStyle/>
                    <a:p>
                      <a:pPr marL="38100" marR="38100" algn="just">
                        <a:lnSpc>
                          <a:spcPts val="1600"/>
                        </a:lnSpc>
                        <a:spcAft>
                          <a:spcPts val="1000"/>
                        </a:spcAft>
                      </a:pPr>
                      <a:r>
                        <a:rPr lang="es-EC" sz="1200">
                          <a:effectLst/>
                        </a:rPr>
                        <a:t> </a:t>
                      </a:r>
                      <a:endParaRPr lang="es-ES" sz="1100">
                        <a:effectLst/>
                      </a:endParaRPr>
                    </a:p>
                    <a:p>
                      <a:pPr marL="38100" marR="38100" algn="just">
                        <a:lnSpc>
                          <a:spcPts val="1600"/>
                        </a:lnSpc>
                        <a:spcAft>
                          <a:spcPts val="1000"/>
                        </a:spcAft>
                      </a:pPr>
                      <a:r>
                        <a:rPr lang="es-EC" sz="1200">
                          <a:effectLst/>
                        </a:rPr>
                        <a:t> </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a:effectLst/>
                        </a:rPr>
                        <a:t>Porcentaje</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a:effectLst/>
                        </a:rPr>
                        <a:t>Porcentaje válido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a:effectLst/>
                        </a:rPr>
                        <a:t>Porcentaje acumulado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01"/>
                  </a:ext>
                </a:extLst>
              </a:tr>
              <a:tr h="0">
                <a:tc rowSpan="5">
                  <a:txBody>
                    <a:bodyPr/>
                    <a:lstStyle/>
                    <a:p>
                      <a:pPr marL="38100" marR="38100" algn="just">
                        <a:lnSpc>
                          <a:spcPts val="1600"/>
                        </a:lnSpc>
                        <a:spcAft>
                          <a:spcPts val="1000"/>
                        </a:spcAft>
                      </a:pPr>
                      <a:r>
                        <a:rPr lang="es-EC" sz="1200">
                          <a:effectLst/>
                        </a:rPr>
                        <a:t>Válido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BACHILLER</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51</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17,0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17,0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17,0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2"/>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TECNÓLOGO(A)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20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6,7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6,7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23,7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3"/>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TERCER NIVEL</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193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64,3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64,3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88,0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4"/>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MAESTRÍA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36</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12,0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12,0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5"/>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Total</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300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just">
                        <a:lnSpc>
                          <a:spcPct val="115000"/>
                        </a:lnSpc>
                        <a:spcAft>
                          <a:spcPts val="1000"/>
                        </a:spcAft>
                      </a:pPr>
                      <a:r>
                        <a:rPr lang="es-EC" sz="1200" dirty="0">
                          <a:effectLst/>
                        </a:rPr>
                        <a:t>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6"/>
                  </a:ext>
                </a:extLst>
              </a:tr>
            </a:tbl>
          </a:graphicData>
        </a:graphic>
      </p:graphicFrame>
      <p:pic>
        <p:nvPicPr>
          <p:cNvPr id="11" name="Imagen 10"/>
          <p:cNvPicPr/>
          <p:nvPr/>
        </p:nvPicPr>
        <p:blipFill rotWithShape="1">
          <a:blip r:embed="rId3">
            <a:extLst>
              <a:ext uri="{28A0092B-C50C-407E-A947-70E740481C1C}">
                <a14:useLocalDpi xmlns:a14="http://schemas.microsoft.com/office/drawing/2010/main" val="0"/>
              </a:ext>
            </a:extLst>
          </a:blip>
          <a:srcRect t="6169"/>
          <a:stretch/>
        </p:blipFill>
        <p:spPr bwMode="auto">
          <a:xfrm>
            <a:off x="6156420" y="2866030"/>
            <a:ext cx="5292725" cy="39919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6727060"/>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idx="4294967295"/>
          </p:nvPr>
        </p:nvSpPr>
        <p:spPr>
          <a:xfrm>
            <a:off x="3725839" y="48099"/>
            <a:ext cx="5292725" cy="3517900"/>
          </a:xfrm>
        </p:spPr>
        <p:txBody>
          <a:bodyPr/>
          <a:lstStyle/>
          <a:p>
            <a:pPr marL="0" indent="0" algn="ctr">
              <a:buNone/>
            </a:pPr>
            <a:r>
              <a:rPr lang="es-EC" sz="3600" dirty="0" smtClean="0">
                <a:latin typeface="Times New Roman" pitchFamily="18" charset="0"/>
                <a:cs typeface="Times New Roman" pitchFamily="18" charset="0"/>
              </a:rPr>
              <a:t>EDAD</a:t>
            </a:r>
            <a:endParaRPr lang="es-EC" sz="3600" dirty="0" smtClean="0">
              <a:solidFill>
                <a:schemeClr val="tx1"/>
              </a:solidFill>
              <a:latin typeface="Times New Roman" pitchFamily="18" charset="0"/>
              <a:cs typeface="Times New Roman" pitchFamily="18" charset="0"/>
            </a:endParaRPr>
          </a:p>
          <a:p>
            <a:endParaRPr lang="es-EC" dirty="0"/>
          </a:p>
          <a:p>
            <a:endParaRPr lang="es-EC" dirty="0"/>
          </a:p>
        </p:txBody>
      </p:sp>
      <p:graphicFrame>
        <p:nvGraphicFramePr>
          <p:cNvPr id="6" name="Tabla 5"/>
          <p:cNvGraphicFramePr>
            <a:graphicFrameLocks noGrp="1"/>
          </p:cNvGraphicFramePr>
          <p:nvPr>
            <p:extLst/>
          </p:nvPr>
        </p:nvGraphicFramePr>
        <p:xfrm>
          <a:off x="268766" y="48091"/>
          <a:ext cx="4753610" cy="6809908"/>
        </p:xfrm>
        <a:graphic>
          <a:graphicData uri="http://schemas.openxmlformats.org/drawingml/2006/table">
            <a:tbl>
              <a:tblPr>
                <a:tableStyleId>{2A488322-F2BA-4B5B-9748-0D474271808F}</a:tableStyleId>
              </a:tblPr>
              <a:tblGrid>
                <a:gridCol w="501413">
                  <a:extLst>
                    <a:ext uri="{9D8B030D-6E8A-4147-A177-3AD203B41FA5}">
                      <a16:colId xmlns="" xmlns:a16="http://schemas.microsoft.com/office/drawing/2014/main" val="20000"/>
                    </a:ext>
                  </a:extLst>
                </a:gridCol>
                <a:gridCol w="649188">
                  <a:extLst>
                    <a:ext uri="{9D8B030D-6E8A-4147-A177-3AD203B41FA5}">
                      <a16:colId xmlns="" xmlns:a16="http://schemas.microsoft.com/office/drawing/2014/main" val="20001"/>
                    </a:ext>
                  </a:extLst>
                </a:gridCol>
                <a:gridCol w="868130">
                  <a:extLst>
                    <a:ext uri="{9D8B030D-6E8A-4147-A177-3AD203B41FA5}">
                      <a16:colId xmlns="" xmlns:a16="http://schemas.microsoft.com/office/drawing/2014/main" val="20002"/>
                    </a:ext>
                  </a:extLst>
                </a:gridCol>
                <a:gridCol w="910173">
                  <a:extLst>
                    <a:ext uri="{9D8B030D-6E8A-4147-A177-3AD203B41FA5}">
                      <a16:colId xmlns="" xmlns:a16="http://schemas.microsoft.com/office/drawing/2014/main" val="20003"/>
                    </a:ext>
                  </a:extLst>
                </a:gridCol>
                <a:gridCol w="912353">
                  <a:extLst>
                    <a:ext uri="{9D8B030D-6E8A-4147-A177-3AD203B41FA5}">
                      <a16:colId xmlns="" xmlns:a16="http://schemas.microsoft.com/office/drawing/2014/main" val="20004"/>
                    </a:ext>
                  </a:extLst>
                </a:gridCol>
                <a:gridCol w="912353">
                  <a:extLst>
                    <a:ext uri="{9D8B030D-6E8A-4147-A177-3AD203B41FA5}">
                      <a16:colId xmlns="" xmlns:a16="http://schemas.microsoft.com/office/drawing/2014/main" val="20005"/>
                    </a:ext>
                  </a:extLst>
                </a:gridCol>
              </a:tblGrid>
              <a:tr h="468658">
                <a:tc gridSpan="2">
                  <a:txBody>
                    <a:bodyPr/>
                    <a:lstStyle/>
                    <a:p>
                      <a:pPr algn="just">
                        <a:lnSpc>
                          <a:spcPct val="115000"/>
                        </a:lnSpc>
                        <a:spcAft>
                          <a:spcPts val="1000"/>
                        </a:spcAft>
                      </a:pPr>
                      <a:r>
                        <a:rPr lang="es-EC" sz="1200" dirty="0">
                          <a:effectLst/>
                          <a:latin typeface="+mn-lt"/>
                          <a:cs typeface="Times New Roman" panose="02020603050405020304" pitchFamily="18" charset="0"/>
                        </a:rPr>
                        <a:t>Edad</a:t>
                      </a:r>
                      <a:endParaRPr lang="es-ES" sz="1200" dirty="0">
                        <a:effectLst/>
                        <a:latin typeface="+mn-lt"/>
                        <a:ea typeface="Cambria" panose="02040503050406030204" pitchFamily="18" charset="0"/>
                        <a:cs typeface="Times New Roman" panose="02020603050405020304" pitchFamily="18" charset="0"/>
                      </a:endParaRPr>
                    </a:p>
                  </a:txBody>
                  <a:tcPr marL="0" marR="0" marT="0" marB="0" anchor="b"/>
                </a:tc>
                <a:tc hMerge="1">
                  <a:txBody>
                    <a:bodyPr/>
                    <a:lstStyle/>
                    <a:p>
                      <a:endParaRPr lang="es-ES"/>
                    </a:p>
                  </a:txBody>
                  <a:tcP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Frecuencia</a:t>
                      </a:r>
                      <a:endParaRPr lang="es-ES" sz="1200">
                        <a:effectLst/>
                        <a:latin typeface="+mn-lt"/>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a:effectLst/>
                          <a:latin typeface="+mn-lt"/>
                          <a:cs typeface="Times New Roman" panose="02020603050405020304" pitchFamily="18" charset="0"/>
                        </a:rPr>
                        <a:t>Porcentaje</a:t>
                      </a:r>
                      <a:endParaRPr lang="es-ES" sz="1200">
                        <a:effectLst/>
                        <a:latin typeface="+mn-lt"/>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a:effectLst/>
                          <a:latin typeface="+mn-lt"/>
                          <a:cs typeface="Times New Roman" panose="02020603050405020304" pitchFamily="18" charset="0"/>
                        </a:rPr>
                        <a:t>Porcentaje válido</a:t>
                      </a:r>
                      <a:endParaRPr lang="es-ES" sz="1200">
                        <a:effectLst/>
                        <a:latin typeface="+mn-lt"/>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a:effectLst/>
                          <a:latin typeface="+mn-lt"/>
                          <a:cs typeface="Times New Roman" panose="02020603050405020304" pitchFamily="18" charset="0"/>
                        </a:rPr>
                        <a:t>Porcentaje acumulado</a:t>
                      </a:r>
                      <a:endParaRPr lang="es-ES" sz="1200">
                        <a:effectLst/>
                        <a:latin typeface="+mn-lt"/>
                        <a:ea typeface="Cambria" panose="020405030504060302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00"/>
                  </a:ext>
                </a:extLst>
              </a:tr>
              <a:tr h="211375">
                <a:tc rowSpan="30">
                  <a:txBody>
                    <a:bodyPr/>
                    <a:lstStyle/>
                    <a:p>
                      <a:pPr marL="38100" marR="38100" algn="just">
                        <a:lnSpc>
                          <a:spcPts val="1600"/>
                        </a:lnSpc>
                        <a:spcAft>
                          <a:spcPts val="1000"/>
                        </a:spcAft>
                      </a:pPr>
                      <a:r>
                        <a:rPr lang="es-EC" sz="1200" dirty="0">
                          <a:effectLst/>
                          <a:latin typeface="+mn-lt"/>
                          <a:cs typeface="Times New Roman" panose="02020603050405020304" pitchFamily="18" charset="0"/>
                        </a:rPr>
                        <a:t>Válido</a:t>
                      </a:r>
                      <a:endParaRPr lang="es-ES" sz="1200" dirty="0">
                        <a:effectLst/>
                        <a:latin typeface="+mn-lt"/>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latin typeface="+mn-lt"/>
                          <a:cs typeface="Times New Roman" panose="02020603050405020304" pitchFamily="18" charset="0"/>
                        </a:rPr>
                        <a:t>20</a:t>
                      </a:r>
                      <a:endParaRPr lang="es-ES" sz="1200">
                        <a:effectLst/>
                        <a:latin typeface="+mn-lt"/>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latin typeface="+mn-lt"/>
                          <a:cs typeface="Times New Roman" panose="02020603050405020304" pitchFamily="18" charset="0"/>
                        </a:rPr>
                        <a:t>4</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1,3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1,3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1,3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1"/>
                  </a:ext>
                </a:extLst>
              </a:tr>
              <a:tr h="211375">
                <a:tc vMerge="1">
                  <a:txBody>
                    <a:bodyPr/>
                    <a:lstStyle/>
                    <a:p>
                      <a:endParaRPr lang="es-ES"/>
                    </a:p>
                  </a:txBody>
                  <a:tcP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21</a:t>
                      </a:r>
                      <a:endParaRPr lang="es-ES" sz="1200">
                        <a:effectLst/>
                        <a:latin typeface="+mn-lt"/>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dirty="0">
                          <a:effectLst/>
                          <a:latin typeface="+mn-lt"/>
                          <a:cs typeface="Times New Roman" panose="02020603050405020304" pitchFamily="18" charset="0"/>
                        </a:rPr>
                        <a:t>2</a:t>
                      </a:r>
                      <a:endParaRPr lang="es-ES" sz="1200" dirty="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,7</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,7</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2,0</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2"/>
                  </a:ext>
                </a:extLst>
              </a:tr>
              <a:tr h="211375">
                <a:tc vMerge="1">
                  <a:txBody>
                    <a:bodyPr/>
                    <a:lstStyle/>
                    <a:p>
                      <a:endParaRPr lang="es-ES"/>
                    </a:p>
                  </a:txBody>
                  <a:tcP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22</a:t>
                      </a:r>
                      <a:endParaRPr lang="es-ES" sz="1200">
                        <a:effectLst/>
                        <a:latin typeface="+mn-lt"/>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dirty="0">
                          <a:effectLst/>
                          <a:latin typeface="+mn-lt"/>
                          <a:cs typeface="Times New Roman" panose="02020603050405020304" pitchFamily="18" charset="0"/>
                        </a:rPr>
                        <a:t>10</a:t>
                      </a:r>
                      <a:endParaRPr lang="es-ES" sz="1200" dirty="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3,3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3,3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5,3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3"/>
                  </a:ext>
                </a:extLst>
              </a:tr>
              <a:tr h="211375">
                <a:tc vMerge="1">
                  <a:txBody>
                    <a:bodyPr/>
                    <a:lstStyle/>
                    <a:p>
                      <a:endParaRPr lang="es-ES"/>
                    </a:p>
                  </a:txBody>
                  <a:tcP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23</a:t>
                      </a:r>
                      <a:endParaRPr lang="es-ES" sz="1200">
                        <a:effectLst/>
                        <a:latin typeface="+mn-lt"/>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latin typeface="+mn-lt"/>
                          <a:cs typeface="Times New Roman" panose="02020603050405020304" pitchFamily="18" charset="0"/>
                        </a:rPr>
                        <a:t>11</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3,7</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3,7</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9,0</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4"/>
                  </a:ext>
                </a:extLst>
              </a:tr>
              <a:tr h="211375">
                <a:tc vMerge="1">
                  <a:txBody>
                    <a:bodyPr/>
                    <a:lstStyle/>
                    <a:p>
                      <a:endParaRPr lang="es-ES"/>
                    </a:p>
                  </a:txBody>
                  <a:tcP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24</a:t>
                      </a:r>
                      <a:endParaRPr lang="es-ES" sz="1200">
                        <a:effectLst/>
                        <a:latin typeface="+mn-lt"/>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latin typeface="+mn-lt"/>
                          <a:cs typeface="Times New Roman" panose="02020603050405020304" pitchFamily="18" charset="0"/>
                        </a:rPr>
                        <a:t>16</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dirty="0">
                          <a:effectLst/>
                          <a:latin typeface="+mn-lt"/>
                          <a:cs typeface="Times New Roman" panose="02020603050405020304" pitchFamily="18" charset="0"/>
                        </a:rPr>
                        <a:t>5,3</a:t>
                      </a:r>
                      <a:endParaRPr lang="es-ES" sz="1200" dirty="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5,3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14,3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5"/>
                  </a:ext>
                </a:extLst>
              </a:tr>
              <a:tr h="211375">
                <a:tc vMerge="1">
                  <a:txBody>
                    <a:bodyPr/>
                    <a:lstStyle/>
                    <a:p>
                      <a:endParaRPr lang="es-ES"/>
                    </a:p>
                  </a:txBody>
                  <a:tcP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25</a:t>
                      </a:r>
                      <a:endParaRPr lang="es-ES" sz="1200">
                        <a:effectLst/>
                        <a:latin typeface="+mn-lt"/>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latin typeface="+mn-lt"/>
                          <a:cs typeface="Times New Roman" panose="02020603050405020304" pitchFamily="18" charset="0"/>
                        </a:rPr>
                        <a:t>19</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6,3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6,3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20,7</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6"/>
                  </a:ext>
                </a:extLst>
              </a:tr>
              <a:tr h="211375">
                <a:tc vMerge="1">
                  <a:txBody>
                    <a:bodyPr/>
                    <a:lstStyle/>
                    <a:p>
                      <a:endParaRPr lang="es-ES"/>
                    </a:p>
                  </a:txBody>
                  <a:tcP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26</a:t>
                      </a:r>
                      <a:endParaRPr lang="es-ES" sz="1200">
                        <a:effectLst/>
                        <a:latin typeface="+mn-lt"/>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latin typeface="+mn-lt"/>
                          <a:cs typeface="Times New Roman" panose="02020603050405020304" pitchFamily="18" charset="0"/>
                        </a:rPr>
                        <a:t>15</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dirty="0">
                          <a:effectLst/>
                          <a:latin typeface="+mn-lt"/>
                          <a:cs typeface="Times New Roman" panose="02020603050405020304" pitchFamily="18" charset="0"/>
                        </a:rPr>
                        <a:t>5,0</a:t>
                      </a:r>
                      <a:endParaRPr lang="es-ES" sz="1200" dirty="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5,0</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25,7</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7"/>
                  </a:ext>
                </a:extLst>
              </a:tr>
              <a:tr h="211375">
                <a:tc vMerge="1">
                  <a:txBody>
                    <a:bodyPr/>
                    <a:lstStyle/>
                    <a:p>
                      <a:endParaRPr lang="es-ES"/>
                    </a:p>
                  </a:txBody>
                  <a:tcP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27</a:t>
                      </a:r>
                      <a:endParaRPr lang="es-ES" sz="1200">
                        <a:effectLst/>
                        <a:latin typeface="+mn-lt"/>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latin typeface="+mn-lt"/>
                          <a:cs typeface="Times New Roman" panose="02020603050405020304" pitchFamily="18" charset="0"/>
                        </a:rPr>
                        <a:t>39</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13,0</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dirty="0">
                          <a:effectLst/>
                          <a:latin typeface="+mn-lt"/>
                          <a:cs typeface="Times New Roman" panose="02020603050405020304" pitchFamily="18" charset="0"/>
                        </a:rPr>
                        <a:t>13,0</a:t>
                      </a:r>
                      <a:endParaRPr lang="es-ES" sz="1200" dirty="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38,7</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8"/>
                  </a:ext>
                </a:extLst>
              </a:tr>
              <a:tr h="211375">
                <a:tc vMerge="1">
                  <a:txBody>
                    <a:bodyPr/>
                    <a:lstStyle/>
                    <a:p>
                      <a:endParaRPr lang="es-ES"/>
                    </a:p>
                  </a:txBody>
                  <a:tcP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28</a:t>
                      </a:r>
                      <a:endParaRPr lang="es-ES" sz="1200">
                        <a:effectLst/>
                        <a:latin typeface="+mn-lt"/>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latin typeface="+mn-lt"/>
                          <a:cs typeface="Times New Roman" panose="02020603050405020304" pitchFamily="18" charset="0"/>
                        </a:rPr>
                        <a:t>33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11,0</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11,0</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dirty="0">
                          <a:effectLst/>
                          <a:latin typeface="+mn-lt"/>
                          <a:cs typeface="Times New Roman" panose="02020603050405020304" pitchFamily="18" charset="0"/>
                        </a:rPr>
                        <a:t>49,7</a:t>
                      </a:r>
                      <a:endParaRPr lang="es-ES" sz="1200" dirty="0">
                        <a:effectLst/>
                        <a:latin typeface="+mn-lt"/>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9"/>
                  </a:ext>
                </a:extLst>
              </a:tr>
              <a:tr h="211375">
                <a:tc vMerge="1">
                  <a:txBody>
                    <a:bodyPr/>
                    <a:lstStyle/>
                    <a:p>
                      <a:endParaRPr lang="es-ES"/>
                    </a:p>
                  </a:txBody>
                  <a:tcP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29</a:t>
                      </a:r>
                      <a:endParaRPr lang="es-ES" sz="1200">
                        <a:effectLst/>
                        <a:latin typeface="+mn-lt"/>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latin typeface="+mn-lt"/>
                          <a:cs typeface="Times New Roman" panose="02020603050405020304" pitchFamily="18" charset="0"/>
                        </a:rPr>
                        <a:t>24</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dirty="0">
                          <a:effectLst/>
                          <a:latin typeface="+mn-lt"/>
                          <a:cs typeface="Times New Roman" panose="02020603050405020304" pitchFamily="18" charset="0"/>
                        </a:rPr>
                        <a:t>8,0</a:t>
                      </a:r>
                      <a:endParaRPr lang="es-ES" sz="1200" dirty="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dirty="0">
                          <a:effectLst/>
                          <a:latin typeface="+mn-lt"/>
                          <a:cs typeface="Times New Roman" panose="02020603050405020304" pitchFamily="18" charset="0"/>
                        </a:rPr>
                        <a:t>8,0</a:t>
                      </a:r>
                      <a:endParaRPr lang="es-ES" sz="1200" dirty="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57,7</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10"/>
                  </a:ext>
                </a:extLst>
              </a:tr>
              <a:tr h="211375">
                <a:tc vMerge="1">
                  <a:txBody>
                    <a:bodyPr/>
                    <a:lstStyle/>
                    <a:p>
                      <a:endParaRPr lang="es-ES"/>
                    </a:p>
                  </a:txBody>
                  <a:tcP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30</a:t>
                      </a:r>
                      <a:endParaRPr lang="es-ES" sz="1200">
                        <a:effectLst/>
                        <a:latin typeface="+mn-lt"/>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latin typeface="+mn-lt"/>
                          <a:cs typeface="Times New Roman" panose="02020603050405020304" pitchFamily="18" charset="0"/>
                        </a:rPr>
                        <a:t>20</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6,7</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6,7</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64,3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11"/>
                  </a:ext>
                </a:extLst>
              </a:tr>
              <a:tr h="211375">
                <a:tc vMerge="1">
                  <a:txBody>
                    <a:bodyPr/>
                    <a:lstStyle/>
                    <a:p>
                      <a:endParaRPr lang="es-ES"/>
                    </a:p>
                  </a:txBody>
                  <a:tcP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31</a:t>
                      </a:r>
                      <a:endParaRPr lang="es-ES" sz="1200">
                        <a:effectLst/>
                        <a:latin typeface="+mn-lt"/>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latin typeface="+mn-lt"/>
                          <a:cs typeface="Times New Roman" panose="02020603050405020304" pitchFamily="18" charset="0"/>
                        </a:rPr>
                        <a:t>13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4,3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dirty="0">
                          <a:effectLst/>
                          <a:latin typeface="+mn-lt"/>
                          <a:cs typeface="Times New Roman" panose="02020603050405020304" pitchFamily="18" charset="0"/>
                        </a:rPr>
                        <a:t>4,3</a:t>
                      </a:r>
                      <a:endParaRPr lang="es-ES" sz="1200" dirty="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68,7</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12"/>
                  </a:ext>
                </a:extLst>
              </a:tr>
              <a:tr h="211375">
                <a:tc vMerge="1">
                  <a:txBody>
                    <a:bodyPr/>
                    <a:lstStyle/>
                    <a:p>
                      <a:endParaRPr lang="es-ES"/>
                    </a:p>
                  </a:txBody>
                  <a:tcP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32</a:t>
                      </a:r>
                      <a:endParaRPr lang="es-ES" sz="1200">
                        <a:effectLst/>
                        <a:latin typeface="+mn-lt"/>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latin typeface="+mn-lt"/>
                          <a:cs typeface="Times New Roman" panose="02020603050405020304" pitchFamily="18" charset="0"/>
                        </a:rPr>
                        <a:t>19</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6,3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dirty="0">
                          <a:effectLst/>
                          <a:latin typeface="+mn-lt"/>
                          <a:cs typeface="Times New Roman" panose="02020603050405020304" pitchFamily="18" charset="0"/>
                        </a:rPr>
                        <a:t>6,3</a:t>
                      </a:r>
                      <a:endParaRPr lang="es-ES" sz="1200" dirty="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75,0</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13"/>
                  </a:ext>
                </a:extLst>
              </a:tr>
              <a:tr h="211375">
                <a:tc vMerge="1">
                  <a:txBody>
                    <a:bodyPr/>
                    <a:lstStyle/>
                    <a:p>
                      <a:endParaRPr lang="es-ES"/>
                    </a:p>
                  </a:txBody>
                  <a:tcP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33</a:t>
                      </a:r>
                      <a:endParaRPr lang="es-ES" sz="1200">
                        <a:effectLst/>
                        <a:latin typeface="+mn-lt"/>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latin typeface="+mn-lt"/>
                          <a:cs typeface="Times New Roman" panose="02020603050405020304" pitchFamily="18" charset="0"/>
                        </a:rPr>
                        <a:t>11</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3,7</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dirty="0">
                          <a:effectLst/>
                          <a:latin typeface="+mn-lt"/>
                          <a:cs typeface="Times New Roman" panose="02020603050405020304" pitchFamily="18" charset="0"/>
                        </a:rPr>
                        <a:t>3,7</a:t>
                      </a:r>
                      <a:endParaRPr lang="es-ES" sz="1200" dirty="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78,7</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14"/>
                  </a:ext>
                </a:extLst>
              </a:tr>
              <a:tr h="211375">
                <a:tc vMerge="1">
                  <a:txBody>
                    <a:bodyPr/>
                    <a:lstStyle/>
                    <a:p>
                      <a:endParaRPr lang="es-ES"/>
                    </a:p>
                  </a:txBody>
                  <a:tcP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34</a:t>
                      </a:r>
                      <a:endParaRPr lang="es-ES" sz="1200">
                        <a:effectLst/>
                        <a:latin typeface="+mn-lt"/>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latin typeface="+mn-lt"/>
                          <a:cs typeface="Times New Roman" panose="02020603050405020304" pitchFamily="18" charset="0"/>
                        </a:rPr>
                        <a:t>13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4,3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4,3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83,0</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15"/>
                  </a:ext>
                </a:extLst>
              </a:tr>
              <a:tr h="211375">
                <a:tc vMerge="1">
                  <a:txBody>
                    <a:bodyPr/>
                    <a:lstStyle/>
                    <a:p>
                      <a:endParaRPr lang="es-ES"/>
                    </a:p>
                  </a:txBody>
                  <a:tcP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35</a:t>
                      </a:r>
                      <a:endParaRPr lang="es-ES" sz="1200">
                        <a:effectLst/>
                        <a:latin typeface="+mn-lt"/>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latin typeface="+mn-lt"/>
                          <a:cs typeface="Times New Roman" panose="02020603050405020304" pitchFamily="18" charset="0"/>
                        </a:rPr>
                        <a:t>12</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4,0</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4,0</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87,0</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16"/>
                  </a:ext>
                </a:extLst>
              </a:tr>
              <a:tr h="211375">
                <a:tc vMerge="1">
                  <a:txBody>
                    <a:bodyPr/>
                    <a:lstStyle/>
                    <a:p>
                      <a:endParaRPr lang="es-ES"/>
                    </a:p>
                  </a:txBody>
                  <a:tcP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36</a:t>
                      </a:r>
                      <a:endParaRPr lang="es-ES" sz="1200">
                        <a:effectLst/>
                        <a:latin typeface="+mn-lt"/>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latin typeface="+mn-lt"/>
                          <a:cs typeface="Times New Roman" panose="02020603050405020304" pitchFamily="18" charset="0"/>
                        </a:rPr>
                        <a:t>8</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2,7</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2,7</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89,7</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17"/>
                  </a:ext>
                </a:extLst>
              </a:tr>
              <a:tr h="211375">
                <a:tc vMerge="1">
                  <a:txBody>
                    <a:bodyPr/>
                    <a:lstStyle/>
                    <a:p>
                      <a:endParaRPr lang="es-ES"/>
                    </a:p>
                  </a:txBody>
                  <a:tcP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37</a:t>
                      </a:r>
                      <a:endParaRPr lang="es-ES" sz="1200">
                        <a:effectLst/>
                        <a:latin typeface="+mn-lt"/>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latin typeface="+mn-lt"/>
                          <a:cs typeface="Times New Roman" panose="02020603050405020304" pitchFamily="18" charset="0"/>
                        </a:rPr>
                        <a:t>8</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2,7</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2,7</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92,3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18"/>
                  </a:ext>
                </a:extLst>
              </a:tr>
              <a:tr h="211375">
                <a:tc vMerge="1">
                  <a:txBody>
                    <a:bodyPr/>
                    <a:lstStyle/>
                    <a:p>
                      <a:endParaRPr lang="es-ES"/>
                    </a:p>
                  </a:txBody>
                  <a:tcP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38</a:t>
                      </a:r>
                      <a:endParaRPr lang="es-ES" sz="1200">
                        <a:effectLst/>
                        <a:latin typeface="+mn-lt"/>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latin typeface="+mn-lt"/>
                          <a:cs typeface="Times New Roman" panose="02020603050405020304" pitchFamily="18" charset="0"/>
                        </a:rPr>
                        <a:t>6</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2,0</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2,0</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dirty="0">
                          <a:effectLst/>
                          <a:latin typeface="+mn-lt"/>
                          <a:cs typeface="Times New Roman" panose="02020603050405020304" pitchFamily="18" charset="0"/>
                        </a:rPr>
                        <a:t>94,3</a:t>
                      </a:r>
                      <a:endParaRPr lang="es-ES" sz="1200" dirty="0">
                        <a:effectLst/>
                        <a:latin typeface="+mn-lt"/>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19"/>
                  </a:ext>
                </a:extLst>
              </a:tr>
              <a:tr h="211375">
                <a:tc vMerge="1">
                  <a:txBody>
                    <a:bodyPr/>
                    <a:lstStyle/>
                    <a:p>
                      <a:endParaRPr lang="es-ES"/>
                    </a:p>
                  </a:txBody>
                  <a:tcP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39</a:t>
                      </a:r>
                      <a:endParaRPr lang="es-ES" sz="1200">
                        <a:effectLst/>
                        <a:latin typeface="+mn-lt"/>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latin typeface="+mn-lt"/>
                          <a:cs typeface="Times New Roman" panose="02020603050405020304" pitchFamily="18" charset="0"/>
                        </a:rPr>
                        <a:t>1</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94,7</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20"/>
                  </a:ext>
                </a:extLst>
              </a:tr>
              <a:tr h="211375">
                <a:tc vMerge="1">
                  <a:txBody>
                    <a:bodyPr/>
                    <a:lstStyle/>
                    <a:p>
                      <a:endParaRPr lang="es-ES"/>
                    </a:p>
                  </a:txBody>
                  <a:tcP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40</a:t>
                      </a:r>
                      <a:endParaRPr lang="es-ES" sz="1200">
                        <a:effectLst/>
                        <a:latin typeface="+mn-lt"/>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latin typeface="+mn-lt"/>
                          <a:cs typeface="Times New Roman" panose="02020603050405020304" pitchFamily="18" charset="0"/>
                        </a:rPr>
                        <a:t>4</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1,3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1,3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dirty="0">
                          <a:effectLst/>
                          <a:latin typeface="+mn-lt"/>
                          <a:cs typeface="Times New Roman" panose="02020603050405020304" pitchFamily="18" charset="0"/>
                        </a:rPr>
                        <a:t>96,0</a:t>
                      </a:r>
                      <a:endParaRPr lang="es-ES" sz="1200" dirty="0">
                        <a:effectLst/>
                        <a:latin typeface="+mn-lt"/>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21"/>
                  </a:ext>
                </a:extLst>
              </a:tr>
              <a:tr h="211375">
                <a:tc vMerge="1">
                  <a:txBody>
                    <a:bodyPr/>
                    <a:lstStyle/>
                    <a:p>
                      <a:endParaRPr lang="es-ES"/>
                    </a:p>
                  </a:txBody>
                  <a:tcP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42</a:t>
                      </a:r>
                      <a:endParaRPr lang="es-ES" sz="1200">
                        <a:effectLst/>
                        <a:latin typeface="+mn-lt"/>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latin typeface="+mn-lt"/>
                          <a:cs typeface="Times New Roman" panose="02020603050405020304" pitchFamily="18" charset="0"/>
                        </a:rPr>
                        <a:t>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1,0</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1,0</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dirty="0">
                          <a:effectLst/>
                          <a:latin typeface="+mn-lt"/>
                          <a:cs typeface="Times New Roman" panose="02020603050405020304" pitchFamily="18" charset="0"/>
                        </a:rPr>
                        <a:t>97,0</a:t>
                      </a:r>
                      <a:endParaRPr lang="es-ES" sz="1200" dirty="0">
                        <a:effectLst/>
                        <a:latin typeface="+mn-lt"/>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22"/>
                  </a:ext>
                </a:extLst>
              </a:tr>
              <a:tr h="211375">
                <a:tc vMerge="1">
                  <a:txBody>
                    <a:bodyPr/>
                    <a:lstStyle/>
                    <a:p>
                      <a:endParaRPr lang="es-ES"/>
                    </a:p>
                  </a:txBody>
                  <a:tcP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44</a:t>
                      </a:r>
                      <a:endParaRPr lang="es-ES" sz="1200">
                        <a:effectLst/>
                        <a:latin typeface="+mn-lt"/>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latin typeface="+mn-lt"/>
                          <a:cs typeface="Times New Roman" panose="02020603050405020304" pitchFamily="18" charset="0"/>
                        </a:rPr>
                        <a:t>1</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dirty="0">
                          <a:effectLst/>
                          <a:latin typeface="+mn-lt"/>
                          <a:cs typeface="Times New Roman" panose="02020603050405020304" pitchFamily="18" charset="0"/>
                        </a:rPr>
                        <a:t>97,3</a:t>
                      </a:r>
                      <a:endParaRPr lang="es-ES" sz="1200" dirty="0">
                        <a:effectLst/>
                        <a:latin typeface="+mn-lt"/>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23"/>
                  </a:ext>
                </a:extLst>
              </a:tr>
              <a:tr h="211375">
                <a:tc vMerge="1">
                  <a:txBody>
                    <a:bodyPr/>
                    <a:lstStyle/>
                    <a:p>
                      <a:endParaRPr lang="es-ES"/>
                    </a:p>
                  </a:txBody>
                  <a:tcP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45</a:t>
                      </a:r>
                      <a:endParaRPr lang="es-ES" sz="1200">
                        <a:effectLst/>
                        <a:latin typeface="+mn-lt"/>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latin typeface="+mn-lt"/>
                          <a:cs typeface="Times New Roman" panose="02020603050405020304" pitchFamily="18" charset="0"/>
                        </a:rPr>
                        <a:t>1</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dirty="0">
                          <a:effectLst/>
                          <a:latin typeface="+mn-lt"/>
                          <a:cs typeface="Times New Roman" panose="02020603050405020304" pitchFamily="18" charset="0"/>
                        </a:rPr>
                        <a:t>97,7</a:t>
                      </a:r>
                      <a:endParaRPr lang="es-ES" sz="1200" dirty="0">
                        <a:effectLst/>
                        <a:latin typeface="+mn-lt"/>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24"/>
                  </a:ext>
                </a:extLst>
              </a:tr>
              <a:tr h="211375">
                <a:tc vMerge="1">
                  <a:txBody>
                    <a:bodyPr/>
                    <a:lstStyle/>
                    <a:p>
                      <a:endParaRPr lang="es-ES"/>
                    </a:p>
                  </a:txBody>
                  <a:tcP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47</a:t>
                      </a:r>
                      <a:endParaRPr lang="es-ES" sz="1200">
                        <a:effectLst/>
                        <a:latin typeface="+mn-lt"/>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latin typeface="+mn-lt"/>
                          <a:cs typeface="Times New Roman" panose="02020603050405020304" pitchFamily="18" charset="0"/>
                        </a:rPr>
                        <a:t>1</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98,0</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25"/>
                  </a:ext>
                </a:extLst>
              </a:tr>
              <a:tr h="211375">
                <a:tc vMerge="1">
                  <a:txBody>
                    <a:bodyPr/>
                    <a:lstStyle/>
                    <a:p>
                      <a:endParaRPr lang="es-ES"/>
                    </a:p>
                  </a:txBody>
                  <a:tcP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48</a:t>
                      </a:r>
                      <a:endParaRPr lang="es-ES" sz="1200">
                        <a:effectLst/>
                        <a:latin typeface="+mn-lt"/>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latin typeface="+mn-lt"/>
                          <a:cs typeface="Times New Roman" panose="02020603050405020304" pitchFamily="18" charset="0"/>
                        </a:rPr>
                        <a:t>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1,0</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1,0</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99,0</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26"/>
                  </a:ext>
                </a:extLst>
              </a:tr>
              <a:tr h="211375">
                <a:tc vMerge="1">
                  <a:txBody>
                    <a:bodyPr/>
                    <a:lstStyle/>
                    <a:p>
                      <a:endParaRPr lang="es-ES"/>
                    </a:p>
                  </a:txBody>
                  <a:tcP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50</a:t>
                      </a:r>
                      <a:endParaRPr lang="es-ES" sz="1200">
                        <a:effectLst/>
                        <a:latin typeface="+mn-lt"/>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latin typeface="+mn-lt"/>
                          <a:cs typeface="Times New Roman" panose="02020603050405020304" pitchFamily="18" charset="0"/>
                        </a:rPr>
                        <a:t>1</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dirty="0">
                          <a:effectLst/>
                          <a:latin typeface="+mn-lt"/>
                          <a:cs typeface="Times New Roman" panose="02020603050405020304" pitchFamily="18" charset="0"/>
                        </a:rPr>
                        <a:t>99,3</a:t>
                      </a:r>
                      <a:endParaRPr lang="es-ES" sz="1200" dirty="0">
                        <a:effectLst/>
                        <a:latin typeface="+mn-lt"/>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27"/>
                  </a:ext>
                </a:extLst>
              </a:tr>
              <a:tr h="211375">
                <a:tc vMerge="1">
                  <a:txBody>
                    <a:bodyPr/>
                    <a:lstStyle/>
                    <a:p>
                      <a:endParaRPr lang="es-ES"/>
                    </a:p>
                  </a:txBody>
                  <a:tcP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51</a:t>
                      </a:r>
                      <a:endParaRPr lang="es-ES" sz="1200">
                        <a:effectLst/>
                        <a:latin typeface="+mn-lt"/>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latin typeface="+mn-lt"/>
                          <a:cs typeface="Times New Roman" panose="02020603050405020304" pitchFamily="18" charset="0"/>
                        </a:rPr>
                        <a:t>1</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dirty="0">
                          <a:effectLst/>
                          <a:latin typeface="+mn-lt"/>
                          <a:cs typeface="Times New Roman" panose="02020603050405020304" pitchFamily="18" charset="0"/>
                        </a:rPr>
                        <a:t>99,7</a:t>
                      </a:r>
                      <a:endParaRPr lang="es-ES" sz="1200" dirty="0">
                        <a:effectLst/>
                        <a:latin typeface="+mn-lt"/>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28"/>
                  </a:ext>
                </a:extLst>
              </a:tr>
              <a:tr h="211375">
                <a:tc vMerge="1">
                  <a:txBody>
                    <a:bodyPr/>
                    <a:lstStyle/>
                    <a:p>
                      <a:endParaRPr lang="es-ES"/>
                    </a:p>
                  </a:txBody>
                  <a:tcP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53</a:t>
                      </a:r>
                      <a:endParaRPr lang="es-ES" sz="1200">
                        <a:effectLst/>
                        <a:latin typeface="+mn-lt"/>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latin typeface="+mn-lt"/>
                          <a:cs typeface="Times New Roman" panose="02020603050405020304" pitchFamily="18" charset="0"/>
                        </a:rPr>
                        <a:t>1</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,3</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dirty="0">
                          <a:effectLst/>
                          <a:latin typeface="+mn-lt"/>
                          <a:cs typeface="Times New Roman" panose="02020603050405020304" pitchFamily="18" charset="0"/>
                        </a:rPr>
                        <a:t>100,0</a:t>
                      </a:r>
                      <a:endParaRPr lang="es-ES" sz="1200" dirty="0">
                        <a:effectLst/>
                        <a:latin typeface="+mn-lt"/>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29"/>
                  </a:ext>
                </a:extLst>
              </a:tr>
              <a:tr h="211375">
                <a:tc vMerge="1">
                  <a:txBody>
                    <a:bodyPr/>
                    <a:lstStyle/>
                    <a:p>
                      <a:endParaRPr lang="es-ES"/>
                    </a:p>
                  </a:txBody>
                  <a:tcP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Total</a:t>
                      </a:r>
                      <a:endParaRPr lang="es-ES" sz="1200">
                        <a:effectLst/>
                        <a:latin typeface="+mn-lt"/>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latin typeface="+mn-lt"/>
                          <a:cs typeface="Times New Roman" panose="02020603050405020304" pitchFamily="18" charset="0"/>
                        </a:rPr>
                        <a:t>300</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100,0</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latin typeface="+mn-lt"/>
                          <a:cs typeface="Times New Roman" panose="02020603050405020304" pitchFamily="18" charset="0"/>
                        </a:rPr>
                        <a:t>100,0</a:t>
                      </a:r>
                      <a:endParaRPr lang="es-ES" sz="1200">
                        <a:effectLst/>
                        <a:latin typeface="+mn-lt"/>
                        <a:ea typeface="Cambria" panose="02040503050406030204" pitchFamily="18" charset="0"/>
                        <a:cs typeface="Times New Roman" panose="02020603050405020304" pitchFamily="18" charset="0"/>
                      </a:endParaRPr>
                    </a:p>
                  </a:txBody>
                  <a:tcPr marL="0" marR="0" marT="0" marB="0" anchor="ctr"/>
                </a:tc>
                <a:tc>
                  <a:txBody>
                    <a:bodyPr/>
                    <a:lstStyle/>
                    <a:p>
                      <a:pPr algn="just">
                        <a:lnSpc>
                          <a:spcPct val="115000"/>
                        </a:lnSpc>
                        <a:spcAft>
                          <a:spcPts val="1000"/>
                        </a:spcAft>
                      </a:pPr>
                      <a:r>
                        <a:rPr lang="es-EC" sz="1200" dirty="0">
                          <a:effectLst/>
                          <a:latin typeface="+mn-lt"/>
                          <a:cs typeface="Times New Roman" panose="02020603050405020304" pitchFamily="18" charset="0"/>
                        </a:rPr>
                        <a:t> </a:t>
                      </a:r>
                      <a:endParaRPr lang="es-ES" sz="1200" dirty="0">
                        <a:effectLst/>
                        <a:latin typeface="+mn-lt"/>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30"/>
                  </a:ext>
                </a:extLst>
              </a:tr>
            </a:tbl>
          </a:graphicData>
        </a:graphic>
      </p:graphicFrame>
      <p:pic>
        <p:nvPicPr>
          <p:cNvPr id="10" name="Imagen 9"/>
          <p:cNvPicPr/>
          <p:nvPr/>
        </p:nvPicPr>
        <p:blipFill rotWithShape="1">
          <a:blip r:embed="rId2"/>
          <a:srcRect l="2413" t="27082" r="56130" b="12575"/>
          <a:stretch/>
        </p:blipFill>
        <p:spPr bwMode="auto">
          <a:xfrm>
            <a:off x="5503426" y="920142"/>
            <a:ext cx="6492956" cy="51121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5946002"/>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idx="4294967295"/>
          </p:nvPr>
        </p:nvSpPr>
        <p:spPr>
          <a:xfrm>
            <a:off x="-109182" y="283688"/>
            <a:ext cx="5292725" cy="3517900"/>
          </a:xfrm>
        </p:spPr>
        <p:txBody>
          <a:bodyPr/>
          <a:lstStyle/>
          <a:p>
            <a:pPr marL="0" indent="0" algn="ctr">
              <a:buNone/>
            </a:pPr>
            <a:r>
              <a:rPr lang="es-EC" sz="3600" dirty="0" smtClean="0">
                <a:latin typeface="Times New Roman" pitchFamily="18" charset="0"/>
                <a:cs typeface="Times New Roman" pitchFamily="18" charset="0"/>
              </a:rPr>
              <a:t>Cargo institucional</a:t>
            </a:r>
            <a:endParaRPr lang="es-EC" sz="3600" dirty="0" smtClean="0">
              <a:solidFill>
                <a:schemeClr val="tx1"/>
              </a:solidFill>
              <a:latin typeface="Times New Roman" pitchFamily="18" charset="0"/>
              <a:cs typeface="Times New Roman" pitchFamily="18" charset="0"/>
            </a:endParaRPr>
          </a:p>
          <a:p>
            <a:endParaRPr lang="es-EC" dirty="0"/>
          </a:p>
          <a:p>
            <a:endParaRPr lang="es-EC" dirty="0"/>
          </a:p>
        </p:txBody>
      </p:sp>
      <p:sp>
        <p:nvSpPr>
          <p:cNvPr id="9" name="Marcador de texto 3"/>
          <p:cNvSpPr txBox="1">
            <a:spLocks/>
          </p:cNvSpPr>
          <p:nvPr/>
        </p:nvSpPr>
        <p:spPr>
          <a:xfrm>
            <a:off x="6338390" y="331787"/>
            <a:ext cx="5853610" cy="35179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s-EC" sz="3600" dirty="0" smtClean="0">
                <a:latin typeface="Times New Roman" pitchFamily="18" charset="0"/>
                <a:cs typeface="Times New Roman" pitchFamily="18" charset="0"/>
              </a:rPr>
              <a:t>Formación Complementaria</a:t>
            </a:r>
            <a:endParaRPr lang="es-EC" sz="3600" dirty="0" smtClean="0">
              <a:solidFill>
                <a:schemeClr val="tx1"/>
              </a:solidFill>
              <a:latin typeface="Times New Roman" pitchFamily="18" charset="0"/>
              <a:cs typeface="Times New Roman" pitchFamily="18" charset="0"/>
            </a:endParaRPr>
          </a:p>
          <a:p>
            <a:endParaRPr lang="es-EC" dirty="0" smtClean="0"/>
          </a:p>
          <a:p>
            <a:endParaRPr lang="es-EC" dirty="0"/>
          </a:p>
        </p:txBody>
      </p:sp>
      <p:graphicFrame>
        <p:nvGraphicFramePr>
          <p:cNvPr id="6" name="Tabla 5"/>
          <p:cNvGraphicFramePr>
            <a:graphicFrameLocks noGrp="1"/>
          </p:cNvGraphicFramePr>
          <p:nvPr>
            <p:extLst/>
          </p:nvPr>
        </p:nvGraphicFramePr>
        <p:xfrm>
          <a:off x="-573206" y="964336"/>
          <a:ext cx="6509981" cy="2053336"/>
        </p:xfrm>
        <a:graphic>
          <a:graphicData uri="http://schemas.openxmlformats.org/drawingml/2006/table">
            <a:tbl>
              <a:tblPr>
                <a:tableStyleId>{85BE263C-DBD7-4A20-BB59-AAB30ACAA65A}</a:tableStyleId>
              </a:tblPr>
              <a:tblGrid>
                <a:gridCol w="682388">
                  <a:extLst>
                    <a:ext uri="{9D8B030D-6E8A-4147-A177-3AD203B41FA5}">
                      <a16:colId xmlns="" xmlns:a16="http://schemas.microsoft.com/office/drawing/2014/main" val="20000"/>
                    </a:ext>
                  </a:extLst>
                </a:gridCol>
                <a:gridCol w="1569493">
                  <a:extLst>
                    <a:ext uri="{9D8B030D-6E8A-4147-A177-3AD203B41FA5}">
                      <a16:colId xmlns="" xmlns:a16="http://schemas.microsoft.com/office/drawing/2014/main" val="20001"/>
                    </a:ext>
                  </a:extLst>
                </a:gridCol>
                <a:gridCol w="887104">
                  <a:extLst>
                    <a:ext uri="{9D8B030D-6E8A-4147-A177-3AD203B41FA5}">
                      <a16:colId xmlns="" xmlns:a16="http://schemas.microsoft.com/office/drawing/2014/main" val="20002"/>
                    </a:ext>
                  </a:extLst>
                </a:gridCol>
                <a:gridCol w="900752">
                  <a:extLst>
                    <a:ext uri="{9D8B030D-6E8A-4147-A177-3AD203B41FA5}">
                      <a16:colId xmlns="" xmlns:a16="http://schemas.microsoft.com/office/drawing/2014/main" val="20003"/>
                    </a:ext>
                  </a:extLst>
                </a:gridCol>
                <a:gridCol w="1296538">
                  <a:extLst>
                    <a:ext uri="{9D8B030D-6E8A-4147-A177-3AD203B41FA5}">
                      <a16:colId xmlns="" xmlns:a16="http://schemas.microsoft.com/office/drawing/2014/main" val="20004"/>
                    </a:ext>
                  </a:extLst>
                </a:gridCol>
                <a:gridCol w="1173706">
                  <a:extLst>
                    <a:ext uri="{9D8B030D-6E8A-4147-A177-3AD203B41FA5}">
                      <a16:colId xmlns="" xmlns:a16="http://schemas.microsoft.com/office/drawing/2014/main" val="20005"/>
                    </a:ext>
                  </a:extLst>
                </a:gridCol>
              </a:tblGrid>
              <a:tr h="0">
                <a:tc gridSpan="6">
                  <a:txBody>
                    <a:bodyPr/>
                    <a:lstStyle/>
                    <a:p>
                      <a:pPr algn="just">
                        <a:lnSpc>
                          <a:spcPct val="115000"/>
                        </a:lnSpc>
                        <a:spcAft>
                          <a:spcPts val="0"/>
                        </a:spcAft>
                      </a:pPr>
                      <a:r>
                        <a:rPr lang="es-EC" sz="1200" dirty="0">
                          <a:effectLst/>
                        </a:rPr>
                        <a:t> </a:t>
                      </a:r>
                      <a:endParaRPr lang="es-ES" sz="1100" dirty="0">
                        <a:effectLst/>
                      </a:endParaRPr>
                    </a:p>
                    <a:p>
                      <a:pPr algn="just">
                        <a:lnSpc>
                          <a:spcPct val="115000"/>
                        </a:lnSpc>
                        <a:spcAft>
                          <a:spcPts val="0"/>
                        </a:spcAft>
                      </a:pPr>
                      <a:r>
                        <a:rPr lang="es-EC" sz="1200" dirty="0">
                          <a:effectLst/>
                        </a:rPr>
                        <a:t> </a:t>
                      </a:r>
                      <a:endParaRPr lang="es-ES" sz="1100" dirty="0">
                        <a:effectLst/>
                        <a:latin typeface="Cambria" panose="02040503050406030204" pitchFamily="18" charset="0"/>
                        <a:ea typeface="MS Mincho"/>
                        <a:cs typeface="Times New Roman" panose="02020603050405020304" pitchFamily="18"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00"/>
                  </a:ext>
                </a:extLst>
              </a:tr>
              <a:tr h="0">
                <a:tc gridSpan="2">
                  <a:txBody>
                    <a:bodyPr/>
                    <a:lstStyle/>
                    <a:p>
                      <a:pPr algn="just">
                        <a:lnSpc>
                          <a:spcPct val="115000"/>
                        </a:lnSpc>
                        <a:spcAft>
                          <a:spcPts val="1000"/>
                        </a:spcAft>
                      </a:pPr>
                      <a:r>
                        <a:rPr lang="es-EC" sz="1200">
                          <a:effectLst/>
                        </a:rPr>
                        <a:t> </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hMerge="1">
                  <a:txBody>
                    <a:bodyPr/>
                    <a:lstStyle/>
                    <a:p>
                      <a:endParaRPr lang="es-ES"/>
                    </a:p>
                  </a:txBody>
                  <a:tcPr/>
                </a:tc>
                <a:tc>
                  <a:txBody>
                    <a:bodyPr/>
                    <a:lstStyle/>
                    <a:p>
                      <a:pPr marL="38100" marR="38100" algn="just">
                        <a:lnSpc>
                          <a:spcPts val="1600"/>
                        </a:lnSpc>
                        <a:spcAft>
                          <a:spcPts val="1000"/>
                        </a:spcAft>
                      </a:pPr>
                      <a:r>
                        <a:rPr lang="es-EC" sz="1200">
                          <a:effectLst/>
                        </a:rPr>
                        <a:t>Frecuencia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a:effectLst/>
                        </a:rPr>
                        <a:t>Porcentaje</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a:effectLst/>
                        </a:rPr>
                        <a:t>Porcentaje válido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a:effectLst/>
                        </a:rPr>
                        <a:t>Porcentaje acumulado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01"/>
                  </a:ext>
                </a:extLst>
              </a:tr>
              <a:tr h="0">
                <a:tc rowSpan="6">
                  <a:txBody>
                    <a:bodyPr/>
                    <a:lstStyle/>
                    <a:p>
                      <a:pPr marL="38100" marR="38100" algn="just">
                        <a:lnSpc>
                          <a:spcPts val="1600"/>
                        </a:lnSpc>
                        <a:spcAft>
                          <a:spcPts val="1000"/>
                        </a:spcAft>
                      </a:pPr>
                      <a:r>
                        <a:rPr lang="es-EC" sz="1200" dirty="0">
                          <a:effectLst/>
                        </a:rPr>
                        <a:t>Válido</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ASISTENTE</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121</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40,3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40,3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40,3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2"/>
                  </a:ext>
                </a:extLst>
              </a:tr>
              <a:tr h="0">
                <a:tc vMerge="1">
                  <a:txBody>
                    <a:bodyPr/>
                    <a:lstStyle/>
                    <a:p>
                      <a:endParaRPr lang="es-ES"/>
                    </a:p>
                  </a:txBody>
                  <a:tcPr/>
                </a:tc>
                <a:tc>
                  <a:txBody>
                    <a:bodyPr/>
                    <a:lstStyle/>
                    <a:p>
                      <a:pPr marL="38100" marR="38100" algn="just">
                        <a:lnSpc>
                          <a:spcPts val="1600"/>
                        </a:lnSpc>
                        <a:spcAft>
                          <a:spcPts val="1000"/>
                        </a:spcAft>
                      </a:pPr>
                      <a:r>
                        <a:rPr lang="es-EC" sz="1200" dirty="0">
                          <a:effectLst/>
                        </a:rPr>
                        <a:t>ANALISTA</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101</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33,7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33,7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74,0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3"/>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ESPECIALISTA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45</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15,0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15,0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dirty="0">
                          <a:effectLst/>
                        </a:rPr>
                        <a:t>89,0</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4"/>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JEFE DEPARTAMENTAL</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27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9,0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9,0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98,0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5"/>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OTRO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6</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2,0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2,0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6"/>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Total</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dirty="0">
                          <a:effectLst/>
                        </a:rPr>
                        <a:t>300</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just">
                        <a:lnSpc>
                          <a:spcPct val="115000"/>
                        </a:lnSpc>
                        <a:spcAft>
                          <a:spcPts val="1000"/>
                        </a:spcAft>
                      </a:pPr>
                      <a:r>
                        <a:rPr lang="es-EC" sz="1200" dirty="0">
                          <a:effectLst/>
                        </a:rPr>
                        <a:t>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7"/>
                  </a:ext>
                </a:extLst>
              </a:tr>
            </a:tbl>
          </a:graphicData>
        </a:graphic>
      </p:graphicFrame>
      <p:pic>
        <p:nvPicPr>
          <p:cNvPr id="10" name="Imagen 9"/>
          <p:cNvPicPr/>
          <p:nvPr/>
        </p:nvPicPr>
        <p:blipFill rotWithShape="1">
          <a:blip r:embed="rId2">
            <a:extLst>
              <a:ext uri="{28A0092B-C50C-407E-A947-70E740481C1C}">
                <a14:useLocalDpi xmlns:a14="http://schemas.microsoft.com/office/drawing/2010/main" val="0"/>
              </a:ext>
            </a:extLst>
          </a:blip>
          <a:srcRect t="6169"/>
          <a:stretch/>
        </p:blipFill>
        <p:spPr bwMode="auto">
          <a:xfrm>
            <a:off x="435051" y="3220872"/>
            <a:ext cx="4748492" cy="3664424"/>
          </a:xfrm>
          <a:prstGeom prst="rect">
            <a:avLst/>
          </a:prstGeom>
          <a:noFill/>
          <a:ln>
            <a:noFill/>
          </a:ln>
          <a:extLst>
            <a:ext uri="{53640926-AAD7-44D8-BBD7-CCE9431645EC}">
              <a14:shadowObscured xmlns:a14="http://schemas.microsoft.com/office/drawing/2010/main"/>
            </a:ext>
          </a:extLst>
        </p:spPr>
      </p:pic>
      <p:graphicFrame>
        <p:nvGraphicFramePr>
          <p:cNvPr id="7" name="Tabla 6"/>
          <p:cNvGraphicFramePr>
            <a:graphicFrameLocks noGrp="1"/>
          </p:cNvGraphicFramePr>
          <p:nvPr>
            <p:extLst/>
          </p:nvPr>
        </p:nvGraphicFramePr>
        <p:xfrm>
          <a:off x="6145389" y="978479"/>
          <a:ext cx="6046611" cy="1429512"/>
        </p:xfrm>
        <a:graphic>
          <a:graphicData uri="http://schemas.openxmlformats.org/drawingml/2006/table">
            <a:tbl>
              <a:tblPr>
                <a:tableStyleId>{85BE263C-DBD7-4A20-BB59-AAB30ACAA65A}</a:tableStyleId>
              </a:tblPr>
              <a:tblGrid>
                <a:gridCol w="582957">
                  <a:extLst>
                    <a:ext uri="{9D8B030D-6E8A-4147-A177-3AD203B41FA5}">
                      <a16:colId xmlns="" xmlns:a16="http://schemas.microsoft.com/office/drawing/2014/main" val="20000"/>
                    </a:ext>
                  </a:extLst>
                </a:gridCol>
                <a:gridCol w="1842448">
                  <a:extLst>
                    <a:ext uri="{9D8B030D-6E8A-4147-A177-3AD203B41FA5}">
                      <a16:colId xmlns="" xmlns:a16="http://schemas.microsoft.com/office/drawing/2014/main" val="20001"/>
                    </a:ext>
                  </a:extLst>
                </a:gridCol>
                <a:gridCol w="887105">
                  <a:extLst>
                    <a:ext uri="{9D8B030D-6E8A-4147-A177-3AD203B41FA5}">
                      <a16:colId xmlns="" xmlns:a16="http://schemas.microsoft.com/office/drawing/2014/main" val="20002"/>
                    </a:ext>
                  </a:extLst>
                </a:gridCol>
                <a:gridCol w="873456">
                  <a:extLst>
                    <a:ext uri="{9D8B030D-6E8A-4147-A177-3AD203B41FA5}">
                      <a16:colId xmlns="" xmlns:a16="http://schemas.microsoft.com/office/drawing/2014/main" val="20003"/>
                    </a:ext>
                  </a:extLst>
                </a:gridCol>
                <a:gridCol w="1016998">
                  <a:extLst>
                    <a:ext uri="{9D8B030D-6E8A-4147-A177-3AD203B41FA5}">
                      <a16:colId xmlns="" xmlns:a16="http://schemas.microsoft.com/office/drawing/2014/main" val="20004"/>
                    </a:ext>
                  </a:extLst>
                </a:gridCol>
                <a:gridCol w="843647">
                  <a:extLst>
                    <a:ext uri="{9D8B030D-6E8A-4147-A177-3AD203B41FA5}">
                      <a16:colId xmlns="" xmlns:a16="http://schemas.microsoft.com/office/drawing/2014/main" val="20005"/>
                    </a:ext>
                  </a:extLst>
                </a:gridCol>
              </a:tblGrid>
              <a:tr h="0">
                <a:tc gridSpan="6">
                  <a:txBody>
                    <a:bodyPr/>
                    <a:lstStyle/>
                    <a:p>
                      <a:pPr marL="38100" marR="38100" algn="just">
                        <a:lnSpc>
                          <a:spcPts val="1600"/>
                        </a:lnSpc>
                        <a:spcAft>
                          <a:spcPts val="1000"/>
                        </a:spcAft>
                      </a:pPr>
                      <a:r>
                        <a:rPr lang="es-EC" sz="1200" dirty="0">
                          <a:effectLst/>
                        </a:rPr>
                        <a:t>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00"/>
                  </a:ext>
                </a:extLst>
              </a:tr>
              <a:tr h="0">
                <a:tc gridSpan="2">
                  <a:txBody>
                    <a:bodyPr/>
                    <a:lstStyle/>
                    <a:p>
                      <a:pPr algn="just">
                        <a:lnSpc>
                          <a:spcPct val="115000"/>
                        </a:lnSpc>
                        <a:spcAft>
                          <a:spcPts val="1000"/>
                        </a:spcAft>
                      </a:pPr>
                      <a:r>
                        <a:rPr lang="es-EC" sz="1200" dirty="0">
                          <a:effectLst/>
                        </a:rPr>
                        <a:t>Formación Complementaria</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hMerge="1">
                  <a:txBody>
                    <a:bodyPr/>
                    <a:lstStyle/>
                    <a:p>
                      <a:endParaRPr lang="es-ES"/>
                    </a:p>
                  </a:txBody>
                  <a:tcPr/>
                </a:tc>
                <a:tc>
                  <a:txBody>
                    <a:bodyPr/>
                    <a:lstStyle/>
                    <a:p>
                      <a:pPr marL="38100" marR="38100" algn="just">
                        <a:lnSpc>
                          <a:spcPts val="1600"/>
                        </a:lnSpc>
                        <a:spcAft>
                          <a:spcPts val="1000"/>
                        </a:spcAft>
                      </a:pPr>
                      <a:r>
                        <a:rPr lang="es-EC" sz="1200">
                          <a:effectLst/>
                        </a:rPr>
                        <a:t>Frecuencia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a:effectLst/>
                        </a:rPr>
                        <a:t>Porcentaje</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a:effectLst/>
                        </a:rPr>
                        <a:t>Porcentaje válido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a:effectLst/>
                        </a:rPr>
                        <a:t>Porcentaje acumulado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01"/>
                  </a:ext>
                </a:extLst>
              </a:tr>
              <a:tr h="0">
                <a:tc rowSpan="4">
                  <a:txBody>
                    <a:bodyPr/>
                    <a:lstStyle/>
                    <a:p>
                      <a:pPr marL="38100" marR="38100" algn="just">
                        <a:lnSpc>
                          <a:spcPts val="1600"/>
                        </a:lnSpc>
                        <a:spcAft>
                          <a:spcPts val="1000"/>
                        </a:spcAft>
                      </a:pPr>
                      <a:r>
                        <a:rPr lang="es-EC" sz="1200">
                          <a:effectLst/>
                        </a:rPr>
                        <a:t>Válido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IDIOMAS</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103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34,3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34,3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34,3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2"/>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INFORMATICA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88</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29,3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29,3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63,7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3"/>
                  </a:ext>
                </a:extLst>
              </a:tr>
              <a:tr h="0">
                <a:tc vMerge="1">
                  <a:txBody>
                    <a:bodyPr/>
                    <a:lstStyle/>
                    <a:p>
                      <a:endParaRPr lang="es-ES"/>
                    </a:p>
                  </a:txBody>
                  <a:tcPr/>
                </a:tc>
                <a:tc>
                  <a:txBody>
                    <a:bodyPr/>
                    <a:lstStyle/>
                    <a:p>
                      <a:pPr marL="38100" marR="38100" algn="just">
                        <a:lnSpc>
                          <a:spcPts val="1600"/>
                        </a:lnSpc>
                        <a:spcAft>
                          <a:spcPts val="1000"/>
                        </a:spcAft>
                      </a:pPr>
                      <a:r>
                        <a:rPr lang="es-EC" sz="1200" dirty="0">
                          <a:effectLst/>
                        </a:rPr>
                        <a:t>CERTIFICADOS DE CURSOS</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109</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36,3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36,3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4"/>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Total</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300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just">
                        <a:lnSpc>
                          <a:spcPct val="115000"/>
                        </a:lnSpc>
                        <a:spcAft>
                          <a:spcPts val="1000"/>
                        </a:spcAft>
                      </a:pPr>
                      <a:r>
                        <a:rPr lang="es-EC" sz="1200" dirty="0">
                          <a:effectLst/>
                        </a:rPr>
                        <a:t>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5"/>
                  </a:ext>
                </a:extLst>
              </a:tr>
            </a:tbl>
          </a:graphicData>
        </a:graphic>
      </p:graphicFrame>
      <p:pic>
        <p:nvPicPr>
          <p:cNvPr id="12" name="Imagen 11"/>
          <p:cNvPicPr/>
          <p:nvPr/>
        </p:nvPicPr>
        <p:blipFill rotWithShape="1">
          <a:blip r:embed="rId3">
            <a:extLst>
              <a:ext uri="{28A0092B-C50C-407E-A947-70E740481C1C}">
                <a14:useLocalDpi xmlns:a14="http://schemas.microsoft.com/office/drawing/2010/main" val="0"/>
              </a:ext>
            </a:extLst>
          </a:blip>
          <a:srcRect t="6390"/>
          <a:stretch/>
        </p:blipFill>
        <p:spPr bwMode="auto">
          <a:xfrm>
            <a:off x="6619164" y="2702257"/>
            <a:ext cx="5572836" cy="414735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4684000"/>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idx="4294967295"/>
          </p:nvPr>
        </p:nvSpPr>
        <p:spPr>
          <a:xfrm>
            <a:off x="5805" y="0"/>
            <a:ext cx="9602219" cy="3517900"/>
          </a:xfrm>
        </p:spPr>
        <p:txBody>
          <a:bodyPr/>
          <a:lstStyle/>
          <a:p>
            <a:r>
              <a:rPr lang="es-EC" sz="2000" b="1" dirty="0" smtClean="0"/>
              <a:t>Pregunta 10.- </a:t>
            </a:r>
            <a:r>
              <a:rPr lang="es-EC" sz="2000" dirty="0" smtClean="0"/>
              <a:t>Se </a:t>
            </a:r>
            <a:r>
              <a:rPr lang="es-EC" sz="2000" dirty="0"/>
              <a:t>promueve la innovación a través de la autonomía y la libertad </a:t>
            </a:r>
            <a:r>
              <a:rPr lang="es-EC" sz="2000" dirty="0" smtClean="0"/>
              <a:t>de pensamiento</a:t>
            </a:r>
            <a:endParaRPr lang="es-ES" sz="2000" b="1" dirty="0"/>
          </a:p>
          <a:p>
            <a:endParaRPr lang="es-EC" dirty="0"/>
          </a:p>
          <a:p>
            <a:endParaRPr lang="es-EC" dirty="0"/>
          </a:p>
        </p:txBody>
      </p:sp>
      <p:pic>
        <p:nvPicPr>
          <p:cNvPr id="11" name="Imagen 10"/>
          <p:cNvPicPr/>
          <p:nvPr/>
        </p:nvPicPr>
        <p:blipFill rotWithShape="1">
          <a:blip r:embed="rId2">
            <a:extLst>
              <a:ext uri="{28A0092B-C50C-407E-A947-70E740481C1C}">
                <a14:useLocalDpi xmlns:a14="http://schemas.microsoft.com/office/drawing/2010/main" val="0"/>
              </a:ext>
            </a:extLst>
          </a:blip>
          <a:srcRect t="9695"/>
          <a:stretch/>
        </p:blipFill>
        <p:spPr bwMode="auto">
          <a:xfrm>
            <a:off x="2967370" y="2464579"/>
            <a:ext cx="5739902" cy="4393421"/>
          </a:xfrm>
          <a:prstGeom prst="rect">
            <a:avLst/>
          </a:prstGeom>
          <a:noFill/>
          <a:ln>
            <a:noFill/>
          </a:ln>
          <a:extLst>
            <a:ext uri="{53640926-AAD7-44D8-BBD7-CCE9431645EC}">
              <a14:shadowObscured xmlns:a14="http://schemas.microsoft.com/office/drawing/2010/main"/>
            </a:ext>
          </a:extLst>
        </p:spPr>
      </p:pic>
      <p:graphicFrame>
        <p:nvGraphicFramePr>
          <p:cNvPr id="3" name="Tabla 2"/>
          <p:cNvGraphicFramePr>
            <a:graphicFrameLocks noGrp="1"/>
          </p:cNvGraphicFramePr>
          <p:nvPr>
            <p:extLst/>
          </p:nvPr>
        </p:nvGraphicFramePr>
        <p:xfrm>
          <a:off x="5805" y="757081"/>
          <a:ext cx="8701466" cy="1639824"/>
        </p:xfrm>
        <a:graphic>
          <a:graphicData uri="http://schemas.openxmlformats.org/drawingml/2006/table">
            <a:tbl>
              <a:tblPr>
                <a:tableStyleId>{2A488322-F2BA-4B5B-9748-0D474271808F}</a:tableStyleId>
              </a:tblPr>
              <a:tblGrid>
                <a:gridCol w="585705">
                  <a:extLst>
                    <a:ext uri="{9D8B030D-6E8A-4147-A177-3AD203B41FA5}">
                      <a16:colId xmlns="" xmlns:a16="http://schemas.microsoft.com/office/drawing/2014/main" val="20000"/>
                    </a:ext>
                  </a:extLst>
                </a:gridCol>
                <a:gridCol w="2459504">
                  <a:extLst>
                    <a:ext uri="{9D8B030D-6E8A-4147-A177-3AD203B41FA5}">
                      <a16:colId xmlns="" xmlns:a16="http://schemas.microsoft.com/office/drawing/2014/main" val="20001"/>
                    </a:ext>
                  </a:extLst>
                </a:gridCol>
                <a:gridCol w="1229751">
                  <a:extLst>
                    <a:ext uri="{9D8B030D-6E8A-4147-A177-3AD203B41FA5}">
                      <a16:colId xmlns="" xmlns:a16="http://schemas.microsoft.com/office/drawing/2014/main" val="20002"/>
                    </a:ext>
                  </a:extLst>
                </a:gridCol>
                <a:gridCol w="987271">
                  <a:extLst>
                    <a:ext uri="{9D8B030D-6E8A-4147-A177-3AD203B41FA5}">
                      <a16:colId xmlns="" xmlns:a16="http://schemas.microsoft.com/office/drawing/2014/main" val="20003"/>
                    </a:ext>
                  </a:extLst>
                </a:gridCol>
                <a:gridCol w="1392071">
                  <a:extLst>
                    <a:ext uri="{9D8B030D-6E8A-4147-A177-3AD203B41FA5}">
                      <a16:colId xmlns="" xmlns:a16="http://schemas.microsoft.com/office/drawing/2014/main" val="20004"/>
                    </a:ext>
                  </a:extLst>
                </a:gridCol>
                <a:gridCol w="2047164">
                  <a:extLst>
                    <a:ext uri="{9D8B030D-6E8A-4147-A177-3AD203B41FA5}">
                      <a16:colId xmlns="" xmlns:a16="http://schemas.microsoft.com/office/drawing/2014/main" val="20005"/>
                    </a:ext>
                  </a:extLst>
                </a:gridCol>
              </a:tblGrid>
              <a:tr h="0">
                <a:tc gridSpan="6">
                  <a:txBody>
                    <a:bodyPr/>
                    <a:lstStyle/>
                    <a:p>
                      <a:pPr marL="38100" marR="38100" algn="just">
                        <a:lnSpc>
                          <a:spcPts val="1600"/>
                        </a:lnSpc>
                        <a:spcAft>
                          <a:spcPts val="1000"/>
                        </a:spcAft>
                      </a:pPr>
                      <a:r>
                        <a:rPr lang="es-EC" sz="1200" dirty="0">
                          <a:effectLst/>
                        </a:rPr>
                        <a:t>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00"/>
                  </a:ext>
                </a:extLst>
              </a:tr>
              <a:tr h="0">
                <a:tc gridSpan="2">
                  <a:txBody>
                    <a:bodyPr/>
                    <a:lstStyle/>
                    <a:p>
                      <a:pPr algn="just">
                        <a:lnSpc>
                          <a:spcPct val="115000"/>
                        </a:lnSpc>
                        <a:spcAft>
                          <a:spcPts val="1000"/>
                        </a:spcAft>
                      </a:pPr>
                      <a:r>
                        <a:rPr lang="es-EC" sz="1200" dirty="0">
                          <a:effectLst/>
                        </a:rPr>
                        <a:t>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hMerge="1">
                  <a:txBody>
                    <a:bodyPr/>
                    <a:lstStyle/>
                    <a:p>
                      <a:endParaRPr lang="es-ES"/>
                    </a:p>
                  </a:txBody>
                  <a:tcPr/>
                </a:tc>
                <a:tc>
                  <a:txBody>
                    <a:bodyPr/>
                    <a:lstStyle/>
                    <a:p>
                      <a:pPr marL="38100" marR="38100" algn="just">
                        <a:lnSpc>
                          <a:spcPts val="1600"/>
                        </a:lnSpc>
                        <a:spcAft>
                          <a:spcPts val="1000"/>
                        </a:spcAft>
                      </a:pPr>
                      <a:r>
                        <a:rPr lang="es-EC" sz="1200">
                          <a:effectLst/>
                        </a:rPr>
                        <a:t>Frecuencia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a:effectLst/>
                        </a:rPr>
                        <a:t>Porcentaje</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dirty="0">
                          <a:effectLst/>
                        </a:rPr>
                        <a:t>Porcentaje válido</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a:effectLst/>
                        </a:rPr>
                        <a:t>Porcentaje acumulado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01"/>
                  </a:ext>
                </a:extLst>
              </a:tr>
              <a:tr h="0">
                <a:tc rowSpan="6">
                  <a:txBody>
                    <a:bodyPr/>
                    <a:lstStyle/>
                    <a:p>
                      <a:pPr marL="38100" marR="38100" algn="just">
                        <a:lnSpc>
                          <a:spcPts val="1600"/>
                        </a:lnSpc>
                        <a:spcAft>
                          <a:spcPts val="1000"/>
                        </a:spcAft>
                      </a:pPr>
                      <a:r>
                        <a:rPr lang="es-EC" sz="1200">
                          <a:effectLst/>
                        </a:rPr>
                        <a:t>Válido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CASI NUNCA SE APLICA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62</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20,7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20,7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20,7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2"/>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APLICA POCO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128</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42,7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42,7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63,3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3"/>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APLICA MODERADAMENTE</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42</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14,0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14,0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77,3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4"/>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APLICA MUCHO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48</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16,0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16,0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93,3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5"/>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SE APLICA CASI POR COMPLETO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20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6,7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6,7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6"/>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Total</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300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just">
                        <a:lnSpc>
                          <a:spcPct val="115000"/>
                        </a:lnSpc>
                        <a:spcAft>
                          <a:spcPts val="1000"/>
                        </a:spcAft>
                      </a:pPr>
                      <a:r>
                        <a:rPr lang="es-EC" sz="1200" dirty="0">
                          <a:effectLst/>
                        </a:rPr>
                        <a:t>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933887922"/>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3"/>
          <p:cNvSpPr txBox="1">
            <a:spLocks/>
          </p:cNvSpPr>
          <p:nvPr/>
        </p:nvSpPr>
        <p:spPr>
          <a:xfrm>
            <a:off x="-1" y="178580"/>
            <a:ext cx="8993875" cy="35179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C" sz="2000" b="1" dirty="0" smtClean="0"/>
              <a:t>Pregunta 17.- </a:t>
            </a:r>
            <a:r>
              <a:rPr lang="es-EC" sz="2000" dirty="0"/>
              <a:t>Se evalúa si la capacitación logró sus objetivos</a:t>
            </a:r>
            <a:endParaRPr lang="es-EC" dirty="0" smtClean="0"/>
          </a:p>
          <a:p>
            <a:endParaRPr lang="es-EC" dirty="0"/>
          </a:p>
        </p:txBody>
      </p:sp>
      <p:pic>
        <p:nvPicPr>
          <p:cNvPr id="6" name="Imagen 5"/>
          <p:cNvPicPr/>
          <p:nvPr/>
        </p:nvPicPr>
        <p:blipFill rotWithShape="1">
          <a:blip r:embed="rId2">
            <a:extLst>
              <a:ext uri="{28A0092B-C50C-407E-A947-70E740481C1C}">
                <a14:useLocalDpi xmlns:a14="http://schemas.microsoft.com/office/drawing/2010/main" val="0"/>
              </a:ext>
            </a:extLst>
          </a:blip>
          <a:srcRect t="6390"/>
          <a:stretch/>
        </p:blipFill>
        <p:spPr bwMode="auto">
          <a:xfrm>
            <a:off x="2674961" y="2279176"/>
            <a:ext cx="6223377" cy="4578824"/>
          </a:xfrm>
          <a:prstGeom prst="rect">
            <a:avLst/>
          </a:prstGeom>
          <a:noFill/>
          <a:ln>
            <a:noFill/>
          </a:ln>
          <a:extLst>
            <a:ext uri="{53640926-AAD7-44D8-BBD7-CCE9431645EC}">
              <a14:shadowObscured xmlns:a14="http://schemas.microsoft.com/office/drawing/2010/main"/>
            </a:ext>
          </a:extLst>
        </p:spPr>
      </p:pic>
      <p:graphicFrame>
        <p:nvGraphicFramePr>
          <p:cNvPr id="2" name="Tabla 1"/>
          <p:cNvGraphicFramePr>
            <a:graphicFrameLocks noGrp="1"/>
          </p:cNvGraphicFramePr>
          <p:nvPr>
            <p:extLst/>
          </p:nvPr>
        </p:nvGraphicFramePr>
        <p:xfrm>
          <a:off x="238835" y="708554"/>
          <a:ext cx="8516202" cy="1436624"/>
        </p:xfrm>
        <a:graphic>
          <a:graphicData uri="http://schemas.openxmlformats.org/drawingml/2006/table">
            <a:tbl>
              <a:tblPr>
                <a:tableStyleId>{2A488322-F2BA-4B5B-9748-0D474271808F}</a:tableStyleId>
              </a:tblPr>
              <a:tblGrid>
                <a:gridCol w="716508">
                  <a:extLst>
                    <a:ext uri="{9D8B030D-6E8A-4147-A177-3AD203B41FA5}">
                      <a16:colId xmlns="" xmlns:a16="http://schemas.microsoft.com/office/drawing/2014/main" val="20000"/>
                    </a:ext>
                  </a:extLst>
                </a:gridCol>
                <a:gridCol w="2306472">
                  <a:extLst>
                    <a:ext uri="{9D8B030D-6E8A-4147-A177-3AD203B41FA5}">
                      <a16:colId xmlns="" xmlns:a16="http://schemas.microsoft.com/office/drawing/2014/main" val="20001"/>
                    </a:ext>
                  </a:extLst>
                </a:gridCol>
                <a:gridCol w="1037230">
                  <a:extLst>
                    <a:ext uri="{9D8B030D-6E8A-4147-A177-3AD203B41FA5}">
                      <a16:colId xmlns="" xmlns:a16="http://schemas.microsoft.com/office/drawing/2014/main" val="20002"/>
                    </a:ext>
                  </a:extLst>
                </a:gridCol>
                <a:gridCol w="955343">
                  <a:extLst>
                    <a:ext uri="{9D8B030D-6E8A-4147-A177-3AD203B41FA5}">
                      <a16:colId xmlns="" xmlns:a16="http://schemas.microsoft.com/office/drawing/2014/main" val="20003"/>
                    </a:ext>
                  </a:extLst>
                </a:gridCol>
                <a:gridCol w="1446663">
                  <a:extLst>
                    <a:ext uri="{9D8B030D-6E8A-4147-A177-3AD203B41FA5}">
                      <a16:colId xmlns="" xmlns:a16="http://schemas.microsoft.com/office/drawing/2014/main" val="20004"/>
                    </a:ext>
                  </a:extLst>
                </a:gridCol>
                <a:gridCol w="2053986">
                  <a:extLst>
                    <a:ext uri="{9D8B030D-6E8A-4147-A177-3AD203B41FA5}">
                      <a16:colId xmlns="" xmlns:a16="http://schemas.microsoft.com/office/drawing/2014/main" val="20005"/>
                    </a:ext>
                  </a:extLst>
                </a:gridCol>
              </a:tblGrid>
              <a:tr h="0">
                <a:tc gridSpan="2">
                  <a:txBody>
                    <a:bodyPr/>
                    <a:lstStyle/>
                    <a:p>
                      <a:pPr>
                        <a:lnSpc>
                          <a:spcPct val="115000"/>
                        </a:lnSpc>
                        <a:spcAft>
                          <a:spcPts val="0"/>
                        </a:spcAft>
                      </a:pPr>
                      <a:r>
                        <a:rPr lang="es-EC" sz="1200" dirty="0">
                          <a:effectLst/>
                        </a:rPr>
                        <a:t>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hMerge="1">
                  <a:txBody>
                    <a:bodyPr/>
                    <a:lstStyle/>
                    <a:p>
                      <a:endParaRPr lang="es-ES"/>
                    </a:p>
                  </a:txBody>
                  <a:tcPr/>
                </a:tc>
                <a:tc>
                  <a:txBody>
                    <a:bodyPr/>
                    <a:lstStyle/>
                    <a:p>
                      <a:pPr marL="38100" marR="38100" algn="just">
                        <a:lnSpc>
                          <a:spcPts val="1600"/>
                        </a:lnSpc>
                        <a:spcAft>
                          <a:spcPts val="1000"/>
                        </a:spcAft>
                      </a:pPr>
                      <a:r>
                        <a:rPr lang="es-EC" sz="1200" dirty="0">
                          <a:effectLst/>
                        </a:rPr>
                        <a:t>Frecuencia</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a:effectLst/>
                        </a:rPr>
                        <a:t>Porcentaje</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a:effectLst/>
                        </a:rPr>
                        <a:t>Porcentaje válido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a:effectLst/>
                        </a:rPr>
                        <a:t>Porcentaje acumulado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00"/>
                  </a:ext>
                </a:extLst>
              </a:tr>
              <a:tr h="0">
                <a:tc rowSpan="6">
                  <a:txBody>
                    <a:bodyPr/>
                    <a:lstStyle/>
                    <a:p>
                      <a:pPr marL="38100" marR="38100" algn="just">
                        <a:lnSpc>
                          <a:spcPts val="1600"/>
                        </a:lnSpc>
                        <a:spcAft>
                          <a:spcPts val="1000"/>
                        </a:spcAft>
                      </a:pPr>
                      <a:r>
                        <a:rPr lang="es-EC" sz="1200">
                          <a:effectLst/>
                        </a:rPr>
                        <a:t>Válido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dirty="0">
                          <a:effectLst/>
                        </a:rPr>
                        <a:t>CASI NUNCA SE APLICA</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23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7,7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7,7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7,7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1"/>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APLICA POCO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85</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28,3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28,3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36,0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2"/>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APLICA MODERADAMENTE</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142</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47,3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47,3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dirty="0">
                          <a:effectLst/>
                        </a:rPr>
                        <a:t>83,3</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3"/>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APLICA MUCHO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35</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11,7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11,7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95,0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4"/>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SE APLICA CASI POR COMPLETO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15</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5,0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5,0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5"/>
                  </a:ext>
                </a:extLst>
              </a:tr>
              <a:tr h="0">
                <a:tc vMerge="1">
                  <a:txBody>
                    <a:bodyPr/>
                    <a:lstStyle/>
                    <a:p>
                      <a:endParaRPr lang="es-ES"/>
                    </a:p>
                  </a:txBody>
                  <a:tcPr/>
                </a:tc>
                <a:tc>
                  <a:txBody>
                    <a:bodyPr/>
                    <a:lstStyle/>
                    <a:p>
                      <a:pPr marL="38100" marR="38100" algn="just">
                        <a:lnSpc>
                          <a:spcPts val="1600"/>
                        </a:lnSpc>
                        <a:spcAft>
                          <a:spcPts val="1000"/>
                        </a:spcAft>
                      </a:pPr>
                      <a:r>
                        <a:rPr lang="es-EC" sz="1200" dirty="0">
                          <a:effectLst/>
                        </a:rPr>
                        <a:t>Total</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300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dirty="0">
                          <a:effectLst/>
                        </a:rPr>
                        <a:t>100,0</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just">
                        <a:lnSpc>
                          <a:spcPct val="115000"/>
                        </a:lnSpc>
                        <a:spcAft>
                          <a:spcPts val="1000"/>
                        </a:spcAft>
                      </a:pPr>
                      <a:r>
                        <a:rPr lang="es-EC" sz="1200" dirty="0">
                          <a:effectLst/>
                        </a:rPr>
                        <a:t>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974570549"/>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3"/>
          <p:cNvSpPr txBox="1">
            <a:spLocks/>
          </p:cNvSpPr>
          <p:nvPr/>
        </p:nvSpPr>
        <p:spPr>
          <a:xfrm>
            <a:off x="-1" y="178580"/>
            <a:ext cx="8993875" cy="35179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C" sz="2000" b="1" dirty="0" smtClean="0"/>
              <a:t>Pregunta 20.- </a:t>
            </a:r>
            <a:r>
              <a:rPr lang="es-EC" sz="2000" b="1" dirty="0"/>
              <a:t>La formación profesional sólo se lleva a cabo porque es un requisito</a:t>
            </a:r>
            <a:endParaRPr lang="es-EC" dirty="0"/>
          </a:p>
        </p:txBody>
      </p:sp>
      <p:graphicFrame>
        <p:nvGraphicFramePr>
          <p:cNvPr id="3" name="Tabla 2"/>
          <p:cNvGraphicFramePr>
            <a:graphicFrameLocks noGrp="1"/>
          </p:cNvGraphicFramePr>
          <p:nvPr>
            <p:extLst/>
          </p:nvPr>
        </p:nvGraphicFramePr>
        <p:xfrm>
          <a:off x="-1" y="893559"/>
          <a:ext cx="8761864" cy="1639824"/>
        </p:xfrm>
        <a:graphic>
          <a:graphicData uri="http://schemas.openxmlformats.org/drawingml/2006/table">
            <a:tbl>
              <a:tblPr>
                <a:tableStyleId>{2A488322-F2BA-4B5B-9748-0D474271808F}</a:tableStyleId>
              </a:tblPr>
              <a:tblGrid>
                <a:gridCol w="696037">
                  <a:extLst>
                    <a:ext uri="{9D8B030D-6E8A-4147-A177-3AD203B41FA5}">
                      <a16:colId xmlns="" xmlns:a16="http://schemas.microsoft.com/office/drawing/2014/main" val="20000"/>
                    </a:ext>
                  </a:extLst>
                </a:gridCol>
                <a:gridCol w="2497540">
                  <a:extLst>
                    <a:ext uri="{9D8B030D-6E8A-4147-A177-3AD203B41FA5}">
                      <a16:colId xmlns="" xmlns:a16="http://schemas.microsoft.com/office/drawing/2014/main" val="20001"/>
                    </a:ext>
                  </a:extLst>
                </a:gridCol>
                <a:gridCol w="1064525">
                  <a:extLst>
                    <a:ext uri="{9D8B030D-6E8A-4147-A177-3AD203B41FA5}">
                      <a16:colId xmlns="" xmlns:a16="http://schemas.microsoft.com/office/drawing/2014/main" val="20002"/>
                    </a:ext>
                  </a:extLst>
                </a:gridCol>
                <a:gridCol w="1105469">
                  <a:extLst>
                    <a:ext uri="{9D8B030D-6E8A-4147-A177-3AD203B41FA5}">
                      <a16:colId xmlns="" xmlns:a16="http://schemas.microsoft.com/office/drawing/2014/main" val="20003"/>
                    </a:ext>
                  </a:extLst>
                </a:gridCol>
                <a:gridCol w="1501254">
                  <a:extLst>
                    <a:ext uri="{9D8B030D-6E8A-4147-A177-3AD203B41FA5}">
                      <a16:colId xmlns="" xmlns:a16="http://schemas.microsoft.com/office/drawing/2014/main" val="20004"/>
                    </a:ext>
                  </a:extLst>
                </a:gridCol>
                <a:gridCol w="1897039">
                  <a:extLst>
                    <a:ext uri="{9D8B030D-6E8A-4147-A177-3AD203B41FA5}">
                      <a16:colId xmlns="" xmlns:a16="http://schemas.microsoft.com/office/drawing/2014/main" val="20005"/>
                    </a:ext>
                  </a:extLst>
                </a:gridCol>
              </a:tblGrid>
              <a:tr h="0">
                <a:tc gridSpan="6">
                  <a:txBody>
                    <a:bodyPr/>
                    <a:lstStyle/>
                    <a:p>
                      <a:pPr marL="38100" marR="38100" algn="just">
                        <a:lnSpc>
                          <a:spcPts val="1600"/>
                        </a:lnSpc>
                        <a:spcAft>
                          <a:spcPts val="1000"/>
                        </a:spcAft>
                      </a:pPr>
                      <a:r>
                        <a:rPr lang="es-EC" sz="1200">
                          <a:effectLst/>
                        </a:rPr>
                        <a:t> </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00"/>
                  </a:ext>
                </a:extLst>
              </a:tr>
              <a:tr h="0">
                <a:tc gridSpan="2">
                  <a:txBody>
                    <a:bodyPr/>
                    <a:lstStyle/>
                    <a:p>
                      <a:pPr algn="just">
                        <a:lnSpc>
                          <a:spcPct val="115000"/>
                        </a:lnSpc>
                        <a:spcAft>
                          <a:spcPts val="1000"/>
                        </a:spcAft>
                      </a:pPr>
                      <a:r>
                        <a:rPr lang="es-EC" sz="1200">
                          <a:effectLst/>
                        </a:rPr>
                        <a:t> </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hMerge="1">
                  <a:txBody>
                    <a:bodyPr/>
                    <a:lstStyle/>
                    <a:p>
                      <a:endParaRPr lang="es-ES"/>
                    </a:p>
                  </a:txBody>
                  <a:tcPr/>
                </a:tc>
                <a:tc>
                  <a:txBody>
                    <a:bodyPr/>
                    <a:lstStyle/>
                    <a:p>
                      <a:pPr marL="38100" marR="38100" algn="just">
                        <a:lnSpc>
                          <a:spcPts val="1600"/>
                        </a:lnSpc>
                        <a:spcAft>
                          <a:spcPts val="1000"/>
                        </a:spcAft>
                      </a:pPr>
                      <a:r>
                        <a:rPr lang="es-EC" sz="1200">
                          <a:effectLst/>
                        </a:rPr>
                        <a:t>Frecuencia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a:effectLst/>
                        </a:rPr>
                        <a:t>Porcentaje</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a:effectLst/>
                        </a:rPr>
                        <a:t>Porcentaje válido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a:effectLst/>
                        </a:rPr>
                        <a:t>Porcentaje acumulado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01"/>
                  </a:ext>
                </a:extLst>
              </a:tr>
              <a:tr h="0">
                <a:tc rowSpan="6">
                  <a:txBody>
                    <a:bodyPr/>
                    <a:lstStyle/>
                    <a:p>
                      <a:pPr marL="38100" marR="38100" algn="just">
                        <a:lnSpc>
                          <a:spcPts val="1600"/>
                        </a:lnSpc>
                        <a:spcAft>
                          <a:spcPts val="1000"/>
                        </a:spcAft>
                      </a:pPr>
                      <a:r>
                        <a:rPr lang="es-EC" sz="1200">
                          <a:effectLst/>
                        </a:rPr>
                        <a:t>Válido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CASI NUNCA SE APLICA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12</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4,0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4,0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4,0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2"/>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APLICA POCO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41</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13,7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13,7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17,7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3"/>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APLICA MODERADAMENTE</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103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34,3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34,3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52,0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4"/>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APLICA MUCHO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112</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37,3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37,3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89,3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5"/>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SE APLICA CASI POR COMPLETO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32</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6"/>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Total</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300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just">
                        <a:lnSpc>
                          <a:spcPct val="115000"/>
                        </a:lnSpc>
                        <a:spcAft>
                          <a:spcPts val="1000"/>
                        </a:spcAft>
                      </a:pPr>
                      <a:r>
                        <a:rPr lang="es-EC" sz="1200" dirty="0">
                          <a:effectLst/>
                        </a:rPr>
                        <a:t>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7"/>
                  </a:ext>
                </a:extLst>
              </a:tr>
            </a:tbl>
          </a:graphicData>
        </a:graphic>
      </p:graphicFrame>
      <p:pic>
        <p:nvPicPr>
          <p:cNvPr id="7" name="Imagen 6"/>
          <p:cNvPicPr/>
          <p:nvPr/>
        </p:nvPicPr>
        <p:blipFill rotWithShape="1">
          <a:blip r:embed="rId2">
            <a:extLst>
              <a:ext uri="{28A0092B-C50C-407E-A947-70E740481C1C}">
                <a14:useLocalDpi xmlns:a14="http://schemas.microsoft.com/office/drawing/2010/main" val="0"/>
              </a:ext>
            </a:extLst>
          </a:blip>
          <a:srcRect t="6390"/>
          <a:stretch/>
        </p:blipFill>
        <p:spPr bwMode="auto">
          <a:xfrm>
            <a:off x="2597794" y="2606723"/>
            <a:ext cx="5536271" cy="425127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6448298"/>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3"/>
          <p:cNvSpPr txBox="1">
            <a:spLocks/>
          </p:cNvSpPr>
          <p:nvPr/>
        </p:nvSpPr>
        <p:spPr>
          <a:xfrm>
            <a:off x="-1" y="178580"/>
            <a:ext cx="9949219" cy="35179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C" sz="2000" b="1" dirty="0" smtClean="0"/>
              <a:t>Pregunta 24.- </a:t>
            </a:r>
            <a:r>
              <a:rPr lang="es-EC" sz="2000" b="1" dirty="0"/>
              <a:t>Asistimos a cursos de capacitación, tenemos capacitación en el trabajo y leemos lo que se publica.</a:t>
            </a:r>
            <a:endParaRPr lang="es-EC" dirty="0"/>
          </a:p>
        </p:txBody>
      </p:sp>
      <p:graphicFrame>
        <p:nvGraphicFramePr>
          <p:cNvPr id="2" name="Tabla 1"/>
          <p:cNvGraphicFramePr>
            <a:graphicFrameLocks noGrp="1"/>
          </p:cNvGraphicFramePr>
          <p:nvPr>
            <p:extLst/>
          </p:nvPr>
        </p:nvGraphicFramePr>
        <p:xfrm>
          <a:off x="272303" y="957471"/>
          <a:ext cx="8612390" cy="1436624"/>
        </p:xfrm>
        <a:graphic>
          <a:graphicData uri="http://schemas.openxmlformats.org/drawingml/2006/table">
            <a:tbl>
              <a:tblPr>
                <a:tableStyleId>{2A488322-F2BA-4B5B-9748-0D474271808F}</a:tableStyleId>
              </a:tblPr>
              <a:tblGrid>
                <a:gridCol w="792222">
                  <a:extLst>
                    <a:ext uri="{9D8B030D-6E8A-4147-A177-3AD203B41FA5}">
                      <a16:colId xmlns="" xmlns:a16="http://schemas.microsoft.com/office/drawing/2014/main" val="20000"/>
                    </a:ext>
                  </a:extLst>
                </a:gridCol>
                <a:gridCol w="2333768">
                  <a:extLst>
                    <a:ext uri="{9D8B030D-6E8A-4147-A177-3AD203B41FA5}">
                      <a16:colId xmlns="" xmlns:a16="http://schemas.microsoft.com/office/drawing/2014/main" val="20001"/>
                    </a:ext>
                  </a:extLst>
                </a:gridCol>
                <a:gridCol w="1091820">
                  <a:extLst>
                    <a:ext uri="{9D8B030D-6E8A-4147-A177-3AD203B41FA5}">
                      <a16:colId xmlns="" xmlns:a16="http://schemas.microsoft.com/office/drawing/2014/main" val="20002"/>
                    </a:ext>
                  </a:extLst>
                </a:gridCol>
                <a:gridCol w="1037230">
                  <a:extLst>
                    <a:ext uri="{9D8B030D-6E8A-4147-A177-3AD203B41FA5}">
                      <a16:colId xmlns="" xmlns:a16="http://schemas.microsoft.com/office/drawing/2014/main" val="20003"/>
                    </a:ext>
                  </a:extLst>
                </a:gridCol>
                <a:gridCol w="1487606">
                  <a:extLst>
                    <a:ext uri="{9D8B030D-6E8A-4147-A177-3AD203B41FA5}">
                      <a16:colId xmlns="" xmlns:a16="http://schemas.microsoft.com/office/drawing/2014/main" val="20004"/>
                    </a:ext>
                  </a:extLst>
                </a:gridCol>
                <a:gridCol w="1869744">
                  <a:extLst>
                    <a:ext uri="{9D8B030D-6E8A-4147-A177-3AD203B41FA5}">
                      <a16:colId xmlns="" xmlns:a16="http://schemas.microsoft.com/office/drawing/2014/main" val="20005"/>
                    </a:ext>
                  </a:extLst>
                </a:gridCol>
              </a:tblGrid>
              <a:tr h="0">
                <a:tc gridSpan="2">
                  <a:txBody>
                    <a:bodyPr/>
                    <a:lstStyle/>
                    <a:p>
                      <a:pPr algn="just">
                        <a:lnSpc>
                          <a:spcPct val="115000"/>
                        </a:lnSpc>
                        <a:spcAft>
                          <a:spcPts val="1000"/>
                        </a:spcAft>
                      </a:pPr>
                      <a:r>
                        <a:rPr lang="es-EC" sz="1200">
                          <a:effectLst/>
                        </a:rPr>
                        <a:t> </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hMerge="1">
                  <a:txBody>
                    <a:bodyPr/>
                    <a:lstStyle/>
                    <a:p>
                      <a:endParaRPr lang="es-ES"/>
                    </a:p>
                  </a:txBody>
                  <a:tcPr/>
                </a:tc>
                <a:tc>
                  <a:txBody>
                    <a:bodyPr/>
                    <a:lstStyle/>
                    <a:p>
                      <a:pPr marL="38100" marR="38100" algn="just">
                        <a:lnSpc>
                          <a:spcPts val="1600"/>
                        </a:lnSpc>
                        <a:spcAft>
                          <a:spcPts val="1000"/>
                        </a:spcAft>
                      </a:pPr>
                      <a:r>
                        <a:rPr lang="es-EC" sz="1200">
                          <a:effectLst/>
                        </a:rPr>
                        <a:t>Frecuencia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a:effectLst/>
                        </a:rPr>
                        <a:t>Porcentaje</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a:effectLst/>
                        </a:rPr>
                        <a:t>Porcentaje válido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a:effectLst/>
                        </a:rPr>
                        <a:t>Porcentaje acumulado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00"/>
                  </a:ext>
                </a:extLst>
              </a:tr>
              <a:tr h="0">
                <a:tc rowSpan="6">
                  <a:txBody>
                    <a:bodyPr/>
                    <a:lstStyle/>
                    <a:p>
                      <a:pPr marL="38100" marR="38100" algn="just">
                        <a:lnSpc>
                          <a:spcPts val="1600"/>
                        </a:lnSpc>
                        <a:spcAft>
                          <a:spcPts val="1000"/>
                        </a:spcAft>
                      </a:pPr>
                      <a:r>
                        <a:rPr lang="es-EC" sz="1200">
                          <a:effectLst/>
                        </a:rPr>
                        <a:t>Válido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CASI NUNCA SE APLICA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36</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12,0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12,0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12,0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1"/>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APLICA POCO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72</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24,0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24,0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36,0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2"/>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APLICA MODERADAMENTE</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136</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45,3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45,3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81,3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3"/>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APLICA MUCHO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43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14,3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14,3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95,7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4"/>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SE APLICA CASI POR COMPLETO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13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4,3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4,3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5"/>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Total</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300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just">
                        <a:lnSpc>
                          <a:spcPct val="115000"/>
                        </a:lnSpc>
                        <a:spcAft>
                          <a:spcPts val="1000"/>
                        </a:spcAft>
                      </a:pPr>
                      <a:r>
                        <a:rPr lang="es-EC" sz="1200" dirty="0">
                          <a:effectLst/>
                        </a:rPr>
                        <a:t>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6"/>
                  </a:ext>
                </a:extLst>
              </a:tr>
            </a:tbl>
          </a:graphicData>
        </a:graphic>
      </p:graphicFrame>
      <p:pic>
        <p:nvPicPr>
          <p:cNvPr id="6" name="Imagen 5"/>
          <p:cNvPicPr/>
          <p:nvPr/>
        </p:nvPicPr>
        <p:blipFill rotWithShape="1">
          <a:blip r:embed="rId2">
            <a:extLst>
              <a:ext uri="{28A0092B-C50C-407E-A947-70E740481C1C}">
                <a14:useLocalDpi xmlns:a14="http://schemas.microsoft.com/office/drawing/2010/main" val="0"/>
              </a:ext>
            </a:extLst>
          </a:blip>
          <a:srcRect t="9474"/>
          <a:stretch/>
        </p:blipFill>
        <p:spPr bwMode="auto">
          <a:xfrm>
            <a:off x="2646330" y="2538483"/>
            <a:ext cx="5828930" cy="429222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2096292"/>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3"/>
          <p:cNvSpPr txBox="1">
            <a:spLocks/>
          </p:cNvSpPr>
          <p:nvPr/>
        </p:nvSpPr>
        <p:spPr>
          <a:xfrm>
            <a:off x="-1" y="178580"/>
            <a:ext cx="9949219" cy="35179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C" sz="2000" b="1" dirty="0" smtClean="0"/>
              <a:t>Pregunta 30.- </a:t>
            </a:r>
            <a:r>
              <a:rPr lang="es-EC" b="1" dirty="0"/>
              <a:t>Se planifica un tiempo para generar nuevas ideas de desarrollo empresarial</a:t>
            </a:r>
            <a:endParaRPr lang="es-EC" dirty="0"/>
          </a:p>
        </p:txBody>
      </p:sp>
      <p:graphicFrame>
        <p:nvGraphicFramePr>
          <p:cNvPr id="3" name="Tabla 2"/>
          <p:cNvGraphicFramePr>
            <a:graphicFrameLocks noGrp="1"/>
          </p:cNvGraphicFramePr>
          <p:nvPr>
            <p:extLst/>
          </p:nvPr>
        </p:nvGraphicFramePr>
        <p:xfrm>
          <a:off x="0" y="860443"/>
          <a:ext cx="8898340" cy="1639824"/>
        </p:xfrm>
        <a:graphic>
          <a:graphicData uri="http://schemas.openxmlformats.org/drawingml/2006/table">
            <a:tbl>
              <a:tblPr>
                <a:tableStyleId>{2A488322-F2BA-4B5B-9748-0D474271808F}</a:tableStyleId>
              </a:tblPr>
              <a:tblGrid>
                <a:gridCol w="805218">
                  <a:extLst>
                    <a:ext uri="{9D8B030D-6E8A-4147-A177-3AD203B41FA5}">
                      <a16:colId xmlns="" xmlns:a16="http://schemas.microsoft.com/office/drawing/2014/main" val="20000"/>
                    </a:ext>
                  </a:extLst>
                </a:gridCol>
                <a:gridCol w="2456597">
                  <a:extLst>
                    <a:ext uri="{9D8B030D-6E8A-4147-A177-3AD203B41FA5}">
                      <a16:colId xmlns="" xmlns:a16="http://schemas.microsoft.com/office/drawing/2014/main" val="20001"/>
                    </a:ext>
                  </a:extLst>
                </a:gridCol>
                <a:gridCol w="1105469">
                  <a:extLst>
                    <a:ext uri="{9D8B030D-6E8A-4147-A177-3AD203B41FA5}">
                      <a16:colId xmlns="" xmlns:a16="http://schemas.microsoft.com/office/drawing/2014/main" val="20002"/>
                    </a:ext>
                  </a:extLst>
                </a:gridCol>
                <a:gridCol w="1091820">
                  <a:extLst>
                    <a:ext uri="{9D8B030D-6E8A-4147-A177-3AD203B41FA5}">
                      <a16:colId xmlns="" xmlns:a16="http://schemas.microsoft.com/office/drawing/2014/main" val="20003"/>
                    </a:ext>
                  </a:extLst>
                </a:gridCol>
                <a:gridCol w="1596789">
                  <a:extLst>
                    <a:ext uri="{9D8B030D-6E8A-4147-A177-3AD203B41FA5}">
                      <a16:colId xmlns="" xmlns:a16="http://schemas.microsoft.com/office/drawing/2014/main" val="20004"/>
                    </a:ext>
                  </a:extLst>
                </a:gridCol>
                <a:gridCol w="1842447">
                  <a:extLst>
                    <a:ext uri="{9D8B030D-6E8A-4147-A177-3AD203B41FA5}">
                      <a16:colId xmlns="" xmlns:a16="http://schemas.microsoft.com/office/drawing/2014/main" val="20005"/>
                    </a:ext>
                  </a:extLst>
                </a:gridCol>
              </a:tblGrid>
              <a:tr h="0">
                <a:tc gridSpan="6">
                  <a:txBody>
                    <a:bodyPr/>
                    <a:lstStyle/>
                    <a:p>
                      <a:pPr marL="38100" marR="38100" algn="just">
                        <a:lnSpc>
                          <a:spcPts val="1600"/>
                        </a:lnSpc>
                        <a:spcAft>
                          <a:spcPts val="1000"/>
                        </a:spcAft>
                      </a:pPr>
                      <a:r>
                        <a:rPr lang="es-EC" sz="1200" dirty="0">
                          <a:effectLst/>
                        </a:rPr>
                        <a:t>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00"/>
                  </a:ext>
                </a:extLst>
              </a:tr>
              <a:tr h="0">
                <a:tc gridSpan="2">
                  <a:txBody>
                    <a:bodyPr/>
                    <a:lstStyle/>
                    <a:p>
                      <a:pPr algn="just">
                        <a:lnSpc>
                          <a:spcPct val="115000"/>
                        </a:lnSpc>
                        <a:spcAft>
                          <a:spcPts val="1000"/>
                        </a:spcAft>
                      </a:pPr>
                      <a:r>
                        <a:rPr lang="es-EC" sz="1200" dirty="0">
                          <a:effectLst/>
                        </a:rPr>
                        <a:t>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hMerge="1">
                  <a:txBody>
                    <a:bodyPr/>
                    <a:lstStyle/>
                    <a:p>
                      <a:endParaRPr lang="es-ES"/>
                    </a:p>
                  </a:txBody>
                  <a:tcPr/>
                </a:tc>
                <a:tc>
                  <a:txBody>
                    <a:bodyPr/>
                    <a:lstStyle/>
                    <a:p>
                      <a:pPr marL="38100" marR="38100" algn="just">
                        <a:lnSpc>
                          <a:spcPts val="1600"/>
                        </a:lnSpc>
                        <a:spcAft>
                          <a:spcPts val="1000"/>
                        </a:spcAft>
                      </a:pPr>
                      <a:r>
                        <a:rPr lang="es-EC" sz="1200">
                          <a:effectLst/>
                        </a:rPr>
                        <a:t>Frecuencia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a:effectLst/>
                        </a:rPr>
                        <a:t>Porcentaje</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a:effectLst/>
                        </a:rPr>
                        <a:t>Porcentaje válido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a:effectLst/>
                        </a:rPr>
                        <a:t>Porcentaje acumulado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01"/>
                  </a:ext>
                </a:extLst>
              </a:tr>
              <a:tr h="0">
                <a:tc rowSpan="6">
                  <a:txBody>
                    <a:bodyPr/>
                    <a:lstStyle/>
                    <a:p>
                      <a:pPr marL="38100" marR="38100" algn="just">
                        <a:lnSpc>
                          <a:spcPts val="1600"/>
                        </a:lnSpc>
                        <a:spcAft>
                          <a:spcPts val="1000"/>
                        </a:spcAft>
                      </a:pPr>
                      <a:r>
                        <a:rPr lang="es-EC" sz="1200">
                          <a:effectLst/>
                        </a:rPr>
                        <a:t>Válido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CASI NUNCA SE APLICA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71</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23,7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23,7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23,7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2"/>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APLICA POCO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138</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46,0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46,0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69,7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3"/>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APLICA MODERADAMENTE</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47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15,7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15,7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85,3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4"/>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APLICA MUCHO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35</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11,7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11,7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97,0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5"/>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SE APLICA CASI POR COMPLETO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9</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3,0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3,0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6"/>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Total</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300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dirty="0">
                          <a:effectLst/>
                        </a:rPr>
                        <a:t>100,0</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just">
                        <a:lnSpc>
                          <a:spcPct val="115000"/>
                        </a:lnSpc>
                        <a:spcAft>
                          <a:spcPts val="1000"/>
                        </a:spcAft>
                      </a:pPr>
                      <a:r>
                        <a:rPr lang="es-EC" sz="1200" dirty="0">
                          <a:effectLst/>
                        </a:rPr>
                        <a:t>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7"/>
                  </a:ext>
                </a:extLst>
              </a:tr>
            </a:tbl>
          </a:graphicData>
        </a:graphic>
      </p:graphicFrame>
      <p:pic>
        <p:nvPicPr>
          <p:cNvPr id="7" name="Imagen 6"/>
          <p:cNvPicPr/>
          <p:nvPr/>
        </p:nvPicPr>
        <p:blipFill rotWithShape="1">
          <a:blip r:embed="rId2">
            <a:extLst>
              <a:ext uri="{28A0092B-C50C-407E-A947-70E740481C1C}">
                <a14:useLocalDpi xmlns:a14="http://schemas.microsoft.com/office/drawing/2010/main" val="0"/>
              </a:ext>
            </a:extLst>
          </a:blip>
          <a:srcRect t="6390"/>
          <a:stretch/>
        </p:blipFill>
        <p:spPr bwMode="auto">
          <a:xfrm>
            <a:off x="2275223" y="2524836"/>
            <a:ext cx="5398770" cy="418303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3875158"/>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3"/>
          <p:cNvSpPr txBox="1">
            <a:spLocks/>
          </p:cNvSpPr>
          <p:nvPr/>
        </p:nvSpPr>
        <p:spPr>
          <a:xfrm>
            <a:off x="-1" y="178580"/>
            <a:ext cx="9949219" cy="35179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C" sz="2000" b="1" dirty="0" smtClean="0"/>
              <a:t>Pregunta 32.- </a:t>
            </a:r>
            <a:r>
              <a:rPr lang="es-EC" b="1" dirty="0"/>
              <a:t>Los procesos innovadores de la cooperativa que se generan dentro de la empresa son transmitidos a nuevos empleados</a:t>
            </a:r>
            <a:endParaRPr lang="es-EC" dirty="0"/>
          </a:p>
        </p:txBody>
      </p:sp>
      <p:graphicFrame>
        <p:nvGraphicFramePr>
          <p:cNvPr id="2" name="Tabla 1"/>
          <p:cNvGraphicFramePr>
            <a:graphicFrameLocks noGrp="1"/>
          </p:cNvGraphicFramePr>
          <p:nvPr>
            <p:extLst/>
          </p:nvPr>
        </p:nvGraphicFramePr>
        <p:xfrm>
          <a:off x="313247" y="961214"/>
          <a:ext cx="8394025" cy="1639824"/>
        </p:xfrm>
        <a:graphic>
          <a:graphicData uri="http://schemas.openxmlformats.org/drawingml/2006/table">
            <a:tbl>
              <a:tblPr>
                <a:tableStyleId>{2A488322-F2BA-4B5B-9748-0D474271808F}</a:tableStyleId>
              </a:tblPr>
              <a:tblGrid>
                <a:gridCol w="792222">
                  <a:extLst>
                    <a:ext uri="{9D8B030D-6E8A-4147-A177-3AD203B41FA5}">
                      <a16:colId xmlns="" xmlns:a16="http://schemas.microsoft.com/office/drawing/2014/main" val="20000"/>
                    </a:ext>
                  </a:extLst>
                </a:gridCol>
                <a:gridCol w="2279176">
                  <a:extLst>
                    <a:ext uri="{9D8B030D-6E8A-4147-A177-3AD203B41FA5}">
                      <a16:colId xmlns="" xmlns:a16="http://schemas.microsoft.com/office/drawing/2014/main" val="20001"/>
                    </a:ext>
                  </a:extLst>
                </a:gridCol>
                <a:gridCol w="1064525">
                  <a:extLst>
                    <a:ext uri="{9D8B030D-6E8A-4147-A177-3AD203B41FA5}">
                      <a16:colId xmlns="" xmlns:a16="http://schemas.microsoft.com/office/drawing/2014/main" val="20002"/>
                    </a:ext>
                  </a:extLst>
                </a:gridCol>
                <a:gridCol w="996287">
                  <a:extLst>
                    <a:ext uri="{9D8B030D-6E8A-4147-A177-3AD203B41FA5}">
                      <a16:colId xmlns="" xmlns:a16="http://schemas.microsoft.com/office/drawing/2014/main" val="20003"/>
                    </a:ext>
                  </a:extLst>
                </a:gridCol>
                <a:gridCol w="1528549">
                  <a:extLst>
                    <a:ext uri="{9D8B030D-6E8A-4147-A177-3AD203B41FA5}">
                      <a16:colId xmlns="" xmlns:a16="http://schemas.microsoft.com/office/drawing/2014/main" val="20004"/>
                    </a:ext>
                  </a:extLst>
                </a:gridCol>
                <a:gridCol w="1733266">
                  <a:extLst>
                    <a:ext uri="{9D8B030D-6E8A-4147-A177-3AD203B41FA5}">
                      <a16:colId xmlns="" xmlns:a16="http://schemas.microsoft.com/office/drawing/2014/main" val="20005"/>
                    </a:ext>
                  </a:extLst>
                </a:gridCol>
              </a:tblGrid>
              <a:tr h="0">
                <a:tc gridSpan="6">
                  <a:txBody>
                    <a:bodyPr/>
                    <a:lstStyle/>
                    <a:p>
                      <a:pPr marR="38100" algn="just">
                        <a:lnSpc>
                          <a:spcPts val="1600"/>
                        </a:lnSpc>
                        <a:spcAft>
                          <a:spcPts val="1000"/>
                        </a:spcAft>
                      </a:pPr>
                      <a:r>
                        <a:rPr lang="es-EC" sz="1200" dirty="0">
                          <a:effectLst/>
                        </a:rPr>
                        <a:t>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00"/>
                  </a:ext>
                </a:extLst>
              </a:tr>
              <a:tr h="0">
                <a:tc gridSpan="2">
                  <a:txBody>
                    <a:bodyPr/>
                    <a:lstStyle/>
                    <a:p>
                      <a:pPr algn="just">
                        <a:lnSpc>
                          <a:spcPct val="115000"/>
                        </a:lnSpc>
                        <a:spcAft>
                          <a:spcPts val="1000"/>
                        </a:spcAft>
                      </a:pPr>
                      <a:r>
                        <a:rPr lang="es-EC" sz="1200" dirty="0">
                          <a:effectLst/>
                        </a:rPr>
                        <a:t>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hMerge="1">
                  <a:txBody>
                    <a:bodyPr/>
                    <a:lstStyle/>
                    <a:p>
                      <a:endParaRPr lang="es-ES"/>
                    </a:p>
                  </a:txBody>
                  <a:tcPr/>
                </a:tc>
                <a:tc>
                  <a:txBody>
                    <a:bodyPr/>
                    <a:lstStyle/>
                    <a:p>
                      <a:pPr marL="38100" marR="38100" algn="just">
                        <a:lnSpc>
                          <a:spcPts val="1600"/>
                        </a:lnSpc>
                        <a:spcAft>
                          <a:spcPts val="1000"/>
                        </a:spcAft>
                      </a:pPr>
                      <a:r>
                        <a:rPr lang="es-EC" sz="1200">
                          <a:effectLst/>
                        </a:rPr>
                        <a:t>Frecuencia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a:effectLst/>
                        </a:rPr>
                        <a:t>Porcentaje</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a:effectLst/>
                        </a:rPr>
                        <a:t>Porcentaje válido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a:effectLst/>
                        </a:rPr>
                        <a:t>Porcentaje acumulado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01"/>
                  </a:ext>
                </a:extLst>
              </a:tr>
              <a:tr h="0">
                <a:tc rowSpan="6">
                  <a:txBody>
                    <a:bodyPr/>
                    <a:lstStyle/>
                    <a:p>
                      <a:pPr marL="38100" marR="38100" algn="just">
                        <a:lnSpc>
                          <a:spcPts val="1600"/>
                        </a:lnSpc>
                        <a:spcAft>
                          <a:spcPts val="1000"/>
                        </a:spcAft>
                      </a:pPr>
                      <a:r>
                        <a:rPr lang="es-EC" sz="1200">
                          <a:effectLst/>
                        </a:rPr>
                        <a:t>Válido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CASI NUNCA SE APLICA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30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2"/>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APLICA POCO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145</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48,3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48,3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58,3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3"/>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APLICA MODERADAMENTE</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67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22,3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22,3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80,7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4"/>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APLICA MUCHO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45</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15,0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15,0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95,7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5"/>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SE APLICA CASI POR COMPLETO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13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4,3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4,3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6"/>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Total</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300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just">
                        <a:lnSpc>
                          <a:spcPct val="115000"/>
                        </a:lnSpc>
                        <a:spcAft>
                          <a:spcPts val="1000"/>
                        </a:spcAft>
                      </a:pPr>
                      <a:r>
                        <a:rPr lang="es-EC" sz="1200" dirty="0">
                          <a:effectLst/>
                        </a:rPr>
                        <a:t>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7"/>
                  </a:ext>
                </a:extLst>
              </a:tr>
            </a:tbl>
          </a:graphicData>
        </a:graphic>
      </p:graphicFrame>
      <p:pic>
        <p:nvPicPr>
          <p:cNvPr id="6" name="Imagen 5"/>
          <p:cNvPicPr/>
          <p:nvPr/>
        </p:nvPicPr>
        <p:blipFill rotWithShape="1">
          <a:blip r:embed="rId2">
            <a:extLst>
              <a:ext uri="{28A0092B-C50C-407E-A947-70E740481C1C}">
                <a14:useLocalDpi xmlns:a14="http://schemas.microsoft.com/office/drawing/2010/main" val="0"/>
              </a:ext>
            </a:extLst>
          </a:blip>
          <a:srcRect t="9695"/>
          <a:stretch/>
        </p:blipFill>
        <p:spPr bwMode="auto">
          <a:xfrm>
            <a:off x="2101755" y="2555182"/>
            <a:ext cx="5813946" cy="430281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29700238"/>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2076" y="0"/>
            <a:ext cx="9956800" cy="1337481"/>
          </a:xfrm>
        </p:spPr>
        <p:txBody>
          <a:bodyPr>
            <a:normAutofit/>
          </a:bodyPr>
          <a:lstStyle/>
          <a:p>
            <a:pPr algn="ctr"/>
            <a:r>
              <a:rPr lang="es-ES" sz="4400" b="1" dirty="0" smtClean="0"/>
              <a:t>Problema</a:t>
            </a:r>
            <a:r>
              <a:rPr lang="es-ES" dirty="0" smtClean="0"/>
              <a:t/>
            </a:r>
            <a:br>
              <a:rPr lang="es-ES" dirty="0" smtClean="0"/>
            </a:br>
            <a:endParaRPr lang="es-ES" dirty="0"/>
          </a:p>
        </p:txBody>
      </p:sp>
      <p:pic>
        <p:nvPicPr>
          <p:cNvPr id="5" name="Imagen 4"/>
          <p:cNvPicPr/>
          <p:nvPr/>
        </p:nvPicPr>
        <p:blipFill rotWithShape="1">
          <a:blip r:embed="rId2">
            <a:extLst>
              <a:ext uri="{28A0092B-C50C-407E-A947-70E740481C1C}">
                <a14:useLocalDpi xmlns:a14="http://schemas.microsoft.com/office/drawing/2010/main" val="0"/>
              </a:ext>
            </a:extLst>
          </a:blip>
          <a:srcRect l="18786" t="-98" r="19531"/>
          <a:stretch/>
        </p:blipFill>
        <p:spPr bwMode="auto">
          <a:xfrm>
            <a:off x="1583703" y="805218"/>
            <a:ext cx="7765013" cy="597736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29613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3"/>
          <p:cNvSpPr txBox="1">
            <a:spLocks/>
          </p:cNvSpPr>
          <p:nvPr/>
        </p:nvSpPr>
        <p:spPr>
          <a:xfrm>
            <a:off x="-1" y="178580"/>
            <a:ext cx="9949219" cy="35179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C" sz="2000" b="1" dirty="0" smtClean="0"/>
              <a:t>Pregunta 33.- </a:t>
            </a:r>
            <a:r>
              <a:rPr lang="es-EC" b="1" dirty="0"/>
              <a:t>Cuando aparecen conocimientos nuevos se los toma en cuenta en la cooperativa</a:t>
            </a:r>
            <a:endParaRPr lang="es-EC" dirty="0"/>
          </a:p>
        </p:txBody>
      </p:sp>
      <p:graphicFrame>
        <p:nvGraphicFramePr>
          <p:cNvPr id="2" name="Tabla 1"/>
          <p:cNvGraphicFramePr>
            <a:graphicFrameLocks noGrp="1"/>
          </p:cNvGraphicFramePr>
          <p:nvPr>
            <p:extLst/>
          </p:nvPr>
        </p:nvGraphicFramePr>
        <p:xfrm>
          <a:off x="218734" y="887739"/>
          <a:ext cx="8761493" cy="1639824"/>
        </p:xfrm>
        <a:graphic>
          <a:graphicData uri="http://schemas.openxmlformats.org/drawingml/2006/table">
            <a:tbl>
              <a:tblPr>
                <a:tableStyleId>{2A488322-F2BA-4B5B-9748-0D474271808F}</a:tableStyleId>
              </a:tblPr>
              <a:tblGrid>
                <a:gridCol w="804848">
                  <a:extLst>
                    <a:ext uri="{9D8B030D-6E8A-4147-A177-3AD203B41FA5}">
                      <a16:colId xmlns="" xmlns:a16="http://schemas.microsoft.com/office/drawing/2014/main" val="20000"/>
                    </a:ext>
                  </a:extLst>
                </a:gridCol>
                <a:gridCol w="2306472">
                  <a:extLst>
                    <a:ext uri="{9D8B030D-6E8A-4147-A177-3AD203B41FA5}">
                      <a16:colId xmlns="" xmlns:a16="http://schemas.microsoft.com/office/drawing/2014/main" val="20001"/>
                    </a:ext>
                  </a:extLst>
                </a:gridCol>
                <a:gridCol w="1323833">
                  <a:extLst>
                    <a:ext uri="{9D8B030D-6E8A-4147-A177-3AD203B41FA5}">
                      <a16:colId xmlns="" xmlns:a16="http://schemas.microsoft.com/office/drawing/2014/main" val="20002"/>
                    </a:ext>
                  </a:extLst>
                </a:gridCol>
                <a:gridCol w="1064525">
                  <a:extLst>
                    <a:ext uri="{9D8B030D-6E8A-4147-A177-3AD203B41FA5}">
                      <a16:colId xmlns="" xmlns:a16="http://schemas.microsoft.com/office/drawing/2014/main" val="20003"/>
                    </a:ext>
                  </a:extLst>
                </a:gridCol>
                <a:gridCol w="1501254">
                  <a:extLst>
                    <a:ext uri="{9D8B030D-6E8A-4147-A177-3AD203B41FA5}">
                      <a16:colId xmlns="" xmlns:a16="http://schemas.microsoft.com/office/drawing/2014/main" val="20004"/>
                    </a:ext>
                  </a:extLst>
                </a:gridCol>
                <a:gridCol w="1760561">
                  <a:extLst>
                    <a:ext uri="{9D8B030D-6E8A-4147-A177-3AD203B41FA5}">
                      <a16:colId xmlns="" xmlns:a16="http://schemas.microsoft.com/office/drawing/2014/main" val="20005"/>
                    </a:ext>
                  </a:extLst>
                </a:gridCol>
              </a:tblGrid>
              <a:tr h="0">
                <a:tc gridSpan="6">
                  <a:txBody>
                    <a:bodyPr/>
                    <a:lstStyle/>
                    <a:p>
                      <a:pPr marL="38100" marR="38100" algn="just">
                        <a:lnSpc>
                          <a:spcPts val="1600"/>
                        </a:lnSpc>
                        <a:spcAft>
                          <a:spcPts val="1000"/>
                        </a:spcAft>
                      </a:pPr>
                      <a:r>
                        <a:rPr lang="es-EC" sz="1200">
                          <a:effectLst/>
                        </a:rPr>
                        <a:t> </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00"/>
                  </a:ext>
                </a:extLst>
              </a:tr>
              <a:tr h="0">
                <a:tc gridSpan="2">
                  <a:txBody>
                    <a:bodyPr/>
                    <a:lstStyle/>
                    <a:p>
                      <a:pPr algn="just">
                        <a:lnSpc>
                          <a:spcPct val="115000"/>
                        </a:lnSpc>
                        <a:spcAft>
                          <a:spcPts val="1000"/>
                        </a:spcAft>
                      </a:pPr>
                      <a:r>
                        <a:rPr lang="es-EC" sz="1200">
                          <a:effectLst/>
                        </a:rPr>
                        <a:t> </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hMerge="1">
                  <a:txBody>
                    <a:bodyPr/>
                    <a:lstStyle/>
                    <a:p>
                      <a:endParaRPr lang="es-ES"/>
                    </a:p>
                  </a:txBody>
                  <a:tcPr/>
                </a:tc>
                <a:tc>
                  <a:txBody>
                    <a:bodyPr/>
                    <a:lstStyle/>
                    <a:p>
                      <a:pPr marL="38100" marR="38100" algn="just">
                        <a:lnSpc>
                          <a:spcPts val="1600"/>
                        </a:lnSpc>
                        <a:spcAft>
                          <a:spcPts val="1000"/>
                        </a:spcAft>
                      </a:pPr>
                      <a:r>
                        <a:rPr lang="es-EC" sz="1200">
                          <a:effectLst/>
                        </a:rPr>
                        <a:t>Frecuencia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a:effectLst/>
                        </a:rPr>
                        <a:t>Porcentaje</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a:effectLst/>
                        </a:rPr>
                        <a:t>Porcentaje válido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1000"/>
                        </a:spcAft>
                      </a:pPr>
                      <a:r>
                        <a:rPr lang="es-EC" sz="1200">
                          <a:effectLst/>
                        </a:rPr>
                        <a:t>Porcentaje acumulado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01"/>
                  </a:ext>
                </a:extLst>
              </a:tr>
              <a:tr h="0">
                <a:tc rowSpan="6">
                  <a:txBody>
                    <a:bodyPr/>
                    <a:lstStyle/>
                    <a:p>
                      <a:pPr marL="38100" marR="38100" algn="just">
                        <a:lnSpc>
                          <a:spcPts val="1600"/>
                        </a:lnSpc>
                        <a:spcAft>
                          <a:spcPts val="1000"/>
                        </a:spcAft>
                      </a:pPr>
                      <a:r>
                        <a:rPr lang="es-EC" sz="1200">
                          <a:effectLst/>
                        </a:rPr>
                        <a:t>Válido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CASI NUNCA SE APLICA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66</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22,0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22,0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22,0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2"/>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APLICA POCO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114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38,0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38,0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60,0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3"/>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APLICA MODERADAMENTE</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73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24,3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24,3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84,3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4"/>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APLICA MUCHO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38</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12,7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12,7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97,0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5"/>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SE APLICA CASI POR COMPLETO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9</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3,0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3,0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6"/>
                  </a:ext>
                </a:extLst>
              </a:tr>
              <a:tr h="0">
                <a:tc vMerge="1">
                  <a:txBody>
                    <a:bodyPr/>
                    <a:lstStyle/>
                    <a:p>
                      <a:endParaRPr lang="es-ES"/>
                    </a:p>
                  </a:txBody>
                  <a:tcPr/>
                </a:tc>
                <a:tc>
                  <a:txBody>
                    <a:bodyPr/>
                    <a:lstStyle/>
                    <a:p>
                      <a:pPr marL="38100" marR="38100" algn="just">
                        <a:lnSpc>
                          <a:spcPts val="1600"/>
                        </a:lnSpc>
                        <a:spcAft>
                          <a:spcPts val="1000"/>
                        </a:spcAft>
                      </a:pPr>
                      <a:r>
                        <a:rPr lang="es-EC" sz="1200">
                          <a:effectLst/>
                        </a:rPr>
                        <a:t>Total</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1000"/>
                        </a:spcAft>
                      </a:pPr>
                      <a:r>
                        <a:rPr lang="es-EC" sz="1200">
                          <a:effectLst/>
                        </a:rPr>
                        <a:t>300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1000"/>
                        </a:spcAft>
                      </a:pPr>
                      <a:r>
                        <a:rPr lang="es-EC" sz="1200">
                          <a:effectLst/>
                        </a:rPr>
                        <a:t>100,0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just">
                        <a:lnSpc>
                          <a:spcPct val="115000"/>
                        </a:lnSpc>
                        <a:spcAft>
                          <a:spcPts val="1000"/>
                        </a:spcAft>
                      </a:pPr>
                      <a:r>
                        <a:rPr lang="es-EC" sz="1200" dirty="0">
                          <a:effectLst/>
                        </a:rPr>
                        <a:t>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7"/>
                  </a:ext>
                </a:extLst>
              </a:tr>
            </a:tbl>
          </a:graphicData>
        </a:graphic>
      </p:graphicFrame>
      <p:pic>
        <p:nvPicPr>
          <p:cNvPr id="6" name="Imagen 5"/>
          <p:cNvPicPr/>
          <p:nvPr/>
        </p:nvPicPr>
        <p:blipFill rotWithShape="1">
          <a:blip r:embed="rId2">
            <a:extLst>
              <a:ext uri="{28A0092B-C50C-407E-A947-70E740481C1C}">
                <a14:useLocalDpi xmlns:a14="http://schemas.microsoft.com/office/drawing/2010/main" val="0"/>
              </a:ext>
            </a:extLst>
          </a:blip>
          <a:srcRect t="9474"/>
          <a:stretch/>
        </p:blipFill>
        <p:spPr bwMode="auto">
          <a:xfrm>
            <a:off x="2106844" y="2825087"/>
            <a:ext cx="5413071" cy="403291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8661231"/>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p:cNvSpPr txBox="1"/>
          <p:nvPr/>
        </p:nvSpPr>
        <p:spPr>
          <a:xfrm>
            <a:off x="0" y="1186776"/>
            <a:ext cx="5140898" cy="523220"/>
          </a:xfrm>
          <a:prstGeom prst="rect">
            <a:avLst/>
          </a:prstGeom>
          <a:noFill/>
        </p:spPr>
        <p:txBody>
          <a:bodyPr wrap="square" rtlCol="0">
            <a:spAutoFit/>
          </a:bodyPr>
          <a:lstStyle/>
          <a:p>
            <a:r>
              <a:rPr lang="es-EC" sz="2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TABLAS DE CONTINGENCIA</a:t>
            </a:r>
            <a:endParaRPr lang="es-EC"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6" name="Rectángulo 5"/>
          <p:cNvSpPr/>
          <p:nvPr/>
        </p:nvSpPr>
        <p:spPr>
          <a:xfrm>
            <a:off x="168080" y="2153334"/>
            <a:ext cx="4594989" cy="1354217"/>
          </a:xfrm>
          <a:prstGeom prst="rect">
            <a:avLst/>
          </a:prstGeom>
        </p:spPr>
        <p:txBody>
          <a:bodyPr wrap="square">
            <a:spAutoFit/>
          </a:bodyPr>
          <a:lstStyle/>
          <a:p>
            <a:pPr algn="just">
              <a:spcAft>
                <a:spcPts val="1000"/>
              </a:spcAft>
            </a:pPr>
            <a:r>
              <a:rPr lang="es-EC" sz="1600" b="1" dirty="0">
                <a:latin typeface="Times New Roman" panose="02020603050405020304" pitchFamily="18" charset="0"/>
                <a:cs typeface="Times New Roman" panose="02020603050405020304" pitchFamily="18" charset="0"/>
              </a:rPr>
              <a:t>Tabla 43. </a:t>
            </a:r>
            <a:r>
              <a:rPr lang="es-EC" sz="1600" dirty="0" smtClean="0">
                <a:latin typeface="Times New Roman" panose="02020603050405020304" pitchFamily="18" charset="0"/>
                <a:ea typeface="Cambria" panose="02040503050406030204" pitchFamily="18" charset="0"/>
                <a:cs typeface="Times New Roman" panose="02020603050405020304" pitchFamily="18" charset="0"/>
              </a:rPr>
              <a:t>*</a:t>
            </a:r>
            <a:r>
              <a:rPr lang="es-EC" sz="1600" dirty="0">
                <a:latin typeface="Times New Roman" panose="02020603050405020304" pitchFamily="18" charset="0"/>
                <a:ea typeface="Cambria" panose="02040503050406030204" pitchFamily="18" charset="0"/>
                <a:cs typeface="Times New Roman" panose="02020603050405020304" pitchFamily="18" charset="0"/>
              </a:rPr>
              <a:t>Pregunta </a:t>
            </a:r>
            <a:r>
              <a:rPr lang="es-EC" sz="1600" dirty="0" smtClean="0">
                <a:latin typeface="Times New Roman" panose="02020603050405020304" pitchFamily="18" charset="0"/>
                <a:ea typeface="Cambria" panose="02040503050406030204" pitchFamily="18" charset="0"/>
                <a:cs typeface="Times New Roman" panose="02020603050405020304" pitchFamily="18" charset="0"/>
              </a:rPr>
              <a:t>24.- </a:t>
            </a:r>
            <a:r>
              <a:rPr lang="es-EC" sz="1600" dirty="0">
                <a:latin typeface="Times New Roman" panose="02020603050405020304" pitchFamily="18" charset="0"/>
                <a:cs typeface="Times New Roman" panose="02020603050405020304" pitchFamily="18" charset="0"/>
              </a:rPr>
              <a:t>Se asiste a cursos de capacitación, tenemos capacitación en el trabajo y leemos lo que se publica. *Pregunta 30.- Se planifica un tiempo para generar nuevas ideas de desarrollo empresarial</a:t>
            </a:r>
            <a:endParaRPr lang="es-ES" sz="1050" dirty="0">
              <a:effectLs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3" name="Imagen 2"/>
          <p:cNvPicPr>
            <a:picLocks noChangeAspect="1"/>
          </p:cNvPicPr>
          <p:nvPr/>
        </p:nvPicPr>
        <p:blipFill rotWithShape="1">
          <a:blip r:embed="rId2"/>
          <a:srcRect l="36504" t="19915" r="37692" b="11055"/>
          <a:stretch/>
        </p:blipFill>
        <p:spPr>
          <a:xfrm>
            <a:off x="4667535" y="-43776"/>
            <a:ext cx="5704764" cy="6901776"/>
          </a:xfrm>
          <a:prstGeom prst="rect">
            <a:avLst/>
          </a:prstGeom>
        </p:spPr>
      </p:pic>
      <p:sp>
        <p:nvSpPr>
          <p:cNvPr id="8" name="Título 1"/>
          <p:cNvSpPr>
            <a:spLocks noGrp="1"/>
          </p:cNvSpPr>
          <p:nvPr>
            <p:ph type="title"/>
          </p:nvPr>
        </p:nvSpPr>
        <p:spPr>
          <a:xfrm>
            <a:off x="-3068592" y="0"/>
            <a:ext cx="10972800" cy="1143000"/>
          </a:xfrm>
        </p:spPr>
        <p:txBody>
          <a:bodyPr/>
          <a:lstStyle/>
          <a:p>
            <a:pPr algn="ctr"/>
            <a:r>
              <a:rPr lang="es-EC" dirty="0" smtClean="0">
                <a:ln w="0"/>
                <a:gradFill>
                  <a:gsLst>
                    <a:gs pos="21000">
                      <a:srgbClr val="53575C"/>
                    </a:gs>
                    <a:gs pos="88000">
                      <a:srgbClr val="C5C7CA"/>
                    </a:gs>
                  </a:gsLst>
                  <a:lin ang="5400000"/>
                </a:gradFill>
              </a:rPr>
              <a:t>ANÁLISIS BIVARIADO</a:t>
            </a:r>
            <a:endParaRPr lang="es-EC" dirty="0">
              <a:ln w="0"/>
              <a:gradFill>
                <a:gsLst>
                  <a:gs pos="21000">
                    <a:srgbClr val="53575C"/>
                  </a:gs>
                  <a:gs pos="88000">
                    <a:srgbClr val="C5C7CA"/>
                  </a:gs>
                </a:gsLst>
                <a:lin ang="5400000"/>
              </a:gradFill>
            </a:endParaRPr>
          </a:p>
        </p:txBody>
      </p:sp>
    </p:spTree>
    <p:extLst>
      <p:ext uri="{BB962C8B-B14F-4D97-AF65-F5344CB8AC3E}">
        <p14:creationId xmlns:p14="http://schemas.microsoft.com/office/powerpoint/2010/main" val="2686774322"/>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68080" y="2153334"/>
            <a:ext cx="4594989" cy="1077218"/>
          </a:xfrm>
          <a:prstGeom prst="rect">
            <a:avLst/>
          </a:prstGeom>
        </p:spPr>
        <p:txBody>
          <a:bodyPr wrap="square">
            <a:spAutoFit/>
          </a:bodyPr>
          <a:lstStyle/>
          <a:p>
            <a:r>
              <a:rPr lang="es-EC" sz="1600" b="1" dirty="0">
                <a:latin typeface="Times New Roman" panose="02020603050405020304" pitchFamily="18" charset="0"/>
                <a:cs typeface="Times New Roman" panose="02020603050405020304" pitchFamily="18" charset="0"/>
              </a:rPr>
              <a:t>Tabla 44. </a:t>
            </a:r>
            <a:r>
              <a:rPr lang="es-EC" sz="1600" dirty="0">
                <a:latin typeface="Times New Roman" panose="02020603050405020304" pitchFamily="18" charset="0"/>
                <a:cs typeface="Times New Roman" panose="02020603050405020304" pitchFamily="18" charset="0"/>
              </a:rPr>
              <a:t>*Pregunta </a:t>
            </a:r>
            <a:r>
              <a:rPr lang="es-EC" sz="1600" dirty="0" smtClean="0">
                <a:latin typeface="Times New Roman" panose="02020603050405020304" pitchFamily="18" charset="0"/>
                <a:cs typeface="Times New Roman" panose="02020603050405020304" pitchFamily="18" charset="0"/>
              </a:rPr>
              <a:t>20.- La </a:t>
            </a:r>
            <a:r>
              <a:rPr lang="es-EC" sz="1600" dirty="0">
                <a:latin typeface="Times New Roman" panose="02020603050405020304" pitchFamily="18" charset="0"/>
                <a:cs typeface="Times New Roman" panose="02020603050405020304" pitchFamily="18" charset="0"/>
              </a:rPr>
              <a:t>formación profesional sólo se lleva a cabo porque es un requisito *Pregunta 33.- Cuando aparecen conocimientos nuevos se los toma en cuenta en la cooperativa</a:t>
            </a:r>
            <a:endParaRPr lang="es-ES" sz="1600" b="1" dirty="0">
              <a:latin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rotWithShape="1">
          <a:blip r:embed="rId2"/>
          <a:srcRect l="36609" t="19170" r="37902" b="10681"/>
          <a:stretch/>
        </p:blipFill>
        <p:spPr>
          <a:xfrm>
            <a:off x="4599295" y="0"/>
            <a:ext cx="4872251" cy="6858000"/>
          </a:xfrm>
          <a:prstGeom prst="rect">
            <a:avLst/>
          </a:prstGeom>
        </p:spPr>
      </p:pic>
    </p:spTree>
    <p:extLst>
      <p:ext uri="{BB962C8B-B14F-4D97-AF65-F5344CB8AC3E}">
        <p14:creationId xmlns:p14="http://schemas.microsoft.com/office/powerpoint/2010/main" val="164639997"/>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68080" y="2153334"/>
            <a:ext cx="4594989" cy="1077218"/>
          </a:xfrm>
          <a:prstGeom prst="rect">
            <a:avLst/>
          </a:prstGeom>
        </p:spPr>
        <p:txBody>
          <a:bodyPr wrap="square">
            <a:spAutoFit/>
          </a:bodyPr>
          <a:lstStyle/>
          <a:p>
            <a:r>
              <a:rPr lang="es-EC" sz="1600" b="1" dirty="0">
                <a:latin typeface="Times New Roman" panose="02020603050405020304" pitchFamily="18" charset="0"/>
                <a:cs typeface="Times New Roman" panose="02020603050405020304" pitchFamily="18" charset="0"/>
              </a:rPr>
              <a:t>Tabla 45</a:t>
            </a:r>
            <a:r>
              <a:rPr lang="es-EC" sz="1600" dirty="0">
                <a:latin typeface="Times New Roman" panose="02020603050405020304" pitchFamily="18" charset="0"/>
                <a:cs typeface="Times New Roman" panose="02020603050405020304" pitchFamily="18" charset="0"/>
              </a:rPr>
              <a:t>. *Pregunta </a:t>
            </a:r>
            <a:r>
              <a:rPr lang="es-EC" sz="1600" dirty="0" smtClean="0">
                <a:latin typeface="Times New Roman" panose="02020603050405020304" pitchFamily="18" charset="0"/>
                <a:cs typeface="Times New Roman" panose="02020603050405020304" pitchFamily="18" charset="0"/>
              </a:rPr>
              <a:t>10.- Se </a:t>
            </a:r>
            <a:r>
              <a:rPr lang="es-EC" sz="1600" dirty="0">
                <a:latin typeface="Times New Roman" panose="02020603050405020304" pitchFamily="18" charset="0"/>
                <a:cs typeface="Times New Roman" panose="02020603050405020304" pitchFamily="18" charset="0"/>
              </a:rPr>
              <a:t>promueve la innovación a través de la autonomía y la libertad de pensamiento. *Pregunta 30.- Se planifica un tiempo para generar nuevas ideas de desarrollo empresarial</a:t>
            </a:r>
            <a:endParaRPr lang="es-ES" sz="1600" b="1" dirty="0">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rotWithShape="1">
          <a:blip r:embed="rId2"/>
          <a:srcRect l="34511" t="18050" r="36014" b="8628"/>
          <a:stretch/>
        </p:blipFill>
        <p:spPr>
          <a:xfrm>
            <a:off x="4640239" y="0"/>
            <a:ext cx="4903556" cy="6858000"/>
          </a:xfrm>
          <a:prstGeom prst="rect">
            <a:avLst/>
          </a:prstGeom>
        </p:spPr>
      </p:pic>
    </p:spTree>
    <p:extLst>
      <p:ext uri="{BB962C8B-B14F-4D97-AF65-F5344CB8AC3E}">
        <p14:creationId xmlns:p14="http://schemas.microsoft.com/office/powerpoint/2010/main" val="2222786484"/>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p:cNvSpPr txBox="1"/>
          <p:nvPr/>
        </p:nvSpPr>
        <p:spPr>
          <a:xfrm>
            <a:off x="249978" y="157293"/>
            <a:ext cx="3759314" cy="584775"/>
          </a:xfrm>
          <a:prstGeom prst="rect">
            <a:avLst/>
          </a:prstGeom>
          <a:noFill/>
        </p:spPr>
        <p:txBody>
          <a:bodyPr wrap="square" rtlCol="0">
            <a:spAutoFit/>
          </a:bodyPr>
          <a:lstStyle/>
          <a:p>
            <a:pPr algn="ctr"/>
            <a:r>
              <a:rPr lang="es-EC"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CORRELACIONES</a:t>
            </a:r>
            <a:endParaRPr lang="es-EC"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graphicFrame>
        <p:nvGraphicFramePr>
          <p:cNvPr id="6" name="Tabla 5"/>
          <p:cNvGraphicFramePr>
            <a:graphicFrameLocks noGrp="1"/>
          </p:cNvGraphicFramePr>
          <p:nvPr>
            <p:extLst/>
          </p:nvPr>
        </p:nvGraphicFramePr>
        <p:xfrm>
          <a:off x="54591" y="1298440"/>
          <a:ext cx="8598090" cy="2242312"/>
        </p:xfrm>
        <a:graphic>
          <a:graphicData uri="http://schemas.openxmlformats.org/drawingml/2006/table">
            <a:tbl>
              <a:tblPr>
                <a:tableStyleId>{2A488322-F2BA-4B5B-9748-0D474271808F}</a:tableStyleId>
              </a:tblPr>
              <a:tblGrid>
                <a:gridCol w="2446789">
                  <a:extLst>
                    <a:ext uri="{9D8B030D-6E8A-4147-A177-3AD203B41FA5}">
                      <a16:colId xmlns="" xmlns:a16="http://schemas.microsoft.com/office/drawing/2014/main" val="20000"/>
                    </a:ext>
                  </a:extLst>
                </a:gridCol>
                <a:gridCol w="2294549">
                  <a:extLst>
                    <a:ext uri="{9D8B030D-6E8A-4147-A177-3AD203B41FA5}">
                      <a16:colId xmlns="" xmlns:a16="http://schemas.microsoft.com/office/drawing/2014/main" val="20001"/>
                    </a:ext>
                  </a:extLst>
                </a:gridCol>
                <a:gridCol w="2170170">
                  <a:extLst>
                    <a:ext uri="{9D8B030D-6E8A-4147-A177-3AD203B41FA5}">
                      <a16:colId xmlns="" xmlns:a16="http://schemas.microsoft.com/office/drawing/2014/main" val="20002"/>
                    </a:ext>
                  </a:extLst>
                </a:gridCol>
                <a:gridCol w="1686582">
                  <a:extLst>
                    <a:ext uri="{9D8B030D-6E8A-4147-A177-3AD203B41FA5}">
                      <a16:colId xmlns="" xmlns:a16="http://schemas.microsoft.com/office/drawing/2014/main" val="20003"/>
                    </a:ext>
                  </a:extLst>
                </a:gridCol>
              </a:tblGrid>
              <a:tr h="0">
                <a:tc gridSpan="2">
                  <a:txBody>
                    <a:bodyPr/>
                    <a:lstStyle/>
                    <a:p>
                      <a:pPr algn="just">
                        <a:lnSpc>
                          <a:spcPct val="115000"/>
                        </a:lnSpc>
                        <a:spcAft>
                          <a:spcPts val="0"/>
                        </a:spcAft>
                      </a:pPr>
                      <a:r>
                        <a:rPr lang="es-EC" sz="1200">
                          <a:effectLst/>
                        </a:rPr>
                        <a:t> </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hMerge="1">
                  <a:txBody>
                    <a:bodyPr/>
                    <a:lstStyle/>
                    <a:p>
                      <a:endParaRPr lang="es-ES"/>
                    </a:p>
                  </a:txBody>
                  <a:tcPr/>
                </a:tc>
                <a:tc>
                  <a:txBody>
                    <a:bodyPr/>
                    <a:lstStyle/>
                    <a:p>
                      <a:pPr marL="38100" marR="38100" algn="just">
                        <a:lnSpc>
                          <a:spcPts val="1600"/>
                        </a:lnSpc>
                        <a:spcAft>
                          <a:spcPts val="0"/>
                        </a:spcAft>
                      </a:pPr>
                      <a:r>
                        <a:rPr lang="es-EC" sz="1200">
                          <a:effectLst/>
                        </a:rPr>
                        <a:t>24.- Se asiste a cursos de capacitación, tenemos capacitación en el trabajo y leemos lo que se publica.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0"/>
                        </a:spcAft>
                      </a:pPr>
                      <a:r>
                        <a:rPr lang="es-EC" sz="1200">
                          <a:effectLst/>
                        </a:rPr>
                        <a:t>30.- Se planifica  un tiempo para generar nuevas ideas de desarrollo empresarial</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00"/>
                  </a:ext>
                </a:extLst>
              </a:tr>
              <a:tr h="0">
                <a:tc rowSpan="3">
                  <a:txBody>
                    <a:bodyPr/>
                    <a:lstStyle/>
                    <a:p>
                      <a:pPr marL="38100" marR="38100" algn="just">
                        <a:lnSpc>
                          <a:spcPts val="1600"/>
                        </a:lnSpc>
                        <a:spcAft>
                          <a:spcPts val="0"/>
                        </a:spcAft>
                      </a:pPr>
                      <a:r>
                        <a:rPr lang="es-EC" sz="1200">
                          <a:effectLst/>
                        </a:rPr>
                        <a:t>24.- Se asiste a cursos de capacitación, tenemos capacitación en el trabajo y leemos lo que se publica.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Correlación de Pearson</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1</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0"/>
                        </a:spcAft>
                      </a:pPr>
                      <a:r>
                        <a:rPr lang="es-EC" sz="1200">
                          <a:effectLst/>
                        </a:rPr>
                        <a:t>,611</a:t>
                      </a:r>
                      <a:r>
                        <a:rPr lang="es-EC" sz="1200" baseline="30000">
                          <a:effectLst/>
                        </a:rPr>
                        <a:t>**</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1"/>
                  </a:ext>
                </a:extLst>
              </a:tr>
              <a:tr h="0">
                <a:tc vMerge="1">
                  <a:txBody>
                    <a:bodyPr/>
                    <a:lstStyle/>
                    <a:p>
                      <a:endParaRPr lang="es-ES"/>
                    </a:p>
                  </a:txBody>
                  <a:tcPr/>
                </a:tc>
                <a:tc>
                  <a:txBody>
                    <a:bodyPr/>
                    <a:lstStyle/>
                    <a:p>
                      <a:pPr marL="38100" marR="38100" algn="just">
                        <a:lnSpc>
                          <a:spcPts val="1600"/>
                        </a:lnSpc>
                        <a:spcAft>
                          <a:spcPts val="0"/>
                        </a:spcAft>
                      </a:pPr>
                      <a:r>
                        <a:rPr lang="es-EC" sz="1200">
                          <a:effectLst/>
                        </a:rPr>
                        <a:t>Sig. (bilateral)</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algn="just">
                        <a:lnSpc>
                          <a:spcPct val="115000"/>
                        </a:lnSpc>
                        <a:spcAft>
                          <a:spcPts val="0"/>
                        </a:spcAft>
                      </a:pPr>
                      <a:r>
                        <a:rPr lang="es-EC" sz="1200">
                          <a:effectLst/>
                        </a:rPr>
                        <a:t> </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0"/>
                        </a:spcAft>
                      </a:pPr>
                      <a:r>
                        <a:rPr lang="es-EC" sz="1200">
                          <a:effectLst/>
                        </a:rPr>
                        <a:t>,000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2"/>
                  </a:ext>
                </a:extLst>
              </a:tr>
              <a:tr h="0">
                <a:tc vMerge="1">
                  <a:txBody>
                    <a:bodyPr/>
                    <a:lstStyle/>
                    <a:p>
                      <a:endParaRPr lang="es-ES"/>
                    </a:p>
                  </a:txBody>
                  <a:tcPr/>
                </a:tc>
                <a:tc>
                  <a:txBody>
                    <a:bodyPr/>
                    <a:lstStyle/>
                    <a:p>
                      <a:pPr marL="38100" marR="38100" algn="just">
                        <a:lnSpc>
                          <a:spcPts val="1600"/>
                        </a:lnSpc>
                        <a:spcAft>
                          <a:spcPts val="0"/>
                        </a:spcAft>
                      </a:pPr>
                      <a:r>
                        <a:rPr lang="es-EC" sz="1200">
                          <a:effectLst/>
                        </a:rPr>
                        <a:t>N</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300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0"/>
                        </a:spcAft>
                      </a:pPr>
                      <a:r>
                        <a:rPr lang="es-EC" sz="1200">
                          <a:effectLst/>
                        </a:rPr>
                        <a:t>300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3"/>
                  </a:ext>
                </a:extLst>
              </a:tr>
              <a:tr h="0">
                <a:tc rowSpan="3">
                  <a:txBody>
                    <a:bodyPr/>
                    <a:lstStyle/>
                    <a:p>
                      <a:pPr marL="38100" marR="38100" algn="just">
                        <a:lnSpc>
                          <a:spcPts val="1600"/>
                        </a:lnSpc>
                        <a:spcAft>
                          <a:spcPts val="0"/>
                        </a:spcAft>
                      </a:pPr>
                      <a:r>
                        <a:rPr lang="es-EC" sz="1200">
                          <a:effectLst/>
                        </a:rPr>
                        <a:t>30.- Se planifica  un tiempo para generar nuevas ideas de desarrollo empresarial</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Correlación de Pearson</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,611</a:t>
                      </a:r>
                      <a:r>
                        <a:rPr lang="es-EC" sz="1200" baseline="30000">
                          <a:effectLst/>
                        </a:rPr>
                        <a:t>**</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0"/>
                        </a:spcAft>
                      </a:pPr>
                      <a:r>
                        <a:rPr lang="es-EC" sz="1200">
                          <a:effectLst/>
                        </a:rPr>
                        <a:t>1</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4"/>
                  </a:ext>
                </a:extLst>
              </a:tr>
              <a:tr h="0">
                <a:tc vMerge="1">
                  <a:txBody>
                    <a:bodyPr/>
                    <a:lstStyle/>
                    <a:p>
                      <a:endParaRPr lang="es-ES"/>
                    </a:p>
                  </a:txBody>
                  <a:tcPr/>
                </a:tc>
                <a:tc>
                  <a:txBody>
                    <a:bodyPr/>
                    <a:lstStyle/>
                    <a:p>
                      <a:pPr marL="38100" marR="38100" algn="just">
                        <a:lnSpc>
                          <a:spcPts val="1600"/>
                        </a:lnSpc>
                        <a:spcAft>
                          <a:spcPts val="0"/>
                        </a:spcAft>
                      </a:pPr>
                      <a:r>
                        <a:rPr lang="es-EC" sz="1200">
                          <a:effectLst/>
                        </a:rPr>
                        <a:t>Sig. (bilateral)</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,000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just">
                        <a:lnSpc>
                          <a:spcPct val="115000"/>
                        </a:lnSpc>
                        <a:spcAft>
                          <a:spcPts val="0"/>
                        </a:spcAft>
                      </a:pPr>
                      <a:r>
                        <a:rPr lang="es-EC" sz="1200">
                          <a:effectLst/>
                        </a:rPr>
                        <a:t> </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5"/>
                  </a:ext>
                </a:extLst>
              </a:tr>
              <a:tr h="0">
                <a:tc vMerge="1">
                  <a:txBody>
                    <a:bodyPr/>
                    <a:lstStyle/>
                    <a:p>
                      <a:endParaRPr lang="es-ES"/>
                    </a:p>
                  </a:txBody>
                  <a:tcPr/>
                </a:tc>
                <a:tc>
                  <a:txBody>
                    <a:bodyPr/>
                    <a:lstStyle/>
                    <a:p>
                      <a:pPr marL="38100" marR="38100" algn="just">
                        <a:lnSpc>
                          <a:spcPts val="1600"/>
                        </a:lnSpc>
                        <a:spcAft>
                          <a:spcPts val="0"/>
                        </a:spcAft>
                      </a:pPr>
                      <a:r>
                        <a:rPr lang="es-EC" sz="1200">
                          <a:effectLst/>
                        </a:rPr>
                        <a:t>N</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300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0"/>
                        </a:spcAft>
                      </a:pPr>
                      <a:r>
                        <a:rPr lang="es-EC" sz="1200" dirty="0">
                          <a:effectLst/>
                        </a:rPr>
                        <a:t>300</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6"/>
                  </a:ext>
                </a:extLst>
              </a:tr>
            </a:tbl>
          </a:graphicData>
        </a:graphic>
      </p:graphicFrame>
      <p:sp>
        <p:nvSpPr>
          <p:cNvPr id="7" name="Rectángulo 6"/>
          <p:cNvSpPr/>
          <p:nvPr/>
        </p:nvSpPr>
        <p:spPr>
          <a:xfrm>
            <a:off x="0" y="855975"/>
            <a:ext cx="4862165" cy="369332"/>
          </a:xfrm>
          <a:prstGeom prst="rect">
            <a:avLst/>
          </a:prstGeom>
        </p:spPr>
        <p:txBody>
          <a:bodyPr wrap="none">
            <a:spAutoFit/>
          </a:bodyPr>
          <a:lstStyle/>
          <a:p>
            <a:pPr>
              <a:spcAft>
                <a:spcPts val="1000"/>
              </a:spcAft>
            </a:pPr>
            <a:r>
              <a:rPr lang="es-EC" dirty="0" smtClean="0">
                <a:latin typeface="Times New Roman" panose="02020603050405020304" pitchFamily="18" charset="0"/>
                <a:ea typeface="Cambria" panose="02040503050406030204" pitchFamily="18" charset="0"/>
                <a:cs typeface="Times New Roman" panose="02020603050405020304" pitchFamily="18" charset="0"/>
              </a:rPr>
              <a:t>Tabla </a:t>
            </a:r>
            <a:r>
              <a:rPr lang="es-EC" dirty="0">
                <a:latin typeface="Times New Roman" panose="02020603050405020304" pitchFamily="18" charset="0"/>
                <a:ea typeface="Cambria" panose="02040503050406030204" pitchFamily="18" charset="0"/>
                <a:cs typeface="Times New Roman" panose="02020603050405020304" pitchFamily="18" charset="0"/>
              </a:rPr>
              <a:t>46. Correlaciones pregunta 24 y pregunta 30</a:t>
            </a:r>
            <a:endParaRPr lang="es-ES" sz="1100" b="1" dirty="0">
              <a:effectLst/>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8" name="Tabla 7"/>
          <p:cNvGraphicFramePr>
            <a:graphicFrameLocks noGrp="1"/>
          </p:cNvGraphicFramePr>
          <p:nvPr>
            <p:extLst/>
          </p:nvPr>
        </p:nvGraphicFramePr>
        <p:xfrm>
          <a:off x="2823512" y="4379108"/>
          <a:ext cx="9268406" cy="2503424"/>
        </p:xfrm>
        <a:graphic>
          <a:graphicData uri="http://schemas.openxmlformats.org/drawingml/2006/table">
            <a:tbl>
              <a:tblPr>
                <a:tableStyleId>{2A488322-F2BA-4B5B-9748-0D474271808F}</a:tableStyleId>
              </a:tblPr>
              <a:tblGrid>
                <a:gridCol w="2726850">
                  <a:extLst>
                    <a:ext uri="{9D8B030D-6E8A-4147-A177-3AD203B41FA5}">
                      <a16:colId xmlns="" xmlns:a16="http://schemas.microsoft.com/office/drawing/2014/main" val="20000"/>
                    </a:ext>
                  </a:extLst>
                </a:gridCol>
                <a:gridCol w="2557184">
                  <a:extLst>
                    <a:ext uri="{9D8B030D-6E8A-4147-A177-3AD203B41FA5}">
                      <a16:colId xmlns="" xmlns:a16="http://schemas.microsoft.com/office/drawing/2014/main" val="20001"/>
                    </a:ext>
                  </a:extLst>
                </a:gridCol>
                <a:gridCol w="2104742">
                  <a:extLst>
                    <a:ext uri="{9D8B030D-6E8A-4147-A177-3AD203B41FA5}">
                      <a16:colId xmlns="" xmlns:a16="http://schemas.microsoft.com/office/drawing/2014/main" val="20002"/>
                    </a:ext>
                  </a:extLst>
                </a:gridCol>
                <a:gridCol w="1879630">
                  <a:extLst>
                    <a:ext uri="{9D8B030D-6E8A-4147-A177-3AD203B41FA5}">
                      <a16:colId xmlns="" xmlns:a16="http://schemas.microsoft.com/office/drawing/2014/main" val="20003"/>
                    </a:ext>
                  </a:extLst>
                </a:gridCol>
              </a:tblGrid>
              <a:tr h="0">
                <a:tc gridSpan="4">
                  <a:txBody>
                    <a:bodyPr/>
                    <a:lstStyle/>
                    <a:p>
                      <a:pPr marL="38100" marR="38100" algn="just">
                        <a:lnSpc>
                          <a:spcPts val="1600"/>
                        </a:lnSpc>
                        <a:spcAft>
                          <a:spcPts val="0"/>
                        </a:spcAft>
                      </a:pPr>
                      <a:r>
                        <a:rPr lang="es-EC" sz="1200" dirty="0">
                          <a:effectLst/>
                        </a:rPr>
                        <a:t>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00"/>
                  </a:ext>
                </a:extLst>
              </a:tr>
              <a:tr h="0">
                <a:tc gridSpan="2">
                  <a:txBody>
                    <a:bodyPr/>
                    <a:lstStyle/>
                    <a:p>
                      <a:pPr algn="just">
                        <a:lnSpc>
                          <a:spcPct val="115000"/>
                        </a:lnSpc>
                        <a:spcAft>
                          <a:spcPts val="0"/>
                        </a:spcAft>
                      </a:pPr>
                      <a:r>
                        <a:rPr lang="es-EC" sz="1200">
                          <a:effectLst/>
                        </a:rPr>
                        <a:t> </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hMerge="1">
                  <a:txBody>
                    <a:bodyPr/>
                    <a:lstStyle/>
                    <a:p>
                      <a:endParaRPr lang="es-ES"/>
                    </a:p>
                  </a:txBody>
                  <a:tcPr/>
                </a:tc>
                <a:tc>
                  <a:txBody>
                    <a:bodyPr/>
                    <a:lstStyle/>
                    <a:p>
                      <a:pPr marL="38100" marR="38100" algn="just">
                        <a:lnSpc>
                          <a:spcPts val="1600"/>
                        </a:lnSpc>
                        <a:spcAft>
                          <a:spcPts val="0"/>
                        </a:spcAft>
                      </a:pPr>
                      <a:r>
                        <a:rPr lang="es-EC" sz="1200">
                          <a:effectLst/>
                        </a:rPr>
                        <a:t>10.- Se promueve la innovación a través de la autonomía y la libertad de pensamiento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0"/>
                        </a:spcAft>
                      </a:pPr>
                      <a:r>
                        <a:rPr lang="es-EC" sz="1200">
                          <a:effectLst/>
                        </a:rPr>
                        <a:t>30.- Se planifica  un tiempo para generar nuevas ideas de desarrollo empresarial</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01"/>
                  </a:ext>
                </a:extLst>
              </a:tr>
              <a:tr h="0">
                <a:tc rowSpan="3">
                  <a:txBody>
                    <a:bodyPr/>
                    <a:lstStyle/>
                    <a:p>
                      <a:pPr marL="38100" marR="38100" algn="just">
                        <a:lnSpc>
                          <a:spcPts val="1600"/>
                        </a:lnSpc>
                        <a:spcAft>
                          <a:spcPts val="0"/>
                        </a:spcAft>
                      </a:pPr>
                      <a:r>
                        <a:rPr lang="es-EC" sz="1200">
                          <a:effectLst/>
                        </a:rPr>
                        <a:t>10.- Se promueve la innovación a través de la autonomía y la libertad de pensamiento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Correlación de Pearson</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1</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0"/>
                        </a:spcAft>
                      </a:pPr>
                      <a:r>
                        <a:rPr lang="es-EC" sz="1200">
                          <a:effectLst/>
                        </a:rPr>
                        <a:t>,784</a:t>
                      </a:r>
                      <a:r>
                        <a:rPr lang="es-EC" sz="1200" baseline="30000">
                          <a:effectLst/>
                        </a:rPr>
                        <a:t>**</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2"/>
                  </a:ext>
                </a:extLst>
              </a:tr>
              <a:tr h="0">
                <a:tc vMerge="1">
                  <a:txBody>
                    <a:bodyPr/>
                    <a:lstStyle/>
                    <a:p>
                      <a:endParaRPr lang="es-ES"/>
                    </a:p>
                  </a:txBody>
                  <a:tcPr/>
                </a:tc>
                <a:tc>
                  <a:txBody>
                    <a:bodyPr/>
                    <a:lstStyle/>
                    <a:p>
                      <a:pPr marL="38100" marR="38100" algn="just">
                        <a:lnSpc>
                          <a:spcPts val="1600"/>
                        </a:lnSpc>
                        <a:spcAft>
                          <a:spcPts val="0"/>
                        </a:spcAft>
                      </a:pPr>
                      <a:r>
                        <a:rPr lang="es-EC" sz="1200">
                          <a:effectLst/>
                        </a:rPr>
                        <a:t>Sig. (bilateral)</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algn="just">
                        <a:lnSpc>
                          <a:spcPct val="115000"/>
                        </a:lnSpc>
                        <a:spcAft>
                          <a:spcPts val="0"/>
                        </a:spcAft>
                      </a:pPr>
                      <a:r>
                        <a:rPr lang="es-EC" sz="1200">
                          <a:effectLst/>
                        </a:rPr>
                        <a:t> </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0"/>
                        </a:spcAft>
                      </a:pPr>
                      <a:r>
                        <a:rPr lang="es-EC" sz="1200">
                          <a:effectLst/>
                        </a:rPr>
                        <a:t>,000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3"/>
                  </a:ext>
                </a:extLst>
              </a:tr>
              <a:tr h="0">
                <a:tc vMerge="1">
                  <a:txBody>
                    <a:bodyPr/>
                    <a:lstStyle/>
                    <a:p>
                      <a:endParaRPr lang="es-ES"/>
                    </a:p>
                  </a:txBody>
                  <a:tcPr/>
                </a:tc>
                <a:tc>
                  <a:txBody>
                    <a:bodyPr/>
                    <a:lstStyle/>
                    <a:p>
                      <a:pPr marL="38100" marR="38100" algn="just">
                        <a:lnSpc>
                          <a:spcPts val="1600"/>
                        </a:lnSpc>
                        <a:spcAft>
                          <a:spcPts val="0"/>
                        </a:spcAft>
                      </a:pPr>
                      <a:r>
                        <a:rPr lang="es-EC" sz="1200">
                          <a:effectLst/>
                        </a:rPr>
                        <a:t>N</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300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0"/>
                        </a:spcAft>
                      </a:pPr>
                      <a:r>
                        <a:rPr lang="es-EC" sz="1200">
                          <a:effectLst/>
                        </a:rPr>
                        <a:t>300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4"/>
                  </a:ext>
                </a:extLst>
              </a:tr>
              <a:tr h="0">
                <a:tc rowSpan="3">
                  <a:txBody>
                    <a:bodyPr/>
                    <a:lstStyle/>
                    <a:p>
                      <a:pPr marL="38100" marR="38100" algn="just">
                        <a:lnSpc>
                          <a:spcPts val="1600"/>
                        </a:lnSpc>
                        <a:spcAft>
                          <a:spcPts val="0"/>
                        </a:spcAft>
                      </a:pPr>
                      <a:r>
                        <a:rPr lang="es-EC" sz="1200">
                          <a:effectLst/>
                        </a:rPr>
                        <a:t>30.- Se planifica  un tiempo para generar nuevas ideas de desarrollo empresarial</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Correlación de Pearson</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,784</a:t>
                      </a:r>
                      <a:r>
                        <a:rPr lang="es-EC" sz="1200" baseline="30000">
                          <a:effectLst/>
                        </a:rPr>
                        <a:t>**</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0"/>
                        </a:spcAft>
                      </a:pPr>
                      <a:r>
                        <a:rPr lang="es-EC" sz="1200">
                          <a:effectLst/>
                        </a:rPr>
                        <a:t>1</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5"/>
                  </a:ext>
                </a:extLst>
              </a:tr>
              <a:tr h="0">
                <a:tc vMerge="1">
                  <a:txBody>
                    <a:bodyPr/>
                    <a:lstStyle/>
                    <a:p>
                      <a:endParaRPr lang="es-ES"/>
                    </a:p>
                  </a:txBody>
                  <a:tcPr/>
                </a:tc>
                <a:tc>
                  <a:txBody>
                    <a:bodyPr/>
                    <a:lstStyle/>
                    <a:p>
                      <a:pPr marL="38100" marR="38100" algn="just">
                        <a:lnSpc>
                          <a:spcPts val="1600"/>
                        </a:lnSpc>
                        <a:spcAft>
                          <a:spcPts val="0"/>
                        </a:spcAft>
                      </a:pPr>
                      <a:r>
                        <a:rPr lang="es-EC" sz="1200">
                          <a:effectLst/>
                        </a:rPr>
                        <a:t>Sig. (bilateral)</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,000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just">
                        <a:lnSpc>
                          <a:spcPct val="115000"/>
                        </a:lnSpc>
                        <a:spcAft>
                          <a:spcPts val="0"/>
                        </a:spcAft>
                      </a:pPr>
                      <a:r>
                        <a:rPr lang="es-EC" sz="1200">
                          <a:effectLst/>
                        </a:rPr>
                        <a:t> </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6"/>
                  </a:ext>
                </a:extLst>
              </a:tr>
              <a:tr h="0">
                <a:tc vMerge="1">
                  <a:txBody>
                    <a:bodyPr/>
                    <a:lstStyle/>
                    <a:p>
                      <a:endParaRPr lang="es-ES"/>
                    </a:p>
                  </a:txBody>
                  <a:tcPr/>
                </a:tc>
                <a:tc>
                  <a:txBody>
                    <a:bodyPr/>
                    <a:lstStyle/>
                    <a:p>
                      <a:pPr marL="38100" marR="38100" algn="just">
                        <a:lnSpc>
                          <a:spcPts val="1600"/>
                        </a:lnSpc>
                        <a:spcAft>
                          <a:spcPts val="0"/>
                        </a:spcAft>
                      </a:pPr>
                      <a:r>
                        <a:rPr lang="es-EC" sz="1200">
                          <a:effectLst/>
                        </a:rPr>
                        <a:t>N</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300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0"/>
                        </a:spcAft>
                      </a:pPr>
                      <a:r>
                        <a:rPr lang="es-EC" sz="1200">
                          <a:effectLst/>
                        </a:rPr>
                        <a:t>300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7"/>
                  </a:ext>
                </a:extLst>
              </a:tr>
              <a:tr h="217170">
                <a:tc gridSpan="4">
                  <a:txBody>
                    <a:bodyPr/>
                    <a:lstStyle/>
                    <a:p>
                      <a:pPr algn="just">
                        <a:lnSpc>
                          <a:spcPts val="2000"/>
                        </a:lnSpc>
                        <a:spcAft>
                          <a:spcPts val="1000"/>
                        </a:spcAft>
                      </a:pP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08"/>
                  </a:ext>
                </a:extLst>
              </a:tr>
            </a:tbl>
          </a:graphicData>
        </a:graphic>
      </p:graphicFrame>
      <p:sp>
        <p:nvSpPr>
          <p:cNvPr id="9" name="Rectángulo 8"/>
          <p:cNvSpPr/>
          <p:nvPr/>
        </p:nvSpPr>
        <p:spPr>
          <a:xfrm>
            <a:off x="2681060" y="3954017"/>
            <a:ext cx="4862165" cy="369332"/>
          </a:xfrm>
          <a:prstGeom prst="rect">
            <a:avLst/>
          </a:prstGeom>
        </p:spPr>
        <p:txBody>
          <a:bodyPr wrap="none">
            <a:spAutoFit/>
          </a:bodyPr>
          <a:lstStyle/>
          <a:p>
            <a:pPr>
              <a:spcAft>
                <a:spcPts val="1000"/>
              </a:spcAft>
            </a:pPr>
            <a:r>
              <a:rPr lang="es-EC" dirty="0">
                <a:latin typeface="Times New Roman" panose="02020603050405020304" pitchFamily="18" charset="0"/>
                <a:ea typeface="Cambria" panose="02040503050406030204" pitchFamily="18" charset="0"/>
                <a:cs typeface="Times New Roman" panose="02020603050405020304" pitchFamily="18" charset="0"/>
              </a:rPr>
              <a:t>Tabla 47. Correlaciones pregunta 10 y pregunta 30</a:t>
            </a:r>
            <a:endParaRPr lang="es-ES" sz="1100" b="1"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95418748"/>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p:cNvSpPr txBox="1"/>
          <p:nvPr/>
        </p:nvSpPr>
        <p:spPr>
          <a:xfrm>
            <a:off x="249978" y="157293"/>
            <a:ext cx="3759314" cy="584775"/>
          </a:xfrm>
          <a:prstGeom prst="rect">
            <a:avLst/>
          </a:prstGeom>
          <a:noFill/>
        </p:spPr>
        <p:txBody>
          <a:bodyPr wrap="square" rtlCol="0">
            <a:spAutoFit/>
          </a:bodyPr>
          <a:lstStyle/>
          <a:p>
            <a:pPr algn="ctr"/>
            <a:r>
              <a:rPr lang="es-EC"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CHI-CUADRADO</a:t>
            </a:r>
            <a:endParaRPr lang="es-EC"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graphicFrame>
        <p:nvGraphicFramePr>
          <p:cNvPr id="2" name="Tabla 1"/>
          <p:cNvGraphicFramePr>
            <a:graphicFrameLocks noGrp="1"/>
          </p:cNvGraphicFramePr>
          <p:nvPr>
            <p:extLst/>
          </p:nvPr>
        </p:nvGraphicFramePr>
        <p:xfrm>
          <a:off x="1487237" y="1652829"/>
          <a:ext cx="6592237" cy="1677924"/>
        </p:xfrm>
        <a:graphic>
          <a:graphicData uri="http://schemas.openxmlformats.org/drawingml/2006/table">
            <a:tbl>
              <a:tblPr>
                <a:tableStyleId>{2A488322-F2BA-4B5B-9748-0D474271808F}</a:tableStyleId>
              </a:tblPr>
              <a:tblGrid>
                <a:gridCol w="2685565">
                  <a:extLst>
                    <a:ext uri="{9D8B030D-6E8A-4147-A177-3AD203B41FA5}">
                      <a16:colId xmlns="" xmlns:a16="http://schemas.microsoft.com/office/drawing/2014/main" val="20000"/>
                    </a:ext>
                  </a:extLst>
                </a:gridCol>
                <a:gridCol w="1174184">
                  <a:extLst>
                    <a:ext uri="{9D8B030D-6E8A-4147-A177-3AD203B41FA5}">
                      <a16:colId xmlns="" xmlns:a16="http://schemas.microsoft.com/office/drawing/2014/main" val="20001"/>
                    </a:ext>
                  </a:extLst>
                </a:gridCol>
                <a:gridCol w="1122896">
                  <a:extLst>
                    <a:ext uri="{9D8B030D-6E8A-4147-A177-3AD203B41FA5}">
                      <a16:colId xmlns="" xmlns:a16="http://schemas.microsoft.com/office/drawing/2014/main" val="20002"/>
                    </a:ext>
                  </a:extLst>
                </a:gridCol>
                <a:gridCol w="1609592">
                  <a:extLst>
                    <a:ext uri="{9D8B030D-6E8A-4147-A177-3AD203B41FA5}">
                      <a16:colId xmlns="" xmlns:a16="http://schemas.microsoft.com/office/drawing/2014/main" val="20003"/>
                    </a:ext>
                  </a:extLst>
                </a:gridCol>
              </a:tblGrid>
              <a:tr h="0">
                <a:tc gridSpan="4">
                  <a:txBody>
                    <a:bodyPr/>
                    <a:lstStyle/>
                    <a:p>
                      <a:pPr algn="just">
                        <a:spcAft>
                          <a:spcPts val="1000"/>
                        </a:spcAft>
                      </a:pPr>
                      <a:endParaRPr lang="es-ES" sz="1400" b="1" dirty="0">
                        <a:solidFill>
                          <a:srgbClr val="4F81BD"/>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00"/>
                  </a:ext>
                </a:extLst>
              </a:tr>
              <a:tr h="0">
                <a:tc>
                  <a:txBody>
                    <a:bodyPr/>
                    <a:lstStyle/>
                    <a:p>
                      <a:pPr algn="just">
                        <a:lnSpc>
                          <a:spcPct val="115000"/>
                        </a:lnSpc>
                        <a:spcAft>
                          <a:spcPts val="0"/>
                        </a:spcAft>
                      </a:pPr>
                      <a:r>
                        <a:rPr lang="es-ES" sz="1400">
                          <a:effectLst/>
                          <a:latin typeface="Times New Roman" panose="02020603050405020304" pitchFamily="18" charset="0"/>
                          <a:cs typeface="Times New Roman" panose="02020603050405020304" pitchFamily="18" charset="0"/>
                        </a:rPr>
                        <a:t> </a:t>
                      </a:r>
                      <a:endParaRPr lang="es-E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0"/>
                        </a:spcAft>
                      </a:pPr>
                      <a:r>
                        <a:rPr lang="es-ES" sz="1400">
                          <a:effectLst/>
                          <a:latin typeface="Times New Roman" panose="02020603050405020304" pitchFamily="18" charset="0"/>
                          <a:cs typeface="Times New Roman" panose="02020603050405020304" pitchFamily="18" charset="0"/>
                        </a:rPr>
                        <a:t>Valor</a:t>
                      </a:r>
                      <a:endParaRPr lang="es-E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0"/>
                        </a:spcAft>
                      </a:pPr>
                      <a:r>
                        <a:rPr lang="es-ES" sz="1400">
                          <a:effectLst/>
                          <a:latin typeface="Times New Roman" panose="02020603050405020304" pitchFamily="18" charset="0"/>
                          <a:cs typeface="Times New Roman" panose="02020603050405020304" pitchFamily="18" charset="0"/>
                        </a:rPr>
                        <a:t>Gl</a:t>
                      </a:r>
                      <a:endParaRPr lang="es-E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0"/>
                        </a:spcAft>
                      </a:pPr>
                      <a:r>
                        <a:rPr lang="es-ES" sz="1400" dirty="0">
                          <a:effectLst/>
                          <a:latin typeface="Times New Roman" panose="02020603050405020304" pitchFamily="18" charset="0"/>
                          <a:cs typeface="Times New Roman" panose="02020603050405020304" pitchFamily="18" charset="0"/>
                        </a:rPr>
                        <a:t>Significación asintótica (bilateral)</a:t>
                      </a:r>
                      <a:endParaRPr lang="es-ES" sz="14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01"/>
                  </a:ext>
                </a:extLst>
              </a:tr>
              <a:tr h="0">
                <a:tc>
                  <a:txBody>
                    <a:bodyPr/>
                    <a:lstStyle/>
                    <a:p>
                      <a:pPr marL="38100" marR="38100" algn="just">
                        <a:lnSpc>
                          <a:spcPts val="1600"/>
                        </a:lnSpc>
                        <a:spcAft>
                          <a:spcPts val="0"/>
                        </a:spcAft>
                      </a:pPr>
                      <a:r>
                        <a:rPr lang="es-ES" sz="1400" dirty="0">
                          <a:effectLst/>
                          <a:latin typeface="Times New Roman" panose="02020603050405020304" pitchFamily="18" charset="0"/>
                          <a:cs typeface="Times New Roman" panose="02020603050405020304" pitchFamily="18" charset="0"/>
                        </a:rPr>
                        <a:t>Chi-cuadrado de Pearson</a:t>
                      </a:r>
                      <a:endParaRPr lang="es-ES" sz="14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S" sz="1400">
                          <a:effectLst/>
                          <a:latin typeface="Times New Roman" panose="02020603050405020304" pitchFamily="18" charset="0"/>
                          <a:cs typeface="Times New Roman" panose="02020603050405020304" pitchFamily="18" charset="0"/>
                        </a:rPr>
                        <a:t>175,274</a:t>
                      </a:r>
                      <a:r>
                        <a:rPr lang="es-ES" sz="1400" baseline="30000">
                          <a:effectLst/>
                          <a:latin typeface="Times New Roman" panose="02020603050405020304" pitchFamily="18" charset="0"/>
                          <a:cs typeface="Times New Roman" panose="02020603050405020304" pitchFamily="18" charset="0"/>
                        </a:rPr>
                        <a:t>a</a:t>
                      </a:r>
                      <a:endParaRPr lang="es-E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0"/>
                        </a:spcAft>
                      </a:pPr>
                      <a:r>
                        <a:rPr lang="es-ES" sz="1400">
                          <a:effectLst/>
                          <a:latin typeface="Times New Roman" panose="02020603050405020304" pitchFamily="18" charset="0"/>
                          <a:cs typeface="Times New Roman" panose="02020603050405020304" pitchFamily="18" charset="0"/>
                        </a:rPr>
                        <a:t>16</a:t>
                      </a:r>
                      <a:endParaRPr lang="es-E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0"/>
                        </a:spcAft>
                      </a:pPr>
                      <a:r>
                        <a:rPr lang="es-ES" sz="1400">
                          <a:effectLst/>
                          <a:latin typeface="Times New Roman" panose="02020603050405020304" pitchFamily="18" charset="0"/>
                          <a:cs typeface="Times New Roman" panose="02020603050405020304" pitchFamily="18" charset="0"/>
                        </a:rPr>
                        <a:t>,000</a:t>
                      </a:r>
                      <a:endParaRPr lang="es-E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2"/>
                  </a:ext>
                </a:extLst>
              </a:tr>
              <a:tr h="0">
                <a:tc>
                  <a:txBody>
                    <a:bodyPr/>
                    <a:lstStyle/>
                    <a:p>
                      <a:pPr marL="38100" marR="38100" algn="just">
                        <a:lnSpc>
                          <a:spcPts val="1600"/>
                        </a:lnSpc>
                        <a:spcAft>
                          <a:spcPts val="0"/>
                        </a:spcAft>
                      </a:pPr>
                      <a:r>
                        <a:rPr lang="es-ES" sz="1400">
                          <a:effectLst/>
                          <a:latin typeface="Times New Roman" panose="02020603050405020304" pitchFamily="18" charset="0"/>
                          <a:cs typeface="Times New Roman" panose="02020603050405020304" pitchFamily="18" charset="0"/>
                        </a:rPr>
                        <a:t>Razón de verosimilitud</a:t>
                      </a:r>
                      <a:endParaRPr lang="es-E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S" sz="1400">
                          <a:effectLst/>
                          <a:latin typeface="Times New Roman" panose="02020603050405020304" pitchFamily="18" charset="0"/>
                          <a:cs typeface="Times New Roman" panose="02020603050405020304" pitchFamily="18" charset="0"/>
                        </a:rPr>
                        <a:t>157,320</a:t>
                      </a:r>
                      <a:endParaRPr lang="es-E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0"/>
                        </a:spcAft>
                      </a:pPr>
                      <a:r>
                        <a:rPr lang="es-ES" sz="1400">
                          <a:effectLst/>
                          <a:latin typeface="Times New Roman" panose="02020603050405020304" pitchFamily="18" charset="0"/>
                          <a:cs typeface="Times New Roman" panose="02020603050405020304" pitchFamily="18" charset="0"/>
                        </a:rPr>
                        <a:t>16</a:t>
                      </a:r>
                      <a:endParaRPr lang="es-E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0"/>
                        </a:spcAft>
                      </a:pPr>
                      <a:r>
                        <a:rPr lang="es-ES" sz="1400">
                          <a:effectLst/>
                          <a:latin typeface="Times New Roman" panose="02020603050405020304" pitchFamily="18" charset="0"/>
                          <a:cs typeface="Times New Roman" panose="02020603050405020304" pitchFamily="18" charset="0"/>
                        </a:rPr>
                        <a:t>,000</a:t>
                      </a:r>
                      <a:endParaRPr lang="es-E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3"/>
                  </a:ext>
                </a:extLst>
              </a:tr>
              <a:tr h="0">
                <a:tc>
                  <a:txBody>
                    <a:bodyPr/>
                    <a:lstStyle/>
                    <a:p>
                      <a:pPr marL="38100" marR="38100" algn="just">
                        <a:lnSpc>
                          <a:spcPts val="1600"/>
                        </a:lnSpc>
                        <a:spcAft>
                          <a:spcPts val="0"/>
                        </a:spcAft>
                      </a:pPr>
                      <a:r>
                        <a:rPr lang="es-ES" sz="1400">
                          <a:effectLst/>
                          <a:latin typeface="Times New Roman" panose="02020603050405020304" pitchFamily="18" charset="0"/>
                          <a:cs typeface="Times New Roman" panose="02020603050405020304" pitchFamily="18" charset="0"/>
                        </a:rPr>
                        <a:t>Asociación lineal por lineal</a:t>
                      </a:r>
                      <a:endParaRPr lang="es-E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S" sz="1400">
                          <a:effectLst/>
                          <a:latin typeface="Times New Roman" panose="02020603050405020304" pitchFamily="18" charset="0"/>
                          <a:cs typeface="Times New Roman" panose="02020603050405020304" pitchFamily="18" charset="0"/>
                        </a:rPr>
                        <a:t>33,614</a:t>
                      </a:r>
                      <a:endParaRPr lang="es-E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0"/>
                        </a:spcAft>
                      </a:pPr>
                      <a:r>
                        <a:rPr lang="es-ES" sz="1400">
                          <a:effectLst/>
                          <a:latin typeface="Times New Roman" panose="02020603050405020304" pitchFamily="18" charset="0"/>
                          <a:cs typeface="Times New Roman" panose="02020603050405020304" pitchFamily="18" charset="0"/>
                        </a:rPr>
                        <a:t>1</a:t>
                      </a:r>
                      <a:endParaRPr lang="es-E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0"/>
                        </a:spcAft>
                      </a:pPr>
                      <a:r>
                        <a:rPr lang="es-ES" sz="1400">
                          <a:effectLst/>
                          <a:latin typeface="Times New Roman" panose="02020603050405020304" pitchFamily="18" charset="0"/>
                          <a:cs typeface="Times New Roman" panose="02020603050405020304" pitchFamily="18" charset="0"/>
                        </a:rPr>
                        <a:t>,000</a:t>
                      </a:r>
                      <a:endParaRPr lang="es-E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4"/>
                  </a:ext>
                </a:extLst>
              </a:tr>
              <a:tr h="0">
                <a:tc>
                  <a:txBody>
                    <a:bodyPr/>
                    <a:lstStyle/>
                    <a:p>
                      <a:pPr marL="38100" marR="38100" algn="just">
                        <a:lnSpc>
                          <a:spcPts val="1600"/>
                        </a:lnSpc>
                        <a:spcAft>
                          <a:spcPts val="0"/>
                        </a:spcAft>
                      </a:pPr>
                      <a:r>
                        <a:rPr lang="es-ES" sz="1400">
                          <a:effectLst/>
                          <a:latin typeface="Times New Roman" panose="02020603050405020304" pitchFamily="18" charset="0"/>
                          <a:cs typeface="Times New Roman" panose="02020603050405020304" pitchFamily="18" charset="0"/>
                        </a:rPr>
                        <a:t>N de casos válidos</a:t>
                      </a:r>
                      <a:endParaRPr lang="es-E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S" sz="1400">
                          <a:effectLst/>
                          <a:latin typeface="Times New Roman" panose="02020603050405020304" pitchFamily="18" charset="0"/>
                          <a:cs typeface="Times New Roman" panose="02020603050405020304" pitchFamily="18" charset="0"/>
                        </a:rPr>
                        <a:t>300</a:t>
                      </a:r>
                      <a:endParaRPr lang="es-E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just">
                        <a:lnSpc>
                          <a:spcPct val="115000"/>
                        </a:lnSpc>
                        <a:spcAft>
                          <a:spcPts val="0"/>
                        </a:spcAft>
                      </a:pPr>
                      <a:r>
                        <a:rPr lang="es-ES" sz="1400">
                          <a:effectLst/>
                          <a:latin typeface="Times New Roman" panose="02020603050405020304" pitchFamily="18" charset="0"/>
                          <a:cs typeface="Times New Roman" panose="02020603050405020304" pitchFamily="18" charset="0"/>
                        </a:rPr>
                        <a:t> </a:t>
                      </a:r>
                      <a:endParaRPr lang="es-E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just">
                        <a:lnSpc>
                          <a:spcPct val="115000"/>
                        </a:lnSpc>
                        <a:spcAft>
                          <a:spcPts val="0"/>
                        </a:spcAft>
                      </a:pPr>
                      <a:r>
                        <a:rPr lang="es-ES" sz="1400">
                          <a:effectLst/>
                          <a:latin typeface="Times New Roman" panose="02020603050405020304" pitchFamily="18" charset="0"/>
                          <a:cs typeface="Times New Roman" panose="02020603050405020304" pitchFamily="18" charset="0"/>
                        </a:rPr>
                        <a:t> </a:t>
                      </a:r>
                      <a:endParaRPr lang="es-E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5"/>
                  </a:ext>
                </a:extLst>
              </a:tr>
              <a:tr h="0">
                <a:tc gridSpan="4">
                  <a:txBody>
                    <a:bodyPr/>
                    <a:lstStyle/>
                    <a:p>
                      <a:pPr marL="38100" marR="38100" algn="just">
                        <a:lnSpc>
                          <a:spcPts val="1600"/>
                        </a:lnSpc>
                        <a:spcAft>
                          <a:spcPts val="0"/>
                        </a:spcAft>
                      </a:pPr>
                      <a:r>
                        <a:rPr lang="es-ES" sz="1400" dirty="0">
                          <a:effectLst/>
                          <a:latin typeface="Times New Roman" panose="02020603050405020304" pitchFamily="18" charset="0"/>
                          <a:cs typeface="Times New Roman" panose="02020603050405020304" pitchFamily="18" charset="0"/>
                        </a:rPr>
                        <a:t> </a:t>
                      </a:r>
                      <a:endParaRPr lang="es-ES" sz="14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06"/>
                  </a:ext>
                </a:extLst>
              </a:tr>
            </a:tbl>
          </a:graphicData>
        </a:graphic>
      </p:graphicFrame>
      <p:sp>
        <p:nvSpPr>
          <p:cNvPr id="3" name="Rectángulo 2"/>
          <p:cNvSpPr/>
          <p:nvPr/>
        </p:nvSpPr>
        <p:spPr>
          <a:xfrm>
            <a:off x="1718141" y="1238113"/>
            <a:ext cx="4907049" cy="369332"/>
          </a:xfrm>
          <a:prstGeom prst="rect">
            <a:avLst/>
          </a:prstGeom>
        </p:spPr>
        <p:txBody>
          <a:bodyPr wrap="none">
            <a:spAutoFit/>
          </a:bodyPr>
          <a:lstStyle/>
          <a:p>
            <a:pPr algn="just">
              <a:spcAft>
                <a:spcPts val="1000"/>
              </a:spcAft>
            </a:pPr>
            <a:r>
              <a:rPr lang="es-EC" b="1" dirty="0">
                <a:latin typeface="Times New Roman" panose="02020603050405020304" pitchFamily="18" charset="0"/>
                <a:cs typeface="Times New Roman" panose="02020603050405020304" pitchFamily="18" charset="0"/>
              </a:rPr>
              <a:t>Tabla 49. </a:t>
            </a:r>
            <a:r>
              <a:rPr lang="es-EC" dirty="0">
                <a:latin typeface="Times New Roman" panose="02020603050405020304" pitchFamily="18" charset="0"/>
                <a:cs typeface="Times New Roman" panose="02020603050405020304" pitchFamily="18" charset="0"/>
              </a:rPr>
              <a:t>Prueba de </a:t>
            </a:r>
            <a:r>
              <a:rPr lang="es-EC" dirty="0" err="1">
                <a:latin typeface="Times New Roman" panose="02020603050405020304" pitchFamily="18" charset="0"/>
                <a:cs typeface="Times New Roman" panose="02020603050405020304" pitchFamily="18" charset="0"/>
              </a:rPr>
              <a:t>chi</a:t>
            </a:r>
            <a:r>
              <a:rPr lang="es-EC" dirty="0">
                <a:latin typeface="Times New Roman" panose="02020603050405020304" pitchFamily="18" charset="0"/>
                <a:cs typeface="Times New Roman" panose="02020603050405020304" pitchFamily="18" charset="0"/>
              </a:rPr>
              <a:t>-cuadrado Pregunta 17 y 32</a:t>
            </a:r>
            <a:endParaRPr lang="es-ES" sz="1100" dirty="0">
              <a:solidFill>
                <a:srgbClr val="4F81BD"/>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2 Rectángulo"/>
          <p:cNvSpPr/>
          <p:nvPr/>
        </p:nvSpPr>
        <p:spPr>
          <a:xfrm>
            <a:off x="1216147" y="3759020"/>
            <a:ext cx="2710999" cy="369332"/>
          </a:xfrm>
          <a:prstGeom prst="rect">
            <a:avLst/>
          </a:prstGeom>
        </p:spPr>
        <p:txBody>
          <a:bodyPr wrap="none">
            <a:spAutoFit/>
          </a:bodyPr>
          <a:lstStyle/>
          <a:p>
            <a:r>
              <a:rPr lang="es-EC" dirty="0"/>
              <a:t>valor crítico de </a:t>
            </a:r>
            <a:r>
              <a:rPr lang="es-EC" dirty="0" smtClean="0"/>
              <a:t>26,2962 </a:t>
            </a:r>
            <a:endParaRPr lang="es-EC" dirty="0"/>
          </a:p>
        </p:txBody>
      </p:sp>
      <p:sp>
        <p:nvSpPr>
          <p:cNvPr id="6" name="3 Rectángulo"/>
          <p:cNvSpPr/>
          <p:nvPr/>
        </p:nvSpPr>
        <p:spPr>
          <a:xfrm>
            <a:off x="1216147" y="4335370"/>
            <a:ext cx="3271537" cy="369332"/>
          </a:xfrm>
          <a:prstGeom prst="rect">
            <a:avLst/>
          </a:prstGeom>
        </p:spPr>
        <p:txBody>
          <a:bodyPr wrap="none">
            <a:spAutoFit/>
          </a:bodyPr>
          <a:lstStyle/>
          <a:p>
            <a:r>
              <a:rPr lang="es-EC" dirty="0" smtClean="0"/>
              <a:t>Valor de significancia </a:t>
            </a:r>
            <a:r>
              <a:rPr lang="es-EC" dirty="0"/>
              <a:t>es </a:t>
            </a:r>
            <a:r>
              <a:rPr lang="es-EC" dirty="0" smtClean="0"/>
              <a:t>0,05</a:t>
            </a:r>
            <a:r>
              <a:rPr lang="es-EC" dirty="0"/>
              <a:t>.</a:t>
            </a:r>
          </a:p>
        </p:txBody>
      </p:sp>
      <p:sp>
        <p:nvSpPr>
          <p:cNvPr id="4" name="Rectángulo 3"/>
          <p:cNvSpPr/>
          <p:nvPr/>
        </p:nvSpPr>
        <p:spPr>
          <a:xfrm>
            <a:off x="1718141" y="5096386"/>
            <a:ext cx="6944116" cy="646331"/>
          </a:xfrm>
          <a:prstGeom prst="rect">
            <a:avLst/>
          </a:prstGeom>
        </p:spPr>
        <p:txBody>
          <a:bodyPr wrap="square">
            <a:spAutoFit/>
          </a:bodyPr>
          <a:lstStyle/>
          <a:p>
            <a:r>
              <a:rPr lang="es-ES_tradnl" b="1" dirty="0">
                <a:latin typeface="Times New Roman" panose="02020603050405020304" pitchFamily="18" charset="0"/>
                <a:ea typeface="Cambria" panose="02040503050406030204" pitchFamily="18" charset="0"/>
              </a:rPr>
              <a:t>H1:</a:t>
            </a:r>
            <a:r>
              <a:rPr lang="es-ES_tradnl" dirty="0">
                <a:latin typeface="Times New Roman" panose="02020603050405020304" pitchFamily="18" charset="0"/>
                <a:ea typeface="Cambria" panose="02040503050406030204" pitchFamily="18" charset="0"/>
              </a:rPr>
              <a:t> ¿En la gestión del conocimiento: los procesos críticos y transferencia de conocimiento no inciden en los niveles de cumplimiento?</a:t>
            </a:r>
            <a:endParaRPr lang="es-ES" dirty="0"/>
          </a:p>
        </p:txBody>
      </p:sp>
    </p:spTree>
    <p:extLst>
      <p:ext uri="{BB962C8B-B14F-4D97-AF65-F5344CB8AC3E}">
        <p14:creationId xmlns:p14="http://schemas.microsoft.com/office/powerpoint/2010/main" val="984344932"/>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16147" y="555725"/>
            <a:ext cx="4907049" cy="369332"/>
          </a:xfrm>
          <a:prstGeom prst="rect">
            <a:avLst/>
          </a:prstGeom>
        </p:spPr>
        <p:txBody>
          <a:bodyPr wrap="none">
            <a:spAutoFit/>
          </a:bodyPr>
          <a:lstStyle/>
          <a:p>
            <a:r>
              <a:rPr lang="es-EC" b="1" dirty="0">
                <a:latin typeface="Times New Roman" panose="02020603050405020304" pitchFamily="18" charset="0"/>
                <a:cs typeface="Times New Roman" panose="02020603050405020304" pitchFamily="18" charset="0"/>
              </a:rPr>
              <a:t>Tabla 51. </a:t>
            </a:r>
            <a:r>
              <a:rPr lang="es-EC" dirty="0">
                <a:latin typeface="Times New Roman" panose="02020603050405020304" pitchFamily="18" charset="0"/>
                <a:cs typeface="Times New Roman" panose="02020603050405020304" pitchFamily="18" charset="0"/>
              </a:rPr>
              <a:t>Prueba de </a:t>
            </a:r>
            <a:r>
              <a:rPr lang="es-EC" dirty="0" err="1">
                <a:latin typeface="Times New Roman" panose="02020603050405020304" pitchFamily="18" charset="0"/>
                <a:cs typeface="Times New Roman" panose="02020603050405020304" pitchFamily="18" charset="0"/>
              </a:rPr>
              <a:t>chi</a:t>
            </a:r>
            <a:r>
              <a:rPr lang="es-EC" dirty="0">
                <a:latin typeface="Times New Roman" panose="02020603050405020304" pitchFamily="18" charset="0"/>
                <a:cs typeface="Times New Roman" panose="02020603050405020304" pitchFamily="18" charset="0"/>
              </a:rPr>
              <a:t>-cuadrado Pregunta 10 y 32</a:t>
            </a:r>
            <a:endParaRPr lang="es-ES" b="1" dirty="0">
              <a:latin typeface="Times New Roman" panose="02020603050405020304" pitchFamily="18" charset="0"/>
              <a:cs typeface="Times New Roman" panose="02020603050405020304" pitchFamily="18" charset="0"/>
            </a:endParaRPr>
          </a:p>
        </p:txBody>
      </p:sp>
      <p:sp>
        <p:nvSpPr>
          <p:cNvPr id="4" name="Rectángulo 3"/>
          <p:cNvSpPr/>
          <p:nvPr/>
        </p:nvSpPr>
        <p:spPr>
          <a:xfrm>
            <a:off x="1718141" y="5096386"/>
            <a:ext cx="6944116" cy="646331"/>
          </a:xfrm>
          <a:prstGeom prst="rect">
            <a:avLst/>
          </a:prstGeom>
        </p:spPr>
        <p:txBody>
          <a:bodyPr wrap="square">
            <a:spAutoFit/>
          </a:bodyPr>
          <a:lstStyle/>
          <a:p>
            <a:r>
              <a:rPr lang="es-ES" b="1" dirty="0">
                <a:latin typeface="Times New Roman" panose="02020603050405020304" pitchFamily="18" charset="0"/>
                <a:cs typeface="Times New Roman" panose="02020603050405020304" pitchFamily="18" charset="0"/>
              </a:rPr>
              <a:t>H2: </a:t>
            </a:r>
            <a:r>
              <a:rPr lang="es-ES" dirty="0">
                <a:latin typeface="Times New Roman" panose="02020603050405020304" pitchFamily="18" charset="0"/>
                <a:cs typeface="Times New Roman" panose="02020603050405020304" pitchFamily="18" charset="0"/>
              </a:rPr>
              <a:t>¿</a:t>
            </a:r>
            <a:r>
              <a:rPr lang="es-ES_tradnl" dirty="0">
                <a:latin typeface="Times New Roman" panose="02020603050405020304" pitchFamily="18" charset="0"/>
                <a:cs typeface="Times New Roman" panose="02020603050405020304" pitchFamily="18" charset="0"/>
              </a:rPr>
              <a:t>En la gestión del conocimiento dentro de las cooperativas de ahorro y crédito se promueve la innovación de los procesos</a:t>
            </a:r>
            <a:r>
              <a:rPr lang="es-ES" dirty="0">
                <a:latin typeface="Times New Roman" panose="02020603050405020304" pitchFamily="18" charset="0"/>
                <a:cs typeface="Times New Roman" panose="02020603050405020304" pitchFamily="18" charset="0"/>
              </a:rPr>
              <a:t>?</a:t>
            </a:r>
          </a:p>
        </p:txBody>
      </p:sp>
      <p:graphicFrame>
        <p:nvGraphicFramePr>
          <p:cNvPr id="7" name="Tabla 6"/>
          <p:cNvGraphicFramePr>
            <a:graphicFrameLocks noGrp="1"/>
          </p:cNvGraphicFramePr>
          <p:nvPr>
            <p:extLst/>
          </p:nvPr>
        </p:nvGraphicFramePr>
        <p:xfrm>
          <a:off x="1076996" y="1362578"/>
          <a:ext cx="7165443" cy="1667764"/>
        </p:xfrm>
        <a:graphic>
          <a:graphicData uri="http://schemas.openxmlformats.org/drawingml/2006/table">
            <a:tbl>
              <a:tblPr>
                <a:tableStyleId>{2A488322-F2BA-4B5B-9748-0D474271808F}</a:tableStyleId>
              </a:tblPr>
              <a:tblGrid>
                <a:gridCol w="2919079">
                  <a:extLst>
                    <a:ext uri="{9D8B030D-6E8A-4147-A177-3AD203B41FA5}">
                      <a16:colId xmlns="" xmlns:a16="http://schemas.microsoft.com/office/drawing/2014/main" val="20000"/>
                    </a:ext>
                  </a:extLst>
                </a:gridCol>
                <a:gridCol w="1276281">
                  <a:extLst>
                    <a:ext uri="{9D8B030D-6E8A-4147-A177-3AD203B41FA5}">
                      <a16:colId xmlns="" xmlns:a16="http://schemas.microsoft.com/office/drawing/2014/main" val="20001"/>
                    </a:ext>
                  </a:extLst>
                </a:gridCol>
                <a:gridCol w="1220534">
                  <a:extLst>
                    <a:ext uri="{9D8B030D-6E8A-4147-A177-3AD203B41FA5}">
                      <a16:colId xmlns="" xmlns:a16="http://schemas.microsoft.com/office/drawing/2014/main" val="20002"/>
                    </a:ext>
                  </a:extLst>
                </a:gridCol>
                <a:gridCol w="1749549">
                  <a:extLst>
                    <a:ext uri="{9D8B030D-6E8A-4147-A177-3AD203B41FA5}">
                      <a16:colId xmlns="" xmlns:a16="http://schemas.microsoft.com/office/drawing/2014/main" val="20003"/>
                    </a:ext>
                  </a:extLst>
                </a:gridCol>
              </a:tblGrid>
              <a:tr h="0">
                <a:tc gridSpan="4">
                  <a:txBody>
                    <a:bodyPr/>
                    <a:lstStyle/>
                    <a:p>
                      <a:pPr marL="38100" marR="38100" algn="just">
                        <a:lnSpc>
                          <a:spcPts val="1600"/>
                        </a:lnSpc>
                        <a:spcAft>
                          <a:spcPts val="0"/>
                        </a:spcAft>
                      </a:pPr>
                      <a:r>
                        <a:rPr lang="es-ES" sz="1400" dirty="0">
                          <a:effectLst/>
                          <a:latin typeface="Times New Roman" panose="02020603050405020304" pitchFamily="18" charset="0"/>
                          <a:cs typeface="Times New Roman" panose="02020603050405020304" pitchFamily="18" charset="0"/>
                        </a:rPr>
                        <a:t> </a:t>
                      </a:r>
                      <a:endParaRPr lang="es-ES" sz="12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00"/>
                  </a:ext>
                </a:extLst>
              </a:tr>
              <a:tr h="0">
                <a:tc>
                  <a:txBody>
                    <a:bodyPr/>
                    <a:lstStyle/>
                    <a:p>
                      <a:pPr algn="just">
                        <a:lnSpc>
                          <a:spcPct val="115000"/>
                        </a:lnSpc>
                        <a:spcAft>
                          <a:spcPts val="0"/>
                        </a:spcAft>
                      </a:pPr>
                      <a:r>
                        <a:rPr lang="es-ES" sz="1400">
                          <a:effectLst/>
                          <a:latin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0"/>
                        </a:spcAft>
                      </a:pPr>
                      <a:r>
                        <a:rPr lang="es-ES" sz="1400">
                          <a:effectLst/>
                          <a:latin typeface="Times New Roman" panose="02020603050405020304" pitchFamily="18" charset="0"/>
                          <a:cs typeface="Times New Roman" panose="02020603050405020304" pitchFamily="18" charset="0"/>
                        </a:rPr>
                        <a:t>Valor</a:t>
                      </a:r>
                      <a:endParaRPr lang="es-E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0"/>
                        </a:spcAft>
                      </a:pPr>
                      <a:r>
                        <a:rPr lang="es-ES" sz="1400">
                          <a:effectLst/>
                          <a:latin typeface="Times New Roman" panose="02020603050405020304" pitchFamily="18" charset="0"/>
                          <a:cs typeface="Times New Roman" panose="02020603050405020304" pitchFamily="18" charset="0"/>
                        </a:rPr>
                        <a:t>Gl</a:t>
                      </a:r>
                      <a:endParaRPr lang="es-E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nchor="b"/>
                </a:tc>
                <a:tc>
                  <a:txBody>
                    <a:bodyPr/>
                    <a:lstStyle/>
                    <a:p>
                      <a:pPr marL="38100" marR="38100" algn="just">
                        <a:lnSpc>
                          <a:spcPts val="1600"/>
                        </a:lnSpc>
                        <a:spcAft>
                          <a:spcPts val="0"/>
                        </a:spcAft>
                      </a:pPr>
                      <a:r>
                        <a:rPr lang="es-ES" sz="1400">
                          <a:effectLst/>
                          <a:latin typeface="Times New Roman" panose="02020603050405020304" pitchFamily="18" charset="0"/>
                          <a:cs typeface="Times New Roman" panose="02020603050405020304" pitchFamily="18" charset="0"/>
                        </a:rPr>
                        <a:t>Significación asintótica (bilateral)</a:t>
                      </a:r>
                      <a:endParaRPr lang="es-E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01"/>
                  </a:ext>
                </a:extLst>
              </a:tr>
              <a:tr h="0">
                <a:tc>
                  <a:txBody>
                    <a:bodyPr/>
                    <a:lstStyle/>
                    <a:p>
                      <a:pPr marL="38100" marR="38100" algn="just">
                        <a:lnSpc>
                          <a:spcPts val="1600"/>
                        </a:lnSpc>
                        <a:spcAft>
                          <a:spcPts val="0"/>
                        </a:spcAft>
                      </a:pPr>
                      <a:r>
                        <a:rPr lang="es-ES" sz="1400">
                          <a:effectLst/>
                          <a:latin typeface="Times New Roman" panose="02020603050405020304" pitchFamily="18" charset="0"/>
                          <a:cs typeface="Times New Roman" panose="02020603050405020304" pitchFamily="18" charset="0"/>
                        </a:rPr>
                        <a:t>Chi-cuadrado de Pearson</a:t>
                      </a:r>
                      <a:endParaRPr lang="es-E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S" sz="1400">
                          <a:effectLst/>
                          <a:latin typeface="Times New Roman" panose="02020603050405020304" pitchFamily="18" charset="0"/>
                          <a:cs typeface="Times New Roman" panose="02020603050405020304" pitchFamily="18" charset="0"/>
                        </a:rPr>
                        <a:t>229,338</a:t>
                      </a:r>
                      <a:r>
                        <a:rPr lang="es-ES" sz="1400" baseline="30000">
                          <a:effectLst/>
                          <a:latin typeface="Times New Roman" panose="02020603050405020304" pitchFamily="18" charset="0"/>
                          <a:cs typeface="Times New Roman" panose="02020603050405020304" pitchFamily="18" charset="0"/>
                        </a:rPr>
                        <a:t>a</a:t>
                      </a:r>
                      <a:endParaRPr lang="es-E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0"/>
                        </a:spcAft>
                      </a:pPr>
                      <a:r>
                        <a:rPr lang="es-ES" sz="1400">
                          <a:effectLst/>
                          <a:latin typeface="Times New Roman" panose="02020603050405020304" pitchFamily="18" charset="0"/>
                          <a:cs typeface="Times New Roman" panose="02020603050405020304" pitchFamily="18" charset="0"/>
                        </a:rPr>
                        <a:t>16</a:t>
                      </a:r>
                      <a:endParaRPr lang="es-E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0"/>
                        </a:spcAft>
                      </a:pPr>
                      <a:r>
                        <a:rPr lang="es-ES" sz="1400">
                          <a:effectLst/>
                          <a:latin typeface="Times New Roman" panose="02020603050405020304" pitchFamily="18" charset="0"/>
                          <a:cs typeface="Times New Roman" panose="02020603050405020304" pitchFamily="18" charset="0"/>
                        </a:rPr>
                        <a:t>,000</a:t>
                      </a:r>
                      <a:endParaRPr lang="es-E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2"/>
                  </a:ext>
                </a:extLst>
              </a:tr>
              <a:tr h="0">
                <a:tc>
                  <a:txBody>
                    <a:bodyPr/>
                    <a:lstStyle/>
                    <a:p>
                      <a:pPr marL="38100" marR="38100" algn="just">
                        <a:lnSpc>
                          <a:spcPts val="1600"/>
                        </a:lnSpc>
                        <a:spcAft>
                          <a:spcPts val="0"/>
                        </a:spcAft>
                      </a:pPr>
                      <a:r>
                        <a:rPr lang="es-ES" sz="1400">
                          <a:effectLst/>
                          <a:latin typeface="Times New Roman" panose="02020603050405020304" pitchFamily="18" charset="0"/>
                          <a:cs typeface="Times New Roman" panose="02020603050405020304" pitchFamily="18" charset="0"/>
                        </a:rPr>
                        <a:t>Razón de verosimilitud</a:t>
                      </a:r>
                      <a:endParaRPr lang="es-E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S" sz="1400">
                          <a:effectLst/>
                          <a:latin typeface="Times New Roman" panose="02020603050405020304" pitchFamily="18" charset="0"/>
                          <a:cs typeface="Times New Roman" panose="02020603050405020304" pitchFamily="18" charset="0"/>
                        </a:rPr>
                        <a:t>229,479</a:t>
                      </a:r>
                      <a:endParaRPr lang="es-E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0"/>
                        </a:spcAft>
                      </a:pPr>
                      <a:r>
                        <a:rPr lang="es-ES" sz="1400">
                          <a:effectLst/>
                          <a:latin typeface="Times New Roman" panose="02020603050405020304" pitchFamily="18" charset="0"/>
                          <a:cs typeface="Times New Roman" panose="02020603050405020304" pitchFamily="18" charset="0"/>
                        </a:rPr>
                        <a:t>16</a:t>
                      </a:r>
                      <a:endParaRPr lang="es-E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0"/>
                        </a:spcAft>
                      </a:pPr>
                      <a:r>
                        <a:rPr lang="es-ES" sz="1400">
                          <a:effectLst/>
                          <a:latin typeface="Times New Roman" panose="02020603050405020304" pitchFamily="18" charset="0"/>
                          <a:cs typeface="Times New Roman" panose="02020603050405020304" pitchFamily="18" charset="0"/>
                        </a:rPr>
                        <a:t>,000</a:t>
                      </a:r>
                      <a:endParaRPr lang="es-E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3"/>
                  </a:ext>
                </a:extLst>
              </a:tr>
              <a:tr h="0">
                <a:tc>
                  <a:txBody>
                    <a:bodyPr/>
                    <a:lstStyle/>
                    <a:p>
                      <a:pPr marL="38100" marR="38100" algn="just">
                        <a:lnSpc>
                          <a:spcPts val="1600"/>
                        </a:lnSpc>
                        <a:spcAft>
                          <a:spcPts val="0"/>
                        </a:spcAft>
                      </a:pPr>
                      <a:r>
                        <a:rPr lang="es-ES" sz="1400">
                          <a:effectLst/>
                          <a:latin typeface="Times New Roman" panose="02020603050405020304" pitchFamily="18" charset="0"/>
                          <a:cs typeface="Times New Roman" panose="02020603050405020304" pitchFamily="18" charset="0"/>
                        </a:rPr>
                        <a:t>Asociación lineal por lineal</a:t>
                      </a:r>
                      <a:endParaRPr lang="es-E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S" sz="1400">
                          <a:effectLst/>
                          <a:latin typeface="Times New Roman" panose="02020603050405020304" pitchFamily="18" charset="0"/>
                          <a:cs typeface="Times New Roman" panose="02020603050405020304" pitchFamily="18" charset="0"/>
                        </a:rPr>
                        <a:t>150,162</a:t>
                      </a:r>
                      <a:endParaRPr lang="es-E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0"/>
                        </a:spcAft>
                      </a:pPr>
                      <a:r>
                        <a:rPr lang="es-ES" sz="1400">
                          <a:effectLst/>
                          <a:latin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nchor="ctr"/>
                </a:tc>
                <a:tc>
                  <a:txBody>
                    <a:bodyPr/>
                    <a:lstStyle/>
                    <a:p>
                      <a:pPr marL="38100" marR="38100" algn="just">
                        <a:lnSpc>
                          <a:spcPts val="1600"/>
                        </a:lnSpc>
                        <a:spcAft>
                          <a:spcPts val="0"/>
                        </a:spcAft>
                      </a:pPr>
                      <a:r>
                        <a:rPr lang="es-ES" sz="1400">
                          <a:effectLst/>
                          <a:latin typeface="Times New Roman" panose="02020603050405020304" pitchFamily="18" charset="0"/>
                          <a:cs typeface="Times New Roman" panose="02020603050405020304" pitchFamily="18" charset="0"/>
                        </a:rPr>
                        <a:t>,000</a:t>
                      </a:r>
                      <a:endParaRPr lang="es-E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4"/>
                  </a:ext>
                </a:extLst>
              </a:tr>
              <a:tr h="0">
                <a:tc>
                  <a:txBody>
                    <a:bodyPr/>
                    <a:lstStyle/>
                    <a:p>
                      <a:pPr marL="38100" marR="38100" algn="just">
                        <a:lnSpc>
                          <a:spcPts val="1600"/>
                        </a:lnSpc>
                        <a:spcAft>
                          <a:spcPts val="0"/>
                        </a:spcAft>
                      </a:pPr>
                      <a:r>
                        <a:rPr lang="es-ES" sz="1400">
                          <a:effectLst/>
                          <a:latin typeface="Times New Roman" panose="02020603050405020304" pitchFamily="18" charset="0"/>
                          <a:cs typeface="Times New Roman" panose="02020603050405020304" pitchFamily="18" charset="0"/>
                        </a:rPr>
                        <a:t>N de casos válidos</a:t>
                      </a:r>
                      <a:endParaRPr lang="es-E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S" sz="1400">
                          <a:effectLst/>
                          <a:latin typeface="Times New Roman" panose="02020603050405020304" pitchFamily="18" charset="0"/>
                          <a:cs typeface="Times New Roman" panose="02020603050405020304" pitchFamily="18" charset="0"/>
                        </a:rPr>
                        <a:t>300</a:t>
                      </a:r>
                      <a:endParaRPr lang="es-E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just">
                        <a:lnSpc>
                          <a:spcPct val="115000"/>
                        </a:lnSpc>
                        <a:spcAft>
                          <a:spcPts val="0"/>
                        </a:spcAft>
                      </a:pPr>
                      <a:r>
                        <a:rPr lang="es-ES" sz="1400">
                          <a:effectLst/>
                          <a:latin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just">
                        <a:lnSpc>
                          <a:spcPct val="115000"/>
                        </a:lnSpc>
                        <a:spcAft>
                          <a:spcPts val="0"/>
                        </a:spcAft>
                      </a:pPr>
                      <a:r>
                        <a:rPr lang="es-ES" sz="1400">
                          <a:effectLst/>
                          <a:latin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5"/>
                  </a:ext>
                </a:extLst>
              </a:tr>
              <a:tr h="0">
                <a:tc gridSpan="4">
                  <a:txBody>
                    <a:bodyPr/>
                    <a:lstStyle/>
                    <a:p>
                      <a:pPr marL="38100" marR="38100" algn="just">
                        <a:lnSpc>
                          <a:spcPts val="1600"/>
                        </a:lnSpc>
                        <a:spcAft>
                          <a:spcPts val="0"/>
                        </a:spcAft>
                      </a:pPr>
                      <a:r>
                        <a:rPr lang="es-ES" sz="1400" dirty="0">
                          <a:effectLst/>
                          <a:latin typeface="Times New Roman" panose="02020603050405020304" pitchFamily="18" charset="0"/>
                          <a:cs typeface="Times New Roman" panose="02020603050405020304" pitchFamily="18" charset="0"/>
                        </a:rPr>
                        <a:t> </a:t>
                      </a:r>
                      <a:endParaRPr lang="es-ES" sz="12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06"/>
                  </a:ext>
                </a:extLst>
              </a:tr>
            </a:tbl>
          </a:graphicData>
        </a:graphic>
      </p:graphicFrame>
      <p:sp>
        <p:nvSpPr>
          <p:cNvPr id="8" name="3 Rectángulo"/>
          <p:cNvSpPr/>
          <p:nvPr/>
        </p:nvSpPr>
        <p:spPr>
          <a:xfrm>
            <a:off x="1011431" y="4079417"/>
            <a:ext cx="3271537" cy="369332"/>
          </a:xfrm>
          <a:prstGeom prst="rect">
            <a:avLst/>
          </a:prstGeom>
        </p:spPr>
        <p:txBody>
          <a:bodyPr wrap="none">
            <a:spAutoFit/>
          </a:bodyPr>
          <a:lstStyle/>
          <a:p>
            <a:r>
              <a:rPr lang="es-EC" dirty="0" smtClean="0"/>
              <a:t>Valor de significancia </a:t>
            </a:r>
            <a:r>
              <a:rPr lang="es-EC" dirty="0"/>
              <a:t>es </a:t>
            </a:r>
            <a:r>
              <a:rPr lang="es-EC" dirty="0" smtClean="0"/>
              <a:t>0,05</a:t>
            </a:r>
            <a:r>
              <a:rPr lang="es-EC" dirty="0"/>
              <a:t>.</a:t>
            </a:r>
          </a:p>
        </p:txBody>
      </p:sp>
      <p:sp>
        <p:nvSpPr>
          <p:cNvPr id="9" name="2 Rectángulo"/>
          <p:cNvSpPr/>
          <p:nvPr/>
        </p:nvSpPr>
        <p:spPr>
          <a:xfrm>
            <a:off x="1011431" y="3570933"/>
            <a:ext cx="2710999" cy="369332"/>
          </a:xfrm>
          <a:prstGeom prst="rect">
            <a:avLst/>
          </a:prstGeom>
        </p:spPr>
        <p:txBody>
          <a:bodyPr wrap="none">
            <a:spAutoFit/>
          </a:bodyPr>
          <a:lstStyle/>
          <a:p>
            <a:r>
              <a:rPr lang="es-EC" dirty="0"/>
              <a:t>valor crítico de </a:t>
            </a:r>
            <a:r>
              <a:rPr lang="es-EC" dirty="0" smtClean="0"/>
              <a:t>26,2962 </a:t>
            </a:r>
            <a:endParaRPr lang="es-EC" dirty="0"/>
          </a:p>
        </p:txBody>
      </p:sp>
    </p:spTree>
    <p:extLst>
      <p:ext uri="{BB962C8B-B14F-4D97-AF65-F5344CB8AC3E}">
        <p14:creationId xmlns:p14="http://schemas.microsoft.com/office/powerpoint/2010/main" val="2591586216"/>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9432" y="147687"/>
            <a:ext cx="8596668" cy="1320800"/>
          </a:xfrm>
        </p:spPr>
        <p:txBody>
          <a:bodyPr/>
          <a:lstStyle/>
          <a:p>
            <a:r>
              <a:rPr lang="es-ES" dirty="0" smtClean="0"/>
              <a:t>PROPUESTA DE MEJORA</a:t>
            </a:r>
            <a:endParaRPr lang="es-EC" dirty="0"/>
          </a:p>
        </p:txBody>
      </p:sp>
      <p:graphicFrame>
        <p:nvGraphicFramePr>
          <p:cNvPr id="8" name="Diagrama 7"/>
          <p:cNvGraphicFramePr/>
          <p:nvPr/>
        </p:nvGraphicFramePr>
        <p:xfrm>
          <a:off x="970961" y="556181"/>
          <a:ext cx="8889475" cy="6061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86657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1156" y="194820"/>
            <a:ext cx="8596668" cy="1320800"/>
          </a:xfrm>
        </p:spPr>
        <p:txBody>
          <a:bodyPr/>
          <a:lstStyle/>
          <a:p>
            <a:r>
              <a:rPr lang="es-ES" dirty="0" smtClean="0"/>
              <a:t>CAPTACION DEL CONOCIMIENTO</a:t>
            </a:r>
            <a:endParaRPr lang="es-EC" dirty="0"/>
          </a:p>
        </p:txBody>
      </p:sp>
      <p:graphicFrame>
        <p:nvGraphicFramePr>
          <p:cNvPr id="5" name="Diagrama 4"/>
          <p:cNvGraphicFramePr/>
          <p:nvPr>
            <p:extLst>
              <p:ext uri="{D42A27DB-BD31-4B8C-83A1-F6EECF244321}">
                <p14:modId xmlns:p14="http://schemas.microsoft.com/office/powerpoint/2010/main" val="1508289387"/>
              </p:ext>
            </p:extLst>
          </p:nvPr>
        </p:nvGraphicFramePr>
        <p:xfrm>
          <a:off x="980388" y="1258478"/>
          <a:ext cx="7819534" cy="5227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84066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3639" y="185394"/>
            <a:ext cx="8596668" cy="658305"/>
          </a:xfrm>
        </p:spPr>
        <p:txBody>
          <a:bodyPr/>
          <a:lstStyle/>
          <a:p>
            <a:r>
              <a:rPr lang="es-ES" dirty="0" smtClean="0"/>
              <a:t>DESARROLLO DEL CONOCIMIENTO</a:t>
            </a:r>
            <a:endParaRPr lang="es-EC" dirty="0"/>
          </a:p>
        </p:txBody>
      </p:sp>
      <p:graphicFrame>
        <p:nvGraphicFramePr>
          <p:cNvPr id="5" name="Diagrama 4"/>
          <p:cNvGraphicFramePr/>
          <p:nvPr>
            <p:extLst>
              <p:ext uri="{D42A27DB-BD31-4B8C-83A1-F6EECF244321}">
                <p14:modId xmlns:p14="http://schemas.microsoft.com/office/powerpoint/2010/main" val="2327571508"/>
              </p:ext>
            </p:extLst>
          </p:nvPr>
        </p:nvGraphicFramePr>
        <p:xfrm>
          <a:off x="315798" y="1032234"/>
          <a:ext cx="9111006" cy="5524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3492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470581" y="153814"/>
            <a:ext cx="10162677" cy="6424407"/>
            <a:chOff x="272955" y="153814"/>
            <a:chExt cx="10391312" cy="6424407"/>
          </a:xfrm>
        </p:grpSpPr>
        <p:graphicFrame>
          <p:nvGraphicFramePr>
            <p:cNvPr id="3" name="2 Diagrama"/>
            <p:cNvGraphicFramePr/>
            <p:nvPr>
              <p:extLst>
                <p:ext uri="{D42A27DB-BD31-4B8C-83A1-F6EECF244321}">
                  <p14:modId xmlns:p14="http://schemas.microsoft.com/office/powerpoint/2010/main" val="994566279"/>
                </p:ext>
              </p:extLst>
            </p:nvPr>
          </p:nvGraphicFramePr>
          <p:xfrm>
            <a:off x="1411808" y="153814"/>
            <a:ext cx="8223512" cy="2248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val="3150589713"/>
                </p:ext>
              </p:extLst>
            </p:nvPr>
          </p:nvGraphicFramePr>
          <p:xfrm>
            <a:off x="272955" y="2542173"/>
            <a:ext cx="10391312" cy="40360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
        <p:nvSpPr>
          <p:cNvPr id="4" name="3 CuadroTexto"/>
          <p:cNvSpPr txBox="1"/>
          <p:nvPr/>
        </p:nvSpPr>
        <p:spPr>
          <a:xfrm rot="16200000">
            <a:off x="-2047497" y="3196019"/>
            <a:ext cx="6278642" cy="491321"/>
          </a:xfrm>
          <a:prstGeom prst="rect">
            <a:avLst/>
          </a:prstGeom>
          <a:noFill/>
        </p:spPr>
        <p:txBody>
          <a:bodyPr vert="vert" wrap="square" rtlCol="0">
            <a:spAutoFit/>
          </a:bodyPr>
          <a:lstStyle/>
          <a:p>
            <a:r>
              <a:rPr lang="es-ES" sz="44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OBJETIVOS</a:t>
            </a:r>
            <a:r>
              <a:rPr lang="es-ES" sz="16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 </a:t>
            </a:r>
            <a:endParaRPr lang="es-ES" sz="1600"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68700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907" y="241955"/>
            <a:ext cx="8596668" cy="686586"/>
          </a:xfrm>
        </p:spPr>
        <p:txBody>
          <a:bodyPr/>
          <a:lstStyle/>
          <a:p>
            <a:r>
              <a:rPr lang="es-ES" dirty="0" smtClean="0"/>
              <a:t>PROGRAMA DE INCENTIVOS</a:t>
            </a:r>
            <a:endParaRPr lang="es-EC" dirty="0"/>
          </a:p>
        </p:txBody>
      </p:sp>
      <p:graphicFrame>
        <p:nvGraphicFramePr>
          <p:cNvPr id="5" name="Diagrama 4"/>
          <p:cNvGraphicFramePr/>
          <p:nvPr>
            <p:extLst>
              <p:ext uri="{D42A27DB-BD31-4B8C-83A1-F6EECF244321}">
                <p14:modId xmlns:p14="http://schemas.microsoft.com/office/powerpoint/2010/main" val="903491752"/>
              </p:ext>
            </p:extLst>
          </p:nvPr>
        </p:nvGraphicFramePr>
        <p:xfrm>
          <a:off x="1145357" y="928541"/>
          <a:ext cx="7880808" cy="5740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67323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5534" y="157113"/>
            <a:ext cx="8596668" cy="1320800"/>
          </a:xfrm>
        </p:spPr>
        <p:txBody>
          <a:bodyPr/>
          <a:lstStyle/>
          <a:p>
            <a:r>
              <a:rPr lang="es-ES" dirty="0" smtClean="0"/>
              <a:t>PROGRAMA PARA TRANSMITIR EL CONOCIMIENTO</a:t>
            </a:r>
            <a:endParaRPr lang="es-EC" dirty="0"/>
          </a:p>
        </p:txBody>
      </p:sp>
      <p:graphicFrame>
        <p:nvGraphicFramePr>
          <p:cNvPr id="5" name="Diagrama 4"/>
          <p:cNvGraphicFramePr/>
          <p:nvPr>
            <p:extLst>
              <p:ext uri="{D42A27DB-BD31-4B8C-83A1-F6EECF244321}">
                <p14:modId xmlns:p14="http://schemas.microsoft.com/office/powerpoint/2010/main" val="515954392"/>
              </p:ext>
            </p:extLst>
          </p:nvPr>
        </p:nvGraphicFramePr>
        <p:xfrm>
          <a:off x="315799" y="994528"/>
          <a:ext cx="8785780" cy="5557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23304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9943" y="133547"/>
            <a:ext cx="9404633" cy="681872"/>
          </a:xfrm>
        </p:spPr>
        <p:txBody>
          <a:bodyPr>
            <a:normAutofit fontScale="90000"/>
          </a:bodyPr>
          <a:lstStyle/>
          <a:p>
            <a:pPr lvl="0"/>
            <a:r>
              <a:rPr lang="es-ES_tradnl" b="1" dirty="0" smtClean="0"/>
              <a:t>EVALUACIÓN CÍCLICA DE LA IMPLEMENTACIÓN</a:t>
            </a:r>
            <a:r>
              <a:rPr lang="es-EC" b="1" dirty="0"/>
              <a:t/>
            </a:r>
            <a:br>
              <a:rPr lang="es-EC" b="1" dirty="0"/>
            </a:br>
            <a:endParaRPr lang="es-EC" dirty="0"/>
          </a:p>
        </p:txBody>
      </p:sp>
      <p:graphicFrame>
        <p:nvGraphicFramePr>
          <p:cNvPr id="5" name="Diagrama 4"/>
          <p:cNvGraphicFramePr/>
          <p:nvPr>
            <p:extLst>
              <p:ext uri="{D42A27DB-BD31-4B8C-83A1-F6EECF244321}">
                <p14:modId xmlns:p14="http://schemas.microsoft.com/office/powerpoint/2010/main" val="553907347"/>
              </p:ext>
            </p:extLst>
          </p:nvPr>
        </p:nvGraphicFramePr>
        <p:xfrm>
          <a:off x="579748" y="133547"/>
          <a:ext cx="8941324" cy="6639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8219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23274"/>
          </a:xfrm>
        </p:spPr>
        <p:txBody>
          <a:bodyPr/>
          <a:lstStyle/>
          <a:p>
            <a:r>
              <a:rPr lang="es-ES" dirty="0" smtClean="0"/>
              <a:t>RESULTADOS DE LA PROPUESTA</a:t>
            </a:r>
            <a:endParaRPr lang="es-EC" dirty="0"/>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1487291818"/>
              </p:ext>
            </p:extLst>
          </p:nvPr>
        </p:nvGraphicFramePr>
        <p:xfrm>
          <a:off x="677334" y="1432874"/>
          <a:ext cx="8400678" cy="5033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48123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2620" y="256094"/>
            <a:ext cx="8596668" cy="823274"/>
          </a:xfrm>
        </p:spPr>
        <p:txBody>
          <a:bodyPr/>
          <a:lstStyle/>
          <a:p>
            <a:r>
              <a:rPr lang="es-ES" dirty="0" smtClean="0"/>
              <a:t>ROLES DE UN ADMINISTRADOR</a:t>
            </a:r>
            <a:endParaRPr lang="es-EC" dirty="0"/>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3383414047"/>
              </p:ext>
            </p:extLst>
          </p:nvPr>
        </p:nvGraphicFramePr>
        <p:xfrm>
          <a:off x="226243" y="890833"/>
          <a:ext cx="9728462" cy="5674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05884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045463" cy="591847"/>
          </a:xfrm>
        </p:spPr>
        <p:txBody>
          <a:bodyPr>
            <a:normAutofit/>
          </a:bodyPr>
          <a:lstStyle/>
          <a:p>
            <a:pPr algn="ctr"/>
            <a:r>
              <a:rPr lang="es-EC" sz="3200" b="1" dirty="0" smtClean="0">
                <a:ln w="12700">
                  <a:solidFill>
                    <a:schemeClr val="accent5"/>
                  </a:solidFill>
                  <a:prstDash val="solid"/>
                </a:ln>
                <a:pattFill prst="ltDnDiag">
                  <a:fgClr>
                    <a:schemeClr val="accent5">
                      <a:lumMod val="60000"/>
                      <a:lumOff val="40000"/>
                    </a:schemeClr>
                  </a:fgClr>
                  <a:bgClr>
                    <a:schemeClr val="bg1"/>
                  </a:bgClr>
                </a:pattFill>
              </a:rPr>
              <a:t>   Conclusiones</a:t>
            </a:r>
            <a:endParaRPr lang="es-EC" sz="3200" b="1" dirty="0">
              <a:ln w="12700">
                <a:solidFill>
                  <a:schemeClr val="accent5"/>
                </a:solidFill>
                <a:prstDash val="solid"/>
              </a:ln>
              <a:pattFill prst="ltDnDiag">
                <a:fgClr>
                  <a:schemeClr val="accent5">
                    <a:lumMod val="60000"/>
                    <a:lumOff val="40000"/>
                  </a:schemeClr>
                </a:fgClr>
                <a:bgClr>
                  <a:schemeClr val="bg1"/>
                </a:bgClr>
              </a:pattFill>
            </a:endParaRPr>
          </a:p>
        </p:txBody>
      </p:sp>
      <p:graphicFrame>
        <p:nvGraphicFramePr>
          <p:cNvPr id="5" name="Marcador de contenido 4"/>
          <p:cNvGraphicFramePr>
            <a:graphicFrameLocks noGrp="1"/>
          </p:cNvGraphicFramePr>
          <p:nvPr>
            <p:ph sz="half" idx="1"/>
            <p:extLst/>
          </p:nvPr>
        </p:nvGraphicFramePr>
        <p:xfrm>
          <a:off x="108655" y="591847"/>
          <a:ext cx="10864145" cy="6266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410" name="Picture 2" descr="Resultado de imagen para CONCLUSION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67405" y="-13648"/>
            <a:ext cx="3024595" cy="2265528"/>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Resultado de imagen para CONCLUSION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5131558"/>
            <a:ext cx="1687499" cy="1726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097232"/>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066" y="0"/>
            <a:ext cx="9956800" cy="748619"/>
          </a:xfrm>
        </p:spPr>
        <p:txBody>
          <a:bodyPr/>
          <a:lstStyle/>
          <a:p>
            <a:pPr algn="ctr"/>
            <a:r>
              <a:rPr lang="es-ES" sz="3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Recomendaciones </a:t>
            </a:r>
            <a:endParaRPr lang="es-ES"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graphicFrame>
        <p:nvGraphicFramePr>
          <p:cNvPr id="5" name="Marcador de contenido 5"/>
          <p:cNvGraphicFramePr>
            <a:graphicFrameLocks noGrp="1"/>
          </p:cNvGraphicFramePr>
          <p:nvPr>
            <p:ph sz="half" idx="1"/>
            <p:extLst/>
          </p:nvPr>
        </p:nvGraphicFramePr>
        <p:xfrm>
          <a:off x="-1" y="799632"/>
          <a:ext cx="10235821" cy="5928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434" name="Picture 2" descr="Resultado de imagen para recomendacione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694" r="12667"/>
          <a:stretch/>
        </p:blipFill>
        <p:spPr bwMode="auto">
          <a:xfrm>
            <a:off x="8718197" y="1"/>
            <a:ext cx="3473804" cy="2934268"/>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Resultado de imagen para recomendacion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475029"/>
            <a:ext cx="2033516" cy="1355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3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GRACIAS FORM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1" y="334509"/>
            <a:ext cx="10406742" cy="6131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12745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99241289"/>
              </p:ext>
            </p:extLst>
          </p:nvPr>
        </p:nvGraphicFramePr>
        <p:xfrm>
          <a:off x="1093068" y="1460310"/>
          <a:ext cx="7573259" cy="5090615"/>
        </p:xfrm>
        <a:graphic>
          <a:graphicData uri="http://schemas.openxmlformats.org/drawingml/2006/table">
            <a:tbl>
              <a:tblPr firstRow="1" firstCol="1" bandRow="1">
                <a:tableStyleId>{0660B408-B3CF-4A94-85FC-2B1E0A45F4A2}</a:tableStyleId>
              </a:tblPr>
              <a:tblGrid>
                <a:gridCol w="2021253"/>
                <a:gridCol w="2170658"/>
                <a:gridCol w="3381348"/>
              </a:tblGrid>
              <a:tr h="481683">
                <a:tc>
                  <a:txBody>
                    <a:bodyPr/>
                    <a:lstStyle/>
                    <a:p>
                      <a:pPr algn="just">
                        <a:lnSpc>
                          <a:spcPct val="200000"/>
                        </a:lnSpc>
                        <a:spcAft>
                          <a:spcPts val="1000"/>
                        </a:spcAft>
                      </a:pPr>
                      <a:r>
                        <a:rPr lang="es-ES_tradnl" sz="1400" dirty="0">
                          <a:effectLst/>
                        </a:rPr>
                        <a:t>Dependiente</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5346" marR="65346" marT="0" marB="0"/>
                </a:tc>
                <a:tc>
                  <a:txBody>
                    <a:bodyPr/>
                    <a:lstStyle/>
                    <a:p>
                      <a:pPr algn="just">
                        <a:lnSpc>
                          <a:spcPct val="200000"/>
                        </a:lnSpc>
                        <a:spcAft>
                          <a:spcPts val="1000"/>
                        </a:spcAft>
                      </a:pPr>
                      <a:r>
                        <a:rPr lang="es-ES_tradnl" sz="1400">
                          <a:effectLst/>
                        </a:rPr>
                        <a:t>Independiente</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5346" marR="65346" marT="0" marB="0"/>
                </a:tc>
                <a:tc>
                  <a:txBody>
                    <a:bodyPr/>
                    <a:lstStyle/>
                    <a:p>
                      <a:pPr algn="just">
                        <a:lnSpc>
                          <a:spcPct val="200000"/>
                        </a:lnSpc>
                        <a:spcAft>
                          <a:spcPts val="1000"/>
                        </a:spcAft>
                      </a:pPr>
                      <a:r>
                        <a:rPr lang="es-ES_tradnl" sz="1400">
                          <a:effectLst/>
                        </a:rPr>
                        <a:t>Tipo de variables</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5346" marR="65346" marT="0" marB="0"/>
                </a:tc>
              </a:tr>
              <a:tr h="4608932">
                <a:tc>
                  <a:txBody>
                    <a:bodyPr/>
                    <a:lstStyle/>
                    <a:p>
                      <a:pPr algn="just">
                        <a:lnSpc>
                          <a:spcPct val="200000"/>
                        </a:lnSpc>
                        <a:spcAft>
                          <a:spcPts val="1000"/>
                        </a:spcAft>
                      </a:pPr>
                      <a:r>
                        <a:rPr lang="es-ES_tradnl" sz="1400">
                          <a:effectLst/>
                        </a:rPr>
                        <a:t>Efectividad de la Gestión del conocimiento</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5346" marR="65346" marT="0" marB="0"/>
                </a:tc>
                <a:tc>
                  <a:txBody>
                    <a:bodyPr/>
                    <a:lstStyle/>
                    <a:p>
                      <a:pPr algn="just">
                        <a:lnSpc>
                          <a:spcPct val="200000"/>
                        </a:lnSpc>
                        <a:spcAft>
                          <a:spcPts val="1000"/>
                        </a:spcAft>
                      </a:pPr>
                      <a:r>
                        <a:rPr lang="es-ES_tradnl" sz="1400">
                          <a:effectLst/>
                        </a:rPr>
                        <a:t>Procesos para la Gestión del conocimiento</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5346" marR="65346" marT="0" marB="0"/>
                </a:tc>
                <a:tc>
                  <a:txBody>
                    <a:bodyPr/>
                    <a:lstStyle/>
                    <a:p>
                      <a:pPr marL="285750" indent="-285750" algn="just">
                        <a:lnSpc>
                          <a:spcPct val="200000"/>
                        </a:lnSpc>
                        <a:spcAft>
                          <a:spcPts val="1000"/>
                        </a:spcAft>
                        <a:buFont typeface="Arial" panose="020B0604020202020204" pitchFamily="34" charset="0"/>
                        <a:buChar char="•"/>
                      </a:pPr>
                      <a:r>
                        <a:rPr lang="es-ES_tradnl" sz="1400" b="1" dirty="0">
                          <a:effectLst/>
                        </a:rPr>
                        <a:t>Procesos críticos.</a:t>
                      </a:r>
                      <a:endParaRPr lang="es-ES" sz="1400" b="1" dirty="0">
                        <a:effectLst/>
                      </a:endParaRPr>
                    </a:p>
                    <a:p>
                      <a:pPr algn="just">
                        <a:lnSpc>
                          <a:spcPct val="200000"/>
                        </a:lnSpc>
                        <a:spcAft>
                          <a:spcPts val="1000"/>
                        </a:spcAft>
                      </a:pPr>
                      <a:r>
                        <a:rPr lang="es-ES_tradnl" sz="1400" dirty="0">
                          <a:effectLst/>
                        </a:rPr>
                        <a:t>Satisfacción del cliente interno.</a:t>
                      </a:r>
                      <a:endParaRPr lang="es-ES" sz="1400" dirty="0">
                        <a:effectLst/>
                      </a:endParaRPr>
                    </a:p>
                    <a:p>
                      <a:pPr algn="just">
                        <a:lnSpc>
                          <a:spcPct val="200000"/>
                        </a:lnSpc>
                        <a:spcAft>
                          <a:spcPts val="1000"/>
                        </a:spcAft>
                      </a:pPr>
                      <a:r>
                        <a:rPr lang="es-ES_tradnl" sz="1400" dirty="0">
                          <a:effectLst/>
                        </a:rPr>
                        <a:t>Capital intelectual. </a:t>
                      </a:r>
                      <a:endParaRPr lang="es-ES" sz="1400" dirty="0">
                        <a:effectLst/>
                      </a:endParaRPr>
                    </a:p>
                    <a:p>
                      <a:pPr marL="285750" indent="-285750" algn="just">
                        <a:lnSpc>
                          <a:spcPct val="200000"/>
                        </a:lnSpc>
                        <a:spcAft>
                          <a:spcPts val="1000"/>
                        </a:spcAft>
                        <a:buFont typeface="Arial" panose="020B0604020202020204" pitchFamily="34" charset="0"/>
                        <a:buChar char="•"/>
                      </a:pPr>
                      <a:r>
                        <a:rPr lang="es-ES_tradnl" sz="1400" b="1" dirty="0">
                          <a:effectLst/>
                        </a:rPr>
                        <a:t>Niveles de cumplimiento.</a:t>
                      </a:r>
                      <a:endParaRPr lang="es-ES" sz="1400" b="1" dirty="0">
                        <a:effectLst/>
                      </a:endParaRPr>
                    </a:p>
                    <a:p>
                      <a:pPr algn="just">
                        <a:lnSpc>
                          <a:spcPct val="200000"/>
                        </a:lnSpc>
                        <a:spcAft>
                          <a:spcPts val="1000"/>
                        </a:spcAft>
                      </a:pPr>
                      <a:r>
                        <a:rPr lang="es-ES_tradnl" sz="1400" dirty="0">
                          <a:effectLst/>
                        </a:rPr>
                        <a:t>Minería de datos.</a:t>
                      </a:r>
                      <a:endParaRPr lang="es-ES" sz="1400" dirty="0">
                        <a:effectLst/>
                      </a:endParaRPr>
                    </a:p>
                    <a:p>
                      <a:pPr algn="just">
                        <a:lnSpc>
                          <a:spcPct val="200000"/>
                        </a:lnSpc>
                        <a:spcAft>
                          <a:spcPts val="1000"/>
                        </a:spcAft>
                      </a:pPr>
                      <a:r>
                        <a:rPr lang="es-ES_tradnl" sz="1400" dirty="0">
                          <a:effectLst/>
                        </a:rPr>
                        <a:t>Memoria Corporativa.</a:t>
                      </a:r>
                      <a:endParaRPr lang="es-ES" sz="1400" dirty="0">
                        <a:effectLst/>
                      </a:endParaRPr>
                    </a:p>
                    <a:p>
                      <a:pPr algn="just">
                        <a:lnSpc>
                          <a:spcPct val="200000"/>
                        </a:lnSpc>
                        <a:spcAft>
                          <a:spcPts val="1000"/>
                        </a:spcAft>
                      </a:pPr>
                      <a:r>
                        <a:rPr lang="es-ES_tradnl" sz="1400" dirty="0">
                          <a:effectLst/>
                        </a:rPr>
                        <a:t>Arquitectura y Herramientas de Gestión.</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5346" marR="65346" marT="0" marB="0"/>
                </a:tc>
              </a:tr>
            </a:tbl>
          </a:graphicData>
        </a:graphic>
      </p:graphicFrame>
      <p:sp>
        <p:nvSpPr>
          <p:cNvPr id="4" name="1 Título"/>
          <p:cNvSpPr>
            <a:spLocks noGrp="1"/>
          </p:cNvSpPr>
          <p:nvPr>
            <p:ph type="title"/>
          </p:nvPr>
        </p:nvSpPr>
        <p:spPr>
          <a:xfrm>
            <a:off x="0" y="368490"/>
            <a:ext cx="9956800" cy="996287"/>
          </a:xfrm>
        </p:spPr>
        <p:txBody>
          <a:bodyPr>
            <a:normAutofit fontScale="90000"/>
          </a:bodyPr>
          <a:lstStyle/>
          <a:p>
            <a:pPr algn="ctr"/>
            <a:r>
              <a:rPr lang="es-EC" sz="4400" b="1" dirty="0">
                <a:ln w="12700">
                  <a:solidFill>
                    <a:schemeClr val="accent5"/>
                  </a:solidFill>
                  <a:prstDash val="solid"/>
                </a:ln>
                <a:pattFill prst="ltDnDiag">
                  <a:fgClr>
                    <a:schemeClr val="accent5">
                      <a:lumMod val="60000"/>
                      <a:lumOff val="40000"/>
                    </a:schemeClr>
                  </a:fgClr>
                  <a:bgClr>
                    <a:schemeClr val="bg1"/>
                  </a:bgClr>
                </a:pattFill>
              </a:rPr>
              <a:t>Operacionalización de variables</a:t>
            </a:r>
            <a:r>
              <a:rPr lang="es-ES" dirty="0" smtClean="0"/>
              <a:t/>
            </a:r>
            <a:br>
              <a:rPr lang="es-ES" dirty="0" smtClean="0"/>
            </a:br>
            <a:endParaRPr lang="es-ES" dirty="0"/>
          </a:p>
        </p:txBody>
      </p:sp>
    </p:spTree>
    <p:extLst>
      <p:ext uri="{BB962C8B-B14F-4D97-AF65-F5344CB8AC3E}">
        <p14:creationId xmlns:p14="http://schemas.microsoft.com/office/powerpoint/2010/main" val="2989750253"/>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2559" y="95839"/>
            <a:ext cx="8596668" cy="1320800"/>
          </a:xfrm>
        </p:spPr>
        <p:txBody>
          <a:bodyPr/>
          <a:lstStyle/>
          <a:p>
            <a:r>
              <a:rPr lang="es-ES" dirty="0" smtClean="0"/>
              <a:t>HIPÓTESIS</a:t>
            </a:r>
            <a:endParaRPr lang="es-EC" dirty="0"/>
          </a:p>
        </p:txBody>
      </p:sp>
      <p:graphicFrame>
        <p:nvGraphicFramePr>
          <p:cNvPr id="3" name="Diagrama 2"/>
          <p:cNvGraphicFramePr/>
          <p:nvPr>
            <p:extLst>
              <p:ext uri="{D42A27DB-BD31-4B8C-83A1-F6EECF244321}">
                <p14:modId xmlns:p14="http://schemas.microsoft.com/office/powerpoint/2010/main" val="952754903"/>
              </p:ext>
            </p:extLst>
          </p:nvPr>
        </p:nvGraphicFramePr>
        <p:xfrm>
          <a:off x="952107" y="820132"/>
          <a:ext cx="8771641" cy="5318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0500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8201" y="260527"/>
            <a:ext cx="9582019" cy="945573"/>
          </a:xfrm>
        </p:spPr>
        <p:txBody>
          <a:bodyPr>
            <a:normAutofit/>
          </a:bodyPr>
          <a:lstStyle/>
          <a:p>
            <a:r>
              <a:rPr lang="es-EC" dirty="0" smtClean="0">
                <a:ln w="0"/>
                <a:solidFill>
                  <a:schemeClr val="tx1"/>
                </a:solidFill>
                <a:effectLst>
                  <a:outerShdw blurRad="38100" dist="19050" dir="2700000" algn="tl" rotWithShape="0">
                    <a:schemeClr val="dk1">
                      <a:alpha val="40000"/>
                    </a:schemeClr>
                  </a:outerShdw>
                </a:effectLst>
              </a:rPr>
              <a:t>TEORÍAS DE SOPORTE</a:t>
            </a:r>
            <a:endParaRPr lang="es-EC" dirty="0">
              <a:ln w="0"/>
              <a:solidFill>
                <a:schemeClr val="tx1"/>
              </a:solidFill>
              <a:effectLst>
                <a:outerShdw blurRad="38100" dist="19050" dir="2700000" algn="tl" rotWithShape="0">
                  <a:schemeClr val="dk1">
                    <a:alpha val="40000"/>
                  </a:schemeClr>
                </a:outerShdw>
              </a:effectLst>
            </a:endParaRPr>
          </a:p>
        </p:txBody>
      </p:sp>
      <p:sp>
        <p:nvSpPr>
          <p:cNvPr id="7" name="Flecha derecha 6"/>
          <p:cNvSpPr/>
          <p:nvPr/>
        </p:nvSpPr>
        <p:spPr>
          <a:xfrm>
            <a:off x="3242598" y="1761120"/>
            <a:ext cx="1083743" cy="297714"/>
          </a:xfrm>
          <a:prstGeom prst="rightArrow">
            <a:avLst/>
          </a:prstGeom>
          <a:solidFill>
            <a:schemeClr val="accent5">
              <a:lumMod val="20000"/>
              <a:lumOff val="80000"/>
            </a:schemeClr>
          </a:solidFill>
          <a:ln w="28575"/>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
        <p:nvSpPr>
          <p:cNvPr id="10" name="Rectángulo 9"/>
          <p:cNvSpPr/>
          <p:nvPr/>
        </p:nvSpPr>
        <p:spPr>
          <a:xfrm>
            <a:off x="7227744" y="2299603"/>
            <a:ext cx="3619863" cy="276999"/>
          </a:xfrm>
          <a:prstGeom prst="rect">
            <a:avLst/>
          </a:prstGeom>
        </p:spPr>
        <p:txBody>
          <a:bodyPr wrap="square">
            <a:spAutoFit/>
          </a:bodyPr>
          <a:lstStyle/>
          <a:p>
            <a:pPr algn="ctr">
              <a:spcAft>
                <a:spcPts val="0"/>
              </a:spcAft>
            </a:pPr>
            <a:r>
              <a:rPr lang="es-EC" sz="1200" dirty="0">
                <a:latin typeface="Times New Roman" panose="02020603050405020304" pitchFamily="18" charset="0"/>
                <a:ea typeface="Times New Roman" panose="02020603050405020304" pitchFamily="18" charset="0"/>
              </a:rPr>
              <a:t>Fuente: </a:t>
            </a:r>
            <a:r>
              <a:rPr lang="es-EC" sz="1200" dirty="0" smtClean="0">
                <a:latin typeface="Times New Roman" panose="02020603050405020304" pitchFamily="18" charset="0"/>
                <a:ea typeface="Times New Roman" panose="02020603050405020304" pitchFamily="18" charset="0"/>
              </a:rPr>
              <a:t> (Huotari &amp; Livonen </a:t>
            </a:r>
            <a:r>
              <a:rPr lang="es-EC" sz="1200" dirty="0">
                <a:latin typeface="Times New Roman" panose="02020603050405020304" pitchFamily="18" charset="0"/>
                <a:ea typeface="Times New Roman" panose="02020603050405020304" pitchFamily="18" charset="0"/>
              </a:rPr>
              <a:t>, </a:t>
            </a:r>
            <a:r>
              <a:rPr lang="es-EC" sz="1200" dirty="0" smtClean="0">
                <a:latin typeface="Times New Roman" panose="02020603050405020304" pitchFamily="18" charset="0"/>
                <a:ea typeface="Times New Roman" panose="02020603050405020304" pitchFamily="18" charset="0"/>
              </a:rPr>
              <a:t>2005)</a:t>
            </a:r>
            <a:endParaRPr lang="es-EC" sz="900" i="1" dirty="0">
              <a:effectLst/>
              <a:latin typeface="Times New Roman" panose="02020603050405020304" pitchFamily="18" charset="0"/>
              <a:ea typeface="Times New Roman" panose="02020603050405020304" pitchFamily="18" charset="0"/>
            </a:endParaRPr>
          </a:p>
        </p:txBody>
      </p:sp>
      <p:graphicFrame>
        <p:nvGraphicFramePr>
          <p:cNvPr id="14" name="13 Diagrama"/>
          <p:cNvGraphicFramePr/>
          <p:nvPr>
            <p:extLst/>
          </p:nvPr>
        </p:nvGraphicFramePr>
        <p:xfrm>
          <a:off x="-1435417" y="1131894"/>
          <a:ext cx="6449442" cy="5726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uadro de texto 42"/>
          <p:cNvSpPr txBox="1">
            <a:spLocks noChangeArrowheads="1"/>
          </p:cNvSpPr>
          <p:nvPr/>
        </p:nvSpPr>
        <p:spPr bwMode="auto">
          <a:xfrm>
            <a:off x="4593498" y="1449038"/>
            <a:ext cx="3365164" cy="871008"/>
          </a:xfrm>
          <a:prstGeom prst="rect">
            <a:avLst/>
          </a:prstGeom>
          <a:ln w="57150">
            <a:solidFill>
              <a:schemeClr val="tx2">
                <a:lumMod val="60000"/>
                <a:lumOff val="40000"/>
              </a:schemeClr>
            </a:solidFill>
            <a:prstDash val="sysDot"/>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spAutoFit/>
          </a:bodyPr>
          <a:lstStyle/>
          <a:p>
            <a:pPr algn="just">
              <a:lnSpc>
                <a:spcPct val="115000"/>
              </a:lnSpc>
              <a:spcAft>
                <a:spcPts val="1000"/>
              </a:spcAft>
            </a:pPr>
            <a:r>
              <a:rPr lang="es-ES_tradnl" sz="1100" dirty="0" smtClean="0"/>
              <a:t>Relación </a:t>
            </a:r>
            <a:r>
              <a:rPr lang="es-ES_tradnl" sz="1100" dirty="0"/>
              <a:t>entre la organización y sus </a:t>
            </a:r>
            <a:r>
              <a:rPr lang="es-ES_tradnl" sz="1100" i="1" dirty="0" smtClean="0"/>
              <a:t>stakeholders,</a:t>
            </a:r>
            <a:r>
              <a:rPr lang="es-ES_tradnl" sz="1100" dirty="0"/>
              <a:t> </a:t>
            </a:r>
            <a:r>
              <a:rPr lang="es-ES_tradnl" sz="1100" dirty="0" smtClean="0"/>
              <a:t>suministra </a:t>
            </a:r>
            <a:r>
              <a:rPr lang="es-ES_tradnl" sz="1100" dirty="0"/>
              <a:t>nueva vista en la naturaleza de las relaciones basada en la confianza y la continuidad</a:t>
            </a:r>
            <a:r>
              <a:rPr lang="es-EC" sz="1100" dirty="0" smtClean="0"/>
              <a:t>.</a:t>
            </a:r>
            <a:endParaRPr lang="es-EC" sz="1100" dirty="0">
              <a:effectLst/>
              <a:ea typeface="Calibri"/>
              <a:cs typeface="Times New Roman"/>
            </a:endParaRPr>
          </a:p>
        </p:txBody>
      </p:sp>
      <p:sp>
        <p:nvSpPr>
          <p:cNvPr id="12" name="Cuadro de texto 42"/>
          <p:cNvSpPr txBox="1">
            <a:spLocks noChangeArrowheads="1"/>
          </p:cNvSpPr>
          <p:nvPr/>
        </p:nvSpPr>
        <p:spPr bwMode="auto">
          <a:xfrm>
            <a:off x="3992996" y="2875066"/>
            <a:ext cx="3965666" cy="1247008"/>
          </a:xfrm>
          <a:prstGeom prst="rect">
            <a:avLst/>
          </a:prstGeom>
          <a:ln w="57150">
            <a:solidFill>
              <a:schemeClr val="tx2">
                <a:lumMod val="60000"/>
                <a:lumOff val="40000"/>
              </a:schemeClr>
            </a:solidFill>
            <a:prstDash val="sysDot"/>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spAutoFit/>
          </a:bodyPr>
          <a:lstStyle/>
          <a:p>
            <a:pPr marL="228600" indent="-228600" algn="just">
              <a:lnSpc>
                <a:spcPct val="115000"/>
              </a:lnSpc>
              <a:spcAft>
                <a:spcPts val="1000"/>
              </a:spcAft>
              <a:buFont typeface="+mj-lt"/>
              <a:buAutoNum type="arabicPeriod"/>
            </a:pPr>
            <a:r>
              <a:rPr lang="es-ES_tradnl" sz="1100" i="1" dirty="0"/>
              <a:t>Perspectiva interna (organización</a:t>
            </a:r>
            <a:r>
              <a:rPr lang="es-ES_tradnl" sz="1100" i="1" dirty="0" smtClean="0"/>
              <a:t>): </a:t>
            </a:r>
            <a:r>
              <a:rPr lang="es-ES_tradnl" sz="1100" dirty="0" smtClean="0"/>
              <a:t>Información, procedimientos y sistemas </a:t>
            </a:r>
            <a:r>
              <a:rPr lang="es-ES_tradnl" sz="1400" b="1" i="1" dirty="0" smtClean="0"/>
              <a:t>=&gt; </a:t>
            </a:r>
            <a:r>
              <a:rPr lang="es-ES_tradnl" sz="1100" i="1" dirty="0" smtClean="0"/>
              <a:t>MISIÓN, VISIÓN, OBJETIVOS</a:t>
            </a:r>
            <a:endParaRPr lang="es-ES_tradnl" sz="1100" dirty="0"/>
          </a:p>
          <a:p>
            <a:pPr marL="228600" indent="-228600" algn="just">
              <a:lnSpc>
                <a:spcPct val="115000"/>
              </a:lnSpc>
              <a:spcAft>
                <a:spcPts val="1000"/>
              </a:spcAft>
              <a:buFont typeface="+mj-lt"/>
              <a:buAutoNum type="arabicPeriod"/>
            </a:pPr>
            <a:r>
              <a:rPr lang="es-ES_tradnl" sz="1100" i="1" dirty="0"/>
              <a:t>Perspectiva externa (usuario)</a:t>
            </a:r>
            <a:r>
              <a:rPr lang="es-ES_tradnl" sz="1100" dirty="0"/>
              <a:t>: </a:t>
            </a:r>
            <a:r>
              <a:rPr lang="es-ES_tradnl" sz="1100" dirty="0" smtClean="0"/>
              <a:t>Uso de sistemas =&gt; </a:t>
            </a:r>
            <a:r>
              <a:rPr lang="es-ES_tradnl" sz="1100" i="1" dirty="0" smtClean="0"/>
              <a:t>STAKEHOLDERS y SATISFACCIÓN NECESIDADES</a:t>
            </a:r>
            <a:endParaRPr lang="es-EC" sz="1100" i="1" dirty="0">
              <a:effectLst/>
              <a:ea typeface="Calibri"/>
              <a:cs typeface="Times New Roman"/>
            </a:endParaRPr>
          </a:p>
        </p:txBody>
      </p:sp>
      <p:sp>
        <p:nvSpPr>
          <p:cNvPr id="13" name="Rectángulo 12"/>
          <p:cNvSpPr/>
          <p:nvPr/>
        </p:nvSpPr>
        <p:spPr>
          <a:xfrm>
            <a:off x="6944619" y="4097716"/>
            <a:ext cx="3619863" cy="276999"/>
          </a:xfrm>
          <a:prstGeom prst="rect">
            <a:avLst/>
          </a:prstGeom>
        </p:spPr>
        <p:txBody>
          <a:bodyPr wrap="square">
            <a:spAutoFit/>
          </a:bodyPr>
          <a:lstStyle/>
          <a:p>
            <a:pPr algn="ctr">
              <a:spcAft>
                <a:spcPts val="0"/>
              </a:spcAft>
            </a:pPr>
            <a:r>
              <a:rPr lang="es-EC" sz="1200" dirty="0">
                <a:latin typeface="Times New Roman" panose="02020603050405020304" pitchFamily="18" charset="0"/>
                <a:ea typeface="Times New Roman" panose="02020603050405020304" pitchFamily="18" charset="0"/>
              </a:rPr>
              <a:t>Fuente: </a:t>
            </a:r>
            <a:r>
              <a:rPr lang="es-EC" sz="1200" dirty="0" smtClean="0">
                <a:latin typeface="Times New Roman" panose="02020603050405020304" pitchFamily="18" charset="0"/>
                <a:ea typeface="Times New Roman" panose="02020603050405020304" pitchFamily="18" charset="0"/>
              </a:rPr>
              <a:t> (Nicholson, 2004)</a:t>
            </a:r>
            <a:endParaRPr lang="es-EC" sz="900" i="1" dirty="0">
              <a:effectLst/>
              <a:latin typeface="Times New Roman" panose="02020603050405020304" pitchFamily="18" charset="0"/>
              <a:ea typeface="Times New Roman" panose="02020603050405020304" pitchFamily="18" charset="0"/>
            </a:endParaRPr>
          </a:p>
        </p:txBody>
      </p:sp>
      <p:sp>
        <p:nvSpPr>
          <p:cNvPr id="16" name="Cuadro de texto 42"/>
          <p:cNvSpPr txBox="1">
            <a:spLocks noChangeArrowheads="1"/>
          </p:cNvSpPr>
          <p:nvPr/>
        </p:nvSpPr>
        <p:spPr bwMode="auto">
          <a:xfrm>
            <a:off x="4593498" y="4602517"/>
            <a:ext cx="3365164" cy="481670"/>
          </a:xfrm>
          <a:prstGeom prst="rect">
            <a:avLst/>
          </a:prstGeom>
          <a:ln w="57150">
            <a:solidFill>
              <a:schemeClr val="tx2">
                <a:lumMod val="60000"/>
                <a:lumOff val="40000"/>
              </a:schemeClr>
            </a:solidFill>
            <a:prstDash val="sysDot"/>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spAutoFit/>
          </a:bodyPr>
          <a:lstStyle/>
          <a:p>
            <a:pPr algn="just">
              <a:lnSpc>
                <a:spcPct val="115000"/>
              </a:lnSpc>
              <a:spcAft>
                <a:spcPts val="1000"/>
              </a:spcAft>
            </a:pPr>
            <a:r>
              <a:rPr lang="es-EC" sz="1100" i="1" dirty="0" smtClean="0">
                <a:effectLst/>
                <a:ea typeface="Calibri"/>
                <a:cs typeface="Times New Roman"/>
              </a:rPr>
              <a:t>1. Generación de conocimiento</a:t>
            </a:r>
            <a:r>
              <a:rPr lang="es-EC" sz="1100" i="1" dirty="0">
                <a:ea typeface="Calibri"/>
                <a:cs typeface="Times New Roman"/>
              </a:rPr>
              <a:t> </a:t>
            </a:r>
            <a:r>
              <a:rPr lang="es-EC" sz="1100" i="1" dirty="0" smtClean="0">
                <a:ea typeface="Calibri"/>
                <a:cs typeface="Times New Roman"/>
              </a:rPr>
              <a:t>   2. Desarrollo                 3. Intercambio                                 4. Aplicación</a:t>
            </a:r>
            <a:endParaRPr lang="es-EC" sz="1100" i="1" dirty="0">
              <a:ea typeface="Calibri"/>
              <a:cs typeface="Times New Roman"/>
            </a:endParaRPr>
          </a:p>
        </p:txBody>
      </p:sp>
      <p:sp>
        <p:nvSpPr>
          <p:cNvPr id="17" name="Rectángulo 16"/>
          <p:cNvSpPr/>
          <p:nvPr/>
        </p:nvSpPr>
        <p:spPr>
          <a:xfrm>
            <a:off x="7405164" y="5109247"/>
            <a:ext cx="3619863" cy="276999"/>
          </a:xfrm>
          <a:prstGeom prst="rect">
            <a:avLst/>
          </a:prstGeom>
        </p:spPr>
        <p:txBody>
          <a:bodyPr wrap="square">
            <a:spAutoFit/>
          </a:bodyPr>
          <a:lstStyle/>
          <a:p>
            <a:pPr algn="ctr">
              <a:spcAft>
                <a:spcPts val="0"/>
              </a:spcAft>
            </a:pPr>
            <a:r>
              <a:rPr lang="es-EC" sz="1200" dirty="0">
                <a:latin typeface="Times New Roman" panose="02020603050405020304" pitchFamily="18" charset="0"/>
                <a:ea typeface="Times New Roman" panose="02020603050405020304" pitchFamily="18" charset="0"/>
              </a:rPr>
              <a:t>Fuente</a:t>
            </a:r>
            <a:r>
              <a:rPr lang="es-EC" sz="1200" dirty="0">
                <a:latin typeface="Times New Roman" panose="02020603050405020304" pitchFamily="18" charset="0"/>
                <a:ea typeface="Times New Roman" panose="02020603050405020304" pitchFamily="18" charset="0"/>
                <a:cs typeface="Times New Roman" panose="02020603050405020304" pitchFamily="18" charset="0"/>
              </a:rPr>
              <a:t>: </a:t>
            </a:r>
            <a:r>
              <a:rPr lang="es-EC" sz="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s-EC" sz="1200" dirty="0">
                <a:latin typeface="Times New Roman" panose="02020603050405020304" pitchFamily="18" charset="0"/>
                <a:cs typeface="Times New Roman" panose="02020603050405020304" pitchFamily="18" charset="0"/>
              </a:rPr>
              <a:t>Davenport T. </a:t>
            </a:r>
            <a:r>
              <a:rPr lang="es-EC" sz="1200" dirty="0" smtClean="0">
                <a:latin typeface="Times New Roman" panose="02020603050405020304" pitchFamily="18" charset="0"/>
                <a:cs typeface="Times New Roman" panose="02020603050405020304" pitchFamily="18" charset="0"/>
              </a:rPr>
              <a:t>&amp; </a:t>
            </a:r>
            <a:r>
              <a:rPr lang="es-EC" sz="1200" dirty="0">
                <a:latin typeface="Times New Roman" panose="02020603050405020304" pitchFamily="18" charset="0"/>
                <a:cs typeface="Times New Roman" panose="02020603050405020304" pitchFamily="18" charset="0"/>
              </a:rPr>
              <a:t>Prusak L.</a:t>
            </a:r>
            <a:r>
              <a:rPr lang="es-EC" sz="1200" dirty="0" smtClean="0">
                <a:latin typeface="Times New Roman" panose="02020603050405020304" pitchFamily="18" charset="0"/>
                <a:ea typeface="Times New Roman" panose="02020603050405020304" pitchFamily="18" charset="0"/>
                <a:cs typeface="Times New Roman" panose="02020603050405020304" pitchFamily="18" charset="0"/>
              </a:rPr>
              <a:t>, 1998</a:t>
            </a:r>
            <a:r>
              <a:rPr lang="es-EC" sz="1200" dirty="0" smtClean="0">
                <a:latin typeface="Times New Roman" panose="02020603050405020304" pitchFamily="18" charset="0"/>
                <a:ea typeface="Times New Roman" panose="02020603050405020304" pitchFamily="18" charset="0"/>
              </a:rPr>
              <a:t>) </a:t>
            </a:r>
            <a:endParaRPr lang="es-EC" sz="900" i="1" dirty="0">
              <a:effectLst/>
              <a:latin typeface="Times New Roman" panose="02020603050405020304" pitchFamily="18" charset="0"/>
              <a:ea typeface="Times New Roman" panose="02020603050405020304" pitchFamily="18" charset="0"/>
            </a:endParaRPr>
          </a:p>
        </p:txBody>
      </p:sp>
      <p:sp>
        <p:nvSpPr>
          <p:cNvPr id="18" name="Cuadro de texto 42"/>
          <p:cNvSpPr txBox="1">
            <a:spLocks noChangeArrowheads="1"/>
          </p:cNvSpPr>
          <p:nvPr/>
        </p:nvSpPr>
        <p:spPr bwMode="auto">
          <a:xfrm>
            <a:off x="3992996" y="5588988"/>
            <a:ext cx="3965666" cy="676339"/>
          </a:xfrm>
          <a:prstGeom prst="rect">
            <a:avLst/>
          </a:prstGeom>
          <a:ln w="57150">
            <a:solidFill>
              <a:schemeClr val="tx2">
                <a:lumMod val="60000"/>
                <a:lumOff val="40000"/>
              </a:schemeClr>
            </a:solidFill>
            <a:prstDash val="sysDot"/>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spAutoFit/>
          </a:bodyPr>
          <a:lstStyle/>
          <a:p>
            <a:pPr algn="just">
              <a:lnSpc>
                <a:spcPct val="115000"/>
              </a:lnSpc>
              <a:spcAft>
                <a:spcPts val="1000"/>
              </a:spcAft>
            </a:pPr>
            <a:r>
              <a:rPr lang="es-EC" sz="1100" i="1" dirty="0" smtClean="0">
                <a:effectLst/>
                <a:ea typeface="Calibri"/>
                <a:cs typeface="Times New Roman"/>
              </a:rPr>
              <a:t>Teoría Crítica: </a:t>
            </a:r>
            <a:r>
              <a:rPr lang="es-ES_tradnl" sz="1100" dirty="0"/>
              <a:t>ciertos pensadores concuerdan y </a:t>
            </a:r>
            <a:r>
              <a:rPr lang="es-ES_tradnl" sz="1100" dirty="0" smtClean="0"/>
              <a:t>denuncian necesidades, intereses y </a:t>
            </a:r>
            <a:r>
              <a:rPr lang="es-ES_tradnl" sz="1100" dirty="0"/>
              <a:t>desamparo de </a:t>
            </a:r>
            <a:r>
              <a:rPr lang="es-ES_tradnl" sz="1100" dirty="0" smtClean="0"/>
              <a:t>grupos </a:t>
            </a:r>
            <a:r>
              <a:rPr lang="es-ES_tradnl" sz="1100" dirty="0"/>
              <a:t>marginados y las sociedades excluidas del discurso dominante </a:t>
            </a:r>
            <a:endParaRPr lang="es-EC" sz="1100" i="1" dirty="0">
              <a:effectLst/>
              <a:ea typeface="Calibri"/>
              <a:cs typeface="Times New Roman"/>
            </a:endParaRPr>
          </a:p>
        </p:txBody>
      </p:sp>
      <p:sp>
        <p:nvSpPr>
          <p:cNvPr id="19" name="Rectángulo 18"/>
          <p:cNvSpPr/>
          <p:nvPr/>
        </p:nvSpPr>
        <p:spPr>
          <a:xfrm>
            <a:off x="7056659" y="6286780"/>
            <a:ext cx="3619863" cy="276999"/>
          </a:xfrm>
          <a:prstGeom prst="rect">
            <a:avLst/>
          </a:prstGeom>
        </p:spPr>
        <p:txBody>
          <a:bodyPr wrap="square">
            <a:spAutoFit/>
          </a:bodyPr>
          <a:lstStyle/>
          <a:p>
            <a:pPr algn="ctr">
              <a:spcAft>
                <a:spcPts val="0"/>
              </a:spcAft>
            </a:pPr>
            <a:r>
              <a:rPr lang="es-EC" sz="1200" dirty="0">
                <a:latin typeface="Times New Roman" panose="02020603050405020304" pitchFamily="18" charset="0"/>
                <a:ea typeface="Times New Roman" panose="02020603050405020304" pitchFamily="18" charset="0"/>
              </a:rPr>
              <a:t>Fuente</a:t>
            </a:r>
            <a:r>
              <a:rPr lang="es-EC" sz="1200" dirty="0">
                <a:latin typeface="Times New Roman" panose="02020603050405020304" pitchFamily="18" charset="0"/>
                <a:ea typeface="Times New Roman" panose="02020603050405020304" pitchFamily="18" charset="0"/>
                <a:cs typeface="Times New Roman" panose="02020603050405020304" pitchFamily="18" charset="0"/>
              </a:rPr>
              <a:t>: </a:t>
            </a:r>
            <a:r>
              <a:rPr lang="es-EC" sz="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s-ES_tradnl" sz="1200" dirty="0">
                <a:latin typeface="Times New Roman" panose="02020603050405020304" pitchFamily="18" charset="0"/>
                <a:cs typeface="Times New Roman" panose="02020603050405020304" pitchFamily="18" charset="0"/>
              </a:rPr>
              <a:t>Frankenberg</a:t>
            </a:r>
            <a:r>
              <a:rPr lang="es-EC" sz="1200" dirty="0" smtClean="0">
                <a:latin typeface="Times New Roman" panose="02020603050405020304" pitchFamily="18" charset="0"/>
                <a:cs typeface="Times New Roman" panose="02020603050405020304" pitchFamily="18" charset="0"/>
              </a:rPr>
              <a:t>.</a:t>
            </a:r>
            <a:r>
              <a:rPr lang="es-EC" sz="1200" dirty="0" smtClean="0">
                <a:latin typeface="Times New Roman" panose="02020603050405020304" pitchFamily="18" charset="0"/>
                <a:ea typeface="Times New Roman" panose="02020603050405020304" pitchFamily="18" charset="0"/>
                <a:cs typeface="Times New Roman" panose="02020603050405020304" pitchFamily="18" charset="0"/>
              </a:rPr>
              <a:t>, 2011) </a:t>
            </a:r>
            <a:endParaRPr lang="es-EC" sz="9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Flecha derecha 19"/>
          <p:cNvSpPr/>
          <p:nvPr/>
        </p:nvSpPr>
        <p:spPr>
          <a:xfrm>
            <a:off x="2700726" y="3349713"/>
            <a:ext cx="1083743" cy="297714"/>
          </a:xfrm>
          <a:prstGeom prst="rightArrow">
            <a:avLst/>
          </a:prstGeom>
          <a:solidFill>
            <a:schemeClr val="accent5">
              <a:lumMod val="20000"/>
              <a:lumOff val="80000"/>
            </a:schemeClr>
          </a:solidFill>
          <a:ln w="28575"/>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
        <p:nvSpPr>
          <p:cNvPr id="21" name="Flecha derecha 20"/>
          <p:cNvSpPr/>
          <p:nvPr/>
        </p:nvSpPr>
        <p:spPr>
          <a:xfrm>
            <a:off x="3185221" y="4694495"/>
            <a:ext cx="1083743" cy="297714"/>
          </a:xfrm>
          <a:prstGeom prst="rightArrow">
            <a:avLst/>
          </a:prstGeom>
          <a:solidFill>
            <a:schemeClr val="accent5">
              <a:lumMod val="20000"/>
              <a:lumOff val="80000"/>
            </a:schemeClr>
          </a:solidFill>
          <a:ln w="28575"/>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
        <p:nvSpPr>
          <p:cNvPr id="22" name="Flecha derecha 21"/>
          <p:cNvSpPr/>
          <p:nvPr/>
        </p:nvSpPr>
        <p:spPr>
          <a:xfrm>
            <a:off x="2720200" y="5732883"/>
            <a:ext cx="1083743" cy="297714"/>
          </a:xfrm>
          <a:prstGeom prst="rightArrow">
            <a:avLst/>
          </a:prstGeom>
          <a:solidFill>
            <a:schemeClr val="accent5">
              <a:lumMod val="20000"/>
              <a:lumOff val="80000"/>
            </a:schemeClr>
          </a:solidFill>
          <a:ln w="28575"/>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pic>
        <p:nvPicPr>
          <p:cNvPr id="5122" name="Picture 2" descr="Resultado de imagen para stakeholders"/>
          <p:cNvPicPr>
            <a:picLocks noChangeAspect="1" noChangeArrowheads="1"/>
          </p:cNvPicPr>
          <p:nvPr/>
        </p:nvPicPr>
        <p:blipFill rotWithShape="1">
          <a:blip r:embed="rId8">
            <a:extLst>
              <a:ext uri="{28A0092B-C50C-407E-A947-70E740481C1C}">
                <a14:useLocalDpi xmlns:a14="http://schemas.microsoft.com/office/drawing/2010/main" val="0"/>
              </a:ext>
            </a:extLst>
          </a:blip>
          <a:srcRect b="7600"/>
          <a:stretch/>
        </p:blipFill>
        <p:spPr bwMode="auto">
          <a:xfrm>
            <a:off x="8167189" y="220923"/>
            <a:ext cx="2680418" cy="197035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procesos de la gestion del conocimient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69739" y="3126062"/>
            <a:ext cx="2155735" cy="2033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076282"/>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1"/>
          <p:cNvGraphicFramePr/>
          <p:nvPr>
            <p:extLst/>
          </p:nvPr>
        </p:nvGraphicFramePr>
        <p:xfrm>
          <a:off x="191054" y="244403"/>
          <a:ext cx="10508347" cy="6126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CuadroTexto"/>
          <p:cNvSpPr txBox="1"/>
          <p:nvPr/>
        </p:nvSpPr>
        <p:spPr>
          <a:xfrm>
            <a:off x="5961006" y="834872"/>
            <a:ext cx="3480179" cy="369332"/>
          </a:xfrm>
          <a:prstGeom prst="rect">
            <a:avLst/>
          </a:prstGeom>
          <a:noFill/>
        </p:spPr>
        <p:txBody>
          <a:bodyPr wrap="square" rtlCol="0">
            <a:spAutoFit/>
          </a:bodyPr>
          <a:lstStyle/>
          <a:p>
            <a:pPr lvl="0"/>
            <a:r>
              <a:rPr lang="es-EC" dirty="0" smtClean="0">
                <a:latin typeface="Times New Roman" pitchFamily="18" charset="0"/>
                <a:cs typeface="Times New Roman" pitchFamily="18" charset="0"/>
              </a:rPr>
              <a:t> </a:t>
            </a:r>
            <a:endParaRPr lang="es-EC" sz="1200" dirty="0" smtClean="0">
              <a:latin typeface="Times New Roman" pitchFamily="18" charset="0"/>
              <a:cs typeface="Times New Roman" pitchFamily="18" charset="0"/>
            </a:endParaRPr>
          </a:p>
        </p:txBody>
      </p:sp>
      <p:sp>
        <p:nvSpPr>
          <p:cNvPr id="5" name="4 Flecha derecha"/>
          <p:cNvSpPr/>
          <p:nvPr/>
        </p:nvSpPr>
        <p:spPr>
          <a:xfrm>
            <a:off x="4577832" y="1433441"/>
            <a:ext cx="477672" cy="30025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Flecha derecha"/>
          <p:cNvSpPr/>
          <p:nvPr/>
        </p:nvSpPr>
        <p:spPr>
          <a:xfrm>
            <a:off x="4654467" y="3223762"/>
            <a:ext cx="477672" cy="30025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CuadroTexto"/>
          <p:cNvSpPr txBox="1"/>
          <p:nvPr/>
        </p:nvSpPr>
        <p:spPr>
          <a:xfrm>
            <a:off x="5052482" y="1042756"/>
            <a:ext cx="3835477" cy="1015663"/>
          </a:xfrm>
          <a:prstGeom prst="rect">
            <a:avLst/>
          </a:prstGeom>
          <a:noFill/>
        </p:spPr>
        <p:txBody>
          <a:bodyPr wrap="square" rtlCol="0">
            <a:spAutoFit/>
          </a:bodyPr>
          <a:lstStyle/>
          <a:p>
            <a:pPr algn="just"/>
            <a:r>
              <a:rPr lang="es-ES_tradnl" sz="1200" dirty="0"/>
              <a:t>Conjunto de actividades que tienen un fin y un orden organizacional como es la identificación y captación del capital intelectual y dentro de este existe el tratamiento, desarrollo y compartimiento del </a:t>
            </a:r>
            <a:r>
              <a:rPr lang="es-ES_tradnl" sz="1200" dirty="0" smtClean="0"/>
              <a:t>conocimiento.</a:t>
            </a:r>
            <a:endParaRPr lang="es-ES" sz="1200" dirty="0">
              <a:cs typeface="Times New Roman" pitchFamily="18" charset="0"/>
            </a:endParaRPr>
          </a:p>
        </p:txBody>
      </p:sp>
      <p:sp>
        <p:nvSpPr>
          <p:cNvPr id="26" name="25 Flecha derecha"/>
          <p:cNvSpPr/>
          <p:nvPr/>
        </p:nvSpPr>
        <p:spPr>
          <a:xfrm>
            <a:off x="4608689" y="4875871"/>
            <a:ext cx="477672" cy="30025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Rectángulo"/>
          <p:cNvSpPr/>
          <p:nvPr/>
        </p:nvSpPr>
        <p:spPr>
          <a:xfrm>
            <a:off x="9213961" y="1793914"/>
            <a:ext cx="1051891" cy="461665"/>
          </a:xfrm>
          <a:prstGeom prst="rect">
            <a:avLst/>
          </a:prstGeom>
        </p:spPr>
        <p:txBody>
          <a:bodyPr wrap="none">
            <a:spAutoFit/>
          </a:bodyPr>
          <a:lstStyle/>
          <a:p>
            <a:pPr lvl="0"/>
            <a:r>
              <a:rPr lang="es-EC" sz="1200" dirty="0" smtClean="0">
                <a:cs typeface="Times New Roman" pitchFamily="18" charset="0"/>
              </a:rPr>
              <a:t>(</a:t>
            </a:r>
            <a:r>
              <a:rPr lang="es-EC" sz="1200" dirty="0" smtClean="0">
                <a:latin typeface="Times New Roman" panose="02020603050405020304" pitchFamily="18" charset="0"/>
                <a:cs typeface="Times New Roman" panose="02020603050405020304" pitchFamily="18" charset="0"/>
              </a:rPr>
              <a:t>David,2006)</a:t>
            </a:r>
            <a:endParaRPr lang="es-EC" sz="1200" dirty="0">
              <a:latin typeface="Times New Roman" pitchFamily="18" charset="0"/>
              <a:cs typeface="Times New Roman" pitchFamily="18" charset="0"/>
            </a:endParaRPr>
          </a:p>
          <a:p>
            <a:endParaRPr lang="es-ES" sz="1200" dirty="0"/>
          </a:p>
        </p:txBody>
      </p:sp>
      <p:pic>
        <p:nvPicPr>
          <p:cNvPr id="4098" name="Picture 2" descr="Resultado de imagen para gestion del conocimient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34543" y="41589"/>
            <a:ext cx="1513922" cy="97794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gestion del conocimient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70778" y="834872"/>
            <a:ext cx="1413918" cy="915707"/>
          </a:xfrm>
          <a:prstGeom prst="rect">
            <a:avLst/>
          </a:prstGeom>
          <a:noFill/>
          <a:extLst>
            <a:ext uri="{909E8E84-426E-40DD-AFC4-6F175D3DCCD1}">
              <a14:hiddenFill xmlns:a14="http://schemas.microsoft.com/office/drawing/2010/main">
                <a:solidFill>
                  <a:srgbClr val="FFFFFF"/>
                </a:solidFill>
              </a14:hiddenFill>
            </a:ext>
          </a:extLst>
        </p:spPr>
      </p:pic>
      <p:sp>
        <p:nvSpPr>
          <p:cNvPr id="4" name="Flecha doblada 3"/>
          <p:cNvSpPr/>
          <p:nvPr/>
        </p:nvSpPr>
        <p:spPr>
          <a:xfrm rot="5400000">
            <a:off x="9393197" y="192342"/>
            <a:ext cx="457017" cy="534621"/>
          </a:xfrm>
          <a:prstGeom prst="ben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solidFill>
                <a:schemeClr val="tx1"/>
              </a:solidFill>
            </a:endParaRPr>
          </a:p>
        </p:txBody>
      </p:sp>
      <p:pic>
        <p:nvPicPr>
          <p:cNvPr id="4102" name="Picture 6" descr="Resultado de imagen para procesos critico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45228" y="2212907"/>
            <a:ext cx="3401052" cy="2267368"/>
          </a:xfrm>
          <a:prstGeom prst="rect">
            <a:avLst/>
          </a:prstGeom>
          <a:noFill/>
          <a:extLst>
            <a:ext uri="{909E8E84-426E-40DD-AFC4-6F175D3DCCD1}">
              <a14:hiddenFill xmlns:a14="http://schemas.microsoft.com/office/drawing/2010/main">
                <a:solidFill>
                  <a:srgbClr val="FFFFFF"/>
                </a:solidFill>
              </a14:hiddenFill>
            </a:ext>
          </a:extLst>
        </p:spPr>
      </p:pic>
      <p:sp>
        <p:nvSpPr>
          <p:cNvPr id="32" name="32 Rectángulo"/>
          <p:cNvSpPr/>
          <p:nvPr/>
        </p:nvSpPr>
        <p:spPr>
          <a:xfrm>
            <a:off x="9370778" y="4173098"/>
            <a:ext cx="1176925" cy="276999"/>
          </a:xfrm>
          <a:prstGeom prst="rect">
            <a:avLst/>
          </a:prstGeom>
        </p:spPr>
        <p:txBody>
          <a:bodyPr wrap="none">
            <a:spAutoFit/>
          </a:bodyPr>
          <a:lstStyle/>
          <a:p>
            <a:pPr lvl="0"/>
            <a:r>
              <a:rPr lang="es-ES_tradnl" sz="1200" dirty="0">
                <a:latin typeface="Times New Roman" panose="02020603050405020304" pitchFamily="18" charset="0"/>
                <a:cs typeface="Times New Roman" panose="02020603050405020304" pitchFamily="18" charset="0"/>
              </a:rPr>
              <a:t>(Joanidis, 2013)</a:t>
            </a:r>
            <a:endParaRPr lang="es-ES" sz="1200" dirty="0">
              <a:latin typeface="Times New Roman" panose="02020603050405020304" pitchFamily="18" charset="0"/>
              <a:cs typeface="Times New Roman" panose="02020603050405020304" pitchFamily="18" charset="0"/>
            </a:endParaRPr>
          </a:p>
        </p:txBody>
      </p:sp>
      <p:sp>
        <p:nvSpPr>
          <p:cNvPr id="34" name="32 Rectángulo"/>
          <p:cNvSpPr/>
          <p:nvPr/>
        </p:nvSpPr>
        <p:spPr>
          <a:xfrm>
            <a:off x="8087074" y="2165777"/>
            <a:ext cx="644728" cy="461665"/>
          </a:xfrm>
          <a:prstGeom prst="rect">
            <a:avLst/>
          </a:prstGeom>
        </p:spPr>
        <p:txBody>
          <a:bodyPr wrap="none">
            <a:spAutoFit/>
          </a:bodyPr>
          <a:lstStyle/>
          <a:p>
            <a:pPr lvl="0"/>
            <a:r>
              <a:rPr lang="es-EC" sz="1200" b="1" dirty="0" smtClean="0">
                <a:cs typeface="Times New Roman" pitchFamily="18" charset="0"/>
              </a:rPr>
              <a:t>Costos</a:t>
            </a:r>
            <a:endParaRPr lang="es-EC" sz="1200" b="1" dirty="0">
              <a:latin typeface="Times New Roman" pitchFamily="18" charset="0"/>
              <a:cs typeface="Times New Roman" pitchFamily="18" charset="0"/>
            </a:endParaRPr>
          </a:p>
          <a:p>
            <a:endParaRPr lang="es-ES" sz="1200" dirty="0"/>
          </a:p>
        </p:txBody>
      </p:sp>
      <p:sp>
        <p:nvSpPr>
          <p:cNvPr id="35" name="32 Rectángulo"/>
          <p:cNvSpPr/>
          <p:nvPr/>
        </p:nvSpPr>
        <p:spPr>
          <a:xfrm>
            <a:off x="8569814" y="3789865"/>
            <a:ext cx="1811714" cy="461665"/>
          </a:xfrm>
          <a:prstGeom prst="rect">
            <a:avLst/>
          </a:prstGeom>
        </p:spPr>
        <p:txBody>
          <a:bodyPr wrap="none">
            <a:spAutoFit/>
          </a:bodyPr>
          <a:lstStyle/>
          <a:p>
            <a:pPr lvl="0"/>
            <a:r>
              <a:rPr lang="es-EC" sz="1200" b="1" dirty="0" smtClean="0">
                <a:cs typeface="Times New Roman" pitchFamily="18" charset="0"/>
              </a:rPr>
              <a:t>Desarrollo empresarial</a:t>
            </a:r>
            <a:endParaRPr lang="es-EC" sz="1200" b="1" dirty="0">
              <a:latin typeface="Times New Roman" pitchFamily="18" charset="0"/>
              <a:cs typeface="Times New Roman" pitchFamily="18" charset="0"/>
            </a:endParaRPr>
          </a:p>
          <a:p>
            <a:endParaRPr lang="es-ES" sz="1200" dirty="0"/>
          </a:p>
        </p:txBody>
      </p:sp>
      <p:sp>
        <p:nvSpPr>
          <p:cNvPr id="36" name="4 Flecha derecha"/>
          <p:cNvSpPr/>
          <p:nvPr/>
        </p:nvSpPr>
        <p:spPr>
          <a:xfrm rot="16200000">
            <a:off x="7864489" y="2125816"/>
            <a:ext cx="248778" cy="249009"/>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
        <p:nvSpPr>
          <p:cNvPr id="37" name="4 Flecha derecha"/>
          <p:cNvSpPr/>
          <p:nvPr/>
        </p:nvSpPr>
        <p:spPr>
          <a:xfrm rot="5400000">
            <a:off x="7857466" y="2418658"/>
            <a:ext cx="260016" cy="25181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
        <p:nvSpPr>
          <p:cNvPr id="38" name="32 Rectángulo"/>
          <p:cNvSpPr/>
          <p:nvPr/>
        </p:nvSpPr>
        <p:spPr>
          <a:xfrm>
            <a:off x="8087074" y="2424242"/>
            <a:ext cx="1665841" cy="461665"/>
          </a:xfrm>
          <a:prstGeom prst="rect">
            <a:avLst/>
          </a:prstGeom>
        </p:spPr>
        <p:txBody>
          <a:bodyPr wrap="none">
            <a:spAutoFit/>
          </a:bodyPr>
          <a:lstStyle/>
          <a:p>
            <a:pPr lvl="0"/>
            <a:r>
              <a:rPr lang="es-EC" sz="1200" b="1" dirty="0" smtClean="0">
                <a:cs typeface="Times New Roman" pitchFamily="18" charset="0"/>
              </a:rPr>
              <a:t>Recursos financieros</a:t>
            </a:r>
            <a:endParaRPr lang="es-EC" sz="1200" b="1" dirty="0">
              <a:latin typeface="Times New Roman" pitchFamily="18" charset="0"/>
              <a:cs typeface="Times New Roman" pitchFamily="18" charset="0"/>
            </a:endParaRPr>
          </a:p>
          <a:p>
            <a:endParaRPr lang="es-ES" sz="1200" dirty="0"/>
          </a:p>
        </p:txBody>
      </p:sp>
      <p:sp>
        <p:nvSpPr>
          <p:cNvPr id="39" name="32 Rectángulo"/>
          <p:cNvSpPr/>
          <p:nvPr/>
        </p:nvSpPr>
        <p:spPr>
          <a:xfrm>
            <a:off x="4390135" y="4105586"/>
            <a:ext cx="2257349" cy="461665"/>
          </a:xfrm>
          <a:prstGeom prst="rect">
            <a:avLst/>
          </a:prstGeom>
        </p:spPr>
        <p:txBody>
          <a:bodyPr wrap="none">
            <a:spAutoFit/>
          </a:bodyPr>
          <a:lstStyle/>
          <a:p>
            <a:pPr lvl="0"/>
            <a:r>
              <a:rPr lang="es-EC" sz="1200" b="1" dirty="0" smtClean="0">
                <a:cs typeface="Times New Roman" pitchFamily="18" charset="0"/>
              </a:rPr>
              <a:t>Operaciones de organización</a:t>
            </a:r>
            <a:endParaRPr lang="es-EC" sz="1200" b="1" dirty="0">
              <a:latin typeface="Times New Roman" pitchFamily="18" charset="0"/>
              <a:cs typeface="Times New Roman" pitchFamily="18" charset="0"/>
            </a:endParaRPr>
          </a:p>
          <a:p>
            <a:endParaRPr lang="es-ES" sz="1200" dirty="0"/>
          </a:p>
        </p:txBody>
      </p:sp>
      <p:pic>
        <p:nvPicPr>
          <p:cNvPr id="4104" name="Picture 8" descr="Resultado de imagen para sto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61461" y="2527317"/>
            <a:ext cx="786121" cy="631930"/>
          </a:xfrm>
          <a:prstGeom prst="rect">
            <a:avLst/>
          </a:prstGeom>
          <a:noFill/>
          <a:extLst>
            <a:ext uri="{909E8E84-426E-40DD-AFC4-6F175D3DCCD1}">
              <a14:hiddenFill xmlns:a14="http://schemas.microsoft.com/office/drawing/2010/main">
                <a:solidFill>
                  <a:srgbClr val="FFFFFF"/>
                </a:solidFill>
              </a14:hiddenFill>
            </a:ext>
          </a:extLst>
        </p:spPr>
      </p:pic>
      <p:sp>
        <p:nvSpPr>
          <p:cNvPr id="6" name="Multiplicar 5"/>
          <p:cNvSpPr/>
          <p:nvPr/>
        </p:nvSpPr>
        <p:spPr>
          <a:xfrm>
            <a:off x="6879533" y="2610089"/>
            <a:ext cx="498270" cy="53180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Igual que 9"/>
          <p:cNvSpPr/>
          <p:nvPr/>
        </p:nvSpPr>
        <p:spPr>
          <a:xfrm>
            <a:off x="5145455" y="4830665"/>
            <a:ext cx="519621" cy="375750"/>
          </a:xfrm>
          <a:prstGeom prst="mathEqua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solidFill>
                <a:schemeClr val="tx1"/>
              </a:solidFill>
            </a:endParaRPr>
          </a:p>
        </p:txBody>
      </p:sp>
      <p:sp>
        <p:nvSpPr>
          <p:cNvPr id="11" name="Más 10"/>
          <p:cNvSpPr/>
          <p:nvPr/>
        </p:nvSpPr>
        <p:spPr>
          <a:xfrm>
            <a:off x="6901208" y="4831375"/>
            <a:ext cx="387743" cy="35319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32 Rectángulo"/>
          <p:cNvSpPr/>
          <p:nvPr/>
        </p:nvSpPr>
        <p:spPr>
          <a:xfrm>
            <a:off x="5665076" y="4846019"/>
            <a:ext cx="1332416" cy="338554"/>
          </a:xfrm>
          <a:prstGeom prst="rect">
            <a:avLst/>
          </a:prstGeom>
        </p:spPr>
        <p:txBody>
          <a:bodyPr wrap="none">
            <a:spAutoFit/>
          </a:bodyPr>
          <a:lstStyle/>
          <a:p>
            <a:pPr lvl="0"/>
            <a:r>
              <a:rPr lang="es-ES_tradnl" sz="1600" b="1" dirty="0"/>
              <a:t>Información</a:t>
            </a:r>
            <a:endParaRPr lang="es-ES" sz="1600" dirty="0"/>
          </a:p>
        </p:txBody>
      </p:sp>
      <p:sp>
        <p:nvSpPr>
          <p:cNvPr id="45" name="32 Rectángulo"/>
          <p:cNvSpPr/>
          <p:nvPr/>
        </p:nvSpPr>
        <p:spPr>
          <a:xfrm>
            <a:off x="7235948" y="4846019"/>
            <a:ext cx="1289135" cy="338554"/>
          </a:xfrm>
          <a:prstGeom prst="rect">
            <a:avLst/>
          </a:prstGeom>
        </p:spPr>
        <p:txBody>
          <a:bodyPr wrap="none">
            <a:spAutoFit/>
          </a:bodyPr>
          <a:lstStyle/>
          <a:p>
            <a:pPr lvl="0"/>
            <a:r>
              <a:rPr lang="es-ES_tradnl" sz="1600" b="1" dirty="0" smtClean="0"/>
              <a:t>Habilidades</a:t>
            </a:r>
          </a:p>
        </p:txBody>
      </p:sp>
      <p:sp>
        <p:nvSpPr>
          <p:cNvPr id="46" name="Más 45"/>
          <p:cNvSpPr/>
          <p:nvPr/>
        </p:nvSpPr>
        <p:spPr>
          <a:xfrm>
            <a:off x="10077737" y="4815035"/>
            <a:ext cx="387743" cy="35319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Más 46"/>
          <p:cNvSpPr/>
          <p:nvPr/>
        </p:nvSpPr>
        <p:spPr>
          <a:xfrm>
            <a:off x="8458537" y="4836005"/>
            <a:ext cx="387743" cy="35319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32 Rectángulo"/>
          <p:cNvSpPr/>
          <p:nvPr/>
        </p:nvSpPr>
        <p:spPr>
          <a:xfrm>
            <a:off x="8815875" y="4822357"/>
            <a:ext cx="1319592" cy="338554"/>
          </a:xfrm>
          <a:prstGeom prst="rect">
            <a:avLst/>
          </a:prstGeom>
        </p:spPr>
        <p:txBody>
          <a:bodyPr wrap="none">
            <a:spAutoFit/>
          </a:bodyPr>
          <a:lstStyle/>
          <a:p>
            <a:pPr lvl="0"/>
            <a:r>
              <a:rPr lang="es-ES_tradnl" sz="1600" b="1" dirty="0" smtClean="0"/>
              <a:t>Experiencia</a:t>
            </a:r>
          </a:p>
        </p:txBody>
      </p:sp>
      <p:sp>
        <p:nvSpPr>
          <p:cNvPr id="49" name="32 Rectángulo"/>
          <p:cNvSpPr/>
          <p:nvPr/>
        </p:nvSpPr>
        <p:spPr>
          <a:xfrm>
            <a:off x="10476062" y="4800633"/>
            <a:ext cx="1404552" cy="338554"/>
          </a:xfrm>
          <a:prstGeom prst="rect">
            <a:avLst/>
          </a:prstGeom>
        </p:spPr>
        <p:txBody>
          <a:bodyPr wrap="none">
            <a:spAutoFit/>
          </a:bodyPr>
          <a:lstStyle/>
          <a:p>
            <a:pPr lvl="0"/>
            <a:r>
              <a:rPr lang="es-ES_tradnl" sz="1600" b="1" dirty="0" smtClean="0"/>
              <a:t>Personalidad</a:t>
            </a:r>
          </a:p>
        </p:txBody>
      </p:sp>
      <p:sp>
        <p:nvSpPr>
          <p:cNvPr id="50" name="32 Rectángulo"/>
          <p:cNvSpPr/>
          <p:nvPr/>
        </p:nvSpPr>
        <p:spPr>
          <a:xfrm>
            <a:off x="9441185" y="5305633"/>
            <a:ext cx="1680717" cy="276999"/>
          </a:xfrm>
          <a:prstGeom prst="rect">
            <a:avLst/>
          </a:prstGeom>
        </p:spPr>
        <p:txBody>
          <a:bodyPr wrap="none">
            <a:spAutoFit/>
          </a:bodyPr>
          <a:lstStyle/>
          <a:p>
            <a:pPr lvl="0"/>
            <a:r>
              <a:rPr lang="es-ES_tradnl" sz="1200" dirty="0" smtClean="0">
                <a:latin typeface="Times New Roman" panose="02020603050405020304" pitchFamily="18" charset="0"/>
                <a:cs typeface="Times New Roman" panose="02020603050405020304" pitchFamily="18" charset="0"/>
              </a:rPr>
              <a:t>(</a:t>
            </a:r>
            <a:r>
              <a:rPr lang="es-ES_tradnl" sz="1200" dirty="0">
                <a:latin typeface="Times New Roman" panose="02020603050405020304" pitchFamily="18" charset="0"/>
                <a:cs typeface="Times New Roman" panose="02020603050405020304" pitchFamily="18" charset="0"/>
              </a:rPr>
              <a:t>Baker </a:t>
            </a:r>
            <a:r>
              <a:rPr lang="es-ES_tradnl" sz="1200" dirty="0" smtClean="0">
                <a:latin typeface="Times New Roman" panose="02020603050405020304" pitchFamily="18" charset="0"/>
                <a:cs typeface="Times New Roman" panose="02020603050405020304" pitchFamily="18" charset="0"/>
              </a:rPr>
              <a:t>&amp; Thorne, 1997)</a:t>
            </a:r>
            <a:endParaRPr lang="es-ES" sz="1200" dirty="0">
              <a:latin typeface="Times New Roman" panose="02020603050405020304" pitchFamily="18" charset="0"/>
              <a:cs typeface="Times New Roman" panose="02020603050405020304" pitchFamily="18" charset="0"/>
            </a:endParaRPr>
          </a:p>
        </p:txBody>
      </p:sp>
      <p:sp>
        <p:nvSpPr>
          <p:cNvPr id="14" name="Flecha doblada hacia arriba 13"/>
          <p:cNvSpPr/>
          <p:nvPr/>
        </p:nvSpPr>
        <p:spPr>
          <a:xfrm rot="5400000">
            <a:off x="3671248" y="5760055"/>
            <a:ext cx="682388" cy="545910"/>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17" name="Abrir llave 16"/>
          <p:cNvSpPr/>
          <p:nvPr/>
        </p:nvSpPr>
        <p:spPr>
          <a:xfrm>
            <a:off x="4628970" y="5691816"/>
            <a:ext cx="325337" cy="953056"/>
          </a:xfrm>
          <a:prstGeom prst="leftBrace">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a:p>
        </p:txBody>
      </p:sp>
      <p:sp>
        <p:nvSpPr>
          <p:cNvPr id="54" name="32 Rectángulo"/>
          <p:cNvSpPr/>
          <p:nvPr/>
        </p:nvSpPr>
        <p:spPr>
          <a:xfrm>
            <a:off x="4954308" y="5665074"/>
            <a:ext cx="1636987" cy="461665"/>
          </a:xfrm>
          <a:prstGeom prst="rect">
            <a:avLst/>
          </a:prstGeom>
        </p:spPr>
        <p:txBody>
          <a:bodyPr wrap="none">
            <a:spAutoFit/>
          </a:bodyPr>
          <a:lstStyle/>
          <a:p>
            <a:pPr lvl="0"/>
            <a:r>
              <a:rPr lang="es-EC" sz="1200" b="1" dirty="0" smtClean="0">
                <a:cs typeface="Times New Roman" pitchFamily="18" charset="0"/>
              </a:rPr>
              <a:t>Conocimiento tácito</a:t>
            </a:r>
            <a:endParaRPr lang="es-EC" sz="1200" b="1" dirty="0">
              <a:latin typeface="Times New Roman" pitchFamily="18" charset="0"/>
              <a:cs typeface="Times New Roman" pitchFamily="18" charset="0"/>
            </a:endParaRPr>
          </a:p>
          <a:p>
            <a:endParaRPr lang="es-ES" sz="1200" dirty="0"/>
          </a:p>
        </p:txBody>
      </p:sp>
      <p:sp>
        <p:nvSpPr>
          <p:cNvPr id="55" name="32 Rectángulo"/>
          <p:cNvSpPr/>
          <p:nvPr/>
        </p:nvSpPr>
        <p:spPr>
          <a:xfrm>
            <a:off x="4954307" y="6396335"/>
            <a:ext cx="1848583" cy="461665"/>
          </a:xfrm>
          <a:prstGeom prst="rect">
            <a:avLst/>
          </a:prstGeom>
        </p:spPr>
        <p:txBody>
          <a:bodyPr wrap="none">
            <a:spAutoFit/>
          </a:bodyPr>
          <a:lstStyle/>
          <a:p>
            <a:pPr lvl="0"/>
            <a:r>
              <a:rPr lang="es-EC" sz="1200" b="1" dirty="0" smtClean="0">
                <a:cs typeface="Times New Roman" pitchFamily="18" charset="0"/>
              </a:rPr>
              <a:t>Conocimiento explícito</a:t>
            </a:r>
            <a:endParaRPr lang="es-EC" sz="1200" b="1" dirty="0">
              <a:latin typeface="Times New Roman" pitchFamily="18" charset="0"/>
              <a:cs typeface="Times New Roman" pitchFamily="18" charset="0"/>
            </a:endParaRPr>
          </a:p>
          <a:p>
            <a:endParaRPr lang="es-ES" sz="1200" dirty="0"/>
          </a:p>
        </p:txBody>
      </p:sp>
      <p:pic>
        <p:nvPicPr>
          <p:cNvPr id="4107" name="Picture 11" descr="Resultado de imagen para experiencia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36704" y="5333983"/>
            <a:ext cx="1270270" cy="738624"/>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Resultado de imagen para politicas y procedimiento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28565" y="5736574"/>
            <a:ext cx="1893140" cy="1108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840367"/>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0389" y="194821"/>
            <a:ext cx="8596668" cy="1320800"/>
          </a:xfrm>
        </p:spPr>
        <p:txBody>
          <a:bodyPr/>
          <a:lstStyle/>
          <a:p>
            <a:r>
              <a:rPr lang="es-ES" dirty="0" smtClean="0"/>
              <a:t>Segmentación de las cooperativas.</a:t>
            </a:r>
            <a:endParaRPr lang="es-EC" dirty="0"/>
          </a:p>
        </p:txBody>
      </p:sp>
      <p:graphicFrame>
        <p:nvGraphicFramePr>
          <p:cNvPr id="7" name="Marcador de contenido 6"/>
          <p:cNvGraphicFramePr>
            <a:graphicFrameLocks noGrp="1"/>
          </p:cNvGraphicFramePr>
          <p:nvPr>
            <p:ph sz="half" idx="2"/>
            <p:extLst>
              <p:ext uri="{D42A27DB-BD31-4B8C-83A1-F6EECF244321}">
                <p14:modId xmlns:p14="http://schemas.microsoft.com/office/powerpoint/2010/main" val="705457466"/>
              </p:ext>
            </p:extLst>
          </p:nvPr>
        </p:nvGraphicFramePr>
        <p:xfrm>
          <a:off x="4806720" y="2160588"/>
          <a:ext cx="6802389"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Marcador de contenido 8"/>
          <p:cNvGraphicFramePr>
            <a:graphicFrameLocks noGrp="1"/>
          </p:cNvGraphicFramePr>
          <p:nvPr>
            <p:ph sz="half" idx="1"/>
            <p:extLst>
              <p:ext uri="{D42A27DB-BD31-4B8C-83A1-F6EECF244321}">
                <p14:modId xmlns:p14="http://schemas.microsoft.com/office/powerpoint/2010/main" val="2463607069"/>
              </p:ext>
            </p:extLst>
          </p:nvPr>
        </p:nvGraphicFramePr>
        <p:xfrm>
          <a:off x="0" y="1076505"/>
          <a:ext cx="4680408" cy="54751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4496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30979" y="232528"/>
            <a:ext cx="8596668" cy="1320800"/>
          </a:xfrm>
        </p:spPr>
        <p:txBody>
          <a:bodyPr/>
          <a:lstStyle/>
          <a:p>
            <a:r>
              <a:rPr lang="es-ES" dirty="0" smtClean="0"/>
              <a:t>Muestra</a:t>
            </a:r>
            <a:endParaRPr lang="es-EC" dirty="0"/>
          </a:p>
        </p:txBody>
      </p:sp>
      <p:pic>
        <p:nvPicPr>
          <p:cNvPr id="6" name="Marcador de contenido 5"/>
          <p:cNvPicPr>
            <a:picLocks noGrp="1" noChangeAspect="1"/>
          </p:cNvPicPr>
          <p:nvPr>
            <p:ph sz="half" idx="1"/>
          </p:nvPr>
        </p:nvPicPr>
        <p:blipFill>
          <a:blip r:embed="rId2"/>
          <a:stretch>
            <a:fillRect/>
          </a:stretch>
        </p:blipFill>
        <p:spPr>
          <a:xfrm>
            <a:off x="827454" y="1244338"/>
            <a:ext cx="7916572" cy="5283723"/>
          </a:xfrm>
          <a:prstGeom prst="rect">
            <a:avLst/>
          </a:prstGeom>
        </p:spPr>
      </p:pic>
    </p:spTree>
    <p:extLst>
      <p:ext uri="{BB962C8B-B14F-4D97-AF65-F5344CB8AC3E}">
        <p14:creationId xmlns:p14="http://schemas.microsoft.com/office/powerpoint/2010/main" val="1951696494"/>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8909</TotalTime>
  <Words>2488</Words>
  <Application>Microsoft Office PowerPoint</Application>
  <PresentationFormat>Panorámica</PresentationFormat>
  <Paragraphs>795</Paragraphs>
  <Slides>37</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37</vt:i4>
      </vt:variant>
    </vt:vector>
  </HeadingPairs>
  <TitlesOfParts>
    <vt:vector size="45" baseType="lpstr">
      <vt:lpstr>Arial</vt:lpstr>
      <vt:lpstr>Calibri</vt:lpstr>
      <vt:lpstr>Cambria</vt:lpstr>
      <vt:lpstr>MS Mincho</vt:lpstr>
      <vt:lpstr>Times New Roman</vt:lpstr>
      <vt:lpstr>Trebuchet MS</vt:lpstr>
      <vt:lpstr>Wingdings 3</vt:lpstr>
      <vt:lpstr>Faceta</vt:lpstr>
      <vt:lpstr>          DEPARTAMENTO DE CIENCIAS ADMINISTRATIVAS, ECONÓMICAS Y DE COMERCIO CARRERA DE INGENIERÍA COMERCIAL  TRABAJO DE TITULACIÓN, PREVIO A LA OBTENCIÓN DEL TÍTULO DE INGENIERO COMERCIAL   TEMA:“ANÁLISIS SOBRE EL IMPACTO DE LA GESTIÓN DEL CONOCIMIENTO DENTRO DE LAS COOPERATIVAS DE AHORRO Y CRÉDITO DEL SEGMENTO UNO DEL DISTRITO METROPOLITANO DE QUITO”  AUTORES: SILVANA CAROLINA AGUIRRE GUEVARA          DENNIS ADRIÁN LÓPEZ TOAPANTA   DIRECTOR: ING. MARCELO VEGA   SANGOLQUÍ -2017 </vt:lpstr>
      <vt:lpstr>Problema </vt:lpstr>
      <vt:lpstr>Presentación de PowerPoint</vt:lpstr>
      <vt:lpstr>Operacionalización de variables </vt:lpstr>
      <vt:lpstr>HIPÓTESIS</vt:lpstr>
      <vt:lpstr>TEORÍAS DE SOPORTE</vt:lpstr>
      <vt:lpstr>Presentación de PowerPoint</vt:lpstr>
      <vt:lpstr>Segmentación de las cooperativas.</vt:lpstr>
      <vt:lpstr>Muestra</vt:lpstr>
      <vt:lpstr>Presentación de PowerPoint</vt:lpstr>
      <vt:lpstr>ANÁLISIS UNIVARIADO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BIVARIADO</vt:lpstr>
      <vt:lpstr>Presentación de PowerPoint</vt:lpstr>
      <vt:lpstr>Presentación de PowerPoint</vt:lpstr>
      <vt:lpstr>Presentación de PowerPoint</vt:lpstr>
      <vt:lpstr>Presentación de PowerPoint</vt:lpstr>
      <vt:lpstr>Presentación de PowerPoint</vt:lpstr>
      <vt:lpstr>PROPUESTA DE MEJORA</vt:lpstr>
      <vt:lpstr>CAPTACION DEL CONOCIMIENTO</vt:lpstr>
      <vt:lpstr>DESARROLLO DEL CONOCIMIENTO</vt:lpstr>
      <vt:lpstr>PROGRAMA DE INCENTIVOS</vt:lpstr>
      <vt:lpstr>PROGRAMA PARA TRANSMITIR EL CONOCIMIENTO</vt:lpstr>
      <vt:lpstr>EVALUACIÓN CÍCLICA DE LA IMPLEMENTACIÓN </vt:lpstr>
      <vt:lpstr>RESULTADOS DE LA PROPUESTA</vt:lpstr>
      <vt:lpstr>ROLES DE UN ADMINISTRADOR</vt:lpstr>
      <vt:lpstr>   Conclusiones</vt:lpstr>
      <vt:lpstr>Recomendaciones </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ADMINISTRATIVAS, ECONÓMICAS Y DE COMERCIO  CARRERA DE INGENIERIA COMERCIAL   TRABAJO DE TITULACIÓN, PREVIO A LA OBTENCIÓN DEL TITULO DE INGENIERO COMERCIAL   TEMA: INNOVACIÓN Y COMPETITIVIDAD EN LAS MICROEMPRESAS (PYMES). CASO DE ESTUDIO PARROQUIA DE CONOCOTO  AUTOR: DENISSE NATALY ESTRADA ANGUETA  DIRECTOR: ING. FARID MANTILLA VARGAS MBA/MSC/DSG/EEG/DCD  SANGOLQUI -2016</dc:title>
  <dc:creator>Usuario</dc:creator>
  <cp:lastModifiedBy>user</cp:lastModifiedBy>
  <cp:revision>296</cp:revision>
  <dcterms:created xsi:type="dcterms:W3CDTF">2016-08-08T01:27:18Z</dcterms:created>
  <dcterms:modified xsi:type="dcterms:W3CDTF">2017-09-14T14:59:17Z</dcterms:modified>
</cp:coreProperties>
</file>