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4" r:id="rId1"/>
  </p:sldMasterIdLst>
  <p:sldIdLst>
    <p:sldId id="256" r:id="rId2"/>
    <p:sldId id="274" r:id="rId3"/>
    <p:sldId id="272" r:id="rId4"/>
    <p:sldId id="276" r:id="rId5"/>
    <p:sldId id="257" r:id="rId6"/>
    <p:sldId id="258" r:id="rId7"/>
    <p:sldId id="262" r:id="rId8"/>
    <p:sldId id="264" r:id="rId9"/>
    <p:sldId id="259" r:id="rId10"/>
    <p:sldId id="263" r:id="rId11"/>
    <p:sldId id="260" r:id="rId12"/>
    <p:sldId id="261" r:id="rId13"/>
    <p:sldId id="265" r:id="rId14"/>
    <p:sldId id="266" r:id="rId15"/>
    <p:sldId id="267" r:id="rId16"/>
    <p:sldId id="268" r:id="rId17"/>
    <p:sldId id="269" r:id="rId18"/>
    <p:sldId id="271" r:id="rId19"/>
    <p:sldId id="275" r:id="rId20"/>
    <p:sldId id="277" r:id="rId21"/>
    <p:sldId id="273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slide" Target="../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AA5FE-1A09-467D-82A3-E071A663A8D0}" type="doc">
      <dgm:prSet loTypeId="urn:microsoft.com/office/officeart/2005/8/layout/radial6" loCatId="cycle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783B2A70-29EC-463A-8C54-FD1F3CBF072A}">
      <dgm:prSet phldrT="[Texto]" custT="1"/>
      <dgm:spPr>
        <a:gradFill flip="none" rotWithShape="1">
          <a:gsLst>
            <a:gs pos="16000">
              <a:srgbClr val="FFF200"/>
            </a:gs>
            <a:gs pos="60000">
              <a:srgbClr val="FFFF00">
                <a:alpha val="42000"/>
                <a:lumMod val="32000"/>
              </a:srgbClr>
            </a:gs>
            <a:gs pos="77000">
              <a:schemeClr val="tx1"/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es-ES" sz="3600" b="1" dirty="0" smtClean="0">
              <a:solidFill>
                <a:schemeClr val="bg1"/>
              </a:solidFill>
            </a:rPr>
            <a:t>MUNDO</a:t>
          </a:r>
          <a:endParaRPr lang="es-ES" sz="3600" b="1" dirty="0">
            <a:solidFill>
              <a:schemeClr val="bg1"/>
            </a:solidFill>
          </a:endParaRPr>
        </a:p>
      </dgm:t>
    </dgm:pt>
    <dgm:pt modelId="{4913B08F-DE8A-469E-B0D2-3B3626E2D01E}" type="parTrans" cxnId="{5A4E29D7-5C0B-44D8-A455-E4346322F8D5}">
      <dgm:prSet/>
      <dgm:spPr/>
      <dgm:t>
        <a:bodyPr/>
        <a:lstStyle/>
        <a:p>
          <a:endParaRPr lang="es-ES"/>
        </a:p>
      </dgm:t>
    </dgm:pt>
    <dgm:pt modelId="{C8FBCE9A-2998-4231-A871-329B3F2AEC48}" type="sibTrans" cxnId="{5A4E29D7-5C0B-44D8-A455-E4346322F8D5}">
      <dgm:prSet/>
      <dgm:spPr/>
      <dgm:t>
        <a:bodyPr/>
        <a:lstStyle/>
        <a:p>
          <a:endParaRPr lang="es-ES"/>
        </a:p>
      </dgm:t>
    </dgm:pt>
    <dgm:pt modelId="{C6389A62-F564-4380-BA39-A3E383B60DC2}">
      <dgm:prSet phldrT="[Texto]" custT="1"/>
      <dgm:spPr>
        <a:gradFill flip="none" rotWithShape="1">
          <a:gsLst>
            <a:gs pos="16000">
              <a:srgbClr val="FFF200"/>
            </a:gs>
            <a:gs pos="60000">
              <a:srgbClr val="FFFF00">
                <a:alpha val="42000"/>
                <a:lumMod val="32000"/>
              </a:srgbClr>
            </a:gs>
            <a:gs pos="77000">
              <a:schemeClr val="tx1"/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es-ES" sz="1600" b="1" dirty="0" smtClean="0">
              <a:solidFill>
                <a:schemeClr val="bg1"/>
              </a:solidFill>
            </a:rPr>
            <a:t>ECUADOR</a:t>
          </a:r>
          <a:endParaRPr lang="es-ES" sz="1600" b="1" dirty="0">
            <a:solidFill>
              <a:schemeClr val="bg1"/>
            </a:solidFill>
          </a:endParaRPr>
        </a:p>
      </dgm:t>
    </dgm:pt>
    <dgm:pt modelId="{ADB02906-C73C-4612-9A9B-281D2EE549B6}" type="parTrans" cxnId="{AC832685-C3E9-49BD-B53F-C5B26CAF37C6}">
      <dgm:prSet/>
      <dgm:spPr/>
      <dgm:t>
        <a:bodyPr/>
        <a:lstStyle/>
        <a:p>
          <a:endParaRPr lang="es-ES"/>
        </a:p>
      </dgm:t>
    </dgm:pt>
    <dgm:pt modelId="{D9112CB4-5994-4399-A99E-A0B61688BE2F}" type="sibTrans" cxnId="{AC832685-C3E9-49BD-B53F-C5B26CAF37C6}">
      <dgm:prSet/>
      <dgm:spPr>
        <a:gradFill flip="none" rotWithShape="1">
          <a:gsLst>
            <a:gs pos="16000">
              <a:srgbClr val="FFF200"/>
            </a:gs>
            <a:gs pos="60000">
              <a:srgbClr val="FFFF00">
                <a:alpha val="42000"/>
                <a:lumMod val="32000"/>
              </a:srgbClr>
            </a:gs>
            <a:gs pos="77000">
              <a:schemeClr val="tx1"/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B03638D8-8465-46F3-90D9-84707DD3881F}">
      <dgm:prSet phldrT="[Texto]" custT="1"/>
      <dgm:spPr>
        <a:gradFill flip="none" rotWithShape="1">
          <a:gsLst>
            <a:gs pos="16000">
              <a:srgbClr val="FFF200"/>
            </a:gs>
            <a:gs pos="60000">
              <a:srgbClr val="FFFF00">
                <a:alpha val="42000"/>
                <a:lumMod val="32000"/>
              </a:srgbClr>
            </a:gs>
            <a:gs pos="77000">
              <a:schemeClr val="tx1"/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es-ES" sz="1600" b="1" dirty="0" smtClean="0">
              <a:solidFill>
                <a:schemeClr val="bg1"/>
              </a:solidFill>
            </a:rPr>
            <a:t>DESARROLLO  HABITOS</a:t>
          </a:r>
          <a:endParaRPr lang="es-ES" sz="1600" b="1" dirty="0">
            <a:solidFill>
              <a:schemeClr val="bg1"/>
            </a:solidFill>
          </a:endParaRPr>
        </a:p>
      </dgm:t>
    </dgm:pt>
    <dgm:pt modelId="{089B7062-C785-4242-AD67-F6F69B861DE9}" type="parTrans" cxnId="{7ABD75D4-0F39-4C83-86BE-7B65B50EF142}">
      <dgm:prSet/>
      <dgm:spPr/>
      <dgm:t>
        <a:bodyPr/>
        <a:lstStyle/>
        <a:p>
          <a:endParaRPr lang="es-ES"/>
        </a:p>
      </dgm:t>
    </dgm:pt>
    <dgm:pt modelId="{0EBA2488-86BF-4580-B5A1-838BF41F7288}" type="sibTrans" cxnId="{7ABD75D4-0F39-4C83-86BE-7B65B50EF142}">
      <dgm:prSet/>
      <dgm:spPr>
        <a:gradFill flip="none" rotWithShape="1">
          <a:gsLst>
            <a:gs pos="16000">
              <a:srgbClr val="FFF200"/>
            </a:gs>
            <a:gs pos="60000">
              <a:srgbClr val="FFFF00">
                <a:alpha val="42000"/>
                <a:lumMod val="32000"/>
              </a:srgbClr>
            </a:gs>
            <a:gs pos="77000">
              <a:schemeClr val="tx1"/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B9829B29-5B34-452F-A066-C8630C8004B4}">
      <dgm:prSet phldrT="[Texto]" custT="1"/>
      <dgm:spPr>
        <a:gradFill flip="none" rotWithShape="1">
          <a:gsLst>
            <a:gs pos="16000">
              <a:srgbClr val="FFF200"/>
            </a:gs>
            <a:gs pos="60000">
              <a:srgbClr val="FFFF00">
                <a:alpha val="42000"/>
                <a:lumMod val="32000"/>
              </a:srgbClr>
            </a:gs>
            <a:gs pos="77000">
              <a:schemeClr val="tx1"/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es-ES" sz="1600" b="1" dirty="0" smtClean="0">
              <a:solidFill>
                <a:schemeClr val="bg1"/>
              </a:solidFill>
            </a:rPr>
            <a:t>ESMIL</a:t>
          </a:r>
        </a:p>
        <a:p>
          <a:r>
            <a:rPr lang="es-ES" sz="1600" b="1" dirty="0" smtClean="0">
              <a:solidFill>
                <a:schemeClr val="bg1"/>
              </a:solidFill>
            </a:rPr>
            <a:t>NORMAS ISO</a:t>
          </a:r>
          <a:endParaRPr lang="es-ES" sz="1600" b="1" dirty="0">
            <a:solidFill>
              <a:schemeClr val="bg1"/>
            </a:solidFill>
          </a:endParaRPr>
        </a:p>
      </dgm:t>
    </dgm:pt>
    <dgm:pt modelId="{5C4BB35B-17AB-4DA4-B270-90663B134AB1}" type="parTrans" cxnId="{C9E691C2-972D-4E28-9A3D-C616A0027B8C}">
      <dgm:prSet/>
      <dgm:spPr/>
      <dgm:t>
        <a:bodyPr/>
        <a:lstStyle/>
        <a:p>
          <a:endParaRPr lang="es-ES"/>
        </a:p>
      </dgm:t>
    </dgm:pt>
    <dgm:pt modelId="{419C4EB1-4C4C-4F29-B7E5-9AF4723FB928}" type="sibTrans" cxnId="{C9E691C2-972D-4E28-9A3D-C616A0027B8C}">
      <dgm:prSet/>
      <dgm:spPr>
        <a:gradFill flip="none" rotWithShape="1">
          <a:gsLst>
            <a:gs pos="16000">
              <a:srgbClr val="FFF200"/>
            </a:gs>
            <a:gs pos="60000">
              <a:srgbClr val="FFFF00">
                <a:alpha val="42000"/>
                <a:lumMod val="32000"/>
              </a:srgbClr>
            </a:gs>
            <a:gs pos="77000">
              <a:schemeClr val="tx1"/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73FFC991-734C-49F4-9B7C-8A62B15A0D6A}">
      <dgm:prSet phldrT="[Texto]" custT="1"/>
      <dgm:spPr>
        <a:gradFill flip="none" rotWithShape="1">
          <a:gsLst>
            <a:gs pos="16000">
              <a:srgbClr val="FFF200"/>
            </a:gs>
            <a:gs pos="60000">
              <a:srgbClr val="FFFF00">
                <a:alpha val="42000"/>
                <a:lumMod val="32000"/>
              </a:srgbClr>
            </a:gs>
            <a:gs pos="77000">
              <a:schemeClr val="tx1"/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es-ES" sz="1600" b="1" dirty="0" smtClean="0">
              <a:solidFill>
                <a:schemeClr val="bg1"/>
              </a:solidFill>
            </a:rPr>
            <a:t>NIVEL DE EDUCACION</a:t>
          </a:r>
          <a:endParaRPr lang="es-ES" sz="1600" b="1" dirty="0">
            <a:solidFill>
              <a:schemeClr val="bg1"/>
            </a:solidFill>
          </a:endParaRPr>
        </a:p>
      </dgm:t>
    </dgm:pt>
    <dgm:pt modelId="{57D56B95-234D-46AE-A2EA-511C4C74551C}" type="parTrans" cxnId="{43DF2CED-A7CB-45AD-ABA3-E8A348FA9F08}">
      <dgm:prSet/>
      <dgm:spPr/>
      <dgm:t>
        <a:bodyPr/>
        <a:lstStyle/>
        <a:p>
          <a:endParaRPr lang="es-ES"/>
        </a:p>
      </dgm:t>
    </dgm:pt>
    <dgm:pt modelId="{DBFBC279-C71B-4B3A-A061-B9953D5720DF}" type="sibTrans" cxnId="{43DF2CED-A7CB-45AD-ABA3-E8A348FA9F08}">
      <dgm:prSet/>
      <dgm:spPr>
        <a:gradFill flip="none" rotWithShape="1">
          <a:gsLst>
            <a:gs pos="16000">
              <a:srgbClr val="FFF200"/>
            </a:gs>
            <a:gs pos="60000">
              <a:srgbClr val="FFFF00">
                <a:alpha val="42000"/>
                <a:lumMod val="32000"/>
              </a:srgbClr>
            </a:gs>
            <a:gs pos="77000">
              <a:schemeClr val="tx1"/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endParaRPr lang="es-ES">
            <a:solidFill>
              <a:schemeClr val="bg1"/>
            </a:solidFill>
          </a:endParaRPr>
        </a:p>
      </dgm:t>
    </dgm:pt>
    <dgm:pt modelId="{8EB2113D-B6D8-4A08-80E3-16D670EA3FA6}" type="pres">
      <dgm:prSet presAssocID="{84DAA5FE-1A09-467D-82A3-E071A663A8D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BD031D0-7F22-4135-8311-01AF7DD15203}" type="pres">
      <dgm:prSet presAssocID="{783B2A70-29EC-463A-8C54-FD1F3CBF072A}" presName="centerShape" presStyleLbl="node0" presStyleIdx="0" presStyleCnt="1" custScaleX="118313" custLinFactNeighborX="14718"/>
      <dgm:spPr/>
      <dgm:t>
        <a:bodyPr/>
        <a:lstStyle/>
        <a:p>
          <a:endParaRPr lang="es-ES"/>
        </a:p>
      </dgm:t>
    </dgm:pt>
    <dgm:pt modelId="{20996CA3-3C36-4AB1-939F-D937CB88CDC9}" type="pres">
      <dgm:prSet presAssocID="{C6389A62-F564-4380-BA39-A3E383B60DC2}" presName="node" presStyleLbl="node1" presStyleIdx="0" presStyleCnt="4" custScaleX="118313" custRadScaleRad="104241" custRadScaleInc="546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567CD6-55E6-47DD-9865-807643C76985}" type="pres">
      <dgm:prSet presAssocID="{C6389A62-F564-4380-BA39-A3E383B60DC2}" presName="dummy" presStyleCnt="0"/>
      <dgm:spPr/>
    </dgm:pt>
    <dgm:pt modelId="{52505DCE-05AD-4470-A80D-F5F7259410BF}" type="pres">
      <dgm:prSet presAssocID="{D9112CB4-5994-4399-A99E-A0B61688BE2F}" presName="sibTrans" presStyleLbl="sibTrans2D1" presStyleIdx="0" presStyleCnt="4"/>
      <dgm:spPr/>
      <dgm:t>
        <a:bodyPr/>
        <a:lstStyle/>
        <a:p>
          <a:endParaRPr lang="es-ES"/>
        </a:p>
      </dgm:t>
    </dgm:pt>
    <dgm:pt modelId="{DDC843BE-57FE-4F99-BFA2-06AC556F7DC5}" type="pres">
      <dgm:prSet presAssocID="{B03638D8-8465-46F3-90D9-84707DD3881F}" presName="node" presStyleLbl="node1" presStyleIdx="1" presStyleCnt="4" custScaleX="118313" custRadScaleRad="1294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D88076-2BFA-4149-B115-313849C72BE7}" type="pres">
      <dgm:prSet presAssocID="{B03638D8-8465-46F3-90D9-84707DD3881F}" presName="dummy" presStyleCnt="0"/>
      <dgm:spPr/>
    </dgm:pt>
    <dgm:pt modelId="{63B670DD-8251-4FAB-B5A1-1C4E8D28EB79}" type="pres">
      <dgm:prSet presAssocID="{0EBA2488-86BF-4580-B5A1-838BF41F7288}" presName="sibTrans" presStyleLbl="sibTrans2D1" presStyleIdx="1" presStyleCnt="4"/>
      <dgm:spPr/>
      <dgm:t>
        <a:bodyPr/>
        <a:lstStyle/>
        <a:p>
          <a:endParaRPr lang="es-ES"/>
        </a:p>
      </dgm:t>
    </dgm:pt>
    <dgm:pt modelId="{3602E5FC-EFD8-40E2-9279-11EEA9661160}" type="pres">
      <dgm:prSet presAssocID="{B9829B29-5B34-452F-A066-C8630C8004B4}" presName="node" presStyleLbl="node1" presStyleIdx="2" presStyleCnt="4" custScaleX="118313" custRadScaleRad="104241" custRadScaleInc="-546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AED353-4B59-4D34-B1A5-CE64AAB983C6}" type="pres">
      <dgm:prSet presAssocID="{B9829B29-5B34-452F-A066-C8630C8004B4}" presName="dummy" presStyleCnt="0"/>
      <dgm:spPr/>
    </dgm:pt>
    <dgm:pt modelId="{B03113C4-5356-42E0-824C-05490CD31217}" type="pres">
      <dgm:prSet presAssocID="{419C4EB1-4C4C-4F29-B7E5-9AF4723FB928}" presName="sibTrans" presStyleLbl="sibTrans2D1" presStyleIdx="2" presStyleCnt="4"/>
      <dgm:spPr/>
      <dgm:t>
        <a:bodyPr/>
        <a:lstStyle/>
        <a:p>
          <a:endParaRPr lang="es-ES"/>
        </a:p>
      </dgm:t>
    </dgm:pt>
    <dgm:pt modelId="{606599B3-EAB2-40C1-997C-5AF2046B53CE}" type="pres">
      <dgm:prSet presAssocID="{73FFC991-734C-49F4-9B7C-8A62B15A0D6A}" presName="node" presStyleLbl="node1" presStyleIdx="3" presStyleCnt="4" custScaleX="118313" custRadScaleRad="705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CE530F-E2F7-4E9B-A42E-1F6E5ED57606}" type="pres">
      <dgm:prSet presAssocID="{73FFC991-734C-49F4-9B7C-8A62B15A0D6A}" presName="dummy" presStyleCnt="0"/>
      <dgm:spPr/>
    </dgm:pt>
    <dgm:pt modelId="{DA599B43-E85A-4C16-957D-35A63E1F2C2C}" type="pres">
      <dgm:prSet presAssocID="{DBFBC279-C71B-4B3A-A061-B9953D5720DF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D07B77CE-88E6-4C18-9EA6-523B929CAA8E}" type="presOf" srcId="{DBFBC279-C71B-4B3A-A061-B9953D5720DF}" destId="{DA599B43-E85A-4C16-957D-35A63E1F2C2C}" srcOrd="0" destOrd="0" presId="urn:microsoft.com/office/officeart/2005/8/layout/radial6"/>
    <dgm:cxn modelId="{FC68326E-DC5B-4550-919F-DB0C623346DF}" type="presOf" srcId="{783B2A70-29EC-463A-8C54-FD1F3CBF072A}" destId="{EBD031D0-7F22-4135-8311-01AF7DD15203}" srcOrd="0" destOrd="0" presId="urn:microsoft.com/office/officeart/2005/8/layout/radial6"/>
    <dgm:cxn modelId="{07AEC96C-8B3C-4662-BBF5-F86B1E3BF0D5}" type="presOf" srcId="{73FFC991-734C-49F4-9B7C-8A62B15A0D6A}" destId="{606599B3-EAB2-40C1-997C-5AF2046B53CE}" srcOrd="0" destOrd="0" presId="urn:microsoft.com/office/officeart/2005/8/layout/radial6"/>
    <dgm:cxn modelId="{16E15100-BF6B-4563-848C-2231E47A2083}" type="presOf" srcId="{419C4EB1-4C4C-4F29-B7E5-9AF4723FB928}" destId="{B03113C4-5356-42E0-824C-05490CD31217}" srcOrd="0" destOrd="0" presId="urn:microsoft.com/office/officeart/2005/8/layout/radial6"/>
    <dgm:cxn modelId="{8935615F-6A08-464F-8176-2E3EEC5AB302}" type="presOf" srcId="{B9829B29-5B34-452F-A066-C8630C8004B4}" destId="{3602E5FC-EFD8-40E2-9279-11EEA9661160}" srcOrd="0" destOrd="0" presId="urn:microsoft.com/office/officeart/2005/8/layout/radial6"/>
    <dgm:cxn modelId="{3D0713D5-9335-4896-9D1B-FE2A98F38785}" type="presOf" srcId="{84DAA5FE-1A09-467D-82A3-E071A663A8D0}" destId="{8EB2113D-B6D8-4A08-80E3-16D670EA3FA6}" srcOrd="0" destOrd="0" presId="urn:microsoft.com/office/officeart/2005/8/layout/radial6"/>
    <dgm:cxn modelId="{0109DC7F-43F4-4604-80BB-F3159B34BE0D}" type="presOf" srcId="{0EBA2488-86BF-4580-B5A1-838BF41F7288}" destId="{63B670DD-8251-4FAB-B5A1-1C4E8D28EB79}" srcOrd="0" destOrd="0" presId="urn:microsoft.com/office/officeart/2005/8/layout/radial6"/>
    <dgm:cxn modelId="{7ABD75D4-0F39-4C83-86BE-7B65B50EF142}" srcId="{783B2A70-29EC-463A-8C54-FD1F3CBF072A}" destId="{B03638D8-8465-46F3-90D9-84707DD3881F}" srcOrd="1" destOrd="0" parTransId="{089B7062-C785-4242-AD67-F6F69B861DE9}" sibTransId="{0EBA2488-86BF-4580-B5A1-838BF41F7288}"/>
    <dgm:cxn modelId="{AC832685-C3E9-49BD-B53F-C5B26CAF37C6}" srcId="{783B2A70-29EC-463A-8C54-FD1F3CBF072A}" destId="{C6389A62-F564-4380-BA39-A3E383B60DC2}" srcOrd="0" destOrd="0" parTransId="{ADB02906-C73C-4612-9A9B-281D2EE549B6}" sibTransId="{D9112CB4-5994-4399-A99E-A0B61688BE2F}"/>
    <dgm:cxn modelId="{5A4E29D7-5C0B-44D8-A455-E4346322F8D5}" srcId="{84DAA5FE-1A09-467D-82A3-E071A663A8D0}" destId="{783B2A70-29EC-463A-8C54-FD1F3CBF072A}" srcOrd="0" destOrd="0" parTransId="{4913B08F-DE8A-469E-B0D2-3B3626E2D01E}" sibTransId="{C8FBCE9A-2998-4231-A871-329B3F2AEC48}"/>
    <dgm:cxn modelId="{30E9D8D8-CAD7-4039-8DF3-04DD13DDD28D}" type="presOf" srcId="{B03638D8-8465-46F3-90D9-84707DD3881F}" destId="{DDC843BE-57FE-4F99-BFA2-06AC556F7DC5}" srcOrd="0" destOrd="0" presId="urn:microsoft.com/office/officeart/2005/8/layout/radial6"/>
    <dgm:cxn modelId="{43DF2CED-A7CB-45AD-ABA3-E8A348FA9F08}" srcId="{783B2A70-29EC-463A-8C54-FD1F3CBF072A}" destId="{73FFC991-734C-49F4-9B7C-8A62B15A0D6A}" srcOrd="3" destOrd="0" parTransId="{57D56B95-234D-46AE-A2EA-511C4C74551C}" sibTransId="{DBFBC279-C71B-4B3A-A061-B9953D5720DF}"/>
    <dgm:cxn modelId="{C9E691C2-972D-4E28-9A3D-C616A0027B8C}" srcId="{783B2A70-29EC-463A-8C54-FD1F3CBF072A}" destId="{B9829B29-5B34-452F-A066-C8630C8004B4}" srcOrd="2" destOrd="0" parTransId="{5C4BB35B-17AB-4DA4-B270-90663B134AB1}" sibTransId="{419C4EB1-4C4C-4F29-B7E5-9AF4723FB928}"/>
    <dgm:cxn modelId="{9B19D68E-6DC2-4C94-B3E6-087EBD7C1556}" type="presOf" srcId="{C6389A62-F564-4380-BA39-A3E383B60DC2}" destId="{20996CA3-3C36-4AB1-939F-D937CB88CDC9}" srcOrd="0" destOrd="0" presId="urn:microsoft.com/office/officeart/2005/8/layout/radial6"/>
    <dgm:cxn modelId="{57B53A27-DBD0-4A5F-9AFB-9DFED0370D04}" type="presOf" srcId="{D9112CB4-5994-4399-A99E-A0B61688BE2F}" destId="{52505DCE-05AD-4470-A80D-F5F7259410BF}" srcOrd="0" destOrd="0" presId="urn:microsoft.com/office/officeart/2005/8/layout/radial6"/>
    <dgm:cxn modelId="{BF0D316A-EB5D-42CA-ABBF-A20062D2064A}" type="presParOf" srcId="{8EB2113D-B6D8-4A08-80E3-16D670EA3FA6}" destId="{EBD031D0-7F22-4135-8311-01AF7DD15203}" srcOrd="0" destOrd="0" presId="urn:microsoft.com/office/officeart/2005/8/layout/radial6"/>
    <dgm:cxn modelId="{7BF73A52-56A2-48BE-AAA5-A767CD4A9F4B}" type="presParOf" srcId="{8EB2113D-B6D8-4A08-80E3-16D670EA3FA6}" destId="{20996CA3-3C36-4AB1-939F-D937CB88CDC9}" srcOrd="1" destOrd="0" presId="urn:microsoft.com/office/officeart/2005/8/layout/radial6"/>
    <dgm:cxn modelId="{2F6EE698-6167-4C71-AA5C-E1D7EA566A93}" type="presParOf" srcId="{8EB2113D-B6D8-4A08-80E3-16D670EA3FA6}" destId="{9D567CD6-55E6-47DD-9865-807643C76985}" srcOrd="2" destOrd="0" presId="urn:microsoft.com/office/officeart/2005/8/layout/radial6"/>
    <dgm:cxn modelId="{2913D19F-3EAD-4877-9D0E-289F23DCE3CB}" type="presParOf" srcId="{8EB2113D-B6D8-4A08-80E3-16D670EA3FA6}" destId="{52505DCE-05AD-4470-A80D-F5F7259410BF}" srcOrd="3" destOrd="0" presId="urn:microsoft.com/office/officeart/2005/8/layout/radial6"/>
    <dgm:cxn modelId="{624D37BF-C2EA-421D-87E7-E5EC33A18B67}" type="presParOf" srcId="{8EB2113D-B6D8-4A08-80E3-16D670EA3FA6}" destId="{DDC843BE-57FE-4F99-BFA2-06AC556F7DC5}" srcOrd="4" destOrd="0" presId="urn:microsoft.com/office/officeart/2005/8/layout/radial6"/>
    <dgm:cxn modelId="{77D393F6-07AF-4D0C-B509-F3C54B469150}" type="presParOf" srcId="{8EB2113D-B6D8-4A08-80E3-16D670EA3FA6}" destId="{96D88076-2BFA-4149-B115-313849C72BE7}" srcOrd="5" destOrd="0" presId="urn:microsoft.com/office/officeart/2005/8/layout/radial6"/>
    <dgm:cxn modelId="{D1C0F18B-6476-446C-8DE8-0A5F15FF45B6}" type="presParOf" srcId="{8EB2113D-B6D8-4A08-80E3-16D670EA3FA6}" destId="{63B670DD-8251-4FAB-B5A1-1C4E8D28EB79}" srcOrd="6" destOrd="0" presId="urn:microsoft.com/office/officeart/2005/8/layout/radial6"/>
    <dgm:cxn modelId="{3CF023AD-152E-4625-B6B6-A2BC3AD99DDA}" type="presParOf" srcId="{8EB2113D-B6D8-4A08-80E3-16D670EA3FA6}" destId="{3602E5FC-EFD8-40E2-9279-11EEA9661160}" srcOrd="7" destOrd="0" presId="urn:microsoft.com/office/officeart/2005/8/layout/radial6"/>
    <dgm:cxn modelId="{F10E23D8-C2CB-4BB7-B349-ADD8D76F3324}" type="presParOf" srcId="{8EB2113D-B6D8-4A08-80E3-16D670EA3FA6}" destId="{28AED353-4B59-4D34-B1A5-CE64AAB983C6}" srcOrd="8" destOrd="0" presId="urn:microsoft.com/office/officeart/2005/8/layout/radial6"/>
    <dgm:cxn modelId="{CC87113B-4206-4893-8A89-4522B1E14551}" type="presParOf" srcId="{8EB2113D-B6D8-4A08-80E3-16D670EA3FA6}" destId="{B03113C4-5356-42E0-824C-05490CD31217}" srcOrd="9" destOrd="0" presId="urn:microsoft.com/office/officeart/2005/8/layout/radial6"/>
    <dgm:cxn modelId="{D1E6F7C8-F73C-4056-B1BA-DAF900A144C5}" type="presParOf" srcId="{8EB2113D-B6D8-4A08-80E3-16D670EA3FA6}" destId="{606599B3-EAB2-40C1-997C-5AF2046B53CE}" srcOrd="10" destOrd="0" presId="urn:microsoft.com/office/officeart/2005/8/layout/radial6"/>
    <dgm:cxn modelId="{24DDDE08-D09D-4301-81CB-137E6E858004}" type="presParOf" srcId="{8EB2113D-B6D8-4A08-80E3-16D670EA3FA6}" destId="{62CE530F-E2F7-4E9B-A42E-1F6E5ED57606}" srcOrd="11" destOrd="0" presId="urn:microsoft.com/office/officeart/2005/8/layout/radial6"/>
    <dgm:cxn modelId="{D0C0142A-D6F0-4806-9AA9-B3D7E4AA2581}" type="presParOf" srcId="{8EB2113D-B6D8-4A08-80E3-16D670EA3FA6}" destId="{DA599B43-E85A-4C16-957D-35A63E1F2C2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1CD2A8-BBA9-43C4-BC81-AF014CEBC4F9}" type="doc">
      <dgm:prSet loTypeId="urn:microsoft.com/office/officeart/2005/8/layout/cycle4" loCatId="cycle" qsTypeId="urn:microsoft.com/office/officeart/2005/8/quickstyle/3d3" qsCatId="3D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E7797A2D-1B2F-44BC-8188-045924D8A041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ORIGEN</a:t>
          </a:r>
          <a:endParaRPr lang="es-ES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0B6EAB7-F1B7-424C-86D2-1D294BACFB65}" type="parTrans" cxnId="{D59138A8-0DD7-49A3-B689-FBE64EF5C15D}">
      <dgm:prSet/>
      <dgm:spPr/>
      <dgm:t>
        <a:bodyPr/>
        <a:lstStyle/>
        <a:p>
          <a:endParaRPr lang="es-ES" sz="20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19E0E1C-82A6-42E0-88B2-6C8C1D1EF8D5}" type="sibTrans" cxnId="{D59138A8-0DD7-49A3-B689-FBE64EF5C15D}">
      <dgm:prSet/>
      <dgm:spPr/>
      <dgm:t>
        <a:bodyPr/>
        <a:lstStyle/>
        <a:p>
          <a:endParaRPr lang="es-ES" sz="20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A6C7DBC-FE60-4178-B22C-733B817A3596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GRECIA</a:t>
          </a:r>
          <a:endParaRPr lang="es-ES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090A742-2380-44D8-A981-EFC5AF760772}" type="parTrans" cxnId="{AF03DAF0-96C9-4728-ACB3-B965BCDB7AA0}">
      <dgm:prSet/>
      <dgm:spPr/>
      <dgm:t>
        <a:bodyPr/>
        <a:lstStyle/>
        <a:p>
          <a:endParaRPr lang="es-ES" sz="20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7CBD866-BA1B-4798-9E03-4B87682C348A}" type="sibTrans" cxnId="{AF03DAF0-96C9-4728-ACB3-B965BCDB7AA0}">
      <dgm:prSet/>
      <dgm:spPr/>
      <dgm:t>
        <a:bodyPr/>
        <a:lstStyle/>
        <a:p>
          <a:endParaRPr lang="es-ES" sz="20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8F212C9-30A3-4C20-96D8-45D73787D84B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MILICIA</a:t>
          </a:r>
          <a:endParaRPr lang="es-ES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A52266F-3D14-4A26-B01B-5073C6FBDB47}" type="parTrans" cxnId="{8F94BDE6-5523-475D-89BA-D1BBBF87C8EA}">
      <dgm:prSet/>
      <dgm:spPr/>
      <dgm:t>
        <a:bodyPr/>
        <a:lstStyle/>
        <a:p>
          <a:endParaRPr lang="es-ES" sz="20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703ED2C-218B-43CC-A023-B7DBD07906D4}" type="sibTrans" cxnId="{8F94BDE6-5523-475D-89BA-D1BBBF87C8EA}">
      <dgm:prSet/>
      <dgm:spPr/>
      <dgm:t>
        <a:bodyPr/>
        <a:lstStyle/>
        <a:p>
          <a:endParaRPr lang="es-ES" sz="20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A40C17E-E41E-4DA3-8C70-A24554BF0E80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INSTRUCCIÓN</a:t>
          </a:r>
          <a:endParaRPr lang="es-ES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266E2C1-1D7A-48F1-8205-3E99047AAE08}" type="parTrans" cxnId="{2A0C742D-2402-46C0-9E7E-6AC7BE17BFCE}">
      <dgm:prSet/>
      <dgm:spPr/>
      <dgm:t>
        <a:bodyPr/>
        <a:lstStyle/>
        <a:p>
          <a:endParaRPr lang="es-ES" sz="20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A8BEA53-A2EB-4FDD-95FF-826ED0BEEC56}" type="sibTrans" cxnId="{2A0C742D-2402-46C0-9E7E-6AC7BE17BFCE}">
      <dgm:prSet/>
      <dgm:spPr/>
      <dgm:t>
        <a:bodyPr/>
        <a:lstStyle/>
        <a:p>
          <a:endParaRPr lang="es-ES" sz="20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F36CBB6-1283-43A9-8619-92DB89E85974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POBLACION</a:t>
          </a:r>
          <a:endParaRPr lang="es-ES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6AA8223-9621-4099-B746-2126747F1AC5}" type="parTrans" cxnId="{54F070BC-1549-4301-BE81-6B48E55A2394}">
      <dgm:prSet/>
      <dgm:spPr/>
      <dgm:t>
        <a:bodyPr/>
        <a:lstStyle/>
        <a:p>
          <a:endParaRPr lang="es-ES" sz="20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042BAFB-2C32-4751-B5F8-45454E26C6B7}" type="sibTrans" cxnId="{54F070BC-1549-4301-BE81-6B48E55A2394}">
      <dgm:prSet/>
      <dgm:spPr/>
      <dgm:t>
        <a:bodyPr/>
        <a:lstStyle/>
        <a:p>
          <a:endParaRPr lang="es-ES" sz="20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67B609A-1816-45E7-BE56-9739FAC15077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CADETES DE LA ESMIL</a:t>
          </a:r>
          <a:endParaRPr lang="es-ES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7611604-C979-475C-AAB0-9AEB5767BD00}" type="parTrans" cxnId="{C94B6E51-3570-42D6-A546-121E770E8A73}">
      <dgm:prSet/>
      <dgm:spPr/>
      <dgm:t>
        <a:bodyPr/>
        <a:lstStyle/>
        <a:p>
          <a:endParaRPr lang="es-ES" sz="20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B0B46FD-AC61-4F4F-A953-A471A7308007}" type="sibTrans" cxnId="{C94B6E51-3570-42D6-A546-121E770E8A73}">
      <dgm:prSet/>
      <dgm:spPr/>
      <dgm:t>
        <a:bodyPr/>
        <a:lstStyle/>
        <a:p>
          <a:endParaRPr lang="es-ES" sz="20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A2F20EF-0D20-428A-A62B-E9D99070131A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OBLIGATORIOS</a:t>
          </a:r>
          <a:endParaRPr lang="es-ES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E4CD8685-7BA3-4707-B06C-F10513EDF04F}" type="parTrans" cxnId="{E1D5B259-1188-40B6-8B44-65A41AB88E6D}">
      <dgm:prSet/>
      <dgm:spPr/>
      <dgm:t>
        <a:bodyPr/>
        <a:lstStyle/>
        <a:p>
          <a:endParaRPr lang="es-ES" sz="20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0B1E42D-BE84-4082-976A-0847EF1EFE30}" type="sibTrans" cxnId="{E1D5B259-1188-40B6-8B44-65A41AB88E6D}">
      <dgm:prSet/>
      <dgm:spPr/>
      <dgm:t>
        <a:bodyPr/>
        <a:lstStyle/>
        <a:p>
          <a:endParaRPr lang="es-ES" sz="20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D56CA3B-E360-46EC-BC90-B15C2486620C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CLAVADO</a:t>
          </a:r>
          <a:endParaRPr lang="es-ES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B7C6773-EE24-45A7-AD6A-2DA8160A6B02}" type="parTrans" cxnId="{FB713CED-A1FE-4BB8-911D-BB98139D467E}">
      <dgm:prSet/>
      <dgm:spPr/>
      <dgm:t>
        <a:bodyPr/>
        <a:lstStyle/>
        <a:p>
          <a:endParaRPr lang="es-ES" sz="20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9D47E25-C88B-418D-BAD2-0E09903725C2}" type="sibTrans" cxnId="{FB713CED-A1FE-4BB8-911D-BB98139D467E}">
      <dgm:prSet/>
      <dgm:spPr/>
      <dgm:t>
        <a:bodyPr/>
        <a:lstStyle/>
        <a:p>
          <a:endParaRPr lang="es-ES" sz="20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DFC00A2-F189-4384-8A6E-724C20FAA265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EGIPTO</a:t>
          </a:r>
          <a:endParaRPr lang="es-ES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9D994FA-1DFC-4855-B44E-CA5BA2C791D5}" type="parTrans" cxnId="{78ECD1CB-7150-48B0-B72F-9DF491C001E8}">
      <dgm:prSet/>
      <dgm:spPr/>
      <dgm:t>
        <a:bodyPr/>
        <a:lstStyle/>
        <a:p>
          <a:endParaRPr lang="es-ES" sz="20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2DB47E5-5A36-4AC6-B9FD-FABBAF148611}" type="sibTrans" cxnId="{78ECD1CB-7150-48B0-B72F-9DF491C001E8}">
      <dgm:prSet/>
      <dgm:spPr/>
      <dgm:t>
        <a:bodyPr/>
        <a:lstStyle/>
        <a:p>
          <a:endParaRPr lang="es-ES" sz="20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811DE9C-59D3-486D-BC96-B075B865401C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ROMA</a:t>
          </a:r>
          <a:endParaRPr lang="es-ES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94B9188-294A-4DA2-A79E-31452C8CCDA3}" type="parTrans" cxnId="{2DA1731E-C3AB-4A36-AE10-0604EDB4166D}">
      <dgm:prSet/>
      <dgm:spPr/>
      <dgm:t>
        <a:bodyPr/>
        <a:lstStyle/>
        <a:p>
          <a:endParaRPr lang="es-ES" sz="20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6229977-4C4B-4648-97AA-9C9E2E58B0CF}" type="sibTrans" cxnId="{2DA1731E-C3AB-4A36-AE10-0604EDB4166D}">
      <dgm:prSet/>
      <dgm:spPr/>
      <dgm:t>
        <a:bodyPr/>
        <a:lstStyle/>
        <a:p>
          <a:endParaRPr lang="es-ES" sz="20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3602C86-6345-4F24-9D0F-9DCF3CE2CD39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GUERREROS</a:t>
          </a:r>
          <a:endParaRPr lang="es-ES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60E7767-1B87-45B6-AAE0-442ABA711B9E}" type="parTrans" cxnId="{A63B35C0-D9AA-4F96-8E46-915A27F27A7F}">
      <dgm:prSet/>
      <dgm:spPr/>
      <dgm:t>
        <a:bodyPr/>
        <a:lstStyle/>
        <a:p>
          <a:endParaRPr lang="es-ES" sz="20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1A0DBDB-21AF-4224-AA98-A148DAAF61BC}" type="sibTrans" cxnId="{A63B35C0-D9AA-4F96-8E46-915A27F27A7F}">
      <dgm:prSet/>
      <dgm:spPr/>
      <dgm:t>
        <a:bodyPr/>
        <a:lstStyle/>
        <a:p>
          <a:endParaRPr lang="es-ES" sz="20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4D64FE1-2A1D-4651-9A30-0D3386319D12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PATADA A LA LUNA</a:t>
          </a:r>
          <a:endParaRPr lang="es-ES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D421F9C-145F-4963-A7B5-AAA2A5DA57EF}" type="parTrans" cxnId="{28B44804-1645-4E5D-A061-6DFD650BADA1}">
      <dgm:prSet/>
      <dgm:spPr/>
      <dgm:t>
        <a:bodyPr/>
        <a:lstStyle/>
        <a:p>
          <a:endParaRPr lang="es-ES" sz="20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A96FC27-503F-4591-B6AD-D12E2ABB01AB}" type="sibTrans" cxnId="{28B44804-1645-4E5D-A061-6DFD650BADA1}">
      <dgm:prSet/>
      <dgm:spPr/>
      <dgm:t>
        <a:bodyPr/>
        <a:lstStyle/>
        <a:p>
          <a:endParaRPr lang="es-ES" sz="20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A797823-C8B9-4527-A029-16474A4C22E1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CARPADO</a:t>
          </a:r>
          <a:endParaRPr lang="es-ES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AEC2E78-1575-44A4-A37A-41F95F4D7D9D}" type="parTrans" cxnId="{C0D87DE2-6981-41C7-BC00-08F3088F8394}">
      <dgm:prSet/>
      <dgm:spPr/>
      <dgm:t>
        <a:bodyPr/>
        <a:lstStyle/>
        <a:p>
          <a:endParaRPr lang="es-ES" sz="20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4837957-A90B-496D-880C-2378AB9435C4}" type="sibTrans" cxnId="{C0D87DE2-6981-41C7-BC00-08F3088F8394}">
      <dgm:prSet/>
      <dgm:spPr/>
      <dgm:t>
        <a:bodyPr/>
        <a:lstStyle/>
        <a:p>
          <a:endParaRPr lang="es-ES" sz="20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5B45FE4-3611-477E-BA44-C18FCEBC1D51}">
      <dgm:prSet phldrT="[Texto]" custT="1"/>
      <dgm:spPr/>
      <dgm:t>
        <a:bodyPr/>
        <a:lstStyle/>
        <a:p>
          <a:endParaRPr lang="es-ES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4E72C08-C9C1-4BFF-AC00-FA460A213808}" type="parTrans" cxnId="{30C65502-4EE4-4975-A973-BC6F07D33BB9}">
      <dgm:prSet/>
      <dgm:spPr/>
      <dgm:t>
        <a:bodyPr/>
        <a:lstStyle/>
        <a:p>
          <a:endParaRPr lang="es-E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8A5B2D7-6DC2-48AF-B8CD-064AD6D8FA48}" type="sibTrans" cxnId="{30C65502-4EE4-4975-A973-BC6F07D33BB9}">
      <dgm:prSet/>
      <dgm:spPr/>
      <dgm:t>
        <a:bodyPr/>
        <a:lstStyle/>
        <a:p>
          <a:endParaRPr lang="es-E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E6AF0D2-2E83-4745-8FC9-CA1C6311BD41}" type="pres">
      <dgm:prSet presAssocID="{3F1CD2A8-BBA9-43C4-BC81-AF014CEBC4F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31151B2-66F8-4C3D-85E7-9F349B98A169}" type="pres">
      <dgm:prSet presAssocID="{3F1CD2A8-BBA9-43C4-BC81-AF014CEBC4F9}" presName="children" presStyleCnt="0"/>
      <dgm:spPr/>
    </dgm:pt>
    <dgm:pt modelId="{5FD312D0-750E-417F-9C7E-D77614B5A98E}" type="pres">
      <dgm:prSet presAssocID="{3F1CD2A8-BBA9-43C4-BC81-AF014CEBC4F9}" presName="child1group" presStyleCnt="0"/>
      <dgm:spPr/>
    </dgm:pt>
    <dgm:pt modelId="{0F2125F1-D5A5-4224-92C1-06D4EB6DBDB6}" type="pres">
      <dgm:prSet presAssocID="{3F1CD2A8-BBA9-43C4-BC81-AF014CEBC4F9}" presName="child1" presStyleLbl="bgAcc1" presStyleIdx="0" presStyleCnt="4" custScaleX="123781" custScaleY="123907"/>
      <dgm:spPr/>
      <dgm:t>
        <a:bodyPr/>
        <a:lstStyle/>
        <a:p>
          <a:endParaRPr lang="es-ES"/>
        </a:p>
      </dgm:t>
    </dgm:pt>
    <dgm:pt modelId="{DF09B6B5-8FF5-49B6-87C7-B4698E3244E8}" type="pres">
      <dgm:prSet presAssocID="{3F1CD2A8-BBA9-43C4-BC81-AF014CEBC4F9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37CB0C-1706-40F3-A5D8-A44C94F872C8}" type="pres">
      <dgm:prSet presAssocID="{3F1CD2A8-BBA9-43C4-BC81-AF014CEBC4F9}" presName="child2group" presStyleCnt="0"/>
      <dgm:spPr/>
    </dgm:pt>
    <dgm:pt modelId="{696FABF6-F493-4A72-A869-86E409AAD057}" type="pres">
      <dgm:prSet presAssocID="{3F1CD2A8-BBA9-43C4-BC81-AF014CEBC4F9}" presName="child2" presStyleLbl="bgAcc1" presStyleIdx="1" presStyleCnt="4" custScaleX="123781" custScaleY="123907"/>
      <dgm:spPr/>
      <dgm:t>
        <a:bodyPr/>
        <a:lstStyle/>
        <a:p>
          <a:endParaRPr lang="es-ES"/>
        </a:p>
      </dgm:t>
    </dgm:pt>
    <dgm:pt modelId="{75C71F0A-6192-4B35-BFF7-308AAC466233}" type="pres">
      <dgm:prSet presAssocID="{3F1CD2A8-BBA9-43C4-BC81-AF014CEBC4F9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E16DCC-48BB-48CA-93F3-DC4A6EC371FE}" type="pres">
      <dgm:prSet presAssocID="{3F1CD2A8-BBA9-43C4-BC81-AF014CEBC4F9}" presName="child3group" presStyleCnt="0"/>
      <dgm:spPr/>
    </dgm:pt>
    <dgm:pt modelId="{19D9808B-6749-4813-9D76-8E17D1474B5F}" type="pres">
      <dgm:prSet presAssocID="{3F1CD2A8-BBA9-43C4-BC81-AF014CEBC4F9}" presName="child3" presStyleLbl="bgAcc1" presStyleIdx="2" presStyleCnt="4" custScaleX="123781" custScaleY="123907"/>
      <dgm:spPr/>
      <dgm:t>
        <a:bodyPr/>
        <a:lstStyle/>
        <a:p>
          <a:endParaRPr lang="es-ES"/>
        </a:p>
      </dgm:t>
    </dgm:pt>
    <dgm:pt modelId="{37C3D862-68DD-49F3-8DC7-3CCE37933874}" type="pres">
      <dgm:prSet presAssocID="{3F1CD2A8-BBA9-43C4-BC81-AF014CEBC4F9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4055CE-F347-4F6E-9A2A-D1F3C2C86E8A}" type="pres">
      <dgm:prSet presAssocID="{3F1CD2A8-BBA9-43C4-BC81-AF014CEBC4F9}" presName="child4group" presStyleCnt="0"/>
      <dgm:spPr/>
    </dgm:pt>
    <dgm:pt modelId="{56E90750-F4CD-4CE7-970B-1B1742B754B6}" type="pres">
      <dgm:prSet presAssocID="{3F1CD2A8-BBA9-43C4-BC81-AF014CEBC4F9}" presName="child4" presStyleLbl="bgAcc1" presStyleIdx="3" presStyleCnt="4" custScaleX="123781" custScaleY="123907"/>
      <dgm:spPr/>
      <dgm:t>
        <a:bodyPr/>
        <a:lstStyle/>
        <a:p>
          <a:endParaRPr lang="es-ES"/>
        </a:p>
      </dgm:t>
    </dgm:pt>
    <dgm:pt modelId="{1479F98C-055B-49E3-BAA5-4663A54678F0}" type="pres">
      <dgm:prSet presAssocID="{3F1CD2A8-BBA9-43C4-BC81-AF014CEBC4F9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FE434C-829F-4175-A465-C6F82C574B52}" type="pres">
      <dgm:prSet presAssocID="{3F1CD2A8-BBA9-43C4-BC81-AF014CEBC4F9}" presName="childPlaceholder" presStyleCnt="0"/>
      <dgm:spPr/>
    </dgm:pt>
    <dgm:pt modelId="{0EF24320-9531-40EF-9A7F-0470C6E87086}" type="pres">
      <dgm:prSet presAssocID="{3F1CD2A8-BBA9-43C4-BC81-AF014CEBC4F9}" presName="circle" presStyleCnt="0"/>
      <dgm:spPr/>
    </dgm:pt>
    <dgm:pt modelId="{9CCB73EA-0CDA-4EB6-AE5F-9CB34A54FEC8}" type="pres">
      <dgm:prSet presAssocID="{3F1CD2A8-BBA9-43C4-BC81-AF014CEBC4F9}" presName="quadrant1" presStyleLbl="node1" presStyleIdx="0" presStyleCnt="4" custScaleX="95829" custScaleY="7822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94974C-6DB2-472A-86D1-C0296C7D0D2D}" type="pres">
      <dgm:prSet presAssocID="{3F1CD2A8-BBA9-43C4-BC81-AF014CEBC4F9}" presName="quadrant2" presStyleLbl="node1" presStyleIdx="1" presStyleCnt="4" custScaleX="95829" custScaleY="7822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4CAE9E-71AD-4E91-8A40-70015F08B43C}" type="pres">
      <dgm:prSet presAssocID="{3F1CD2A8-BBA9-43C4-BC81-AF014CEBC4F9}" presName="quadrant3" presStyleLbl="node1" presStyleIdx="2" presStyleCnt="4" custScaleX="95829" custScaleY="7822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1BBAEB-4F34-4304-9A5C-6D9D93EC34E1}" type="pres">
      <dgm:prSet presAssocID="{3F1CD2A8-BBA9-43C4-BC81-AF014CEBC4F9}" presName="quadrant4" presStyleLbl="node1" presStyleIdx="3" presStyleCnt="4" custScaleX="95829" custScaleY="7822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12CC61-1606-4BB6-8585-E2E5FD747DF2}" type="pres">
      <dgm:prSet presAssocID="{3F1CD2A8-BBA9-43C4-BC81-AF014CEBC4F9}" presName="quadrantPlaceholder" presStyleCnt="0"/>
      <dgm:spPr/>
    </dgm:pt>
    <dgm:pt modelId="{B9F36513-DFEC-4006-9A2F-49D1D995C33B}" type="pres">
      <dgm:prSet presAssocID="{3F1CD2A8-BBA9-43C4-BC81-AF014CEBC4F9}" presName="center1" presStyleLbl="fgShp" presStyleIdx="0" presStyleCnt="2"/>
      <dgm:spPr/>
    </dgm:pt>
    <dgm:pt modelId="{75192C6D-3D12-40F4-8479-D99F5498820A}" type="pres">
      <dgm:prSet presAssocID="{3F1CD2A8-BBA9-43C4-BC81-AF014CEBC4F9}" presName="center2" presStyleLbl="fgShp" presStyleIdx="1" presStyleCnt="2"/>
      <dgm:spPr/>
    </dgm:pt>
  </dgm:ptLst>
  <dgm:cxnLst>
    <dgm:cxn modelId="{2D42549E-4B29-4AE5-BD55-BC1151657E91}" type="presOf" srcId="{6F36CBB6-1283-43A9-8619-92DB89E85974}" destId="{4E4CAE9E-71AD-4E91-8A40-70015F08B43C}" srcOrd="0" destOrd="0" presId="urn:microsoft.com/office/officeart/2005/8/layout/cycle4"/>
    <dgm:cxn modelId="{3A594C75-B7C2-43D6-89A2-77AA68A41502}" type="presOf" srcId="{E4D64FE1-2A1D-4651-9A30-0D3386319D12}" destId="{56E90750-F4CD-4CE7-970B-1B1742B754B6}" srcOrd="0" destOrd="1" presId="urn:microsoft.com/office/officeart/2005/8/layout/cycle4"/>
    <dgm:cxn modelId="{C94B6E51-3570-42D6-A546-121E770E8A73}" srcId="{6F36CBB6-1283-43A9-8619-92DB89E85974}" destId="{F67B609A-1816-45E7-BE56-9739FAC15077}" srcOrd="1" destOrd="0" parTransId="{47611604-C979-475C-AAB0-9AEB5767BD00}" sibTransId="{7B0B46FD-AC61-4F4F-A953-A471A7308007}"/>
    <dgm:cxn modelId="{2A0C742D-2402-46C0-9E7E-6AC7BE17BFCE}" srcId="{D8F212C9-30A3-4C20-96D8-45D73787D84B}" destId="{CA40C17E-E41E-4DA3-8C70-A24554BF0E80}" srcOrd="0" destOrd="0" parTransId="{5266E2C1-1D7A-48F1-8205-3E99047AAE08}" sibTransId="{CA8BEA53-A2EB-4FDD-95FF-826ED0BEEC56}"/>
    <dgm:cxn modelId="{49A62FCE-2152-4F44-893E-72C969DF944D}" type="presOf" srcId="{E811DE9C-59D3-486D-BC96-B075B865401C}" destId="{DF09B6B5-8FF5-49B6-87C7-B4698E3244E8}" srcOrd="1" destOrd="2" presId="urn:microsoft.com/office/officeart/2005/8/layout/cycle4"/>
    <dgm:cxn modelId="{8F94BDE6-5523-475D-89BA-D1BBBF87C8EA}" srcId="{3F1CD2A8-BBA9-43C4-BC81-AF014CEBC4F9}" destId="{D8F212C9-30A3-4C20-96D8-45D73787D84B}" srcOrd="1" destOrd="0" parTransId="{6A52266F-3D14-4A26-B01B-5073C6FBDB47}" sibTransId="{1703ED2C-218B-43CC-A023-B7DBD07906D4}"/>
    <dgm:cxn modelId="{C0D87DE2-6981-41C7-BC00-08F3088F8394}" srcId="{4A2F20EF-0D20-428A-A62B-E9D99070131A}" destId="{CA797823-C8B9-4527-A029-16474A4C22E1}" srcOrd="2" destOrd="0" parTransId="{DAEC2E78-1575-44A4-A37A-41F95F4D7D9D}" sibTransId="{54837957-A90B-496D-880C-2378AB9435C4}"/>
    <dgm:cxn modelId="{A62EE909-7F92-4719-9195-94A9020FCBDC}" type="presOf" srcId="{25B45FE4-3611-477E-BA44-C18FCEBC1D51}" destId="{19D9808B-6749-4813-9D76-8E17D1474B5F}" srcOrd="0" destOrd="0" presId="urn:microsoft.com/office/officeart/2005/8/layout/cycle4"/>
    <dgm:cxn modelId="{2DA1731E-C3AB-4A36-AE10-0604EDB4166D}" srcId="{E7797A2D-1B2F-44BC-8188-045924D8A041}" destId="{E811DE9C-59D3-486D-BC96-B075B865401C}" srcOrd="2" destOrd="0" parTransId="{194B9188-294A-4DA2-A79E-31452C8CCDA3}" sibTransId="{06229977-4C4B-4648-97AA-9C9E2E58B0CF}"/>
    <dgm:cxn modelId="{8B0DA20D-ED0D-4CFC-A8FD-93A8E1A4F061}" type="presOf" srcId="{CA40C17E-E41E-4DA3-8C70-A24554BF0E80}" destId="{75C71F0A-6192-4B35-BFF7-308AAC466233}" srcOrd="1" destOrd="0" presId="urn:microsoft.com/office/officeart/2005/8/layout/cycle4"/>
    <dgm:cxn modelId="{F3732773-DB8C-43F8-8B4D-907626B41730}" type="presOf" srcId="{D8F212C9-30A3-4C20-96D8-45D73787D84B}" destId="{5294974C-6DB2-472A-86D1-C0296C7D0D2D}" srcOrd="0" destOrd="0" presId="urn:microsoft.com/office/officeart/2005/8/layout/cycle4"/>
    <dgm:cxn modelId="{28B44804-1645-4E5D-A061-6DFD650BADA1}" srcId="{4A2F20EF-0D20-428A-A62B-E9D99070131A}" destId="{E4D64FE1-2A1D-4651-9A30-0D3386319D12}" srcOrd="1" destOrd="0" parTransId="{DD421F9C-145F-4963-A7B5-AAA2A5DA57EF}" sibTransId="{2A96FC27-503F-4591-B6AD-D12E2ABB01AB}"/>
    <dgm:cxn modelId="{23DDBBDA-D180-4696-ADD2-6DA4C0A9434A}" type="presOf" srcId="{A3602C86-6345-4F24-9D0F-9DCF3CE2CD39}" destId="{696FABF6-F493-4A72-A869-86E409AAD057}" srcOrd="0" destOrd="1" presId="urn:microsoft.com/office/officeart/2005/8/layout/cycle4"/>
    <dgm:cxn modelId="{AF03DAF0-96C9-4728-ACB3-B965BCDB7AA0}" srcId="{E7797A2D-1B2F-44BC-8188-045924D8A041}" destId="{3A6C7DBC-FE60-4178-B22C-733B817A3596}" srcOrd="0" destOrd="0" parTransId="{6090A742-2380-44D8-A981-EFC5AF760772}" sibTransId="{37CBD866-BA1B-4798-9E03-4B87682C348A}"/>
    <dgm:cxn modelId="{6EC7BDE9-8D42-43B8-8414-A6AC1DA2FF51}" type="presOf" srcId="{25B45FE4-3611-477E-BA44-C18FCEBC1D51}" destId="{37C3D862-68DD-49F3-8DC7-3CCE37933874}" srcOrd="1" destOrd="0" presId="urn:microsoft.com/office/officeart/2005/8/layout/cycle4"/>
    <dgm:cxn modelId="{8EFFFE8C-71ED-4791-9B6F-56FB1068E53F}" type="presOf" srcId="{3F1CD2A8-BBA9-43C4-BC81-AF014CEBC4F9}" destId="{DE6AF0D2-2E83-4745-8FC9-CA1C6311BD41}" srcOrd="0" destOrd="0" presId="urn:microsoft.com/office/officeart/2005/8/layout/cycle4"/>
    <dgm:cxn modelId="{30C65502-4EE4-4975-A973-BC6F07D33BB9}" srcId="{6F36CBB6-1283-43A9-8619-92DB89E85974}" destId="{25B45FE4-3611-477E-BA44-C18FCEBC1D51}" srcOrd="0" destOrd="0" parTransId="{44E72C08-C9C1-4BFF-AC00-FA460A213808}" sibTransId="{98A5B2D7-6DC2-48AF-B8CD-064AD6D8FA48}"/>
    <dgm:cxn modelId="{13597DF3-145F-4E7C-A99C-CEB5CD45C3F8}" type="presOf" srcId="{5D56CA3B-E360-46EC-BC90-B15C2486620C}" destId="{1479F98C-055B-49E3-BAA5-4663A54678F0}" srcOrd="1" destOrd="0" presId="urn:microsoft.com/office/officeart/2005/8/layout/cycle4"/>
    <dgm:cxn modelId="{C6729DD9-B77D-4478-B492-03EAE7E4D75B}" type="presOf" srcId="{CA797823-C8B9-4527-A029-16474A4C22E1}" destId="{1479F98C-055B-49E3-BAA5-4663A54678F0}" srcOrd="1" destOrd="2" presId="urn:microsoft.com/office/officeart/2005/8/layout/cycle4"/>
    <dgm:cxn modelId="{572964A8-9BE3-440A-9135-088E460F1DAD}" type="presOf" srcId="{4A2F20EF-0D20-428A-A62B-E9D99070131A}" destId="{3A1BBAEB-4F34-4304-9A5C-6D9D93EC34E1}" srcOrd="0" destOrd="0" presId="urn:microsoft.com/office/officeart/2005/8/layout/cycle4"/>
    <dgm:cxn modelId="{A63B35C0-D9AA-4F96-8E46-915A27F27A7F}" srcId="{D8F212C9-30A3-4C20-96D8-45D73787D84B}" destId="{A3602C86-6345-4F24-9D0F-9DCF3CE2CD39}" srcOrd="1" destOrd="0" parTransId="{060E7767-1B87-45B6-AAE0-442ABA711B9E}" sibTransId="{E1A0DBDB-21AF-4224-AA98-A148DAAF61BC}"/>
    <dgm:cxn modelId="{D59138A8-0DD7-49A3-B689-FBE64EF5C15D}" srcId="{3F1CD2A8-BBA9-43C4-BC81-AF014CEBC4F9}" destId="{E7797A2D-1B2F-44BC-8188-045924D8A041}" srcOrd="0" destOrd="0" parTransId="{B0B6EAB7-F1B7-424C-86D2-1D294BACFB65}" sibTransId="{319E0E1C-82A6-42E0-88B2-6C8C1D1EF8D5}"/>
    <dgm:cxn modelId="{410D949F-9E0D-4992-AC50-ADF4CC3B0A04}" type="presOf" srcId="{CA797823-C8B9-4527-A029-16474A4C22E1}" destId="{56E90750-F4CD-4CE7-970B-1B1742B754B6}" srcOrd="0" destOrd="2" presId="urn:microsoft.com/office/officeart/2005/8/layout/cycle4"/>
    <dgm:cxn modelId="{9191AB2F-D267-409E-9581-C859BFF76131}" type="presOf" srcId="{F67B609A-1816-45E7-BE56-9739FAC15077}" destId="{37C3D862-68DD-49F3-8DC7-3CCE37933874}" srcOrd="1" destOrd="1" presId="urn:microsoft.com/office/officeart/2005/8/layout/cycle4"/>
    <dgm:cxn modelId="{F7EE7D27-5BF8-4F36-AB45-C11B714C873F}" type="presOf" srcId="{CA40C17E-E41E-4DA3-8C70-A24554BF0E80}" destId="{696FABF6-F493-4A72-A869-86E409AAD057}" srcOrd="0" destOrd="0" presId="urn:microsoft.com/office/officeart/2005/8/layout/cycle4"/>
    <dgm:cxn modelId="{A793C301-BBDC-4099-8906-73171D0067C4}" type="presOf" srcId="{3A6C7DBC-FE60-4178-B22C-733B817A3596}" destId="{DF09B6B5-8FF5-49B6-87C7-B4698E3244E8}" srcOrd="1" destOrd="0" presId="urn:microsoft.com/office/officeart/2005/8/layout/cycle4"/>
    <dgm:cxn modelId="{CD6628E1-9E0A-448D-B8EE-81856F336888}" type="presOf" srcId="{3A6C7DBC-FE60-4178-B22C-733B817A3596}" destId="{0F2125F1-D5A5-4224-92C1-06D4EB6DBDB6}" srcOrd="0" destOrd="0" presId="urn:microsoft.com/office/officeart/2005/8/layout/cycle4"/>
    <dgm:cxn modelId="{4C9F0C9B-A6FC-4E4F-B582-0E61AE89F9F9}" type="presOf" srcId="{7DFC00A2-F189-4384-8A6E-724C20FAA265}" destId="{DF09B6B5-8FF5-49B6-87C7-B4698E3244E8}" srcOrd="1" destOrd="1" presId="urn:microsoft.com/office/officeart/2005/8/layout/cycle4"/>
    <dgm:cxn modelId="{810BB874-3FB6-4BAA-9FA7-D89117E172F3}" type="presOf" srcId="{7DFC00A2-F189-4384-8A6E-724C20FAA265}" destId="{0F2125F1-D5A5-4224-92C1-06D4EB6DBDB6}" srcOrd="0" destOrd="1" presId="urn:microsoft.com/office/officeart/2005/8/layout/cycle4"/>
    <dgm:cxn modelId="{A2DE1A00-0D38-42BA-8541-B7089D6E556B}" type="presOf" srcId="{5D56CA3B-E360-46EC-BC90-B15C2486620C}" destId="{56E90750-F4CD-4CE7-970B-1B1742B754B6}" srcOrd="0" destOrd="0" presId="urn:microsoft.com/office/officeart/2005/8/layout/cycle4"/>
    <dgm:cxn modelId="{E1D5B259-1188-40B6-8B44-65A41AB88E6D}" srcId="{3F1CD2A8-BBA9-43C4-BC81-AF014CEBC4F9}" destId="{4A2F20EF-0D20-428A-A62B-E9D99070131A}" srcOrd="3" destOrd="0" parTransId="{E4CD8685-7BA3-4707-B06C-F10513EDF04F}" sibTransId="{A0B1E42D-BE84-4082-976A-0847EF1EFE30}"/>
    <dgm:cxn modelId="{D3968996-788A-4D09-91B5-F1606D0CB9C9}" type="presOf" srcId="{F67B609A-1816-45E7-BE56-9739FAC15077}" destId="{19D9808B-6749-4813-9D76-8E17D1474B5F}" srcOrd="0" destOrd="1" presId="urn:microsoft.com/office/officeart/2005/8/layout/cycle4"/>
    <dgm:cxn modelId="{AA3D0237-B051-4814-A4C2-782988E0137C}" type="presOf" srcId="{E7797A2D-1B2F-44BC-8188-045924D8A041}" destId="{9CCB73EA-0CDA-4EB6-AE5F-9CB34A54FEC8}" srcOrd="0" destOrd="0" presId="urn:microsoft.com/office/officeart/2005/8/layout/cycle4"/>
    <dgm:cxn modelId="{54F070BC-1549-4301-BE81-6B48E55A2394}" srcId="{3F1CD2A8-BBA9-43C4-BC81-AF014CEBC4F9}" destId="{6F36CBB6-1283-43A9-8619-92DB89E85974}" srcOrd="2" destOrd="0" parTransId="{A6AA8223-9621-4099-B746-2126747F1AC5}" sibTransId="{8042BAFB-2C32-4751-B5F8-45454E26C6B7}"/>
    <dgm:cxn modelId="{FB713CED-A1FE-4BB8-911D-BB98139D467E}" srcId="{4A2F20EF-0D20-428A-A62B-E9D99070131A}" destId="{5D56CA3B-E360-46EC-BC90-B15C2486620C}" srcOrd="0" destOrd="0" parTransId="{FB7C6773-EE24-45A7-AD6A-2DA8160A6B02}" sibTransId="{39D47E25-C88B-418D-BAD2-0E09903725C2}"/>
    <dgm:cxn modelId="{BE5ECF60-99C5-41C4-941F-7E7559106DDC}" type="presOf" srcId="{E4D64FE1-2A1D-4651-9A30-0D3386319D12}" destId="{1479F98C-055B-49E3-BAA5-4663A54678F0}" srcOrd="1" destOrd="1" presId="urn:microsoft.com/office/officeart/2005/8/layout/cycle4"/>
    <dgm:cxn modelId="{C20BC538-B084-4C8F-A590-01CE8065BE68}" type="presOf" srcId="{A3602C86-6345-4F24-9D0F-9DCF3CE2CD39}" destId="{75C71F0A-6192-4B35-BFF7-308AAC466233}" srcOrd="1" destOrd="1" presId="urn:microsoft.com/office/officeart/2005/8/layout/cycle4"/>
    <dgm:cxn modelId="{78ECD1CB-7150-48B0-B72F-9DF491C001E8}" srcId="{E7797A2D-1B2F-44BC-8188-045924D8A041}" destId="{7DFC00A2-F189-4384-8A6E-724C20FAA265}" srcOrd="1" destOrd="0" parTransId="{99D994FA-1DFC-4855-B44E-CA5BA2C791D5}" sibTransId="{22DB47E5-5A36-4AC6-B9FD-FABBAF148611}"/>
    <dgm:cxn modelId="{74A26E29-E216-47AE-B811-4E49BFCC5191}" type="presOf" srcId="{E811DE9C-59D3-486D-BC96-B075B865401C}" destId="{0F2125F1-D5A5-4224-92C1-06D4EB6DBDB6}" srcOrd="0" destOrd="2" presId="urn:microsoft.com/office/officeart/2005/8/layout/cycle4"/>
    <dgm:cxn modelId="{9CFFC8C9-5855-4D49-84A1-79EA00EF1C8E}" type="presParOf" srcId="{DE6AF0D2-2E83-4745-8FC9-CA1C6311BD41}" destId="{D31151B2-66F8-4C3D-85E7-9F349B98A169}" srcOrd="0" destOrd="0" presId="urn:microsoft.com/office/officeart/2005/8/layout/cycle4"/>
    <dgm:cxn modelId="{0E4EF866-7F74-432E-B810-9C52A76EB2AB}" type="presParOf" srcId="{D31151B2-66F8-4C3D-85E7-9F349B98A169}" destId="{5FD312D0-750E-417F-9C7E-D77614B5A98E}" srcOrd="0" destOrd="0" presId="urn:microsoft.com/office/officeart/2005/8/layout/cycle4"/>
    <dgm:cxn modelId="{8A7AB4B6-4332-4FD4-8474-826AB2F272A0}" type="presParOf" srcId="{5FD312D0-750E-417F-9C7E-D77614B5A98E}" destId="{0F2125F1-D5A5-4224-92C1-06D4EB6DBDB6}" srcOrd="0" destOrd="0" presId="urn:microsoft.com/office/officeart/2005/8/layout/cycle4"/>
    <dgm:cxn modelId="{1A8EC1F7-1FF8-4741-A434-1BB269517D75}" type="presParOf" srcId="{5FD312D0-750E-417F-9C7E-D77614B5A98E}" destId="{DF09B6B5-8FF5-49B6-87C7-B4698E3244E8}" srcOrd="1" destOrd="0" presId="urn:microsoft.com/office/officeart/2005/8/layout/cycle4"/>
    <dgm:cxn modelId="{3BC336D1-E031-4F50-A331-ABC554B885AB}" type="presParOf" srcId="{D31151B2-66F8-4C3D-85E7-9F349B98A169}" destId="{4437CB0C-1706-40F3-A5D8-A44C94F872C8}" srcOrd="1" destOrd="0" presId="urn:microsoft.com/office/officeart/2005/8/layout/cycle4"/>
    <dgm:cxn modelId="{296CF85B-C8A2-4D62-9EB7-2096AC1FDE5B}" type="presParOf" srcId="{4437CB0C-1706-40F3-A5D8-A44C94F872C8}" destId="{696FABF6-F493-4A72-A869-86E409AAD057}" srcOrd="0" destOrd="0" presId="urn:microsoft.com/office/officeart/2005/8/layout/cycle4"/>
    <dgm:cxn modelId="{B7150EB5-B34E-4DD7-9B13-77AB87EDFCD3}" type="presParOf" srcId="{4437CB0C-1706-40F3-A5D8-A44C94F872C8}" destId="{75C71F0A-6192-4B35-BFF7-308AAC466233}" srcOrd="1" destOrd="0" presId="urn:microsoft.com/office/officeart/2005/8/layout/cycle4"/>
    <dgm:cxn modelId="{7DDEB624-B176-4DA9-ADD1-74B620458C38}" type="presParOf" srcId="{D31151B2-66F8-4C3D-85E7-9F349B98A169}" destId="{18E16DCC-48BB-48CA-93F3-DC4A6EC371FE}" srcOrd="2" destOrd="0" presId="urn:microsoft.com/office/officeart/2005/8/layout/cycle4"/>
    <dgm:cxn modelId="{C12C7FF0-2168-48CB-8446-EDAE169A59F2}" type="presParOf" srcId="{18E16DCC-48BB-48CA-93F3-DC4A6EC371FE}" destId="{19D9808B-6749-4813-9D76-8E17D1474B5F}" srcOrd="0" destOrd="0" presId="urn:microsoft.com/office/officeart/2005/8/layout/cycle4"/>
    <dgm:cxn modelId="{FF904905-D832-46EF-A06F-028533D4A883}" type="presParOf" srcId="{18E16DCC-48BB-48CA-93F3-DC4A6EC371FE}" destId="{37C3D862-68DD-49F3-8DC7-3CCE37933874}" srcOrd="1" destOrd="0" presId="urn:microsoft.com/office/officeart/2005/8/layout/cycle4"/>
    <dgm:cxn modelId="{64F47E98-DE33-4782-9F67-76723D74BEE8}" type="presParOf" srcId="{D31151B2-66F8-4C3D-85E7-9F349B98A169}" destId="{674055CE-F347-4F6E-9A2A-D1F3C2C86E8A}" srcOrd="3" destOrd="0" presId="urn:microsoft.com/office/officeart/2005/8/layout/cycle4"/>
    <dgm:cxn modelId="{BBCFE16B-5AD1-4746-90A9-5370559DD4F4}" type="presParOf" srcId="{674055CE-F347-4F6E-9A2A-D1F3C2C86E8A}" destId="{56E90750-F4CD-4CE7-970B-1B1742B754B6}" srcOrd="0" destOrd="0" presId="urn:microsoft.com/office/officeart/2005/8/layout/cycle4"/>
    <dgm:cxn modelId="{B9DA1407-E758-420F-B3FC-687F1F4D1283}" type="presParOf" srcId="{674055CE-F347-4F6E-9A2A-D1F3C2C86E8A}" destId="{1479F98C-055B-49E3-BAA5-4663A54678F0}" srcOrd="1" destOrd="0" presId="urn:microsoft.com/office/officeart/2005/8/layout/cycle4"/>
    <dgm:cxn modelId="{6E757F57-0EBE-43A8-B4D7-3E0609C5744B}" type="presParOf" srcId="{D31151B2-66F8-4C3D-85E7-9F349B98A169}" destId="{E0FE434C-829F-4175-A465-C6F82C574B52}" srcOrd="4" destOrd="0" presId="urn:microsoft.com/office/officeart/2005/8/layout/cycle4"/>
    <dgm:cxn modelId="{25113223-5B42-4FA8-B885-B6377370A0BC}" type="presParOf" srcId="{DE6AF0D2-2E83-4745-8FC9-CA1C6311BD41}" destId="{0EF24320-9531-40EF-9A7F-0470C6E87086}" srcOrd="1" destOrd="0" presId="urn:microsoft.com/office/officeart/2005/8/layout/cycle4"/>
    <dgm:cxn modelId="{3F8D86B5-7FA5-44A0-A24B-505317D384CC}" type="presParOf" srcId="{0EF24320-9531-40EF-9A7F-0470C6E87086}" destId="{9CCB73EA-0CDA-4EB6-AE5F-9CB34A54FEC8}" srcOrd="0" destOrd="0" presId="urn:microsoft.com/office/officeart/2005/8/layout/cycle4"/>
    <dgm:cxn modelId="{2440F506-B2EA-4E74-947C-CCB27F0A9F67}" type="presParOf" srcId="{0EF24320-9531-40EF-9A7F-0470C6E87086}" destId="{5294974C-6DB2-472A-86D1-C0296C7D0D2D}" srcOrd="1" destOrd="0" presId="urn:microsoft.com/office/officeart/2005/8/layout/cycle4"/>
    <dgm:cxn modelId="{8869104B-1573-4A55-86B7-69A44B54A209}" type="presParOf" srcId="{0EF24320-9531-40EF-9A7F-0470C6E87086}" destId="{4E4CAE9E-71AD-4E91-8A40-70015F08B43C}" srcOrd="2" destOrd="0" presId="urn:microsoft.com/office/officeart/2005/8/layout/cycle4"/>
    <dgm:cxn modelId="{D64DBA87-1A47-4157-B1C2-27D34E187414}" type="presParOf" srcId="{0EF24320-9531-40EF-9A7F-0470C6E87086}" destId="{3A1BBAEB-4F34-4304-9A5C-6D9D93EC34E1}" srcOrd="3" destOrd="0" presId="urn:microsoft.com/office/officeart/2005/8/layout/cycle4"/>
    <dgm:cxn modelId="{8716DA80-B926-4454-9C1E-26901C7F7840}" type="presParOf" srcId="{0EF24320-9531-40EF-9A7F-0470C6E87086}" destId="{5312CC61-1606-4BB6-8585-E2E5FD747DF2}" srcOrd="4" destOrd="0" presId="urn:microsoft.com/office/officeart/2005/8/layout/cycle4"/>
    <dgm:cxn modelId="{393802A9-5182-4330-8FA1-F45A174824D1}" type="presParOf" srcId="{DE6AF0D2-2E83-4745-8FC9-CA1C6311BD41}" destId="{B9F36513-DFEC-4006-9A2F-49D1D995C33B}" srcOrd="2" destOrd="0" presId="urn:microsoft.com/office/officeart/2005/8/layout/cycle4"/>
    <dgm:cxn modelId="{6C5D16FE-05D3-40C8-A5AE-AD4575DD53F2}" type="presParOf" srcId="{DE6AF0D2-2E83-4745-8FC9-CA1C6311BD41}" destId="{75192C6D-3D12-40F4-8479-D99F5498820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C45990-98BC-46E6-8BA7-7E8491233B81}" type="doc">
      <dgm:prSet loTypeId="urn:microsoft.com/office/officeart/2009/3/layout/FramedTextPicture" loCatId="picture" qsTypeId="urn:microsoft.com/office/officeart/2009/2/quickstyle/3d8" qsCatId="3D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BAADE7D1-1920-44F4-8449-90D9977964D8}">
      <dgm:prSet phldrT="[Texto]" custT="1"/>
      <dgm:spPr/>
      <dgm:t>
        <a:bodyPr/>
        <a:lstStyle/>
        <a:p>
          <a:r>
            <a:rPr lang="es-ES" sz="2800" b="1" dirty="0" smtClean="0"/>
            <a:t>Tomando en cuenta que los métodos de enseñanza deben ser secuenciales debido a que no todos cuentan con un conocimiento previo.</a:t>
          </a:r>
          <a:endParaRPr lang="es-ES" sz="2800" b="1" dirty="0"/>
        </a:p>
      </dgm:t>
    </dgm:pt>
    <dgm:pt modelId="{59A1FAAB-6206-4C8C-8377-0E4D0954FC0A}" type="parTrans" cxnId="{7C09DE60-C4C7-4F70-AEB1-01C18DC0A584}">
      <dgm:prSet/>
      <dgm:spPr/>
      <dgm:t>
        <a:bodyPr/>
        <a:lstStyle/>
        <a:p>
          <a:endParaRPr lang="es-ES" sz="2000"/>
        </a:p>
      </dgm:t>
    </dgm:pt>
    <dgm:pt modelId="{BF410E3D-407B-4AD8-B00C-E4C9C90C9329}" type="sibTrans" cxnId="{7C09DE60-C4C7-4F70-AEB1-01C18DC0A584}">
      <dgm:prSet/>
      <dgm:spPr/>
      <dgm:t>
        <a:bodyPr/>
        <a:lstStyle/>
        <a:p>
          <a:endParaRPr lang="es-ES" sz="2000"/>
        </a:p>
      </dgm:t>
    </dgm:pt>
    <dgm:pt modelId="{6C94644C-7524-4465-938E-7F3F0D067738}" type="pres">
      <dgm:prSet presAssocID="{EDC45990-98BC-46E6-8BA7-7E8491233B8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AR"/>
        </a:p>
      </dgm:t>
    </dgm:pt>
    <dgm:pt modelId="{459369BC-9C43-4CCE-AC0F-B0B33BDDDF7F}" type="pres">
      <dgm:prSet presAssocID="{BAADE7D1-1920-44F4-8449-90D9977964D8}" presName="composite" presStyleCnt="0">
        <dgm:presLayoutVars>
          <dgm:chMax/>
          <dgm:chPref/>
        </dgm:presLayoutVars>
      </dgm:prSet>
      <dgm:spPr/>
    </dgm:pt>
    <dgm:pt modelId="{15F20B42-A1B1-4574-9EF8-934C605AEBD0}" type="pres">
      <dgm:prSet presAssocID="{BAADE7D1-1920-44F4-8449-90D9977964D8}" presName="Image" presStyleLbl="bgImgPlace1" presStyleIdx="0" presStyleCnt="1" custLinFactNeighborY="1290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AF04E2E8-F927-47DF-BCEB-E62D877D7C60}" type="pres">
      <dgm:prSet presAssocID="{BAADE7D1-1920-44F4-8449-90D9977964D8}" presName="ParentText" presStyleLbl="revTx" presStyleIdx="0" presStyleCnt="1" custLinFactNeighborX="396" custLinFactNeighborY="-25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908D5A5-3BE4-4943-8E32-2513597A64B2}" type="pres">
      <dgm:prSet presAssocID="{BAADE7D1-1920-44F4-8449-90D9977964D8}" presName="tlFrame" presStyleLbl="node1" presStyleIdx="0" presStyleCnt="4"/>
      <dgm:spPr/>
    </dgm:pt>
    <dgm:pt modelId="{941DF138-06BE-4F8A-89C0-F24551DACBF6}" type="pres">
      <dgm:prSet presAssocID="{BAADE7D1-1920-44F4-8449-90D9977964D8}" presName="trFrame" presStyleLbl="node1" presStyleIdx="1" presStyleCnt="4" custLinFactNeighborX="25967" custLinFactNeighborY="-21664"/>
      <dgm:spPr/>
    </dgm:pt>
    <dgm:pt modelId="{8D8F7818-A67C-4741-8A79-AFF0CF15FBF8}" type="pres">
      <dgm:prSet presAssocID="{BAADE7D1-1920-44F4-8449-90D9977964D8}" presName="blFrame" presStyleLbl="node1" presStyleIdx="2" presStyleCnt="4"/>
      <dgm:spPr/>
    </dgm:pt>
    <dgm:pt modelId="{A30D96BA-9A6C-4322-B717-FF4B51222B5E}" type="pres">
      <dgm:prSet presAssocID="{BAADE7D1-1920-44F4-8449-90D9977964D8}" presName="brFrame" presStyleLbl="node1" presStyleIdx="3" presStyleCnt="4" custLinFactNeighborX="19476"/>
      <dgm:spPr/>
    </dgm:pt>
  </dgm:ptLst>
  <dgm:cxnLst>
    <dgm:cxn modelId="{7F6A1949-64D7-4E3E-9DD1-39FA20681A69}" type="presOf" srcId="{BAADE7D1-1920-44F4-8449-90D9977964D8}" destId="{AF04E2E8-F927-47DF-BCEB-E62D877D7C60}" srcOrd="0" destOrd="0" presId="urn:microsoft.com/office/officeart/2009/3/layout/FramedTextPicture"/>
    <dgm:cxn modelId="{7C09DE60-C4C7-4F70-AEB1-01C18DC0A584}" srcId="{EDC45990-98BC-46E6-8BA7-7E8491233B81}" destId="{BAADE7D1-1920-44F4-8449-90D9977964D8}" srcOrd="0" destOrd="0" parTransId="{59A1FAAB-6206-4C8C-8377-0E4D0954FC0A}" sibTransId="{BF410E3D-407B-4AD8-B00C-E4C9C90C9329}"/>
    <dgm:cxn modelId="{93DA38C1-89F3-4E04-972C-49DD3CCB20C7}" type="presOf" srcId="{EDC45990-98BC-46E6-8BA7-7E8491233B81}" destId="{6C94644C-7524-4465-938E-7F3F0D067738}" srcOrd="0" destOrd="0" presId="urn:microsoft.com/office/officeart/2009/3/layout/FramedTextPicture"/>
    <dgm:cxn modelId="{B06829F0-CAC0-4ACE-B1DF-04FECFB8615F}" type="presParOf" srcId="{6C94644C-7524-4465-938E-7F3F0D067738}" destId="{459369BC-9C43-4CCE-AC0F-B0B33BDDDF7F}" srcOrd="0" destOrd="0" presId="urn:microsoft.com/office/officeart/2009/3/layout/FramedTextPicture"/>
    <dgm:cxn modelId="{3A87372E-B670-41F5-9727-2E0BA60E8879}" type="presParOf" srcId="{459369BC-9C43-4CCE-AC0F-B0B33BDDDF7F}" destId="{15F20B42-A1B1-4574-9EF8-934C605AEBD0}" srcOrd="0" destOrd="0" presId="urn:microsoft.com/office/officeart/2009/3/layout/FramedTextPicture"/>
    <dgm:cxn modelId="{CD31AEA2-782F-4528-9700-76E9541000F2}" type="presParOf" srcId="{459369BC-9C43-4CCE-AC0F-B0B33BDDDF7F}" destId="{AF04E2E8-F927-47DF-BCEB-E62D877D7C60}" srcOrd="1" destOrd="0" presId="urn:microsoft.com/office/officeart/2009/3/layout/FramedTextPicture"/>
    <dgm:cxn modelId="{F9F5F439-4C43-4451-B535-19E18800B5EB}" type="presParOf" srcId="{459369BC-9C43-4CCE-AC0F-B0B33BDDDF7F}" destId="{D908D5A5-3BE4-4943-8E32-2513597A64B2}" srcOrd="2" destOrd="0" presId="urn:microsoft.com/office/officeart/2009/3/layout/FramedTextPicture"/>
    <dgm:cxn modelId="{F02CE42B-E8DA-499C-BD18-EFA987E49C4E}" type="presParOf" srcId="{459369BC-9C43-4CCE-AC0F-B0B33BDDDF7F}" destId="{941DF138-06BE-4F8A-89C0-F24551DACBF6}" srcOrd="3" destOrd="0" presId="urn:microsoft.com/office/officeart/2009/3/layout/FramedTextPicture"/>
    <dgm:cxn modelId="{BFC80B00-83F6-4605-8BD7-9E452F0A7554}" type="presParOf" srcId="{459369BC-9C43-4CCE-AC0F-B0B33BDDDF7F}" destId="{8D8F7818-A67C-4741-8A79-AFF0CF15FBF8}" srcOrd="4" destOrd="0" presId="urn:microsoft.com/office/officeart/2009/3/layout/FramedTextPicture"/>
    <dgm:cxn modelId="{A6827071-253B-433B-A217-953A737DE003}" type="presParOf" srcId="{459369BC-9C43-4CCE-AC0F-B0B33BDDDF7F}" destId="{A30D96BA-9A6C-4322-B717-FF4B51222B5E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AAECE2-E8CA-4F90-94B9-17E828F6F8E5}" type="doc">
      <dgm:prSet loTypeId="urn:microsoft.com/office/officeart/2009/3/layout/FramedTextPicture" loCatId="picture" qsTypeId="urn:microsoft.com/office/officeart/2009/2/quickstyle/3d8" qsCatId="3D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3C4BB66D-3490-49B4-9605-B40B99A8ECD0}">
      <dgm:prSet phldrT="[Texto]"/>
      <dgm:spPr/>
      <dgm:t>
        <a:bodyPr/>
        <a:lstStyle/>
        <a:p>
          <a:r>
            <a:rPr lang="es-ES" dirty="0" smtClean="0"/>
            <a:t>Este es el factor mas importante por el cual el cadete no puede realizar ejercicios complejos.</a:t>
          </a:r>
          <a:endParaRPr lang="es-ES" dirty="0"/>
        </a:p>
      </dgm:t>
    </dgm:pt>
    <dgm:pt modelId="{473E871B-16F7-4751-9F8B-B53FE7009009}" type="parTrans" cxnId="{4EC744BD-1451-4D4B-861B-F09B7134E344}">
      <dgm:prSet/>
      <dgm:spPr/>
      <dgm:t>
        <a:bodyPr/>
        <a:lstStyle/>
        <a:p>
          <a:endParaRPr lang="es-ES"/>
        </a:p>
      </dgm:t>
    </dgm:pt>
    <dgm:pt modelId="{2FD53E09-5CCA-4A12-97F0-844653407E1B}" type="sibTrans" cxnId="{4EC744BD-1451-4D4B-861B-F09B7134E344}">
      <dgm:prSet/>
      <dgm:spPr/>
      <dgm:t>
        <a:bodyPr/>
        <a:lstStyle/>
        <a:p>
          <a:endParaRPr lang="es-ES"/>
        </a:p>
      </dgm:t>
    </dgm:pt>
    <dgm:pt modelId="{8E9C9E1C-A64A-4B85-80A4-DC9337A26493}" type="pres">
      <dgm:prSet presAssocID="{7FAAECE2-E8CA-4F90-94B9-17E828F6F8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AR"/>
        </a:p>
      </dgm:t>
    </dgm:pt>
    <dgm:pt modelId="{92938B8B-F8AF-4A12-AFC9-8E1DA94FF281}" type="pres">
      <dgm:prSet presAssocID="{3C4BB66D-3490-49B4-9605-B40B99A8ECD0}" presName="composite" presStyleCnt="0">
        <dgm:presLayoutVars>
          <dgm:chMax/>
          <dgm:chPref/>
        </dgm:presLayoutVars>
      </dgm:prSet>
      <dgm:spPr/>
      <dgm:t>
        <a:bodyPr/>
        <a:lstStyle/>
        <a:p>
          <a:endParaRPr lang="es-ES"/>
        </a:p>
      </dgm:t>
    </dgm:pt>
    <dgm:pt modelId="{B819A61A-81A7-4D32-B51F-1A9BB7B4648D}" type="pres">
      <dgm:prSet presAssocID="{3C4BB66D-3490-49B4-9605-B40B99A8ECD0}" presName="Image" presStyleLbl="bgImgPlace1" presStyleIdx="0" presStyleCnt="1" custScaleX="125827" custScaleY="13904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s-ES"/>
        </a:p>
      </dgm:t>
    </dgm:pt>
    <dgm:pt modelId="{16DB0983-86FA-4B85-A560-1A410F829E8F}" type="pres">
      <dgm:prSet presAssocID="{3C4BB66D-3490-49B4-9605-B40B99A8ECD0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1BCAD33-28BB-42F9-A644-4314D8590DE5}" type="pres">
      <dgm:prSet presAssocID="{3C4BB66D-3490-49B4-9605-B40B99A8ECD0}" presName="tlFrame" presStyleLbl="node1" presStyleIdx="0" presStyleCnt="4"/>
      <dgm:spPr/>
      <dgm:t>
        <a:bodyPr/>
        <a:lstStyle/>
        <a:p>
          <a:endParaRPr lang="es-ES"/>
        </a:p>
      </dgm:t>
    </dgm:pt>
    <dgm:pt modelId="{E7113D7F-0820-4605-BA48-CD670D4696B1}" type="pres">
      <dgm:prSet presAssocID="{3C4BB66D-3490-49B4-9605-B40B99A8ECD0}" presName="trFrame" presStyleLbl="node1" presStyleIdx="1" presStyleCnt="4"/>
      <dgm:spPr/>
      <dgm:t>
        <a:bodyPr/>
        <a:lstStyle/>
        <a:p>
          <a:endParaRPr lang="es-ES"/>
        </a:p>
      </dgm:t>
    </dgm:pt>
    <dgm:pt modelId="{E96DAA6F-792F-4263-97CA-1FB77C3A4882}" type="pres">
      <dgm:prSet presAssocID="{3C4BB66D-3490-49B4-9605-B40B99A8ECD0}" presName="blFrame" presStyleLbl="node1" presStyleIdx="2" presStyleCnt="4"/>
      <dgm:spPr/>
      <dgm:t>
        <a:bodyPr/>
        <a:lstStyle/>
        <a:p>
          <a:endParaRPr lang="es-ES"/>
        </a:p>
      </dgm:t>
    </dgm:pt>
    <dgm:pt modelId="{A43A8CB9-707D-450A-A587-7FAFAEAEA07D}" type="pres">
      <dgm:prSet presAssocID="{3C4BB66D-3490-49B4-9605-B40B99A8ECD0}" presName="brFrame" presStyleLbl="node1" presStyleIdx="3" presStyleCnt="4"/>
      <dgm:spPr/>
      <dgm:t>
        <a:bodyPr/>
        <a:lstStyle/>
        <a:p>
          <a:endParaRPr lang="es-ES"/>
        </a:p>
      </dgm:t>
    </dgm:pt>
  </dgm:ptLst>
  <dgm:cxnLst>
    <dgm:cxn modelId="{6C18DBE6-7EFE-46E1-9EC0-DE511E75CB42}" type="presOf" srcId="{7FAAECE2-E8CA-4F90-94B9-17E828F6F8E5}" destId="{8E9C9E1C-A64A-4B85-80A4-DC9337A26493}" srcOrd="0" destOrd="0" presId="urn:microsoft.com/office/officeart/2009/3/layout/FramedTextPicture"/>
    <dgm:cxn modelId="{F5EB7893-4ED9-4A01-B9ED-8CC3660821CF}" type="presOf" srcId="{3C4BB66D-3490-49B4-9605-B40B99A8ECD0}" destId="{16DB0983-86FA-4B85-A560-1A410F829E8F}" srcOrd="0" destOrd="0" presId="urn:microsoft.com/office/officeart/2009/3/layout/FramedTextPicture"/>
    <dgm:cxn modelId="{4EC744BD-1451-4D4B-861B-F09B7134E344}" srcId="{7FAAECE2-E8CA-4F90-94B9-17E828F6F8E5}" destId="{3C4BB66D-3490-49B4-9605-B40B99A8ECD0}" srcOrd="0" destOrd="0" parTransId="{473E871B-16F7-4751-9F8B-B53FE7009009}" sibTransId="{2FD53E09-5CCA-4A12-97F0-844653407E1B}"/>
    <dgm:cxn modelId="{A1053BA0-7747-4D1A-92FA-49D3C5C7A32A}" type="presParOf" srcId="{8E9C9E1C-A64A-4B85-80A4-DC9337A26493}" destId="{92938B8B-F8AF-4A12-AFC9-8E1DA94FF281}" srcOrd="0" destOrd="0" presId="urn:microsoft.com/office/officeart/2009/3/layout/FramedTextPicture"/>
    <dgm:cxn modelId="{7D846E7D-6E10-4C69-86B1-E2F3C756C6CE}" type="presParOf" srcId="{92938B8B-F8AF-4A12-AFC9-8E1DA94FF281}" destId="{B819A61A-81A7-4D32-B51F-1A9BB7B4648D}" srcOrd="0" destOrd="0" presId="urn:microsoft.com/office/officeart/2009/3/layout/FramedTextPicture"/>
    <dgm:cxn modelId="{2504BAA3-1F29-49C5-B9C4-0D48B5D86E0C}" type="presParOf" srcId="{92938B8B-F8AF-4A12-AFC9-8E1DA94FF281}" destId="{16DB0983-86FA-4B85-A560-1A410F829E8F}" srcOrd="1" destOrd="0" presId="urn:microsoft.com/office/officeart/2009/3/layout/FramedTextPicture"/>
    <dgm:cxn modelId="{DDACC898-41C8-42A8-A25B-DBAC01C5CCF3}" type="presParOf" srcId="{92938B8B-F8AF-4A12-AFC9-8E1DA94FF281}" destId="{31BCAD33-28BB-42F9-A644-4314D8590DE5}" srcOrd="2" destOrd="0" presId="urn:microsoft.com/office/officeart/2009/3/layout/FramedTextPicture"/>
    <dgm:cxn modelId="{8E87936F-4DA7-4577-998E-71886A3DDA64}" type="presParOf" srcId="{92938B8B-F8AF-4A12-AFC9-8E1DA94FF281}" destId="{E7113D7F-0820-4605-BA48-CD670D4696B1}" srcOrd="3" destOrd="0" presId="urn:microsoft.com/office/officeart/2009/3/layout/FramedTextPicture"/>
    <dgm:cxn modelId="{CB57067B-50C3-43E1-A3AC-259C3F56422E}" type="presParOf" srcId="{92938B8B-F8AF-4A12-AFC9-8E1DA94FF281}" destId="{E96DAA6F-792F-4263-97CA-1FB77C3A4882}" srcOrd="4" destOrd="0" presId="urn:microsoft.com/office/officeart/2009/3/layout/FramedTextPicture"/>
    <dgm:cxn modelId="{15BF5EE1-B86C-422B-864A-1BB6FF92F58E}" type="presParOf" srcId="{92938B8B-F8AF-4A12-AFC9-8E1DA94FF281}" destId="{A43A8CB9-707D-450A-A587-7FAFAEAEA07D}" srcOrd="5" destOrd="0" presId="urn:microsoft.com/office/officeart/2009/3/layout/FramedTextPicture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919ED0-FDE7-4114-8C82-65D9A30C7E66}" type="doc">
      <dgm:prSet loTypeId="urn:microsoft.com/office/officeart/2005/8/layout/cycle3" loCatId="cycle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D0C9E9F0-D027-4FF5-9F0F-547E27B9D14A}">
      <dgm:prSet phldrT="[Texto]" custT="1"/>
      <dgm:spPr>
        <a:gradFill flip="none" rotWithShape="1">
          <a:gsLst>
            <a:gs pos="0">
              <a:srgbClr val="FFF200"/>
            </a:gs>
            <a:gs pos="59000">
              <a:srgbClr val="FF7A00">
                <a:alpha val="69000"/>
                <a:lumMod val="77000"/>
                <a:lumOff val="23000"/>
              </a:srgbClr>
            </a:gs>
            <a:gs pos="100000">
              <a:schemeClr val="tx1"/>
            </a:gs>
          </a:gsLst>
          <a:lin ang="2700000" scaled="1"/>
          <a:tileRect/>
        </a:gradFill>
      </dgm:spPr>
      <dgm:t>
        <a:bodyPr/>
        <a:lstStyle/>
        <a:p>
          <a:r>
            <a:rPr lang="es-ES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No estamos exentos de sentir miedo</a:t>
          </a:r>
          <a:endParaRPr lang="es-EC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6E2E8E4-0444-4C78-A1D3-5F03FBC2CC9A}" type="parTrans" cxnId="{5F2F7859-523F-44B7-ABC1-EF6E12054EB9}">
      <dgm:prSet/>
      <dgm:spPr/>
      <dgm:t>
        <a:bodyPr/>
        <a:lstStyle/>
        <a:p>
          <a:endParaRPr lang="es-EC" sz="32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6AD4EE5-DBA6-4421-9CF1-B79E03B993D9}" type="sibTrans" cxnId="{5F2F7859-523F-44B7-ABC1-EF6E12054EB9}">
      <dgm:prSet custT="1"/>
      <dgm:spPr/>
      <dgm:t>
        <a:bodyPr/>
        <a:lstStyle/>
        <a:p>
          <a:endParaRPr lang="es-AR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613E36E-82FB-472D-9A8B-F8916F186FD7}">
      <dgm:prSet phldrT="[Texto]" custT="1"/>
      <dgm:spPr>
        <a:gradFill flip="none" rotWithShape="1">
          <a:gsLst>
            <a:gs pos="0">
              <a:srgbClr val="FFF200"/>
            </a:gs>
            <a:gs pos="59000">
              <a:srgbClr val="FF7A00">
                <a:alpha val="69000"/>
                <a:lumMod val="77000"/>
                <a:lumOff val="23000"/>
              </a:srgbClr>
            </a:gs>
            <a:gs pos="100000">
              <a:schemeClr val="tx1"/>
            </a:gs>
          </a:gsLst>
          <a:lin ang="2700000" scaled="1"/>
          <a:tileRect/>
        </a:gradFill>
      </dgm:spPr>
      <dgm:t>
        <a:bodyPr/>
        <a:lstStyle/>
        <a:p>
          <a:r>
            <a:rPr lang="es-ES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El realizar un ejercicio complejo genera un estado de inseguridad.</a:t>
          </a:r>
          <a:endParaRPr lang="es-EC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AA89696-5D32-47CC-97AB-A8E22A8BB5A0}" type="parTrans" cxnId="{3743636B-6168-41E1-8AEF-1CC30A955B7F}">
      <dgm:prSet/>
      <dgm:spPr/>
      <dgm:t>
        <a:bodyPr/>
        <a:lstStyle/>
        <a:p>
          <a:endParaRPr lang="es-EC" sz="32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3C47B56-6A43-4B32-823A-DB53A99BF24F}" type="sibTrans" cxnId="{3743636B-6168-41E1-8AEF-1CC30A955B7F}">
      <dgm:prSet custT="1"/>
      <dgm:spPr/>
      <dgm:t>
        <a:bodyPr/>
        <a:lstStyle/>
        <a:p>
          <a:endParaRPr lang="es-AR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6EF7487-F310-4DEA-B46A-A2C36AD8EE66}">
      <dgm:prSet phldrT="[Texto]" custT="1"/>
      <dgm:spPr>
        <a:gradFill flip="none" rotWithShape="1">
          <a:gsLst>
            <a:gs pos="0">
              <a:srgbClr val="FFF200"/>
            </a:gs>
            <a:gs pos="59000">
              <a:srgbClr val="FF7A00">
                <a:alpha val="69000"/>
                <a:lumMod val="77000"/>
                <a:lumOff val="23000"/>
              </a:srgbClr>
            </a:gs>
            <a:gs pos="100000">
              <a:schemeClr val="tx1"/>
            </a:gs>
          </a:gsLst>
          <a:lin ang="2700000" scaled="1"/>
          <a:tileRect/>
        </a:gradFill>
      </dgm:spPr>
      <dgm:t>
        <a:bodyPr/>
        <a:lstStyle/>
        <a:p>
          <a:r>
            <a:rPr lang="es-ES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La inadecuada aplicación del proceso de enseñanza </a:t>
          </a:r>
          <a:endParaRPr lang="es-EC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D7B61C3-C2E7-45AB-A667-B1F4E17521BC}" type="parTrans" cxnId="{CF1D9600-964E-42C6-8A6A-0D5407C4CBF9}">
      <dgm:prSet/>
      <dgm:spPr/>
      <dgm:t>
        <a:bodyPr/>
        <a:lstStyle/>
        <a:p>
          <a:endParaRPr lang="es-EC" sz="32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8446ECB-5FEE-4D33-8716-998497EAAB51}" type="sibTrans" cxnId="{CF1D9600-964E-42C6-8A6A-0D5407C4CBF9}">
      <dgm:prSet custT="1"/>
      <dgm:spPr/>
      <dgm:t>
        <a:bodyPr/>
        <a:lstStyle/>
        <a:p>
          <a:endParaRPr lang="es-AR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3B34B3C-3F98-4F8D-A791-1A7A0D3A8C0D}">
      <dgm:prSet phldrT="[Texto]" custT="1"/>
      <dgm:spPr>
        <a:gradFill flip="none" rotWithShape="1">
          <a:gsLst>
            <a:gs pos="0">
              <a:srgbClr val="FFF200"/>
            </a:gs>
            <a:gs pos="59000">
              <a:srgbClr val="FF7A00">
                <a:alpha val="69000"/>
                <a:lumMod val="77000"/>
                <a:lumOff val="23000"/>
              </a:srgbClr>
            </a:gs>
            <a:gs pos="100000">
              <a:schemeClr val="tx1"/>
            </a:gs>
          </a:gsLst>
          <a:lin ang="2700000" scaled="1"/>
          <a:tileRect/>
        </a:gradFill>
      </dgm:spPr>
      <dgm:t>
        <a:bodyPr/>
        <a:lstStyle/>
        <a:p>
          <a:r>
            <a:rPr lang="es-ES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Falta de horas de instrucción.</a:t>
          </a:r>
          <a:endParaRPr lang="es-EC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B0EA83B-1D0D-4714-B417-50B0078E29F8}" type="parTrans" cxnId="{9EB1BAD9-0147-4791-B0EA-CE19219D5E5D}">
      <dgm:prSet/>
      <dgm:spPr/>
      <dgm:t>
        <a:bodyPr/>
        <a:lstStyle/>
        <a:p>
          <a:endParaRPr lang="es-EC" sz="32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250FCEF-7259-456F-904F-1C08F6DE23B9}" type="sibTrans" cxnId="{9EB1BAD9-0147-4791-B0EA-CE19219D5E5D}">
      <dgm:prSet custT="1"/>
      <dgm:spPr/>
      <dgm:t>
        <a:bodyPr/>
        <a:lstStyle/>
        <a:p>
          <a:endParaRPr lang="es-AR" sz="20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2D3B049-1406-49DC-B90C-180E09C18BB5}">
      <dgm:prSet phldrT="[Texto]" custT="1"/>
      <dgm:spPr>
        <a:gradFill flip="none" rotWithShape="1">
          <a:gsLst>
            <a:gs pos="0">
              <a:srgbClr val="FFF200"/>
            </a:gs>
            <a:gs pos="59000">
              <a:srgbClr val="FF7A00">
                <a:alpha val="69000"/>
                <a:lumMod val="77000"/>
                <a:lumOff val="23000"/>
              </a:srgbClr>
            </a:gs>
            <a:gs pos="100000">
              <a:schemeClr val="tx1"/>
            </a:gs>
          </a:gsLst>
          <a:lin ang="2700000" scaled="1"/>
          <a:tileRect/>
        </a:gradFill>
      </dgm:spPr>
      <dgm:t>
        <a:bodyPr/>
        <a:lstStyle/>
        <a:p>
          <a:r>
            <a:rPr lang="es-EC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Desconocimiento de la actividad.</a:t>
          </a:r>
          <a:endParaRPr lang="es-EC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51E621E-6084-473D-A84F-9FE1F4329C3C}" type="parTrans" cxnId="{D29E0F78-26AB-4FDA-B87D-84400FCD6712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9B14922-6809-48E8-8E72-13EE25A1D617}" type="sibTrans" cxnId="{D29E0F78-26AB-4FDA-B87D-84400FCD6712}">
      <dgm:prSet/>
      <dgm:spPr/>
      <dgm:t>
        <a:bodyPr/>
        <a:lstStyle/>
        <a:p>
          <a:endParaRPr lang="es-E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58FDE28-3B83-48C2-841A-4CD5FD872EFA}" type="pres">
      <dgm:prSet presAssocID="{0F919ED0-FDE7-4114-8C82-65D9A30C7E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EA45F5DB-EAC6-4FF6-8E87-8AF13F111876}" type="pres">
      <dgm:prSet presAssocID="{0F919ED0-FDE7-4114-8C82-65D9A30C7E66}" presName="cycle" presStyleCnt="0"/>
      <dgm:spPr/>
      <dgm:t>
        <a:bodyPr/>
        <a:lstStyle/>
        <a:p>
          <a:endParaRPr lang="es-AR"/>
        </a:p>
      </dgm:t>
    </dgm:pt>
    <dgm:pt modelId="{A556E65C-6137-439B-9595-6028937D53DE}" type="pres">
      <dgm:prSet presAssocID="{D0C9E9F0-D027-4FF5-9F0F-547E27B9D14A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176C29C-A6BC-42EB-BB1C-B53E383AB40D}" type="pres">
      <dgm:prSet presAssocID="{E6AD4EE5-DBA6-4421-9CF1-B79E03B993D9}" presName="sibTransFirstNode" presStyleLbl="bgShp" presStyleIdx="0" presStyleCnt="1"/>
      <dgm:spPr/>
      <dgm:t>
        <a:bodyPr/>
        <a:lstStyle/>
        <a:p>
          <a:endParaRPr lang="es-AR"/>
        </a:p>
      </dgm:t>
    </dgm:pt>
    <dgm:pt modelId="{7D2DFC17-93C9-4AF6-87B6-BA6454530BFF}" type="pres">
      <dgm:prSet presAssocID="{0613E36E-82FB-472D-9A8B-F8916F186FD7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1B4192D-C4E1-46FF-B3EF-B24B9BC2CED1}" type="pres">
      <dgm:prSet presAssocID="{06EF7487-F310-4DEA-B46A-A2C36AD8EE66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269C512-39BF-484F-A66B-76E561DBCAB1}" type="pres">
      <dgm:prSet presAssocID="{A2D3B049-1406-49DC-B90C-180E09C18BB5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8E3385-7FA6-4D82-A08F-6DEC30AB22C6}" type="pres">
      <dgm:prSet presAssocID="{93B34B3C-3F98-4F8D-A791-1A7A0D3A8C0D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36019400-9E58-4A94-A3DD-A6CCEC1E7801}" type="presOf" srcId="{E6AD4EE5-DBA6-4421-9CF1-B79E03B993D9}" destId="{9176C29C-A6BC-42EB-BB1C-B53E383AB40D}" srcOrd="0" destOrd="0" presId="urn:microsoft.com/office/officeart/2005/8/layout/cycle3"/>
    <dgm:cxn modelId="{5F2F7859-523F-44B7-ABC1-EF6E12054EB9}" srcId="{0F919ED0-FDE7-4114-8C82-65D9A30C7E66}" destId="{D0C9E9F0-D027-4FF5-9F0F-547E27B9D14A}" srcOrd="0" destOrd="0" parTransId="{66E2E8E4-0444-4C78-A1D3-5F03FBC2CC9A}" sibTransId="{E6AD4EE5-DBA6-4421-9CF1-B79E03B993D9}"/>
    <dgm:cxn modelId="{CF1D9600-964E-42C6-8A6A-0D5407C4CBF9}" srcId="{0F919ED0-FDE7-4114-8C82-65D9A30C7E66}" destId="{06EF7487-F310-4DEA-B46A-A2C36AD8EE66}" srcOrd="2" destOrd="0" parTransId="{5D7B61C3-C2E7-45AB-A667-B1F4E17521BC}" sibTransId="{38446ECB-5FEE-4D33-8716-998497EAAB51}"/>
    <dgm:cxn modelId="{AF332019-7FA3-4741-8FEC-33F9139884EC}" type="presOf" srcId="{0613E36E-82FB-472D-9A8B-F8916F186FD7}" destId="{7D2DFC17-93C9-4AF6-87B6-BA6454530BFF}" srcOrd="0" destOrd="0" presId="urn:microsoft.com/office/officeart/2005/8/layout/cycle3"/>
    <dgm:cxn modelId="{9C66035A-85B2-43DD-B5ED-973FF048B739}" type="presOf" srcId="{D0C9E9F0-D027-4FF5-9F0F-547E27B9D14A}" destId="{A556E65C-6137-439B-9595-6028937D53DE}" srcOrd="0" destOrd="0" presId="urn:microsoft.com/office/officeart/2005/8/layout/cycle3"/>
    <dgm:cxn modelId="{9EB1BAD9-0147-4791-B0EA-CE19219D5E5D}" srcId="{0F919ED0-FDE7-4114-8C82-65D9A30C7E66}" destId="{93B34B3C-3F98-4F8D-A791-1A7A0D3A8C0D}" srcOrd="4" destOrd="0" parTransId="{CB0EA83B-1D0D-4714-B417-50B0078E29F8}" sibTransId="{1250FCEF-7259-456F-904F-1C08F6DE23B9}"/>
    <dgm:cxn modelId="{D29E0F78-26AB-4FDA-B87D-84400FCD6712}" srcId="{0F919ED0-FDE7-4114-8C82-65D9A30C7E66}" destId="{A2D3B049-1406-49DC-B90C-180E09C18BB5}" srcOrd="3" destOrd="0" parTransId="{F51E621E-6084-473D-A84F-9FE1F4329C3C}" sibTransId="{79B14922-6809-48E8-8E72-13EE25A1D617}"/>
    <dgm:cxn modelId="{798386E4-AC43-45FD-85B0-662905DAB889}" type="presOf" srcId="{06EF7487-F310-4DEA-B46A-A2C36AD8EE66}" destId="{91B4192D-C4E1-46FF-B3EF-B24B9BC2CED1}" srcOrd="0" destOrd="0" presId="urn:microsoft.com/office/officeart/2005/8/layout/cycle3"/>
    <dgm:cxn modelId="{A070A5FA-433C-4B39-BA64-871EBCAF69A6}" type="presOf" srcId="{A2D3B049-1406-49DC-B90C-180E09C18BB5}" destId="{3269C512-39BF-484F-A66B-76E561DBCAB1}" srcOrd="0" destOrd="0" presId="urn:microsoft.com/office/officeart/2005/8/layout/cycle3"/>
    <dgm:cxn modelId="{75026ABC-54C0-41C5-9F88-3F9FE75C66A3}" type="presOf" srcId="{93B34B3C-3F98-4F8D-A791-1A7A0D3A8C0D}" destId="{FD8E3385-7FA6-4D82-A08F-6DEC30AB22C6}" srcOrd="0" destOrd="0" presId="urn:microsoft.com/office/officeart/2005/8/layout/cycle3"/>
    <dgm:cxn modelId="{17D5C540-424E-46EA-993B-6116D3644022}" type="presOf" srcId="{0F919ED0-FDE7-4114-8C82-65D9A30C7E66}" destId="{958FDE28-3B83-48C2-841A-4CD5FD872EFA}" srcOrd="0" destOrd="0" presId="urn:microsoft.com/office/officeart/2005/8/layout/cycle3"/>
    <dgm:cxn modelId="{3743636B-6168-41E1-8AEF-1CC30A955B7F}" srcId="{0F919ED0-FDE7-4114-8C82-65D9A30C7E66}" destId="{0613E36E-82FB-472D-9A8B-F8916F186FD7}" srcOrd="1" destOrd="0" parTransId="{EAA89696-5D32-47CC-97AB-A8E22A8BB5A0}" sibTransId="{33C47B56-6A43-4B32-823A-DB53A99BF24F}"/>
    <dgm:cxn modelId="{22E269A4-05A0-475C-9527-F14EDDA8067E}" type="presParOf" srcId="{958FDE28-3B83-48C2-841A-4CD5FD872EFA}" destId="{EA45F5DB-EAC6-4FF6-8E87-8AF13F111876}" srcOrd="0" destOrd="0" presId="urn:microsoft.com/office/officeart/2005/8/layout/cycle3"/>
    <dgm:cxn modelId="{553CE18F-2A38-4A32-8C40-0EAE859DAF40}" type="presParOf" srcId="{EA45F5DB-EAC6-4FF6-8E87-8AF13F111876}" destId="{A556E65C-6137-439B-9595-6028937D53DE}" srcOrd="0" destOrd="0" presId="urn:microsoft.com/office/officeart/2005/8/layout/cycle3"/>
    <dgm:cxn modelId="{BAB2C924-BA51-43BE-B110-AB2A7776AC33}" type="presParOf" srcId="{EA45F5DB-EAC6-4FF6-8E87-8AF13F111876}" destId="{9176C29C-A6BC-42EB-BB1C-B53E383AB40D}" srcOrd="1" destOrd="0" presId="urn:microsoft.com/office/officeart/2005/8/layout/cycle3"/>
    <dgm:cxn modelId="{0954B6A2-5E53-4901-8156-B61CC380F8ED}" type="presParOf" srcId="{EA45F5DB-EAC6-4FF6-8E87-8AF13F111876}" destId="{7D2DFC17-93C9-4AF6-87B6-BA6454530BFF}" srcOrd="2" destOrd="0" presId="urn:microsoft.com/office/officeart/2005/8/layout/cycle3"/>
    <dgm:cxn modelId="{35380735-A4D2-4C16-B9AF-506776DC7FC5}" type="presParOf" srcId="{EA45F5DB-EAC6-4FF6-8E87-8AF13F111876}" destId="{91B4192D-C4E1-46FF-B3EF-B24B9BC2CED1}" srcOrd="3" destOrd="0" presId="urn:microsoft.com/office/officeart/2005/8/layout/cycle3"/>
    <dgm:cxn modelId="{1A372A2F-252D-421D-BF59-34D6A9DDDF28}" type="presParOf" srcId="{EA45F5DB-EAC6-4FF6-8E87-8AF13F111876}" destId="{3269C512-39BF-484F-A66B-76E561DBCAB1}" srcOrd="4" destOrd="0" presId="urn:microsoft.com/office/officeart/2005/8/layout/cycle3"/>
    <dgm:cxn modelId="{023180CD-018B-4634-BD55-BA3952EED3F9}" type="presParOf" srcId="{EA45F5DB-EAC6-4FF6-8E87-8AF13F111876}" destId="{FD8E3385-7FA6-4D82-A08F-6DEC30AB22C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090B2F-7A35-4D7D-8474-0359B78EB351}" type="doc">
      <dgm:prSet loTypeId="urn:microsoft.com/office/officeart/2005/8/layout/vList4#1" loCatId="list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es-EC"/>
        </a:p>
      </dgm:t>
    </dgm:pt>
    <dgm:pt modelId="{18111342-566C-465A-B1F3-A1DFDEA016ED}">
      <dgm:prSet phldrT="[Texto]" custT="1"/>
      <dgm:spPr>
        <a:gradFill rotWithShape="0">
          <a:gsLst>
            <a:gs pos="0">
              <a:srgbClr val="FFF200"/>
            </a:gs>
            <a:gs pos="42000">
              <a:srgbClr val="FF7A00"/>
            </a:gs>
            <a:gs pos="100000">
              <a:schemeClr val="tx1"/>
            </a:gs>
          </a:gsLst>
          <a:lin ang="5400000" scaled="0"/>
        </a:gradFill>
      </dgm:spPr>
      <dgm:t>
        <a:bodyPr/>
        <a:lstStyle/>
        <a:p>
          <a:r>
            <a:rPr lang="es-EC" sz="2000" b="1" dirty="0" smtClean="0"/>
            <a:t>Futuros </a:t>
          </a:r>
          <a:r>
            <a:rPr lang="es-ES" sz="2000" b="1" dirty="0" smtClean="0"/>
            <a:t>oficiales, líderes de nuestro Ejército Ecuatoriano debemos dar ejemplo.</a:t>
          </a:r>
          <a:endParaRPr lang="es-EC" sz="2000" b="1" dirty="0"/>
        </a:p>
      </dgm:t>
    </dgm:pt>
    <dgm:pt modelId="{2CCAE051-7CF7-4BB4-A7B4-04B575378FC9}" type="parTrans" cxnId="{C639FA17-1A84-4153-B689-C4CC352F555D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A36DE6CB-870E-47C3-BA61-08AA86C66500}" type="sibTrans" cxnId="{C639FA17-1A84-4153-B689-C4CC352F555D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D066CB3F-6E8B-4C39-AF97-817BCF3725EF}">
      <dgm:prSet phldrT="[Texto]" custT="1"/>
      <dgm:spPr>
        <a:gradFill rotWithShape="0">
          <a:gsLst>
            <a:gs pos="0">
              <a:srgbClr val="FFF200"/>
            </a:gs>
            <a:gs pos="42000">
              <a:srgbClr val="FF7A00"/>
            </a:gs>
            <a:gs pos="100000">
              <a:schemeClr val="tx1"/>
            </a:gs>
          </a:gsLst>
          <a:lin ang="5400000" scaled="0"/>
        </a:gradFill>
      </dgm:spPr>
      <dgm:t>
        <a:bodyPr/>
        <a:lstStyle/>
        <a:p>
          <a:pPr algn="just"/>
          <a:r>
            <a:rPr lang="es-ES" sz="2000" b="1" dirty="0" smtClean="0"/>
            <a:t> Generar autoconfianza</a:t>
          </a:r>
          <a:endParaRPr lang="es-EC" sz="2000" b="1" dirty="0"/>
        </a:p>
      </dgm:t>
    </dgm:pt>
    <dgm:pt modelId="{B650C19F-D2B2-4311-8987-922AA189F56D}" type="parTrans" cxnId="{6D6DB87D-96F3-4C2B-903C-2C3F4CF276D3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A6A24149-B2DE-4D47-81D6-1EE2D5199A49}" type="sibTrans" cxnId="{6D6DB87D-96F3-4C2B-903C-2C3F4CF276D3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5FA276BA-98A8-4C73-BBCC-204D9437E673}">
      <dgm:prSet phldrT="[Texto]" custT="1"/>
      <dgm:spPr>
        <a:gradFill rotWithShape="0">
          <a:gsLst>
            <a:gs pos="0">
              <a:srgbClr val="FFF200"/>
            </a:gs>
            <a:gs pos="42000">
              <a:srgbClr val="FF7A00"/>
            </a:gs>
            <a:gs pos="100000">
              <a:schemeClr val="tx1"/>
            </a:gs>
          </a:gsLst>
          <a:lin ang="5400000" scaled="0"/>
        </a:gradFill>
      </dgm:spPr>
      <dgm:t>
        <a:bodyPr/>
        <a:lstStyle/>
        <a:p>
          <a:r>
            <a:rPr lang="es-ES" sz="2000" b="1" dirty="0" smtClean="0"/>
            <a:t>Implantación de un proceso correcto y cumplimiento del horario de entrenamiento.</a:t>
          </a:r>
          <a:endParaRPr lang="es-EC" sz="2000" b="1" dirty="0"/>
        </a:p>
      </dgm:t>
    </dgm:pt>
    <dgm:pt modelId="{D18EB72C-4F38-492A-8003-E4461B003732}" type="parTrans" cxnId="{D256787B-173D-40C9-87E8-86DDBCDAFCC4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BCD6B7AF-E43F-403C-815D-C7DB55A3C280}" type="sibTrans" cxnId="{D256787B-173D-40C9-87E8-86DDBCDAFCC4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DC3B92D9-7959-4205-9DAF-EF2877A74F63}" type="pres">
      <dgm:prSet presAssocID="{9C090B2F-7A35-4D7D-8474-0359B78EB35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2431563-1046-4D98-8CCD-DFA95B2C3EE9}" type="pres">
      <dgm:prSet presAssocID="{18111342-566C-465A-B1F3-A1DFDEA016ED}" presName="comp" presStyleCnt="0"/>
      <dgm:spPr/>
      <dgm:t>
        <a:bodyPr/>
        <a:lstStyle/>
        <a:p>
          <a:endParaRPr lang="es-AR"/>
        </a:p>
      </dgm:t>
    </dgm:pt>
    <dgm:pt modelId="{292938D5-AA36-4CF3-9712-57D6ABFCC162}" type="pres">
      <dgm:prSet presAssocID="{18111342-566C-465A-B1F3-A1DFDEA016ED}" presName="box" presStyleLbl="node1" presStyleIdx="0" presStyleCnt="3"/>
      <dgm:spPr/>
      <dgm:t>
        <a:bodyPr/>
        <a:lstStyle/>
        <a:p>
          <a:endParaRPr lang="es-EC"/>
        </a:p>
      </dgm:t>
    </dgm:pt>
    <dgm:pt modelId="{7C2EDBBA-8FE3-4F69-BB03-BE9138EFD1CD}" type="pres">
      <dgm:prSet presAssocID="{18111342-566C-465A-B1F3-A1DFDEA016ED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9E4909B6-CF29-4235-BBB7-EE60511EBAA5}" type="pres">
      <dgm:prSet presAssocID="{18111342-566C-465A-B1F3-A1DFDEA016E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4A31D2-42A6-4A56-A8D6-6CCB31184788}" type="pres">
      <dgm:prSet presAssocID="{A36DE6CB-870E-47C3-BA61-08AA86C66500}" presName="spacer" presStyleCnt="0"/>
      <dgm:spPr/>
      <dgm:t>
        <a:bodyPr/>
        <a:lstStyle/>
        <a:p>
          <a:endParaRPr lang="es-AR"/>
        </a:p>
      </dgm:t>
    </dgm:pt>
    <dgm:pt modelId="{6D4BE271-4048-4CA2-92F0-7713B088D5A9}" type="pres">
      <dgm:prSet presAssocID="{D066CB3F-6E8B-4C39-AF97-817BCF3725EF}" presName="comp" presStyleCnt="0"/>
      <dgm:spPr/>
      <dgm:t>
        <a:bodyPr/>
        <a:lstStyle/>
        <a:p>
          <a:endParaRPr lang="es-AR"/>
        </a:p>
      </dgm:t>
    </dgm:pt>
    <dgm:pt modelId="{EB818E7B-1449-44B5-BB52-9178785EC1A6}" type="pres">
      <dgm:prSet presAssocID="{D066CB3F-6E8B-4C39-AF97-817BCF3725EF}" presName="box" presStyleLbl="node1" presStyleIdx="1" presStyleCnt="3"/>
      <dgm:spPr/>
      <dgm:t>
        <a:bodyPr/>
        <a:lstStyle/>
        <a:p>
          <a:endParaRPr lang="es-EC"/>
        </a:p>
      </dgm:t>
    </dgm:pt>
    <dgm:pt modelId="{19C58B25-0FF2-416A-B43A-DE297358F1C8}" type="pres">
      <dgm:prSet presAssocID="{D066CB3F-6E8B-4C39-AF97-817BCF3725EF}" presName="img" presStyleLbl="fgImgPlace1" presStyleIdx="1" presStyleCnt="3" custScaleX="110262" custScaleY="10793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09B0BC98-61AA-4F6D-91FF-B2C05C202C10}" type="pres">
      <dgm:prSet presAssocID="{D066CB3F-6E8B-4C39-AF97-817BCF3725E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0000DC-A45A-44C1-90CB-7C1ACCF53BF5}" type="pres">
      <dgm:prSet presAssocID="{A6A24149-B2DE-4D47-81D6-1EE2D5199A49}" presName="spacer" presStyleCnt="0"/>
      <dgm:spPr/>
      <dgm:t>
        <a:bodyPr/>
        <a:lstStyle/>
        <a:p>
          <a:endParaRPr lang="es-AR"/>
        </a:p>
      </dgm:t>
    </dgm:pt>
    <dgm:pt modelId="{81ABDC99-F85E-4A00-9967-53C3DBC8733D}" type="pres">
      <dgm:prSet presAssocID="{5FA276BA-98A8-4C73-BBCC-204D9437E673}" presName="comp" presStyleCnt="0"/>
      <dgm:spPr/>
      <dgm:t>
        <a:bodyPr/>
        <a:lstStyle/>
        <a:p>
          <a:endParaRPr lang="es-AR"/>
        </a:p>
      </dgm:t>
    </dgm:pt>
    <dgm:pt modelId="{211AC50D-753A-463D-8564-05F36DE1DB1E}" type="pres">
      <dgm:prSet presAssocID="{5FA276BA-98A8-4C73-BBCC-204D9437E673}" presName="box" presStyleLbl="node1" presStyleIdx="2" presStyleCnt="3" custLinFactNeighborX="8642" custLinFactNeighborY="-1587"/>
      <dgm:spPr/>
      <dgm:t>
        <a:bodyPr/>
        <a:lstStyle/>
        <a:p>
          <a:endParaRPr lang="es-EC"/>
        </a:p>
      </dgm:t>
    </dgm:pt>
    <dgm:pt modelId="{B3DD1838-A352-486E-A83D-BC86AB2EBF60}" type="pres">
      <dgm:prSet presAssocID="{5FA276BA-98A8-4C73-BBCC-204D9437E673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AR"/>
        </a:p>
      </dgm:t>
    </dgm:pt>
    <dgm:pt modelId="{362D5ADC-61D4-40FD-B8BF-DBAA9ED3B28B}" type="pres">
      <dgm:prSet presAssocID="{5FA276BA-98A8-4C73-BBCC-204D9437E67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256787B-173D-40C9-87E8-86DDBCDAFCC4}" srcId="{9C090B2F-7A35-4D7D-8474-0359B78EB351}" destId="{5FA276BA-98A8-4C73-BBCC-204D9437E673}" srcOrd="2" destOrd="0" parTransId="{D18EB72C-4F38-492A-8003-E4461B003732}" sibTransId="{BCD6B7AF-E43F-403C-815D-C7DB55A3C280}"/>
    <dgm:cxn modelId="{6D6DB87D-96F3-4C2B-903C-2C3F4CF276D3}" srcId="{9C090B2F-7A35-4D7D-8474-0359B78EB351}" destId="{D066CB3F-6E8B-4C39-AF97-817BCF3725EF}" srcOrd="1" destOrd="0" parTransId="{B650C19F-D2B2-4311-8987-922AA189F56D}" sibTransId="{A6A24149-B2DE-4D47-81D6-1EE2D5199A49}"/>
    <dgm:cxn modelId="{CEFE3C4E-CC5D-44E7-A85D-0E9172283AEA}" type="presOf" srcId="{D066CB3F-6E8B-4C39-AF97-817BCF3725EF}" destId="{EB818E7B-1449-44B5-BB52-9178785EC1A6}" srcOrd="0" destOrd="0" presId="urn:microsoft.com/office/officeart/2005/8/layout/vList4#1"/>
    <dgm:cxn modelId="{FBCF2BF9-1F41-4935-8F88-CB9D26D0881B}" type="presOf" srcId="{D066CB3F-6E8B-4C39-AF97-817BCF3725EF}" destId="{09B0BC98-61AA-4F6D-91FF-B2C05C202C10}" srcOrd="1" destOrd="0" presId="urn:microsoft.com/office/officeart/2005/8/layout/vList4#1"/>
    <dgm:cxn modelId="{C639FA17-1A84-4153-B689-C4CC352F555D}" srcId="{9C090B2F-7A35-4D7D-8474-0359B78EB351}" destId="{18111342-566C-465A-B1F3-A1DFDEA016ED}" srcOrd="0" destOrd="0" parTransId="{2CCAE051-7CF7-4BB4-A7B4-04B575378FC9}" sibTransId="{A36DE6CB-870E-47C3-BA61-08AA86C66500}"/>
    <dgm:cxn modelId="{34104BDD-CD7B-45D6-996D-5B69FFCAD774}" type="presOf" srcId="{9C090B2F-7A35-4D7D-8474-0359B78EB351}" destId="{DC3B92D9-7959-4205-9DAF-EF2877A74F63}" srcOrd="0" destOrd="0" presId="urn:microsoft.com/office/officeart/2005/8/layout/vList4#1"/>
    <dgm:cxn modelId="{E9DE90FE-B948-4BF3-B8C8-CB1E2EC9A2F4}" type="presOf" srcId="{5FA276BA-98A8-4C73-BBCC-204D9437E673}" destId="{211AC50D-753A-463D-8564-05F36DE1DB1E}" srcOrd="0" destOrd="0" presId="urn:microsoft.com/office/officeart/2005/8/layout/vList4#1"/>
    <dgm:cxn modelId="{57DBFEB5-0A26-4D6B-988D-653D32F9FA23}" type="presOf" srcId="{18111342-566C-465A-B1F3-A1DFDEA016ED}" destId="{9E4909B6-CF29-4235-BBB7-EE60511EBAA5}" srcOrd="1" destOrd="0" presId="urn:microsoft.com/office/officeart/2005/8/layout/vList4#1"/>
    <dgm:cxn modelId="{39FB4253-5EEC-4765-B076-80C4FCC6B0A4}" type="presOf" srcId="{5FA276BA-98A8-4C73-BBCC-204D9437E673}" destId="{362D5ADC-61D4-40FD-B8BF-DBAA9ED3B28B}" srcOrd="1" destOrd="0" presId="urn:microsoft.com/office/officeart/2005/8/layout/vList4#1"/>
    <dgm:cxn modelId="{68324F89-93B0-4504-9551-41ADB11C59AB}" type="presOf" srcId="{18111342-566C-465A-B1F3-A1DFDEA016ED}" destId="{292938D5-AA36-4CF3-9712-57D6ABFCC162}" srcOrd="0" destOrd="0" presId="urn:microsoft.com/office/officeart/2005/8/layout/vList4#1"/>
    <dgm:cxn modelId="{D334E194-1A4F-4DB6-949A-B8987BE1B946}" type="presParOf" srcId="{DC3B92D9-7959-4205-9DAF-EF2877A74F63}" destId="{A2431563-1046-4D98-8CCD-DFA95B2C3EE9}" srcOrd="0" destOrd="0" presId="urn:microsoft.com/office/officeart/2005/8/layout/vList4#1"/>
    <dgm:cxn modelId="{03F07E96-113B-4E5F-8CC8-3E699F447E5C}" type="presParOf" srcId="{A2431563-1046-4D98-8CCD-DFA95B2C3EE9}" destId="{292938D5-AA36-4CF3-9712-57D6ABFCC162}" srcOrd="0" destOrd="0" presId="urn:microsoft.com/office/officeart/2005/8/layout/vList4#1"/>
    <dgm:cxn modelId="{7846D189-48BA-4B2F-85A9-B476D7E57AA1}" type="presParOf" srcId="{A2431563-1046-4D98-8CCD-DFA95B2C3EE9}" destId="{7C2EDBBA-8FE3-4F69-BB03-BE9138EFD1CD}" srcOrd="1" destOrd="0" presId="urn:microsoft.com/office/officeart/2005/8/layout/vList4#1"/>
    <dgm:cxn modelId="{589B983D-B2B2-4171-B6D9-F47208EB8922}" type="presParOf" srcId="{A2431563-1046-4D98-8CCD-DFA95B2C3EE9}" destId="{9E4909B6-CF29-4235-BBB7-EE60511EBAA5}" srcOrd="2" destOrd="0" presId="urn:microsoft.com/office/officeart/2005/8/layout/vList4#1"/>
    <dgm:cxn modelId="{ACBB3A99-E78F-4834-89A5-66A342C43BEC}" type="presParOf" srcId="{DC3B92D9-7959-4205-9DAF-EF2877A74F63}" destId="{F74A31D2-42A6-4A56-A8D6-6CCB31184788}" srcOrd="1" destOrd="0" presId="urn:microsoft.com/office/officeart/2005/8/layout/vList4#1"/>
    <dgm:cxn modelId="{E39A3603-ED56-49A8-8F47-3ACBF47628B5}" type="presParOf" srcId="{DC3B92D9-7959-4205-9DAF-EF2877A74F63}" destId="{6D4BE271-4048-4CA2-92F0-7713B088D5A9}" srcOrd="2" destOrd="0" presId="urn:microsoft.com/office/officeart/2005/8/layout/vList4#1"/>
    <dgm:cxn modelId="{514E5259-3471-4AD3-BA29-4B692186E38E}" type="presParOf" srcId="{6D4BE271-4048-4CA2-92F0-7713B088D5A9}" destId="{EB818E7B-1449-44B5-BB52-9178785EC1A6}" srcOrd="0" destOrd="0" presId="urn:microsoft.com/office/officeart/2005/8/layout/vList4#1"/>
    <dgm:cxn modelId="{6636B65F-0028-4253-BBC7-2BFB755B7280}" type="presParOf" srcId="{6D4BE271-4048-4CA2-92F0-7713B088D5A9}" destId="{19C58B25-0FF2-416A-B43A-DE297358F1C8}" srcOrd="1" destOrd="0" presId="urn:microsoft.com/office/officeart/2005/8/layout/vList4#1"/>
    <dgm:cxn modelId="{49976D73-B749-4603-B81F-36BEE4867026}" type="presParOf" srcId="{6D4BE271-4048-4CA2-92F0-7713B088D5A9}" destId="{09B0BC98-61AA-4F6D-91FF-B2C05C202C10}" srcOrd="2" destOrd="0" presId="urn:microsoft.com/office/officeart/2005/8/layout/vList4#1"/>
    <dgm:cxn modelId="{EE63CF91-87E9-4395-9FB8-63FEBEE2B101}" type="presParOf" srcId="{DC3B92D9-7959-4205-9DAF-EF2877A74F63}" destId="{8D0000DC-A45A-44C1-90CB-7C1ACCF53BF5}" srcOrd="3" destOrd="0" presId="urn:microsoft.com/office/officeart/2005/8/layout/vList4#1"/>
    <dgm:cxn modelId="{BA285DBC-ABA4-438A-A030-520BAEC89314}" type="presParOf" srcId="{DC3B92D9-7959-4205-9DAF-EF2877A74F63}" destId="{81ABDC99-F85E-4A00-9967-53C3DBC8733D}" srcOrd="4" destOrd="0" presId="urn:microsoft.com/office/officeart/2005/8/layout/vList4#1"/>
    <dgm:cxn modelId="{C0645339-EE70-4E6C-AB1C-AA9ABE0F0740}" type="presParOf" srcId="{81ABDC99-F85E-4A00-9967-53C3DBC8733D}" destId="{211AC50D-753A-463D-8564-05F36DE1DB1E}" srcOrd="0" destOrd="0" presId="urn:microsoft.com/office/officeart/2005/8/layout/vList4#1"/>
    <dgm:cxn modelId="{F00B52AF-0F40-477D-A488-8D4928E3F89D}" type="presParOf" srcId="{81ABDC99-F85E-4A00-9967-53C3DBC8733D}" destId="{B3DD1838-A352-486E-A83D-BC86AB2EBF60}" srcOrd="1" destOrd="0" presId="urn:microsoft.com/office/officeart/2005/8/layout/vList4#1"/>
    <dgm:cxn modelId="{AECB7156-5054-4441-922F-4E187AD844B1}" type="presParOf" srcId="{81ABDC99-F85E-4A00-9967-53C3DBC8733D}" destId="{362D5ADC-61D4-40FD-B8BF-DBAA9ED3B28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65BF58-3704-4AB4-B011-4FFB508E6512}" type="doc">
      <dgm:prSet loTypeId="urn:microsoft.com/office/officeart/2005/8/layout/vList5" loCatId="list" qsTypeId="urn:microsoft.com/office/officeart/2005/8/quickstyle/3d4" qsCatId="3D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67424FEE-90B6-49A5-8544-B5497D5E1C50}">
      <dgm:prSet/>
      <dgm:spPr/>
      <dgm:t>
        <a:bodyPr/>
        <a:lstStyle/>
        <a:p>
          <a:pPr rtl="0"/>
          <a:r>
            <a:rPr lang="es-AR" b="1" dirty="0" smtClean="0"/>
            <a:t>DOS SEMANAS</a:t>
          </a:r>
          <a:endParaRPr lang="es-ES" dirty="0"/>
        </a:p>
      </dgm:t>
    </dgm:pt>
    <dgm:pt modelId="{E1E0B5F9-7FCA-4438-8B58-5988F5E458AC}" type="parTrans" cxnId="{F37B495B-982F-41EE-8F11-98FA3F10B227}">
      <dgm:prSet/>
      <dgm:spPr/>
      <dgm:t>
        <a:bodyPr/>
        <a:lstStyle/>
        <a:p>
          <a:endParaRPr lang="es-ES"/>
        </a:p>
      </dgm:t>
    </dgm:pt>
    <dgm:pt modelId="{08E9B440-58D8-40C4-A4B8-424504E1B523}" type="sibTrans" cxnId="{F37B495B-982F-41EE-8F11-98FA3F10B227}">
      <dgm:prSet/>
      <dgm:spPr/>
      <dgm:t>
        <a:bodyPr/>
        <a:lstStyle/>
        <a:p>
          <a:endParaRPr lang="es-ES"/>
        </a:p>
      </dgm:t>
    </dgm:pt>
    <dgm:pt modelId="{FD5778C1-27BC-47EB-887A-DB41DCF2E46E}">
      <dgm:prSet/>
      <dgm:spPr/>
      <dgm:t>
        <a:bodyPr/>
        <a:lstStyle/>
        <a:p>
          <a:pPr rtl="0"/>
          <a:r>
            <a:rPr lang="es-AR" b="1" dirty="0" smtClean="0"/>
            <a:t>Se debe realizar</a:t>
          </a:r>
          <a:endParaRPr lang="es-ES" dirty="0"/>
        </a:p>
      </dgm:t>
    </dgm:pt>
    <dgm:pt modelId="{B6F85A26-DAE0-449C-BDE3-BC1A707FE5FD}" type="parTrans" cxnId="{CA2FB260-60BC-44F4-8EC1-84F15E1DB2F9}">
      <dgm:prSet/>
      <dgm:spPr/>
      <dgm:t>
        <a:bodyPr/>
        <a:lstStyle/>
        <a:p>
          <a:endParaRPr lang="es-ES"/>
        </a:p>
      </dgm:t>
    </dgm:pt>
    <dgm:pt modelId="{63B92BCD-EC39-4C2A-BA42-F4C0E67D26F0}" type="sibTrans" cxnId="{CA2FB260-60BC-44F4-8EC1-84F15E1DB2F9}">
      <dgm:prSet/>
      <dgm:spPr/>
      <dgm:t>
        <a:bodyPr/>
        <a:lstStyle/>
        <a:p>
          <a:endParaRPr lang="es-ES"/>
        </a:p>
      </dgm:t>
    </dgm:pt>
    <dgm:pt modelId="{E4ECC882-CA1B-4A20-95DE-96C15520A4CC}">
      <dgm:prSet/>
      <dgm:spPr/>
      <dgm:t>
        <a:bodyPr/>
        <a:lstStyle/>
        <a:p>
          <a:pPr rtl="0"/>
          <a:r>
            <a:rPr lang="es-AR" dirty="0" smtClean="0"/>
            <a:t>Calentamientos de 15¨</a:t>
          </a:r>
          <a:endParaRPr lang="es-ES" dirty="0"/>
        </a:p>
      </dgm:t>
    </dgm:pt>
    <dgm:pt modelId="{D7A60524-F5DC-430F-B06C-915FF4124B7E}" type="parTrans" cxnId="{06A21FFC-CEA2-4630-9579-B6F0AB21993C}">
      <dgm:prSet/>
      <dgm:spPr/>
      <dgm:t>
        <a:bodyPr/>
        <a:lstStyle/>
        <a:p>
          <a:endParaRPr lang="es-ES"/>
        </a:p>
      </dgm:t>
    </dgm:pt>
    <dgm:pt modelId="{C3938F0B-7A50-48D8-AC71-0A87E4AF3F79}" type="sibTrans" cxnId="{06A21FFC-CEA2-4630-9579-B6F0AB21993C}">
      <dgm:prSet/>
      <dgm:spPr/>
      <dgm:t>
        <a:bodyPr/>
        <a:lstStyle/>
        <a:p>
          <a:endParaRPr lang="es-ES"/>
        </a:p>
      </dgm:t>
    </dgm:pt>
    <dgm:pt modelId="{3CD6A3D5-AE1F-41FC-B7C3-D7980E36B78F}">
      <dgm:prSet/>
      <dgm:spPr/>
      <dgm:t>
        <a:bodyPr/>
        <a:lstStyle/>
        <a:p>
          <a:pPr rtl="0"/>
          <a:r>
            <a:rPr lang="es-AR" dirty="0" smtClean="0"/>
            <a:t>Ejercicios de Flexibilidad 20¨</a:t>
          </a:r>
          <a:endParaRPr lang="es-ES" dirty="0"/>
        </a:p>
      </dgm:t>
    </dgm:pt>
    <dgm:pt modelId="{B008F0EA-52E5-46CC-9F78-186FD5EB11F6}" type="parTrans" cxnId="{C6390642-3547-4A66-8D09-5657218413B5}">
      <dgm:prSet/>
      <dgm:spPr/>
      <dgm:t>
        <a:bodyPr/>
        <a:lstStyle/>
        <a:p>
          <a:endParaRPr lang="es-ES"/>
        </a:p>
      </dgm:t>
    </dgm:pt>
    <dgm:pt modelId="{B03FB9EB-ABF7-4880-9726-594DB035C1CB}" type="sibTrans" cxnId="{C6390642-3547-4A66-8D09-5657218413B5}">
      <dgm:prSet/>
      <dgm:spPr/>
      <dgm:t>
        <a:bodyPr/>
        <a:lstStyle/>
        <a:p>
          <a:endParaRPr lang="es-ES"/>
        </a:p>
      </dgm:t>
    </dgm:pt>
    <dgm:pt modelId="{A0DD1301-3D26-4053-AE08-974AA4B6D379}">
      <dgm:prSet/>
      <dgm:spPr/>
      <dgm:t>
        <a:bodyPr/>
        <a:lstStyle/>
        <a:p>
          <a:pPr rtl="0"/>
          <a:r>
            <a:rPr lang="es-AR" dirty="0" smtClean="0"/>
            <a:t>Ejercicios de Manos libres   45¨</a:t>
          </a:r>
          <a:endParaRPr lang="es-ES" dirty="0"/>
        </a:p>
      </dgm:t>
    </dgm:pt>
    <dgm:pt modelId="{25153A03-29EC-4FA9-8AB7-9BF661880651}" type="parTrans" cxnId="{A34824EC-86DA-4700-B658-A3AEB5215D70}">
      <dgm:prSet/>
      <dgm:spPr/>
      <dgm:t>
        <a:bodyPr/>
        <a:lstStyle/>
        <a:p>
          <a:endParaRPr lang="es-ES"/>
        </a:p>
      </dgm:t>
    </dgm:pt>
    <dgm:pt modelId="{CA2F6D1C-5019-47A6-B1F1-AEB14F614F10}" type="sibTrans" cxnId="{A34824EC-86DA-4700-B658-A3AEB5215D70}">
      <dgm:prSet/>
      <dgm:spPr/>
      <dgm:t>
        <a:bodyPr/>
        <a:lstStyle/>
        <a:p>
          <a:endParaRPr lang="es-ES"/>
        </a:p>
      </dgm:t>
    </dgm:pt>
    <dgm:pt modelId="{4BA4CA5C-5975-4F68-8F2F-9F38787FCF2D}">
      <dgm:prSet/>
      <dgm:spPr/>
      <dgm:t>
        <a:bodyPr/>
        <a:lstStyle/>
        <a:p>
          <a:pPr rtl="0"/>
          <a:r>
            <a:rPr lang="es-AR" dirty="0" smtClean="0"/>
            <a:t>Estiramiento 10 ¨</a:t>
          </a:r>
          <a:endParaRPr lang="es-ES" dirty="0"/>
        </a:p>
      </dgm:t>
    </dgm:pt>
    <dgm:pt modelId="{2540F7E9-1791-4880-B9BA-0DF42F37B407}" type="parTrans" cxnId="{85CD55A9-52B2-457C-9BE1-DB35B08B3D1D}">
      <dgm:prSet/>
      <dgm:spPr/>
      <dgm:t>
        <a:bodyPr/>
        <a:lstStyle/>
        <a:p>
          <a:endParaRPr lang="es-ES"/>
        </a:p>
      </dgm:t>
    </dgm:pt>
    <dgm:pt modelId="{F53BD0F0-21FC-44B1-9FFA-D852B595FC30}" type="sibTrans" cxnId="{85CD55A9-52B2-457C-9BE1-DB35B08B3D1D}">
      <dgm:prSet/>
      <dgm:spPr/>
      <dgm:t>
        <a:bodyPr/>
        <a:lstStyle/>
        <a:p>
          <a:endParaRPr lang="es-ES"/>
        </a:p>
      </dgm:t>
    </dgm:pt>
    <dgm:pt modelId="{45E38C7F-9875-4E83-9C56-B2C715B3BDD9}">
      <dgm:prSet/>
      <dgm:spPr/>
      <dgm:t>
        <a:bodyPr/>
        <a:lstStyle/>
        <a:p>
          <a:pPr rtl="0"/>
          <a:r>
            <a:rPr lang="es-AR" b="1" dirty="0" smtClean="0"/>
            <a:t>TERCERA SEMANA</a:t>
          </a:r>
          <a:endParaRPr lang="es-ES" dirty="0"/>
        </a:p>
      </dgm:t>
    </dgm:pt>
    <dgm:pt modelId="{E566A7E3-C3B6-480F-8FB0-C76BAC688E83}" type="parTrans" cxnId="{3B1B4E58-70B4-4668-88BF-6AE39C51DE43}">
      <dgm:prSet/>
      <dgm:spPr/>
      <dgm:t>
        <a:bodyPr/>
        <a:lstStyle/>
        <a:p>
          <a:endParaRPr lang="es-ES"/>
        </a:p>
      </dgm:t>
    </dgm:pt>
    <dgm:pt modelId="{5BB4F9B9-8835-447F-A9F0-80AD952D02BE}" type="sibTrans" cxnId="{3B1B4E58-70B4-4668-88BF-6AE39C51DE43}">
      <dgm:prSet/>
      <dgm:spPr/>
      <dgm:t>
        <a:bodyPr/>
        <a:lstStyle/>
        <a:p>
          <a:endParaRPr lang="es-ES"/>
        </a:p>
      </dgm:t>
    </dgm:pt>
    <dgm:pt modelId="{FB0884AD-4842-4803-8BCE-DD5DBDE2A9FE}">
      <dgm:prSet/>
      <dgm:spPr/>
      <dgm:t>
        <a:bodyPr/>
        <a:lstStyle/>
        <a:p>
          <a:pPr rtl="0"/>
          <a:r>
            <a:rPr lang="es-AR" b="1" dirty="0" smtClean="0"/>
            <a:t>CONTINUA</a:t>
          </a:r>
          <a:endParaRPr lang="es-ES" dirty="0"/>
        </a:p>
      </dgm:t>
    </dgm:pt>
    <dgm:pt modelId="{0DFC6160-76D3-48D6-A13F-0111FE2D9183}" type="parTrans" cxnId="{5615CBA2-89B8-4FD6-8986-4018878F47D6}">
      <dgm:prSet/>
      <dgm:spPr/>
      <dgm:t>
        <a:bodyPr/>
        <a:lstStyle/>
        <a:p>
          <a:endParaRPr lang="es-ES"/>
        </a:p>
      </dgm:t>
    </dgm:pt>
    <dgm:pt modelId="{49A61F28-7CBF-441D-B9F6-1D26B8FE662B}" type="sibTrans" cxnId="{5615CBA2-89B8-4FD6-8986-4018878F47D6}">
      <dgm:prSet/>
      <dgm:spPr/>
      <dgm:t>
        <a:bodyPr/>
        <a:lstStyle/>
        <a:p>
          <a:endParaRPr lang="es-ES"/>
        </a:p>
      </dgm:t>
    </dgm:pt>
    <dgm:pt modelId="{34D49C1B-E235-4178-80E7-FB2471FE5CC7}">
      <dgm:prSet/>
      <dgm:spPr/>
      <dgm:t>
        <a:bodyPr/>
        <a:lstStyle/>
        <a:p>
          <a:pPr rtl="0"/>
          <a:r>
            <a:rPr lang="es-AR" b="1" dirty="0" smtClean="0"/>
            <a:t>Calentamiento 15¨</a:t>
          </a:r>
          <a:endParaRPr lang="es-ES" dirty="0"/>
        </a:p>
      </dgm:t>
    </dgm:pt>
    <dgm:pt modelId="{A58B8FAE-5EDE-4E1A-9F91-866C4150141D}" type="parTrans" cxnId="{BEB8A535-E429-4199-AB76-94B74F016096}">
      <dgm:prSet/>
      <dgm:spPr/>
      <dgm:t>
        <a:bodyPr/>
        <a:lstStyle/>
        <a:p>
          <a:endParaRPr lang="es-ES"/>
        </a:p>
      </dgm:t>
    </dgm:pt>
    <dgm:pt modelId="{C673DC28-8EAA-45B9-B51F-5A26F51EBF6F}" type="sibTrans" cxnId="{BEB8A535-E429-4199-AB76-94B74F016096}">
      <dgm:prSet/>
      <dgm:spPr/>
      <dgm:t>
        <a:bodyPr/>
        <a:lstStyle/>
        <a:p>
          <a:endParaRPr lang="es-ES"/>
        </a:p>
      </dgm:t>
    </dgm:pt>
    <dgm:pt modelId="{26555CED-22CB-4AFA-9C16-4A637629EE67}">
      <dgm:prSet/>
      <dgm:spPr/>
      <dgm:t>
        <a:bodyPr/>
        <a:lstStyle/>
        <a:p>
          <a:pPr rtl="0"/>
          <a:r>
            <a:rPr lang="es-AR" dirty="0" smtClean="0"/>
            <a:t>Ejercicios coordinados 20¨</a:t>
          </a:r>
          <a:endParaRPr lang="es-ES" dirty="0"/>
        </a:p>
      </dgm:t>
    </dgm:pt>
    <dgm:pt modelId="{F3E686DC-C942-4546-9B9C-B28E7806D1CB}" type="parTrans" cxnId="{FA4D8347-93A6-4041-BBC0-426091560EB5}">
      <dgm:prSet/>
      <dgm:spPr/>
      <dgm:t>
        <a:bodyPr/>
        <a:lstStyle/>
        <a:p>
          <a:endParaRPr lang="es-ES"/>
        </a:p>
      </dgm:t>
    </dgm:pt>
    <dgm:pt modelId="{3B5C1CF3-03E8-4B1E-899E-580F24570CAA}" type="sibTrans" cxnId="{FA4D8347-93A6-4041-BBC0-426091560EB5}">
      <dgm:prSet/>
      <dgm:spPr/>
      <dgm:t>
        <a:bodyPr/>
        <a:lstStyle/>
        <a:p>
          <a:endParaRPr lang="es-ES"/>
        </a:p>
      </dgm:t>
    </dgm:pt>
    <dgm:pt modelId="{F93F0D81-9FBF-42B6-B5CC-3E07134500E8}">
      <dgm:prSet/>
      <dgm:spPr/>
      <dgm:t>
        <a:bodyPr/>
        <a:lstStyle/>
        <a:p>
          <a:pPr rtl="0"/>
          <a:r>
            <a:rPr lang="es-AR" dirty="0" smtClean="0"/>
            <a:t>Saltos de la Pica 30¨ </a:t>
          </a:r>
          <a:endParaRPr lang="es-ES" dirty="0"/>
        </a:p>
      </dgm:t>
    </dgm:pt>
    <dgm:pt modelId="{017CF8E9-AECF-40C2-91ED-45AFA6548178}" type="parTrans" cxnId="{3806E743-233E-4CD0-B56B-BAC543D26707}">
      <dgm:prSet/>
      <dgm:spPr/>
      <dgm:t>
        <a:bodyPr/>
        <a:lstStyle/>
        <a:p>
          <a:endParaRPr lang="es-ES"/>
        </a:p>
      </dgm:t>
    </dgm:pt>
    <dgm:pt modelId="{0FB5896F-AC8B-4224-BB93-05A261212D24}" type="sibTrans" cxnId="{3806E743-233E-4CD0-B56B-BAC543D26707}">
      <dgm:prSet/>
      <dgm:spPr/>
      <dgm:t>
        <a:bodyPr/>
        <a:lstStyle/>
        <a:p>
          <a:endParaRPr lang="es-ES"/>
        </a:p>
      </dgm:t>
    </dgm:pt>
    <dgm:pt modelId="{7148944A-D653-41BD-84A2-28E97497B295}">
      <dgm:prSet/>
      <dgm:spPr/>
      <dgm:t>
        <a:bodyPr/>
        <a:lstStyle/>
        <a:p>
          <a:pPr rtl="0"/>
          <a:r>
            <a:rPr lang="es-AR" dirty="0" smtClean="0"/>
            <a:t>Estiramiento 10¨</a:t>
          </a:r>
          <a:endParaRPr lang="es-ES" dirty="0"/>
        </a:p>
      </dgm:t>
    </dgm:pt>
    <dgm:pt modelId="{A4ED1267-A36C-4E69-8506-B13BB8F57D3C}" type="parTrans" cxnId="{6FB168CE-8646-4846-8E76-C8FB14207461}">
      <dgm:prSet/>
      <dgm:spPr/>
      <dgm:t>
        <a:bodyPr/>
        <a:lstStyle/>
        <a:p>
          <a:endParaRPr lang="es-ES"/>
        </a:p>
      </dgm:t>
    </dgm:pt>
    <dgm:pt modelId="{72A3E2E7-2B80-4A2B-A2F4-F26F01E9CDE6}" type="sibTrans" cxnId="{6FB168CE-8646-4846-8E76-C8FB14207461}">
      <dgm:prSet/>
      <dgm:spPr/>
      <dgm:t>
        <a:bodyPr/>
        <a:lstStyle/>
        <a:p>
          <a:endParaRPr lang="es-ES"/>
        </a:p>
      </dgm:t>
    </dgm:pt>
    <dgm:pt modelId="{E0D3DC6B-4D68-4D1E-9034-A9A5AA3DE7F4}">
      <dgm:prSet/>
      <dgm:spPr/>
      <dgm:t>
        <a:bodyPr/>
        <a:lstStyle/>
        <a:p>
          <a:pPr rtl="0"/>
          <a:r>
            <a:rPr lang="es-AR" b="1" dirty="0" smtClean="0"/>
            <a:t>CUARTA SEMANA</a:t>
          </a:r>
          <a:endParaRPr lang="es-ES" dirty="0"/>
        </a:p>
      </dgm:t>
    </dgm:pt>
    <dgm:pt modelId="{BF021617-5709-4689-81D1-E1EF9DD97119}" type="parTrans" cxnId="{7E1CE547-9D7F-4679-A306-32B5DF1E5AF0}">
      <dgm:prSet/>
      <dgm:spPr/>
      <dgm:t>
        <a:bodyPr/>
        <a:lstStyle/>
        <a:p>
          <a:endParaRPr lang="es-ES"/>
        </a:p>
      </dgm:t>
    </dgm:pt>
    <dgm:pt modelId="{31284EE5-07BA-4972-AB78-D5D4251C73F7}" type="sibTrans" cxnId="{7E1CE547-9D7F-4679-A306-32B5DF1E5AF0}">
      <dgm:prSet/>
      <dgm:spPr/>
      <dgm:t>
        <a:bodyPr/>
        <a:lstStyle/>
        <a:p>
          <a:endParaRPr lang="es-ES"/>
        </a:p>
      </dgm:t>
    </dgm:pt>
    <dgm:pt modelId="{2FDBD135-18A3-4B39-9EA1-F1B88E7647FF}">
      <dgm:prSet/>
      <dgm:spPr/>
      <dgm:t>
        <a:bodyPr/>
        <a:lstStyle/>
        <a:p>
          <a:pPr rtl="0"/>
          <a:r>
            <a:rPr lang="es-AR" b="1" dirty="0" smtClean="0"/>
            <a:t>CONTINUA</a:t>
          </a:r>
          <a:endParaRPr lang="es-ES" dirty="0"/>
        </a:p>
      </dgm:t>
    </dgm:pt>
    <dgm:pt modelId="{1065204A-28AA-4FAA-A797-A8CA448BA432}" type="parTrans" cxnId="{2D37332D-8F3E-43B0-B9C1-F05651E1ED12}">
      <dgm:prSet/>
      <dgm:spPr/>
      <dgm:t>
        <a:bodyPr/>
        <a:lstStyle/>
        <a:p>
          <a:endParaRPr lang="es-ES"/>
        </a:p>
      </dgm:t>
    </dgm:pt>
    <dgm:pt modelId="{2E5B3570-BCBB-47E3-8DEA-958CA75679C7}" type="sibTrans" cxnId="{2D37332D-8F3E-43B0-B9C1-F05651E1ED12}">
      <dgm:prSet/>
      <dgm:spPr/>
      <dgm:t>
        <a:bodyPr/>
        <a:lstStyle/>
        <a:p>
          <a:endParaRPr lang="es-ES"/>
        </a:p>
      </dgm:t>
    </dgm:pt>
    <dgm:pt modelId="{93BB87A3-7FEA-461E-BE33-358DFE34B0F6}">
      <dgm:prSet/>
      <dgm:spPr/>
      <dgm:t>
        <a:bodyPr/>
        <a:lstStyle/>
        <a:p>
          <a:pPr rtl="0"/>
          <a:r>
            <a:rPr lang="es-AR" b="1" dirty="0" smtClean="0"/>
            <a:t>Calentamiento 15¨</a:t>
          </a:r>
          <a:endParaRPr lang="es-ES" dirty="0"/>
        </a:p>
      </dgm:t>
    </dgm:pt>
    <dgm:pt modelId="{29AC8A37-C4EA-4A24-B009-F9C7AF9B0E22}" type="parTrans" cxnId="{6786F124-8E48-490C-B327-BEF7F2DDAC7B}">
      <dgm:prSet/>
      <dgm:spPr/>
      <dgm:t>
        <a:bodyPr/>
        <a:lstStyle/>
        <a:p>
          <a:endParaRPr lang="es-ES"/>
        </a:p>
      </dgm:t>
    </dgm:pt>
    <dgm:pt modelId="{21F17EC3-3C6C-4E9E-8094-3CDCE59DD44A}" type="sibTrans" cxnId="{6786F124-8E48-490C-B327-BEF7F2DDAC7B}">
      <dgm:prSet/>
      <dgm:spPr/>
      <dgm:t>
        <a:bodyPr/>
        <a:lstStyle/>
        <a:p>
          <a:endParaRPr lang="es-ES"/>
        </a:p>
      </dgm:t>
    </dgm:pt>
    <dgm:pt modelId="{686A0A03-243F-489F-9629-657288242BAF}">
      <dgm:prSet/>
      <dgm:spPr/>
      <dgm:t>
        <a:bodyPr/>
        <a:lstStyle/>
        <a:p>
          <a:pPr rtl="0"/>
          <a:r>
            <a:rPr lang="es-AR" dirty="0" smtClean="0"/>
            <a:t>Ejercicios coordinados 20¨</a:t>
          </a:r>
          <a:endParaRPr lang="es-ES" dirty="0"/>
        </a:p>
      </dgm:t>
    </dgm:pt>
    <dgm:pt modelId="{B2169FC8-D6CA-4BF8-B3E9-7863FDAE97A0}" type="parTrans" cxnId="{ED3D8A71-DF43-40C2-B86D-A6E60D7D7B78}">
      <dgm:prSet/>
      <dgm:spPr/>
      <dgm:t>
        <a:bodyPr/>
        <a:lstStyle/>
        <a:p>
          <a:endParaRPr lang="es-ES"/>
        </a:p>
      </dgm:t>
    </dgm:pt>
    <dgm:pt modelId="{522E98D4-7A7A-4895-AEBF-D362B0334732}" type="sibTrans" cxnId="{ED3D8A71-DF43-40C2-B86D-A6E60D7D7B78}">
      <dgm:prSet/>
      <dgm:spPr/>
      <dgm:t>
        <a:bodyPr/>
        <a:lstStyle/>
        <a:p>
          <a:endParaRPr lang="es-ES"/>
        </a:p>
      </dgm:t>
    </dgm:pt>
    <dgm:pt modelId="{8FC5EAEE-566A-4C50-935A-D5929570AD52}">
      <dgm:prSet/>
      <dgm:spPr/>
      <dgm:t>
        <a:bodyPr/>
        <a:lstStyle/>
        <a:p>
          <a:pPr rtl="0"/>
          <a:r>
            <a:rPr lang="es-AR" dirty="0" smtClean="0"/>
            <a:t>Saltos de la cama elástica  30¨ </a:t>
          </a:r>
          <a:endParaRPr lang="es-ES" dirty="0"/>
        </a:p>
      </dgm:t>
    </dgm:pt>
    <dgm:pt modelId="{D9B07EAD-6E66-44D7-AD5D-BBF3D365B700}" type="parTrans" cxnId="{CBEB674E-379E-488E-9D4D-113EE1BAF40D}">
      <dgm:prSet/>
      <dgm:spPr/>
      <dgm:t>
        <a:bodyPr/>
        <a:lstStyle/>
        <a:p>
          <a:endParaRPr lang="es-ES"/>
        </a:p>
      </dgm:t>
    </dgm:pt>
    <dgm:pt modelId="{FC5DD6D6-EF52-42BA-8453-B67F4FA661F4}" type="sibTrans" cxnId="{CBEB674E-379E-488E-9D4D-113EE1BAF40D}">
      <dgm:prSet/>
      <dgm:spPr/>
      <dgm:t>
        <a:bodyPr/>
        <a:lstStyle/>
        <a:p>
          <a:endParaRPr lang="es-ES"/>
        </a:p>
      </dgm:t>
    </dgm:pt>
    <dgm:pt modelId="{68E7E2DB-156D-42F3-A811-2CF89CEE5A6D}">
      <dgm:prSet/>
      <dgm:spPr/>
      <dgm:t>
        <a:bodyPr/>
        <a:lstStyle/>
        <a:p>
          <a:pPr rtl="0"/>
          <a:r>
            <a:rPr lang="es-AR" dirty="0" smtClean="0"/>
            <a:t>Estiramiento 10</a:t>
          </a:r>
          <a:endParaRPr lang="es-ES" dirty="0"/>
        </a:p>
      </dgm:t>
    </dgm:pt>
    <dgm:pt modelId="{C8E1E3B3-BFDB-48BF-92BA-1FB38567E569}" type="parTrans" cxnId="{7C71B9D2-92FB-4F94-9754-91E12BB33372}">
      <dgm:prSet/>
      <dgm:spPr/>
      <dgm:t>
        <a:bodyPr/>
        <a:lstStyle/>
        <a:p>
          <a:endParaRPr lang="es-ES"/>
        </a:p>
      </dgm:t>
    </dgm:pt>
    <dgm:pt modelId="{D7B1D4A4-1E4C-47F2-8D50-44E6FCB81C1E}" type="sibTrans" cxnId="{7C71B9D2-92FB-4F94-9754-91E12BB33372}">
      <dgm:prSet/>
      <dgm:spPr/>
      <dgm:t>
        <a:bodyPr/>
        <a:lstStyle/>
        <a:p>
          <a:endParaRPr lang="es-ES"/>
        </a:p>
      </dgm:t>
    </dgm:pt>
    <dgm:pt modelId="{B74826B1-83A9-48C3-98E8-3CF3A0651AAA}">
      <dgm:prSet/>
      <dgm:spPr/>
      <dgm:t>
        <a:bodyPr/>
        <a:lstStyle/>
        <a:p>
          <a:pPr rtl="0"/>
          <a:r>
            <a:rPr lang="es-AR" b="1" dirty="0" smtClean="0"/>
            <a:t>QUINTA SEMANA</a:t>
          </a:r>
          <a:endParaRPr lang="es-ES" dirty="0"/>
        </a:p>
      </dgm:t>
    </dgm:pt>
    <dgm:pt modelId="{B5C2FA6A-59E2-4F51-9BB5-6DAC6A88A0A3}" type="parTrans" cxnId="{478B26D3-02C4-468C-96D1-5F2B2348CA4B}">
      <dgm:prSet/>
      <dgm:spPr/>
      <dgm:t>
        <a:bodyPr/>
        <a:lstStyle/>
        <a:p>
          <a:endParaRPr lang="es-ES"/>
        </a:p>
      </dgm:t>
    </dgm:pt>
    <dgm:pt modelId="{15D89EC4-7DCE-49F6-9225-5625E6B03EA5}" type="sibTrans" cxnId="{478B26D3-02C4-468C-96D1-5F2B2348CA4B}">
      <dgm:prSet/>
      <dgm:spPr/>
      <dgm:t>
        <a:bodyPr/>
        <a:lstStyle/>
        <a:p>
          <a:endParaRPr lang="es-ES"/>
        </a:p>
      </dgm:t>
    </dgm:pt>
    <dgm:pt modelId="{EB4B1AC1-02C3-43F7-A86A-D24408ABD412}">
      <dgm:prSet/>
      <dgm:spPr/>
      <dgm:t>
        <a:bodyPr/>
        <a:lstStyle/>
        <a:p>
          <a:pPr rtl="0"/>
          <a:r>
            <a:rPr lang="es-AR" b="1" dirty="0" smtClean="0"/>
            <a:t>CULMINACION</a:t>
          </a:r>
          <a:endParaRPr lang="es-ES" dirty="0"/>
        </a:p>
      </dgm:t>
    </dgm:pt>
    <dgm:pt modelId="{67300D5D-228C-4561-84CD-236186ED0B0B}" type="parTrans" cxnId="{28F47538-A991-427F-BC6B-782C115A4F90}">
      <dgm:prSet/>
      <dgm:spPr/>
      <dgm:t>
        <a:bodyPr/>
        <a:lstStyle/>
        <a:p>
          <a:endParaRPr lang="es-ES"/>
        </a:p>
      </dgm:t>
    </dgm:pt>
    <dgm:pt modelId="{25C5DA76-B8A1-4C47-BC71-539A4EC331EE}" type="sibTrans" cxnId="{28F47538-A991-427F-BC6B-782C115A4F90}">
      <dgm:prSet/>
      <dgm:spPr/>
      <dgm:t>
        <a:bodyPr/>
        <a:lstStyle/>
        <a:p>
          <a:endParaRPr lang="es-ES"/>
        </a:p>
      </dgm:t>
    </dgm:pt>
    <dgm:pt modelId="{48997087-79B9-40FF-8E39-2455A1075169}">
      <dgm:prSet/>
      <dgm:spPr/>
      <dgm:t>
        <a:bodyPr/>
        <a:lstStyle/>
        <a:p>
          <a:pPr rtl="0"/>
          <a:r>
            <a:rPr lang="es-AR" b="1" dirty="0" smtClean="0"/>
            <a:t>Calentamiento 15¨</a:t>
          </a:r>
          <a:endParaRPr lang="es-ES" dirty="0"/>
        </a:p>
      </dgm:t>
    </dgm:pt>
    <dgm:pt modelId="{0C85344B-EDF7-4BF5-BC86-1F2F5692278C}" type="parTrans" cxnId="{7588079A-E6DA-41FA-B8D6-C7372438A8C2}">
      <dgm:prSet/>
      <dgm:spPr/>
      <dgm:t>
        <a:bodyPr/>
        <a:lstStyle/>
        <a:p>
          <a:endParaRPr lang="es-ES"/>
        </a:p>
      </dgm:t>
    </dgm:pt>
    <dgm:pt modelId="{0AF07C22-1527-4D84-87D0-0B8D6381E6C7}" type="sibTrans" cxnId="{7588079A-E6DA-41FA-B8D6-C7372438A8C2}">
      <dgm:prSet/>
      <dgm:spPr/>
      <dgm:t>
        <a:bodyPr/>
        <a:lstStyle/>
        <a:p>
          <a:endParaRPr lang="es-ES"/>
        </a:p>
      </dgm:t>
    </dgm:pt>
    <dgm:pt modelId="{F8B5CEBF-B064-4870-A07B-2EAC82490F6A}">
      <dgm:prSet/>
      <dgm:spPr/>
      <dgm:t>
        <a:bodyPr/>
        <a:lstStyle/>
        <a:p>
          <a:pPr rtl="0"/>
          <a:r>
            <a:rPr lang="es-AR" dirty="0" smtClean="0"/>
            <a:t>Ejercicios coordinados 20¨</a:t>
          </a:r>
          <a:endParaRPr lang="es-ES" dirty="0"/>
        </a:p>
      </dgm:t>
    </dgm:pt>
    <dgm:pt modelId="{B8B2EB0F-34F0-4FD1-9BD4-DB39E6571F49}" type="parTrans" cxnId="{7EE0069F-632C-4A07-AA65-2FAA0A5E5060}">
      <dgm:prSet/>
      <dgm:spPr/>
      <dgm:t>
        <a:bodyPr/>
        <a:lstStyle/>
        <a:p>
          <a:endParaRPr lang="es-ES"/>
        </a:p>
      </dgm:t>
    </dgm:pt>
    <dgm:pt modelId="{3824ADD9-85BF-4023-AEC6-B026B99BF5CE}" type="sibTrans" cxnId="{7EE0069F-632C-4A07-AA65-2FAA0A5E5060}">
      <dgm:prSet/>
      <dgm:spPr/>
      <dgm:t>
        <a:bodyPr/>
        <a:lstStyle/>
        <a:p>
          <a:endParaRPr lang="es-ES"/>
        </a:p>
      </dgm:t>
    </dgm:pt>
    <dgm:pt modelId="{D6C5DDB6-6853-4D59-82D7-189EDDD3D633}">
      <dgm:prSet/>
      <dgm:spPr/>
      <dgm:t>
        <a:bodyPr/>
        <a:lstStyle/>
        <a:p>
          <a:pPr rtl="0"/>
          <a:r>
            <a:rPr lang="es-AR" dirty="0" smtClean="0"/>
            <a:t>Practicas del tablón de la piscina 1 mts por 30¨ </a:t>
          </a:r>
          <a:endParaRPr lang="es-ES" dirty="0"/>
        </a:p>
      </dgm:t>
    </dgm:pt>
    <dgm:pt modelId="{C924393C-0871-4DD0-BA5E-0F070CF3E449}" type="parTrans" cxnId="{E153BCDE-B9C9-4DD9-AAED-C7523C29182B}">
      <dgm:prSet/>
      <dgm:spPr/>
      <dgm:t>
        <a:bodyPr/>
        <a:lstStyle/>
        <a:p>
          <a:endParaRPr lang="es-ES"/>
        </a:p>
      </dgm:t>
    </dgm:pt>
    <dgm:pt modelId="{263731D9-035E-493D-B7FC-C1A6AFCDE402}" type="sibTrans" cxnId="{E153BCDE-B9C9-4DD9-AAED-C7523C29182B}">
      <dgm:prSet/>
      <dgm:spPr/>
      <dgm:t>
        <a:bodyPr/>
        <a:lstStyle/>
        <a:p>
          <a:endParaRPr lang="es-ES"/>
        </a:p>
      </dgm:t>
    </dgm:pt>
    <dgm:pt modelId="{E4D61AA0-2061-4381-8559-A1C04EACA78C}">
      <dgm:prSet/>
      <dgm:spPr/>
      <dgm:t>
        <a:bodyPr/>
        <a:lstStyle/>
        <a:p>
          <a:pPr rtl="0"/>
          <a:r>
            <a:rPr lang="es-AR" dirty="0" smtClean="0"/>
            <a:t>Fortalecer la decisión saltando de los tablones subsiguientes</a:t>
          </a:r>
          <a:endParaRPr lang="es-ES" dirty="0"/>
        </a:p>
      </dgm:t>
    </dgm:pt>
    <dgm:pt modelId="{650CEC69-A1B8-4D70-A486-84BDF525DB50}" type="parTrans" cxnId="{B3D25226-DE26-4798-BB28-2DCBDC6D0887}">
      <dgm:prSet/>
      <dgm:spPr/>
      <dgm:t>
        <a:bodyPr/>
        <a:lstStyle/>
        <a:p>
          <a:endParaRPr lang="es-ES"/>
        </a:p>
      </dgm:t>
    </dgm:pt>
    <dgm:pt modelId="{A44B1892-90CE-4F7A-B7F8-F05DFA4A84A6}" type="sibTrans" cxnId="{B3D25226-DE26-4798-BB28-2DCBDC6D0887}">
      <dgm:prSet/>
      <dgm:spPr/>
      <dgm:t>
        <a:bodyPr/>
        <a:lstStyle/>
        <a:p>
          <a:endParaRPr lang="es-ES"/>
        </a:p>
      </dgm:t>
    </dgm:pt>
    <dgm:pt modelId="{3DF8E2E6-10D4-4B2C-9AC4-F8165CCA5458}" type="pres">
      <dgm:prSet presAssocID="{6765BF58-3704-4AB4-B011-4FFB508E65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649884A-B8DA-4424-A488-76C5EC82D65C}" type="pres">
      <dgm:prSet presAssocID="{67424FEE-90B6-49A5-8544-B5497D5E1C50}" presName="linNode" presStyleCnt="0"/>
      <dgm:spPr/>
    </dgm:pt>
    <dgm:pt modelId="{ECD60C33-5D44-404D-A744-741858543F8D}" type="pres">
      <dgm:prSet presAssocID="{67424FEE-90B6-49A5-8544-B5497D5E1C5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BC0F22-B05E-4717-AE60-21CAAFE1B6A5}" type="pres">
      <dgm:prSet presAssocID="{67424FEE-90B6-49A5-8544-B5497D5E1C50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23A774-275D-483C-A49C-0D4D51D993A3}" type="pres">
      <dgm:prSet presAssocID="{08E9B440-58D8-40C4-A4B8-424504E1B523}" presName="sp" presStyleCnt="0"/>
      <dgm:spPr/>
    </dgm:pt>
    <dgm:pt modelId="{B0F73AFE-A19A-4723-ABA1-E7258541ABD4}" type="pres">
      <dgm:prSet presAssocID="{45E38C7F-9875-4E83-9C56-B2C715B3BDD9}" presName="linNode" presStyleCnt="0"/>
      <dgm:spPr/>
    </dgm:pt>
    <dgm:pt modelId="{E6F83C53-C451-4881-968A-8B9ADC39E8F0}" type="pres">
      <dgm:prSet presAssocID="{45E38C7F-9875-4E83-9C56-B2C715B3BDD9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45F4E5-EF08-40C3-955F-0CF18CBADE70}" type="pres">
      <dgm:prSet presAssocID="{45E38C7F-9875-4E83-9C56-B2C715B3BDD9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392F96-C66A-498A-862E-66C3FF2D47CA}" type="pres">
      <dgm:prSet presAssocID="{5BB4F9B9-8835-447F-A9F0-80AD952D02BE}" presName="sp" presStyleCnt="0"/>
      <dgm:spPr/>
    </dgm:pt>
    <dgm:pt modelId="{F112216E-3B46-4CBF-9DE6-EB8B773B5CEC}" type="pres">
      <dgm:prSet presAssocID="{E0D3DC6B-4D68-4D1E-9034-A9A5AA3DE7F4}" presName="linNode" presStyleCnt="0"/>
      <dgm:spPr/>
    </dgm:pt>
    <dgm:pt modelId="{6FBE5E5E-E260-4768-87DB-D8959A9ED987}" type="pres">
      <dgm:prSet presAssocID="{E0D3DC6B-4D68-4D1E-9034-A9A5AA3DE7F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7292F3-4CA7-4DC9-A0A6-DCDD34905D7E}" type="pres">
      <dgm:prSet presAssocID="{E0D3DC6B-4D68-4D1E-9034-A9A5AA3DE7F4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4759CA-6897-42B1-8D8C-1E0B85A2D732}" type="pres">
      <dgm:prSet presAssocID="{31284EE5-07BA-4972-AB78-D5D4251C73F7}" presName="sp" presStyleCnt="0"/>
      <dgm:spPr/>
    </dgm:pt>
    <dgm:pt modelId="{452807F7-18F0-4961-A7E2-EB70C58BA4DB}" type="pres">
      <dgm:prSet presAssocID="{B74826B1-83A9-48C3-98E8-3CF3A0651AAA}" presName="linNode" presStyleCnt="0"/>
      <dgm:spPr/>
    </dgm:pt>
    <dgm:pt modelId="{D11E56BB-D4D0-4EB6-A205-4FAFA60F5867}" type="pres">
      <dgm:prSet presAssocID="{B74826B1-83A9-48C3-98E8-3CF3A0651AAA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D05B20-247C-4A15-9A63-C8BE19A5D47B}" type="pres">
      <dgm:prSet presAssocID="{B74826B1-83A9-48C3-98E8-3CF3A0651AAA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FB168CE-8646-4846-8E76-C8FB14207461}" srcId="{45E38C7F-9875-4E83-9C56-B2C715B3BDD9}" destId="{7148944A-D653-41BD-84A2-28E97497B295}" srcOrd="4" destOrd="0" parTransId="{A4ED1267-A36C-4E69-8506-B13BB8F57D3C}" sibTransId="{72A3E2E7-2B80-4A2B-A2F4-F26F01E9CDE6}"/>
    <dgm:cxn modelId="{7C71B9D2-92FB-4F94-9754-91E12BB33372}" srcId="{E0D3DC6B-4D68-4D1E-9034-A9A5AA3DE7F4}" destId="{68E7E2DB-156D-42F3-A811-2CF89CEE5A6D}" srcOrd="4" destOrd="0" parTransId="{C8E1E3B3-BFDB-48BF-92BA-1FB38567E569}" sibTransId="{D7B1D4A4-1E4C-47F2-8D50-44E6FCB81C1E}"/>
    <dgm:cxn modelId="{06A21FFC-CEA2-4630-9579-B6F0AB21993C}" srcId="{67424FEE-90B6-49A5-8544-B5497D5E1C50}" destId="{E4ECC882-CA1B-4A20-95DE-96C15520A4CC}" srcOrd="1" destOrd="0" parTransId="{D7A60524-F5DC-430F-B06C-915FF4124B7E}" sibTransId="{C3938F0B-7A50-48D8-AC71-0A87E4AF3F79}"/>
    <dgm:cxn modelId="{70EE47FC-8149-4DE2-B066-A640B0EE222D}" type="presOf" srcId="{FB0884AD-4842-4803-8BCE-DD5DBDE2A9FE}" destId="{B045F4E5-EF08-40C3-955F-0CF18CBADE70}" srcOrd="0" destOrd="0" presId="urn:microsoft.com/office/officeart/2005/8/layout/vList5"/>
    <dgm:cxn modelId="{7833C2AF-5C99-48F7-8345-A7E837DC3E41}" type="presOf" srcId="{E4ECC882-CA1B-4A20-95DE-96C15520A4CC}" destId="{78BC0F22-B05E-4717-AE60-21CAAFE1B6A5}" srcOrd="0" destOrd="1" presId="urn:microsoft.com/office/officeart/2005/8/layout/vList5"/>
    <dgm:cxn modelId="{B96CC789-D666-4C17-9D7C-3F3DA0B321DB}" type="presOf" srcId="{45E38C7F-9875-4E83-9C56-B2C715B3BDD9}" destId="{E6F83C53-C451-4881-968A-8B9ADC39E8F0}" srcOrd="0" destOrd="0" presId="urn:microsoft.com/office/officeart/2005/8/layout/vList5"/>
    <dgm:cxn modelId="{CA2FB260-60BC-44F4-8EC1-84F15E1DB2F9}" srcId="{67424FEE-90B6-49A5-8544-B5497D5E1C50}" destId="{FD5778C1-27BC-47EB-887A-DB41DCF2E46E}" srcOrd="0" destOrd="0" parTransId="{B6F85A26-DAE0-449C-BDE3-BC1A707FE5FD}" sibTransId="{63B92BCD-EC39-4C2A-BA42-F4C0E67D26F0}"/>
    <dgm:cxn modelId="{85CD55A9-52B2-457C-9BE1-DB35B08B3D1D}" srcId="{67424FEE-90B6-49A5-8544-B5497D5E1C50}" destId="{4BA4CA5C-5975-4F68-8F2F-9F38787FCF2D}" srcOrd="4" destOrd="0" parTransId="{2540F7E9-1791-4880-B9BA-0DF42F37B407}" sibTransId="{F53BD0F0-21FC-44B1-9FFA-D852B595FC30}"/>
    <dgm:cxn modelId="{F37B495B-982F-41EE-8F11-98FA3F10B227}" srcId="{6765BF58-3704-4AB4-B011-4FFB508E6512}" destId="{67424FEE-90B6-49A5-8544-B5497D5E1C50}" srcOrd="0" destOrd="0" parTransId="{E1E0B5F9-7FCA-4438-8B58-5988F5E458AC}" sibTransId="{08E9B440-58D8-40C4-A4B8-424504E1B523}"/>
    <dgm:cxn modelId="{CBEB674E-379E-488E-9D4D-113EE1BAF40D}" srcId="{E0D3DC6B-4D68-4D1E-9034-A9A5AA3DE7F4}" destId="{8FC5EAEE-566A-4C50-935A-D5929570AD52}" srcOrd="3" destOrd="0" parTransId="{D9B07EAD-6E66-44D7-AD5D-BBF3D365B700}" sibTransId="{FC5DD6D6-EF52-42BA-8453-B67F4FA661F4}"/>
    <dgm:cxn modelId="{7EE0069F-632C-4A07-AA65-2FAA0A5E5060}" srcId="{B74826B1-83A9-48C3-98E8-3CF3A0651AAA}" destId="{F8B5CEBF-B064-4870-A07B-2EAC82490F6A}" srcOrd="2" destOrd="0" parTransId="{B8B2EB0F-34F0-4FD1-9BD4-DB39E6571F49}" sibTransId="{3824ADD9-85BF-4023-AEC6-B026B99BF5CE}"/>
    <dgm:cxn modelId="{24CF2341-038D-4C2C-84DA-B29AE891533A}" type="presOf" srcId="{67424FEE-90B6-49A5-8544-B5497D5E1C50}" destId="{ECD60C33-5D44-404D-A744-741858543F8D}" srcOrd="0" destOrd="0" presId="urn:microsoft.com/office/officeart/2005/8/layout/vList5"/>
    <dgm:cxn modelId="{6786F124-8E48-490C-B327-BEF7F2DDAC7B}" srcId="{E0D3DC6B-4D68-4D1E-9034-A9A5AA3DE7F4}" destId="{93BB87A3-7FEA-461E-BE33-358DFE34B0F6}" srcOrd="1" destOrd="0" parTransId="{29AC8A37-C4EA-4A24-B009-F9C7AF9B0E22}" sibTransId="{21F17EC3-3C6C-4E9E-8094-3CDCE59DD44A}"/>
    <dgm:cxn modelId="{ACB4BE4E-5F9A-47F5-AA48-CFC6592DCEB9}" type="presOf" srcId="{2FDBD135-18A3-4B39-9EA1-F1B88E7647FF}" destId="{337292F3-4CA7-4DC9-A0A6-DCDD34905D7E}" srcOrd="0" destOrd="0" presId="urn:microsoft.com/office/officeart/2005/8/layout/vList5"/>
    <dgm:cxn modelId="{E153BCDE-B9C9-4DD9-AAED-C7523C29182B}" srcId="{B74826B1-83A9-48C3-98E8-3CF3A0651AAA}" destId="{D6C5DDB6-6853-4D59-82D7-189EDDD3D633}" srcOrd="3" destOrd="0" parTransId="{C924393C-0871-4DD0-BA5E-0F070CF3E449}" sibTransId="{263731D9-035E-493D-B7FC-C1A6AFCDE402}"/>
    <dgm:cxn modelId="{B3D25226-DE26-4798-BB28-2DCBDC6D0887}" srcId="{B74826B1-83A9-48C3-98E8-3CF3A0651AAA}" destId="{E4D61AA0-2061-4381-8559-A1C04EACA78C}" srcOrd="4" destOrd="0" parTransId="{650CEC69-A1B8-4D70-A486-84BDF525DB50}" sibTransId="{A44B1892-90CE-4F7A-B7F8-F05DFA4A84A6}"/>
    <dgm:cxn modelId="{50D3E254-27FB-4F8B-9187-BE5C50774EBF}" type="presOf" srcId="{F93F0D81-9FBF-42B6-B5CC-3E07134500E8}" destId="{B045F4E5-EF08-40C3-955F-0CF18CBADE70}" srcOrd="0" destOrd="3" presId="urn:microsoft.com/office/officeart/2005/8/layout/vList5"/>
    <dgm:cxn modelId="{A34824EC-86DA-4700-B658-A3AEB5215D70}" srcId="{67424FEE-90B6-49A5-8544-B5497D5E1C50}" destId="{A0DD1301-3D26-4053-AE08-974AA4B6D379}" srcOrd="3" destOrd="0" parTransId="{25153A03-29EC-4FA9-8AB7-9BF661880651}" sibTransId="{CA2F6D1C-5019-47A6-B1F1-AEB14F614F10}"/>
    <dgm:cxn modelId="{ED3D8A71-DF43-40C2-B86D-A6E60D7D7B78}" srcId="{E0D3DC6B-4D68-4D1E-9034-A9A5AA3DE7F4}" destId="{686A0A03-243F-489F-9629-657288242BAF}" srcOrd="2" destOrd="0" parTransId="{B2169FC8-D6CA-4BF8-B3E9-7863FDAE97A0}" sibTransId="{522E98D4-7A7A-4895-AEBF-D362B0334732}"/>
    <dgm:cxn modelId="{5615CBA2-89B8-4FD6-8986-4018878F47D6}" srcId="{45E38C7F-9875-4E83-9C56-B2C715B3BDD9}" destId="{FB0884AD-4842-4803-8BCE-DD5DBDE2A9FE}" srcOrd="0" destOrd="0" parTransId="{0DFC6160-76D3-48D6-A13F-0111FE2D9183}" sibTransId="{49A61F28-7CBF-441D-B9F6-1D26B8FE662B}"/>
    <dgm:cxn modelId="{E2FE33DE-24EE-4EA8-A594-C6C12B9C0057}" type="presOf" srcId="{26555CED-22CB-4AFA-9C16-4A637629EE67}" destId="{B045F4E5-EF08-40C3-955F-0CF18CBADE70}" srcOrd="0" destOrd="2" presId="urn:microsoft.com/office/officeart/2005/8/layout/vList5"/>
    <dgm:cxn modelId="{AEDCCF73-7ACF-44B7-AB87-EF3C46089CAC}" type="presOf" srcId="{34D49C1B-E235-4178-80E7-FB2471FE5CC7}" destId="{B045F4E5-EF08-40C3-955F-0CF18CBADE70}" srcOrd="0" destOrd="1" presId="urn:microsoft.com/office/officeart/2005/8/layout/vList5"/>
    <dgm:cxn modelId="{419CD4A6-38F3-4681-B8FA-A320F4AF27DF}" type="presOf" srcId="{EB4B1AC1-02C3-43F7-A86A-D24408ABD412}" destId="{E7D05B20-247C-4A15-9A63-C8BE19A5D47B}" srcOrd="0" destOrd="0" presId="urn:microsoft.com/office/officeart/2005/8/layout/vList5"/>
    <dgm:cxn modelId="{5A34D036-277C-4204-9777-8497F3699092}" type="presOf" srcId="{FD5778C1-27BC-47EB-887A-DB41DCF2E46E}" destId="{78BC0F22-B05E-4717-AE60-21CAAFE1B6A5}" srcOrd="0" destOrd="0" presId="urn:microsoft.com/office/officeart/2005/8/layout/vList5"/>
    <dgm:cxn modelId="{E0D8E695-45B0-4A0E-BD0A-72BF36E0B4EC}" type="presOf" srcId="{4BA4CA5C-5975-4F68-8F2F-9F38787FCF2D}" destId="{78BC0F22-B05E-4717-AE60-21CAAFE1B6A5}" srcOrd="0" destOrd="4" presId="urn:microsoft.com/office/officeart/2005/8/layout/vList5"/>
    <dgm:cxn modelId="{8C9BC17B-5495-4A6B-8FFB-AB4E1D347078}" type="presOf" srcId="{E4D61AA0-2061-4381-8559-A1C04EACA78C}" destId="{E7D05B20-247C-4A15-9A63-C8BE19A5D47B}" srcOrd="0" destOrd="4" presId="urn:microsoft.com/office/officeart/2005/8/layout/vList5"/>
    <dgm:cxn modelId="{2D37332D-8F3E-43B0-B9C1-F05651E1ED12}" srcId="{E0D3DC6B-4D68-4D1E-9034-A9A5AA3DE7F4}" destId="{2FDBD135-18A3-4B39-9EA1-F1B88E7647FF}" srcOrd="0" destOrd="0" parTransId="{1065204A-28AA-4FAA-A797-A8CA448BA432}" sibTransId="{2E5B3570-BCBB-47E3-8DEA-958CA75679C7}"/>
    <dgm:cxn modelId="{4DCE4E7E-2ADD-4809-9795-0CA856E5A776}" type="presOf" srcId="{3CD6A3D5-AE1F-41FC-B7C3-D7980E36B78F}" destId="{78BC0F22-B05E-4717-AE60-21CAAFE1B6A5}" srcOrd="0" destOrd="2" presId="urn:microsoft.com/office/officeart/2005/8/layout/vList5"/>
    <dgm:cxn modelId="{72FF7C73-4353-4BB5-AA38-BF505B4D874A}" type="presOf" srcId="{F8B5CEBF-B064-4870-A07B-2EAC82490F6A}" destId="{E7D05B20-247C-4A15-9A63-C8BE19A5D47B}" srcOrd="0" destOrd="2" presId="urn:microsoft.com/office/officeart/2005/8/layout/vList5"/>
    <dgm:cxn modelId="{28F47538-A991-427F-BC6B-782C115A4F90}" srcId="{B74826B1-83A9-48C3-98E8-3CF3A0651AAA}" destId="{EB4B1AC1-02C3-43F7-A86A-D24408ABD412}" srcOrd="0" destOrd="0" parTransId="{67300D5D-228C-4561-84CD-236186ED0B0B}" sibTransId="{25C5DA76-B8A1-4C47-BC71-539A4EC331EE}"/>
    <dgm:cxn modelId="{BDB14DDF-2E23-4123-AD78-FFBBEC4739E6}" type="presOf" srcId="{7148944A-D653-41BD-84A2-28E97497B295}" destId="{B045F4E5-EF08-40C3-955F-0CF18CBADE70}" srcOrd="0" destOrd="4" presId="urn:microsoft.com/office/officeart/2005/8/layout/vList5"/>
    <dgm:cxn modelId="{BEB8A535-E429-4199-AB76-94B74F016096}" srcId="{45E38C7F-9875-4E83-9C56-B2C715B3BDD9}" destId="{34D49C1B-E235-4178-80E7-FB2471FE5CC7}" srcOrd="1" destOrd="0" parTransId="{A58B8FAE-5EDE-4E1A-9F91-866C4150141D}" sibTransId="{C673DC28-8EAA-45B9-B51F-5A26F51EBF6F}"/>
    <dgm:cxn modelId="{FB5C8B6E-85D3-46EC-A2F3-55081DE47808}" type="presOf" srcId="{A0DD1301-3D26-4053-AE08-974AA4B6D379}" destId="{78BC0F22-B05E-4717-AE60-21CAAFE1B6A5}" srcOrd="0" destOrd="3" presId="urn:microsoft.com/office/officeart/2005/8/layout/vList5"/>
    <dgm:cxn modelId="{3DB7705C-7B94-4E64-8606-B0DBFD6CCF5F}" type="presOf" srcId="{8FC5EAEE-566A-4C50-935A-D5929570AD52}" destId="{337292F3-4CA7-4DC9-A0A6-DCDD34905D7E}" srcOrd="0" destOrd="3" presId="urn:microsoft.com/office/officeart/2005/8/layout/vList5"/>
    <dgm:cxn modelId="{C6390642-3547-4A66-8D09-5657218413B5}" srcId="{67424FEE-90B6-49A5-8544-B5497D5E1C50}" destId="{3CD6A3D5-AE1F-41FC-B7C3-D7980E36B78F}" srcOrd="2" destOrd="0" parTransId="{B008F0EA-52E5-46CC-9F78-186FD5EB11F6}" sibTransId="{B03FB9EB-ABF7-4880-9726-594DB035C1CB}"/>
    <dgm:cxn modelId="{7588079A-E6DA-41FA-B8D6-C7372438A8C2}" srcId="{B74826B1-83A9-48C3-98E8-3CF3A0651AAA}" destId="{48997087-79B9-40FF-8E39-2455A1075169}" srcOrd="1" destOrd="0" parTransId="{0C85344B-EDF7-4BF5-BC86-1F2F5692278C}" sibTransId="{0AF07C22-1527-4D84-87D0-0B8D6381E6C7}"/>
    <dgm:cxn modelId="{7E1CE547-9D7F-4679-A306-32B5DF1E5AF0}" srcId="{6765BF58-3704-4AB4-B011-4FFB508E6512}" destId="{E0D3DC6B-4D68-4D1E-9034-A9A5AA3DE7F4}" srcOrd="2" destOrd="0" parTransId="{BF021617-5709-4689-81D1-E1EF9DD97119}" sibTransId="{31284EE5-07BA-4972-AB78-D5D4251C73F7}"/>
    <dgm:cxn modelId="{A6700C55-0B12-4979-8C8A-88712C9EDDAD}" type="presOf" srcId="{B74826B1-83A9-48C3-98E8-3CF3A0651AAA}" destId="{D11E56BB-D4D0-4EB6-A205-4FAFA60F5867}" srcOrd="0" destOrd="0" presId="urn:microsoft.com/office/officeart/2005/8/layout/vList5"/>
    <dgm:cxn modelId="{B58E94A5-7767-497C-8BA4-62ECDF4B9FD5}" type="presOf" srcId="{68E7E2DB-156D-42F3-A811-2CF89CEE5A6D}" destId="{337292F3-4CA7-4DC9-A0A6-DCDD34905D7E}" srcOrd="0" destOrd="4" presId="urn:microsoft.com/office/officeart/2005/8/layout/vList5"/>
    <dgm:cxn modelId="{FA4D8347-93A6-4041-BBC0-426091560EB5}" srcId="{45E38C7F-9875-4E83-9C56-B2C715B3BDD9}" destId="{26555CED-22CB-4AFA-9C16-4A637629EE67}" srcOrd="2" destOrd="0" parTransId="{F3E686DC-C942-4546-9B9C-B28E7806D1CB}" sibTransId="{3B5C1CF3-03E8-4B1E-899E-580F24570CAA}"/>
    <dgm:cxn modelId="{3B1B4E58-70B4-4668-88BF-6AE39C51DE43}" srcId="{6765BF58-3704-4AB4-B011-4FFB508E6512}" destId="{45E38C7F-9875-4E83-9C56-B2C715B3BDD9}" srcOrd="1" destOrd="0" parTransId="{E566A7E3-C3B6-480F-8FB0-C76BAC688E83}" sibTransId="{5BB4F9B9-8835-447F-A9F0-80AD952D02BE}"/>
    <dgm:cxn modelId="{295052EA-B728-4FA0-A822-B5715B058703}" type="presOf" srcId="{48997087-79B9-40FF-8E39-2455A1075169}" destId="{E7D05B20-247C-4A15-9A63-C8BE19A5D47B}" srcOrd="0" destOrd="1" presId="urn:microsoft.com/office/officeart/2005/8/layout/vList5"/>
    <dgm:cxn modelId="{3806E743-233E-4CD0-B56B-BAC543D26707}" srcId="{45E38C7F-9875-4E83-9C56-B2C715B3BDD9}" destId="{F93F0D81-9FBF-42B6-B5CC-3E07134500E8}" srcOrd="3" destOrd="0" parTransId="{017CF8E9-AECF-40C2-91ED-45AFA6548178}" sibTransId="{0FB5896F-AC8B-4224-BB93-05A261212D24}"/>
    <dgm:cxn modelId="{478B26D3-02C4-468C-96D1-5F2B2348CA4B}" srcId="{6765BF58-3704-4AB4-B011-4FFB508E6512}" destId="{B74826B1-83A9-48C3-98E8-3CF3A0651AAA}" srcOrd="3" destOrd="0" parTransId="{B5C2FA6A-59E2-4F51-9BB5-6DAC6A88A0A3}" sibTransId="{15D89EC4-7DCE-49F6-9225-5625E6B03EA5}"/>
    <dgm:cxn modelId="{B2FB8823-C35F-4D74-9E7C-D064217CF859}" type="presOf" srcId="{93BB87A3-7FEA-461E-BE33-358DFE34B0F6}" destId="{337292F3-4CA7-4DC9-A0A6-DCDD34905D7E}" srcOrd="0" destOrd="1" presId="urn:microsoft.com/office/officeart/2005/8/layout/vList5"/>
    <dgm:cxn modelId="{0DCADEE9-3C50-42CE-BA21-E962C878F8A0}" type="presOf" srcId="{E0D3DC6B-4D68-4D1E-9034-A9A5AA3DE7F4}" destId="{6FBE5E5E-E260-4768-87DB-D8959A9ED987}" srcOrd="0" destOrd="0" presId="urn:microsoft.com/office/officeart/2005/8/layout/vList5"/>
    <dgm:cxn modelId="{BDE9EC7C-1590-40D0-8926-DAD7C74705C6}" type="presOf" srcId="{D6C5DDB6-6853-4D59-82D7-189EDDD3D633}" destId="{E7D05B20-247C-4A15-9A63-C8BE19A5D47B}" srcOrd="0" destOrd="3" presId="urn:microsoft.com/office/officeart/2005/8/layout/vList5"/>
    <dgm:cxn modelId="{E6505BB6-4405-4788-857E-02DDE9D348BC}" type="presOf" srcId="{686A0A03-243F-489F-9629-657288242BAF}" destId="{337292F3-4CA7-4DC9-A0A6-DCDD34905D7E}" srcOrd="0" destOrd="2" presId="urn:microsoft.com/office/officeart/2005/8/layout/vList5"/>
    <dgm:cxn modelId="{E07C29D0-7E6D-4529-B836-7106665A88F3}" type="presOf" srcId="{6765BF58-3704-4AB4-B011-4FFB508E6512}" destId="{3DF8E2E6-10D4-4B2C-9AC4-F8165CCA5458}" srcOrd="0" destOrd="0" presId="urn:microsoft.com/office/officeart/2005/8/layout/vList5"/>
    <dgm:cxn modelId="{3DAB27FD-D3C5-4964-A1C3-EBE1B371EA08}" type="presParOf" srcId="{3DF8E2E6-10D4-4B2C-9AC4-F8165CCA5458}" destId="{F649884A-B8DA-4424-A488-76C5EC82D65C}" srcOrd="0" destOrd="0" presId="urn:microsoft.com/office/officeart/2005/8/layout/vList5"/>
    <dgm:cxn modelId="{3546310B-EEF5-4339-862B-9E22BED1357F}" type="presParOf" srcId="{F649884A-B8DA-4424-A488-76C5EC82D65C}" destId="{ECD60C33-5D44-404D-A744-741858543F8D}" srcOrd="0" destOrd="0" presId="urn:microsoft.com/office/officeart/2005/8/layout/vList5"/>
    <dgm:cxn modelId="{3D9FA9D6-F586-475F-9277-82E3EB943C66}" type="presParOf" srcId="{F649884A-B8DA-4424-A488-76C5EC82D65C}" destId="{78BC0F22-B05E-4717-AE60-21CAAFE1B6A5}" srcOrd="1" destOrd="0" presId="urn:microsoft.com/office/officeart/2005/8/layout/vList5"/>
    <dgm:cxn modelId="{F2166A30-E2E4-4D10-81D2-5C1B9637CB40}" type="presParOf" srcId="{3DF8E2E6-10D4-4B2C-9AC4-F8165CCA5458}" destId="{0123A774-275D-483C-A49C-0D4D51D993A3}" srcOrd="1" destOrd="0" presId="urn:microsoft.com/office/officeart/2005/8/layout/vList5"/>
    <dgm:cxn modelId="{279C0282-C213-4F18-84FE-00F4EDA87A75}" type="presParOf" srcId="{3DF8E2E6-10D4-4B2C-9AC4-F8165CCA5458}" destId="{B0F73AFE-A19A-4723-ABA1-E7258541ABD4}" srcOrd="2" destOrd="0" presId="urn:microsoft.com/office/officeart/2005/8/layout/vList5"/>
    <dgm:cxn modelId="{5E33BEC0-1EB5-4A7D-B174-4716248D568E}" type="presParOf" srcId="{B0F73AFE-A19A-4723-ABA1-E7258541ABD4}" destId="{E6F83C53-C451-4881-968A-8B9ADC39E8F0}" srcOrd="0" destOrd="0" presId="urn:microsoft.com/office/officeart/2005/8/layout/vList5"/>
    <dgm:cxn modelId="{036021CA-969E-4CD9-A8B4-588F66AC2A69}" type="presParOf" srcId="{B0F73AFE-A19A-4723-ABA1-E7258541ABD4}" destId="{B045F4E5-EF08-40C3-955F-0CF18CBADE70}" srcOrd="1" destOrd="0" presId="urn:microsoft.com/office/officeart/2005/8/layout/vList5"/>
    <dgm:cxn modelId="{BB87CE87-C1B7-4831-8C91-B96990636AC4}" type="presParOf" srcId="{3DF8E2E6-10D4-4B2C-9AC4-F8165CCA5458}" destId="{76392F96-C66A-498A-862E-66C3FF2D47CA}" srcOrd="3" destOrd="0" presId="urn:microsoft.com/office/officeart/2005/8/layout/vList5"/>
    <dgm:cxn modelId="{4D0C81F6-57D0-49A4-BDB8-EBC3C09128CD}" type="presParOf" srcId="{3DF8E2E6-10D4-4B2C-9AC4-F8165CCA5458}" destId="{F112216E-3B46-4CBF-9DE6-EB8B773B5CEC}" srcOrd="4" destOrd="0" presId="urn:microsoft.com/office/officeart/2005/8/layout/vList5"/>
    <dgm:cxn modelId="{D9555CC1-EBD2-49CB-8148-8138A85908ED}" type="presParOf" srcId="{F112216E-3B46-4CBF-9DE6-EB8B773B5CEC}" destId="{6FBE5E5E-E260-4768-87DB-D8959A9ED987}" srcOrd="0" destOrd="0" presId="urn:microsoft.com/office/officeart/2005/8/layout/vList5"/>
    <dgm:cxn modelId="{7B3F793A-B765-417C-90AC-97FFB36378EB}" type="presParOf" srcId="{F112216E-3B46-4CBF-9DE6-EB8B773B5CEC}" destId="{337292F3-4CA7-4DC9-A0A6-DCDD34905D7E}" srcOrd="1" destOrd="0" presId="urn:microsoft.com/office/officeart/2005/8/layout/vList5"/>
    <dgm:cxn modelId="{1F22ADAE-C7FC-4150-9486-FB1A17179036}" type="presParOf" srcId="{3DF8E2E6-10D4-4B2C-9AC4-F8165CCA5458}" destId="{724759CA-6897-42B1-8D8C-1E0B85A2D732}" srcOrd="5" destOrd="0" presId="urn:microsoft.com/office/officeart/2005/8/layout/vList5"/>
    <dgm:cxn modelId="{D1EAE006-90FB-424B-ACD9-A0B1D8C185AE}" type="presParOf" srcId="{3DF8E2E6-10D4-4B2C-9AC4-F8165CCA5458}" destId="{452807F7-18F0-4961-A7E2-EB70C58BA4DB}" srcOrd="6" destOrd="0" presId="urn:microsoft.com/office/officeart/2005/8/layout/vList5"/>
    <dgm:cxn modelId="{911B9692-2AD4-47BD-8F26-C56DF672221B}" type="presParOf" srcId="{452807F7-18F0-4961-A7E2-EB70C58BA4DB}" destId="{D11E56BB-D4D0-4EB6-A205-4FAFA60F5867}" srcOrd="0" destOrd="0" presId="urn:microsoft.com/office/officeart/2005/8/layout/vList5"/>
    <dgm:cxn modelId="{4143AADF-62EB-4ACC-A0AB-F1E7B9E66B8D}" type="presParOf" srcId="{452807F7-18F0-4961-A7E2-EB70C58BA4DB}" destId="{E7D05B20-247C-4A15-9A63-C8BE19A5D4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0A19-F4F4-46CA-B419-3F5842377240}" type="datetimeFigureOut">
              <a:rPr lang="es-ES" smtClean="0"/>
              <a:pPr/>
              <a:t>06/07/2017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8BBB-543A-4AEC-A753-8CFB1C37B26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176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0A19-F4F4-46CA-B419-3F5842377240}" type="datetimeFigureOut">
              <a:rPr lang="es-ES" smtClean="0"/>
              <a:pPr/>
              <a:t>06/07/2017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8BBB-543A-4AEC-A753-8CFB1C37B26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489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0A19-F4F4-46CA-B419-3F5842377240}" type="datetimeFigureOut">
              <a:rPr lang="es-ES" smtClean="0"/>
              <a:pPr/>
              <a:t>06/07/2017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8BBB-543A-4AEC-A753-8CFB1C37B26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187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0A19-F4F4-46CA-B419-3F5842377240}" type="datetimeFigureOut">
              <a:rPr lang="es-ES" smtClean="0"/>
              <a:pPr/>
              <a:t>06/07/2017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8BBB-543A-4AEC-A753-8CFB1C37B26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197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0A19-F4F4-46CA-B419-3F5842377240}" type="datetimeFigureOut">
              <a:rPr lang="es-ES" smtClean="0"/>
              <a:pPr/>
              <a:t>06/07/2017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8BBB-543A-4AEC-A753-8CFB1C37B26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26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0A19-F4F4-46CA-B419-3F5842377240}" type="datetimeFigureOut">
              <a:rPr lang="es-ES" smtClean="0"/>
              <a:pPr/>
              <a:t>06/07/2017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8BBB-543A-4AEC-A753-8CFB1C37B26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905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0A19-F4F4-46CA-B419-3F5842377240}" type="datetimeFigureOut">
              <a:rPr lang="es-ES" smtClean="0"/>
              <a:pPr/>
              <a:t>06/07/2017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8BBB-543A-4AEC-A753-8CFB1C37B26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6450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0A19-F4F4-46CA-B419-3F5842377240}" type="datetimeFigureOut">
              <a:rPr lang="es-ES" smtClean="0"/>
              <a:pPr/>
              <a:t>06/07/2017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8BBB-543A-4AEC-A753-8CFB1C37B26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618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0A19-F4F4-46CA-B419-3F5842377240}" type="datetimeFigureOut">
              <a:rPr lang="es-ES" smtClean="0"/>
              <a:pPr/>
              <a:t>06/07/2017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8BBB-543A-4AEC-A753-8CFB1C37B26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192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0A19-F4F4-46CA-B419-3F5842377240}" type="datetimeFigureOut">
              <a:rPr lang="es-ES" smtClean="0"/>
              <a:pPr/>
              <a:t>06/07/2017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8BBB-543A-4AEC-A753-8CFB1C37B26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773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0A19-F4F4-46CA-B419-3F5842377240}" type="datetimeFigureOut">
              <a:rPr lang="es-ES" smtClean="0"/>
              <a:pPr/>
              <a:t>06/07/2017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8BBB-543A-4AEC-A753-8CFB1C37B26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023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78000">
              <a:srgbClr val="FFFF00">
                <a:lumMod val="90000"/>
                <a:lumOff val="10000"/>
              </a:srgb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40A19-F4F4-46CA-B419-3F5842377240}" type="datetimeFigureOut">
              <a:rPr lang="es-ES" smtClean="0"/>
              <a:pPr/>
              <a:t>06/07/2017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88BBB-543A-4AEC-A753-8CFB1C37B26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261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slide" Target="slide3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slide" Target="slide3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78000">
              <a:srgbClr val="FFFF00">
                <a:lumMod val="90000"/>
                <a:lumOff val="10000"/>
              </a:srgbClr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LORIA IBARRA\Pictures\93804_CUESTIONARIOS-DE-ADMISION-A-LA-ESMIL-201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81" y="4221088"/>
            <a:ext cx="1782720" cy="2624446"/>
          </a:xfrm>
          <a:prstGeom prst="ellipse">
            <a:avLst/>
          </a:prstGeom>
          <a:ln>
            <a:noFill/>
          </a:ln>
          <a:effectLst>
            <a:reflection blurRad="6350" stA="50000" endA="300" endPos="90000" dist="508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040480" y="775534"/>
            <a:ext cx="6624736" cy="1296144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ESCUELA  POLITECNICA DEL EJÉRCITO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000100" y="2571744"/>
            <a:ext cx="7429552" cy="1357322"/>
          </a:xfrm>
          <a:prstGeom prst="rect">
            <a:avLst/>
          </a:prstGeom>
          <a:gradFill>
            <a:gsLst>
              <a:gs pos="0">
                <a:schemeClr val="tx1"/>
              </a:gs>
              <a:gs pos="83000">
                <a:srgbClr val="FFFF00"/>
              </a:gs>
              <a:gs pos="85000">
                <a:srgbClr val="FFFF00">
                  <a:lumMod val="90000"/>
                  <a:lumOff val="10000"/>
                </a:srgb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100000" t="100000"/>
            </a:path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DEPARTAMENTO DE  SEGURIDAD Y DEFENSA</a:t>
            </a:r>
            <a:endParaRPr lang="es-ES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ensenanzamatematica.files.wordpress.com/2010/12/sello_esp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10" y="116632"/>
            <a:ext cx="1818883" cy="1766131"/>
          </a:xfrm>
          <a:prstGeom prst="ellipse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67544" y="5268449"/>
            <a:ext cx="61436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900" b="1" dirty="0" smtClean="0"/>
              <a:t>SBRIG </a:t>
            </a:r>
            <a:r>
              <a:rPr lang="es-ES" sz="1900" b="1" dirty="0"/>
              <a:t>DE I. IBARRA </a:t>
            </a:r>
            <a:r>
              <a:rPr lang="es-ES" sz="1900" b="1" dirty="0" smtClean="0"/>
              <a:t> ANGEL   </a:t>
            </a:r>
          </a:p>
          <a:p>
            <a:r>
              <a:rPr lang="es-ES" sz="1900" b="1" dirty="0" smtClean="0"/>
              <a:t>KDTE </a:t>
            </a:r>
            <a:r>
              <a:rPr lang="es-ES" sz="1900" b="1" dirty="0"/>
              <a:t>DE A. FERNANDEZ </a:t>
            </a:r>
            <a:r>
              <a:rPr lang="es-ES" sz="1900" b="1" dirty="0" smtClean="0"/>
              <a:t> MIGUEL</a:t>
            </a:r>
            <a:endParaRPr lang="es-ES" sz="1900" b="1" dirty="0"/>
          </a:p>
        </p:txBody>
      </p:sp>
    </p:spTree>
    <p:extLst>
      <p:ext uri="{BB962C8B-B14F-4D97-AF65-F5344CB8AC3E}">
        <p14:creationId xmlns:p14="http://schemas.microsoft.com/office/powerpoint/2010/main" val="236588419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:\fTesis\1111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083" y="2132856"/>
            <a:ext cx="2970330" cy="39604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G:\fTesis\2111200 004_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25914"/>
            <a:ext cx="2952328" cy="39364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857488" y="214290"/>
            <a:ext cx="371775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2800" dirty="0" smtClean="0"/>
              <a:t>PATADA  LA LUNA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83568" y="1124744"/>
            <a:ext cx="3456384" cy="504056"/>
          </a:xfrm>
          <a:prstGeom prst="rect">
            <a:avLst/>
          </a:prstGeom>
          <a:gradFill>
            <a:gsLst>
              <a:gs pos="0">
                <a:schemeClr val="tx1"/>
              </a:gs>
              <a:gs pos="68000">
                <a:srgbClr val="FFFF00"/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100000" t="100000"/>
            </a:path>
          </a:gradFill>
          <a:effectLst>
            <a:reflection blurRad="6350" stA="50000" endA="300" endPos="55000" dir="5400000" sy="-100000" algn="bl" rotWithShape="0"/>
          </a:effectLst>
          <a:scene3d>
            <a:camera prst="perspectiveAbove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TERCER PASO</a:t>
            </a: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076056" y="1124744"/>
            <a:ext cx="3456384" cy="504056"/>
          </a:xfrm>
          <a:prstGeom prst="rect">
            <a:avLst/>
          </a:prstGeom>
          <a:gradFill>
            <a:gsLst>
              <a:gs pos="0">
                <a:schemeClr val="tx1"/>
              </a:gs>
              <a:gs pos="68000">
                <a:srgbClr val="FFFF00"/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100000" t="100000"/>
            </a:path>
          </a:gradFill>
          <a:effectLst>
            <a:reflection blurRad="6350" stA="50000" endA="300" endPos="55000" dir="5400000" sy="-100000" algn="bl" rotWithShape="0"/>
          </a:effectLst>
          <a:scene3d>
            <a:camera prst="perspectiveAbove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CUARTO PASO</a:t>
            </a: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84510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428992" y="332656"/>
            <a:ext cx="2574032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2800" dirty="0" smtClean="0"/>
              <a:t>CARPADO</a:t>
            </a:r>
          </a:p>
        </p:txBody>
      </p:sp>
      <p:pic>
        <p:nvPicPr>
          <p:cNvPr id="5122" name="Picture 2" descr="http://www.radiomundial.com.ve/yvke/files/img_noticia/t_robertpaezsaltosornamentalesojs_7_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17442"/>
            <a:ext cx="3672409" cy="40438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ctualidadesmexico.com.mx/wp-content/uploads/2010/03/romm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7442"/>
            <a:ext cx="3613557" cy="40438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07230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55776" y="476672"/>
            <a:ext cx="498422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SALTO PARADO-CLAVADO</a:t>
            </a:r>
          </a:p>
        </p:txBody>
      </p:sp>
      <p:pic>
        <p:nvPicPr>
          <p:cNvPr id="6146" name="Picture 2" descr="G:\fTesis\535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861" y="1399208"/>
            <a:ext cx="4210050" cy="4953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ayo">
            <a:hlinkClick r:id="rId3" action="ppaction://hlinksldjump"/>
          </p:cNvPr>
          <p:cNvSpPr/>
          <p:nvPr/>
        </p:nvSpPr>
        <p:spPr>
          <a:xfrm rot="18428716">
            <a:off x="357158" y="5857892"/>
            <a:ext cx="714380" cy="714380"/>
          </a:xfrm>
          <a:prstGeom prst="lightningBol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9048532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es-ES" sz="2800" dirty="0"/>
              <a:t>La población a ser estudiada en este trabajo de investigación son los </a:t>
            </a:r>
            <a:r>
              <a:rPr lang="es-ES" sz="2800" dirty="0" smtClean="0"/>
              <a:t>Kdte </a:t>
            </a:r>
            <a:r>
              <a:rPr lang="es-ES" sz="2800" dirty="0"/>
              <a:t>de la Escuela Superior Militar “Eloy Alfaro</a:t>
            </a:r>
            <a:r>
              <a:rPr lang="es-ES" sz="2800" dirty="0" smtClean="0"/>
              <a:t>”.</a:t>
            </a:r>
            <a:endParaRPr lang="es-ES" sz="28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364999"/>
              </p:ext>
            </p:extLst>
          </p:nvPr>
        </p:nvGraphicFramePr>
        <p:xfrm>
          <a:off x="323528" y="2000240"/>
          <a:ext cx="4032448" cy="3816425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803147"/>
                <a:gridCol w="1229301"/>
              </a:tblGrid>
              <a:tr h="763285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INFORMANTES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Nº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328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</a:rPr>
                        <a:t>PRIMER CURSO MILITAR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</a:rPr>
                        <a:t>138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328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</a:rPr>
                        <a:t>SEGUNDO CURSO MILITAR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</a:rPr>
                        <a:t>152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328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</a:rPr>
                        <a:t>TERCER CURSO MILITAR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</a:rPr>
                        <a:t>148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328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</a:rPr>
                        <a:t>CUARTO CURSO MILITAR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</a:rPr>
                        <a:t>133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11379"/>
              </p:ext>
            </p:extLst>
          </p:nvPr>
        </p:nvGraphicFramePr>
        <p:xfrm>
          <a:off x="4572000" y="2132856"/>
          <a:ext cx="4297381" cy="3820348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016224"/>
                <a:gridCol w="889635"/>
                <a:gridCol w="1391522"/>
              </a:tblGrid>
              <a:tr h="87207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b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INFORMANTES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4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Nº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4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MUESTRA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955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PRIMER CURSO MILITAR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138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-----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261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SEGUNDO CURSO MILITAR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152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955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TERCER CURSO MILITAR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148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80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261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effectLst/>
                        </a:rPr>
                        <a:t>CUARTO CURSO MILITAR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1"/>
                          </a:solidFill>
                          <a:effectLst/>
                        </a:rPr>
                        <a:t>133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42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67448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332656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S_tradnl" sz="2800" b="1" dirty="0"/>
              <a:t>La metodología utilizada por parte de </a:t>
            </a:r>
            <a:r>
              <a:rPr lang="es-ES_tradnl" sz="2800" b="1" dirty="0" smtClean="0"/>
              <a:t>los instructores </a:t>
            </a:r>
            <a:r>
              <a:rPr lang="es-ES_tradnl" sz="2800" b="1" dirty="0"/>
              <a:t>es adecuada a la exigencia de los ejercicios obligatorios </a:t>
            </a:r>
            <a:endParaRPr lang="es-ES" sz="2800" b="1" dirty="0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890257836"/>
              </p:ext>
            </p:extLst>
          </p:nvPr>
        </p:nvGraphicFramePr>
        <p:xfrm>
          <a:off x="755576" y="1196752"/>
          <a:ext cx="8388424" cy="6264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418980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800" b="1" dirty="0" smtClean="0"/>
              <a:t>El desconocimiento de los ejercicios obligatorios es el factor primordial para que se genere temor en los cadetes.</a:t>
            </a:r>
            <a:endParaRPr lang="es-ES" sz="2800" b="1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469887875"/>
              </p:ext>
            </p:extLst>
          </p:nvPr>
        </p:nvGraphicFramePr>
        <p:xfrm>
          <a:off x="-252536" y="1306580"/>
          <a:ext cx="9396536" cy="5551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ayo">
            <a:hlinkClick r:id="rId7" action="ppaction://hlinksldjump"/>
          </p:cNvPr>
          <p:cNvSpPr/>
          <p:nvPr/>
        </p:nvSpPr>
        <p:spPr>
          <a:xfrm rot="18428716">
            <a:off x="357158" y="5857892"/>
            <a:ext cx="714380" cy="714380"/>
          </a:xfrm>
          <a:prstGeom prst="lightningBol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7676846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43681248"/>
              </p:ext>
            </p:extLst>
          </p:nvPr>
        </p:nvGraphicFramePr>
        <p:xfrm>
          <a:off x="1357290" y="228600"/>
          <a:ext cx="7358114" cy="6415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 rot="16200000">
            <a:off x="-1543362" y="2391099"/>
            <a:ext cx="472437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Conclusiones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341404283"/>
              </p:ext>
            </p:extLst>
          </p:nvPr>
        </p:nvGraphicFramePr>
        <p:xfrm>
          <a:off x="1571652" y="642918"/>
          <a:ext cx="6858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 rot="16200000">
            <a:off x="-2384397" y="2832050"/>
            <a:ext cx="630172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Recomendaciones</a:t>
            </a:r>
          </a:p>
        </p:txBody>
      </p:sp>
      <p:sp>
        <p:nvSpPr>
          <p:cNvPr id="4" name="3 Rayo">
            <a:hlinkClick r:id="rId7" action="ppaction://hlinksldjump"/>
          </p:cNvPr>
          <p:cNvSpPr/>
          <p:nvPr/>
        </p:nvSpPr>
        <p:spPr>
          <a:xfrm rot="18428716">
            <a:off x="1500505" y="6215419"/>
            <a:ext cx="714380" cy="714380"/>
          </a:xfrm>
          <a:prstGeom prst="lightningBol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169080" y="71414"/>
            <a:ext cx="4260044" cy="2500330"/>
          </a:xfrm>
          <a:prstGeom prst="ellipse">
            <a:avLst/>
          </a:prstGeom>
          <a:gradFill>
            <a:gsLst>
              <a:gs pos="0">
                <a:srgbClr val="FFF200">
                  <a:alpha val="18000"/>
                  <a:lumMod val="43000"/>
                </a:srgbClr>
              </a:gs>
              <a:gs pos="59000">
                <a:srgbClr val="FF7A00">
                  <a:alpha val="69000"/>
                  <a:lumMod val="77000"/>
                  <a:lumOff val="23000"/>
                </a:srgbClr>
              </a:gs>
              <a:gs pos="100000">
                <a:schemeClr val="tx1"/>
              </a:gs>
            </a:gsLst>
            <a:lin ang="2700000" scaled="1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s-ES" sz="2400" b="1" dirty="0" smtClean="0">
                <a:solidFill>
                  <a:schemeClr val="tx1">
                    <a:lumMod val="50000"/>
                  </a:schemeClr>
                </a:solidFill>
              </a:rPr>
              <a:t>Generar </a:t>
            </a:r>
            <a:r>
              <a:rPr lang="es-ES" sz="2400" b="1" dirty="0">
                <a:solidFill>
                  <a:schemeClr val="tx1">
                    <a:lumMod val="50000"/>
                  </a:schemeClr>
                </a:solidFill>
              </a:rPr>
              <a:t>en los cadetes hábitos de práctica continua de los </a:t>
            </a:r>
            <a:r>
              <a:rPr lang="es-ES" sz="2400" b="1" dirty="0" smtClean="0">
                <a:solidFill>
                  <a:schemeClr val="tx1">
                    <a:lumMod val="50000"/>
                  </a:schemeClr>
                </a:solidFill>
              </a:rPr>
              <a:t>ejercicios.</a:t>
            </a:r>
            <a:endParaRPr lang="es-EC" sz="2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defRPr/>
            </a:pPr>
            <a:endParaRPr lang="es-EC" sz="2400" b="1" dirty="0"/>
          </a:p>
        </p:txBody>
      </p:sp>
      <p:pic>
        <p:nvPicPr>
          <p:cNvPr id="6147" name="Picture 2" descr="infografico clavados (1)"/>
          <p:cNvPicPr>
            <a:picLocks noChangeAspect="1" noChangeArrowheads="1"/>
          </p:cNvPicPr>
          <p:nvPr/>
        </p:nvPicPr>
        <p:blipFill>
          <a:blip r:embed="rId2"/>
          <a:srcRect l="64760" t="15031" r="17180" b="46980"/>
          <a:stretch>
            <a:fillRect/>
          </a:stretch>
        </p:blipFill>
        <p:spPr bwMode="auto">
          <a:xfrm>
            <a:off x="1010388" y="2786058"/>
            <a:ext cx="1418472" cy="3214710"/>
          </a:xfrm>
          <a:prstGeom prst="rect">
            <a:avLst/>
          </a:prstGeom>
          <a:noFill/>
          <a:ln w="28575">
            <a:solidFill>
              <a:srgbClr val="C00000"/>
            </a:solidFill>
            <a:prstDash val="lgDashDotDot"/>
            <a:miter lim="800000"/>
            <a:headEnd/>
            <a:tailEnd/>
          </a:ln>
        </p:spPr>
      </p:pic>
      <p:pic>
        <p:nvPicPr>
          <p:cNvPr id="6148" name="Picture 3" descr="infografico clavados (1)"/>
          <p:cNvPicPr>
            <a:picLocks noChangeAspect="1" noChangeArrowheads="1"/>
          </p:cNvPicPr>
          <p:nvPr/>
        </p:nvPicPr>
        <p:blipFill>
          <a:blip r:embed="rId2"/>
          <a:srcRect l="82173" t="61676" r="1210" b="1765"/>
          <a:stretch>
            <a:fillRect/>
          </a:stretch>
        </p:blipFill>
        <p:spPr bwMode="auto">
          <a:xfrm>
            <a:off x="2857488" y="3000372"/>
            <a:ext cx="1395772" cy="3267092"/>
          </a:xfrm>
          <a:prstGeom prst="rect">
            <a:avLst/>
          </a:prstGeom>
          <a:noFill/>
          <a:ln w="28575">
            <a:solidFill>
              <a:srgbClr val="C00000"/>
            </a:solidFill>
            <a:prstDash val="lgDashDotDot"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5357818" y="1362662"/>
            <a:ext cx="35702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Propuesta</a:t>
            </a:r>
          </a:p>
        </p:txBody>
      </p:sp>
      <p:sp>
        <p:nvSpPr>
          <p:cNvPr id="8" name="7 Elipse"/>
          <p:cNvSpPr/>
          <p:nvPr/>
        </p:nvSpPr>
        <p:spPr>
          <a:xfrm>
            <a:off x="4716016" y="3643314"/>
            <a:ext cx="3499322" cy="2643206"/>
          </a:xfrm>
          <a:prstGeom prst="ellipse">
            <a:avLst/>
          </a:prstGeom>
          <a:gradFill>
            <a:gsLst>
              <a:gs pos="0">
                <a:srgbClr val="FFF200">
                  <a:alpha val="18000"/>
                  <a:lumMod val="43000"/>
                </a:srgbClr>
              </a:gs>
              <a:gs pos="59000">
                <a:srgbClr val="FF7A00">
                  <a:alpha val="69000"/>
                  <a:lumMod val="77000"/>
                  <a:lumOff val="23000"/>
                </a:srgbClr>
              </a:gs>
              <a:gs pos="100000">
                <a:schemeClr val="tx1"/>
              </a:gs>
            </a:gsLst>
            <a:lin ang="2700000" scaled="1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s-ES" sz="2400" b="1" dirty="0" smtClean="0">
                <a:solidFill>
                  <a:schemeClr val="tx1">
                    <a:lumMod val="50000"/>
                  </a:schemeClr>
                </a:solidFill>
              </a:rPr>
              <a:t>Generar </a:t>
            </a:r>
            <a:r>
              <a:rPr lang="es-AR" sz="2400" b="1" dirty="0" smtClean="0">
                <a:solidFill>
                  <a:schemeClr val="tx1">
                    <a:lumMod val="50000"/>
                  </a:schemeClr>
                </a:solidFill>
              </a:rPr>
              <a:t>AUTOCONFIANZA</a:t>
            </a:r>
            <a:endParaRPr lang="es-EC" sz="2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>
              <a:defRPr/>
            </a:pPr>
            <a:endParaRPr lang="es-EC" sz="2400" b="1" dirty="0"/>
          </a:p>
        </p:txBody>
      </p:sp>
      <p:sp>
        <p:nvSpPr>
          <p:cNvPr id="10" name="9 Flecha abajo"/>
          <p:cNvSpPr/>
          <p:nvPr/>
        </p:nvSpPr>
        <p:spPr>
          <a:xfrm rot="881643">
            <a:off x="6521874" y="2458772"/>
            <a:ext cx="456433" cy="1000132"/>
          </a:xfrm>
          <a:prstGeom prst="downArrow">
            <a:avLst/>
          </a:prstGeom>
          <a:gradFill>
            <a:gsLst>
              <a:gs pos="0">
                <a:srgbClr val="FFF200">
                  <a:alpha val="18000"/>
                  <a:lumMod val="43000"/>
                </a:srgbClr>
              </a:gs>
              <a:gs pos="59000">
                <a:srgbClr val="FF7A00">
                  <a:alpha val="69000"/>
                  <a:lumMod val="77000"/>
                  <a:lumOff val="23000"/>
                </a:srgbClr>
              </a:gs>
              <a:gs pos="100000">
                <a:schemeClr val="tx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/>
          </a:p>
        </p:txBody>
      </p:sp>
      <p:sp>
        <p:nvSpPr>
          <p:cNvPr id="11" name="10 Flecha abajo"/>
          <p:cNvSpPr/>
          <p:nvPr/>
        </p:nvSpPr>
        <p:spPr>
          <a:xfrm rot="6262448">
            <a:off x="4735196" y="932800"/>
            <a:ext cx="298011" cy="906721"/>
          </a:xfrm>
          <a:prstGeom prst="downArrow">
            <a:avLst/>
          </a:prstGeom>
          <a:gradFill>
            <a:gsLst>
              <a:gs pos="0">
                <a:srgbClr val="FFF200">
                  <a:alpha val="18000"/>
                  <a:lumMod val="43000"/>
                </a:srgbClr>
              </a:gs>
              <a:gs pos="59000">
                <a:srgbClr val="FF7A00">
                  <a:alpha val="69000"/>
                  <a:lumMod val="77000"/>
                  <a:lumOff val="23000"/>
                </a:srgbClr>
              </a:gs>
              <a:gs pos="100000">
                <a:schemeClr val="tx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417153"/>
              </p:ext>
            </p:extLst>
          </p:nvPr>
        </p:nvGraphicFramePr>
        <p:xfrm>
          <a:off x="827584" y="548680"/>
          <a:ext cx="7272808" cy="5832649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90000" dir="5400000" sy="-100000" algn="bl" rotWithShape="0"/>
                </a:effectLst>
                <a:tableStyleId>{8799B23B-EC83-4686-B30A-512413B5E67A}</a:tableStyleId>
              </a:tblPr>
              <a:tblGrid>
                <a:gridCol w="3617935"/>
                <a:gridCol w="3654873"/>
              </a:tblGrid>
              <a:tr h="121998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560"/>
                        </a:lnSpc>
                        <a:spcAft>
                          <a:spcPts val="1500"/>
                        </a:spcAft>
                        <a:buFont typeface="Symbol"/>
                        <a:buNone/>
                      </a:pPr>
                      <a:r>
                        <a:rPr lang="es-AR" sz="3600" b="1" dirty="0" smtClean="0">
                          <a:effectLst/>
                        </a:rPr>
                        <a:t>MOTIVAR.</a:t>
                      </a:r>
                      <a:endParaRPr lang="es-ES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6" marR="47356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560"/>
                        </a:lnSpc>
                        <a:spcAft>
                          <a:spcPts val="1500"/>
                        </a:spcAft>
                        <a:buFont typeface="Symbol"/>
                        <a:buNone/>
                      </a:pPr>
                      <a:r>
                        <a:rPr lang="es-AR" sz="3600" b="1" dirty="0" smtClean="0">
                          <a:effectLst/>
                        </a:rPr>
                        <a:t>ENSEÑAR.</a:t>
                      </a:r>
                      <a:endParaRPr lang="es-ES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6" marR="47356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153698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560"/>
                        </a:lnSpc>
                        <a:spcAft>
                          <a:spcPts val="150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AR" sz="2000" b="1" dirty="0">
                          <a:effectLst/>
                        </a:rPr>
                        <a:t>Saca a la luz lo mejor de ti mismo.</a:t>
                      </a:r>
                      <a:endParaRPr lang="es-E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6" marR="47356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560"/>
                        </a:lnSpc>
                        <a:spcAft>
                          <a:spcPts val="150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E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Ir de lo conocido a lo desconocido</a:t>
                      </a:r>
                      <a:endParaRPr lang="es-E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6" marR="47356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121998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560"/>
                        </a:lnSpc>
                        <a:spcAft>
                          <a:spcPts val="150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AR" sz="2000" b="1" dirty="0">
                          <a:effectLst/>
                        </a:rPr>
                        <a:t>Ponte metas que puedas lograr.</a:t>
                      </a:r>
                      <a:endParaRPr lang="es-E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6" marR="47356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560"/>
                        </a:lnSpc>
                        <a:spcAft>
                          <a:spcPts val="150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E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lo fácil a lo difícil</a:t>
                      </a:r>
                      <a:endParaRPr lang="es-E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6" marR="47356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185568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560"/>
                        </a:lnSpc>
                        <a:spcAft>
                          <a:spcPts val="150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AR" sz="2000" b="1" dirty="0" smtClean="0">
                          <a:effectLst/>
                        </a:rPr>
                        <a:t>Si </a:t>
                      </a:r>
                      <a:r>
                        <a:rPr lang="es-AR" sz="2000" b="1" dirty="0">
                          <a:effectLst/>
                        </a:rPr>
                        <a:t>algo sale mal, aprende de los errores y vuelve a intentarlo.</a:t>
                      </a:r>
                      <a:endParaRPr lang="es-E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6" marR="47356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560"/>
                        </a:lnSpc>
                        <a:spcAft>
                          <a:spcPts val="150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s-E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lo elemental a nuevas formas de relación cada ves mas significativas</a:t>
                      </a:r>
                      <a:r>
                        <a:rPr lang="es-AR" sz="2000" b="1" dirty="0" smtClean="0">
                          <a:effectLst/>
                        </a:rPr>
                        <a:t>.</a:t>
                      </a:r>
                      <a:endParaRPr lang="es-E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56" marR="47356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1785926"/>
            <a:ext cx="777686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/>
              <a:t>TEMA:</a:t>
            </a:r>
          </a:p>
          <a:p>
            <a:pPr algn="ctr"/>
            <a:endParaRPr lang="es-ES" sz="3200" b="1" dirty="0" smtClean="0"/>
          </a:p>
          <a:p>
            <a:pPr algn="ctr"/>
            <a:r>
              <a:rPr lang="es-ES" sz="3200" b="1" dirty="0" smtClean="0"/>
              <a:t> </a:t>
            </a:r>
            <a:r>
              <a:rPr lang="es-ES" sz="2800" b="1" dirty="0" smtClean="0"/>
              <a:t>ANÁLISIS </a:t>
            </a:r>
            <a:r>
              <a:rPr lang="es-ES" sz="2800" b="1" dirty="0"/>
              <a:t>DE LOS FACTORES QUE INCIDEN EN LA GENERACION DE INSEGURIDAD DEL KDTE DE LA ESMIL, AL REALIZAR LOS SALTOS OBLIGATORIOS DE LA PISCINA DE SALTOS ORNAMENTALES DURANTE EL AÑO LECTIVO 2010-2011.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6200000">
            <a:off x="-2552053" y="3006202"/>
            <a:ext cx="6773262" cy="994122"/>
          </a:xfrm>
        </p:spPr>
        <p:txBody>
          <a:bodyPr>
            <a:noAutofit/>
          </a:bodyPr>
          <a:lstStyle/>
          <a:p>
            <a:r>
              <a:rPr lang="es-E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DESARROLLO DE LA PROPUESTA</a:t>
            </a:r>
            <a:endParaRPr lang="es-E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917217"/>
              </p:ext>
            </p:extLst>
          </p:nvPr>
        </p:nvGraphicFramePr>
        <p:xfrm>
          <a:off x="1979712" y="72008"/>
          <a:ext cx="6552728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5721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21147169">
            <a:off x="1642755" y="1566502"/>
            <a:ext cx="613025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8000" b="1" cap="all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Gracias por</a:t>
            </a:r>
          </a:p>
          <a:p>
            <a:pPr algn="ctr"/>
            <a:r>
              <a:rPr lang="es-ES" sz="8000" b="1" cap="all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Su </a:t>
            </a:r>
          </a:p>
          <a:p>
            <a:pPr algn="ctr"/>
            <a:r>
              <a:rPr lang="es-ES" sz="8000" b="1" cap="all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atención</a:t>
            </a:r>
            <a:endParaRPr lang="es-ES" sz="8000" b="1" cap="all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14744" y="142852"/>
            <a:ext cx="4786346" cy="1000132"/>
          </a:xfrm>
          <a:gradFill flip="none" rotWithShape="1">
            <a:gsLst>
              <a:gs pos="0">
                <a:srgbClr val="FFF200"/>
              </a:gs>
              <a:gs pos="19000">
                <a:srgbClr val="FFFF00"/>
              </a:gs>
              <a:gs pos="100000">
                <a:schemeClr val="tx1"/>
              </a:gs>
            </a:gsLst>
            <a:path path="rect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 smtClean="0"/>
              <a:t>SUMARIO</a:t>
            </a:r>
            <a:endParaRPr lang="es-AR" dirty="0"/>
          </a:p>
        </p:txBody>
      </p:sp>
      <p:sp>
        <p:nvSpPr>
          <p:cNvPr id="5" name="4 Rectángulo redondeado">
            <a:hlinkClick r:id="rId2" action="ppaction://hlinksldjump"/>
          </p:cNvPr>
          <p:cNvSpPr/>
          <p:nvPr/>
        </p:nvSpPr>
        <p:spPr>
          <a:xfrm>
            <a:off x="571472" y="1500174"/>
            <a:ext cx="3929090" cy="928694"/>
          </a:xfrm>
          <a:prstGeom prst="roundRect">
            <a:avLst/>
          </a:prstGeom>
          <a:gradFill>
            <a:gsLst>
              <a:gs pos="0">
                <a:srgbClr val="FFFF00"/>
              </a:gs>
              <a:gs pos="90000">
                <a:schemeClr val="tx1">
                  <a:alpha val="95000"/>
                </a:schemeClr>
              </a:gs>
              <a:gs pos="100000">
                <a:srgbClr val="FFFF00"/>
              </a:gs>
            </a:gsLst>
            <a:lin ang="2700000" scaled="1"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tx1"/>
                </a:solidFill>
              </a:rPr>
              <a:t>INTRODUCCION Y </a:t>
            </a:r>
          </a:p>
          <a:p>
            <a:pPr algn="ctr"/>
            <a:r>
              <a:rPr lang="es-AR" sz="2400" b="1" dirty="0" smtClean="0">
                <a:solidFill>
                  <a:schemeClr val="tx1"/>
                </a:solidFill>
              </a:rPr>
              <a:t>OBJETIVOS</a:t>
            </a:r>
            <a:endParaRPr lang="es-AR" sz="2400" b="1" dirty="0">
              <a:solidFill>
                <a:schemeClr val="tx1"/>
              </a:solidFill>
            </a:endParaRPr>
          </a:p>
        </p:txBody>
      </p:sp>
      <p:sp>
        <p:nvSpPr>
          <p:cNvPr id="6" name="5 Rectángulo redondeado">
            <a:hlinkClick r:id="rId3" action="ppaction://hlinksldjump"/>
          </p:cNvPr>
          <p:cNvSpPr/>
          <p:nvPr/>
        </p:nvSpPr>
        <p:spPr>
          <a:xfrm>
            <a:off x="1246007" y="2852936"/>
            <a:ext cx="3929090" cy="857256"/>
          </a:xfrm>
          <a:prstGeom prst="roundRect">
            <a:avLst/>
          </a:prstGeom>
          <a:gradFill>
            <a:gsLst>
              <a:gs pos="0">
                <a:srgbClr val="FFFF00"/>
              </a:gs>
              <a:gs pos="90000">
                <a:schemeClr val="tx1">
                  <a:alpha val="95000"/>
                </a:schemeClr>
              </a:gs>
              <a:gs pos="100000">
                <a:srgbClr val="FFFF00"/>
              </a:gs>
            </a:gsLst>
            <a:lin ang="2700000" scaled="1"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tx1"/>
                </a:solidFill>
              </a:rPr>
              <a:t>EJERCICIOS OBLIGATORIOS</a:t>
            </a:r>
            <a:endParaRPr lang="es-AR" sz="2400" b="1" dirty="0">
              <a:solidFill>
                <a:schemeClr val="tx1"/>
              </a:solidFill>
            </a:endParaRPr>
          </a:p>
        </p:txBody>
      </p:sp>
      <p:sp>
        <p:nvSpPr>
          <p:cNvPr id="7" name="6 Rectángulo redondeado">
            <a:hlinkClick r:id="rId4" action="ppaction://hlinksldjump"/>
          </p:cNvPr>
          <p:cNvSpPr/>
          <p:nvPr/>
        </p:nvSpPr>
        <p:spPr>
          <a:xfrm>
            <a:off x="3448621" y="4077072"/>
            <a:ext cx="3929090" cy="857256"/>
          </a:xfrm>
          <a:prstGeom prst="roundRect">
            <a:avLst/>
          </a:prstGeom>
          <a:gradFill>
            <a:gsLst>
              <a:gs pos="0">
                <a:srgbClr val="FFFF00"/>
              </a:gs>
              <a:gs pos="90000">
                <a:schemeClr val="tx1">
                  <a:alpha val="95000"/>
                </a:schemeClr>
              </a:gs>
              <a:gs pos="100000">
                <a:srgbClr val="FFFF00"/>
              </a:gs>
            </a:gsLst>
            <a:lin ang="2700000" scaled="1"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tx1"/>
                </a:solidFill>
              </a:rPr>
              <a:t>CONCLUSIONES Y RECOMENDACIONES</a:t>
            </a:r>
            <a:endParaRPr lang="es-AR" sz="2400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>
            <a:hlinkClick r:id="rId5" action="ppaction://hlinksldjump"/>
          </p:cNvPr>
          <p:cNvSpPr/>
          <p:nvPr/>
        </p:nvSpPr>
        <p:spPr>
          <a:xfrm>
            <a:off x="5143504" y="5301208"/>
            <a:ext cx="4000528" cy="928670"/>
          </a:xfrm>
          <a:prstGeom prst="roundRect">
            <a:avLst/>
          </a:prstGeom>
          <a:gradFill>
            <a:gsLst>
              <a:gs pos="0">
                <a:srgbClr val="FFFF00"/>
              </a:gs>
              <a:gs pos="90000">
                <a:schemeClr val="tx1">
                  <a:alpha val="95000"/>
                </a:schemeClr>
              </a:gs>
              <a:gs pos="100000">
                <a:srgbClr val="FFFF00"/>
              </a:gs>
            </a:gsLst>
            <a:lin ang="2700000" scaled="1"/>
          </a:gradFill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tx1"/>
                </a:solidFill>
              </a:rPr>
              <a:t>PROPUESTA</a:t>
            </a:r>
            <a:endParaRPr lang="es-A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365847"/>
              </p:ext>
            </p:extLst>
          </p:nvPr>
        </p:nvGraphicFramePr>
        <p:xfrm>
          <a:off x="-684584" y="476672"/>
          <a:ext cx="972108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6200000">
            <a:off x="-3435796" y="2723829"/>
            <a:ext cx="8229600" cy="1143000"/>
          </a:xfrm>
        </p:spPr>
        <p:txBody>
          <a:bodyPr/>
          <a:lstStyle/>
          <a:p>
            <a:r>
              <a:rPr lang="es-E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50800" algn="tl" rotWithShape="0">
                    <a:srgbClr val="000000"/>
                  </a:outerShdw>
                </a:effectLst>
              </a:rPr>
              <a:t>INTRODUCCION</a:t>
            </a:r>
            <a:endParaRPr lang="es-E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570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27584" y="260648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ES" sz="2400" b="1" dirty="0" smtClean="0">
                <a:solidFill>
                  <a:schemeClr val="tx1"/>
                </a:solidFill>
              </a:rPr>
              <a:t>OBJETIVO GENERAL</a:t>
            </a:r>
          </a:p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 </a:t>
            </a:r>
          </a:p>
          <a:p>
            <a:pPr algn="just"/>
            <a:r>
              <a:rPr lang="es-ES" sz="2400" dirty="0" smtClean="0">
                <a:solidFill>
                  <a:schemeClr val="tx1"/>
                </a:solidFill>
              </a:rPr>
              <a:t>Determinar las causas por las cuales los cadetes de la Escuela Militar tienen inseguridad al realizar ejercicios de saltos ornamentales a fin de prevenir,  reducir y minimizar sus efectos.</a:t>
            </a:r>
            <a:endParaRPr lang="es-ES" sz="2400" dirty="0">
              <a:solidFill>
                <a:schemeClr val="tx1"/>
              </a:solidFill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1357153" y="2924944"/>
            <a:ext cx="6694815" cy="3118613"/>
            <a:chOff x="901226" y="2568973"/>
            <a:chExt cx="6694815" cy="311861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226" y="2580219"/>
              <a:ext cx="2330524" cy="310736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  <a:extLst/>
          </p:spPr>
        </p:pic>
        <p:pic>
          <p:nvPicPr>
            <p:cNvPr id="2052" name="Picture 4" descr="G:\fTesis\2111200 001_00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987260" y="3078806"/>
              <a:ext cx="3118613" cy="209894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  <a:extLst/>
          </p:spPr>
        </p:pic>
        <p:pic>
          <p:nvPicPr>
            <p:cNvPr id="2053" name="Picture 5" descr="G:\fTesis\2111200 004_000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05113" y="2995609"/>
              <a:ext cx="3118613" cy="226534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164947005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26064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ES" sz="2400" b="1" dirty="0" smtClean="0"/>
              <a:t>OBJETIVO ESPECIFICO </a:t>
            </a:r>
            <a:endParaRPr lang="es-ES" sz="2400" b="1" dirty="0"/>
          </a:p>
          <a:p>
            <a:pPr algn="ctr"/>
            <a:r>
              <a:rPr lang="es-ES" sz="2400" dirty="0"/>
              <a:t> 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S" sz="2400" dirty="0"/>
              <a:t>Analizar los factores </a:t>
            </a:r>
            <a:r>
              <a:rPr lang="es-ES" sz="2400" dirty="0" smtClean="0"/>
              <a:t>que generan la inseguridad en </a:t>
            </a:r>
            <a:r>
              <a:rPr lang="es-ES" sz="2400" dirty="0"/>
              <a:t>los cadetes al realizar los ejercicios obligatorios del tablón de la Esmil</a:t>
            </a:r>
            <a:r>
              <a:rPr lang="es-ES" sz="2400" dirty="0" smtClean="0"/>
              <a:t>.</a:t>
            </a:r>
          </a:p>
          <a:p>
            <a:pPr lvl="0" algn="just"/>
            <a:endParaRPr lang="es-ES" sz="2400" dirty="0"/>
          </a:p>
        </p:txBody>
      </p:sp>
      <p:sp>
        <p:nvSpPr>
          <p:cNvPr id="5" name="4 Rectángulo"/>
          <p:cNvSpPr/>
          <p:nvPr/>
        </p:nvSpPr>
        <p:spPr>
          <a:xfrm>
            <a:off x="755576" y="1988840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es-ES" sz="2400" dirty="0" smtClean="0"/>
              <a:t>Determinar la causa más común para no poder realizar la destreza militar.</a:t>
            </a:r>
            <a:endParaRPr lang="es-E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410" y="2809379"/>
            <a:ext cx="2965766" cy="3954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ayo">
            <a:hlinkClick r:id="rId3" action="ppaction://hlinksldjump"/>
          </p:cNvPr>
          <p:cNvSpPr/>
          <p:nvPr/>
        </p:nvSpPr>
        <p:spPr>
          <a:xfrm rot="18428716">
            <a:off x="357158" y="5804462"/>
            <a:ext cx="714380" cy="714380"/>
          </a:xfrm>
          <a:prstGeom prst="lightningBol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8735984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03648" y="260648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/>
              <a:t>EJERCICIOS OBLIGATORIOS EN LA PISCINA DE SALTOS ORNAMENTALES</a:t>
            </a:r>
            <a:endParaRPr lang="es-ES" sz="2800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936440633"/>
              </p:ext>
            </p:extLst>
          </p:nvPr>
        </p:nvGraphicFramePr>
        <p:xfrm>
          <a:off x="1067780" y="1412776"/>
          <a:ext cx="72486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75170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71414"/>
            <a:ext cx="7772400" cy="93610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Tablón de la  ESMIL</a:t>
            </a:r>
            <a:endParaRPr lang="es-ES" dirty="0"/>
          </a:p>
        </p:txBody>
      </p:sp>
      <p:grpSp>
        <p:nvGrpSpPr>
          <p:cNvPr id="5" name="4 Grupo"/>
          <p:cNvGrpSpPr/>
          <p:nvPr/>
        </p:nvGrpSpPr>
        <p:grpSpPr>
          <a:xfrm>
            <a:off x="539552" y="1024947"/>
            <a:ext cx="8280920" cy="5719954"/>
            <a:chOff x="251520" y="1024947"/>
            <a:chExt cx="8280920" cy="5719954"/>
          </a:xfrm>
        </p:grpSpPr>
        <p:pic>
          <p:nvPicPr>
            <p:cNvPr id="7170" name="Picture 2" descr="G:\P19-05-11_13-3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024947"/>
              <a:ext cx="8280920" cy="571995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Flecha derecha"/>
            <p:cNvSpPr/>
            <p:nvPr/>
          </p:nvSpPr>
          <p:spPr>
            <a:xfrm>
              <a:off x="251520" y="1991996"/>
              <a:ext cx="2808312" cy="758484"/>
            </a:xfrm>
            <a:prstGeom prst="rightArrow">
              <a:avLst/>
            </a:prstGeom>
            <a:gradFill>
              <a:gsLst>
                <a:gs pos="0">
                  <a:schemeClr val="tx1">
                    <a:alpha val="73000"/>
                  </a:schemeClr>
                </a:gs>
                <a:gs pos="78000">
                  <a:srgbClr val="FFFF00">
                    <a:lumMod val="90000"/>
                    <a:lumOff val="10000"/>
                  </a:srgb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100000" t="100000"/>
              </a:path>
            </a:gra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 METROS</a:t>
              </a:r>
              <a:endPara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" name="5 Flecha derecha"/>
            <p:cNvSpPr/>
            <p:nvPr/>
          </p:nvSpPr>
          <p:spPr>
            <a:xfrm>
              <a:off x="1115617" y="2803535"/>
              <a:ext cx="2448272" cy="644736"/>
            </a:xfrm>
            <a:prstGeom prst="rightArrow">
              <a:avLst/>
            </a:prstGeom>
            <a:gradFill>
              <a:gsLst>
                <a:gs pos="0">
                  <a:schemeClr val="tx1">
                    <a:alpha val="73000"/>
                  </a:schemeClr>
                </a:gs>
                <a:gs pos="78000">
                  <a:srgbClr val="FFFF00">
                    <a:lumMod val="90000"/>
                    <a:lumOff val="10000"/>
                  </a:srgb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100000" t="100000"/>
              </a:path>
            </a:gra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7,5 METROS</a:t>
              </a:r>
              <a:endPara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6 Flecha derecha"/>
            <p:cNvSpPr/>
            <p:nvPr/>
          </p:nvSpPr>
          <p:spPr>
            <a:xfrm>
              <a:off x="656653" y="3884923"/>
              <a:ext cx="2719107" cy="797339"/>
            </a:xfrm>
            <a:prstGeom prst="rightArrow">
              <a:avLst/>
            </a:prstGeom>
            <a:gradFill>
              <a:gsLst>
                <a:gs pos="0">
                  <a:schemeClr val="tx1">
                    <a:alpha val="73000"/>
                  </a:schemeClr>
                </a:gs>
                <a:gs pos="78000">
                  <a:srgbClr val="FFFF00">
                    <a:lumMod val="90000"/>
                    <a:lumOff val="10000"/>
                  </a:srgb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100000" t="100000"/>
              </a:path>
            </a:gra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 METROS</a:t>
              </a:r>
              <a:endPara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7 Flecha derecha"/>
            <p:cNvSpPr/>
            <p:nvPr/>
          </p:nvSpPr>
          <p:spPr>
            <a:xfrm>
              <a:off x="1867400" y="4620672"/>
              <a:ext cx="2384864" cy="690953"/>
            </a:xfrm>
            <a:prstGeom prst="rightArrow">
              <a:avLst/>
            </a:prstGeom>
            <a:gradFill>
              <a:gsLst>
                <a:gs pos="0">
                  <a:schemeClr val="tx1">
                    <a:alpha val="73000"/>
                  </a:schemeClr>
                </a:gs>
                <a:gs pos="78000">
                  <a:srgbClr val="FFFF00">
                    <a:lumMod val="90000"/>
                    <a:lumOff val="10000"/>
                  </a:srgb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100000" t="100000"/>
              </a:path>
            </a:gradFill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  <a:r>
                <a:rPr lang="es-E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METROS</a:t>
              </a:r>
              <a:endPara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69364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:\fTesis\2111200 013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60" y="2282496"/>
            <a:ext cx="2929632" cy="38692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:\fTesis\2222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83" y="2110974"/>
            <a:ext cx="2925714" cy="39009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683568" y="1124744"/>
            <a:ext cx="3456384" cy="504056"/>
          </a:xfrm>
          <a:prstGeom prst="rect">
            <a:avLst/>
          </a:prstGeom>
          <a:gradFill>
            <a:gsLst>
              <a:gs pos="0">
                <a:schemeClr val="tx1"/>
              </a:gs>
              <a:gs pos="68000">
                <a:srgbClr val="FFFF00"/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100000" t="100000"/>
            </a:path>
          </a:gradFill>
          <a:effectLst>
            <a:reflection blurRad="6350" stA="50000" endA="295" endPos="92000" dist="101600" dir="5400000" sy="-100000" algn="bl" rotWithShape="0"/>
          </a:effectLst>
          <a:scene3d>
            <a:camera prst="perspectiveAbove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PRIMER PASO</a:t>
            </a: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781128" y="1124744"/>
            <a:ext cx="3456384" cy="504056"/>
          </a:xfrm>
          <a:prstGeom prst="rect">
            <a:avLst/>
          </a:prstGeom>
          <a:gradFill>
            <a:gsLst>
              <a:gs pos="0">
                <a:schemeClr val="tx1"/>
              </a:gs>
              <a:gs pos="68000">
                <a:srgbClr val="FFFF00"/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100000" t="100000"/>
            </a:path>
          </a:gradFill>
          <a:effectLst>
            <a:reflection blurRad="6350" stA="50000" endA="295" endPos="92000" dist="101600" dir="5400000" sy="-100000" algn="bl" rotWithShape="0"/>
          </a:effectLst>
          <a:scene3d>
            <a:camera prst="perspectiveAbove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SEGUNDO PASO</a:t>
            </a: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857488" y="214290"/>
            <a:ext cx="371775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2800" dirty="0" smtClean="0"/>
              <a:t>PATADA  LA LUNA</a:t>
            </a:r>
          </a:p>
        </p:txBody>
      </p:sp>
    </p:spTree>
    <p:extLst>
      <p:ext uri="{BB962C8B-B14F-4D97-AF65-F5344CB8AC3E}">
        <p14:creationId xmlns:p14="http://schemas.microsoft.com/office/powerpoint/2010/main" val="2024453941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</TotalTime>
  <Words>527</Words>
  <Application>Microsoft Office PowerPoint</Application>
  <PresentationFormat>Presentación en pantalla (4:3)</PresentationFormat>
  <Paragraphs>137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Tema de Office</vt:lpstr>
      <vt:lpstr>ESCUELA  POLITECNICA DEL EJÉRCITO </vt:lpstr>
      <vt:lpstr>Presentación de PowerPoint</vt:lpstr>
      <vt:lpstr>SUMARIO</vt:lpstr>
      <vt:lpstr>INTRODUCCION</vt:lpstr>
      <vt:lpstr>Presentación de PowerPoint</vt:lpstr>
      <vt:lpstr>Presentación de PowerPoint</vt:lpstr>
      <vt:lpstr>Presentación de PowerPoint</vt:lpstr>
      <vt:lpstr>Tablón de la  ESMIL</vt:lpstr>
      <vt:lpstr>Presentación de PowerPoint</vt:lpstr>
      <vt:lpstr>Presentación de PowerPoint</vt:lpstr>
      <vt:lpstr>Presentación de PowerPoint</vt:lpstr>
      <vt:lpstr>Presentación de PowerPoint</vt:lpstr>
      <vt:lpstr>La población a ser estudiada en este trabajo de investigación son los Kdte de la Escuela Superior Militar “Eloy Alfaro”.</vt:lpstr>
      <vt:lpstr>Presentación de PowerPoint</vt:lpstr>
      <vt:lpstr>El desconocimiento de los ejercicios obligatorios es el factor primordial para que se genere temor en los cadetes.</vt:lpstr>
      <vt:lpstr>Presentación de PowerPoint</vt:lpstr>
      <vt:lpstr>Presentación de PowerPoint</vt:lpstr>
      <vt:lpstr>Presentación de PowerPoint</vt:lpstr>
      <vt:lpstr>Presentación de PowerPoint</vt:lpstr>
      <vt:lpstr>DESARROLLO DE LA PROPUESTA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 POLITECNICA DEL EJÉRCITO</dc:title>
  <dc:creator>GLORIA IBARRA</dc:creator>
  <cp:lastModifiedBy>Josimar Bravo</cp:lastModifiedBy>
  <cp:revision>48</cp:revision>
  <dcterms:created xsi:type="dcterms:W3CDTF">2011-06-26T00:00:02Z</dcterms:created>
  <dcterms:modified xsi:type="dcterms:W3CDTF">2017-07-06T14:33:48Z</dcterms:modified>
</cp:coreProperties>
</file>