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sldIdLst>
    <p:sldId id="276" r:id="rId2"/>
    <p:sldId id="278" r:id="rId3"/>
    <p:sldId id="296" r:id="rId4"/>
    <p:sldId id="277" r:id="rId5"/>
    <p:sldId id="279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281" r:id="rId18"/>
    <p:sldId id="282" r:id="rId19"/>
    <p:sldId id="303" r:id="rId20"/>
    <p:sldId id="304" r:id="rId21"/>
    <p:sldId id="283" r:id="rId22"/>
    <p:sldId id="284" r:id="rId23"/>
    <p:sldId id="287" r:id="rId24"/>
    <p:sldId id="280" r:id="rId25"/>
    <p:sldId id="286" r:id="rId26"/>
    <p:sldId id="302" r:id="rId27"/>
    <p:sldId id="288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FFFF00"/>
    <a:srgbClr val="3A583B"/>
    <a:srgbClr val="FF0000"/>
    <a:srgbClr val="003399"/>
    <a:srgbClr val="0099FF"/>
    <a:srgbClr val="FDE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1" autoAdjust="0"/>
    <p:restoredTop sz="94660"/>
  </p:normalViewPr>
  <p:slideViewPr>
    <p:cSldViewPr>
      <p:cViewPr varScale="1">
        <p:scale>
          <a:sx n="75" d="100"/>
          <a:sy n="75" d="100"/>
        </p:scale>
        <p:origin x="1242" y="54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anita\diaNa\Tesis%20diany\TABULACI&#211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anita\diaNa\Tesis%20diany\TABULACI&#211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anita\diaNa\Tesis%20diany\TABULACI&#211;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ianita\diaNa\Tesis%20diany\TABULACI&#211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3085213506965468"/>
                  <c:y val="-0.2052466907340554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654906117504541E-2"/>
                  <c:y val="0.16290286818840799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Hoja2!$B$46:$B$47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Hoja2!$D$46:$D$47</c:f>
              <c:numCache>
                <c:formatCode>0.00</c:formatCode>
                <c:ptCount val="2"/>
                <c:pt idx="0">
                  <c:v>86.84210526315789</c:v>
                </c:pt>
                <c:pt idx="1">
                  <c:v>13.157894736842104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bg2">
          <a:lumMod val="1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9441387522521683"/>
                  <c:y val="-5.6984502378898752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3885013185721"/>
                  <c:y val="7.1574339426652867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Hoja2!$B$127:$B$128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Hoja2!$D$127:$D$128</c:f>
              <c:numCache>
                <c:formatCode>0.00</c:formatCode>
                <c:ptCount val="2"/>
                <c:pt idx="0">
                  <c:v>60.526315789473763</c:v>
                </c:pt>
                <c:pt idx="1">
                  <c:v>39.473684210526294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bg2">
          <a:lumMod val="1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8.6562893546298064E-2"/>
                  <c:y val="-0.21192517395838456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531008669196631E-2"/>
                  <c:y val="0.13287119408850168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Hoja2!$B$169:$B$170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Hoja2!$D$169:$D$170</c:f>
              <c:numCache>
                <c:formatCode>0.00</c:formatCode>
                <c:ptCount val="2"/>
                <c:pt idx="0">
                  <c:v>92.105263157894598</c:v>
                </c:pt>
                <c:pt idx="1">
                  <c:v>7.8947368421052477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bg2">
          <a:lumMod val="1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9.4513856535098223E-2"/>
                  <c:y val="-0.2107511737089202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172382480189555E-2"/>
                  <c:y val="0.1397419688736092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Hoja2!$B$187:$B$188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Hoja2!$D$187:$D$188</c:f>
              <c:numCache>
                <c:formatCode>0.00</c:formatCode>
                <c:ptCount val="2"/>
                <c:pt idx="0">
                  <c:v>90.789473684210634</c:v>
                </c:pt>
                <c:pt idx="1">
                  <c:v>9.2105263157894743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zero"/>
    <c:showDLblsOverMax val="0"/>
  </c:chart>
  <c:spPr>
    <a:gradFill rotWithShape="1">
      <a:gsLst>
        <a:gs pos="0">
          <a:schemeClr val="accent3">
            <a:tint val="50000"/>
            <a:satMod val="300000"/>
          </a:schemeClr>
        </a:gs>
        <a:gs pos="3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bg2">
          <a:lumMod val="10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EADC4-B4FB-4380-AA3F-5EFB617D7F6B}" type="doc">
      <dgm:prSet loTypeId="urn:microsoft.com/office/officeart/2005/8/layout/b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s-EC"/>
        </a:p>
      </dgm:t>
    </dgm:pt>
    <dgm:pt modelId="{AF4DFFB6-80F1-4C2B-8472-ADE66FEF309F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ESCUELA SUPERIOR MILITAR “ELOY ALFARO”.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EEAC0-3F95-4E73-BC97-952FE9CB7628}" type="parTrans" cxnId="{4861DD5C-10FF-4C63-B060-82C430D14D85}">
      <dgm:prSet/>
      <dgm:spPr/>
      <dgm:t>
        <a:bodyPr/>
        <a:lstStyle/>
        <a:p>
          <a:endParaRPr lang="es-EC"/>
        </a:p>
      </dgm:t>
    </dgm:pt>
    <dgm:pt modelId="{31B2F885-62F3-4E33-AACE-601857301DDF}" type="sibTrans" cxnId="{4861DD5C-10FF-4C63-B060-82C430D14D85}">
      <dgm:prSet/>
      <dgm:spPr/>
      <dgm:t>
        <a:bodyPr/>
        <a:lstStyle/>
        <a:p>
          <a:endParaRPr lang="es-EC"/>
        </a:p>
      </dgm:t>
    </dgm:pt>
    <dgm:pt modelId="{BDB545B9-E026-4098-A3D3-CC5ABBFFBE1F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ELABORACION</a:t>
          </a:r>
        </a:p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TUVO COMO FIN.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E7566-618C-4D08-A74B-3B861D3A7BD7}" type="parTrans" cxnId="{48937019-CEAE-4317-9051-8158FCF29030}">
      <dgm:prSet/>
      <dgm:spPr/>
      <dgm:t>
        <a:bodyPr/>
        <a:lstStyle/>
        <a:p>
          <a:endParaRPr lang="es-EC"/>
        </a:p>
      </dgm:t>
    </dgm:pt>
    <dgm:pt modelId="{EB05C846-D750-4F51-830B-9DD22285028D}" type="sibTrans" cxnId="{48937019-CEAE-4317-9051-8158FCF29030}">
      <dgm:prSet/>
      <dgm:spPr/>
      <dgm:t>
        <a:bodyPr/>
        <a:lstStyle/>
        <a:p>
          <a:endParaRPr lang="es-EC"/>
        </a:p>
      </dgm:t>
    </dgm:pt>
    <dgm:pt modelId="{DA24D087-2ED8-42E7-8878-CAD96E3FB512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ANALISIS COMPARATIVO.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915971-D045-42F1-9E67-0EBBD9FAE20C}" type="parTrans" cxnId="{83227D66-5B40-4200-BD78-1D7184E54F1B}">
      <dgm:prSet/>
      <dgm:spPr/>
      <dgm:t>
        <a:bodyPr/>
        <a:lstStyle/>
        <a:p>
          <a:endParaRPr lang="es-EC"/>
        </a:p>
      </dgm:t>
    </dgm:pt>
    <dgm:pt modelId="{EE98305C-5B9B-454A-A7DF-F977CA57AD51}" type="sibTrans" cxnId="{83227D66-5B40-4200-BD78-1D7184E54F1B}">
      <dgm:prSet/>
      <dgm:spPr/>
      <dgm:t>
        <a:bodyPr/>
        <a:lstStyle/>
        <a:p>
          <a:endParaRPr lang="es-EC"/>
        </a:p>
      </dgm:t>
    </dgm:pt>
    <dgm:pt modelId="{404EF564-5C46-4A81-8D31-3349A3E6BBBC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E5FDB7-42A0-46D4-A719-94D1D5422C9C}" type="parTrans" cxnId="{B80E31AF-BDE8-445C-8C8C-5765399C93DA}">
      <dgm:prSet/>
      <dgm:spPr/>
      <dgm:t>
        <a:bodyPr/>
        <a:lstStyle/>
        <a:p>
          <a:endParaRPr lang="es-EC"/>
        </a:p>
      </dgm:t>
    </dgm:pt>
    <dgm:pt modelId="{A6B3ABC1-4224-4D4C-958E-DC2A23D1F0C8}" type="sibTrans" cxnId="{B80E31AF-BDE8-445C-8C8C-5765399C93DA}">
      <dgm:prSet/>
      <dgm:spPr/>
      <dgm:t>
        <a:bodyPr/>
        <a:lstStyle/>
        <a:p>
          <a:endParaRPr lang="es-EC"/>
        </a:p>
      </dgm:t>
    </dgm:pt>
    <dgm:pt modelId="{FD295372-23EF-45D8-B2AA-237ADE468863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SUGERENCIAS.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096AB-64AB-4D1F-B102-1DFD2D538104}" type="parTrans" cxnId="{20604119-1425-4AC1-B212-D779F0D6E65B}">
      <dgm:prSet/>
      <dgm:spPr/>
      <dgm:t>
        <a:bodyPr/>
        <a:lstStyle/>
        <a:p>
          <a:endParaRPr lang="es-EC"/>
        </a:p>
      </dgm:t>
    </dgm:pt>
    <dgm:pt modelId="{B9D11A5A-185F-4054-9C73-B95427E5FEBB}" type="sibTrans" cxnId="{20604119-1425-4AC1-B212-D779F0D6E65B}">
      <dgm:prSet/>
      <dgm:spPr/>
      <dgm:t>
        <a:bodyPr/>
        <a:lstStyle/>
        <a:p>
          <a:endParaRPr lang="es-EC"/>
        </a:p>
      </dgm:t>
    </dgm:pt>
    <dgm:pt modelId="{23EB4BAD-077A-4ECB-991B-AF7F65340D48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DESERCION</a:t>
          </a:r>
        </a:p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FACTORES PERMANENCIA.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60CED1-BBB7-4B8F-A8DC-EFFB154CEA54}" type="parTrans" cxnId="{0318A979-FD2E-4282-B51B-190A3C948635}">
      <dgm:prSet/>
      <dgm:spPr/>
      <dgm:t>
        <a:bodyPr/>
        <a:lstStyle/>
        <a:p>
          <a:endParaRPr lang="es-EC"/>
        </a:p>
      </dgm:t>
    </dgm:pt>
    <dgm:pt modelId="{F9DF110D-51B0-48C4-951E-588B4D0B2A4F}" type="sibTrans" cxnId="{0318A979-FD2E-4282-B51B-190A3C948635}">
      <dgm:prSet/>
      <dgm:spPr/>
      <dgm:t>
        <a:bodyPr/>
        <a:lstStyle/>
        <a:p>
          <a:endParaRPr lang="es-EC"/>
        </a:p>
      </dgm:t>
    </dgm:pt>
    <dgm:pt modelId="{85272F4E-95C6-4C21-B73E-59A736FBB492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DESERCION.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2C4DB-3987-43C5-A78A-EEEB67A5B566}" type="parTrans" cxnId="{60FEBBA9-890A-4EE2-A5DD-A318056A2B71}">
      <dgm:prSet/>
      <dgm:spPr/>
      <dgm:t>
        <a:bodyPr/>
        <a:lstStyle/>
        <a:p>
          <a:endParaRPr lang="es-EC"/>
        </a:p>
      </dgm:t>
    </dgm:pt>
    <dgm:pt modelId="{A3452A23-EEA7-4FDF-9320-06EB8C250F4B}" type="sibTrans" cxnId="{60FEBBA9-890A-4EE2-A5DD-A318056A2B71}">
      <dgm:prSet/>
      <dgm:spPr/>
      <dgm:t>
        <a:bodyPr/>
        <a:lstStyle/>
        <a:p>
          <a:endParaRPr lang="es-EC"/>
        </a:p>
      </dgm:t>
    </dgm:pt>
    <dgm:pt modelId="{67097322-1391-4676-8C25-068C4356E5C0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SOLUCION.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D91A87-BC3F-4C82-9AAF-A254CE13B3D2}" type="parTrans" cxnId="{8E68A7EE-6AF8-4845-8CC6-2F1E5EBD91C1}">
      <dgm:prSet/>
      <dgm:spPr/>
      <dgm:t>
        <a:bodyPr/>
        <a:lstStyle/>
        <a:p>
          <a:endParaRPr lang="es-EC"/>
        </a:p>
      </dgm:t>
    </dgm:pt>
    <dgm:pt modelId="{7EE2BC5F-9CF1-4C51-A469-6B34D7908416}" type="sibTrans" cxnId="{8E68A7EE-6AF8-4845-8CC6-2F1E5EBD91C1}">
      <dgm:prSet/>
      <dgm:spPr/>
      <dgm:t>
        <a:bodyPr/>
        <a:lstStyle/>
        <a:p>
          <a:endParaRPr lang="es-EC"/>
        </a:p>
      </dgm:t>
    </dgm:pt>
    <dgm:pt modelId="{C69FCF55-26C4-4CFC-85A5-02A380F87154}">
      <dgm:prSet phldrT="[Texto]"/>
      <dgm:spPr/>
      <dgm:t>
        <a:bodyPr/>
        <a:lstStyle/>
        <a:p>
          <a:r>
            <a:rPr lang="es-EC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ESTANDARES DE CALIDAD.</a:t>
          </a:r>
          <a:endParaRPr lang="es-EC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08F8E9-3EAD-48CE-AB95-77F21BC53B44}" type="parTrans" cxnId="{FB74CF09-CC67-4BC4-AA27-636E9761761E}">
      <dgm:prSet/>
      <dgm:spPr/>
      <dgm:t>
        <a:bodyPr/>
        <a:lstStyle/>
        <a:p>
          <a:endParaRPr lang="es-EC"/>
        </a:p>
      </dgm:t>
    </dgm:pt>
    <dgm:pt modelId="{B8BE9362-2245-4A39-B7DE-F5E00BF06AE9}" type="sibTrans" cxnId="{FB74CF09-CC67-4BC4-AA27-636E9761761E}">
      <dgm:prSet/>
      <dgm:spPr/>
      <dgm:t>
        <a:bodyPr/>
        <a:lstStyle/>
        <a:p>
          <a:endParaRPr lang="es-EC"/>
        </a:p>
      </dgm:t>
    </dgm:pt>
    <dgm:pt modelId="{C581A261-206D-4ECB-B177-96231B58F1AF}" type="pres">
      <dgm:prSet presAssocID="{E68EADC4-B4FB-4380-AA3F-5EFB617D7F6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21E6C5D4-2960-46CA-BDB8-1207F9EC6546}" type="pres">
      <dgm:prSet presAssocID="{AF4DFFB6-80F1-4C2B-8472-ADE66FEF309F}" presName="compNode" presStyleCnt="0"/>
      <dgm:spPr/>
    </dgm:pt>
    <dgm:pt modelId="{2151B250-B2F0-44C3-AF78-A2DC27670D3D}" type="pres">
      <dgm:prSet presAssocID="{AF4DFFB6-80F1-4C2B-8472-ADE66FEF309F}" presName="dummyConnPt" presStyleCnt="0"/>
      <dgm:spPr/>
    </dgm:pt>
    <dgm:pt modelId="{1FC7A396-5858-470A-9A2C-2D036C535F84}" type="pres">
      <dgm:prSet presAssocID="{AF4DFFB6-80F1-4C2B-8472-ADE66FEF309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AA1C4D-23F4-4A9B-85CC-5D1BC12B09FC}" type="pres">
      <dgm:prSet presAssocID="{31B2F885-62F3-4E33-AACE-601857301DDF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1A730E20-0AFE-48F7-B139-FBE9A99E6A87}" type="pres">
      <dgm:prSet presAssocID="{BDB545B9-E026-4098-A3D3-CC5ABBFFBE1F}" presName="compNode" presStyleCnt="0"/>
      <dgm:spPr/>
    </dgm:pt>
    <dgm:pt modelId="{6F6F8E00-1F86-4FF8-B666-9A633844852B}" type="pres">
      <dgm:prSet presAssocID="{BDB545B9-E026-4098-A3D3-CC5ABBFFBE1F}" presName="dummyConnPt" presStyleCnt="0"/>
      <dgm:spPr/>
    </dgm:pt>
    <dgm:pt modelId="{314B9B7F-EA41-4E4E-9DDD-5D4332A7AA1E}" type="pres">
      <dgm:prSet presAssocID="{BDB545B9-E026-4098-A3D3-CC5ABBFFBE1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02FD7B-A1D1-418E-891C-2DAF30E9E5EE}" type="pres">
      <dgm:prSet presAssocID="{EB05C846-D750-4F51-830B-9DD22285028D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5C9594E9-D93C-4883-B9B0-5EC8E7B9B4D3}" type="pres">
      <dgm:prSet presAssocID="{DA24D087-2ED8-42E7-8878-CAD96E3FB512}" presName="compNode" presStyleCnt="0"/>
      <dgm:spPr/>
    </dgm:pt>
    <dgm:pt modelId="{FD153046-5649-4CBF-A258-5A6A239DBBD5}" type="pres">
      <dgm:prSet presAssocID="{DA24D087-2ED8-42E7-8878-CAD96E3FB512}" presName="dummyConnPt" presStyleCnt="0"/>
      <dgm:spPr/>
    </dgm:pt>
    <dgm:pt modelId="{34A28033-2F02-4BA2-A482-EE65A0B5DEFF}" type="pres">
      <dgm:prSet presAssocID="{DA24D087-2ED8-42E7-8878-CAD96E3FB51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B1B5F0-9098-4689-8D54-1E3DDF3137DB}" type="pres">
      <dgm:prSet presAssocID="{EE98305C-5B9B-454A-A7DF-F977CA57AD51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98B68C6B-50DE-42D5-A7D0-E79CC19C1A79}" type="pres">
      <dgm:prSet presAssocID="{404EF564-5C46-4A81-8D31-3349A3E6BBBC}" presName="compNode" presStyleCnt="0"/>
      <dgm:spPr/>
    </dgm:pt>
    <dgm:pt modelId="{692E6408-0E91-4D85-B5B1-EAF7E33E9A98}" type="pres">
      <dgm:prSet presAssocID="{404EF564-5C46-4A81-8D31-3349A3E6BBBC}" presName="dummyConnPt" presStyleCnt="0"/>
      <dgm:spPr/>
    </dgm:pt>
    <dgm:pt modelId="{278436EF-3E38-4C4B-8BBC-0335761CF5C6}" type="pres">
      <dgm:prSet presAssocID="{404EF564-5C46-4A81-8D31-3349A3E6BBB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F746AB-0EFE-4804-9E73-F906AC807EAF}" type="pres">
      <dgm:prSet presAssocID="{A6B3ABC1-4224-4D4C-958E-DC2A23D1F0C8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30BC226C-D9E6-4BEB-9F9E-057A6C66A26A}" type="pres">
      <dgm:prSet presAssocID="{FD295372-23EF-45D8-B2AA-237ADE468863}" presName="compNode" presStyleCnt="0"/>
      <dgm:spPr/>
    </dgm:pt>
    <dgm:pt modelId="{44DF1A71-79DF-4203-9775-D3FAEE5C6144}" type="pres">
      <dgm:prSet presAssocID="{FD295372-23EF-45D8-B2AA-237ADE468863}" presName="dummyConnPt" presStyleCnt="0"/>
      <dgm:spPr/>
    </dgm:pt>
    <dgm:pt modelId="{23FE217B-4851-4D1D-8146-6E3740FB4B25}" type="pres">
      <dgm:prSet presAssocID="{FD295372-23EF-45D8-B2AA-237ADE46886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6DB742-BF8E-44D4-88E0-134AB4597B94}" type="pres">
      <dgm:prSet presAssocID="{B9D11A5A-185F-4054-9C73-B95427E5FEBB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380B442B-E57F-420E-B617-7F9D208AC709}" type="pres">
      <dgm:prSet presAssocID="{23EB4BAD-077A-4ECB-991B-AF7F65340D48}" presName="compNode" presStyleCnt="0"/>
      <dgm:spPr/>
    </dgm:pt>
    <dgm:pt modelId="{960499DE-6DEC-4A1D-8385-5372DA2FE5DD}" type="pres">
      <dgm:prSet presAssocID="{23EB4BAD-077A-4ECB-991B-AF7F65340D48}" presName="dummyConnPt" presStyleCnt="0"/>
      <dgm:spPr/>
    </dgm:pt>
    <dgm:pt modelId="{9D688F61-517F-469C-8438-D6FA79DDD48E}" type="pres">
      <dgm:prSet presAssocID="{23EB4BAD-077A-4ECB-991B-AF7F65340D4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8280A9-3FB0-4692-8148-E7F97639BF15}" type="pres">
      <dgm:prSet presAssocID="{F9DF110D-51B0-48C4-951E-588B4D0B2A4F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2FD1B7CF-20BC-425C-8402-FB33A41B76A6}" type="pres">
      <dgm:prSet presAssocID="{85272F4E-95C6-4C21-B73E-59A736FBB492}" presName="compNode" presStyleCnt="0"/>
      <dgm:spPr/>
    </dgm:pt>
    <dgm:pt modelId="{4F881AC2-82EC-4A8D-AC3F-9F10D2940069}" type="pres">
      <dgm:prSet presAssocID="{85272F4E-95C6-4C21-B73E-59A736FBB492}" presName="dummyConnPt" presStyleCnt="0"/>
      <dgm:spPr/>
    </dgm:pt>
    <dgm:pt modelId="{7AFB4840-E04A-4DC8-BA8A-3CAB7457D69C}" type="pres">
      <dgm:prSet presAssocID="{85272F4E-95C6-4C21-B73E-59A736FBB49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3A0AB2-4727-467C-8D0C-09DB6AD931E3}" type="pres">
      <dgm:prSet presAssocID="{A3452A23-EEA7-4FDF-9320-06EB8C250F4B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782E69C6-3AFB-4D56-AB98-E7F92A6B0ECF}" type="pres">
      <dgm:prSet presAssocID="{67097322-1391-4676-8C25-068C4356E5C0}" presName="compNode" presStyleCnt="0"/>
      <dgm:spPr/>
    </dgm:pt>
    <dgm:pt modelId="{B97414A5-C0EC-4A05-B33C-E296975BBF79}" type="pres">
      <dgm:prSet presAssocID="{67097322-1391-4676-8C25-068C4356E5C0}" presName="dummyConnPt" presStyleCnt="0"/>
      <dgm:spPr/>
    </dgm:pt>
    <dgm:pt modelId="{EBBD3B8D-4325-453D-BD7D-7B0F2605E8F0}" type="pres">
      <dgm:prSet presAssocID="{67097322-1391-4676-8C25-068C4356E5C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71F431-F389-4DF6-9F8E-3BAD57D7ADB5}" type="pres">
      <dgm:prSet presAssocID="{7EE2BC5F-9CF1-4C51-A469-6B34D7908416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65000C19-964E-4C31-9211-D12F20ED98A8}" type="pres">
      <dgm:prSet presAssocID="{C69FCF55-26C4-4CFC-85A5-02A380F87154}" presName="compNode" presStyleCnt="0"/>
      <dgm:spPr/>
    </dgm:pt>
    <dgm:pt modelId="{86FFCCC8-F2A0-43EB-9B17-F78B514F182C}" type="pres">
      <dgm:prSet presAssocID="{C69FCF55-26C4-4CFC-85A5-02A380F87154}" presName="dummyConnPt" presStyleCnt="0"/>
      <dgm:spPr/>
    </dgm:pt>
    <dgm:pt modelId="{106D6EBE-F824-4C66-9039-2B13DA043B96}" type="pres">
      <dgm:prSet presAssocID="{C69FCF55-26C4-4CFC-85A5-02A380F87154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AF4A7B4-F930-4A00-B7C1-F2CCF7D6B08E}" type="presOf" srcId="{EB05C846-D750-4F51-830B-9DD22285028D}" destId="{6102FD7B-A1D1-418E-891C-2DAF30E9E5EE}" srcOrd="0" destOrd="0" presId="urn:microsoft.com/office/officeart/2005/8/layout/bProcess4"/>
    <dgm:cxn modelId="{8199868F-C37D-4091-B750-CD32CD84D9F8}" type="presOf" srcId="{FD295372-23EF-45D8-B2AA-237ADE468863}" destId="{23FE217B-4851-4D1D-8146-6E3740FB4B25}" srcOrd="0" destOrd="0" presId="urn:microsoft.com/office/officeart/2005/8/layout/bProcess4"/>
    <dgm:cxn modelId="{B80E31AF-BDE8-445C-8C8C-5765399C93DA}" srcId="{E68EADC4-B4FB-4380-AA3F-5EFB617D7F6B}" destId="{404EF564-5C46-4A81-8D31-3349A3E6BBBC}" srcOrd="3" destOrd="0" parTransId="{2CE5FDB7-42A0-46D4-A719-94D1D5422C9C}" sibTransId="{A6B3ABC1-4224-4D4C-958E-DC2A23D1F0C8}"/>
    <dgm:cxn modelId="{4861DD5C-10FF-4C63-B060-82C430D14D85}" srcId="{E68EADC4-B4FB-4380-AA3F-5EFB617D7F6B}" destId="{AF4DFFB6-80F1-4C2B-8472-ADE66FEF309F}" srcOrd="0" destOrd="0" parTransId="{1AAEEAC0-3F95-4E73-BC97-952FE9CB7628}" sibTransId="{31B2F885-62F3-4E33-AACE-601857301DDF}"/>
    <dgm:cxn modelId="{C89573C6-AADF-4256-BC74-83ED76AB2639}" type="presOf" srcId="{DA24D087-2ED8-42E7-8878-CAD96E3FB512}" destId="{34A28033-2F02-4BA2-A482-EE65A0B5DEFF}" srcOrd="0" destOrd="0" presId="urn:microsoft.com/office/officeart/2005/8/layout/bProcess4"/>
    <dgm:cxn modelId="{D65B62DE-7521-4193-A774-8DB34C15D56A}" type="presOf" srcId="{31B2F885-62F3-4E33-AACE-601857301DDF}" destId="{DFAA1C4D-23F4-4A9B-85CC-5D1BC12B09FC}" srcOrd="0" destOrd="0" presId="urn:microsoft.com/office/officeart/2005/8/layout/bProcess4"/>
    <dgm:cxn modelId="{BBE57115-CB5C-4AC5-A921-A0BA86442877}" type="presOf" srcId="{EE98305C-5B9B-454A-A7DF-F977CA57AD51}" destId="{4AB1B5F0-9098-4689-8D54-1E3DDF3137DB}" srcOrd="0" destOrd="0" presId="urn:microsoft.com/office/officeart/2005/8/layout/bProcess4"/>
    <dgm:cxn modelId="{2CAA155E-6DFE-4218-83C2-FEB022313A38}" type="presOf" srcId="{AF4DFFB6-80F1-4C2B-8472-ADE66FEF309F}" destId="{1FC7A396-5858-470A-9A2C-2D036C535F84}" srcOrd="0" destOrd="0" presId="urn:microsoft.com/office/officeart/2005/8/layout/bProcess4"/>
    <dgm:cxn modelId="{4AF1DD34-ED21-4F73-B102-4F578031A28E}" type="presOf" srcId="{85272F4E-95C6-4C21-B73E-59A736FBB492}" destId="{7AFB4840-E04A-4DC8-BA8A-3CAB7457D69C}" srcOrd="0" destOrd="0" presId="urn:microsoft.com/office/officeart/2005/8/layout/bProcess4"/>
    <dgm:cxn modelId="{48937019-CEAE-4317-9051-8158FCF29030}" srcId="{E68EADC4-B4FB-4380-AA3F-5EFB617D7F6B}" destId="{BDB545B9-E026-4098-A3D3-CC5ABBFFBE1F}" srcOrd="1" destOrd="0" parTransId="{67FE7566-618C-4D08-A74B-3B861D3A7BD7}" sibTransId="{EB05C846-D750-4F51-830B-9DD22285028D}"/>
    <dgm:cxn modelId="{D6CE3384-27EC-4342-B484-34C6D17121AD}" type="presOf" srcId="{7EE2BC5F-9CF1-4C51-A469-6B34D7908416}" destId="{B171F431-F389-4DF6-9F8E-3BAD57D7ADB5}" srcOrd="0" destOrd="0" presId="urn:microsoft.com/office/officeart/2005/8/layout/bProcess4"/>
    <dgm:cxn modelId="{1B1EDEF8-F535-4BB5-AD18-2D3BEF2B37F9}" type="presOf" srcId="{23EB4BAD-077A-4ECB-991B-AF7F65340D48}" destId="{9D688F61-517F-469C-8438-D6FA79DDD48E}" srcOrd="0" destOrd="0" presId="urn:microsoft.com/office/officeart/2005/8/layout/bProcess4"/>
    <dgm:cxn modelId="{46143A0B-35F9-4A7A-B87C-21D4768A69EC}" type="presOf" srcId="{BDB545B9-E026-4098-A3D3-CC5ABBFFBE1F}" destId="{314B9B7F-EA41-4E4E-9DDD-5D4332A7AA1E}" srcOrd="0" destOrd="0" presId="urn:microsoft.com/office/officeart/2005/8/layout/bProcess4"/>
    <dgm:cxn modelId="{FB74CF09-CC67-4BC4-AA27-636E9761761E}" srcId="{E68EADC4-B4FB-4380-AA3F-5EFB617D7F6B}" destId="{C69FCF55-26C4-4CFC-85A5-02A380F87154}" srcOrd="8" destOrd="0" parTransId="{A008F8E9-3EAD-48CE-AB95-77F21BC53B44}" sibTransId="{B8BE9362-2245-4A39-B7DE-F5E00BF06AE9}"/>
    <dgm:cxn modelId="{037B551A-AEE4-4936-9BC1-05E2AC336C56}" type="presOf" srcId="{B9D11A5A-185F-4054-9C73-B95427E5FEBB}" destId="{5B6DB742-BF8E-44D4-88E0-134AB4597B94}" srcOrd="0" destOrd="0" presId="urn:microsoft.com/office/officeart/2005/8/layout/bProcess4"/>
    <dgm:cxn modelId="{0318A979-FD2E-4282-B51B-190A3C948635}" srcId="{E68EADC4-B4FB-4380-AA3F-5EFB617D7F6B}" destId="{23EB4BAD-077A-4ECB-991B-AF7F65340D48}" srcOrd="5" destOrd="0" parTransId="{BA60CED1-BBB7-4B8F-A8DC-EFFB154CEA54}" sibTransId="{F9DF110D-51B0-48C4-951E-588B4D0B2A4F}"/>
    <dgm:cxn modelId="{65A01A6C-4669-4CA5-A772-DB5559D1A2E6}" type="presOf" srcId="{F9DF110D-51B0-48C4-951E-588B4D0B2A4F}" destId="{B98280A9-3FB0-4692-8148-E7F97639BF15}" srcOrd="0" destOrd="0" presId="urn:microsoft.com/office/officeart/2005/8/layout/bProcess4"/>
    <dgm:cxn modelId="{83227D66-5B40-4200-BD78-1D7184E54F1B}" srcId="{E68EADC4-B4FB-4380-AA3F-5EFB617D7F6B}" destId="{DA24D087-2ED8-42E7-8878-CAD96E3FB512}" srcOrd="2" destOrd="0" parTransId="{93915971-D045-42F1-9E67-0EBBD9FAE20C}" sibTransId="{EE98305C-5B9B-454A-A7DF-F977CA57AD51}"/>
    <dgm:cxn modelId="{5C5C35B0-09A2-49DA-8DD6-58330C53FFC3}" type="presOf" srcId="{E68EADC4-B4FB-4380-AA3F-5EFB617D7F6B}" destId="{C581A261-206D-4ECB-B177-96231B58F1AF}" srcOrd="0" destOrd="0" presId="urn:microsoft.com/office/officeart/2005/8/layout/bProcess4"/>
    <dgm:cxn modelId="{8DD36C53-ECBF-4A1F-BD6A-BF1BAAE75D5F}" type="presOf" srcId="{404EF564-5C46-4A81-8D31-3349A3E6BBBC}" destId="{278436EF-3E38-4C4B-8BBC-0335761CF5C6}" srcOrd="0" destOrd="0" presId="urn:microsoft.com/office/officeart/2005/8/layout/bProcess4"/>
    <dgm:cxn modelId="{820F116F-05C2-4C45-A387-DF79F54738E6}" type="presOf" srcId="{A6B3ABC1-4224-4D4C-958E-DC2A23D1F0C8}" destId="{73F746AB-0EFE-4804-9E73-F906AC807EAF}" srcOrd="0" destOrd="0" presId="urn:microsoft.com/office/officeart/2005/8/layout/bProcess4"/>
    <dgm:cxn modelId="{3780DC0A-6C44-4100-80C4-5DAC2AC175FB}" type="presOf" srcId="{A3452A23-EEA7-4FDF-9320-06EB8C250F4B}" destId="{C43A0AB2-4727-467C-8D0C-09DB6AD931E3}" srcOrd="0" destOrd="0" presId="urn:microsoft.com/office/officeart/2005/8/layout/bProcess4"/>
    <dgm:cxn modelId="{60FEBBA9-890A-4EE2-A5DD-A318056A2B71}" srcId="{E68EADC4-B4FB-4380-AA3F-5EFB617D7F6B}" destId="{85272F4E-95C6-4C21-B73E-59A736FBB492}" srcOrd="6" destOrd="0" parTransId="{B632C4DB-3987-43C5-A78A-EEEB67A5B566}" sibTransId="{A3452A23-EEA7-4FDF-9320-06EB8C250F4B}"/>
    <dgm:cxn modelId="{DB340388-3F23-4CFA-99DC-942C2DEB5188}" type="presOf" srcId="{C69FCF55-26C4-4CFC-85A5-02A380F87154}" destId="{106D6EBE-F824-4C66-9039-2B13DA043B96}" srcOrd="0" destOrd="0" presId="urn:microsoft.com/office/officeart/2005/8/layout/bProcess4"/>
    <dgm:cxn modelId="{8E68A7EE-6AF8-4845-8CC6-2F1E5EBD91C1}" srcId="{E68EADC4-B4FB-4380-AA3F-5EFB617D7F6B}" destId="{67097322-1391-4676-8C25-068C4356E5C0}" srcOrd="7" destOrd="0" parTransId="{23D91A87-BC3F-4C82-9AAF-A254CE13B3D2}" sibTransId="{7EE2BC5F-9CF1-4C51-A469-6B34D7908416}"/>
    <dgm:cxn modelId="{20604119-1425-4AC1-B212-D779F0D6E65B}" srcId="{E68EADC4-B4FB-4380-AA3F-5EFB617D7F6B}" destId="{FD295372-23EF-45D8-B2AA-237ADE468863}" srcOrd="4" destOrd="0" parTransId="{9F6096AB-64AB-4D1F-B102-1DFD2D538104}" sibTransId="{B9D11A5A-185F-4054-9C73-B95427E5FEBB}"/>
    <dgm:cxn modelId="{3D6E08BA-633D-45EB-B97A-AEC81377D7F9}" type="presOf" srcId="{67097322-1391-4676-8C25-068C4356E5C0}" destId="{EBBD3B8D-4325-453D-BD7D-7B0F2605E8F0}" srcOrd="0" destOrd="0" presId="urn:microsoft.com/office/officeart/2005/8/layout/bProcess4"/>
    <dgm:cxn modelId="{B3055697-2733-4B50-91B2-820232F4AFDE}" type="presParOf" srcId="{C581A261-206D-4ECB-B177-96231B58F1AF}" destId="{21E6C5D4-2960-46CA-BDB8-1207F9EC6546}" srcOrd="0" destOrd="0" presId="urn:microsoft.com/office/officeart/2005/8/layout/bProcess4"/>
    <dgm:cxn modelId="{3CA09DF0-2930-4161-8C6B-D7D68FA1510F}" type="presParOf" srcId="{21E6C5D4-2960-46CA-BDB8-1207F9EC6546}" destId="{2151B250-B2F0-44C3-AF78-A2DC27670D3D}" srcOrd="0" destOrd="0" presId="urn:microsoft.com/office/officeart/2005/8/layout/bProcess4"/>
    <dgm:cxn modelId="{AC64EBCF-1FF5-4955-8F64-3FD138B01A05}" type="presParOf" srcId="{21E6C5D4-2960-46CA-BDB8-1207F9EC6546}" destId="{1FC7A396-5858-470A-9A2C-2D036C535F84}" srcOrd="1" destOrd="0" presId="urn:microsoft.com/office/officeart/2005/8/layout/bProcess4"/>
    <dgm:cxn modelId="{ACB7D8BA-41CD-4622-A1C5-2AFFDC428947}" type="presParOf" srcId="{C581A261-206D-4ECB-B177-96231B58F1AF}" destId="{DFAA1C4D-23F4-4A9B-85CC-5D1BC12B09FC}" srcOrd="1" destOrd="0" presId="urn:microsoft.com/office/officeart/2005/8/layout/bProcess4"/>
    <dgm:cxn modelId="{0FFCD1D5-E8AE-4A2E-A964-9294E16C55E6}" type="presParOf" srcId="{C581A261-206D-4ECB-B177-96231B58F1AF}" destId="{1A730E20-0AFE-48F7-B139-FBE9A99E6A87}" srcOrd="2" destOrd="0" presId="urn:microsoft.com/office/officeart/2005/8/layout/bProcess4"/>
    <dgm:cxn modelId="{365087A4-AE76-4602-A6DB-16469EB8CD1C}" type="presParOf" srcId="{1A730E20-0AFE-48F7-B139-FBE9A99E6A87}" destId="{6F6F8E00-1F86-4FF8-B666-9A633844852B}" srcOrd="0" destOrd="0" presId="urn:microsoft.com/office/officeart/2005/8/layout/bProcess4"/>
    <dgm:cxn modelId="{83191125-8263-4F27-8BEB-94C628155C32}" type="presParOf" srcId="{1A730E20-0AFE-48F7-B139-FBE9A99E6A87}" destId="{314B9B7F-EA41-4E4E-9DDD-5D4332A7AA1E}" srcOrd="1" destOrd="0" presId="urn:microsoft.com/office/officeart/2005/8/layout/bProcess4"/>
    <dgm:cxn modelId="{7E6EB5CE-4292-4630-ADA1-A05DE2658427}" type="presParOf" srcId="{C581A261-206D-4ECB-B177-96231B58F1AF}" destId="{6102FD7B-A1D1-418E-891C-2DAF30E9E5EE}" srcOrd="3" destOrd="0" presId="urn:microsoft.com/office/officeart/2005/8/layout/bProcess4"/>
    <dgm:cxn modelId="{1070A7DB-4330-4425-B4FE-460C42AF9166}" type="presParOf" srcId="{C581A261-206D-4ECB-B177-96231B58F1AF}" destId="{5C9594E9-D93C-4883-B9B0-5EC8E7B9B4D3}" srcOrd="4" destOrd="0" presId="urn:microsoft.com/office/officeart/2005/8/layout/bProcess4"/>
    <dgm:cxn modelId="{8C7AF70F-4C15-4A00-B563-796131A38F75}" type="presParOf" srcId="{5C9594E9-D93C-4883-B9B0-5EC8E7B9B4D3}" destId="{FD153046-5649-4CBF-A258-5A6A239DBBD5}" srcOrd="0" destOrd="0" presId="urn:microsoft.com/office/officeart/2005/8/layout/bProcess4"/>
    <dgm:cxn modelId="{20D16807-8149-47A5-8FAB-D89B2BF24121}" type="presParOf" srcId="{5C9594E9-D93C-4883-B9B0-5EC8E7B9B4D3}" destId="{34A28033-2F02-4BA2-A482-EE65A0B5DEFF}" srcOrd="1" destOrd="0" presId="urn:microsoft.com/office/officeart/2005/8/layout/bProcess4"/>
    <dgm:cxn modelId="{A0F350C2-1133-4C74-B2CA-656BB1AFD4EC}" type="presParOf" srcId="{C581A261-206D-4ECB-B177-96231B58F1AF}" destId="{4AB1B5F0-9098-4689-8D54-1E3DDF3137DB}" srcOrd="5" destOrd="0" presId="urn:microsoft.com/office/officeart/2005/8/layout/bProcess4"/>
    <dgm:cxn modelId="{A566D009-21B2-4F1B-8B02-D93F323AE4FC}" type="presParOf" srcId="{C581A261-206D-4ECB-B177-96231B58F1AF}" destId="{98B68C6B-50DE-42D5-A7D0-E79CC19C1A79}" srcOrd="6" destOrd="0" presId="urn:microsoft.com/office/officeart/2005/8/layout/bProcess4"/>
    <dgm:cxn modelId="{1A0C14BC-2E0A-40BC-A829-16349212BEA1}" type="presParOf" srcId="{98B68C6B-50DE-42D5-A7D0-E79CC19C1A79}" destId="{692E6408-0E91-4D85-B5B1-EAF7E33E9A98}" srcOrd="0" destOrd="0" presId="urn:microsoft.com/office/officeart/2005/8/layout/bProcess4"/>
    <dgm:cxn modelId="{8C2F8B25-6BDC-4BDF-84DA-2E604B31E0BB}" type="presParOf" srcId="{98B68C6B-50DE-42D5-A7D0-E79CC19C1A79}" destId="{278436EF-3E38-4C4B-8BBC-0335761CF5C6}" srcOrd="1" destOrd="0" presId="urn:microsoft.com/office/officeart/2005/8/layout/bProcess4"/>
    <dgm:cxn modelId="{79AE96C4-442D-4A69-A83D-BDB06468248B}" type="presParOf" srcId="{C581A261-206D-4ECB-B177-96231B58F1AF}" destId="{73F746AB-0EFE-4804-9E73-F906AC807EAF}" srcOrd="7" destOrd="0" presId="urn:microsoft.com/office/officeart/2005/8/layout/bProcess4"/>
    <dgm:cxn modelId="{9C0E85F2-3BB3-4CD0-A676-74B3388410B8}" type="presParOf" srcId="{C581A261-206D-4ECB-B177-96231B58F1AF}" destId="{30BC226C-D9E6-4BEB-9F9E-057A6C66A26A}" srcOrd="8" destOrd="0" presId="urn:microsoft.com/office/officeart/2005/8/layout/bProcess4"/>
    <dgm:cxn modelId="{753427FE-3B84-4747-8858-8927C1F495BC}" type="presParOf" srcId="{30BC226C-D9E6-4BEB-9F9E-057A6C66A26A}" destId="{44DF1A71-79DF-4203-9775-D3FAEE5C6144}" srcOrd="0" destOrd="0" presId="urn:microsoft.com/office/officeart/2005/8/layout/bProcess4"/>
    <dgm:cxn modelId="{090699E1-91F8-476F-BB94-E4A6ED8356D8}" type="presParOf" srcId="{30BC226C-D9E6-4BEB-9F9E-057A6C66A26A}" destId="{23FE217B-4851-4D1D-8146-6E3740FB4B25}" srcOrd="1" destOrd="0" presId="urn:microsoft.com/office/officeart/2005/8/layout/bProcess4"/>
    <dgm:cxn modelId="{BB364D16-1AD6-4D9E-9467-F679722ADC89}" type="presParOf" srcId="{C581A261-206D-4ECB-B177-96231B58F1AF}" destId="{5B6DB742-BF8E-44D4-88E0-134AB4597B94}" srcOrd="9" destOrd="0" presId="urn:microsoft.com/office/officeart/2005/8/layout/bProcess4"/>
    <dgm:cxn modelId="{3838F724-F053-4044-8429-42B15ACD261C}" type="presParOf" srcId="{C581A261-206D-4ECB-B177-96231B58F1AF}" destId="{380B442B-E57F-420E-B617-7F9D208AC709}" srcOrd="10" destOrd="0" presId="urn:microsoft.com/office/officeart/2005/8/layout/bProcess4"/>
    <dgm:cxn modelId="{6DF0D528-64DE-4F70-93B4-CBC027A44BC5}" type="presParOf" srcId="{380B442B-E57F-420E-B617-7F9D208AC709}" destId="{960499DE-6DEC-4A1D-8385-5372DA2FE5DD}" srcOrd="0" destOrd="0" presId="urn:microsoft.com/office/officeart/2005/8/layout/bProcess4"/>
    <dgm:cxn modelId="{A826DDE0-4836-4E39-B478-D2AA93B0065C}" type="presParOf" srcId="{380B442B-E57F-420E-B617-7F9D208AC709}" destId="{9D688F61-517F-469C-8438-D6FA79DDD48E}" srcOrd="1" destOrd="0" presId="urn:microsoft.com/office/officeart/2005/8/layout/bProcess4"/>
    <dgm:cxn modelId="{B51F30F3-2094-4B05-AA16-4B1A88707249}" type="presParOf" srcId="{C581A261-206D-4ECB-B177-96231B58F1AF}" destId="{B98280A9-3FB0-4692-8148-E7F97639BF15}" srcOrd="11" destOrd="0" presId="urn:microsoft.com/office/officeart/2005/8/layout/bProcess4"/>
    <dgm:cxn modelId="{70A765C0-2977-4951-9C3D-7CD351156DB1}" type="presParOf" srcId="{C581A261-206D-4ECB-B177-96231B58F1AF}" destId="{2FD1B7CF-20BC-425C-8402-FB33A41B76A6}" srcOrd="12" destOrd="0" presId="urn:microsoft.com/office/officeart/2005/8/layout/bProcess4"/>
    <dgm:cxn modelId="{E1BA49CF-79EB-4100-8DC3-EF62101FEAE6}" type="presParOf" srcId="{2FD1B7CF-20BC-425C-8402-FB33A41B76A6}" destId="{4F881AC2-82EC-4A8D-AC3F-9F10D2940069}" srcOrd="0" destOrd="0" presId="urn:microsoft.com/office/officeart/2005/8/layout/bProcess4"/>
    <dgm:cxn modelId="{3C149959-846F-4A6D-B2B2-EFD8EF9A754E}" type="presParOf" srcId="{2FD1B7CF-20BC-425C-8402-FB33A41B76A6}" destId="{7AFB4840-E04A-4DC8-BA8A-3CAB7457D69C}" srcOrd="1" destOrd="0" presId="urn:microsoft.com/office/officeart/2005/8/layout/bProcess4"/>
    <dgm:cxn modelId="{88D846D1-9ECD-44BB-8AF0-BB2F02A2EBC6}" type="presParOf" srcId="{C581A261-206D-4ECB-B177-96231B58F1AF}" destId="{C43A0AB2-4727-467C-8D0C-09DB6AD931E3}" srcOrd="13" destOrd="0" presId="urn:microsoft.com/office/officeart/2005/8/layout/bProcess4"/>
    <dgm:cxn modelId="{8E61030C-64B1-4D9E-A56D-E92137C3A521}" type="presParOf" srcId="{C581A261-206D-4ECB-B177-96231B58F1AF}" destId="{782E69C6-3AFB-4D56-AB98-E7F92A6B0ECF}" srcOrd="14" destOrd="0" presId="urn:microsoft.com/office/officeart/2005/8/layout/bProcess4"/>
    <dgm:cxn modelId="{E016B89E-8EA1-47DE-9819-4BE78FB43C26}" type="presParOf" srcId="{782E69C6-3AFB-4D56-AB98-E7F92A6B0ECF}" destId="{B97414A5-C0EC-4A05-B33C-E296975BBF79}" srcOrd="0" destOrd="0" presId="urn:microsoft.com/office/officeart/2005/8/layout/bProcess4"/>
    <dgm:cxn modelId="{9441CF1E-C2B5-4E49-ADE1-985B572BA9D1}" type="presParOf" srcId="{782E69C6-3AFB-4D56-AB98-E7F92A6B0ECF}" destId="{EBBD3B8D-4325-453D-BD7D-7B0F2605E8F0}" srcOrd="1" destOrd="0" presId="urn:microsoft.com/office/officeart/2005/8/layout/bProcess4"/>
    <dgm:cxn modelId="{B073E2D1-7185-4180-AB58-380CC6A9E58A}" type="presParOf" srcId="{C581A261-206D-4ECB-B177-96231B58F1AF}" destId="{B171F431-F389-4DF6-9F8E-3BAD57D7ADB5}" srcOrd="15" destOrd="0" presId="urn:microsoft.com/office/officeart/2005/8/layout/bProcess4"/>
    <dgm:cxn modelId="{45313AF6-54C7-4349-9C2D-7938533E64CB}" type="presParOf" srcId="{C581A261-206D-4ECB-B177-96231B58F1AF}" destId="{65000C19-964E-4C31-9211-D12F20ED98A8}" srcOrd="16" destOrd="0" presId="urn:microsoft.com/office/officeart/2005/8/layout/bProcess4"/>
    <dgm:cxn modelId="{B72D2122-1712-4044-ABEA-D07793290B7C}" type="presParOf" srcId="{65000C19-964E-4C31-9211-D12F20ED98A8}" destId="{86FFCCC8-F2A0-43EB-9B17-F78B514F182C}" srcOrd="0" destOrd="0" presId="urn:microsoft.com/office/officeart/2005/8/layout/bProcess4"/>
    <dgm:cxn modelId="{A4F5CD2C-D125-4173-85E0-A40F1039173D}" type="presParOf" srcId="{65000C19-964E-4C31-9211-D12F20ED98A8}" destId="{106D6EBE-F824-4C66-9039-2B13DA043B9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74203C-5B3D-4FA3-8103-2679563BF434}" type="doc">
      <dgm:prSet loTypeId="urn:microsoft.com/office/officeart/2005/8/layout/lProcess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F3B81F6-DC67-491F-A56C-30C29D767DA6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CONCEPTO</a:t>
          </a:r>
          <a:endParaRPr lang="es-ES" sz="2800" b="1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gm:t>
    </dgm:pt>
    <dgm:pt modelId="{C1F3B547-2799-4F76-8999-4F705CFCA325}" type="parTrans" cxnId="{47BAC531-49C7-4D15-8286-B5502377C385}">
      <dgm:prSet/>
      <dgm:spPr/>
      <dgm:t>
        <a:bodyPr/>
        <a:lstStyle/>
        <a:p>
          <a:endParaRPr lang="es-ES" sz="2000" b="1"/>
        </a:p>
      </dgm:t>
    </dgm:pt>
    <dgm:pt modelId="{C7AF9AA1-1A40-44CF-86E7-AFE666CBF643}" type="sibTrans" cxnId="{47BAC531-49C7-4D15-8286-B5502377C385}">
      <dgm:prSet/>
      <dgm:spPr/>
      <dgm:t>
        <a:bodyPr/>
        <a:lstStyle/>
        <a:p>
          <a:endParaRPr lang="es-ES" sz="2000" b="1"/>
        </a:p>
      </dgm:t>
    </dgm:pt>
    <dgm:pt modelId="{6FDA306A-3614-4E35-B17C-F02DA84C6B3C}">
      <dgm:prSet phldrT="[Texto]" custT="1"/>
      <dgm:spPr/>
      <dgm:t>
        <a:bodyPr/>
        <a:lstStyle/>
        <a:p>
          <a:pPr algn="just"/>
          <a:r>
            <a:rPr lang="es-ES" sz="2800" b="1" i="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Permanencia  se relaciona con estar  en un lugar determinado pese la circunstancias que se presenten. </a:t>
          </a:r>
          <a:r>
            <a:rPr lang="es-EC" sz="2800" b="1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 </a:t>
          </a:r>
          <a:endParaRPr lang="es-ES" sz="2800" b="1" dirty="0">
            <a:solidFill>
              <a:schemeClr val="bg2"/>
            </a:solidFill>
            <a:latin typeface="Calibri" pitchFamily="34" charset="0"/>
            <a:cs typeface="Calibri" pitchFamily="34" charset="0"/>
          </a:endParaRPr>
        </a:p>
      </dgm:t>
    </dgm:pt>
    <dgm:pt modelId="{3C0A18CC-F9ED-4154-860D-24662807A66D}" type="parTrans" cxnId="{7ACB8B7A-4FCF-4D94-A41F-C7246C1EFF8F}">
      <dgm:prSet/>
      <dgm:spPr/>
      <dgm:t>
        <a:bodyPr/>
        <a:lstStyle/>
        <a:p>
          <a:endParaRPr lang="es-ES" sz="2000" b="1"/>
        </a:p>
      </dgm:t>
    </dgm:pt>
    <dgm:pt modelId="{69F1BC42-2428-4890-98DD-240659A20213}" type="sibTrans" cxnId="{7ACB8B7A-4FCF-4D94-A41F-C7246C1EFF8F}">
      <dgm:prSet/>
      <dgm:spPr/>
      <dgm:t>
        <a:bodyPr/>
        <a:lstStyle/>
        <a:p>
          <a:endParaRPr lang="es-ES" sz="2000" b="1"/>
        </a:p>
      </dgm:t>
    </dgm:pt>
    <dgm:pt modelId="{A58E14C6-D6D6-49E6-BA5B-B71E9E06FEFB}" type="pres">
      <dgm:prSet presAssocID="{3574203C-5B3D-4FA3-8103-2679563BF43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793064F-8954-4FA2-AEDA-E3E9C0CECC2E}" type="pres">
      <dgm:prSet presAssocID="{5F3B81F6-DC67-491F-A56C-30C29D767DA6}" presName="compNode" presStyleCnt="0"/>
      <dgm:spPr/>
    </dgm:pt>
    <dgm:pt modelId="{A9C67758-ACD5-434B-A939-B4EFB7F462B5}" type="pres">
      <dgm:prSet presAssocID="{5F3B81F6-DC67-491F-A56C-30C29D767DA6}" presName="aNode" presStyleLbl="bgShp" presStyleIdx="0" presStyleCnt="1"/>
      <dgm:spPr/>
      <dgm:t>
        <a:bodyPr/>
        <a:lstStyle/>
        <a:p>
          <a:endParaRPr lang="es-MX"/>
        </a:p>
      </dgm:t>
    </dgm:pt>
    <dgm:pt modelId="{958EDAFC-A8C6-4A74-A2EF-9564DB855EBE}" type="pres">
      <dgm:prSet presAssocID="{5F3B81F6-DC67-491F-A56C-30C29D767DA6}" presName="textNode" presStyleLbl="bgShp" presStyleIdx="0" presStyleCnt="1"/>
      <dgm:spPr/>
      <dgm:t>
        <a:bodyPr/>
        <a:lstStyle/>
        <a:p>
          <a:endParaRPr lang="es-MX"/>
        </a:p>
      </dgm:t>
    </dgm:pt>
    <dgm:pt modelId="{65B108FC-16EE-4272-AD9E-E88E6F97827F}" type="pres">
      <dgm:prSet presAssocID="{5F3B81F6-DC67-491F-A56C-30C29D767DA6}" presName="compChildNode" presStyleCnt="0"/>
      <dgm:spPr/>
    </dgm:pt>
    <dgm:pt modelId="{88F0D402-8D62-4D5D-AE8B-75F158F1F43E}" type="pres">
      <dgm:prSet presAssocID="{5F3B81F6-DC67-491F-A56C-30C29D767DA6}" presName="theInnerList" presStyleCnt="0"/>
      <dgm:spPr/>
    </dgm:pt>
    <dgm:pt modelId="{A74C102E-456E-4D8E-BA98-44D8FF89AEF1}" type="pres">
      <dgm:prSet presAssocID="{6FDA306A-3614-4E35-B17C-F02DA84C6B3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7BAC531-49C7-4D15-8286-B5502377C385}" srcId="{3574203C-5B3D-4FA3-8103-2679563BF434}" destId="{5F3B81F6-DC67-491F-A56C-30C29D767DA6}" srcOrd="0" destOrd="0" parTransId="{C1F3B547-2799-4F76-8999-4F705CFCA325}" sibTransId="{C7AF9AA1-1A40-44CF-86E7-AFE666CBF643}"/>
    <dgm:cxn modelId="{745F2634-1E0E-420D-BEBF-F312421C3D9C}" type="presOf" srcId="{5F3B81F6-DC67-491F-A56C-30C29D767DA6}" destId="{958EDAFC-A8C6-4A74-A2EF-9564DB855EBE}" srcOrd="1" destOrd="0" presId="urn:microsoft.com/office/officeart/2005/8/layout/lProcess2"/>
    <dgm:cxn modelId="{72C2A4C0-0DFE-4CC8-A61E-D6560123A32D}" type="presOf" srcId="{5F3B81F6-DC67-491F-A56C-30C29D767DA6}" destId="{A9C67758-ACD5-434B-A939-B4EFB7F462B5}" srcOrd="0" destOrd="0" presId="urn:microsoft.com/office/officeart/2005/8/layout/lProcess2"/>
    <dgm:cxn modelId="{7ACB8B7A-4FCF-4D94-A41F-C7246C1EFF8F}" srcId="{5F3B81F6-DC67-491F-A56C-30C29D767DA6}" destId="{6FDA306A-3614-4E35-B17C-F02DA84C6B3C}" srcOrd="0" destOrd="0" parTransId="{3C0A18CC-F9ED-4154-860D-24662807A66D}" sibTransId="{69F1BC42-2428-4890-98DD-240659A20213}"/>
    <dgm:cxn modelId="{7E97D6EF-DF5F-4C5A-BA67-05CC5347509B}" type="presOf" srcId="{6FDA306A-3614-4E35-B17C-F02DA84C6B3C}" destId="{A74C102E-456E-4D8E-BA98-44D8FF89AEF1}" srcOrd="0" destOrd="0" presId="urn:microsoft.com/office/officeart/2005/8/layout/lProcess2"/>
    <dgm:cxn modelId="{7A129F0E-F9A7-4F9D-97F2-C8195AD316F9}" type="presOf" srcId="{3574203C-5B3D-4FA3-8103-2679563BF434}" destId="{A58E14C6-D6D6-49E6-BA5B-B71E9E06FEFB}" srcOrd="0" destOrd="0" presId="urn:microsoft.com/office/officeart/2005/8/layout/lProcess2"/>
    <dgm:cxn modelId="{28B38265-E617-4C4D-9702-D982B549BB07}" type="presParOf" srcId="{A58E14C6-D6D6-49E6-BA5B-B71E9E06FEFB}" destId="{5793064F-8954-4FA2-AEDA-E3E9C0CECC2E}" srcOrd="0" destOrd="0" presId="urn:microsoft.com/office/officeart/2005/8/layout/lProcess2"/>
    <dgm:cxn modelId="{E43BD33B-707B-47C4-81B8-DBFE09EC0E8C}" type="presParOf" srcId="{5793064F-8954-4FA2-AEDA-E3E9C0CECC2E}" destId="{A9C67758-ACD5-434B-A939-B4EFB7F462B5}" srcOrd="0" destOrd="0" presId="urn:microsoft.com/office/officeart/2005/8/layout/lProcess2"/>
    <dgm:cxn modelId="{54FB25B4-D253-41CF-947D-E581A6E291D1}" type="presParOf" srcId="{5793064F-8954-4FA2-AEDA-E3E9C0CECC2E}" destId="{958EDAFC-A8C6-4A74-A2EF-9564DB855EBE}" srcOrd="1" destOrd="0" presId="urn:microsoft.com/office/officeart/2005/8/layout/lProcess2"/>
    <dgm:cxn modelId="{0FA25BBC-1B1A-450B-B150-869D479CBC8A}" type="presParOf" srcId="{5793064F-8954-4FA2-AEDA-E3E9C0CECC2E}" destId="{65B108FC-16EE-4272-AD9E-E88E6F97827F}" srcOrd="2" destOrd="0" presId="urn:microsoft.com/office/officeart/2005/8/layout/lProcess2"/>
    <dgm:cxn modelId="{ED4C641B-5597-4E9F-8434-560AAA145835}" type="presParOf" srcId="{65B108FC-16EE-4272-AD9E-E88E6F97827F}" destId="{88F0D402-8D62-4D5D-AE8B-75F158F1F43E}" srcOrd="0" destOrd="0" presId="urn:microsoft.com/office/officeart/2005/8/layout/lProcess2"/>
    <dgm:cxn modelId="{82B51B7D-71BE-4B43-B002-EFCAA4B2E51E}" type="presParOf" srcId="{88F0D402-8D62-4D5D-AE8B-75F158F1F43E}" destId="{A74C102E-456E-4D8E-BA98-44D8FF89AEF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9536940-4CE4-426E-9ED5-59B1885C5F0A}" type="doc">
      <dgm:prSet loTypeId="urn:microsoft.com/office/officeart/2005/8/layout/chevron2" loCatId="list" qsTypeId="urn:microsoft.com/office/officeart/2005/8/quickstyle/3d9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8E1AA1A3-2306-455C-9AD2-5D304CEDEA30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OBSERVACION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D9F9E-AA3B-48BB-8EC6-7D5E6414DF9D}" type="parTrans" cxnId="{5E542B0F-D232-42B1-90B1-3B44F12E980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821233-8F2D-4CFE-8457-22A97B0E0700}" type="sibTrans" cxnId="{5E542B0F-D232-42B1-90B1-3B44F12E980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0762A-5F77-4F06-AFAA-E2C04D026F5E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TECNICA REALIZADA EN EL DIARIO VIVIR.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BEF0F7-FB80-43FC-B31E-4052BDEB9873}" type="parTrans" cxnId="{B55BD217-E1FE-403A-91CC-F383D8C4CC2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349480-8A45-4B4A-AAD9-E376B5995334}" type="sibTrans" cxnId="{B55BD217-E1FE-403A-91CC-F383D8C4CC2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C33D5A-EEBD-4C43-B0E2-8740FA434612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PERMITE ACUMULAR Y SISTEMATIZAR DATOS.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BB4402-FCFF-49D3-B879-94D8B014ADB5}" type="parTrans" cxnId="{564CE42B-6C54-4F0F-9965-FF5B2251FBC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75FCA-0483-4CBC-9F18-A10C91FF3D02}" type="sibTrans" cxnId="{564CE42B-6C54-4F0F-9965-FF5B2251FBC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DB54B-4835-4801-B916-8D34B4EB5555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ENTREVISTA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4C0C1-3FB2-49FE-91B5-EF451538AD9F}" type="parTrans" cxnId="{E88CDF3D-867E-453F-9A73-AA68E6C851E3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8EBA2-A7DF-40AC-9A0B-176C1AE5C3FA}" type="sibTrans" cxnId="{E88CDF3D-867E-453F-9A73-AA68E6C851E3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6B3EF1-F7DA-4943-B349-7B22A2117F8C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TECNICA DE INVESTIGACION EN DONDE LA INFORMACION SE  RECOGE  EN DATOS POR MEDIO DE PREGUNTAS.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A9044F-73B7-4EB9-A8F3-9D45A0B7FC40}" type="parTrans" cxnId="{A1F15673-649F-4517-8A72-390AA008AC3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633D09-CD5A-4773-A1AC-22C08EBE7452}" type="sibTrans" cxnId="{A1F15673-649F-4517-8A72-390AA008AC3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A029A-9C3F-4EA0-92F6-2DD6C1FA0C15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INSTRUCTORES, CADETES,DOCENTES.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554BD-A89B-4EFD-B71F-B4F270619C2C}" type="parTrans" cxnId="{ECA945D9-27A6-4989-94BD-7AB0DE8EE408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402A40-0617-4BEE-A981-3889EA7881DA}" type="sibTrans" cxnId="{ECA945D9-27A6-4989-94BD-7AB0DE8EE408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1AB6BF-FCE6-47AE-ADBD-ED548BACADAC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ENCUESTA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C43CC-B0F1-4062-80F8-9ED86C8FC638}" type="parTrans" cxnId="{19BCEEE1-B60C-4399-9FFC-B32A6BCE3AD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8FF7E6-736F-4777-AE3C-3AF40601BC23}" type="sibTrans" cxnId="{19BCEEE1-B60C-4399-9FFC-B32A6BCE3AD4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E19522-DBB5-4049-91FD-F6928F784712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RESULTADOS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30B055-559D-4674-A71D-4CDBEF4D72CE}" type="parTrans" cxnId="{5DF6700F-07EF-4A7A-AB91-C8893C317E5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D6615E-F2B0-4267-B3F3-BBDC9D8936DF}" type="sibTrans" cxnId="{5DF6700F-07EF-4A7A-AB91-C8893C317E5B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2C8AE7-D19D-46A9-9A28-FE2304ECF64C}">
      <dgm:prSet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TECNICA DE INVESTIGACION QUE RECOGE INFORMACION POR ESCRITO.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B37133-3EBD-4C2A-B00A-C79D24324218}" type="parTrans" cxnId="{46C179A5-D585-4C7F-A853-A64EA6B9EB7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76B957-16A2-40F5-9211-4584E4FE76A3}" type="sibTrans" cxnId="{46C179A5-D585-4C7F-A853-A64EA6B9EB7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2066D-5FE7-4C6B-ADE0-D9900BB5BAD1}">
      <dgm:prSet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RIESGOS: ( SINCERIDAD,COMPRENSION,PREDISPOSICION).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EE5803-48DF-4941-B421-2F95D8E1F663}" type="parTrans" cxnId="{C7040616-500C-4E70-AA61-3C92D4D4AF90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9A3FE-C07F-4977-A56D-13663604BB65}" type="sibTrans" cxnId="{C7040616-500C-4E70-AA61-3C92D4D4AF90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E5B1E1-30C5-4878-8553-0D241AB92063}">
      <dgm:prSet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LUEGO DE REALIZAR EL ANALISIS DE RESULTADOS, UTILIZAMOS EL PROGRAMA EXCEL PARA EL PROCESAMIENTO DE DATOS.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385F16-8AFE-45FD-83C6-FA7E632A3C70}" type="parTrans" cxnId="{089C7B9B-D70D-4427-8FC2-D93181AF3843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E254C0-2E78-4D14-9EAE-8374BDCE8FB2}" type="sibTrans" cxnId="{089C7B9B-D70D-4427-8FC2-D93181AF3843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066C32-74D8-4F93-9715-F1D4A5140FA3}" type="pres">
      <dgm:prSet presAssocID="{39536940-4CE4-426E-9ED5-59B1885C5F0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51AEE9-9BEA-4152-90E1-47B31E4AC89C}" type="pres">
      <dgm:prSet presAssocID="{8E1AA1A3-2306-455C-9AD2-5D304CEDEA30}" presName="composite" presStyleCnt="0"/>
      <dgm:spPr/>
    </dgm:pt>
    <dgm:pt modelId="{1F2EFEE8-C85C-4B27-9A7F-52B636AD223D}" type="pres">
      <dgm:prSet presAssocID="{8E1AA1A3-2306-455C-9AD2-5D304CEDEA3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63264F-5C83-4B1F-ABA5-7B3F369D628E}" type="pres">
      <dgm:prSet presAssocID="{8E1AA1A3-2306-455C-9AD2-5D304CEDEA3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90F65C-BC8A-4C66-AB5E-A394CFA7975C}" type="pres">
      <dgm:prSet presAssocID="{53821233-8F2D-4CFE-8457-22A97B0E0700}" presName="sp" presStyleCnt="0"/>
      <dgm:spPr/>
    </dgm:pt>
    <dgm:pt modelId="{A459625D-8219-492A-A69C-0B343E5A40F1}" type="pres">
      <dgm:prSet presAssocID="{21ADB54B-4835-4801-B916-8D34B4EB5555}" presName="composite" presStyleCnt="0"/>
      <dgm:spPr/>
    </dgm:pt>
    <dgm:pt modelId="{4590F2AF-1130-46DC-A5CE-0D51ACAAFDCF}" type="pres">
      <dgm:prSet presAssocID="{21ADB54B-4835-4801-B916-8D34B4EB555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491FF-977F-4C6A-9B4F-4395BC2312F6}" type="pres">
      <dgm:prSet presAssocID="{21ADB54B-4835-4801-B916-8D34B4EB555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BBAE11-565C-4149-B05E-FC249FB71F39}" type="pres">
      <dgm:prSet presAssocID="{EF68EBA2-A7DF-40AC-9A0B-176C1AE5C3FA}" presName="sp" presStyleCnt="0"/>
      <dgm:spPr/>
    </dgm:pt>
    <dgm:pt modelId="{3C5BCC7A-BB4C-4B7A-AA2B-597ABD8861CF}" type="pres">
      <dgm:prSet presAssocID="{D71AB6BF-FCE6-47AE-ADBD-ED548BACADAC}" presName="composite" presStyleCnt="0"/>
      <dgm:spPr/>
    </dgm:pt>
    <dgm:pt modelId="{BDC1237E-9A1D-4E54-BCFA-D5A2E21B1654}" type="pres">
      <dgm:prSet presAssocID="{D71AB6BF-FCE6-47AE-ADBD-ED548BACADA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EEE0F-8D34-4F05-A66D-C3527A4CFB4C}" type="pres">
      <dgm:prSet presAssocID="{D71AB6BF-FCE6-47AE-ADBD-ED548BACADA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DD732D-2CA7-4B97-AEB1-C753482A8935}" type="pres">
      <dgm:prSet presAssocID="{6C8FF7E6-736F-4777-AE3C-3AF40601BC23}" presName="sp" presStyleCnt="0"/>
      <dgm:spPr/>
    </dgm:pt>
    <dgm:pt modelId="{4F5A6700-3A9A-42BC-AD58-409CAF073B3A}" type="pres">
      <dgm:prSet presAssocID="{55E19522-DBB5-4049-91FD-F6928F784712}" presName="composite" presStyleCnt="0"/>
      <dgm:spPr/>
    </dgm:pt>
    <dgm:pt modelId="{5B5F2136-96DE-4563-A66D-BD6FE275BAB6}" type="pres">
      <dgm:prSet presAssocID="{55E19522-DBB5-4049-91FD-F6928F78471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CB5D39-713B-46D4-95B6-2A12BCE1DF16}" type="pres">
      <dgm:prSet presAssocID="{55E19522-DBB5-4049-91FD-F6928F78471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DF6700F-07EF-4A7A-AB91-C8893C317E5B}" srcId="{39536940-4CE4-426E-9ED5-59B1885C5F0A}" destId="{55E19522-DBB5-4049-91FD-F6928F784712}" srcOrd="3" destOrd="0" parTransId="{A530B055-559D-4674-A71D-4CDBEF4D72CE}" sibTransId="{FDD6615E-F2B0-4267-B3F3-BBDC9D8936DF}"/>
    <dgm:cxn modelId="{45B0BA91-D474-4B70-9183-251397952AB4}" type="presOf" srcId="{95F0762A-5F77-4F06-AFAA-E2C04D026F5E}" destId="{4863264F-5C83-4B1F-ABA5-7B3F369D628E}" srcOrd="0" destOrd="0" presId="urn:microsoft.com/office/officeart/2005/8/layout/chevron2"/>
    <dgm:cxn modelId="{E88CDF3D-867E-453F-9A73-AA68E6C851E3}" srcId="{39536940-4CE4-426E-9ED5-59B1885C5F0A}" destId="{21ADB54B-4835-4801-B916-8D34B4EB5555}" srcOrd="1" destOrd="0" parTransId="{A034C0C1-3FB2-49FE-91B5-EF451538AD9F}" sibTransId="{EF68EBA2-A7DF-40AC-9A0B-176C1AE5C3FA}"/>
    <dgm:cxn modelId="{CDC2B961-E3C3-47EE-A8D0-8143492D0B5D}" type="presOf" srcId="{D52C8AE7-D19D-46A9-9A28-FE2304ECF64C}" destId="{FB5EEE0F-8D34-4F05-A66D-C3527A4CFB4C}" srcOrd="0" destOrd="0" presId="urn:microsoft.com/office/officeart/2005/8/layout/chevron2"/>
    <dgm:cxn modelId="{93ABF6F4-06A9-43CD-A5C8-8F8D1A1F0A3A}" type="presOf" srcId="{95E5B1E1-30C5-4878-8553-0D241AB92063}" destId="{29CB5D39-713B-46D4-95B6-2A12BCE1DF16}" srcOrd="0" destOrd="0" presId="urn:microsoft.com/office/officeart/2005/8/layout/chevron2"/>
    <dgm:cxn modelId="{377A965E-B180-4AC4-9D7F-C5CE2B835F7D}" type="presOf" srcId="{55E19522-DBB5-4049-91FD-F6928F784712}" destId="{5B5F2136-96DE-4563-A66D-BD6FE275BAB6}" srcOrd="0" destOrd="0" presId="urn:microsoft.com/office/officeart/2005/8/layout/chevron2"/>
    <dgm:cxn modelId="{B55BD217-E1FE-403A-91CC-F383D8C4CC2F}" srcId="{8E1AA1A3-2306-455C-9AD2-5D304CEDEA30}" destId="{95F0762A-5F77-4F06-AFAA-E2C04D026F5E}" srcOrd="0" destOrd="0" parTransId="{04BEF0F7-FB80-43FC-B31E-4052BDEB9873}" sibTransId="{AD349480-8A45-4B4A-AAD9-E376B5995334}"/>
    <dgm:cxn modelId="{19BCEEE1-B60C-4399-9FFC-B32A6BCE3AD4}" srcId="{39536940-4CE4-426E-9ED5-59B1885C5F0A}" destId="{D71AB6BF-FCE6-47AE-ADBD-ED548BACADAC}" srcOrd="2" destOrd="0" parTransId="{062C43CC-B0F1-4062-80F8-9ED86C8FC638}" sibTransId="{6C8FF7E6-736F-4777-AE3C-3AF40601BC23}"/>
    <dgm:cxn modelId="{2D1F9F98-929A-46E2-9218-99D4CD36B505}" type="presOf" srcId="{F86B3EF1-F7DA-4943-B349-7B22A2117F8C}" destId="{0C2491FF-977F-4C6A-9B4F-4395BC2312F6}" srcOrd="0" destOrd="0" presId="urn:microsoft.com/office/officeart/2005/8/layout/chevron2"/>
    <dgm:cxn modelId="{C7040616-500C-4E70-AA61-3C92D4D4AF90}" srcId="{D71AB6BF-FCE6-47AE-ADBD-ED548BACADAC}" destId="{8492066D-5FE7-4C6B-ADE0-D9900BB5BAD1}" srcOrd="1" destOrd="0" parTransId="{4DEE5803-48DF-4941-B421-2F95D8E1F663}" sibTransId="{0AD9A3FE-C07F-4977-A56D-13663604BB65}"/>
    <dgm:cxn modelId="{564CE42B-6C54-4F0F-9965-FF5B2251FBCB}" srcId="{8E1AA1A3-2306-455C-9AD2-5D304CEDEA30}" destId="{99C33D5A-EEBD-4C43-B0E2-8740FA434612}" srcOrd="1" destOrd="0" parTransId="{C8BB4402-FCFF-49D3-B879-94D8B014ADB5}" sibTransId="{26A75FCA-0483-4CBC-9F18-A10C91FF3D02}"/>
    <dgm:cxn modelId="{A1F15673-649F-4517-8A72-390AA008AC3F}" srcId="{21ADB54B-4835-4801-B916-8D34B4EB5555}" destId="{F86B3EF1-F7DA-4943-B349-7B22A2117F8C}" srcOrd="0" destOrd="0" parTransId="{54A9044F-73B7-4EB9-A8F3-9D45A0B7FC40}" sibTransId="{29633D09-CD5A-4773-A1AC-22C08EBE7452}"/>
    <dgm:cxn modelId="{089C7B9B-D70D-4427-8FC2-D93181AF3843}" srcId="{55E19522-DBB5-4049-91FD-F6928F784712}" destId="{95E5B1E1-30C5-4878-8553-0D241AB92063}" srcOrd="0" destOrd="0" parTransId="{95385F16-8AFE-45FD-83C6-FA7E632A3C70}" sibTransId="{B8E254C0-2E78-4D14-9EAE-8374BDCE8FB2}"/>
    <dgm:cxn modelId="{60C97BF2-A76C-4223-BEF4-1B524EA088F3}" type="presOf" srcId="{21ADB54B-4835-4801-B916-8D34B4EB5555}" destId="{4590F2AF-1130-46DC-A5CE-0D51ACAAFDCF}" srcOrd="0" destOrd="0" presId="urn:microsoft.com/office/officeart/2005/8/layout/chevron2"/>
    <dgm:cxn modelId="{5E542B0F-D232-42B1-90B1-3B44F12E9804}" srcId="{39536940-4CE4-426E-9ED5-59B1885C5F0A}" destId="{8E1AA1A3-2306-455C-9AD2-5D304CEDEA30}" srcOrd="0" destOrd="0" parTransId="{0A3D9F9E-AA3B-48BB-8EC6-7D5E6414DF9D}" sibTransId="{53821233-8F2D-4CFE-8457-22A97B0E0700}"/>
    <dgm:cxn modelId="{39AD2D28-5975-47E5-A34A-0FB3DED5A4BD}" type="presOf" srcId="{8492066D-5FE7-4C6B-ADE0-D9900BB5BAD1}" destId="{FB5EEE0F-8D34-4F05-A66D-C3527A4CFB4C}" srcOrd="0" destOrd="1" presId="urn:microsoft.com/office/officeart/2005/8/layout/chevron2"/>
    <dgm:cxn modelId="{60F51A9B-F71F-48EB-A57C-8FEA7718A98F}" type="presOf" srcId="{D71AB6BF-FCE6-47AE-ADBD-ED548BACADAC}" destId="{BDC1237E-9A1D-4E54-BCFA-D5A2E21B1654}" srcOrd="0" destOrd="0" presId="urn:microsoft.com/office/officeart/2005/8/layout/chevron2"/>
    <dgm:cxn modelId="{029F4C31-5623-4342-9B22-7B4C00290723}" type="presOf" srcId="{99C33D5A-EEBD-4C43-B0E2-8740FA434612}" destId="{4863264F-5C83-4B1F-ABA5-7B3F369D628E}" srcOrd="0" destOrd="1" presId="urn:microsoft.com/office/officeart/2005/8/layout/chevron2"/>
    <dgm:cxn modelId="{ECA945D9-27A6-4989-94BD-7AB0DE8EE408}" srcId="{21ADB54B-4835-4801-B916-8D34B4EB5555}" destId="{47DA029A-9C3F-4EA0-92F6-2DD6C1FA0C15}" srcOrd="1" destOrd="0" parTransId="{E5F554BD-A89B-4EFD-B71F-B4F270619C2C}" sibTransId="{BC402A40-0617-4BEE-A981-3889EA7881DA}"/>
    <dgm:cxn modelId="{64C17075-3956-406C-8031-5B33068C2B0D}" type="presOf" srcId="{39536940-4CE4-426E-9ED5-59B1885C5F0A}" destId="{0A066C32-74D8-4F93-9715-F1D4A5140FA3}" srcOrd="0" destOrd="0" presId="urn:microsoft.com/office/officeart/2005/8/layout/chevron2"/>
    <dgm:cxn modelId="{46C179A5-D585-4C7F-A853-A64EA6B9EB76}" srcId="{D71AB6BF-FCE6-47AE-ADBD-ED548BACADAC}" destId="{D52C8AE7-D19D-46A9-9A28-FE2304ECF64C}" srcOrd="0" destOrd="0" parTransId="{28B37133-3EBD-4C2A-B00A-C79D24324218}" sibTransId="{5C76B957-16A2-40F5-9211-4584E4FE76A3}"/>
    <dgm:cxn modelId="{42A86F26-4DEC-439F-9C33-E116B200E7BD}" type="presOf" srcId="{47DA029A-9C3F-4EA0-92F6-2DD6C1FA0C15}" destId="{0C2491FF-977F-4C6A-9B4F-4395BC2312F6}" srcOrd="0" destOrd="1" presId="urn:microsoft.com/office/officeart/2005/8/layout/chevron2"/>
    <dgm:cxn modelId="{339F01F2-6F5B-4DEE-A6B6-BB6B6B3A39EE}" type="presOf" srcId="{8E1AA1A3-2306-455C-9AD2-5D304CEDEA30}" destId="{1F2EFEE8-C85C-4B27-9A7F-52B636AD223D}" srcOrd="0" destOrd="0" presId="urn:microsoft.com/office/officeart/2005/8/layout/chevron2"/>
    <dgm:cxn modelId="{AE6D6698-7CCF-4476-BB7B-8BC1B80CECEC}" type="presParOf" srcId="{0A066C32-74D8-4F93-9715-F1D4A5140FA3}" destId="{AB51AEE9-9BEA-4152-90E1-47B31E4AC89C}" srcOrd="0" destOrd="0" presId="urn:microsoft.com/office/officeart/2005/8/layout/chevron2"/>
    <dgm:cxn modelId="{DF4E6802-E8B4-4B82-949F-62A8C4CD8C4B}" type="presParOf" srcId="{AB51AEE9-9BEA-4152-90E1-47B31E4AC89C}" destId="{1F2EFEE8-C85C-4B27-9A7F-52B636AD223D}" srcOrd="0" destOrd="0" presId="urn:microsoft.com/office/officeart/2005/8/layout/chevron2"/>
    <dgm:cxn modelId="{3206CA9D-774E-4CD3-B6D9-45ED963EE9B9}" type="presParOf" srcId="{AB51AEE9-9BEA-4152-90E1-47B31E4AC89C}" destId="{4863264F-5C83-4B1F-ABA5-7B3F369D628E}" srcOrd="1" destOrd="0" presId="urn:microsoft.com/office/officeart/2005/8/layout/chevron2"/>
    <dgm:cxn modelId="{89B82F5F-F6BE-4105-8225-81BB4D45086F}" type="presParOf" srcId="{0A066C32-74D8-4F93-9715-F1D4A5140FA3}" destId="{E290F65C-BC8A-4C66-AB5E-A394CFA7975C}" srcOrd="1" destOrd="0" presId="urn:microsoft.com/office/officeart/2005/8/layout/chevron2"/>
    <dgm:cxn modelId="{6BCD3CD1-61C9-405A-81E0-C47338AC04C6}" type="presParOf" srcId="{0A066C32-74D8-4F93-9715-F1D4A5140FA3}" destId="{A459625D-8219-492A-A69C-0B343E5A40F1}" srcOrd="2" destOrd="0" presId="urn:microsoft.com/office/officeart/2005/8/layout/chevron2"/>
    <dgm:cxn modelId="{1C9FD372-9126-41B9-8738-9F9AFD4FCF7B}" type="presParOf" srcId="{A459625D-8219-492A-A69C-0B343E5A40F1}" destId="{4590F2AF-1130-46DC-A5CE-0D51ACAAFDCF}" srcOrd="0" destOrd="0" presId="urn:microsoft.com/office/officeart/2005/8/layout/chevron2"/>
    <dgm:cxn modelId="{9BE77FD8-8B47-48C6-B616-A2CC3E6317DC}" type="presParOf" srcId="{A459625D-8219-492A-A69C-0B343E5A40F1}" destId="{0C2491FF-977F-4C6A-9B4F-4395BC2312F6}" srcOrd="1" destOrd="0" presId="urn:microsoft.com/office/officeart/2005/8/layout/chevron2"/>
    <dgm:cxn modelId="{F0692214-1CEF-4E72-AC03-58C1D53A7CF4}" type="presParOf" srcId="{0A066C32-74D8-4F93-9715-F1D4A5140FA3}" destId="{9CBBAE11-565C-4149-B05E-FC249FB71F39}" srcOrd="3" destOrd="0" presId="urn:microsoft.com/office/officeart/2005/8/layout/chevron2"/>
    <dgm:cxn modelId="{90E08380-9404-4A19-9E17-D5806B6F568B}" type="presParOf" srcId="{0A066C32-74D8-4F93-9715-F1D4A5140FA3}" destId="{3C5BCC7A-BB4C-4B7A-AA2B-597ABD8861CF}" srcOrd="4" destOrd="0" presId="urn:microsoft.com/office/officeart/2005/8/layout/chevron2"/>
    <dgm:cxn modelId="{3CA588CC-4AE5-4C4F-BA1B-3FCBF51932B2}" type="presParOf" srcId="{3C5BCC7A-BB4C-4B7A-AA2B-597ABD8861CF}" destId="{BDC1237E-9A1D-4E54-BCFA-D5A2E21B1654}" srcOrd="0" destOrd="0" presId="urn:microsoft.com/office/officeart/2005/8/layout/chevron2"/>
    <dgm:cxn modelId="{8A2BCBE8-C07E-4F56-9765-28A075041125}" type="presParOf" srcId="{3C5BCC7A-BB4C-4B7A-AA2B-597ABD8861CF}" destId="{FB5EEE0F-8D34-4F05-A66D-C3527A4CFB4C}" srcOrd="1" destOrd="0" presId="urn:microsoft.com/office/officeart/2005/8/layout/chevron2"/>
    <dgm:cxn modelId="{2E8054C4-24E2-4AED-BB72-3F96927F19F4}" type="presParOf" srcId="{0A066C32-74D8-4F93-9715-F1D4A5140FA3}" destId="{EBDD732D-2CA7-4B97-AEB1-C753482A8935}" srcOrd="5" destOrd="0" presId="urn:microsoft.com/office/officeart/2005/8/layout/chevron2"/>
    <dgm:cxn modelId="{5CEF52A5-94BF-4335-81D6-603C56A6B646}" type="presParOf" srcId="{0A066C32-74D8-4F93-9715-F1D4A5140FA3}" destId="{4F5A6700-3A9A-42BC-AD58-409CAF073B3A}" srcOrd="6" destOrd="0" presId="urn:microsoft.com/office/officeart/2005/8/layout/chevron2"/>
    <dgm:cxn modelId="{A4B78749-5D17-40AF-89E1-BE8116701ADA}" type="presParOf" srcId="{4F5A6700-3A9A-42BC-AD58-409CAF073B3A}" destId="{5B5F2136-96DE-4563-A66D-BD6FE275BAB6}" srcOrd="0" destOrd="0" presId="urn:microsoft.com/office/officeart/2005/8/layout/chevron2"/>
    <dgm:cxn modelId="{9AD61D08-9FCB-4D2E-A32E-49B10612F406}" type="presParOf" srcId="{4F5A6700-3A9A-42BC-AD58-409CAF073B3A}" destId="{29CB5D39-713B-46D4-95B6-2A12BCE1DF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632CF8-E2E8-485E-B8D4-A2AAD35D91F4}" type="doc">
      <dgm:prSet loTypeId="urn:microsoft.com/office/officeart/2005/8/layout/hierarchy2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86F4B1B-2D70-4602-A115-4CD2E0D61820}">
      <dgm:prSet phldrT="[Texto]"/>
      <dgm:spPr/>
      <dgm:t>
        <a:bodyPr/>
        <a:lstStyle/>
        <a:p>
          <a:r>
            <a:rPr lang="es-ES" b="1" dirty="0" smtClean="0"/>
            <a:t>PROPUESTA</a:t>
          </a:r>
          <a:endParaRPr lang="es-ES" b="1" dirty="0"/>
        </a:p>
      </dgm:t>
    </dgm:pt>
    <dgm:pt modelId="{A738B9A0-0105-472A-8031-D7B6C801BC81}" type="parTrans" cxnId="{136AC69A-DF65-4B9E-8A6D-E0D854C714E2}">
      <dgm:prSet/>
      <dgm:spPr/>
      <dgm:t>
        <a:bodyPr/>
        <a:lstStyle/>
        <a:p>
          <a:endParaRPr lang="es-ES" b="1"/>
        </a:p>
      </dgm:t>
    </dgm:pt>
    <dgm:pt modelId="{6EDA4D7E-9EB6-475A-990E-148236915573}" type="sibTrans" cxnId="{136AC69A-DF65-4B9E-8A6D-E0D854C714E2}">
      <dgm:prSet/>
      <dgm:spPr/>
      <dgm:t>
        <a:bodyPr/>
        <a:lstStyle/>
        <a:p>
          <a:endParaRPr lang="es-ES" b="1"/>
        </a:p>
      </dgm:t>
    </dgm:pt>
    <dgm:pt modelId="{2F2B818E-D337-408E-BEB9-6E547AF8BABF}">
      <dgm:prSet phldrT="[Texto]"/>
      <dgm:spPr/>
      <dgm:t>
        <a:bodyPr/>
        <a:lstStyle/>
        <a:p>
          <a:r>
            <a:rPr lang="es-ES" b="1" dirty="0" smtClean="0"/>
            <a:t>INSTITUCIÓN</a:t>
          </a:r>
          <a:endParaRPr lang="es-ES" b="1" dirty="0"/>
        </a:p>
      </dgm:t>
    </dgm:pt>
    <dgm:pt modelId="{7C9775A1-3932-4A3B-AA72-074FF40DEBBA}" type="parTrans" cxnId="{4BF1B20C-46E1-4B0B-A2F9-71F8A17C0428}">
      <dgm:prSet/>
      <dgm:spPr/>
      <dgm:t>
        <a:bodyPr/>
        <a:lstStyle/>
        <a:p>
          <a:endParaRPr lang="es-ES" b="1"/>
        </a:p>
      </dgm:t>
    </dgm:pt>
    <dgm:pt modelId="{D2091043-F1B9-4DB5-98B9-6EE639B8E4CA}" type="sibTrans" cxnId="{4BF1B20C-46E1-4B0B-A2F9-71F8A17C0428}">
      <dgm:prSet/>
      <dgm:spPr/>
      <dgm:t>
        <a:bodyPr/>
        <a:lstStyle/>
        <a:p>
          <a:endParaRPr lang="es-ES" b="1"/>
        </a:p>
      </dgm:t>
    </dgm:pt>
    <dgm:pt modelId="{C8497248-AF8D-455E-B0A8-9FA4ABACDC7E}">
      <dgm:prSet phldrT="[Texto]"/>
      <dgm:spPr/>
      <dgm:t>
        <a:bodyPr/>
        <a:lstStyle/>
        <a:p>
          <a:r>
            <a:rPr lang="es-ES" b="1" dirty="0" smtClean="0"/>
            <a:t>MEJOR  PROCESO SELECCIÓN </a:t>
          </a:r>
          <a:endParaRPr lang="es-ES" b="1" dirty="0"/>
        </a:p>
      </dgm:t>
    </dgm:pt>
    <dgm:pt modelId="{549AADB3-023D-417A-A1DB-8ACDF75E6D2C}" type="parTrans" cxnId="{2C7F9F55-D296-417A-A143-5876FE9D7BB4}">
      <dgm:prSet/>
      <dgm:spPr/>
      <dgm:t>
        <a:bodyPr/>
        <a:lstStyle/>
        <a:p>
          <a:endParaRPr lang="es-ES" b="1"/>
        </a:p>
      </dgm:t>
    </dgm:pt>
    <dgm:pt modelId="{A7CE75EA-C5BD-45A8-83D1-2779BCC08240}" type="sibTrans" cxnId="{2C7F9F55-D296-417A-A143-5876FE9D7BB4}">
      <dgm:prSet/>
      <dgm:spPr/>
      <dgm:t>
        <a:bodyPr/>
        <a:lstStyle/>
        <a:p>
          <a:endParaRPr lang="es-ES" b="1"/>
        </a:p>
      </dgm:t>
    </dgm:pt>
    <dgm:pt modelId="{77F1817F-7C05-4210-8C30-899003EC8CE3}">
      <dgm:prSet phldrT="[Texto]"/>
      <dgm:spPr/>
      <dgm:t>
        <a:bodyPr/>
        <a:lstStyle/>
        <a:p>
          <a:r>
            <a:rPr lang="es-ES" b="1" dirty="0" smtClean="0"/>
            <a:t>SISTEMA DE CHARLAS</a:t>
          </a:r>
          <a:endParaRPr lang="es-ES" b="1" dirty="0"/>
        </a:p>
      </dgm:t>
    </dgm:pt>
    <dgm:pt modelId="{959B6025-1B3A-43B2-A0DC-CFCBD2D80D4F}" type="parTrans" cxnId="{74603730-48B3-4EB7-85DB-288319D1A45D}">
      <dgm:prSet/>
      <dgm:spPr/>
      <dgm:t>
        <a:bodyPr/>
        <a:lstStyle/>
        <a:p>
          <a:endParaRPr lang="es-ES" b="1"/>
        </a:p>
      </dgm:t>
    </dgm:pt>
    <dgm:pt modelId="{7F2A0136-4F02-4FD4-8EB4-855C8D129EEE}" type="sibTrans" cxnId="{74603730-48B3-4EB7-85DB-288319D1A45D}">
      <dgm:prSet/>
      <dgm:spPr/>
      <dgm:t>
        <a:bodyPr/>
        <a:lstStyle/>
        <a:p>
          <a:endParaRPr lang="es-ES" b="1"/>
        </a:p>
      </dgm:t>
    </dgm:pt>
    <dgm:pt modelId="{EF356205-871B-4430-B514-75EA7773D86B}">
      <dgm:prSet phldrT="[Texto]"/>
      <dgm:spPr/>
      <dgm:t>
        <a:bodyPr/>
        <a:lstStyle/>
        <a:p>
          <a:r>
            <a:rPr lang="es-ES" b="1" dirty="0" smtClean="0"/>
            <a:t>CADETES PRIMER AÑO</a:t>
          </a:r>
          <a:endParaRPr lang="es-ES" b="1" dirty="0"/>
        </a:p>
      </dgm:t>
    </dgm:pt>
    <dgm:pt modelId="{9831A67A-1375-47F2-A0FE-70324E95EC61}" type="parTrans" cxnId="{E5E0BC3A-14EB-4398-AB82-BDA77427AF2C}">
      <dgm:prSet/>
      <dgm:spPr/>
      <dgm:t>
        <a:bodyPr/>
        <a:lstStyle/>
        <a:p>
          <a:endParaRPr lang="es-ES" b="1"/>
        </a:p>
      </dgm:t>
    </dgm:pt>
    <dgm:pt modelId="{47BE9660-30BB-4D65-97CA-0D48B373A4B8}" type="sibTrans" cxnId="{E5E0BC3A-14EB-4398-AB82-BDA77427AF2C}">
      <dgm:prSet/>
      <dgm:spPr/>
      <dgm:t>
        <a:bodyPr/>
        <a:lstStyle/>
        <a:p>
          <a:endParaRPr lang="es-ES" b="1"/>
        </a:p>
      </dgm:t>
    </dgm:pt>
    <dgm:pt modelId="{4235A352-B120-4225-8684-9992E9E6B2BC}">
      <dgm:prSet/>
      <dgm:spPr/>
      <dgm:t>
        <a:bodyPr/>
        <a:lstStyle/>
        <a:p>
          <a:r>
            <a:rPr lang="es-ES" b="1" dirty="0" smtClean="0"/>
            <a:t>MEDIOS</a:t>
          </a:r>
          <a:endParaRPr lang="es-ES" b="1" dirty="0"/>
        </a:p>
      </dgm:t>
    </dgm:pt>
    <dgm:pt modelId="{FC36F1BC-CAB7-4AD8-9127-954721A0D8B1}" type="parTrans" cxnId="{02896014-D527-4A08-9449-086218C59823}">
      <dgm:prSet/>
      <dgm:spPr/>
      <dgm:t>
        <a:bodyPr/>
        <a:lstStyle/>
        <a:p>
          <a:endParaRPr lang="es-ES" b="1"/>
        </a:p>
      </dgm:t>
    </dgm:pt>
    <dgm:pt modelId="{E3F4447B-C5AA-45EA-9672-9CEDC0AF61AC}" type="sibTrans" cxnId="{02896014-D527-4A08-9449-086218C59823}">
      <dgm:prSet/>
      <dgm:spPr/>
      <dgm:t>
        <a:bodyPr/>
        <a:lstStyle/>
        <a:p>
          <a:endParaRPr lang="es-ES" b="1"/>
        </a:p>
      </dgm:t>
    </dgm:pt>
    <dgm:pt modelId="{57EBB19F-AC28-4771-9924-09090609C8A9}" type="pres">
      <dgm:prSet presAssocID="{26632CF8-E2E8-485E-B8D4-A2AAD35D91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B71A55A-7555-4D2C-9095-000C3D91C567}" type="pres">
      <dgm:prSet presAssocID="{886F4B1B-2D70-4602-A115-4CD2E0D61820}" presName="root1" presStyleCnt="0"/>
      <dgm:spPr/>
    </dgm:pt>
    <dgm:pt modelId="{8F935034-C16C-4431-987B-BCEB9E4B1EC2}" type="pres">
      <dgm:prSet presAssocID="{886F4B1B-2D70-4602-A115-4CD2E0D618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13282F-D86A-4047-8BDD-FDD1ACF2D1D9}" type="pres">
      <dgm:prSet presAssocID="{886F4B1B-2D70-4602-A115-4CD2E0D61820}" presName="level2hierChild" presStyleCnt="0"/>
      <dgm:spPr/>
    </dgm:pt>
    <dgm:pt modelId="{54EBF54E-B63E-47F4-B26B-E6CAC38BBB00}" type="pres">
      <dgm:prSet presAssocID="{7C9775A1-3932-4A3B-AA72-074FF40DEBBA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818B50A7-ECC9-4216-A0B7-C0689089D300}" type="pres">
      <dgm:prSet presAssocID="{7C9775A1-3932-4A3B-AA72-074FF40DEBBA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4DACBE4-6C9D-4ECD-BEC7-275D14B3A62A}" type="pres">
      <dgm:prSet presAssocID="{2F2B818E-D337-408E-BEB9-6E547AF8BABF}" presName="root2" presStyleCnt="0"/>
      <dgm:spPr/>
    </dgm:pt>
    <dgm:pt modelId="{AB929365-0B1A-4016-8E58-6666F444817D}" type="pres">
      <dgm:prSet presAssocID="{2F2B818E-D337-408E-BEB9-6E547AF8BAB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DE725D-805D-436A-8AAF-D385372DFCF0}" type="pres">
      <dgm:prSet presAssocID="{2F2B818E-D337-408E-BEB9-6E547AF8BABF}" presName="level3hierChild" presStyleCnt="0"/>
      <dgm:spPr/>
    </dgm:pt>
    <dgm:pt modelId="{34001F78-22C7-4FD4-96D8-01A9A0C281E2}" type="pres">
      <dgm:prSet presAssocID="{549AADB3-023D-417A-A1DB-8ACDF75E6D2C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17FF0A73-ED1F-4076-96A8-1177B8F3A7E7}" type="pres">
      <dgm:prSet presAssocID="{549AADB3-023D-417A-A1DB-8ACDF75E6D2C}" presName="connTx" presStyleLbl="parChTrans1D3" presStyleIdx="0" presStyleCnt="3"/>
      <dgm:spPr/>
      <dgm:t>
        <a:bodyPr/>
        <a:lstStyle/>
        <a:p>
          <a:endParaRPr lang="es-EC"/>
        </a:p>
      </dgm:t>
    </dgm:pt>
    <dgm:pt modelId="{0B2C7765-593D-4141-A1F7-B0D16278C6BF}" type="pres">
      <dgm:prSet presAssocID="{C8497248-AF8D-455E-B0A8-9FA4ABACDC7E}" presName="root2" presStyleCnt="0"/>
      <dgm:spPr/>
    </dgm:pt>
    <dgm:pt modelId="{C0B72C1B-648D-4774-8794-CB1D74346D7E}" type="pres">
      <dgm:prSet presAssocID="{C8497248-AF8D-455E-B0A8-9FA4ABACDC7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EA5FF5-7998-4FE3-AC6C-FFF0980B2C44}" type="pres">
      <dgm:prSet presAssocID="{C8497248-AF8D-455E-B0A8-9FA4ABACDC7E}" presName="level3hierChild" presStyleCnt="0"/>
      <dgm:spPr/>
    </dgm:pt>
    <dgm:pt modelId="{D2B865DD-658D-4D4B-8657-9BC21063054E}" type="pres">
      <dgm:prSet presAssocID="{959B6025-1B3A-43B2-A0DC-CFCBD2D80D4F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42600264-EC20-4E21-8914-45E32DD18EE4}" type="pres">
      <dgm:prSet presAssocID="{959B6025-1B3A-43B2-A0DC-CFCBD2D80D4F}" presName="connTx" presStyleLbl="parChTrans1D2" presStyleIdx="1" presStyleCnt="2"/>
      <dgm:spPr/>
      <dgm:t>
        <a:bodyPr/>
        <a:lstStyle/>
        <a:p>
          <a:endParaRPr lang="es-EC"/>
        </a:p>
      </dgm:t>
    </dgm:pt>
    <dgm:pt modelId="{A2156F31-6EC9-4053-9D3D-50A34043AC38}" type="pres">
      <dgm:prSet presAssocID="{77F1817F-7C05-4210-8C30-899003EC8CE3}" presName="root2" presStyleCnt="0"/>
      <dgm:spPr/>
    </dgm:pt>
    <dgm:pt modelId="{31BC716F-DD99-4021-A169-9290095A2105}" type="pres">
      <dgm:prSet presAssocID="{77F1817F-7C05-4210-8C30-899003EC8CE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0530CE-FB2D-43B6-88CA-B64DF506B5B4}" type="pres">
      <dgm:prSet presAssocID="{77F1817F-7C05-4210-8C30-899003EC8CE3}" presName="level3hierChild" presStyleCnt="0"/>
      <dgm:spPr/>
    </dgm:pt>
    <dgm:pt modelId="{286328BD-9F5A-4D2D-A2E4-A3467AB5360C}" type="pres">
      <dgm:prSet presAssocID="{9831A67A-1375-47F2-A0FE-70324E95EC61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208FFD1B-F946-479C-9048-1BE2B4ADE639}" type="pres">
      <dgm:prSet presAssocID="{9831A67A-1375-47F2-A0FE-70324E95EC61}" presName="connTx" presStyleLbl="parChTrans1D3" presStyleIdx="1" presStyleCnt="3"/>
      <dgm:spPr/>
      <dgm:t>
        <a:bodyPr/>
        <a:lstStyle/>
        <a:p>
          <a:endParaRPr lang="es-EC"/>
        </a:p>
      </dgm:t>
    </dgm:pt>
    <dgm:pt modelId="{9FD7E03E-6E2D-4334-BEB5-35F36298C809}" type="pres">
      <dgm:prSet presAssocID="{EF356205-871B-4430-B514-75EA7773D86B}" presName="root2" presStyleCnt="0"/>
      <dgm:spPr/>
    </dgm:pt>
    <dgm:pt modelId="{3D8D7FD4-3764-48F5-9BFE-EDEFBD39D452}" type="pres">
      <dgm:prSet presAssocID="{EF356205-871B-4430-B514-75EA7773D86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B624FA-ECEA-466A-8B94-891ABC72483F}" type="pres">
      <dgm:prSet presAssocID="{EF356205-871B-4430-B514-75EA7773D86B}" presName="level3hierChild" presStyleCnt="0"/>
      <dgm:spPr/>
    </dgm:pt>
    <dgm:pt modelId="{7570C0A9-0E8F-420E-AD44-3F7CE0395238}" type="pres">
      <dgm:prSet presAssocID="{FC36F1BC-CAB7-4AD8-9127-954721A0D8B1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4D9E0B66-0F1F-42EF-ABDB-A14CBD2EB6FC}" type="pres">
      <dgm:prSet presAssocID="{FC36F1BC-CAB7-4AD8-9127-954721A0D8B1}" presName="connTx" presStyleLbl="parChTrans1D3" presStyleIdx="2" presStyleCnt="3"/>
      <dgm:spPr/>
      <dgm:t>
        <a:bodyPr/>
        <a:lstStyle/>
        <a:p>
          <a:endParaRPr lang="es-EC"/>
        </a:p>
      </dgm:t>
    </dgm:pt>
    <dgm:pt modelId="{E3FD3F76-AD7B-4932-AC02-E7491C80D976}" type="pres">
      <dgm:prSet presAssocID="{4235A352-B120-4225-8684-9992E9E6B2BC}" presName="root2" presStyleCnt="0"/>
      <dgm:spPr/>
    </dgm:pt>
    <dgm:pt modelId="{A45CA305-D03D-41FC-898C-322021980496}" type="pres">
      <dgm:prSet presAssocID="{4235A352-B120-4225-8684-9992E9E6B2BC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CA460F-302C-4E74-9465-484A36E55C98}" type="pres">
      <dgm:prSet presAssocID="{4235A352-B120-4225-8684-9992E9E6B2BC}" presName="level3hierChild" presStyleCnt="0"/>
      <dgm:spPr/>
    </dgm:pt>
  </dgm:ptLst>
  <dgm:cxnLst>
    <dgm:cxn modelId="{587EB6F2-07B1-4D3A-91D6-EDCB783392CC}" type="presOf" srcId="{7C9775A1-3932-4A3B-AA72-074FF40DEBBA}" destId="{54EBF54E-B63E-47F4-B26B-E6CAC38BBB00}" srcOrd="0" destOrd="0" presId="urn:microsoft.com/office/officeart/2005/8/layout/hierarchy2"/>
    <dgm:cxn modelId="{02896014-D527-4A08-9449-086218C59823}" srcId="{77F1817F-7C05-4210-8C30-899003EC8CE3}" destId="{4235A352-B120-4225-8684-9992E9E6B2BC}" srcOrd="1" destOrd="0" parTransId="{FC36F1BC-CAB7-4AD8-9127-954721A0D8B1}" sibTransId="{E3F4447B-C5AA-45EA-9672-9CEDC0AF61AC}"/>
    <dgm:cxn modelId="{9132E426-C179-4807-BB93-06CAB5AEFC94}" type="presOf" srcId="{4235A352-B120-4225-8684-9992E9E6B2BC}" destId="{A45CA305-D03D-41FC-898C-322021980496}" srcOrd="0" destOrd="0" presId="urn:microsoft.com/office/officeart/2005/8/layout/hierarchy2"/>
    <dgm:cxn modelId="{9A4FDE9F-0D99-4C82-B255-47E0254F9F25}" type="presOf" srcId="{959B6025-1B3A-43B2-A0DC-CFCBD2D80D4F}" destId="{42600264-EC20-4E21-8914-45E32DD18EE4}" srcOrd="1" destOrd="0" presId="urn:microsoft.com/office/officeart/2005/8/layout/hierarchy2"/>
    <dgm:cxn modelId="{EF037C4B-9056-43F5-B672-C202B95E2612}" type="presOf" srcId="{549AADB3-023D-417A-A1DB-8ACDF75E6D2C}" destId="{17FF0A73-ED1F-4076-96A8-1177B8F3A7E7}" srcOrd="1" destOrd="0" presId="urn:microsoft.com/office/officeart/2005/8/layout/hierarchy2"/>
    <dgm:cxn modelId="{E2F17318-3071-4606-BA9F-26A7A9D2C831}" type="presOf" srcId="{959B6025-1B3A-43B2-A0DC-CFCBD2D80D4F}" destId="{D2B865DD-658D-4D4B-8657-9BC21063054E}" srcOrd="0" destOrd="0" presId="urn:microsoft.com/office/officeart/2005/8/layout/hierarchy2"/>
    <dgm:cxn modelId="{BCCBB527-4741-47BE-8980-636E64711A63}" type="presOf" srcId="{26632CF8-E2E8-485E-B8D4-A2AAD35D91F4}" destId="{57EBB19F-AC28-4771-9924-09090609C8A9}" srcOrd="0" destOrd="0" presId="urn:microsoft.com/office/officeart/2005/8/layout/hierarchy2"/>
    <dgm:cxn modelId="{9C7E6F7C-E411-4922-B3DF-847F8C8D4FF3}" type="presOf" srcId="{886F4B1B-2D70-4602-A115-4CD2E0D61820}" destId="{8F935034-C16C-4431-987B-BCEB9E4B1EC2}" srcOrd="0" destOrd="0" presId="urn:microsoft.com/office/officeart/2005/8/layout/hierarchy2"/>
    <dgm:cxn modelId="{D84037FA-46F5-4E3C-AB7A-45799E334976}" type="presOf" srcId="{2F2B818E-D337-408E-BEB9-6E547AF8BABF}" destId="{AB929365-0B1A-4016-8E58-6666F444817D}" srcOrd="0" destOrd="0" presId="urn:microsoft.com/office/officeart/2005/8/layout/hierarchy2"/>
    <dgm:cxn modelId="{136AC69A-DF65-4B9E-8A6D-E0D854C714E2}" srcId="{26632CF8-E2E8-485E-B8D4-A2AAD35D91F4}" destId="{886F4B1B-2D70-4602-A115-4CD2E0D61820}" srcOrd="0" destOrd="0" parTransId="{A738B9A0-0105-472A-8031-D7B6C801BC81}" sibTransId="{6EDA4D7E-9EB6-475A-990E-148236915573}"/>
    <dgm:cxn modelId="{34643A47-3597-4D4E-B6B0-5E5532F4CFE7}" type="presOf" srcId="{EF356205-871B-4430-B514-75EA7773D86B}" destId="{3D8D7FD4-3764-48F5-9BFE-EDEFBD39D452}" srcOrd="0" destOrd="0" presId="urn:microsoft.com/office/officeart/2005/8/layout/hierarchy2"/>
    <dgm:cxn modelId="{5A3E6725-85EB-4866-A03C-E8C3E54A26BD}" type="presOf" srcId="{FC36F1BC-CAB7-4AD8-9127-954721A0D8B1}" destId="{7570C0A9-0E8F-420E-AD44-3F7CE0395238}" srcOrd="0" destOrd="0" presId="urn:microsoft.com/office/officeart/2005/8/layout/hierarchy2"/>
    <dgm:cxn modelId="{BE132D84-BFBA-4C72-B38E-06C2442B4178}" type="presOf" srcId="{9831A67A-1375-47F2-A0FE-70324E95EC61}" destId="{208FFD1B-F946-479C-9048-1BE2B4ADE639}" srcOrd="1" destOrd="0" presId="urn:microsoft.com/office/officeart/2005/8/layout/hierarchy2"/>
    <dgm:cxn modelId="{14B2CC90-E75B-48B3-9C7C-AAD3595285CA}" type="presOf" srcId="{FC36F1BC-CAB7-4AD8-9127-954721A0D8B1}" destId="{4D9E0B66-0F1F-42EF-ABDB-A14CBD2EB6FC}" srcOrd="1" destOrd="0" presId="urn:microsoft.com/office/officeart/2005/8/layout/hierarchy2"/>
    <dgm:cxn modelId="{09B61E75-75AA-4EE5-8090-EEDE5BEA2F41}" type="presOf" srcId="{549AADB3-023D-417A-A1DB-8ACDF75E6D2C}" destId="{34001F78-22C7-4FD4-96D8-01A9A0C281E2}" srcOrd="0" destOrd="0" presId="urn:microsoft.com/office/officeart/2005/8/layout/hierarchy2"/>
    <dgm:cxn modelId="{098E21CA-F25A-4281-938D-EE1912A0B93F}" type="presOf" srcId="{77F1817F-7C05-4210-8C30-899003EC8CE3}" destId="{31BC716F-DD99-4021-A169-9290095A2105}" srcOrd="0" destOrd="0" presId="urn:microsoft.com/office/officeart/2005/8/layout/hierarchy2"/>
    <dgm:cxn modelId="{C4ACF935-D035-4A0D-BAF9-6EEA88CEAB81}" type="presOf" srcId="{9831A67A-1375-47F2-A0FE-70324E95EC61}" destId="{286328BD-9F5A-4D2D-A2E4-A3467AB5360C}" srcOrd="0" destOrd="0" presId="urn:microsoft.com/office/officeart/2005/8/layout/hierarchy2"/>
    <dgm:cxn modelId="{2C7F9F55-D296-417A-A143-5876FE9D7BB4}" srcId="{2F2B818E-D337-408E-BEB9-6E547AF8BABF}" destId="{C8497248-AF8D-455E-B0A8-9FA4ABACDC7E}" srcOrd="0" destOrd="0" parTransId="{549AADB3-023D-417A-A1DB-8ACDF75E6D2C}" sibTransId="{A7CE75EA-C5BD-45A8-83D1-2779BCC08240}"/>
    <dgm:cxn modelId="{42DACF85-44D5-41FC-91FA-A6F58164637A}" type="presOf" srcId="{7C9775A1-3932-4A3B-AA72-074FF40DEBBA}" destId="{818B50A7-ECC9-4216-A0B7-C0689089D300}" srcOrd="1" destOrd="0" presId="urn:microsoft.com/office/officeart/2005/8/layout/hierarchy2"/>
    <dgm:cxn modelId="{4BF1B20C-46E1-4B0B-A2F9-71F8A17C0428}" srcId="{886F4B1B-2D70-4602-A115-4CD2E0D61820}" destId="{2F2B818E-D337-408E-BEB9-6E547AF8BABF}" srcOrd="0" destOrd="0" parTransId="{7C9775A1-3932-4A3B-AA72-074FF40DEBBA}" sibTransId="{D2091043-F1B9-4DB5-98B9-6EE639B8E4CA}"/>
    <dgm:cxn modelId="{E5E0BC3A-14EB-4398-AB82-BDA77427AF2C}" srcId="{77F1817F-7C05-4210-8C30-899003EC8CE3}" destId="{EF356205-871B-4430-B514-75EA7773D86B}" srcOrd="0" destOrd="0" parTransId="{9831A67A-1375-47F2-A0FE-70324E95EC61}" sibTransId="{47BE9660-30BB-4D65-97CA-0D48B373A4B8}"/>
    <dgm:cxn modelId="{74603730-48B3-4EB7-85DB-288319D1A45D}" srcId="{886F4B1B-2D70-4602-A115-4CD2E0D61820}" destId="{77F1817F-7C05-4210-8C30-899003EC8CE3}" srcOrd="1" destOrd="0" parTransId="{959B6025-1B3A-43B2-A0DC-CFCBD2D80D4F}" sibTransId="{7F2A0136-4F02-4FD4-8EB4-855C8D129EEE}"/>
    <dgm:cxn modelId="{86F57FCF-53C0-406C-A770-083E2AA0A10F}" type="presOf" srcId="{C8497248-AF8D-455E-B0A8-9FA4ABACDC7E}" destId="{C0B72C1B-648D-4774-8794-CB1D74346D7E}" srcOrd="0" destOrd="0" presId="urn:microsoft.com/office/officeart/2005/8/layout/hierarchy2"/>
    <dgm:cxn modelId="{FD750BFF-F468-4441-8915-CFAA9A1DB0B3}" type="presParOf" srcId="{57EBB19F-AC28-4771-9924-09090609C8A9}" destId="{EB71A55A-7555-4D2C-9095-000C3D91C567}" srcOrd="0" destOrd="0" presId="urn:microsoft.com/office/officeart/2005/8/layout/hierarchy2"/>
    <dgm:cxn modelId="{2D77AB1E-A9A6-4EBF-BE70-1BB63262DA2D}" type="presParOf" srcId="{EB71A55A-7555-4D2C-9095-000C3D91C567}" destId="{8F935034-C16C-4431-987B-BCEB9E4B1EC2}" srcOrd="0" destOrd="0" presId="urn:microsoft.com/office/officeart/2005/8/layout/hierarchy2"/>
    <dgm:cxn modelId="{C8490133-4B54-4C98-AC02-91FF74711ADC}" type="presParOf" srcId="{EB71A55A-7555-4D2C-9095-000C3D91C567}" destId="{FE13282F-D86A-4047-8BDD-FDD1ACF2D1D9}" srcOrd="1" destOrd="0" presId="urn:microsoft.com/office/officeart/2005/8/layout/hierarchy2"/>
    <dgm:cxn modelId="{9C781189-2580-4610-B49E-232267CBAF36}" type="presParOf" srcId="{FE13282F-D86A-4047-8BDD-FDD1ACF2D1D9}" destId="{54EBF54E-B63E-47F4-B26B-E6CAC38BBB00}" srcOrd="0" destOrd="0" presId="urn:microsoft.com/office/officeart/2005/8/layout/hierarchy2"/>
    <dgm:cxn modelId="{398F4C61-B48A-4F73-98F6-3B24D7CCDE21}" type="presParOf" srcId="{54EBF54E-B63E-47F4-B26B-E6CAC38BBB00}" destId="{818B50A7-ECC9-4216-A0B7-C0689089D300}" srcOrd="0" destOrd="0" presId="urn:microsoft.com/office/officeart/2005/8/layout/hierarchy2"/>
    <dgm:cxn modelId="{169746DF-C4E0-4B2E-AA4A-E69D82DF9981}" type="presParOf" srcId="{FE13282F-D86A-4047-8BDD-FDD1ACF2D1D9}" destId="{84DACBE4-6C9D-4ECD-BEC7-275D14B3A62A}" srcOrd="1" destOrd="0" presId="urn:microsoft.com/office/officeart/2005/8/layout/hierarchy2"/>
    <dgm:cxn modelId="{E7A4F698-ED9B-4450-9E4A-C31C49A966A3}" type="presParOf" srcId="{84DACBE4-6C9D-4ECD-BEC7-275D14B3A62A}" destId="{AB929365-0B1A-4016-8E58-6666F444817D}" srcOrd="0" destOrd="0" presId="urn:microsoft.com/office/officeart/2005/8/layout/hierarchy2"/>
    <dgm:cxn modelId="{062B7F5E-302F-4713-AACF-2A596B26660D}" type="presParOf" srcId="{84DACBE4-6C9D-4ECD-BEC7-275D14B3A62A}" destId="{CCDE725D-805D-436A-8AAF-D385372DFCF0}" srcOrd="1" destOrd="0" presId="urn:microsoft.com/office/officeart/2005/8/layout/hierarchy2"/>
    <dgm:cxn modelId="{BE67328E-C583-4783-8C8C-848E5BDD1E55}" type="presParOf" srcId="{CCDE725D-805D-436A-8AAF-D385372DFCF0}" destId="{34001F78-22C7-4FD4-96D8-01A9A0C281E2}" srcOrd="0" destOrd="0" presId="urn:microsoft.com/office/officeart/2005/8/layout/hierarchy2"/>
    <dgm:cxn modelId="{EFDE6C52-CC8E-42F0-9DC9-5CACBB309AF4}" type="presParOf" srcId="{34001F78-22C7-4FD4-96D8-01A9A0C281E2}" destId="{17FF0A73-ED1F-4076-96A8-1177B8F3A7E7}" srcOrd="0" destOrd="0" presId="urn:microsoft.com/office/officeart/2005/8/layout/hierarchy2"/>
    <dgm:cxn modelId="{2341D1AB-999A-42D7-8241-6C4FD9F8DBB9}" type="presParOf" srcId="{CCDE725D-805D-436A-8AAF-D385372DFCF0}" destId="{0B2C7765-593D-4141-A1F7-B0D16278C6BF}" srcOrd="1" destOrd="0" presId="urn:microsoft.com/office/officeart/2005/8/layout/hierarchy2"/>
    <dgm:cxn modelId="{C23A223C-4B76-438A-8C6B-BFC2C1E16D5F}" type="presParOf" srcId="{0B2C7765-593D-4141-A1F7-B0D16278C6BF}" destId="{C0B72C1B-648D-4774-8794-CB1D74346D7E}" srcOrd="0" destOrd="0" presId="urn:microsoft.com/office/officeart/2005/8/layout/hierarchy2"/>
    <dgm:cxn modelId="{8DDF15D0-46A4-4851-B8B4-8D0B074BE597}" type="presParOf" srcId="{0B2C7765-593D-4141-A1F7-B0D16278C6BF}" destId="{27EA5FF5-7998-4FE3-AC6C-FFF0980B2C44}" srcOrd="1" destOrd="0" presId="urn:microsoft.com/office/officeart/2005/8/layout/hierarchy2"/>
    <dgm:cxn modelId="{6DF5E16B-E35B-4566-8B7F-989A681DA947}" type="presParOf" srcId="{FE13282F-D86A-4047-8BDD-FDD1ACF2D1D9}" destId="{D2B865DD-658D-4D4B-8657-9BC21063054E}" srcOrd="2" destOrd="0" presId="urn:microsoft.com/office/officeart/2005/8/layout/hierarchy2"/>
    <dgm:cxn modelId="{748BEB4F-20ED-452A-89CD-628DCAEB40C9}" type="presParOf" srcId="{D2B865DD-658D-4D4B-8657-9BC21063054E}" destId="{42600264-EC20-4E21-8914-45E32DD18EE4}" srcOrd="0" destOrd="0" presId="urn:microsoft.com/office/officeart/2005/8/layout/hierarchy2"/>
    <dgm:cxn modelId="{6D380F26-7897-4800-8BAA-719281A8E175}" type="presParOf" srcId="{FE13282F-D86A-4047-8BDD-FDD1ACF2D1D9}" destId="{A2156F31-6EC9-4053-9D3D-50A34043AC38}" srcOrd="3" destOrd="0" presId="urn:microsoft.com/office/officeart/2005/8/layout/hierarchy2"/>
    <dgm:cxn modelId="{F77CE17B-0CC5-425B-94D9-540B31AA918A}" type="presParOf" srcId="{A2156F31-6EC9-4053-9D3D-50A34043AC38}" destId="{31BC716F-DD99-4021-A169-9290095A2105}" srcOrd="0" destOrd="0" presId="urn:microsoft.com/office/officeart/2005/8/layout/hierarchy2"/>
    <dgm:cxn modelId="{22BA4241-2611-4E00-91AE-CE43EEAC07AC}" type="presParOf" srcId="{A2156F31-6EC9-4053-9D3D-50A34043AC38}" destId="{B10530CE-FB2D-43B6-88CA-B64DF506B5B4}" srcOrd="1" destOrd="0" presId="urn:microsoft.com/office/officeart/2005/8/layout/hierarchy2"/>
    <dgm:cxn modelId="{BB387363-183A-4765-8A61-BB155DFC46F7}" type="presParOf" srcId="{B10530CE-FB2D-43B6-88CA-B64DF506B5B4}" destId="{286328BD-9F5A-4D2D-A2E4-A3467AB5360C}" srcOrd="0" destOrd="0" presId="urn:microsoft.com/office/officeart/2005/8/layout/hierarchy2"/>
    <dgm:cxn modelId="{C07103C0-8733-4E4C-A1F1-D3C38331AC3E}" type="presParOf" srcId="{286328BD-9F5A-4D2D-A2E4-A3467AB5360C}" destId="{208FFD1B-F946-479C-9048-1BE2B4ADE639}" srcOrd="0" destOrd="0" presId="urn:microsoft.com/office/officeart/2005/8/layout/hierarchy2"/>
    <dgm:cxn modelId="{0F2E5AB3-4E31-484A-8A1E-C3C7691F2613}" type="presParOf" srcId="{B10530CE-FB2D-43B6-88CA-B64DF506B5B4}" destId="{9FD7E03E-6E2D-4334-BEB5-35F36298C809}" srcOrd="1" destOrd="0" presId="urn:microsoft.com/office/officeart/2005/8/layout/hierarchy2"/>
    <dgm:cxn modelId="{388A9DE6-FDC1-4658-81E6-C11D7CF875C3}" type="presParOf" srcId="{9FD7E03E-6E2D-4334-BEB5-35F36298C809}" destId="{3D8D7FD4-3764-48F5-9BFE-EDEFBD39D452}" srcOrd="0" destOrd="0" presId="urn:microsoft.com/office/officeart/2005/8/layout/hierarchy2"/>
    <dgm:cxn modelId="{C59CB62A-5B7C-4F5E-BABA-D164717AA652}" type="presParOf" srcId="{9FD7E03E-6E2D-4334-BEB5-35F36298C809}" destId="{31B624FA-ECEA-466A-8B94-891ABC72483F}" srcOrd="1" destOrd="0" presId="urn:microsoft.com/office/officeart/2005/8/layout/hierarchy2"/>
    <dgm:cxn modelId="{69C41648-4B81-4F32-BF91-BE20EA857CB3}" type="presParOf" srcId="{B10530CE-FB2D-43B6-88CA-B64DF506B5B4}" destId="{7570C0A9-0E8F-420E-AD44-3F7CE0395238}" srcOrd="2" destOrd="0" presId="urn:microsoft.com/office/officeart/2005/8/layout/hierarchy2"/>
    <dgm:cxn modelId="{9E9D1307-C3D3-41CD-BBCF-BDA8E880B15E}" type="presParOf" srcId="{7570C0A9-0E8F-420E-AD44-3F7CE0395238}" destId="{4D9E0B66-0F1F-42EF-ABDB-A14CBD2EB6FC}" srcOrd="0" destOrd="0" presId="urn:microsoft.com/office/officeart/2005/8/layout/hierarchy2"/>
    <dgm:cxn modelId="{73EF0228-C8FA-4E6E-B713-9369A38F99A9}" type="presParOf" srcId="{B10530CE-FB2D-43B6-88CA-B64DF506B5B4}" destId="{E3FD3F76-AD7B-4932-AC02-E7491C80D976}" srcOrd="3" destOrd="0" presId="urn:microsoft.com/office/officeart/2005/8/layout/hierarchy2"/>
    <dgm:cxn modelId="{D77C8E88-29D0-4938-9E0B-14639602F8F8}" type="presParOf" srcId="{E3FD3F76-AD7B-4932-AC02-E7491C80D976}" destId="{A45CA305-D03D-41FC-898C-322021980496}" srcOrd="0" destOrd="0" presId="urn:microsoft.com/office/officeart/2005/8/layout/hierarchy2"/>
    <dgm:cxn modelId="{9214BEF9-8CF9-4F46-A630-AF8C1391CFBA}" type="presParOf" srcId="{E3FD3F76-AD7B-4932-AC02-E7491C80D976}" destId="{BECA460F-302C-4E74-9465-484A36E55C9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9E7BF2-438E-471C-A81C-F03FA55BA7AD}" type="doc">
      <dgm:prSet loTypeId="urn:microsoft.com/office/officeart/2005/8/layout/radial5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EF1959CC-1E4F-446A-AFD5-BC2CC48EBAC3}">
      <dgm:prSet phldrT="[Texto]"/>
      <dgm:spPr/>
      <dgm:t>
        <a:bodyPr/>
        <a:lstStyle/>
        <a:p>
          <a:r>
            <a:rPr lang="es-EC" b="1" i="0" dirty="0" smtClean="0"/>
            <a:t>PROPUESTA</a:t>
          </a:r>
          <a:endParaRPr lang="es-EC" b="1" i="0" dirty="0"/>
        </a:p>
      </dgm:t>
    </dgm:pt>
    <dgm:pt modelId="{92E46907-17D5-464A-B7B2-7AD263C4CC44}" type="parTrans" cxnId="{063087D8-45AD-4689-B96E-CECDC4FACF40}">
      <dgm:prSet/>
      <dgm:spPr/>
      <dgm:t>
        <a:bodyPr/>
        <a:lstStyle/>
        <a:p>
          <a:endParaRPr lang="es-EC" b="1" i="0"/>
        </a:p>
      </dgm:t>
    </dgm:pt>
    <dgm:pt modelId="{830E3CA8-222B-4422-AB8A-CB0EAA5C7D41}" type="sibTrans" cxnId="{063087D8-45AD-4689-B96E-CECDC4FACF40}">
      <dgm:prSet/>
      <dgm:spPr/>
      <dgm:t>
        <a:bodyPr/>
        <a:lstStyle/>
        <a:p>
          <a:endParaRPr lang="es-EC" b="1" i="0"/>
        </a:p>
      </dgm:t>
    </dgm:pt>
    <dgm:pt modelId="{6259A6C6-B1C9-4F18-AC46-893FDFF2FADF}">
      <dgm:prSet phldrT="[Texto]" custT="1"/>
      <dgm:spPr/>
      <dgm:t>
        <a:bodyPr/>
        <a:lstStyle/>
        <a:p>
          <a:r>
            <a:rPr lang="es-EC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ESTANDARES DE CALIDAD</a:t>
          </a:r>
          <a:endParaRPr lang="es-EC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26112E-4ABC-41B7-BEF3-A8963BC1FD1B}" type="parTrans" cxnId="{63A6CE53-3AF1-468A-9203-F77F50554FC0}">
      <dgm:prSet/>
      <dgm:spPr/>
      <dgm:t>
        <a:bodyPr/>
        <a:lstStyle/>
        <a:p>
          <a:endParaRPr lang="es-EC" b="1" i="0"/>
        </a:p>
      </dgm:t>
    </dgm:pt>
    <dgm:pt modelId="{15920383-96EA-442D-A163-AEE295C37C40}" type="sibTrans" cxnId="{63A6CE53-3AF1-468A-9203-F77F50554FC0}">
      <dgm:prSet/>
      <dgm:spPr/>
      <dgm:t>
        <a:bodyPr/>
        <a:lstStyle/>
        <a:p>
          <a:endParaRPr lang="es-EC" b="1" i="0"/>
        </a:p>
      </dgm:t>
    </dgm:pt>
    <dgm:pt modelId="{13F4B12D-9627-4B4A-B2E4-053E207BF6B3}">
      <dgm:prSet phldrT="[Texto]" custT="1"/>
      <dgm:spPr/>
      <dgm:t>
        <a:bodyPr/>
        <a:lstStyle/>
        <a:p>
          <a:r>
            <a:rPr lang="es-EC" sz="13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CHARLAS  </a:t>
          </a:r>
        </a:p>
        <a:p>
          <a:r>
            <a:rPr lang="es-EC" sz="13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MOTIVACIONALES</a:t>
          </a:r>
          <a:endParaRPr lang="es-EC" sz="13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51FC0F-0138-4A2A-94BB-4788F7A3FD56}" type="parTrans" cxnId="{069BF3C7-15CF-4817-95D0-EB1D9FF6F27E}">
      <dgm:prSet/>
      <dgm:spPr/>
      <dgm:t>
        <a:bodyPr/>
        <a:lstStyle/>
        <a:p>
          <a:endParaRPr lang="es-EC" b="1" i="0"/>
        </a:p>
      </dgm:t>
    </dgm:pt>
    <dgm:pt modelId="{D2781F3E-1981-4D30-8DC8-089364FA7FEE}" type="sibTrans" cxnId="{069BF3C7-15CF-4817-95D0-EB1D9FF6F27E}">
      <dgm:prSet/>
      <dgm:spPr/>
      <dgm:t>
        <a:bodyPr/>
        <a:lstStyle/>
        <a:p>
          <a:endParaRPr lang="es-EC" b="1" i="0"/>
        </a:p>
      </dgm:t>
    </dgm:pt>
    <dgm:pt modelId="{7BAE0B04-685A-413D-A10B-C3CB11208036}">
      <dgm:prSet phldrT="[Texto]" custT="1"/>
      <dgm:spPr/>
      <dgm:t>
        <a:bodyPr/>
        <a:lstStyle/>
        <a:p>
          <a:r>
            <a:rPr lang="es-EC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ESTRICTO CONTROL DE ACTIVIDAD FISICA</a:t>
          </a:r>
          <a:endParaRPr lang="es-EC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187F6A-2086-4487-994D-CF503A3F95E6}" type="parTrans" cxnId="{233EB7AB-BC83-4734-A28E-B1FA302EB52F}">
      <dgm:prSet/>
      <dgm:spPr/>
      <dgm:t>
        <a:bodyPr/>
        <a:lstStyle/>
        <a:p>
          <a:endParaRPr lang="es-EC" b="1" i="0"/>
        </a:p>
      </dgm:t>
    </dgm:pt>
    <dgm:pt modelId="{B004BF2E-355C-4FF0-BE15-493BAFD7A045}" type="sibTrans" cxnId="{233EB7AB-BC83-4734-A28E-B1FA302EB52F}">
      <dgm:prSet/>
      <dgm:spPr/>
      <dgm:t>
        <a:bodyPr/>
        <a:lstStyle/>
        <a:p>
          <a:endParaRPr lang="es-EC" b="1" i="0"/>
        </a:p>
      </dgm:t>
    </dgm:pt>
    <dgm:pt modelId="{AC9A1785-A7E9-4C33-AF3B-F3391D9E1199}">
      <dgm:prSet phldrT="[Texto]" custT="1"/>
      <dgm:spPr/>
      <dgm:t>
        <a:bodyPr/>
        <a:lstStyle/>
        <a:p>
          <a:r>
            <a:rPr lang="es-EC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TRABAJO CONJUNTO CON DEP PSICOLOGIA</a:t>
          </a:r>
          <a:endParaRPr lang="es-EC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543CDE-C698-49E1-BE1C-8CA100602743}" type="parTrans" cxnId="{0B0A3C70-8045-487A-B9DD-FCFE76EBBEEC}">
      <dgm:prSet/>
      <dgm:spPr/>
      <dgm:t>
        <a:bodyPr/>
        <a:lstStyle/>
        <a:p>
          <a:endParaRPr lang="es-EC" b="1" i="0"/>
        </a:p>
      </dgm:t>
    </dgm:pt>
    <dgm:pt modelId="{32AF642E-60A6-4495-BEBC-5626017D4957}" type="sibTrans" cxnId="{0B0A3C70-8045-487A-B9DD-FCFE76EBBEEC}">
      <dgm:prSet/>
      <dgm:spPr/>
      <dgm:t>
        <a:bodyPr/>
        <a:lstStyle/>
        <a:p>
          <a:endParaRPr lang="es-EC" b="1" i="0"/>
        </a:p>
      </dgm:t>
    </dgm:pt>
    <dgm:pt modelId="{B1CB5647-F8F5-46A3-A0CB-EFEED58D60CF}">
      <dgm:prSet custT="1"/>
      <dgm:spPr/>
      <dgm:t>
        <a:bodyPr/>
        <a:lstStyle/>
        <a:p>
          <a:r>
            <a:rPr lang="es-EC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FOMENTAR TEMPRANO LIDERAZGO</a:t>
          </a:r>
          <a:endParaRPr lang="es-EC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12A29-EDA9-41C4-A1E0-3D38D4F4B755}" type="parTrans" cxnId="{5A7C961B-E2F3-4BC0-931F-28751E4345D7}">
      <dgm:prSet/>
      <dgm:spPr/>
      <dgm:t>
        <a:bodyPr/>
        <a:lstStyle/>
        <a:p>
          <a:endParaRPr lang="es-EC" b="1" i="0"/>
        </a:p>
      </dgm:t>
    </dgm:pt>
    <dgm:pt modelId="{9B127511-CC9B-469E-AEB5-431F6C131D2B}" type="sibTrans" cxnId="{5A7C961B-E2F3-4BC0-931F-28751E4345D7}">
      <dgm:prSet/>
      <dgm:spPr/>
      <dgm:t>
        <a:bodyPr/>
        <a:lstStyle/>
        <a:p>
          <a:endParaRPr lang="es-EC" b="1" i="0"/>
        </a:p>
      </dgm:t>
    </dgm:pt>
    <dgm:pt modelId="{C9ECE0C0-F188-4115-8E4C-A82DEC5666BF}">
      <dgm:prSet custT="1"/>
      <dgm:spPr/>
      <dgm:t>
        <a:bodyPr/>
        <a:lstStyle/>
        <a:p>
          <a:r>
            <a:rPr lang="es-EC" sz="14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IMPLEMENTACION DE NUEVAS PROPUESTAS A FUTURO</a:t>
          </a:r>
          <a:endParaRPr lang="es-EC" sz="1400" b="1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EE8BCC-5DCA-46AC-857B-CBC71E810294}" type="parTrans" cxnId="{873071BF-B450-4912-AF9D-2991C710472D}">
      <dgm:prSet/>
      <dgm:spPr/>
      <dgm:t>
        <a:bodyPr/>
        <a:lstStyle/>
        <a:p>
          <a:endParaRPr lang="es-EC" b="1" i="0"/>
        </a:p>
      </dgm:t>
    </dgm:pt>
    <dgm:pt modelId="{334E70D8-A5FD-4467-B06F-DCD9DE6CD135}" type="sibTrans" cxnId="{873071BF-B450-4912-AF9D-2991C710472D}">
      <dgm:prSet/>
      <dgm:spPr/>
      <dgm:t>
        <a:bodyPr/>
        <a:lstStyle/>
        <a:p>
          <a:endParaRPr lang="es-EC" b="1" i="0"/>
        </a:p>
      </dgm:t>
    </dgm:pt>
    <dgm:pt modelId="{399CA1AD-4763-4DBD-B39E-35CD9D3FEA3F}" type="pres">
      <dgm:prSet presAssocID="{0E9E7BF2-438E-471C-A81C-F03FA55BA7A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241620-BAF2-4F82-A7F3-DA088A6D49D6}" type="pres">
      <dgm:prSet presAssocID="{EF1959CC-1E4F-446A-AFD5-BC2CC48EBAC3}" presName="centerShape" presStyleLbl="node0" presStyleIdx="0" presStyleCnt="1"/>
      <dgm:spPr/>
      <dgm:t>
        <a:bodyPr/>
        <a:lstStyle/>
        <a:p>
          <a:endParaRPr lang="es-EC"/>
        </a:p>
      </dgm:t>
    </dgm:pt>
    <dgm:pt modelId="{BE2CFF8C-FF19-476A-9716-6B6A7D1093DB}" type="pres">
      <dgm:prSet presAssocID="{3526112E-4ABC-41B7-BEF3-A8963BC1FD1B}" presName="parTrans" presStyleLbl="sibTrans2D1" presStyleIdx="0" presStyleCnt="6"/>
      <dgm:spPr/>
      <dgm:t>
        <a:bodyPr/>
        <a:lstStyle/>
        <a:p>
          <a:endParaRPr lang="es-EC"/>
        </a:p>
      </dgm:t>
    </dgm:pt>
    <dgm:pt modelId="{238B2E9F-8F12-4785-A63A-0BDC8F8716F1}" type="pres">
      <dgm:prSet presAssocID="{3526112E-4ABC-41B7-BEF3-A8963BC1FD1B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97D8F357-B548-4EC2-9D51-C1846E6EF7AC}" type="pres">
      <dgm:prSet presAssocID="{6259A6C6-B1C9-4F18-AC46-893FDFF2FADF}" presName="node" presStyleLbl="node1" presStyleIdx="0" presStyleCnt="6" custScaleX="128446" custScaleY="1263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FC7008-4C68-4BB4-AA35-56804FA6C93C}" type="pres">
      <dgm:prSet presAssocID="{1151FC0F-0138-4A2A-94BB-4788F7A3FD56}" presName="parTrans" presStyleLbl="sibTrans2D1" presStyleIdx="1" presStyleCnt="6"/>
      <dgm:spPr/>
      <dgm:t>
        <a:bodyPr/>
        <a:lstStyle/>
        <a:p>
          <a:endParaRPr lang="es-EC"/>
        </a:p>
      </dgm:t>
    </dgm:pt>
    <dgm:pt modelId="{D337C718-D250-4E0C-80DF-042009C1CFB9}" type="pres">
      <dgm:prSet presAssocID="{1151FC0F-0138-4A2A-94BB-4788F7A3FD56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D4AC7F8D-473A-413E-A275-650BE5B5319C}" type="pres">
      <dgm:prSet presAssocID="{13F4B12D-9627-4B4A-B2E4-053E207BF6B3}" presName="node" presStyleLbl="node1" presStyleIdx="1" presStyleCnt="6" custScaleX="147465" custScaleY="1209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FFA6DB-B8E6-441F-854E-C19569B0A696}" type="pres">
      <dgm:prSet presAssocID="{A0187F6A-2086-4487-994D-CF503A3F95E6}" presName="parTrans" presStyleLbl="sibTrans2D1" presStyleIdx="2" presStyleCnt="6"/>
      <dgm:spPr/>
      <dgm:t>
        <a:bodyPr/>
        <a:lstStyle/>
        <a:p>
          <a:endParaRPr lang="es-EC"/>
        </a:p>
      </dgm:t>
    </dgm:pt>
    <dgm:pt modelId="{8610AE81-655E-4EE9-9FD3-8AA3268B2B31}" type="pres">
      <dgm:prSet presAssocID="{A0187F6A-2086-4487-994D-CF503A3F95E6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EB3FCD86-E6F6-4B31-8BC4-E23DAAA7ED25}" type="pres">
      <dgm:prSet presAssocID="{7BAE0B04-685A-413D-A10B-C3CB11208036}" presName="node" presStyleLbl="node1" presStyleIdx="2" presStyleCnt="6" custScaleX="149843" custScaleY="126301" custRadScaleRad="100337" custRadScaleInc="-10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90E374-EA00-4672-9696-C26EF24A87A4}" type="pres">
      <dgm:prSet presAssocID="{75543CDE-C698-49E1-BE1C-8CA100602743}" presName="parTrans" presStyleLbl="sibTrans2D1" presStyleIdx="3" presStyleCnt="6"/>
      <dgm:spPr/>
      <dgm:t>
        <a:bodyPr/>
        <a:lstStyle/>
        <a:p>
          <a:endParaRPr lang="es-EC"/>
        </a:p>
      </dgm:t>
    </dgm:pt>
    <dgm:pt modelId="{34830924-8057-42BC-BE65-E5588CD08DF7}" type="pres">
      <dgm:prSet presAssocID="{75543CDE-C698-49E1-BE1C-8CA100602743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E8D0CA42-BB60-4B0E-9EA9-ADF0C12CE771}" type="pres">
      <dgm:prSet presAssocID="{AC9A1785-A7E9-4C33-AF3B-F3391D9E1199}" presName="node" presStyleLbl="node1" presStyleIdx="3" presStyleCnt="6" custScaleX="128446" custScaleY="1263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8252A2-C23D-420B-9DC7-8534B36A2DDA}" type="pres">
      <dgm:prSet presAssocID="{5E812A29-EDA9-41C4-A1E0-3D38D4F4B755}" presName="parTrans" presStyleLbl="sibTrans2D1" presStyleIdx="4" presStyleCnt="6"/>
      <dgm:spPr/>
      <dgm:t>
        <a:bodyPr/>
        <a:lstStyle/>
        <a:p>
          <a:endParaRPr lang="es-EC"/>
        </a:p>
      </dgm:t>
    </dgm:pt>
    <dgm:pt modelId="{17E30F3F-22EA-485C-B27B-94A52266DD18}" type="pres">
      <dgm:prSet presAssocID="{5E812A29-EDA9-41C4-A1E0-3D38D4F4B755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DBF73004-0307-42A2-B6EF-ED1E6BDFF2AF}" type="pres">
      <dgm:prSet presAssocID="{B1CB5647-F8F5-46A3-A0CB-EFEED58D60CF}" presName="node" presStyleLbl="node1" presStyleIdx="4" presStyleCnt="6" custScaleX="151031" custScaleY="1263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B245D-E3AD-48C1-ACA4-8219790BEECE}" type="pres">
      <dgm:prSet presAssocID="{81EE8BCC-5DCA-46AC-857B-CBC71E810294}" presName="parTrans" presStyleLbl="sibTrans2D1" presStyleIdx="5" presStyleCnt="6"/>
      <dgm:spPr/>
      <dgm:t>
        <a:bodyPr/>
        <a:lstStyle/>
        <a:p>
          <a:endParaRPr lang="es-EC"/>
        </a:p>
      </dgm:t>
    </dgm:pt>
    <dgm:pt modelId="{23171F00-B693-4D0F-BF19-3B64F854B029}" type="pres">
      <dgm:prSet presAssocID="{81EE8BCC-5DCA-46AC-857B-CBC71E810294}" presName="connectorText" presStyleLbl="sibTrans2D1" presStyleIdx="5" presStyleCnt="6"/>
      <dgm:spPr/>
      <dgm:t>
        <a:bodyPr/>
        <a:lstStyle/>
        <a:p>
          <a:endParaRPr lang="es-EC"/>
        </a:p>
      </dgm:t>
    </dgm:pt>
    <dgm:pt modelId="{9E5B4C8B-E4D3-4492-BFCF-D574741002A2}" type="pres">
      <dgm:prSet presAssocID="{C9ECE0C0-F188-4115-8E4C-A82DEC5666BF}" presName="node" presStyleLbl="node1" presStyleIdx="5" presStyleCnt="6" custScaleX="156975" custScaleY="1263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A47475-C7E6-48A8-BF62-9A39669621EF}" type="presOf" srcId="{81EE8BCC-5DCA-46AC-857B-CBC71E810294}" destId="{23171F00-B693-4D0F-BF19-3B64F854B029}" srcOrd="1" destOrd="0" presId="urn:microsoft.com/office/officeart/2005/8/layout/radial5"/>
    <dgm:cxn modelId="{20B94E81-9625-4DA9-8A9A-4FD2EFDAAC3B}" type="presOf" srcId="{75543CDE-C698-49E1-BE1C-8CA100602743}" destId="{4D90E374-EA00-4672-9696-C26EF24A87A4}" srcOrd="0" destOrd="0" presId="urn:microsoft.com/office/officeart/2005/8/layout/radial5"/>
    <dgm:cxn modelId="{FC5972A7-0A46-4070-AF9A-056B18D17583}" type="presOf" srcId="{13F4B12D-9627-4B4A-B2E4-053E207BF6B3}" destId="{D4AC7F8D-473A-413E-A275-650BE5B5319C}" srcOrd="0" destOrd="0" presId="urn:microsoft.com/office/officeart/2005/8/layout/radial5"/>
    <dgm:cxn modelId="{9C2F932C-EC4C-4A5E-86B1-9933FBC428B4}" type="presOf" srcId="{A0187F6A-2086-4487-994D-CF503A3F95E6}" destId="{A6FFA6DB-B8E6-441F-854E-C19569B0A696}" srcOrd="0" destOrd="0" presId="urn:microsoft.com/office/officeart/2005/8/layout/radial5"/>
    <dgm:cxn modelId="{D03AEE75-39D8-4AB6-A565-68BAC2835AB2}" type="presOf" srcId="{5E812A29-EDA9-41C4-A1E0-3D38D4F4B755}" destId="{17E30F3F-22EA-485C-B27B-94A52266DD18}" srcOrd="1" destOrd="0" presId="urn:microsoft.com/office/officeart/2005/8/layout/radial5"/>
    <dgm:cxn modelId="{0A1E4D9D-3D10-46BC-82DE-4D0670ED305B}" type="presOf" srcId="{AC9A1785-A7E9-4C33-AF3B-F3391D9E1199}" destId="{E8D0CA42-BB60-4B0E-9EA9-ADF0C12CE771}" srcOrd="0" destOrd="0" presId="urn:microsoft.com/office/officeart/2005/8/layout/radial5"/>
    <dgm:cxn modelId="{0B0A3C70-8045-487A-B9DD-FCFE76EBBEEC}" srcId="{EF1959CC-1E4F-446A-AFD5-BC2CC48EBAC3}" destId="{AC9A1785-A7E9-4C33-AF3B-F3391D9E1199}" srcOrd="3" destOrd="0" parTransId="{75543CDE-C698-49E1-BE1C-8CA100602743}" sibTransId="{32AF642E-60A6-4495-BEBC-5626017D4957}"/>
    <dgm:cxn modelId="{ADF98B18-9847-4BBE-A0A0-A4DE80926588}" type="presOf" srcId="{1151FC0F-0138-4A2A-94BB-4788F7A3FD56}" destId="{0EFC7008-4C68-4BB4-AA35-56804FA6C93C}" srcOrd="0" destOrd="0" presId="urn:microsoft.com/office/officeart/2005/8/layout/radial5"/>
    <dgm:cxn modelId="{F941E9DD-6878-455F-8A6C-FC0E5AC8FAA6}" type="presOf" srcId="{75543CDE-C698-49E1-BE1C-8CA100602743}" destId="{34830924-8057-42BC-BE65-E5588CD08DF7}" srcOrd="1" destOrd="0" presId="urn:microsoft.com/office/officeart/2005/8/layout/radial5"/>
    <dgm:cxn modelId="{5B8D0505-9581-48F7-96D2-DFC247BF0B39}" type="presOf" srcId="{0E9E7BF2-438E-471C-A81C-F03FA55BA7AD}" destId="{399CA1AD-4763-4DBD-B39E-35CD9D3FEA3F}" srcOrd="0" destOrd="0" presId="urn:microsoft.com/office/officeart/2005/8/layout/radial5"/>
    <dgm:cxn modelId="{03117AA6-B4B5-45BD-8826-7D2A59724227}" type="presOf" srcId="{7BAE0B04-685A-413D-A10B-C3CB11208036}" destId="{EB3FCD86-E6F6-4B31-8BC4-E23DAAA7ED25}" srcOrd="0" destOrd="0" presId="urn:microsoft.com/office/officeart/2005/8/layout/radial5"/>
    <dgm:cxn modelId="{069BF3C7-15CF-4817-95D0-EB1D9FF6F27E}" srcId="{EF1959CC-1E4F-446A-AFD5-BC2CC48EBAC3}" destId="{13F4B12D-9627-4B4A-B2E4-053E207BF6B3}" srcOrd="1" destOrd="0" parTransId="{1151FC0F-0138-4A2A-94BB-4788F7A3FD56}" sibTransId="{D2781F3E-1981-4D30-8DC8-089364FA7FEE}"/>
    <dgm:cxn modelId="{873071BF-B450-4912-AF9D-2991C710472D}" srcId="{EF1959CC-1E4F-446A-AFD5-BC2CC48EBAC3}" destId="{C9ECE0C0-F188-4115-8E4C-A82DEC5666BF}" srcOrd="5" destOrd="0" parTransId="{81EE8BCC-5DCA-46AC-857B-CBC71E810294}" sibTransId="{334E70D8-A5FD-4467-B06F-DCD9DE6CD135}"/>
    <dgm:cxn modelId="{233EB7AB-BC83-4734-A28E-B1FA302EB52F}" srcId="{EF1959CC-1E4F-446A-AFD5-BC2CC48EBAC3}" destId="{7BAE0B04-685A-413D-A10B-C3CB11208036}" srcOrd="2" destOrd="0" parTransId="{A0187F6A-2086-4487-994D-CF503A3F95E6}" sibTransId="{B004BF2E-355C-4FF0-BE15-493BAFD7A045}"/>
    <dgm:cxn modelId="{F47DB7D8-1A71-4DE4-967E-51D9439BEBDA}" type="presOf" srcId="{3526112E-4ABC-41B7-BEF3-A8963BC1FD1B}" destId="{BE2CFF8C-FF19-476A-9716-6B6A7D1093DB}" srcOrd="0" destOrd="0" presId="urn:microsoft.com/office/officeart/2005/8/layout/radial5"/>
    <dgm:cxn modelId="{74261E8C-A981-44CE-95D7-15E8BC6640D9}" type="presOf" srcId="{5E812A29-EDA9-41C4-A1E0-3D38D4F4B755}" destId="{728252A2-C23D-420B-9DC7-8534B36A2DDA}" srcOrd="0" destOrd="0" presId="urn:microsoft.com/office/officeart/2005/8/layout/radial5"/>
    <dgm:cxn modelId="{7CE94ABD-BCF3-49A6-A543-5525A91B1A9B}" type="presOf" srcId="{6259A6C6-B1C9-4F18-AC46-893FDFF2FADF}" destId="{97D8F357-B548-4EC2-9D51-C1846E6EF7AC}" srcOrd="0" destOrd="0" presId="urn:microsoft.com/office/officeart/2005/8/layout/radial5"/>
    <dgm:cxn modelId="{5750720B-3A7E-45DF-AF22-B8F6696029C4}" type="presOf" srcId="{1151FC0F-0138-4A2A-94BB-4788F7A3FD56}" destId="{D337C718-D250-4E0C-80DF-042009C1CFB9}" srcOrd="1" destOrd="0" presId="urn:microsoft.com/office/officeart/2005/8/layout/radial5"/>
    <dgm:cxn modelId="{218B520C-8D36-45A5-AAAA-98FEB2A04A3A}" type="presOf" srcId="{EF1959CC-1E4F-446A-AFD5-BC2CC48EBAC3}" destId="{4B241620-BAF2-4F82-A7F3-DA088A6D49D6}" srcOrd="0" destOrd="0" presId="urn:microsoft.com/office/officeart/2005/8/layout/radial5"/>
    <dgm:cxn modelId="{8672BF37-D5F9-46B3-B971-7EE360758C3A}" type="presOf" srcId="{81EE8BCC-5DCA-46AC-857B-CBC71E810294}" destId="{3E6B245D-E3AD-48C1-ACA4-8219790BEECE}" srcOrd="0" destOrd="0" presId="urn:microsoft.com/office/officeart/2005/8/layout/radial5"/>
    <dgm:cxn modelId="{063087D8-45AD-4689-B96E-CECDC4FACF40}" srcId="{0E9E7BF2-438E-471C-A81C-F03FA55BA7AD}" destId="{EF1959CC-1E4F-446A-AFD5-BC2CC48EBAC3}" srcOrd="0" destOrd="0" parTransId="{92E46907-17D5-464A-B7B2-7AD263C4CC44}" sibTransId="{830E3CA8-222B-4422-AB8A-CB0EAA5C7D41}"/>
    <dgm:cxn modelId="{63A6CE53-3AF1-468A-9203-F77F50554FC0}" srcId="{EF1959CC-1E4F-446A-AFD5-BC2CC48EBAC3}" destId="{6259A6C6-B1C9-4F18-AC46-893FDFF2FADF}" srcOrd="0" destOrd="0" parTransId="{3526112E-4ABC-41B7-BEF3-A8963BC1FD1B}" sibTransId="{15920383-96EA-442D-A163-AEE295C37C40}"/>
    <dgm:cxn modelId="{DEE8866E-A6B4-4103-ABB2-F322F9E54BBA}" type="presOf" srcId="{B1CB5647-F8F5-46A3-A0CB-EFEED58D60CF}" destId="{DBF73004-0307-42A2-B6EF-ED1E6BDFF2AF}" srcOrd="0" destOrd="0" presId="urn:microsoft.com/office/officeart/2005/8/layout/radial5"/>
    <dgm:cxn modelId="{E8C977C9-084A-4E3A-B585-06C0F05EC54B}" type="presOf" srcId="{C9ECE0C0-F188-4115-8E4C-A82DEC5666BF}" destId="{9E5B4C8B-E4D3-4492-BFCF-D574741002A2}" srcOrd="0" destOrd="0" presId="urn:microsoft.com/office/officeart/2005/8/layout/radial5"/>
    <dgm:cxn modelId="{94236F5F-1C5B-48E4-A810-0F3E27222BDE}" type="presOf" srcId="{3526112E-4ABC-41B7-BEF3-A8963BC1FD1B}" destId="{238B2E9F-8F12-4785-A63A-0BDC8F8716F1}" srcOrd="1" destOrd="0" presId="urn:microsoft.com/office/officeart/2005/8/layout/radial5"/>
    <dgm:cxn modelId="{547A222A-D889-4129-AC4B-06CDE78B1215}" type="presOf" srcId="{A0187F6A-2086-4487-994D-CF503A3F95E6}" destId="{8610AE81-655E-4EE9-9FD3-8AA3268B2B31}" srcOrd="1" destOrd="0" presId="urn:microsoft.com/office/officeart/2005/8/layout/radial5"/>
    <dgm:cxn modelId="{5A7C961B-E2F3-4BC0-931F-28751E4345D7}" srcId="{EF1959CC-1E4F-446A-AFD5-BC2CC48EBAC3}" destId="{B1CB5647-F8F5-46A3-A0CB-EFEED58D60CF}" srcOrd="4" destOrd="0" parTransId="{5E812A29-EDA9-41C4-A1E0-3D38D4F4B755}" sibTransId="{9B127511-CC9B-469E-AEB5-431F6C131D2B}"/>
    <dgm:cxn modelId="{37C787B9-F910-4A03-9081-85F974CAACCB}" type="presParOf" srcId="{399CA1AD-4763-4DBD-B39E-35CD9D3FEA3F}" destId="{4B241620-BAF2-4F82-A7F3-DA088A6D49D6}" srcOrd="0" destOrd="0" presId="urn:microsoft.com/office/officeart/2005/8/layout/radial5"/>
    <dgm:cxn modelId="{B2140D5C-32DC-49CA-BFA9-9B7D58EDC8DF}" type="presParOf" srcId="{399CA1AD-4763-4DBD-B39E-35CD9D3FEA3F}" destId="{BE2CFF8C-FF19-476A-9716-6B6A7D1093DB}" srcOrd="1" destOrd="0" presId="urn:microsoft.com/office/officeart/2005/8/layout/radial5"/>
    <dgm:cxn modelId="{38C8BD6B-8033-4105-B402-52C17482E72F}" type="presParOf" srcId="{BE2CFF8C-FF19-476A-9716-6B6A7D1093DB}" destId="{238B2E9F-8F12-4785-A63A-0BDC8F8716F1}" srcOrd="0" destOrd="0" presId="urn:microsoft.com/office/officeart/2005/8/layout/radial5"/>
    <dgm:cxn modelId="{ED03AD80-2081-4413-9B57-E8A0719D3EB5}" type="presParOf" srcId="{399CA1AD-4763-4DBD-B39E-35CD9D3FEA3F}" destId="{97D8F357-B548-4EC2-9D51-C1846E6EF7AC}" srcOrd="2" destOrd="0" presId="urn:microsoft.com/office/officeart/2005/8/layout/radial5"/>
    <dgm:cxn modelId="{7F6B15F8-9D29-44F1-BB24-5F3B182862EE}" type="presParOf" srcId="{399CA1AD-4763-4DBD-B39E-35CD9D3FEA3F}" destId="{0EFC7008-4C68-4BB4-AA35-56804FA6C93C}" srcOrd="3" destOrd="0" presId="urn:microsoft.com/office/officeart/2005/8/layout/radial5"/>
    <dgm:cxn modelId="{31575CC8-BAF3-4B75-8FAC-1C2C22D7C7F3}" type="presParOf" srcId="{0EFC7008-4C68-4BB4-AA35-56804FA6C93C}" destId="{D337C718-D250-4E0C-80DF-042009C1CFB9}" srcOrd="0" destOrd="0" presId="urn:microsoft.com/office/officeart/2005/8/layout/radial5"/>
    <dgm:cxn modelId="{B74B3860-787F-4167-A5A4-A1029CB25294}" type="presParOf" srcId="{399CA1AD-4763-4DBD-B39E-35CD9D3FEA3F}" destId="{D4AC7F8D-473A-413E-A275-650BE5B5319C}" srcOrd="4" destOrd="0" presId="urn:microsoft.com/office/officeart/2005/8/layout/radial5"/>
    <dgm:cxn modelId="{EACE2630-D4D4-4BA6-BD4F-DBC423D688C2}" type="presParOf" srcId="{399CA1AD-4763-4DBD-B39E-35CD9D3FEA3F}" destId="{A6FFA6DB-B8E6-441F-854E-C19569B0A696}" srcOrd="5" destOrd="0" presId="urn:microsoft.com/office/officeart/2005/8/layout/radial5"/>
    <dgm:cxn modelId="{224C4B5C-F7D3-492D-AFA8-EB3DC4B2A6F3}" type="presParOf" srcId="{A6FFA6DB-B8E6-441F-854E-C19569B0A696}" destId="{8610AE81-655E-4EE9-9FD3-8AA3268B2B31}" srcOrd="0" destOrd="0" presId="urn:microsoft.com/office/officeart/2005/8/layout/radial5"/>
    <dgm:cxn modelId="{AF1F7F8C-0209-49D9-8DDB-D6055ED7C3C3}" type="presParOf" srcId="{399CA1AD-4763-4DBD-B39E-35CD9D3FEA3F}" destId="{EB3FCD86-E6F6-4B31-8BC4-E23DAAA7ED25}" srcOrd="6" destOrd="0" presId="urn:microsoft.com/office/officeart/2005/8/layout/radial5"/>
    <dgm:cxn modelId="{7BCC5DC6-D748-4A7A-A733-3F39666D361A}" type="presParOf" srcId="{399CA1AD-4763-4DBD-B39E-35CD9D3FEA3F}" destId="{4D90E374-EA00-4672-9696-C26EF24A87A4}" srcOrd="7" destOrd="0" presId="urn:microsoft.com/office/officeart/2005/8/layout/radial5"/>
    <dgm:cxn modelId="{0C674A89-FA48-4F78-BE49-EF3FB9F9F6F2}" type="presParOf" srcId="{4D90E374-EA00-4672-9696-C26EF24A87A4}" destId="{34830924-8057-42BC-BE65-E5588CD08DF7}" srcOrd="0" destOrd="0" presId="urn:microsoft.com/office/officeart/2005/8/layout/radial5"/>
    <dgm:cxn modelId="{E1C8819B-5961-48B7-8A3E-9B7B923EE0E7}" type="presParOf" srcId="{399CA1AD-4763-4DBD-B39E-35CD9D3FEA3F}" destId="{E8D0CA42-BB60-4B0E-9EA9-ADF0C12CE771}" srcOrd="8" destOrd="0" presId="urn:microsoft.com/office/officeart/2005/8/layout/radial5"/>
    <dgm:cxn modelId="{D14EFEF0-0C3D-41DF-8264-C60658B9FB9C}" type="presParOf" srcId="{399CA1AD-4763-4DBD-B39E-35CD9D3FEA3F}" destId="{728252A2-C23D-420B-9DC7-8534B36A2DDA}" srcOrd="9" destOrd="0" presId="urn:microsoft.com/office/officeart/2005/8/layout/radial5"/>
    <dgm:cxn modelId="{6853D556-6415-4E1C-AC8E-E37A4E017969}" type="presParOf" srcId="{728252A2-C23D-420B-9DC7-8534B36A2DDA}" destId="{17E30F3F-22EA-485C-B27B-94A52266DD18}" srcOrd="0" destOrd="0" presId="urn:microsoft.com/office/officeart/2005/8/layout/radial5"/>
    <dgm:cxn modelId="{E62423B6-4DFB-438B-84E4-3C62744097AE}" type="presParOf" srcId="{399CA1AD-4763-4DBD-B39E-35CD9D3FEA3F}" destId="{DBF73004-0307-42A2-B6EF-ED1E6BDFF2AF}" srcOrd="10" destOrd="0" presId="urn:microsoft.com/office/officeart/2005/8/layout/radial5"/>
    <dgm:cxn modelId="{07AA531B-258B-4444-A512-3DEBC991D2B7}" type="presParOf" srcId="{399CA1AD-4763-4DBD-B39E-35CD9D3FEA3F}" destId="{3E6B245D-E3AD-48C1-ACA4-8219790BEECE}" srcOrd="11" destOrd="0" presId="urn:microsoft.com/office/officeart/2005/8/layout/radial5"/>
    <dgm:cxn modelId="{793528BC-F39F-46E6-8F9F-8738C55B02BA}" type="presParOf" srcId="{3E6B245D-E3AD-48C1-ACA4-8219790BEECE}" destId="{23171F00-B693-4D0F-BF19-3B64F854B029}" srcOrd="0" destOrd="0" presId="urn:microsoft.com/office/officeart/2005/8/layout/radial5"/>
    <dgm:cxn modelId="{ED52BE92-B427-4F96-BA80-8F85C42B3339}" type="presParOf" srcId="{399CA1AD-4763-4DBD-B39E-35CD9D3FEA3F}" destId="{9E5B4C8B-E4D3-4492-BFCF-D574741002A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1A60E8F-B52B-4FEB-BB0B-CE9F8455B32E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A13C060D-DFE9-490E-BF05-76A5BC24BE1D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ANTES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56E860-4553-4E4F-BC9F-1757281529B9}" type="parTrans" cxnId="{FD86FCE2-5946-4E87-9A24-D6F44A4A9698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E0A61F-A42A-4E6B-B1EC-89CFBFE06E70}" type="sibTrans" cxnId="{FD86FCE2-5946-4E87-9A24-D6F44A4A9698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A79A05-F851-4C67-86EE-EFBF19CAE63F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DEBILES BASES 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09EC3-31B1-4D55-98A1-64616ADB3099}" type="parTrans" cxnId="{D647CC59-D28A-40A7-97B8-7A57121BFC6E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3B5269-7676-4E5E-8856-96FCB992E8BE}" type="sibTrans" cxnId="{D647CC59-D28A-40A7-97B8-7A57121BFC6E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FF0C5-5C6B-44BA-BC25-EFBDB9B02D1B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DEPARTAMENTO PSICOLOGICO NULO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64D4D-3D3F-4EB4-836C-FE5504894006}" type="parTrans" cxnId="{D0E57A96-8E61-4B4A-96A8-F957944C73EB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0AE351-B150-4ED9-86DC-4C809269E3C0}" type="sibTrans" cxnId="{D0E57A96-8E61-4B4A-96A8-F957944C73EB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DAFCB3-F5ED-4FC7-AD64-B938293C30A9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DESPUES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7EFFB-C84E-4225-9CA2-F7C0CDC63FD4}" type="parTrans" cxnId="{00DE728D-827E-4171-9888-0D6009865F3C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71CC5A-9684-49B0-876F-14C29530111E}" type="sibTrans" cxnId="{00DE728D-827E-4171-9888-0D6009865F3C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55DE7D-501F-4FD1-9CE0-F82E50D4F12A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ALTO NIVEL DE MOTIVACION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2EA8B-2C0F-43D0-9F13-06461546831E}" type="parTrans" cxnId="{07077D07-EA55-4FD9-9AB9-BF475CA9293B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E68FA-F7A3-4AD0-9440-F001A51A502A}" type="sibTrans" cxnId="{07077D07-EA55-4FD9-9AB9-BF475CA9293B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C75A10-461E-4316-A0B6-0A4D588D5257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FUERTES BASES DE CONOCIMIENTO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6B2FB0-133B-41D5-986A-4DF3873330FE}" type="parTrans" cxnId="{616B0598-5D5D-4CDC-A5C4-101302D3F4E6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49FDFE-8886-4841-B608-383955B939C0}" type="sibTrans" cxnId="{616B0598-5D5D-4CDC-A5C4-101302D3F4E6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5C46FF-E398-41EA-8A04-D7DB8BC3E2F6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TRABAJO EN COORDINACION CON EL DEP.  PSICOLOGIA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6B1466-BA76-4F66-AD92-2A3C2837B7E3}" type="parTrans" cxnId="{A0B824DD-E33D-426A-9D19-9A964B0F3BF3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40384F-D13D-4298-B0A4-E279DB05CA72}" type="sibTrans" cxnId="{A0B824DD-E33D-426A-9D19-9A964B0F3BF3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4B37B-F0E6-4ECD-A959-FB0ABCD83C3B}">
      <dgm:prSet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MOTIVACION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05E78-707B-4173-A9FF-3A9AA62C98E9}" type="parTrans" cxnId="{66FDA975-41E0-4229-8620-18FFAF5956A6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99286-102E-4BA7-9506-0FE28E6B341F}" type="sibTrans" cxnId="{66FDA975-41E0-4229-8620-18FFAF5956A6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315AF-90A7-4B4E-BA61-E4CC513617D6}">
      <dgm:prSet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LIDERAZGO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82F84-1BA3-426B-94A8-95D13D1C6DC6}" type="parTrans" cxnId="{9209B96D-5D54-43A1-B3ED-7552B267EFB1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28EDB-D11F-49B3-9DFC-BF79E05075DD}" type="sibTrans" cxnId="{9209B96D-5D54-43A1-B3ED-7552B267EFB1}">
      <dgm:prSet/>
      <dgm:spPr/>
      <dgm:t>
        <a:bodyPr/>
        <a:lstStyle/>
        <a:p>
          <a:endParaRPr lang="es-EC" b="1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C40B8-4086-453D-9B30-1F3C4BF6C381}" type="pres">
      <dgm:prSet presAssocID="{E1A60E8F-B52B-4FEB-BB0B-CE9F8455B32E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36331F-9F9D-433B-A7C9-F26C6C78C3A3}" type="pres">
      <dgm:prSet presAssocID="{E1A60E8F-B52B-4FEB-BB0B-CE9F8455B32E}" presName="dummyMaxCanvas" presStyleCnt="0"/>
      <dgm:spPr/>
      <dgm:t>
        <a:bodyPr/>
        <a:lstStyle/>
        <a:p>
          <a:endParaRPr lang="es-ES"/>
        </a:p>
      </dgm:t>
    </dgm:pt>
    <dgm:pt modelId="{D1B22209-F698-482D-91FB-AB8740A9303C}" type="pres">
      <dgm:prSet presAssocID="{E1A60E8F-B52B-4FEB-BB0B-CE9F8455B32E}" presName="parentComposite" presStyleCnt="0"/>
      <dgm:spPr/>
      <dgm:t>
        <a:bodyPr/>
        <a:lstStyle/>
        <a:p>
          <a:endParaRPr lang="es-ES"/>
        </a:p>
      </dgm:t>
    </dgm:pt>
    <dgm:pt modelId="{0C1DB779-AB37-48F7-A0F6-5D461BC0F3D3}" type="pres">
      <dgm:prSet presAssocID="{E1A60E8F-B52B-4FEB-BB0B-CE9F8455B32E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8EAE9A73-95BA-4A03-88CD-23C08B490078}" type="pres">
      <dgm:prSet presAssocID="{E1A60E8F-B52B-4FEB-BB0B-CE9F8455B32E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A920C4FD-0DDA-4D0F-B451-657F23B4368A}" type="pres">
      <dgm:prSet presAssocID="{E1A60E8F-B52B-4FEB-BB0B-CE9F8455B32E}" presName="childrenComposite" presStyleCnt="0"/>
      <dgm:spPr/>
      <dgm:t>
        <a:bodyPr/>
        <a:lstStyle/>
        <a:p>
          <a:endParaRPr lang="es-ES"/>
        </a:p>
      </dgm:t>
    </dgm:pt>
    <dgm:pt modelId="{13FA1F94-1DA2-43D6-97DD-CBF8D1F45F3B}" type="pres">
      <dgm:prSet presAssocID="{E1A60E8F-B52B-4FEB-BB0B-CE9F8455B32E}" presName="dummyMaxCanvas_ChildArea" presStyleCnt="0"/>
      <dgm:spPr/>
      <dgm:t>
        <a:bodyPr/>
        <a:lstStyle/>
        <a:p>
          <a:endParaRPr lang="es-ES"/>
        </a:p>
      </dgm:t>
    </dgm:pt>
    <dgm:pt modelId="{0E936CCE-98E0-4521-B1DA-CD73B7689AF4}" type="pres">
      <dgm:prSet presAssocID="{E1A60E8F-B52B-4FEB-BB0B-CE9F8455B32E}" presName="fulcrum" presStyleLbl="alignAccFollowNode1" presStyleIdx="2" presStyleCnt="4"/>
      <dgm:spPr/>
      <dgm:t>
        <a:bodyPr/>
        <a:lstStyle/>
        <a:p>
          <a:endParaRPr lang="es-ES"/>
        </a:p>
      </dgm:t>
    </dgm:pt>
    <dgm:pt modelId="{8B87CDF5-95A5-4D84-8852-9F3B8BDB1EF9}" type="pres">
      <dgm:prSet presAssocID="{E1A60E8F-B52B-4FEB-BB0B-CE9F8455B32E}" presName="balance_34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4B5BDD-53C3-410A-8117-93BE92B1D5FD}" type="pres">
      <dgm:prSet presAssocID="{E1A60E8F-B52B-4FEB-BB0B-CE9F8455B32E}" presName="right_34_1" presStyleLbl="node1" presStyleIdx="0" presStyleCnt="7" custLinFactY="-100000" custLinFactNeighborX="-6347" custLinFactNeighborY="-1644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BF8E28-149C-453D-A783-FAD2D57E3A50}" type="pres">
      <dgm:prSet presAssocID="{E1A60E8F-B52B-4FEB-BB0B-CE9F8455B32E}" presName="right_34_2" presStyleLbl="node1" presStyleIdx="1" presStyleCnt="7" custLinFactNeighborX="-16927" custLinFactNeighborY="954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6A5528-35EC-4C75-AF7E-FB00F538FD24}" type="pres">
      <dgm:prSet presAssocID="{E1A60E8F-B52B-4FEB-BB0B-CE9F8455B32E}" presName="right_34_3" presStyleLbl="node1" presStyleIdx="2" presStyleCnt="7" custLinFactNeighborX="-16927" custLinFactNeighborY="95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2C15BD-B5CD-4F5F-AA86-5D22B172DEB6}" type="pres">
      <dgm:prSet presAssocID="{E1A60E8F-B52B-4FEB-BB0B-CE9F8455B32E}" presName="right_34_4" presStyleLbl="node1" presStyleIdx="3" presStyleCnt="7" custLinFactNeighborX="-16927" custLinFactNeighborY="95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BA8BE6-BF2E-4CD3-822B-5CFA18CF41EB}" type="pres">
      <dgm:prSet presAssocID="{E1A60E8F-B52B-4FEB-BB0B-CE9F8455B32E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4C6C90-7529-46DB-A517-80C3D5423F36}" type="pres">
      <dgm:prSet presAssocID="{E1A60E8F-B52B-4FEB-BB0B-CE9F8455B32E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71CD7E-CA4B-4F38-80B5-56358C26F452}" type="pres">
      <dgm:prSet presAssocID="{E1A60E8F-B52B-4FEB-BB0B-CE9F8455B32E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550C8A-DD14-4EFC-B6D3-760ED07EFB32}" type="presOf" srcId="{F0C75A10-461E-4316-A0B6-0A4D588D5257}" destId="{036A5528-35EC-4C75-AF7E-FB00F538FD24}" srcOrd="0" destOrd="0" presId="urn:microsoft.com/office/officeart/2005/8/layout/balance1"/>
    <dgm:cxn modelId="{0086C2CB-3714-4EF2-ADCD-569FB0076BE7}" type="presOf" srcId="{3F55DE7D-501F-4FD1-9CE0-F82E50D4F12A}" destId="{F4BF8E28-149C-453D-A783-FAD2D57E3A50}" srcOrd="0" destOrd="0" presId="urn:microsoft.com/office/officeart/2005/8/layout/balance1"/>
    <dgm:cxn modelId="{616B0598-5D5D-4CDC-A5C4-101302D3F4E6}" srcId="{47DAFCB3-F5ED-4FC7-AD64-B938293C30A9}" destId="{F0C75A10-461E-4316-A0B6-0A4D588D5257}" srcOrd="2" destOrd="0" parTransId="{846B2FB0-133B-41D5-986A-4DF3873330FE}" sibTransId="{C949FDFE-8886-4841-B608-383955B939C0}"/>
    <dgm:cxn modelId="{67788EA4-B570-483C-B50A-57C4BD97DC54}" type="presOf" srcId="{A13C060D-DFE9-490E-BF05-76A5BC24BE1D}" destId="{0C1DB779-AB37-48F7-A0F6-5D461BC0F3D3}" srcOrd="0" destOrd="0" presId="urn:microsoft.com/office/officeart/2005/8/layout/balance1"/>
    <dgm:cxn modelId="{D647CC59-D28A-40A7-97B8-7A57121BFC6E}" srcId="{A13C060D-DFE9-490E-BF05-76A5BC24BE1D}" destId="{28A79A05-F851-4C67-86EE-EFBF19CAE63F}" srcOrd="1" destOrd="0" parTransId="{D7909EC3-31B1-4D55-98A1-64616ADB3099}" sibTransId="{613B5269-7676-4E5E-8856-96FCB992E8BE}"/>
    <dgm:cxn modelId="{36EFD4AF-D2B4-4E86-92E3-360A4EF0141C}" type="presOf" srcId="{E1A60E8F-B52B-4FEB-BB0B-CE9F8455B32E}" destId="{733C40B8-4086-453D-9B30-1F3C4BF6C381}" srcOrd="0" destOrd="0" presId="urn:microsoft.com/office/officeart/2005/8/layout/balance1"/>
    <dgm:cxn modelId="{D0E57A96-8E61-4B4A-96A8-F957944C73EB}" srcId="{A13C060D-DFE9-490E-BF05-76A5BC24BE1D}" destId="{7EAFF0C5-5C6B-44BA-BC25-EFBDB9B02D1B}" srcOrd="2" destOrd="0" parTransId="{61164D4D-3D3F-4EB4-836C-FE5504894006}" sibTransId="{CA0AE351-B150-4ED9-86DC-4C809269E3C0}"/>
    <dgm:cxn modelId="{66FDA975-41E0-4229-8620-18FFAF5956A6}" srcId="{A13C060D-DFE9-490E-BF05-76A5BC24BE1D}" destId="{D544B37B-F0E6-4ECD-A959-FB0ABCD83C3B}" srcOrd="0" destOrd="0" parTransId="{E1C05E78-707B-4173-A9FF-3A9AA62C98E9}" sibTransId="{40899286-102E-4BA7-9506-0FE28E6B341F}"/>
    <dgm:cxn modelId="{354712C9-BDBF-4B91-9E94-51E9B819DD50}" type="presOf" srcId="{A6C315AF-90A7-4B4E-BA61-E4CC513617D6}" destId="{044B5BDD-53C3-410A-8117-93BE92B1D5FD}" srcOrd="0" destOrd="0" presId="urn:microsoft.com/office/officeart/2005/8/layout/balance1"/>
    <dgm:cxn modelId="{9209B96D-5D54-43A1-B3ED-7552B267EFB1}" srcId="{47DAFCB3-F5ED-4FC7-AD64-B938293C30A9}" destId="{A6C315AF-90A7-4B4E-BA61-E4CC513617D6}" srcOrd="0" destOrd="0" parTransId="{BAD82F84-1BA3-426B-94A8-95D13D1C6DC6}" sibTransId="{FE228EDB-D11F-49B3-9DFC-BF79E05075DD}"/>
    <dgm:cxn modelId="{00DE728D-827E-4171-9888-0D6009865F3C}" srcId="{E1A60E8F-B52B-4FEB-BB0B-CE9F8455B32E}" destId="{47DAFCB3-F5ED-4FC7-AD64-B938293C30A9}" srcOrd="1" destOrd="0" parTransId="{EC57EFFB-C84E-4225-9CA2-F7C0CDC63FD4}" sibTransId="{0771CC5A-9684-49B0-876F-14C29530111E}"/>
    <dgm:cxn modelId="{26456250-30E6-4872-B99C-4930FA39D76D}" type="presOf" srcId="{D544B37B-F0E6-4ECD-A959-FB0ABCD83C3B}" destId="{56BA8BE6-BF2E-4CD3-822B-5CFA18CF41EB}" srcOrd="0" destOrd="0" presId="urn:microsoft.com/office/officeart/2005/8/layout/balance1"/>
    <dgm:cxn modelId="{AD14AAA8-4FB6-481E-BD72-F4679D656C9C}" type="presOf" srcId="{28A79A05-F851-4C67-86EE-EFBF19CAE63F}" destId="{144C6C90-7529-46DB-A517-80C3D5423F36}" srcOrd="0" destOrd="0" presId="urn:microsoft.com/office/officeart/2005/8/layout/balance1"/>
    <dgm:cxn modelId="{6B11EEAF-34C5-4A66-A46B-65BD4A0F8F39}" type="presOf" srcId="{47DAFCB3-F5ED-4FC7-AD64-B938293C30A9}" destId="{8EAE9A73-95BA-4A03-88CD-23C08B490078}" srcOrd="0" destOrd="0" presId="urn:microsoft.com/office/officeart/2005/8/layout/balance1"/>
    <dgm:cxn modelId="{DB7EA7C1-6140-41CA-922B-1F689491A5A9}" type="presOf" srcId="{235C46FF-E398-41EA-8A04-D7DB8BC3E2F6}" destId="{1E2C15BD-B5CD-4F5F-AA86-5D22B172DEB6}" srcOrd="0" destOrd="0" presId="urn:microsoft.com/office/officeart/2005/8/layout/balance1"/>
    <dgm:cxn modelId="{07077D07-EA55-4FD9-9AB9-BF475CA9293B}" srcId="{47DAFCB3-F5ED-4FC7-AD64-B938293C30A9}" destId="{3F55DE7D-501F-4FD1-9CE0-F82E50D4F12A}" srcOrd="1" destOrd="0" parTransId="{C282EA8B-2C0F-43D0-9F13-06461546831E}" sibTransId="{50BE68FA-F7A3-4AD0-9440-F001A51A502A}"/>
    <dgm:cxn modelId="{9D42D54D-6F28-4127-AAE1-B45F13746398}" type="presOf" srcId="{7EAFF0C5-5C6B-44BA-BC25-EFBDB9B02D1B}" destId="{2571CD7E-CA4B-4F38-80B5-56358C26F452}" srcOrd="0" destOrd="0" presId="urn:microsoft.com/office/officeart/2005/8/layout/balance1"/>
    <dgm:cxn modelId="{A0B824DD-E33D-426A-9D19-9A964B0F3BF3}" srcId="{47DAFCB3-F5ED-4FC7-AD64-B938293C30A9}" destId="{235C46FF-E398-41EA-8A04-D7DB8BC3E2F6}" srcOrd="3" destOrd="0" parTransId="{F76B1466-BA76-4F66-AD92-2A3C2837B7E3}" sibTransId="{E440384F-D13D-4298-B0A4-E279DB05CA72}"/>
    <dgm:cxn modelId="{FD86FCE2-5946-4E87-9A24-D6F44A4A9698}" srcId="{E1A60E8F-B52B-4FEB-BB0B-CE9F8455B32E}" destId="{A13C060D-DFE9-490E-BF05-76A5BC24BE1D}" srcOrd="0" destOrd="0" parTransId="{C156E860-4553-4E4F-BC9F-1757281529B9}" sibTransId="{95E0A61F-A42A-4E6B-B1EC-89CFBFE06E70}"/>
    <dgm:cxn modelId="{2AE318DF-DB79-4882-8D3B-A8B5EDFA70BB}" type="presParOf" srcId="{733C40B8-4086-453D-9B30-1F3C4BF6C381}" destId="{7936331F-9F9D-433B-A7C9-F26C6C78C3A3}" srcOrd="0" destOrd="0" presId="urn:microsoft.com/office/officeart/2005/8/layout/balance1"/>
    <dgm:cxn modelId="{D316CB37-1AC4-4563-BBED-A10EB91E2F77}" type="presParOf" srcId="{733C40B8-4086-453D-9B30-1F3C4BF6C381}" destId="{D1B22209-F698-482D-91FB-AB8740A9303C}" srcOrd="1" destOrd="0" presId="urn:microsoft.com/office/officeart/2005/8/layout/balance1"/>
    <dgm:cxn modelId="{88C8A19F-3291-4A70-A96B-BA4487F85E17}" type="presParOf" srcId="{D1B22209-F698-482D-91FB-AB8740A9303C}" destId="{0C1DB779-AB37-48F7-A0F6-5D461BC0F3D3}" srcOrd="0" destOrd="0" presId="urn:microsoft.com/office/officeart/2005/8/layout/balance1"/>
    <dgm:cxn modelId="{676496C9-531E-46E1-8CA9-706C48098AEF}" type="presParOf" srcId="{D1B22209-F698-482D-91FB-AB8740A9303C}" destId="{8EAE9A73-95BA-4A03-88CD-23C08B490078}" srcOrd="1" destOrd="0" presId="urn:microsoft.com/office/officeart/2005/8/layout/balance1"/>
    <dgm:cxn modelId="{ABA50698-B9A0-4654-8D65-114E2E4C5453}" type="presParOf" srcId="{733C40B8-4086-453D-9B30-1F3C4BF6C381}" destId="{A920C4FD-0DDA-4D0F-B451-657F23B4368A}" srcOrd="2" destOrd="0" presId="urn:microsoft.com/office/officeart/2005/8/layout/balance1"/>
    <dgm:cxn modelId="{CFA4649D-8FD6-4964-8420-BAE2C967E907}" type="presParOf" srcId="{A920C4FD-0DDA-4D0F-B451-657F23B4368A}" destId="{13FA1F94-1DA2-43D6-97DD-CBF8D1F45F3B}" srcOrd="0" destOrd="0" presId="urn:microsoft.com/office/officeart/2005/8/layout/balance1"/>
    <dgm:cxn modelId="{8A467E8D-E0D0-49A5-BD44-A76E7A19B931}" type="presParOf" srcId="{A920C4FD-0DDA-4D0F-B451-657F23B4368A}" destId="{0E936CCE-98E0-4521-B1DA-CD73B7689AF4}" srcOrd="1" destOrd="0" presId="urn:microsoft.com/office/officeart/2005/8/layout/balance1"/>
    <dgm:cxn modelId="{909CFA8D-67E0-43FF-9CED-BAF6C7029774}" type="presParOf" srcId="{A920C4FD-0DDA-4D0F-B451-657F23B4368A}" destId="{8B87CDF5-95A5-4D84-8852-9F3B8BDB1EF9}" srcOrd="2" destOrd="0" presId="urn:microsoft.com/office/officeart/2005/8/layout/balance1"/>
    <dgm:cxn modelId="{D8FE626E-87A9-4742-91E2-6ACB6295BEB1}" type="presParOf" srcId="{A920C4FD-0DDA-4D0F-B451-657F23B4368A}" destId="{044B5BDD-53C3-410A-8117-93BE92B1D5FD}" srcOrd="3" destOrd="0" presId="urn:microsoft.com/office/officeart/2005/8/layout/balance1"/>
    <dgm:cxn modelId="{A1DF2892-0852-4836-BAF7-B1A7168D0D27}" type="presParOf" srcId="{A920C4FD-0DDA-4D0F-B451-657F23B4368A}" destId="{F4BF8E28-149C-453D-A783-FAD2D57E3A50}" srcOrd="4" destOrd="0" presId="urn:microsoft.com/office/officeart/2005/8/layout/balance1"/>
    <dgm:cxn modelId="{D17A52F3-5AF2-4E33-AB8F-FE2BCCABD1F2}" type="presParOf" srcId="{A920C4FD-0DDA-4D0F-B451-657F23B4368A}" destId="{036A5528-35EC-4C75-AF7E-FB00F538FD24}" srcOrd="5" destOrd="0" presId="urn:microsoft.com/office/officeart/2005/8/layout/balance1"/>
    <dgm:cxn modelId="{CDD6856A-38E0-4CDD-8E38-C1A8DB0AA2B2}" type="presParOf" srcId="{A920C4FD-0DDA-4D0F-B451-657F23B4368A}" destId="{1E2C15BD-B5CD-4F5F-AA86-5D22B172DEB6}" srcOrd="6" destOrd="0" presId="urn:microsoft.com/office/officeart/2005/8/layout/balance1"/>
    <dgm:cxn modelId="{79D830F5-7957-45B9-8542-5102D3789A20}" type="presParOf" srcId="{A920C4FD-0DDA-4D0F-B451-657F23B4368A}" destId="{56BA8BE6-BF2E-4CD3-822B-5CFA18CF41EB}" srcOrd="7" destOrd="0" presId="urn:microsoft.com/office/officeart/2005/8/layout/balance1"/>
    <dgm:cxn modelId="{5FDFBDCC-F2D1-47C1-9DD2-A3125D2E3BF3}" type="presParOf" srcId="{A920C4FD-0DDA-4D0F-B451-657F23B4368A}" destId="{144C6C90-7529-46DB-A517-80C3D5423F36}" srcOrd="8" destOrd="0" presId="urn:microsoft.com/office/officeart/2005/8/layout/balance1"/>
    <dgm:cxn modelId="{1F791C32-A631-4F21-99E6-42F6C49AEF04}" type="presParOf" srcId="{A920C4FD-0DDA-4D0F-B451-657F23B4368A}" destId="{2571CD7E-CA4B-4F38-80B5-56358C26F452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2B8E6EC-B3C4-4025-9BB8-6F59A4B28E86}" type="doc">
      <dgm:prSet loTypeId="urn:microsoft.com/office/officeart/2005/8/layout/pyramid2" loCatId="list" qsTypeId="urn:microsoft.com/office/officeart/2005/8/quickstyle/3d4" qsCatId="3D" csTypeId="urn:microsoft.com/office/officeart/2005/8/colors/accent4_2" csCatId="accent4" phldr="1"/>
      <dgm:spPr/>
    </dgm:pt>
    <dgm:pt modelId="{FC30F4A6-7E40-4DD0-B9C7-F773A8E8CBCC}">
      <dgm:prSet phldrT="[Texto]" custT="1"/>
      <dgm:spPr/>
      <dgm:t>
        <a:bodyPr/>
        <a:lstStyle/>
        <a:p>
          <a:r>
            <a:rPr lang="es-EC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Optimizar los recursos existentes en la institución.</a:t>
          </a:r>
          <a:endParaRPr lang="es-ES" sz="2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5D148973-03CC-449B-9CF6-52A88CACBAE6}" type="parTrans" cxnId="{0135AFD7-C56A-4F16-A258-E0FBF4B28DDA}">
      <dgm:prSet/>
      <dgm:spPr/>
      <dgm:t>
        <a:bodyPr/>
        <a:lstStyle/>
        <a:p>
          <a:endParaRPr lang="es-ES"/>
        </a:p>
      </dgm:t>
    </dgm:pt>
    <dgm:pt modelId="{74851898-26F8-4CC1-BE4B-90B4BC9AB71B}" type="sibTrans" cxnId="{0135AFD7-C56A-4F16-A258-E0FBF4B28DDA}">
      <dgm:prSet/>
      <dgm:spPr/>
      <dgm:t>
        <a:bodyPr/>
        <a:lstStyle/>
        <a:p>
          <a:endParaRPr lang="es-ES"/>
        </a:p>
      </dgm:t>
    </dgm:pt>
    <dgm:pt modelId="{F1EAFEA0-0D43-499A-BEEC-F420A6B7F2A8}">
      <dgm:prSet phldrT="[Texto]" custT="1"/>
      <dgm:spPr/>
      <dgm:t>
        <a:bodyPr/>
        <a:lstStyle/>
        <a:p>
          <a:r>
            <a:rPr lang="es-EC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Incorporar este sistema de motivación como punto a cumplir en el cronograma de trabajo en el proceso de selección de los aspirantes a cadetes.</a:t>
          </a:r>
          <a:endParaRPr lang="es-ES" sz="2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1D882FD8-00BB-42C9-86B2-62A36F95FE7E}" type="parTrans" cxnId="{25A1915F-D99F-43B4-B011-19A4CD372E1D}">
      <dgm:prSet/>
      <dgm:spPr/>
      <dgm:t>
        <a:bodyPr/>
        <a:lstStyle/>
        <a:p>
          <a:endParaRPr lang="es-ES"/>
        </a:p>
      </dgm:t>
    </dgm:pt>
    <dgm:pt modelId="{5B83D198-9F09-466B-B96E-8B923D5F76D9}" type="sibTrans" cxnId="{25A1915F-D99F-43B4-B011-19A4CD372E1D}">
      <dgm:prSet/>
      <dgm:spPr/>
      <dgm:t>
        <a:bodyPr/>
        <a:lstStyle/>
        <a:p>
          <a:endParaRPr lang="es-ES"/>
        </a:p>
      </dgm:t>
    </dgm:pt>
    <dgm:pt modelId="{5EF5AB71-A9E9-4B56-A1E8-D1E663075B1F}">
      <dgm:prSet phldrT="[Texto]" custT="1"/>
      <dgm:spPr/>
      <dgm:t>
        <a:bodyPr/>
        <a:lstStyle/>
        <a:p>
          <a:r>
            <a:rPr lang="es-E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rPr>
            <a:t>Incentivar a los cadetes que visiten el psicólogo </a:t>
          </a:r>
          <a:endParaRPr lang="es-ES" sz="2400" dirty="0">
            <a:solidFill>
              <a:srgbClr val="000000"/>
            </a:solidFill>
            <a:latin typeface="Calibri" pitchFamily="34" charset="0"/>
            <a:cs typeface="Calibri" pitchFamily="34" charset="0"/>
          </a:endParaRPr>
        </a:p>
      </dgm:t>
    </dgm:pt>
    <dgm:pt modelId="{7DA43567-08B0-49C7-B713-6E5415656108}" type="sibTrans" cxnId="{382CB2DE-BF0E-4075-8F60-458826B8357B}">
      <dgm:prSet/>
      <dgm:spPr/>
      <dgm:t>
        <a:bodyPr/>
        <a:lstStyle/>
        <a:p>
          <a:endParaRPr lang="es-ES"/>
        </a:p>
      </dgm:t>
    </dgm:pt>
    <dgm:pt modelId="{0387481B-D8CF-488E-9BE3-86FB5470FAF6}" type="parTrans" cxnId="{382CB2DE-BF0E-4075-8F60-458826B8357B}">
      <dgm:prSet/>
      <dgm:spPr/>
      <dgm:t>
        <a:bodyPr/>
        <a:lstStyle/>
        <a:p>
          <a:endParaRPr lang="es-ES"/>
        </a:p>
      </dgm:t>
    </dgm:pt>
    <dgm:pt modelId="{34C14841-702F-4963-9E87-7873BCBA4FAC}" type="pres">
      <dgm:prSet presAssocID="{52B8E6EC-B3C4-4025-9BB8-6F59A4B28E86}" presName="compositeShape" presStyleCnt="0">
        <dgm:presLayoutVars>
          <dgm:dir/>
          <dgm:resizeHandles/>
        </dgm:presLayoutVars>
      </dgm:prSet>
      <dgm:spPr/>
    </dgm:pt>
    <dgm:pt modelId="{10FEF06B-196C-45CC-9887-5D3889656C27}" type="pres">
      <dgm:prSet presAssocID="{52B8E6EC-B3C4-4025-9BB8-6F59A4B28E86}" presName="pyramid" presStyleLbl="node1" presStyleIdx="0" presStyleCnt="1" custScaleX="83045" custLinFactNeighborX="-16136" custLinFactNeighborY="-2265"/>
      <dgm:spPr/>
    </dgm:pt>
    <dgm:pt modelId="{126D5282-04A3-4A7D-89EC-D32D6AF17C1E}" type="pres">
      <dgm:prSet presAssocID="{52B8E6EC-B3C4-4025-9BB8-6F59A4B28E86}" presName="theList" presStyleCnt="0"/>
      <dgm:spPr/>
    </dgm:pt>
    <dgm:pt modelId="{41018F39-AEFE-4B65-97FD-97C2B385CECC}" type="pres">
      <dgm:prSet presAssocID="{FC30F4A6-7E40-4DD0-B9C7-F773A8E8CBCC}" presName="aNode" presStyleLbl="fgAcc1" presStyleIdx="0" presStyleCnt="3" custScaleX="203216" custScaleY="139052" custLinFactNeighborX="26262" custLinFactNeighborY="1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7276E8-AF33-42DB-8D5F-58231008E3F2}" type="pres">
      <dgm:prSet presAssocID="{FC30F4A6-7E40-4DD0-B9C7-F773A8E8CBCC}" presName="aSpace" presStyleCnt="0"/>
      <dgm:spPr/>
    </dgm:pt>
    <dgm:pt modelId="{F05D6D87-C726-4D99-BA96-30AEDC7E32AF}" type="pres">
      <dgm:prSet presAssocID="{F1EAFEA0-0D43-499A-BEEC-F420A6B7F2A8}" presName="aNode" presStyleLbl="fgAcc1" presStyleIdx="1" presStyleCnt="3" custScaleX="203543" custScaleY="185545" custLinFactNeighborX="26262" custLinFactNeighborY="-12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DE9DDD-31B6-46BA-BC57-7BA7982128E5}" type="pres">
      <dgm:prSet presAssocID="{F1EAFEA0-0D43-499A-BEEC-F420A6B7F2A8}" presName="aSpace" presStyleCnt="0"/>
      <dgm:spPr/>
    </dgm:pt>
    <dgm:pt modelId="{71C3B5D2-411C-4D5D-B082-F4C8571B61EF}" type="pres">
      <dgm:prSet presAssocID="{5EF5AB71-A9E9-4B56-A1E8-D1E663075B1F}" presName="aNode" presStyleLbl="fgAcc1" presStyleIdx="2" presStyleCnt="3" custScaleX="208735" custScaleY="141981" custLinFactNeighborX="30823" custLinFactNeighborY="-5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248763-C1E9-42D9-986D-C36B5C42ED8D}" type="pres">
      <dgm:prSet presAssocID="{5EF5AB71-A9E9-4B56-A1E8-D1E663075B1F}" presName="aSpace" presStyleCnt="0"/>
      <dgm:spPr/>
    </dgm:pt>
  </dgm:ptLst>
  <dgm:cxnLst>
    <dgm:cxn modelId="{0FFD61B7-C6F8-47DE-A66B-7612DD390684}" type="presOf" srcId="{FC30F4A6-7E40-4DD0-B9C7-F773A8E8CBCC}" destId="{41018F39-AEFE-4B65-97FD-97C2B385CECC}" srcOrd="0" destOrd="0" presId="urn:microsoft.com/office/officeart/2005/8/layout/pyramid2"/>
    <dgm:cxn modelId="{2FE84589-C96F-4D40-9F0E-23BEF24BE17A}" type="presOf" srcId="{52B8E6EC-B3C4-4025-9BB8-6F59A4B28E86}" destId="{34C14841-702F-4963-9E87-7873BCBA4FAC}" srcOrd="0" destOrd="0" presId="urn:microsoft.com/office/officeart/2005/8/layout/pyramid2"/>
    <dgm:cxn modelId="{7543B575-EB71-4F4A-A31E-A7329F372738}" type="presOf" srcId="{5EF5AB71-A9E9-4B56-A1E8-D1E663075B1F}" destId="{71C3B5D2-411C-4D5D-B082-F4C8571B61EF}" srcOrd="0" destOrd="0" presId="urn:microsoft.com/office/officeart/2005/8/layout/pyramid2"/>
    <dgm:cxn modelId="{382CB2DE-BF0E-4075-8F60-458826B8357B}" srcId="{52B8E6EC-B3C4-4025-9BB8-6F59A4B28E86}" destId="{5EF5AB71-A9E9-4B56-A1E8-D1E663075B1F}" srcOrd="2" destOrd="0" parTransId="{0387481B-D8CF-488E-9BE3-86FB5470FAF6}" sibTransId="{7DA43567-08B0-49C7-B713-6E5415656108}"/>
    <dgm:cxn modelId="{25A1915F-D99F-43B4-B011-19A4CD372E1D}" srcId="{52B8E6EC-B3C4-4025-9BB8-6F59A4B28E86}" destId="{F1EAFEA0-0D43-499A-BEEC-F420A6B7F2A8}" srcOrd="1" destOrd="0" parTransId="{1D882FD8-00BB-42C9-86B2-62A36F95FE7E}" sibTransId="{5B83D198-9F09-466B-B96E-8B923D5F76D9}"/>
    <dgm:cxn modelId="{4C64ECC2-E6F7-4E32-9811-6BA00D8A8442}" type="presOf" srcId="{F1EAFEA0-0D43-499A-BEEC-F420A6B7F2A8}" destId="{F05D6D87-C726-4D99-BA96-30AEDC7E32AF}" srcOrd="0" destOrd="0" presId="urn:microsoft.com/office/officeart/2005/8/layout/pyramid2"/>
    <dgm:cxn modelId="{0135AFD7-C56A-4F16-A258-E0FBF4B28DDA}" srcId="{52B8E6EC-B3C4-4025-9BB8-6F59A4B28E86}" destId="{FC30F4A6-7E40-4DD0-B9C7-F773A8E8CBCC}" srcOrd="0" destOrd="0" parTransId="{5D148973-03CC-449B-9CF6-52A88CACBAE6}" sibTransId="{74851898-26F8-4CC1-BE4B-90B4BC9AB71B}"/>
    <dgm:cxn modelId="{81FF5DC8-4283-45D9-8AB7-1B5FAF7DCF6E}" type="presParOf" srcId="{34C14841-702F-4963-9E87-7873BCBA4FAC}" destId="{10FEF06B-196C-45CC-9887-5D3889656C27}" srcOrd="0" destOrd="0" presId="urn:microsoft.com/office/officeart/2005/8/layout/pyramid2"/>
    <dgm:cxn modelId="{B62CBFD9-FCFB-4B5C-9B92-5A80AEF81883}" type="presParOf" srcId="{34C14841-702F-4963-9E87-7873BCBA4FAC}" destId="{126D5282-04A3-4A7D-89EC-D32D6AF17C1E}" srcOrd="1" destOrd="0" presId="urn:microsoft.com/office/officeart/2005/8/layout/pyramid2"/>
    <dgm:cxn modelId="{87704754-EDF7-4465-B58B-C551AE95E2E8}" type="presParOf" srcId="{126D5282-04A3-4A7D-89EC-D32D6AF17C1E}" destId="{41018F39-AEFE-4B65-97FD-97C2B385CECC}" srcOrd="0" destOrd="0" presId="urn:microsoft.com/office/officeart/2005/8/layout/pyramid2"/>
    <dgm:cxn modelId="{E3FDF9BF-6453-4E8F-84FB-AC6612E51E17}" type="presParOf" srcId="{126D5282-04A3-4A7D-89EC-D32D6AF17C1E}" destId="{B17276E8-AF33-42DB-8D5F-58231008E3F2}" srcOrd="1" destOrd="0" presId="urn:microsoft.com/office/officeart/2005/8/layout/pyramid2"/>
    <dgm:cxn modelId="{E45C8A94-82AA-41C5-A4BC-A5617E1D6C99}" type="presParOf" srcId="{126D5282-04A3-4A7D-89EC-D32D6AF17C1E}" destId="{F05D6D87-C726-4D99-BA96-30AEDC7E32AF}" srcOrd="2" destOrd="0" presId="urn:microsoft.com/office/officeart/2005/8/layout/pyramid2"/>
    <dgm:cxn modelId="{BCC2DF98-4533-4B95-B7D4-483FF3D31820}" type="presParOf" srcId="{126D5282-04A3-4A7D-89EC-D32D6AF17C1E}" destId="{F4DE9DDD-31B6-46BA-BC57-7BA7982128E5}" srcOrd="3" destOrd="0" presId="urn:microsoft.com/office/officeart/2005/8/layout/pyramid2"/>
    <dgm:cxn modelId="{51473540-FC39-449A-96BB-115651CA9B39}" type="presParOf" srcId="{126D5282-04A3-4A7D-89EC-D32D6AF17C1E}" destId="{71C3B5D2-411C-4D5D-B082-F4C8571B61EF}" srcOrd="4" destOrd="0" presId="urn:microsoft.com/office/officeart/2005/8/layout/pyramid2"/>
    <dgm:cxn modelId="{DD3E1338-391F-4866-A57F-6F48185DE06F}" type="presParOf" srcId="{126D5282-04A3-4A7D-89EC-D32D6AF17C1E}" destId="{50248763-C1E9-42D9-986D-C36B5C42ED8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AE96CE-9FA2-450F-820E-2DDA72782F9F}" type="doc">
      <dgm:prSet loTypeId="urn:microsoft.com/office/officeart/2008/layout/PictureAccentList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A6FB3489-7319-4A5F-B991-9D8BFFB23669}">
      <dgm:prSet phldrT="[Texto]" custT="1"/>
      <dgm:spPr/>
      <dgm:t>
        <a:bodyPr/>
        <a:lstStyle/>
        <a:p>
          <a:pPr algn="just"/>
          <a:r>
            <a:rPr lang="es-EC" sz="2000" b="0" dirty="0" smtClean="0">
              <a:solidFill>
                <a:srgbClr val="000000"/>
              </a:solidFill>
            </a:rPr>
            <a:t>COMPARAR LOS FACTORES DESERCIÓN Y LA PERMANENCIA</a:t>
          </a:r>
          <a:endParaRPr lang="es-ES" sz="2000" b="0" dirty="0">
            <a:solidFill>
              <a:srgbClr val="000000"/>
            </a:solidFill>
          </a:endParaRPr>
        </a:p>
      </dgm:t>
    </dgm:pt>
    <dgm:pt modelId="{41B62FD3-1537-410F-98B2-D98D0EEFDAC2}" type="parTrans" cxnId="{8B1B4564-DE0D-491A-B519-D16D5CDDEF16}">
      <dgm:prSet/>
      <dgm:spPr/>
      <dgm:t>
        <a:bodyPr/>
        <a:lstStyle/>
        <a:p>
          <a:endParaRPr lang="es-ES"/>
        </a:p>
      </dgm:t>
    </dgm:pt>
    <dgm:pt modelId="{2BBF20AF-8D80-40EE-8F28-B18575F557E8}" type="sibTrans" cxnId="{8B1B4564-DE0D-491A-B519-D16D5CDDEF16}">
      <dgm:prSet/>
      <dgm:spPr/>
      <dgm:t>
        <a:bodyPr/>
        <a:lstStyle/>
        <a:p>
          <a:endParaRPr lang="es-ES"/>
        </a:p>
      </dgm:t>
    </dgm:pt>
    <dgm:pt modelId="{5F8A8338-2BE5-401A-8F4F-2425F2BF7C3F}">
      <dgm:prSet phldrT="[Texto]"/>
      <dgm:spPr/>
      <dgm:t>
        <a:bodyPr/>
        <a:lstStyle/>
        <a:p>
          <a:r>
            <a:rPr lang="es-ES" b="0" dirty="0" smtClean="0">
              <a:solidFill>
                <a:srgbClr val="000000"/>
              </a:solidFill>
            </a:rPr>
            <a:t>CONOCIMIENTO DE LA ESMIL  </a:t>
          </a:r>
          <a:endParaRPr lang="es-ES" b="0" dirty="0">
            <a:solidFill>
              <a:srgbClr val="000000"/>
            </a:solidFill>
          </a:endParaRPr>
        </a:p>
      </dgm:t>
    </dgm:pt>
    <dgm:pt modelId="{E2AC7797-BE16-4EB5-B28E-FBAB7214CCC6}" type="parTrans" cxnId="{69697F33-CB25-42F9-A881-1B8C455B402D}">
      <dgm:prSet/>
      <dgm:spPr/>
      <dgm:t>
        <a:bodyPr/>
        <a:lstStyle/>
        <a:p>
          <a:endParaRPr lang="es-ES"/>
        </a:p>
      </dgm:t>
    </dgm:pt>
    <dgm:pt modelId="{ED03C30D-275F-4190-B991-05DD7AF90BE2}" type="sibTrans" cxnId="{69697F33-CB25-42F9-A881-1B8C455B402D}">
      <dgm:prSet/>
      <dgm:spPr/>
      <dgm:t>
        <a:bodyPr/>
        <a:lstStyle/>
        <a:p>
          <a:endParaRPr lang="es-ES"/>
        </a:p>
      </dgm:t>
    </dgm:pt>
    <dgm:pt modelId="{3008032A-BCB3-45EE-9989-58BB85C8A580}">
      <dgm:prSet phldrT="[Texto]"/>
      <dgm:spPr/>
      <dgm:t>
        <a:bodyPr/>
        <a:lstStyle/>
        <a:p>
          <a:r>
            <a:rPr lang="es-ES" b="0" dirty="0" smtClean="0">
              <a:solidFill>
                <a:srgbClr val="000000"/>
              </a:solidFill>
            </a:rPr>
            <a:t>PROCESO DE EDUCACIÓN EN LA ESMIL </a:t>
          </a:r>
          <a:endParaRPr lang="es-ES" b="0" dirty="0">
            <a:solidFill>
              <a:srgbClr val="000000"/>
            </a:solidFill>
          </a:endParaRPr>
        </a:p>
      </dgm:t>
    </dgm:pt>
    <dgm:pt modelId="{64039DAF-96C8-4B9B-966A-5D5582FE40D0}" type="parTrans" cxnId="{7E30A9FF-1CB2-4FFE-9974-7A7EAE8FEC6B}">
      <dgm:prSet/>
      <dgm:spPr/>
      <dgm:t>
        <a:bodyPr/>
        <a:lstStyle/>
        <a:p>
          <a:endParaRPr lang="es-ES"/>
        </a:p>
      </dgm:t>
    </dgm:pt>
    <dgm:pt modelId="{2560BA79-EBD4-486F-A66D-0B59813C39A5}" type="sibTrans" cxnId="{7E30A9FF-1CB2-4FFE-9974-7A7EAE8FEC6B}">
      <dgm:prSet/>
      <dgm:spPr/>
      <dgm:t>
        <a:bodyPr/>
        <a:lstStyle/>
        <a:p>
          <a:endParaRPr lang="es-ES"/>
        </a:p>
      </dgm:t>
    </dgm:pt>
    <dgm:pt modelId="{11ACD7B1-8F4D-4B3A-BCAA-2D744FAFC711}">
      <dgm:prSet phldrT="[Texto]"/>
      <dgm:spPr/>
      <dgm:t>
        <a:bodyPr/>
        <a:lstStyle/>
        <a:p>
          <a:pPr algn="just"/>
          <a:r>
            <a:rPr lang="es-ES" b="0" dirty="0" smtClean="0">
              <a:solidFill>
                <a:srgbClr val="000000"/>
              </a:solidFill>
            </a:rPr>
            <a:t>DISMINUIR LAS BAJAS EN LOS CADETES DE PRIMER CURSO MILITAR </a:t>
          </a:r>
          <a:endParaRPr lang="es-ES" b="0" dirty="0">
            <a:solidFill>
              <a:srgbClr val="000000"/>
            </a:solidFill>
          </a:endParaRPr>
        </a:p>
      </dgm:t>
    </dgm:pt>
    <dgm:pt modelId="{FA0968A5-29A2-46ED-ACDD-D29FAE0EC13C}" type="parTrans" cxnId="{7C7A14E3-B573-49B9-84CA-351C54547516}">
      <dgm:prSet/>
      <dgm:spPr/>
      <dgm:t>
        <a:bodyPr/>
        <a:lstStyle/>
        <a:p>
          <a:endParaRPr lang="es-ES"/>
        </a:p>
      </dgm:t>
    </dgm:pt>
    <dgm:pt modelId="{D5C227A4-C00F-4594-989E-6DA8757ABF4D}" type="sibTrans" cxnId="{7C7A14E3-B573-49B9-84CA-351C54547516}">
      <dgm:prSet/>
      <dgm:spPr/>
      <dgm:t>
        <a:bodyPr/>
        <a:lstStyle/>
        <a:p>
          <a:endParaRPr lang="es-ES"/>
        </a:p>
      </dgm:t>
    </dgm:pt>
    <dgm:pt modelId="{A06F9B08-DA01-4385-AC6D-866D0458EF48}">
      <dgm:prSet phldrT="[Texto]" custT="1"/>
      <dgm:spPr/>
      <dgm:t>
        <a:bodyPr/>
        <a:lstStyle/>
        <a:p>
          <a:r>
            <a:rPr lang="es-ES" sz="4000" b="1" cap="none" spc="0" dirty="0" smtClean="0">
              <a:ln w="10541" cmpd="sng">
                <a:solidFill>
                  <a:srgbClr val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gerian" pitchFamily="82" charset="0"/>
              <a:cs typeface="Calibri" pitchFamily="34" charset="0"/>
            </a:rPr>
            <a:t>JUSTIFICACIÓN</a:t>
          </a:r>
          <a:r>
            <a:rPr lang="es-ES" sz="4000" dirty="0" smtClean="0">
              <a:latin typeface="Calibri" pitchFamily="34" charset="0"/>
              <a:cs typeface="Calibri" pitchFamily="34" charset="0"/>
            </a:rPr>
            <a:t> </a:t>
          </a:r>
          <a:endParaRPr lang="es-ES" sz="4000" dirty="0">
            <a:latin typeface="Calibri" pitchFamily="34" charset="0"/>
            <a:cs typeface="Calibri" pitchFamily="34" charset="0"/>
          </a:endParaRPr>
        </a:p>
      </dgm:t>
    </dgm:pt>
    <dgm:pt modelId="{20F1F328-B744-4264-8D75-10C0ED9CA425}" type="sibTrans" cxnId="{D2F853E8-7F55-4732-B526-628437E3CAE5}">
      <dgm:prSet/>
      <dgm:spPr/>
      <dgm:t>
        <a:bodyPr/>
        <a:lstStyle/>
        <a:p>
          <a:endParaRPr lang="es-ES"/>
        </a:p>
      </dgm:t>
    </dgm:pt>
    <dgm:pt modelId="{F364968E-DE92-481E-9070-16C64E245D9B}" type="parTrans" cxnId="{D2F853E8-7F55-4732-B526-628437E3CAE5}">
      <dgm:prSet/>
      <dgm:spPr/>
      <dgm:t>
        <a:bodyPr/>
        <a:lstStyle/>
        <a:p>
          <a:endParaRPr lang="es-ES"/>
        </a:p>
      </dgm:t>
    </dgm:pt>
    <dgm:pt modelId="{3E7BA4F0-3BA8-4F57-A0B8-BD1697A091FE}" type="pres">
      <dgm:prSet presAssocID="{19AE96CE-9FA2-450F-820E-2DDA72782F9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67B0C1-90DD-403C-A3CB-E36292958C9D}" type="pres">
      <dgm:prSet presAssocID="{A06F9B08-DA01-4385-AC6D-866D0458EF48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2F96F584-AFE0-4492-9C8F-403D628597D3}" type="pres">
      <dgm:prSet presAssocID="{A06F9B08-DA01-4385-AC6D-866D0458EF48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97F79AA8-CF9F-4869-8474-85F4A1CCE5AA}" type="pres">
      <dgm:prSet presAssocID="{A06F9B08-DA01-4385-AC6D-866D0458EF48}" presName="rootText" presStyleLbl="node0" presStyleIdx="0" presStyleCnt="1" custLinFactNeighborX="34" custLinFactNeighborY="1505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9237095F-91F1-4427-8155-CEBD0D091105}" type="pres">
      <dgm:prSet presAssocID="{A06F9B08-DA01-4385-AC6D-866D0458EF48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F9006271-7E3D-4F4B-BCCB-E7F32E72CB21}" type="pres">
      <dgm:prSet presAssocID="{A6FB3489-7319-4A5F-B991-9D8BFFB2366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0A597525-E58A-4737-B278-6545848B258A}" type="pres">
      <dgm:prSet presAssocID="{A6FB3489-7319-4A5F-B991-9D8BFFB23669}" presName="Image" presStyleLbl="node1" presStyleIdx="0" presStyleCnt="4" custScaleX="105281" custScaleY="852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S"/>
        </a:p>
      </dgm:t>
    </dgm:pt>
    <dgm:pt modelId="{2E8DE298-8671-4C2F-AAA4-062E67186E26}" type="pres">
      <dgm:prSet presAssocID="{A6FB3489-7319-4A5F-B991-9D8BFFB23669}" presName="childText" presStyleLbl="lnNode1" presStyleIdx="0" presStyleCnt="4" custLinFactNeighborX="-832" custLinFactNeighborY="2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0E32F6-FA13-4AB7-9D91-4A524D304C9C}" type="pres">
      <dgm:prSet presAssocID="{5F8A8338-2BE5-401A-8F4F-2425F2BF7C3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BD3D77E-A8D7-4922-A7B9-0A06BE59FEB0}" type="pres">
      <dgm:prSet presAssocID="{5F8A8338-2BE5-401A-8F4F-2425F2BF7C3F}" presName="Image" presStyleLbl="node1" presStyleIdx="1" presStyleCnt="4" custLinFactNeighborX="-7172" custLinFactNeighborY="30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DB624803-C9B3-43EF-BC2D-5F670D6A5300}" type="pres">
      <dgm:prSet presAssocID="{5F8A8338-2BE5-401A-8F4F-2425F2BF7C3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B58411-2776-4C1E-92D3-126513EE0741}" type="pres">
      <dgm:prSet presAssocID="{11ACD7B1-8F4D-4B3A-BCAA-2D744FAFC71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453E64BF-F8E3-44A1-93BA-914378AE9816}" type="pres">
      <dgm:prSet presAssocID="{11ACD7B1-8F4D-4B3A-BCAA-2D744FAFC711}" presName="Image" presStyleLbl="node1" presStyleIdx="2" presStyleCnt="4" custLinFactY="15048" custLinFactNeighborX="-7238" custLinFactNeighborY="1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311EC3B8-3ED2-4EC8-AC7C-18D26132274D}" type="pres">
      <dgm:prSet presAssocID="{11ACD7B1-8F4D-4B3A-BCAA-2D744FAFC711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112BC0-B137-426B-AFFA-79E49492007F}" type="pres">
      <dgm:prSet presAssocID="{3008032A-BCB3-45EE-9989-58BB85C8A58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CE05823-EE06-4D57-9DDF-FE0C45A089BE}" type="pres">
      <dgm:prSet presAssocID="{3008032A-BCB3-45EE-9989-58BB85C8A580}" presName="Image" presStyleLbl="node1" presStyleIdx="3" presStyleCnt="4" custLinFactY="-8971" custLinFactNeighborX="-7895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</dgm:pt>
    <dgm:pt modelId="{9B48F10A-FE89-40D9-9B06-5462CEFE312C}" type="pres">
      <dgm:prSet presAssocID="{3008032A-BCB3-45EE-9989-58BB85C8A58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E30A9FF-1CB2-4FFE-9974-7A7EAE8FEC6B}" srcId="{A06F9B08-DA01-4385-AC6D-866D0458EF48}" destId="{3008032A-BCB3-45EE-9989-58BB85C8A580}" srcOrd="3" destOrd="0" parTransId="{64039DAF-96C8-4B9B-966A-5D5582FE40D0}" sibTransId="{2560BA79-EBD4-486F-A66D-0B59813C39A5}"/>
    <dgm:cxn modelId="{6C0BDFC7-E833-4191-A08E-51F8CE39A9FE}" type="presOf" srcId="{11ACD7B1-8F4D-4B3A-BCAA-2D744FAFC711}" destId="{311EC3B8-3ED2-4EC8-AC7C-18D26132274D}" srcOrd="0" destOrd="0" presId="urn:microsoft.com/office/officeart/2008/layout/PictureAccentList"/>
    <dgm:cxn modelId="{93B66539-F8FC-4F6E-AF8C-0A41230A06B9}" type="presOf" srcId="{3008032A-BCB3-45EE-9989-58BB85C8A580}" destId="{9B48F10A-FE89-40D9-9B06-5462CEFE312C}" srcOrd="0" destOrd="0" presId="urn:microsoft.com/office/officeart/2008/layout/PictureAccentList"/>
    <dgm:cxn modelId="{D1CE5F13-BACE-4A9E-BBE5-2A5DB6F02451}" type="presOf" srcId="{A6FB3489-7319-4A5F-B991-9D8BFFB23669}" destId="{2E8DE298-8671-4C2F-AAA4-062E67186E26}" srcOrd="0" destOrd="0" presId="urn:microsoft.com/office/officeart/2008/layout/PictureAccentList"/>
    <dgm:cxn modelId="{69697F33-CB25-42F9-A881-1B8C455B402D}" srcId="{A06F9B08-DA01-4385-AC6D-866D0458EF48}" destId="{5F8A8338-2BE5-401A-8F4F-2425F2BF7C3F}" srcOrd="1" destOrd="0" parTransId="{E2AC7797-BE16-4EB5-B28E-FBAB7214CCC6}" sibTransId="{ED03C30D-275F-4190-B991-05DD7AF90BE2}"/>
    <dgm:cxn modelId="{D2F853E8-7F55-4732-B526-628437E3CAE5}" srcId="{19AE96CE-9FA2-450F-820E-2DDA72782F9F}" destId="{A06F9B08-DA01-4385-AC6D-866D0458EF48}" srcOrd="0" destOrd="0" parTransId="{F364968E-DE92-481E-9070-16C64E245D9B}" sibTransId="{20F1F328-B744-4264-8D75-10C0ED9CA425}"/>
    <dgm:cxn modelId="{7C7A14E3-B573-49B9-84CA-351C54547516}" srcId="{A06F9B08-DA01-4385-AC6D-866D0458EF48}" destId="{11ACD7B1-8F4D-4B3A-BCAA-2D744FAFC711}" srcOrd="2" destOrd="0" parTransId="{FA0968A5-29A2-46ED-ACDD-D29FAE0EC13C}" sibTransId="{D5C227A4-C00F-4594-989E-6DA8757ABF4D}"/>
    <dgm:cxn modelId="{BBBE4AE3-295F-4667-9E7E-6C94F4F8D5CA}" type="presOf" srcId="{A06F9B08-DA01-4385-AC6D-866D0458EF48}" destId="{97F79AA8-CF9F-4869-8474-85F4A1CCE5AA}" srcOrd="0" destOrd="0" presId="urn:microsoft.com/office/officeart/2008/layout/PictureAccentList"/>
    <dgm:cxn modelId="{8B1B4564-DE0D-491A-B519-D16D5CDDEF16}" srcId="{A06F9B08-DA01-4385-AC6D-866D0458EF48}" destId="{A6FB3489-7319-4A5F-B991-9D8BFFB23669}" srcOrd="0" destOrd="0" parTransId="{41B62FD3-1537-410F-98B2-D98D0EEFDAC2}" sibTransId="{2BBF20AF-8D80-40EE-8F28-B18575F557E8}"/>
    <dgm:cxn modelId="{F8266913-2E47-4C52-9192-16184B6A0CF5}" type="presOf" srcId="{19AE96CE-9FA2-450F-820E-2DDA72782F9F}" destId="{3E7BA4F0-3BA8-4F57-A0B8-BD1697A091FE}" srcOrd="0" destOrd="0" presId="urn:microsoft.com/office/officeart/2008/layout/PictureAccentList"/>
    <dgm:cxn modelId="{1B5093BD-BF6B-4473-A40B-8AE9D494CB74}" type="presOf" srcId="{5F8A8338-2BE5-401A-8F4F-2425F2BF7C3F}" destId="{DB624803-C9B3-43EF-BC2D-5F670D6A5300}" srcOrd="0" destOrd="0" presId="urn:microsoft.com/office/officeart/2008/layout/PictureAccentList"/>
    <dgm:cxn modelId="{E763AE41-34AC-4693-96A1-8268E60BBC2A}" type="presParOf" srcId="{3E7BA4F0-3BA8-4F57-A0B8-BD1697A091FE}" destId="{3A67B0C1-90DD-403C-A3CB-E36292958C9D}" srcOrd="0" destOrd="0" presId="urn:microsoft.com/office/officeart/2008/layout/PictureAccentList"/>
    <dgm:cxn modelId="{5A1C04DC-8617-4EE4-A49F-26AD189D1A7E}" type="presParOf" srcId="{3A67B0C1-90DD-403C-A3CB-E36292958C9D}" destId="{2F96F584-AFE0-4492-9C8F-403D628597D3}" srcOrd="0" destOrd="0" presId="urn:microsoft.com/office/officeart/2008/layout/PictureAccentList"/>
    <dgm:cxn modelId="{2625720D-211A-4C17-A2F8-5408C193ABC9}" type="presParOf" srcId="{2F96F584-AFE0-4492-9C8F-403D628597D3}" destId="{97F79AA8-CF9F-4869-8474-85F4A1CCE5AA}" srcOrd="0" destOrd="0" presId="urn:microsoft.com/office/officeart/2008/layout/PictureAccentList"/>
    <dgm:cxn modelId="{BF32E1EB-D097-4498-8F69-6F47133ADC13}" type="presParOf" srcId="{3A67B0C1-90DD-403C-A3CB-E36292958C9D}" destId="{9237095F-91F1-4427-8155-CEBD0D091105}" srcOrd="1" destOrd="0" presId="urn:microsoft.com/office/officeart/2008/layout/PictureAccentList"/>
    <dgm:cxn modelId="{E124E9EA-6A8E-4435-BFFA-036A15127790}" type="presParOf" srcId="{9237095F-91F1-4427-8155-CEBD0D091105}" destId="{F9006271-7E3D-4F4B-BCCB-E7F32E72CB21}" srcOrd="0" destOrd="0" presId="urn:microsoft.com/office/officeart/2008/layout/PictureAccentList"/>
    <dgm:cxn modelId="{5C93DD5F-FE18-4AC2-A7B6-A211056CC078}" type="presParOf" srcId="{F9006271-7E3D-4F4B-BCCB-E7F32E72CB21}" destId="{0A597525-E58A-4737-B278-6545848B258A}" srcOrd="0" destOrd="0" presId="urn:microsoft.com/office/officeart/2008/layout/PictureAccentList"/>
    <dgm:cxn modelId="{815395D5-476D-4E40-87E6-1722B50392A9}" type="presParOf" srcId="{F9006271-7E3D-4F4B-BCCB-E7F32E72CB21}" destId="{2E8DE298-8671-4C2F-AAA4-062E67186E26}" srcOrd="1" destOrd="0" presId="urn:microsoft.com/office/officeart/2008/layout/PictureAccentList"/>
    <dgm:cxn modelId="{09E05980-2021-4D1A-AC2D-4068370C9DF2}" type="presParOf" srcId="{9237095F-91F1-4427-8155-CEBD0D091105}" destId="{080E32F6-FA13-4AB7-9D91-4A524D304C9C}" srcOrd="1" destOrd="0" presId="urn:microsoft.com/office/officeart/2008/layout/PictureAccentList"/>
    <dgm:cxn modelId="{3AB09A7A-4341-42C7-BFC7-40FBE0FDE8DD}" type="presParOf" srcId="{080E32F6-FA13-4AB7-9D91-4A524D304C9C}" destId="{5BD3D77E-A8D7-4922-A7B9-0A06BE59FEB0}" srcOrd="0" destOrd="0" presId="urn:microsoft.com/office/officeart/2008/layout/PictureAccentList"/>
    <dgm:cxn modelId="{C149AAD6-8CC5-4DB0-A2B5-06A88C7F341F}" type="presParOf" srcId="{080E32F6-FA13-4AB7-9D91-4A524D304C9C}" destId="{DB624803-C9B3-43EF-BC2D-5F670D6A5300}" srcOrd="1" destOrd="0" presId="urn:microsoft.com/office/officeart/2008/layout/PictureAccentList"/>
    <dgm:cxn modelId="{26BAD756-B429-495E-B4D8-A8ABA7B813C8}" type="presParOf" srcId="{9237095F-91F1-4427-8155-CEBD0D091105}" destId="{66B58411-2776-4C1E-92D3-126513EE0741}" srcOrd="2" destOrd="0" presId="urn:microsoft.com/office/officeart/2008/layout/PictureAccentList"/>
    <dgm:cxn modelId="{B26EA2D2-BE4A-4CC8-AED9-151899284D8A}" type="presParOf" srcId="{66B58411-2776-4C1E-92D3-126513EE0741}" destId="{453E64BF-F8E3-44A1-93BA-914378AE9816}" srcOrd="0" destOrd="0" presId="urn:microsoft.com/office/officeart/2008/layout/PictureAccentList"/>
    <dgm:cxn modelId="{9F459ABE-3CEC-47C4-9568-E4F6368E2FD5}" type="presParOf" srcId="{66B58411-2776-4C1E-92D3-126513EE0741}" destId="{311EC3B8-3ED2-4EC8-AC7C-18D26132274D}" srcOrd="1" destOrd="0" presId="urn:microsoft.com/office/officeart/2008/layout/PictureAccentList"/>
    <dgm:cxn modelId="{3E80988F-8DB4-41DD-8AA9-E47CF8A02505}" type="presParOf" srcId="{9237095F-91F1-4427-8155-CEBD0D091105}" destId="{CA112BC0-B137-426B-AFFA-79E49492007F}" srcOrd="3" destOrd="0" presId="urn:microsoft.com/office/officeart/2008/layout/PictureAccentList"/>
    <dgm:cxn modelId="{EC0464EA-A906-4789-B2BD-364B416017C1}" type="presParOf" srcId="{CA112BC0-B137-426B-AFFA-79E49492007F}" destId="{ECE05823-EE06-4D57-9DDF-FE0C45A089BE}" srcOrd="0" destOrd="0" presId="urn:microsoft.com/office/officeart/2008/layout/PictureAccentList"/>
    <dgm:cxn modelId="{D05CE5C6-74D8-43C7-BF25-E50A9D5D528D}" type="presParOf" srcId="{CA112BC0-B137-426B-AFFA-79E49492007F}" destId="{9B48F10A-FE89-40D9-9B06-5462CEFE312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8AC62-1D93-4658-840A-EC9EEE81729A}" type="doc">
      <dgm:prSet loTypeId="urn:microsoft.com/office/officeart/2005/8/layout/gear1" loCatId="process" qsTypeId="urn:microsoft.com/office/officeart/2005/8/quickstyle/simple1" qsCatId="simple" csTypeId="urn:microsoft.com/office/officeart/2005/8/colors/accent0_3" csCatId="mainScheme" phldr="1"/>
      <dgm:spPr/>
    </dgm:pt>
    <dgm:pt modelId="{902D93D8-BAA8-4F5F-9BF0-F14B4296870F}">
      <dgm:prSet phldrT="[Texto]" custT="1"/>
      <dgm:spPr>
        <a:solidFill>
          <a:srgbClr val="FFC000"/>
        </a:solidFill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contourW="12700" prstMaterial="clear">
          <a:bevelT w="260350" h="50800" prst="softRound"/>
          <a:bevelB prst="softRound"/>
          <a:contourClr>
            <a:schemeClr val="tx1">
              <a:lumMod val="95000"/>
              <a:lumOff val="5000"/>
            </a:schemeClr>
          </a:contourClr>
        </a:sp3d>
      </dgm:spPr>
      <dgm:t>
        <a:bodyPr/>
        <a:lstStyle/>
        <a:p>
          <a:r>
            <a:rPr lang="es-EC" sz="24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 PROBLEMA</a:t>
          </a:r>
          <a:endParaRPr lang="es-EC" sz="24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F3DEA6-17F9-4C9A-B831-BA2896BA670C}" type="parTrans" cxnId="{B6407FC1-9E62-4B63-A1C3-EE1994B5F7C5}">
      <dgm:prSet/>
      <dgm:spPr/>
      <dgm:t>
        <a:bodyPr/>
        <a:lstStyle/>
        <a:p>
          <a:endParaRPr lang="es-EC"/>
        </a:p>
      </dgm:t>
    </dgm:pt>
    <dgm:pt modelId="{ECDB3342-C067-4343-AD27-41BBCAF01C62}" type="sibTrans" cxnId="{B6407FC1-9E62-4B63-A1C3-EE1994B5F7C5}">
      <dgm:prSet/>
      <dgm:spPr>
        <a:solidFill>
          <a:srgbClr val="000000"/>
        </a:solidFill>
      </dgm:spPr>
      <dgm:t>
        <a:bodyPr/>
        <a:lstStyle/>
        <a:p>
          <a:endParaRPr lang="es-EC"/>
        </a:p>
      </dgm:t>
    </dgm:pt>
    <dgm:pt modelId="{89069B34-69C4-4ED9-AF60-2B680B98F76D}">
      <dgm:prSet phldrT="[Texto]" custT="1"/>
      <dgm:spPr>
        <a:solidFill>
          <a:srgbClr val="FFC000"/>
        </a:solidFill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contourW="12700" prstMaterial="clear">
          <a:bevelT w="260350" h="50800" prst="softRound"/>
          <a:bevelB prst="softRound"/>
          <a:contourClr>
            <a:schemeClr val="tx1">
              <a:lumMod val="95000"/>
              <a:lumOff val="5000"/>
            </a:schemeClr>
          </a:contourClr>
        </a:sp3d>
      </dgm:spPr>
      <dgm:t>
        <a:bodyPr/>
        <a:lstStyle/>
        <a:p>
          <a:r>
            <a:rPr lang="es-EC" sz="20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FIN DE DETERMINAR</a:t>
          </a:r>
          <a:endParaRPr lang="es-EC" sz="20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9FF661-ACB7-4EE5-92EC-D9ABD13AF2CE}" type="parTrans" cxnId="{7E470E90-C5BF-4BE3-A66A-3E97C78BD30F}">
      <dgm:prSet/>
      <dgm:spPr/>
      <dgm:t>
        <a:bodyPr/>
        <a:lstStyle/>
        <a:p>
          <a:endParaRPr lang="es-EC"/>
        </a:p>
      </dgm:t>
    </dgm:pt>
    <dgm:pt modelId="{2A377510-CEC9-4D7D-9619-BF77988C94FE}" type="sibTrans" cxnId="{7E470E90-C5BF-4BE3-A66A-3E97C78BD30F}">
      <dgm:prSet/>
      <dgm:spPr>
        <a:solidFill>
          <a:srgbClr val="000000"/>
        </a:solidFill>
      </dgm:spPr>
      <dgm:t>
        <a:bodyPr/>
        <a:lstStyle/>
        <a:p>
          <a:endParaRPr lang="es-EC"/>
        </a:p>
      </dgm:t>
    </dgm:pt>
    <dgm:pt modelId="{4734A3CB-09CE-4365-BFF3-898681600F18}">
      <dgm:prSet phldrT="[Texto]" custT="1"/>
      <dgm:spPr>
        <a:solidFill>
          <a:srgbClr val="FFC000"/>
        </a:solidFill>
        <a:scene3d>
          <a:camera prst="perspectiveFront" fov="2700000">
            <a:rot lat="19086000" lon="19067999" rev="3108000"/>
          </a:camera>
          <a:lightRig rig="threePt" dir="t">
            <a:rot lat="0" lon="0" rev="0"/>
          </a:lightRig>
        </a:scene3d>
        <a:sp3d extrusionH="38100" contourW="12700" prstMaterial="clear">
          <a:bevelT w="260350" h="50800" prst="softRound"/>
          <a:bevelB prst="softRound"/>
          <a:contourClr>
            <a:schemeClr val="tx1">
              <a:lumMod val="95000"/>
              <a:lumOff val="5000"/>
            </a:schemeClr>
          </a:contourClr>
        </a:sp3d>
      </dgm:spPr>
      <dgm:t>
        <a:bodyPr/>
        <a:lstStyle/>
        <a:p>
          <a:r>
            <a:rPr lang="es-EC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Analizar</a:t>
          </a:r>
          <a:endParaRPr lang="es-EC" sz="2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0C7A2D-3D5D-4DEE-912E-E008955BC586}" type="parTrans" cxnId="{D72E5278-5E89-461E-B842-1D307ADA3371}">
      <dgm:prSet/>
      <dgm:spPr/>
      <dgm:t>
        <a:bodyPr/>
        <a:lstStyle/>
        <a:p>
          <a:endParaRPr lang="es-EC"/>
        </a:p>
      </dgm:t>
    </dgm:pt>
    <dgm:pt modelId="{C9F1A104-F931-4448-8978-F0891375D3E5}" type="sibTrans" cxnId="{D72E5278-5E89-461E-B842-1D307ADA3371}">
      <dgm:prSet/>
      <dgm:spPr>
        <a:solidFill>
          <a:srgbClr val="000000"/>
        </a:solidFill>
      </dgm:spPr>
      <dgm:t>
        <a:bodyPr/>
        <a:lstStyle/>
        <a:p>
          <a:endParaRPr lang="es-EC"/>
        </a:p>
      </dgm:t>
    </dgm:pt>
    <dgm:pt modelId="{C5E0BA8A-64BF-421F-9C5E-3BD224FFD7A3}" type="pres">
      <dgm:prSet presAssocID="{36B8AC62-1D93-4658-840A-EC9EEE81729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4DC4F7A-B73B-490D-BB26-ABC619B64BEF}" type="pres">
      <dgm:prSet presAssocID="{902D93D8-BAA8-4F5F-9BF0-F14B4296870F}" presName="gear1" presStyleLbl="node1" presStyleIdx="0" presStyleCnt="3" custScaleX="114678" custScaleY="109972" custLinFactNeighborX="46" custLinFactNeighborY="-1082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B223E7-67BF-406D-98AB-7AB60F5CE480}" type="pres">
      <dgm:prSet presAssocID="{902D93D8-BAA8-4F5F-9BF0-F14B4296870F}" presName="gear1srcNode" presStyleLbl="node1" presStyleIdx="0" presStyleCnt="3"/>
      <dgm:spPr/>
      <dgm:t>
        <a:bodyPr/>
        <a:lstStyle/>
        <a:p>
          <a:endParaRPr lang="es-EC"/>
        </a:p>
      </dgm:t>
    </dgm:pt>
    <dgm:pt modelId="{EB860EF8-5143-4FAD-A8BB-A24AF59E5F79}" type="pres">
      <dgm:prSet presAssocID="{902D93D8-BAA8-4F5F-9BF0-F14B4296870F}" presName="gear1dstNode" presStyleLbl="node1" presStyleIdx="0" presStyleCnt="3"/>
      <dgm:spPr/>
      <dgm:t>
        <a:bodyPr/>
        <a:lstStyle/>
        <a:p>
          <a:endParaRPr lang="es-EC"/>
        </a:p>
      </dgm:t>
    </dgm:pt>
    <dgm:pt modelId="{A35D271D-5005-4770-958F-9F8FD084F059}" type="pres">
      <dgm:prSet presAssocID="{89069B34-69C4-4ED9-AF60-2B680B98F76D}" presName="gear2" presStyleLbl="node1" presStyleIdx="1" presStyleCnt="3" custScaleX="161710" custScaleY="107885" custLinFactNeighborX="-35203" custLinFactNeighborY="415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9A5871-256F-44FA-A8F8-090E0B7D170E}" type="pres">
      <dgm:prSet presAssocID="{89069B34-69C4-4ED9-AF60-2B680B98F76D}" presName="gear2srcNode" presStyleLbl="node1" presStyleIdx="1" presStyleCnt="3"/>
      <dgm:spPr/>
      <dgm:t>
        <a:bodyPr/>
        <a:lstStyle/>
        <a:p>
          <a:endParaRPr lang="es-EC"/>
        </a:p>
      </dgm:t>
    </dgm:pt>
    <dgm:pt modelId="{BF60542C-A358-461E-A70E-80F5D8E21F3F}" type="pres">
      <dgm:prSet presAssocID="{89069B34-69C4-4ED9-AF60-2B680B98F76D}" presName="gear2dstNode" presStyleLbl="node1" presStyleIdx="1" presStyleCnt="3"/>
      <dgm:spPr/>
      <dgm:t>
        <a:bodyPr/>
        <a:lstStyle/>
        <a:p>
          <a:endParaRPr lang="es-EC"/>
        </a:p>
      </dgm:t>
    </dgm:pt>
    <dgm:pt modelId="{2B8BC2A1-B82C-42DB-886E-DB76F3678639}" type="pres">
      <dgm:prSet presAssocID="{4734A3CB-09CE-4365-BFF3-898681600F18}" presName="gear3" presStyleLbl="node1" presStyleIdx="2" presStyleCnt="3" custScaleX="138138" custScaleY="138169" custLinFactNeighborX="15369" custLinFactNeighborY="9335"/>
      <dgm:spPr/>
      <dgm:t>
        <a:bodyPr/>
        <a:lstStyle/>
        <a:p>
          <a:endParaRPr lang="es-EC"/>
        </a:p>
      </dgm:t>
    </dgm:pt>
    <dgm:pt modelId="{A6154D1A-E7E3-40AD-BE44-81A6DFA9DCB4}" type="pres">
      <dgm:prSet presAssocID="{4734A3CB-09CE-4365-BFF3-898681600F1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139C8C-8F76-42E8-BD07-59F7E52D040F}" type="pres">
      <dgm:prSet presAssocID="{4734A3CB-09CE-4365-BFF3-898681600F18}" presName="gear3srcNode" presStyleLbl="node1" presStyleIdx="2" presStyleCnt="3"/>
      <dgm:spPr/>
      <dgm:t>
        <a:bodyPr/>
        <a:lstStyle/>
        <a:p>
          <a:endParaRPr lang="es-EC"/>
        </a:p>
      </dgm:t>
    </dgm:pt>
    <dgm:pt modelId="{7C0A1C59-CB6C-46B9-A235-17CD73A2132F}" type="pres">
      <dgm:prSet presAssocID="{4734A3CB-09CE-4365-BFF3-898681600F18}" presName="gear3dstNode" presStyleLbl="node1" presStyleIdx="2" presStyleCnt="3"/>
      <dgm:spPr/>
      <dgm:t>
        <a:bodyPr/>
        <a:lstStyle/>
        <a:p>
          <a:endParaRPr lang="es-EC"/>
        </a:p>
      </dgm:t>
    </dgm:pt>
    <dgm:pt modelId="{F1F6022B-3168-4010-B521-6F81D798023C}" type="pres">
      <dgm:prSet presAssocID="{ECDB3342-C067-4343-AD27-41BBCAF01C62}" presName="connector1" presStyleLbl="sibTrans2D1" presStyleIdx="0" presStyleCnt="3" custAng="4031973" custLinFactNeighborX="-1148" custLinFactNeighborY="-9764"/>
      <dgm:spPr/>
      <dgm:t>
        <a:bodyPr/>
        <a:lstStyle/>
        <a:p>
          <a:endParaRPr lang="es-EC"/>
        </a:p>
      </dgm:t>
    </dgm:pt>
    <dgm:pt modelId="{CB80C0DF-47EB-4F59-8100-FE84A63B8C81}" type="pres">
      <dgm:prSet presAssocID="{2A377510-CEC9-4D7D-9619-BF77988C94FE}" presName="connector2" presStyleLbl="sibTrans2D1" presStyleIdx="1" presStyleCnt="3" custAng="17100000" custLinFactNeighborX="-51134" custLinFactNeighborY="25785"/>
      <dgm:spPr/>
      <dgm:t>
        <a:bodyPr/>
        <a:lstStyle/>
        <a:p>
          <a:endParaRPr lang="es-EC"/>
        </a:p>
      </dgm:t>
    </dgm:pt>
    <dgm:pt modelId="{4A133EB0-C412-413C-8B52-1543FA39EABB}" type="pres">
      <dgm:prSet presAssocID="{C9F1A104-F931-4448-8978-F0891375D3E5}" presName="connector3" presStyleLbl="sibTrans2D1" presStyleIdx="2" presStyleCnt="3" custAng="3843479" custScaleX="139853" custScaleY="121522" custLinFactNeighborX="23884" custLinFactNeighborY="19233"/>
      <dgm:spPr/>
      <dgm:t>
        <a:bodyPr/>
        <a:lstStyle/>
        <a:p>
          <a:endParaRPr lang="es-EC"/>
        </a:p>
      </dgm:t>
    </dgm:pt>
  </dgm:ptLst>
  <dgm:cxnLst>
    <dgm:cxn modelId="{374CA0D0-AE96-4DC5-B860-30A12E46DF69}" type="presOf" srcId="{902D93D8-BAA8-4F5F-9BF0-F14B4296870F}" destId="{C4DC4F7A-B73B-490D-BB26-ABC619B64BEF}" srcOrd="0" destOrd="0" presId="urn:microsoft.com/office/officeart/2005/8/layout/gear1"/>
    <dgm:cxn modelId="{D72E5278-5E89-461E-B842-1D307ADA3371}" srcId="{36B8AC62-1D93-4658-840A-EC9EEE81729A}" destId="{4734A3CB-09CE-4365-BFF3-898681600F18}" srcOrd="2" destOrd="0" parTransId="{4C0C7A2D-3D5D-4DEE-912E-E008955BC586}" sibTransId="{C9F1A104-F931-4448-8978-F0891375D3E5}"/>
    <dgm:cxn modelId="{1D93450C-895C-49E8-A2C7-68D32AE6B1B8}" type="presOf" srcId="{89069B34-69C4-4ED9-AF60-2B680B98F76D}" destId="{C89A5871-256F-44FA-A8F8-090E0B7D170E}" srcOrd="1" destOrd="0" presId="urn:microsoft.com/office/officeart/2005/8/layout/gear1"/>
    <dgm:cxn modelId="{9BDA3E7A-6EAB-4608-A594-40710F6F518B}" type="presOf" srcId="{4734A3CB-09CE-4365-BFF3-898681600F18}" destId="{2B8BC2A1-B82C-42DB-886E-DB76F3678639}" srcOrd="0" destOrd="0" presId="urn:microsoft.com/office/officeart/2005/8/layout/gear1"/>
    <dgm:cxn modelId="{7E088B6F-54BA-4992-83A3-034D0CDD44A7}" type="presOf" srcId="{4734A3CB-09CE-4365-BFF3-898681600F18}" destId="{A6154D1A-E7E3-40AD-BE44-81A6DFA9DCB4}" srcOrd="1" destOrd="0" presId="urn:microsoft.com/office/officeart/2005/8/layout/gear1"/>
    <dgm:cxn modelId="{515ED676-D744-4AEC-BD4E-7DE84B9D3CC2}" type="presOf" srcId="{902D93D8-BAA8-4F5F-9BF0-F14B4296870F}" destId="{28B223E7-67BF-406D-98AB-7AB60F5CE480}" srcOrd="1" destOrd="0" presId="urn:microsoft.com/office/officeart/2005/8/layout/gear1"/>
    <dgm:cxn modelId="{00573021-94C2-4363-BB01-6C0FB7FB66BA}" type="presOf" srcId="{902D93D8-BAA8-4F5F-9BF0-F14B4296870F}" destId="{EB860EF8-5143-4FAD-A8BB-A24AF59E5F79}" srcOrd="2" destOrd="0" presId="urn:microsoft.com/office/officeart/2005/8/layout/gear1"/>
    <dgm:cxn modelId="{52E8E600-4CCC-453D-81B9-DDB1971B70C4}" type="presOf" srcId="{4734A3CB-09CE-4365-BFF3-898681600F18}" destId="{10139C8C-8F76-42E8-BD07-59F7E52D040F}" srcOrd="2" destOrd="0" presId="urn:microsoft.com/office/officeart/2005/8/layout/gear1"/>
    <dgm:cxn modelId="{179583B2-C6BC-47D8-A9F4-45C1D93ACCB4}" type="presOf" srcId="{36B8AC62-1D93-4658-840A-EC9EEE81729A}" destId="{C5E0BA8A-64BF-421F-9C5E-3BD224FFD7A3}" srcOrd="0" destOrd="0" presId="urn:microsoft.com/office/officeart/2005/8/layout/gear1"/>
    <dgm:cxn modelId="{B6407FC1-9E62-4B63-A1C3-EE1994B5F7C5}" srcId="{36B8AC62-1D93-4658-840A-EC9EEE81729A}" destId="{902D93D8-BAA8-4F5F-9BF0-F14B4296870F}" srcOrd="0" destOrd="0" parTransId="{9DF3DEA6-17F9-4C9A-B831-BA2896BA670C}" sibTransId="{ECDB3342-C067-4343-AD27-41BBCAF01C62}"/>
    <dgm:cxn modelId="{71E60B29-7E18-44AA-81C1-D82460982B07}" type="presOf" srcId="{89069B34-69C4-4ED9-AF60-2B680B98F76D}" destId="{A35D271D-5005-4770-958F-9F8FD084F059}" srcOrd="0" destOrd="0" presId="urn:microsoft.com/office/officeart/2005/8/layout/gear1"/>
    <dgm:cxn modelId="{F78FE689-3F6D-4B01-B78E-6474E953E09A}" type="presOf" srcId="{ECDB3342-C067-4343-AD27-41BBCAF01C62}" destId="{F1F6022B-3168-4010-B521-6F81D798023C}" srcOrd="0" destOrd="0" presId="urn:microsoft.com/office/officeart/2005/8/layout/gear1"/>
    <dgm:cxn modelId="{2E43C28A-9422-4F2A-84C8-1A9F709D4A4D}" type="presOf" srcId="{C9F1A104-F931-4448-8978-F0891375D3E5}" destId="{4A133EB0-C412-413C-8B52-1543FA39EABB}" srcOrd="0" destOrd="0" presId="urn:microsoft.com/office/officeart/2005/8/layout/gear1"/>
    <dgm:cxn modelId="{7E470E90-C5BF-4BE3-A66A-3E97C78BD30F}" srcId="{36B8AC62-1D93-4658-840A-EC9EEE81729A}" destId="{89069B34-69C4-4ED9-AF60-2B680B98F76D}" srcOrd="1" destOrd="0" parTransId="{2C9FF661-ACB7-4EE5-92EC-D9ABD13AF2CE}" sibTransId="{2A377510-CEC9-4D7D-9619-BF77988C94FE}"/>
    <dgm:cxn modelId="{F8C2C735-181A-4F2B-995C-044B300EA26F}" type="presOf" srcId="{4734A3CB-09CE-4365-BFF3-898681600F18}" destId="{7C0A1C59-CB6C-46B9-A235-17CD73A2132F}" srcOrd="3" destOrd="0" presId="urn:microsoft.com/office/officeart/2005/8/layout/gear1"/>
    <dgm:cxn modelId="{B18A2521-F310-4E49-B7D8-AF55ADCACDEE}" type="presOf" srcId="{2A377510-CEC9-4D7D-9619-BF77988C94FE}" destId="{CB80C0DF-47EB-4F59-8100-FE84A63B8C81}" srcOrd="0" destOrd="0" presId="urn:microsoft.com/office/officeart/2005/8/layout/gear1"/>
    <dgm:cxn modelId="{9C0F35DA-0D15-4376-8EC0-2A6433354589}" type="presOf" srcId="{89069B34-69C4-4ED9-AF60-2B680B98F76D}" destId="{BF60542C-A358-461E-A70E-80F5D8E21F3F}" srcOrd="2" destOrd="0" presId="urn:microsoft.com/office/officeart/2005/8/layout/gear1"/>
    <dgm:cxn modelId="{60FB157C-58F2-4C85-A6BA-B472531BD65F}" type="presParOf" srcId="{C5E0BA8A-64BF-421F-9C5E-3BD224FFD7A3}" destId="{C4DC4F7A-B73B-490D-BB26-ABC619B64BEF}" srcOrd="0" destOrd="0" presId="urn:microsoft.com/office/officeart/2005/8/layout/gear1"/>
    <dgm:cxn modelId="{7ED9FFEF-A189-45E2-888A-6CDCA089E3DA}" type="presParOf" srcId="{C5E0BA8A-64BF-421F-9C5E-3BD224FFD7A3}" destId="{28B223E7-67BF-406D-98AB-7AB60F5CE480}" srcOrd="1" destOrd="0" presId="urn:microsoft.com/office/officeart/2005/8/layout/gear1"/>
    <dgm:cxn modelId="{5BB6370D-48A5-48C5-AB89-41620B6ED41A}" type="presParOf" srcId="{C5E0BA8A-64BF-421F-9C5E-3BD224FFD7A3}" destId="{EB860EF8-5143-4FAD-A8BB-A24AF59E5F79}" srcOrd="2" destOrd="0" presId="urn:microsoft.com/office/officeart/2005/8/layout/gear1"/>
    <dgm:cxn modelId="{D6E17252-4B65-4B4B-BC1B-4535CBF71F94}" type="presParOf" srcId="{C5E0BA8A-64BF-421F-9C5E-3BD224FFD7A3}" destId="{A35D271D-5005-4770-958F-9F8FD084F059}" srcOrd="3" destOrd="0" presId="urn:microsoft.com/office/officeart/2005/8/layout/gear1"/>
    <dgm:cxn modelId="{7AF17C96-EC83-4E8C-A652-B5F3B062DD77}" type="presParOf" srcId="{C5E0BA8A-64BF-421F-9C5E-3BD224FFD7A3}" destId="{C89A5871-256F-44FA-A8F8-090E0B7D170E}" srcOrd="4" destOrd="0" presId="urn:microsoft.com/office/officeart/2005/8/layout/gear1"/>
    <dgm:cxn modelId="{CFC0E6D9-7AA6-4777-9253-E1C04AB269A6}" type="presParOf" srcId="{C5E0BA8A-64BF-421F-9C5E-3BD224FFD7A3}" destId="{BF60542C-A358-461E-A70E-80F5D8E21F3F}" srcOrd="5" destOrd="0" presId="urn:microsoft.com/office/officeart/2005/8/layout/gear1"/>
    <dgm:cxn modelId="{B4FCB645-2A7F-45C8-8A8B-50826A0F558F}" type="presParOf" srcId="{C5E0BA8A-64BF-421F-9C5E-3BD224FFD7A3}" destId="{2B8BC2A1-B82C-42DB-886E-DB76F3678639}" srcOrd="6" destOrd="0" presId="urn:microsoft.com/office/officeart/2005/8/layout/gear1"/>
    <dgm:cxn modelId="{931FACD3-9165-4AD6-9300-8A7B933C245F}" type="presParOf" srcId="{C5E0BA8A-64BF-421F-9C5E-3BD224FFD7A3}" destId="{A6154D1A-E7E3-40AD-BE44-81A6DFA9DCB4}" srcOrd="7" destOrd="0" presId="urn:microsoft.com/office/officeart/2005/8/layout/gear1"/>
    <dgm:cxn modelId="{56BB245F-E9D5-4B6E-B411-E3551348D56A}" type="presParOf" srcId="{C5E0BA8A-64BF-421F-9C5E-3BD224FFD7A3}" destId="{10139C8C-8F76-42E8-BD07-59F7E52D040F}" srcOrd="8" destOrd="0" presId="urn:microsoft.com/office/officeart/2005/8/layout/gear1"/>
    <dgm:cxn modelId="{1F43AF43-5F16-4CAE-B9C6-4B5B8337A883}" type="presParOf" srcId="{C5E0BA8A-64BF-421F-9C5E-3BD224FFD7A3}" destId="{7C0A1C59-CB6C-46B9-A235-17CD73A2132F}" srcOrd="9" destOrd="0" presId="urn:microsoft.com/office/officeart/2005/8/layout/gear1"/>
    <dgm:cxn modelId="{0DE51092-9A9B-4887-AD3E-3DEFF47C1444}" type="presParOf" srcId="{C5E0BA8A-64BF-421F-9C5E-3BD224FFD7A3}" destId="{F1F6022B-3168-4010-B521-6F81D798023C}" srcOrd="10" destOrd="0" presId="urn:microsoft.com/office/officeart/2005/8/layout/gear1"/>
    <dgm:cxn modelId="{A4E85B7B-B9C3-43C1-B425-6FB8DA18C6E9}" type="presParOf" srcId="{C5E0BA8A-64BF-421F-9C5E-3BD224FFD7A3}" destId="{CB80C0DF-47EB-4F59-8100-FE84A63B8C81}" srcOrd="11" destOrd="0" presId="urn:microsoft.com/office/officeart/2005/8/layout/gear1"/>
    <dgm:cxn modelId="{D6ACE5B0-CEF9-4830-B6D8-7B8B82E96ED1}" type="presParOf" srcId="{C5E0BA8A-64BF-421F-9C5E-3BD224FFD7A3}" destId="{4A133EB0-C412-413C-8B52-1543FA39EABB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9DF7CA-85E6-4971-B591-37197B948DF1}" type="doc">
      <dgm:prSet loTypeId="urn:microsoft.com/office/officeart/2005/8/layout/vList3#1" loCatId="list" qsTypeId="urn:microsoft.com/office/officeart/2005/8/quickstyle/simple1" qsCatId="simple" csTypeId="urn:microsoft.com/office/officeart/2005/8/colors/colorful3" csCatId="colorful" phldr="1"/>
      <dgm:spPr/>
    </dgm:pt>
    <dgm:pt modelId="{8D21DF11-BC26-4144-AA17-25A0870FBBFB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DIFERENCIAR LOS MÉTODOS DE ENSEÑANZA. </a:t>
          </a:r>
          <a:endParaRPr lang="es-EC" sz="16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E666CB-8C4C-4F3F-A4E6-6FF06E6858C4}" type="parTrans" cxnId="{2F4089EB-18F4-4845-9E41-FCC2CB7EB348}">
      <dgm:prSet/>
      <dgm:spPr/>
      <dgm:t>
        <a:bodyPr/>
        <a:lstStyle/>
        <a:p>
          <a:endParaRPr lang="es-EC"/>
        </a:p>
      </dgm:t>
    </dgm:pt>
    <dgm:pt modelId="{567DB446-D800-435B-8935-10DE02802177}" type="sibTrans" cxnId="{2F4089EB-18F4-4845-9E41-FCC2CB7EB348}">
      <dgm:prSet/>
      <dgm:spPr/>
      <dgm:t>
        <a:bodyPr/>
        <a:lstStyle/>
        <a:p>
          <a:endParaRPr lang="es-EC"/>
        </a:p>
      </dgm:t>
    </dgm:pt>
    <dgm:pt modelId="{0F2AA4D6-70FC-4E63-9F57-30179DCA280C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VERIFICAR EL ESTADO PSICOLÓGICO.</a:t>
          </a:r>
          <a:endParaRPr lang="es-EC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9021D2-9010-471C-AA3B-77ABFB6486EF}" type="parTrans" cxnId="{BCB6E0EB-FB50-4F34-BE6C-8A4A95129498}">
      <dgm:prSet/>
      <dgm:spPr/>
      <dgm:t>
        <a:bodyPr/>
        <a:lstStyle/>
        <a:p>
          <a:endParaRPr lang="es-EC"/>
        </a:p>
      </dgm:t>
    </dgm:pt>
    <dgm:pt modelId="{DA9849FB-8F5A-49DF-AA20-BA0FD6651A06}" type="sibTrans" cxnId="{BCB6E0EB-FB50-4F34-BE6C-8A4A95129498}">
      <dgm:prSet/>
      <dgm:spPr/>
      <dgm:t>
        <a:bodyPr/>
        <a:lstStyle/>
        <a:p>
          <a:endParaRPr lang="es-EC"/>
        </a:p>
      </dgm:t>
    </dgm:pt>
    <dgm:pt modelId="{6393658B-B406-45EF-87C5-F23F2EF0FF2C}">
      <dgm:prSet phldrT="[Texto]" custT="1"/>
      <dgm:spPr/>
      <dgm:t>
        <a:bodyPr/>
        <a:lstStyle/>
        <a:p>
          <a:endParaRPr lang="es-EC" sz="1800" b="1" dirty="0" smtClean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MOTIVACION (DIARIO CONVIVIR).</a:t>
          </a:r>
        </a:p>
        <a:p>
          <a:endParaRPr lang="es-EC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FCDAD8-E131-4A0D-9D9E-68D58C8C276F}" type="parTrans" cxnId="{173319C7-82AE-4356-B5A5-1ED53B77897C}">
      <dgm:prSet/>
      <dgm:spPr/>
      <dgm:t>
        <a:bodyPr/>
        <a:lstStyle/>
        <a:p>
          <a:endParaRPr lang="es-EC"/>
        </a:p>
      </dgm:t>
    </dgm:pt>
    <dgm:pt modelId="{0D6FC649-83CB-4630-9BB7-B9051A38B660}" type="sibTrans" cxnId="{173319C7-82AE-4356-B5A5-1ED53B77897C}">
      <dgm:prSet/>
      <dgm:spPr/>
      <dgm:t>
        <a:bodyPr/>
        <a:lstStyle/>
        <a:p>
          <a:endParaRPr lang="es-EC"/>
        </a:p>
      </dgm:t>
    </dgm:pt>
    <dgm:pt modelId="{754D984A-5879-45ED-AC9F-37E20E969491}">
      <dgm:prSet custT="1"/>
      <dgm:spPr/>
      <dgm:t>
        <a:bodyPr/>
        <a:lstStyle/>
        <a:p>
          <a:r>
            <a:rPr lang="es-EC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ESTADO FAMILIAR (APOYO).</a:t>
          </a:r>
          <a:endParaRPr lang="es-EC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52688F-6E7E-419D-929B-83051125A597}" type="parTrans" cxnId="{8F564D28-414B-4B1E-B3A9-1F06913438F7}">
      <dgm:prSet/>
      <dgm:spPr/>
      <dgm:t>
        <a:bodyPr/>
        <a:lstStyle/>
        <a:p>
          <a:endParaRPr lang="es-EC"/>
        </a:p>
      </dgm:t>
    </dgm:pt>
    <dgm:pt modelId="{FCCA4969-8BAF-4F5E-B3AD-97B1C476EBFF}" type="sibTrans" cxnId="{8F564D28-414B-4B1E-B3A9-1F06913438F7}">
      <dgm:prSet/>
      <dgm:spPr/>
      <dgm:t>
        <a:bodyPr/>
        <a:lstStyle/>
        <a:p>
          <a:endParaRPr lang="es-EC"/>
        </a:p>
      </dgm:t>
    </dgm:pt>
    <dgm:pt modelId="{62CCF382-3973-47BD-9075-495F8DE448FF}">
      <dgm:prSet custT="1"/>
      <dgm:spPr/>
      <dgm:t>
        <a:bodyPr/>
        <a:lstStyle/>
        <a:p>
          <a:endParaRPr lang="es-EC" sz="1800" b="1" dirty="0" smtClean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EC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PROBLEMAS MEDICOS.</a:t>
          </a:r>
        </a:p>
        <a:p>
          <a:r>
            <a:rPr lang="es-EC" sz="18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C" sz="1800" b="1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1AEFBA-E905-46C7-9B94-80417449774D}" type="parTrans" cxnId="{F5FF995D-E284-4660-84DD-A8AE1359C7C4}">
      <dgm:prSet/>
      <dgm:spPr/>
      <dgm:t>
        <a:bodyPr/>
        <a:lstStyle/>
        <a:p>
          <a:endParaRPr lang="es-EC"/>
        </a:p>
      </dgm:t>
    </dgm:pt>
    <dgm:pt modelId="{6E99D812-036E-4E18-B4FF-7D58C007C9E5}" type="sibTrans" cxnId="{F5FF995D-E284-4660-84DD-A8AE1359C7C4}">
      <dgm:prSet/>
      <dgm:spPr/>
      <dgm:t>
        <a:bodyPr/>
        <a:lstStyle/>
        <a:p>
          <a:endParaRPr lang="es-EC"/>
        </a:p>
      </dgm:t>
    </dgm:pt>
    <dgm:pt modelId="{9405867D-157D-4BEC-BC35-C71560B6F01C}" type="pres">
      <dgm:prSet presAssocID="{049DF7CA-85E6-4971-B591-37197B948DF1}" presName="linearFlow" presStyleCnt="0">
        <dgm:presLayoutVars>
          <dgm:dir/>
          <dgm:resizeHandles val="exact"/>
        </dgm:presLayoutVars>
      </dgm:prSet>
      <dgm:spPr/>
    </dgm:pt>
    <dgm:pt modelId="{5B4E3304-526E-416F-9C8A-72B52ABD7DE6}" type="pres">
      <dgm:prSet presAssocID="{8D21DF11-BC26-4144-AA17-25A0870FBBFB}" presName="composite" presStyleCnt="0"/>
      <dgm:spPr/>
    </dgm:pt>
    <dgm:pt modelId="{7E4EC458-0796-4032-99EA-19DCEBF3C45A}" type="pres">
      <dgm:prSet presAssocID="{8D21DF11-BC26-4144-AA17-25A0870FBBFB}" presName="imgShp" presStyleLbl="fgImgPlace1" presStyleIdx="0" presStyleCnt="5" custScaleX="215117" custScaleY="167766" custLinFactX="-57501" custLinFactY="100000" custLinFactNeighborX="-100000" custLinFactNeighborY="1359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9CBD26-084D-4C4A-8D96-3F6C27CFB1F3}" type="pres">
      <dgm:prSet presAssocID="{8D21DF11-BC26-4144-AA17-25A0870FBBF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EA2440-8E4F-473E-BAF0-B593EE335603}" type="pres">
      <dgm:prSet presAssocID="{567DB446-D800-435B-8935-10DE02802177}" presName="spacing" presStyleCnt="0"/>
      <dgm:spPr/>
    </dgm:pt>
    <dgm:pt modelId="{5258D854-875C-4072-8452-1C039F516730}" type="pres">
      <dgm:prSet presAssocID="{0F2AA4D6-70FC-4E63-9F57-30179DCA280C}" presName="composite" presStyleCnt="0"/>
      <dgm:spPr/>
    </dgm:pt>
    <dgm:pt modelId="{8F86045F-B347-4C7B-A852-5A3C9E65A13C}" type="pres">
      <dgm:prSet presAssocID="{0F2AA4D6-70FC-4E63-9F57-30179DCA280C}" presName="imgShp" presStyleLbl="fgImgPlace1" presStyleIdx="1" presStyleCnt="5" custScaleX="242306" custScaleY="201001" custLinFactX="-67923" custLinFactY="-97834" custLinFactNeighborX="-100000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762E3F9-790A-4A1B-8B89-29469C67008C}" type="pres">
      <dgm:prSet presAssocID="{0F2AA4D6-70FC-4E63-9F57-30179DCA280C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5AE7545-20FB-41C3-94E4-834DDEB0E83A}" type="pres">
      <dgm:prSet presAssocID="{DA9849FB-8F5A-49DF-AA20-BA0FD6651A06}" presName="spacing" presStyleCnt="0"/>
      <dgm:spPr/>
    </dgm:pt>
    <dgm:pt modelId="{986AC009-22FC-4359-AF44-09802F3DA002}" type="pres">
      <dgm:prSet presAssocID="{6393658B-B406-45EF-87C5-F23F2EF0FF2C}" presName="composite" presStyleCnt="0"/>
      <dgm:spPr/>
    </dgm:pt>
    <dgm:pt modelId="{FF0ACB0F-C379-40F4-B8FF-5F6465AF92E6}" type="pres">
      <dgm:prSet presAssocID="{6393658B-B406-45EF-87C5-F23F2EF0FF2C}" presName="imgShp" presStyleLbl="fgImgPlace1" presStyleIdx="2" presStyleCnt="5" custScaleX="204836" custScaleY="168326" custLinFactX="-52130" custLinFactNeighborX="-100000" custLinFactNeighborY="992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5FD118-D82D-4781-A781-5C2E0006BFF7}" type="pres">
      <dgm:prSet presAssocID="{6393658B-B406-45EF-87C5-F23F2EF0FF2C}" presName="txShp" presStyleLbl="node1" presStyleIdx="2" presStyleCnt="5" custScaleY="104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A6CE77-FA82-4D50-B54E-34D8AD0588FE}" type="pres">
      <dgm:prSet presAssocID="{0D6FC649-83CB-4630-9BB7-B9051A38B660}" presName="spacing" presStyleCnt="0"/>
      <dgm:spPr/>
    </dgm:pt>
    <dgm:pt modelId="{1F01F320-5E77-4CFE-BF94-6AFEA8FCBF47}" type="pres">
      <dgm:prSet presAssocID="{754D984A-5879-45ED-AC9F-37E20E969491}" presName="composite" presStyleCnt="0"/>
      <dgm:spPr/>
    </dgm:pt>
    <dgm:pt modelId="{F49D63EA-348C-4D77-9ABC-5F7FE49C0977}" type="pres">
      <dgm:prSet presAssocID="{754D984A-5879-45ED-AC9F-37E20E969491}" presName="imgShp" presStyleLbl="fgImgPlace1" presStyleIdx="3" presStyleCnt="5" custScaleX="205292" custScaleY="187177" custLinFactX="-37925" custLinFactNeighborX="-100000" custLinFactNeighborY="12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874FCB0-4FC0-4F0C-BE9D-821843C62EB5}" type="pres">
      <dgm:prSet presAssocID="{754D984A-5879-45ED-AC9F-37E20E969491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BC4656-FE7B-460E-805B-3FDFCF87E49E}" type="pres">
      <dgm:prSet presAssocID="{FCCA4969-8BAF-4F5E-B3AD-97B1C476EBFF}" presName="spacing" presStyleCnt="0"/>
      <dgm:spPr/>
    </dgm:pt>
    <dgm:pt modelId="{B5AE95A2-5B69-462D-A5A8-E362573206A4}" type="pres">
      <dgm:prSet presAssocID="{62CCF382-3973-47BD-9075-495F8DE448FF}" presName="composite" presStyleCnt="0"/>
      <dgm:spPr/>
    </dgm:pt>
    <dgm:pt modelId="{77A3417C-0080-45B9-A891-50AEF99FAA2C}" type="pres">
      <dgm:prSet presAssocID="{62CCF382-3973-47BD-9075-495F8DE448FF}" presName="imgShp" presStyleLbl="fgImgPlace1" presStyleIdx="4" presStyleCnt="5" custScaleX="201246" custScaleY="163100" custLinFactX="-38937" custLinFactNeighborX="-100000" custLinFactNeighborY="21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BE4C9BF-2DB8-4E9B-B1D0-D0ED7408CEA0}" type="pres">
      <dgm:prSet presAssocID="{62CCF382-3973-47BD-9075-495F8DE448F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1939D6-E8C8-466C-9FD9-8D81955E0AB1}" type="presOf" srcId="{049DF7CA-85E6-4971-B591-37197B948DF1}" destId="{9405867D-157D-4BEC-BC35-C71560B6F01C}" srcOrd="0" destOrd="0" presId="urn:microsoft.com/office/officeart/2005/8/layout/vList3#1"/>
    <dgm:cxn modelId="{173319C7-82AE-4356-B5A5-1ED53B77897C}" srcId="{049DF7CA-85E6-4971-B591-37197B948DF1}" destId="{6393658B-B406-45EF-87C5-F23F2EF0FF2C}" srcOrd="2" destOrd="0" parTransId="{D2FCDAD8-E131-4A0D-9D9E-68D58C8C276F}" sibTransId="{0D6FC649-83CB-4630-9BB7-B9051A38B660}"/>
    <dgm:cxn modelId="{8F564D28-414B-4B1E-B3A9-1F06913438F7}" srcId="{049DF7CA-85E6-4971-B591-37197B948DF1}" destId="{754D984A-5879-45ED-AC9F-37E20E969491}" srcOrd="3" destOrd="0" parTransId="{1552688F-6E7E-419D-929B-83051125A597}" sibTransId="{FCCA4969-8BAF-4F5E-B3AD-97B1C476EBFF}"/>
    <dgm:cxn modelId="{76A311D7-2BF5-452C-A223-56C61255F4CA}" type="presOf" srcId="{6393658B-B406-45EF-87C5-F23F2EF0FF2C}" destId="{465FD118-D82D-4781-A781-5C2E0006BFF7}" srcOrd="0" destOrd="0" presId="urn:microsoft.com/office/officeart/2005/8/layout/vList3#1"/>
    <dgm:cxn modelId="{F0972ACA-6704-48B8-B804-364119CBC1DA}" type="presOf" srcId="{0F2AA4D6-70FC-4E63-9F57-30179DCA280C}" destId="{4762E3F9-790A-4A1B-8B89-29469C67008C}" srcOrd="0" destOrd="0" presId="urn:microsoft.com/office/officeart/2005/8/layout/vList3#1"/>
    <dgm:cxn modelId="{7E551D51-E891-4D8B-BF78-A3E0EC63DC6B}" type="presOf" srcId="{754D984A-5879-45ED-AC9F-37E20E969491}" destId="{7874FCB0-4FC0-4F0C-BE9D-821843C62EB5}" srcOrd="0" destOrd="0" presId="urn:microsoft.com/office/officeart/2005/8/layout/vList3#1"/>
    <dgm:cxn modelId="{2F4089EB-18F4-4845-9E41-FCC2CB7EB348}" srcId="{049DF7CA-85E6-4971-B591-37197B948DF1}" destId="{8D21DF11-BC26-4144-AA17-25A0870FBBFB}" srcOrd="0" destOrd="0" parTransId="{ABE666CB-8C4C-4F3F-A4E6-6FF06E6858C4}" sibTransId="{567DB446-D800-435B-8935-10DE02802177}"/>
    <dgm:cxn modelId="{F5FF995D-E284-4660-84DD-A8AE1359C7C4}" srcId="{049DF7CA-85E6-4971-B591-37197B948DF1}" destId="{62CCF382-3973-47BD-9075-495F8DE448FF}" srcOrd="4" destOrd="0" parTransId="{431AEFBA-E905-46C7-9B94-80417449774D}" sibTransId="{6E99D812-036E-4E18-B4FF-7D58C007C9E5}"/>
    <dgm:cxn modelId="{BE76104B-2BB0-454F-A876-76910982C08A}" type="presOf" srcId="{62CCF382-3973-47BD-9075-495F8DE448FF}" destId="{EBE4C9BF-2DB8-4E9B-B1D0-D0ED7408CEA0}" srcOrd="0" destOrd="0" presId="urn:microsoft.com/office/officeart/2005/8/layout/vList3#1"/>
    <dgm:cxn modelId="{BCB6E0EB-FB50-4F34-BE6C-8A4A95129498}" srcId="{049DF7CA-85E6-4971-B591-37197B948DF1}" destId="{0F2AA4D6-70FC-4E63-9F57-30179DCA280C}" srcOrd="1" destOrd="0" parTransId="{CE9021D2-9010-471C-AA3B-77ABFB6486EF}" sibTransId="{DA9849FB-8F5A-49DF-AA20-BA0FD6651A06}"/>
    <dgm:cxn modelId="{3C0C2964-6711-4622-BB22-C476686C7FFC}" type="presOf" srcId="{8D21DF11-BC26-4144-AA17-25A0870FBBFB}" destId="{BD9CBD26-084D-4C4A-8D96-3F6C27CFB1F3}" srcOrd="0" destOrd="0" presId="urn:microsoft.com/office/officeart/2005/8/layout/vList3#1"/>
    <dgm:cxn modelId="{C6DAC2F3-A9A9-4CA6-8A81-260C2FFD5DAA}" type="presParOf" srcId="{9405867D-157D-4BEC-BC35-C71560B6F01C}" destId="{5B4E3304-526E-416F-9C8A-72B52ABD7DE6}" srcOrd="0" destOrd="0" presId="urn:microsoft.com/office/officeart/2005/8/layout/vList3#1"/>
    <dgm:cxn modelId="{EEF6B6E4-3894-468C-AB2D-5B143B477094}" type="presParOf" srcId="{5B4E3304-526E-416F-9C8A-72B52ABD7DE6}" destId="{7E4EC458-0796-4032-99EA-19DCEBF3C45A}" srcOrd="0" destOrd="0" presId="urn:microsoft.com/office/officeart/2005/8/layout/vList3#1"/>
    <dgm:cxn modelId="{6B821611-502A-457E-A1FE-C3E2EC308614}" type="presParOf" srcId="{5B4E3304-526E-416F-9C8A-72B52ABD7DE6}" destId="{BD9CBD26-084D-4C4A-8D96-3F6C27CFB1F3}" srcOrd="1" destOrd="0" presId="urn:microsoft.com/office/officeart/2005/8/layout/vList3#1"/>
    <dgm:cxn modelId="{00632C55-E511-4DD2-A64B-770B29F10323}" type="presParOf" srcId="{9405867D-157D-4BEC-BC35-C71560B6F01C}" destId="{85EA2440-8E4F-473E-BAF0-B593EE335603}" srcOrd="1" destOrd="0" presId="urn:microsoft.com/office/officeart/2005/8/layout/vList3#1"/>
    <dgm:cxn modelId="{DF3E07CE-D22C-4AFA-950F-FD5B717A4E4B}" type="presParOf" srcId="{9405867D-157D-4BEC-BC35-C71560B6F01C}" destId="{5258D854-875C-4072-8452-1C039F516730}" srcOrd="2" destOrd="0" presId="urn:microsoft.com/office/officeart/2005/8/layout/vList3#1"/>
    <dgm:cxn modelId="{014E0ED2-AFC7-43D7-80BB-FAA741E348A5}" type="presParOf" srcId="{5258D854-875C-4072-8452-1C039F516730}" destId="{8F86045F-B347-4C7B-A852-5A3C9E65A13C}" srcOrd="0" destOrd="0" presId="urn:microsoft.com/office/officeart/2005/8/layout/vList3#1"/>
    <dgm:cxn modelId="{4B74F62F-47EC-4348-8E4A-FC710295AC2E}" type="presParOf" srcId="{5258D854-875C-4072-8452-1C039F516730}" destId="{4762E3F9-790A-4A1B-8B89-29469C67008C}" srcOrd="1" destOrd="0" presId="urn:microsoft.com/office/officeart/2005/8/layout/vList3#1"/>
    <dgm:cxn modelId="{133AACD8-4826-40F1-BB09-DB1B0C3710C6}" type="presParOf" srcId="{9405867D-157D-4BEC-BC35-C71560B6F01C}" destId="{A5AE7545-20FB-41C3-94E4-834DDEB0E83A}" srcOrd="3" destOrd="0" presId="urn:microsoft.com/office/officeart/2005/8/layout/vList3#1"/>
    <dgm:cxn modelId="{16AEC66A-8A50-489B-B297-72E1386C77E6}" type="presParOf" srcId="{9405867D-157D-4BEC-BC35-C71560B6F01C}" destId="{986AC009-22FC-4359-AF44-09802F3DA002}" srcOrd="4" destOrd="0" presId="urn:microsoft.com/office/officeart/2005/8/layout/vList3#1"/>
    <dgm:cxn modelId="{EEDABC61-590B-44B2-BDA5-084F1C5DB54E}" type="presParOf" srcId="{986AC009-22FC-4359-AF44-09802F3DA002}" destId="{FF0ACB0F-C379-40F4-B8FF-5F6465AF92E6}" srcOrd="0" destOrd="0" presId="urn:microsoft.com/office/officeart/2005/8/layout/vList3#1"/>
    <dgm:cxn modelId="{C056A023-3E69-4E11-AD6B-F01F0FFA7FD7}" type="presParOf" srcId="{986AC009-22FC-4359-AF44-09802F3DA002}" destId="{465FD118-D82D-4781-A781-5C2E0006BFF7}" srcOrd="1" destOrd="0" presId="urn:microsoft.com/office/officeart/2005/8/layout/vList3#1"/>
    <dgm:cxn modelId="{88C60B50-9869-4BC3-88A3-DD42F40B3A81}" type="presParOf" srcId="{9405867D-157D-4BEC-BC35-C71560B6F01C}" destId="{0FA6CE77-FA82-4D50-B54E-34D8AD0588FE}" srcOrd="5" destOrd="0" presId="urn:microsoft.com/office/officeart/2005/8/layout/vList3#1"/>
    <dgm:cxn modelId="{11006372-F52D-4AC1-A1BC-E7B259462C58}" type="presParOf" srcId="{9405867D-157D-4BEC-BC35-C71560B6F01C}" destId="{1F01F320-5E77-4CFE-BF94-6AFEA8FCBF47}" srcOrd="6" destOrd="0" presId="urn:microsoft.com/office/officeart/2005/8/layout/vList3#1"/>
    <dgm:cxn modelId="{49C2A671-EF6B-4F09-BEF3-5DF830444B62}" type="presParOf" srcId="{1F01F320-5E77-4CFE-BF94-6AFEA8FCBF47}" destId="{F49D63EA-348C-4D77-9ABC-5F7FE49C0977}" srcOrd="0" destOrd="0" presId="urn:microsoft.com/office/officeart/2005/8/layout/vList3#1"/>
    <dgm:cxn modelId="{6FD47D2E-93AC-4F8D-B2B5-D72A1EF3ECB0}" type="presParOf" srcId="{1F01F320-5E77-4CFE-BF94-6AFEA8FCBF47}" destId="{7874FCB0-4FC0-4F0C-BE9D-821843C62EB5}" srcOrd="1" destOrd="0" presId="urn:microsoft.com/office/officeart/2005/8/layout/vList3#1"/>
    <dgm:cxn modelId="{7CFCC561-A6A9-484F-BA7D-B63723AA2B05}" type="presParOf" srcId="{9405867D-157D-4BEC-BC35-C71560B6F01C}" destId="{39BC4656-FE7B-460E-805B-3FDFCF87E49E}" srcOrd="7" destOrd="0" presId="urn:microsoft.com/office/officeart/2005/8/layout/vList3#1"/>
    <dgm:cxn modelId="{5BC4C8CF-DC26-4673-9E4B-2BA8C42CBFC2}" type="presParOf" srcId="{9405867D-157D-4BEC-BC35-C71560B6F01C}" destId="{B5AE95A2-5B69-462D-A5A8-E362573206A4}" srcOrd="8" destOrd="0" presId="urn:microsoft.com/office/officeart/2005/8/layout/vList3#1"/>
    <dgm:cxn modelId="{95F2C6FA-7701-48E2-8523-BCEA89173F62}" type="presParOf" srcId="{B5AE95A2-5B69-462D-A5A8-E362573206A4}" destId="{77A3417C-0080-45B9-A891-50AEF99FAA2C}" srcOrd="0" destOrd="0" presId="urn:microsoft.com/office/officeart/2005/8/layout/vList3#1"/>
    <dgm:cxn modelId="{B864C466-0440-4ACC-A146-A79F9FAE9EBC}" type="presParOf" srcId="{B5AE95A2-5B69-462D-A5A8-E362573206A4}" destId="{EBE4C9BF-2DB8-4E9B-B1D0-D0ED7408CEA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D5E32-B617-4CEA-943B-63A9E37A23C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99F9C371-A3E6-45A6-8CFA-B8BD9397926B}">
      <dgm:prSet phldrT="[Texto]" custT="1"/>
      <dgm:spPr/>
      <dgm:t>
        <a:bodyPr/>
        <a:lstStyle/>
        <a:p>
          <a:r>
            <a:rPr lang="es-MX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HIPOTESIS NULA </a:t>
          </a:r>
          <a:endParaRPr lang="es-MX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E2A81B2-5D87-4F96-BA00-3F2585D29609}" type="parTrans" cxnId="{5ED31DA1-94C3-458F-967D-5A39A3900B24}">
      <dgm:prSet/>
      <dgm:spPr/>
      <dgm:t>
        <a:bodyPr/>
        <a:lstStyle/>
        <a:p>
          <a:endParaRPr lang="es-MX"/>
        </a:p>
      </dgm:t>
    </dgm:pt>
    <dgm:pt modelId="{525F1036-B8BC-4C88-B31C-5BBF550F7D3E}" type="sibTrans" cxnId="{5ED31DA1-94C3-458F-967D-5A39A3900B24}">
      <dgm:prSet/>
      <dgm:spPr/>
      <dgm:t>
        <a:bodyPr/>
        <a:lstStyle/>
        <a:p>
          <a:endParaRPr lang="es-MX"/>
        </a:p>
      </dgm:t>
    </dgm:pt>
    <dgm:pt modelId="{7928FAE4-E54D-48EF-BED6-50E71510442E}">
      <dgm:prSet phldrT="[Texto]" custT="1"/>
      <dgm:spPr/>
      <dgm:t>
        <a:bodyPr/>
        <a:lstStyle/>
        <a:p>
          <a:pPr algn="just"/>
          <a:r>
            <a:rPr lang="es-EC" sz="2400" b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¿El análisis y estudio de la deserción y permanencia de los cadetes del primer curso militar  en la ESMIL, no ayudará a reducir el número de bajas en la Institución?</a:t>
          </a:r>
          <a:endParaRPr lang="es-MX" sz="24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327B94E-8B94-40E4-AB11-6570E5C0F61A}" type="parTrans" cxnId="{A637BCA4-2653-4226-9618-8917864675F3}">
      <dgm:prSet/>
      <dgm:spPr/>
      <dgm:t>
        <a:bodyPr/>
        <a:lstStyle/>
        <a:p>
          <a:endParaRPr lang="es-MX"/>
        </a:p>
      </dgm:t>
    </dgm:pt>
    <dgm:pt modelId="{F66F00EC-B524-47E0-A577-F636CB459771}" type="sibTrans" cxnId="{A637BCA4-2653-4226-9618-8917864675F3}">
      <dgm:prSet/>
      <dgm:spPr/>
      <dgm:t>
        <a:bodyPr/>
        <a:lstStyle/>
        <a:p>
          <a:endParaRPr lang="es-MX"/>
        </a:p>
      </dgm:t>
    </dgm:pt>
    <dgm:pt modelId="{4A6EE188-6A0C-479F-A63D-2C44856A713A}">
      <dgm:prSet phldrT="[Texto]" custT="1"/>
      <dgm:spPr/>
      <dgm:t>
        <a:bodyPr/>
        <a:lstStyle/>
        <a:p>
          <a:r>
            <a:rPr lang="es-MX" sz="2400" dirty="0" smtClean="0">
              <a:latin typeface="Calibri" pitchFamily="34" charset="0"/>
              <a:cs typeface="Calibri" pitchFamily="34" charset="0"/>
            </a:rPr>
            <a:t>HIPOTESIS ALTERNATIVA</a:t>
          </a:r>
          <a:endParaRPr lang="es-MX" sz="2400" dirty="0">
            <a:latin typeface="Calibri" pitchFamily="34" charset="0"/>
            <a:cs typeface="Calibri" pitchFamily="34" charset="0"/>
          </a:endParaRPr>
        </a:p>
      </dgm:t>
    </dgm:pt>
    <dgm:pt modelId="{F077F701-1906-4B1C-8D6D-B1752F1042D6}" type="parTrans" cxnId="{47885214-F1E2-4483-AFC6-27ACD39973F3}">
      <dgm:prSet/>
      <dgm:spPr/>
      <dgm:t>
        <a:bodyPr/>
        <a:lstStyle/>
        <a:p>
          <a:endParaRPr lang="es-MX"/>
        </a:p>
      </dgm:t>
    </dgm:pt>
    <dgm:pt modelId="{14FCDD8F-35D6-4B4A-AAAA-D4FC8F6F7260}" type="sibTrans" cxnId="{47885214-F1E2-4483-AFC6-27ACD39973F3}">
      <dgm:prSet/>
      <dgm:spPr/>
      <dgm:t>
        <a:bodyPr/>
        <a:lstStyle/>
        <a:p>
          <a:endParaRPr lang="es-MX"/>
        </a:p>
      </dgm:t>
    </dgm:pt>
    <dgm:pt modelId="{836B0F42-F9F7-4E5E-8488-8D3203B5D522}">
      <dgm:prSet phldrT="[Texto]" custT="1"/>
      <dgm:spPr/>
      <dgm:t>
        <a:bodyPr/>
        <a:lstStyle/>
        <a:p>
          <a:r>
            <a:rPr lang="es-EC" sz="2400" b="0" dirty="0" smtClean="0">
              <a:latin typeface="Calibri" pitchFamily="34" charset="0"/>
              <a:cs typeface="Calibri" pitchFamily="34" charset="0"/>
            </a:rPr>
            <a:t>¿El análisis y estudio de la deserción y permanencia de los</a:t>
          </a:r>
          <a:r>
            <a:rPr lang="es-EC" sz="2400" b="1" dirty="0" smtClean="0">
              <a:latin typeface="Calibri" pitchFamily="34" charset="0"/>
              <a:cs typeface="Calibri" pitchFamily="34" charset="0"/>
            </a:rPr>
            <a:t> </a:t>
          </a:r>
          <a:r>
            <a:rPr lang="es-EC" sz="2400" b="0" dirty="0" smtClean="0">
              <a:latin typeface="Calibri" pitchFamily="34" charset="0"/>
              <a:cs typeface="Calibri" pitchFamily="34" charset="0"/>
            </a:rPr>
            <a:t>cadetes del primer curso militar  en la ESMIL, ayudará a reducir el número de bajas en la Institución?</a:t>
          </a:r>
          <a:endParaRPr lang="es-MX" sz="2400" dirty="0">
            <a:latin typeface="Calibri" pitchFamily="34" charset="0"/>
            <a:cs typeface="Calibri" pitchFamily="34" charset="0"/>
          </a:endParaRPr>
        </a:p>
      </dgm:t>
    </dgm:pt>
    <dgm:pt modelId="{D52A600C-281E-403C-936E-C424175ADE67}" type="parTrans" cxnId="{376E7B58-2D99-4908-AAAC-91C5736394A6}">
      <dgm:prSet/>
      <dgm:spPr/>
      <dgm:t>
        <a:bodyPr/>
        <a:lstStyle/>
        <a:p>
          <a:endParaRPr lang="es-MX"/>
        </a:p>
      </dgm:t>
    </dgm:pt>
    <dgm:pt modelId="{563EA630-A62D-470A-AC8F-59200119AE7C}" type="sibTrans" cxnId="{376E7B58-2D99-4908-AAAC-91C5736394A6}">
      <dgm:prSet/>
      <dgm:spPr/>
      <dgm:t>
        <a:bodyPr/>
        <a:lstStyle/>
        <a:p>
          <a:endParaRPr lang="es-MX"/>
        </a:p>
      </dgm:t>
    </dgm:pt>
    <dgm:pt modelId="{F21B3A7A-EEE5-4672-9378-F59B4CFB88E0}" type="pres">
      <dgm:prSet presAssocID="{9F6D5E32-B617-4CEA-943B-63A9E37A23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B4268B6-6414-4107-ADB9-9083417BE670}" type="pres">
      <dgm:prSet presAssocID="{99F9C371-A3E6-45A6-8CFA-B8BD9397926B}" presName="parentText" presStyleLbl="node1" presStyleIdx="0" presStyleCnt="2" custLinFactNeighborX="36" custLinFactNeighborY="432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F54B0D-CE0B-4B17-9223-CADF01ED0E2E}" type="pres">
      <dgm:prSet presAssocID="{99F9C371-A3E6-45A6-8CFA-B8BD9397926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D436AE-ACBA-4FA2-834E-8FE4DA9C0187}" type="pres">
      <dgm:prSet presAssocID="{4A6EE188-6A0C-479F-A63D-2C44856A713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00E5B5-90C4-4F2C-9975-1D83BCD1C43C}" type="pres">
      <dgm:prSet presAssocID="{4A6EE188-6A0C-479F-A63D-2C44856A713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6791DB8-73AC-415D-93EB-25D055850AE6}" type="presOf" srcId="{9F6D5E32-B617-4CEA-943B-63A9E37A23CD}" destId="{F21B3A7A-EEE5-4672-9378-F59B4CFB88E0}" srcOrd="0" destOrd="0" presId="urn:microsoft.com/office/officeart/2005/8/layout/vList2"/>
    <dgm:cxn modelId="{A637BCA4-2653-4226-9618-8917864675F3}" srcId="{99F9C371-A3E6-45A6-8CFA-B8BD9397926B}" destId="{7928FAE4-E54D-48EF-BED6-50E71510442E}" srcOrd="0" destOrd="0" parTransId="{B327B94E-8B94-40E4-AB11-6570E5C0F61A}" sibTransId="{F66F00EC-B524-47E0-A577-F636CB459771}"/>
    <dgm:cxn modelId="{14E3F1F0-1E40-4040-872E-90B7B7DC92A8}" type="presOf" srcId="{7928FAE4-E54D-48EF-BED6-50E71510442E}" destId="{A4F54B0D-CE0B-4B17-9223-CADF01ED0E2E}" srcOrd="0" destOrd="0" presId="urn:microsoft.com/office/officeart/2005/8/layout/vList2"/>
    <dgm:cxn modelId="{5ED31DA1-94C3-458F-967D-5A39A3900B24}" srcId="{9F6D5E32-B617-4CEA-943B-63A9E37A23CD}" destId="{99F9C371-A3E6-45A6-8CFA-B8BD9397926B}" srcOrd="0" destOrd="0" parTransId="{4E2A81B2-5D87-4F96-BA00-3F2585D29609}" sibTransId="{525F1036-B8BC-4C88-B31C-5BBF550F7D3E}"/>
    <dgm:cxn modelId="{376E7B58-2D99-4908-AAAC-91C5736394A6}" srcId="{4A6EE188-6A0C-479F-A63D-2C44856A713A}" destId="{836B0F42-F9F7-4E5E-8488-8D3203B5D522}" srcOrd="0" destOrd="0" parTransId="{D52A600C-281E-403C-936E-C424175ADE67}" sibTransId="{563EA630-A62D-470A-AC8F-59200119AE7C}"/>
    <dgm:cxn modelId="{11EF8D95-250E-439B-8C84-D5FF18A08390}" type="presOf" srcId="{99F9C371-A3E6-45A6-8CFA-B8BD9397926B}" destId="{AB4268B6-6414-4107-ADB9-9083417BE670}" srcOrd="0" destOrd="0" presId="urn:microsoft.com/office/officeart/2005/8/layout/vList2"/>
    <dgm:cxn modelId="{87647821-FCE3-4FFE-9C87-E09374A15B63}" type="presOf" srcId="{836B0F42-F9F7-4E5E-8488-8D3203B5D522}" destId="{BA00E5B5-90C4-4F2C-9975-1D83BCD1C43C}" srcOrd="0" destOrd="0" presId="urn:microsoft.com/office/officeart/2005/8/layout/vList2"/>
    <dgm:cxn modelId="{47885214-F1E2-4483-AFC6-27ACD39973F3}" srcId="{9F6D5E32-B617-4CEA-943B-63A9E37A23CD}" destId="{4A6EE188-6A0C-479F-A63D-2C44856A713A}" srcOrd="1" destOrd="0" parTransId="{F077F701-1906-4B1C-8D6D-B1752F1042D6}" sibTransId="{14FCDD8F-35D6-4B4A-AAAA-D4FC8F6F7260}"/>
    <dgm:cxn modelId="{6250898C-ABDD-4004-B0C5-F00D07D6C234}" type="presOf" srcId="{4A6EE188-6A0C-479F-A63D-2C44856A713A}" destId="{FBD436AE-ACBA-4FA2-834E-8FE4DA9C0187}" srcOrd="0" destOrd="0" presId="urn:microsoft.com/office/officeart/2005/8/layout/vList2"/>
    <dgm:cxn modelId="{36C559B3-3492-4BA4-8BEC-C837876DB0C1}" type="presParOf" srcId="{F21B3A7A-EEE5-4672-9378-F59B4CFB88E0}" destId="{AB4268B6-6414-4107-ADB9-9083417BE670}" srcOrd="0" destOrd="0" presId="urn:microsoft.com/office/officeart/2005/8/layout/vList2"/>
    <dgm:cxn modelId="{214BD9C8-F6FF-4525-AFEC-4CC5F14D9707}" type="presParOf" srcId="{F21B3A7A-EEE5-4672-9378-F59B4CFB88E0}" destId="{A4F54B0D-CE0B-4B17-9223-CADF01ED0E2E}" srcOrd="1" destOrd="0" presId="urn:microsoft.com/office/officeart/2005/8/layout/vList2"/>
    <dgm:cxn modelId="{FB56B107-285F-4490-AAA3-6D9DE383474B}" type="presParOf" srcId="{F21B3A7A-EEE5-4672-9378-F59B4CFB88E0}" destId="{FBD436AE-ACBA-4FA2-834E-8FE4DA9C0187}" srcOrd="2" destOrd="0" presId="urn:microsoft.com/office/officeart/2005/8/layout/vList2"/>
    <dgm:cxn modelId="{DB3533B3-EC66-4E0E-B4B6-EAAE1A77D7DC}" type="presParOf" srcId="{F21B3A7A-EEE5-4672-9378-F59B4CFB88E0}" destId="{BA00E5B5-90C4-4F2C-9975-1D83BCD1C43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74203C-5B3D-4FA3-8103-2679563BF434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00DE66-4B71-4C3B-9ADA-34FC9DFC2704}">
      <dgm:prSet phldrT="[Texto]" custT="1"/>
      <dgm:spPr/>
      <dgm:t>
        <a:bodyPr/>
        <a:lstStyle/>
        <a:p>
          <a:r>
            <a:rPr lang="es-ES" sz="2800" b="1" dirty="0" smtClean="0">
              <a:latin typeface="Andalus" pitchFamily="18" charset="-78"/>
              <a:cs typeface="Andalus" pitchFamily="18" charset="-78"/>
            </a:rPr>
            <a:t>CAUSAS</a:t>
          </a:r>
          <a:r>
            <a:rPr lang="es-ES" sz="2400" b="1" dirty="0" smtClean="0">
              <a:latin typeface="Andalus" pitchFamily="18" charset="-78"/>
              <a:cs typeface="Andalus" pitchFamily="18" charset="-78"/>
            </a:rPr>
            <a:t> </a:t>
          </a:r>
          <a:endParaRPr lang="es-ES" sz="2400" b="1" dirty="0">
            <a:latin typeface="Andalus" pitchFamily="18" charset="-78"/>
            <a:cs typeface="Andalus" pitchFamily="18" charset="-78"/>
          </a:endParaRPr>
        </a:p>
      </dgm:t>
    </dgm:pt>
    <dgm:pt modelId="{7A43DCB9-DA9C-4BB5-B566-11DFBB20D716}" type="parTrans" cxnId="{3F0B7157-63C7-4DC6-9D85-67490C41F2BE}">
      <dgm:prSet/>
      <dgm:spPr/>
      <dgm:t>
        <a:bodyPr/>
        <a:lstStyle/>
        <a:p>
          <a:endParaRPr lang="es-ES" b="1"/>
        </a:p>
      </dgm:t>
    </dgm:pt>
    <dgm:pt modelId="{09D76C89-79F3-4875-8366-B9E54C5EE945}" type="sibTrans" cxnId="{3F0B7157-63C7-4DC6-9D85-67490C41F2BE}">
      <dgm:prSet/>
      <dgm:spPr/>
      <dgm:t>
        <a:bodyPr/>
        <a:lstStyle/>
        <a:p>
          <a:endParaRPr lang="es-ES" b="1"/>
        </a:p>
      </dgm:t>
    </dgm:pt>
    <dgm:pt modelId="{3B02996C-01E8-4242-B38C-504ECE72CC90}">
      <dgm:prSet phldrT="[Texto]" custT="1"/>
      <dgm:spPr/>
      <dgm:t>
        <a:bodyPr/>
        <a:lstStyle/>
        <a:p>
          <a:pPr algn="just"/>
          <a:r>
            <a:rPr lang="es-EC" sz="2200" b="1" dirty="0" smtClean="0">
              <a:latin typeface="Calibri" pitchFamily="34" charset="0"/>
              <a:cs typeface="Calibri" pitchFamily="34" charset="0"/>
            </a:rPr>
            <a:t>Aspecto disciplinario 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E0BB797C-54CA-4EF3-AC29-3AB6DBB8C567}" type="parTrans" cxnId="{E9C66C20-F435-44D1-B0C2-1016B61599BB}">
      <dgm:prSet/>
      <dgm:spPr/>
      <dgm:t>
        <a:bodyPr/>
        <a:lstStyle/>
        <a:p>
          <a:endParaRPr lang="es-ES" b="1"/>
        </a:p>
      </dgm:t>
    </dgm:pt>
    <dgm:pt modelId="{921195C8-B574-46ED-A9BF-A13E407DEDFE}" type="sibTrans" cxnId="{E9C66C20-F435-44D1-B0C2-1016B61599BB}">
      <dgm:prSet/>
      <dgm:spPr/>
      <dgm:t>
        <a:bodyPr/>
        <a:lstStyle/>
        <a:p>
          <a:endParaRPr lang="es-ES" b="1"/>
        </a:p>
      </dgm:t>
    </dgm:pt>
    <dgm:pt modelId="{B8DD7A72-6DCA-4FE0-B18C-C8845B53C514}">
      <dgm:prSet phldrT="[Texto]" custT="1"/>
      <dgm:spPr/>
      <dgm:t>
        <a:bodyPr/>
        <a:lstStyle/>
        <a:p>
          <a:r>
            <a:rPr lang="es-ES" sz="2800" b="1" dirty="0" smtClean="0">
              <a:latin typeface="Andalus" pitchFamily="18" charset="-78"/>
              <a:cs typeface="Andalus" pitchFamily="18" charset="-78"/>
            </a:rPr>
            <a:t>EFECTOS </a:t>
          </a:r>
          <a:endParaRPr lang="es-ES" sz="2800" b="1" dirty="0">
            <a:latin typeface="Andalus" pitchFamily="18" charset="-78"/>
            <a:cs typeface="Andalus" pitchFamily="18" charset="-78"/>
          </a:endParaRPr>
        </a:p>
      </dgm:t>
    </dgm:pt>
    <dgm:pt modelId="{BDA5649F-96A7-40B0-B56C-00D14F1BDFDE}" type="parTrans" cxnId="{9546876E-C204-4624-B601-53CBAD0CB08A}">
      <dgm:prSet/>
      <dgm:spPr/>
      <dgm:t>
        <a:bodyPr/>
        <a:lstStyle/>
        <a:p>
          <a:endParaRPr lang="es-ES" b="1"/>
        </a:p>
      </dgm:t>
    </dgm:pt>
    <dgm:pt modelId="{2C1E4AF6-7D09-4802-9F27-C131990962AB}" type="sibTrans" cxnId="{9546876E-C204-4624-B601-53CBAD0CB08A}">
      <dgm:prSet/>
      <dgm:spPr/>
      <dgm:t>
        <a:bodyPr/>
        <a:lstStyle/>
        <a:p>
          <a:endParaRPr lang="es-ES" b="1"/>
        </a:p>
      </dgm:t>
    </dgm:pt>
    <dgm:pt modelId="{1DE3E39F-5214-40EF-BB18-BC0D4B2BFB0D}">
      <dgm:prSet phldrT="[Texto]" custT="1"/>
      <dgm:spPr/>
      <dgm:t>
        <a:bodyPr/>
        <a:lstStyle/>
        <a:p>
          <a:pPr algn="l"/>
          <a:endParaRPr lang="es-ES" sz="2000" b="1" dirty="0">
            <a:latin typeface="Calibri" pitchFamily="34" charset="0"/>
            <a:cs typeface="Calibri" pitchFamily="34" charset="0"/>
          </a:endParaRPr>
        </a:p>
      </dgm:t>
    </dgm:pt>
    <dgm:pt modelId="{009D1FC6-85B3-42E0-B85F-7E80349F6E30}" type="parTrans" cxnId="{B535DA07-DF65-47B9-BAA0-7C093413A808}">
      <dgm:prSet/>
      <dgm:spPr/>
      <dgm:t>
        <a:bodyPr/>
        <a:lstStyle/>
        <a:p>
          <a:endParaRPr lang="es-ES" b="1"/>
        </a:p>
      </dgm:t>
    </dgm:pt>
    <dgm:pt modelId="{19049365-D6AC-4B1F-84EC-DB9660750A71}" type="sibTrans" cxnId="{B535DA07-DF65-47B9-BAA0-7C093413A808}">
      <dgm:prSet/>
      <dgm:spPr/>
      <dgm:t>
        <a:bodyPr/>
        <a:lstStyle/>
        <a:p>
          <a:endParaRPr lang="es-ES" b="1"/>
        </a:p>
      </dgm:t>
    </dgm:pt>
    <dgm:pt modelId="{10720300-D29A-4297-BD9E-EC9F00149F64}">
      <dgm:prSet phldrT="[Texto]" custT="1"/>
      <dgm:spPr/>
      <dgm:t>
        <a:bodyPr/>
        <a:lstStyle/>
        <a:p>
          <a:r>
            <a:rPr lang="es-EC" sz="2200" b="1" dirty="0" smtClean="0">
              <a:latin typeface="Calibri" pitchFamily="34" charset="0"/>
              <a:cs typeface="Calibri" pitchFamily="34" charset="0"/>
            </a:rPr>
            <a:t>Aspecto Académico 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C29FAF03-7E7E-4431-AD87-40C8D1FBA909}" type="parTrans" cxnId="{858E79D4-A6C0-48DA-B1FC-8225A97AFA75}">
      <dgm:prSet/>
      <dgm:spPr/>
      <dgm:t>
        <a:bodyPr/>
        <a:lstStyle/>
        <a:p>
          <a:endParaRPr lang="es-ES" b="1"/>
        </a:p>
      </dgm:t>
    </dgm:pt>
    <dgm:pt modelId="{83AAC776-9CFC-48E4-AD48-7F0133238C54}" type="sibTrans" cxnId="{858E79D4-A6C0-48DA-B1FC-8225A97AFA75}">
      <dgm:prSet/>
      <dgm:spPr/>
      <dgm:t>
        <a:bodyPr/>
        <a:lstStyle/>
        <a:p>
          <a:endParaRPr lang="es-ES" b="1"/>
        </a:p>
      </dgm:t>
    </dgm:pt>
    <dgm:pt modelId="{A47C2CAC-54B2-4781-9DE8-A991C3F901C5}">
      <dgm:prSet phldrT="[Texto]" custT="1"/>
      <dgm:spPr/>
      <dgm:t>
        <a:bodyPr/>
        <a:lstStyle/>
        <a:p>
          <a:r>
            <a:rPr lang="es-EC" sz="2200" b="1" dirty="0" smtClean="0">
              <a:latin typeface="Calibri" pitchFamily="34" charset="0"/>
              <a:cs typeface="Calibri" pitchFamily="34" charset="0"/>
            </a:rPr>
            <a:t>Aspecto Medico 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6CC11F5D-B938-43C4-AB08-BF28AE910604}" type="parTrans" cxnId="{BCA6781D-C0C1-487E-B0D7-97F551C5E18E}">
      <dgm:prSet/>
      <dgm:spPr/>
      <dgm:t>
        <a:bodyPr/>
        <a:lstStyle/>
        <a:p>
          <a:endParaRPr lang="es-ES" b="1"/>
        </a:p>
      </dgm:t>
    </dgm:pt>
    <dgm:pt modelId="{29BC74D4-D498-4A7A-8AED-F04699E2820C}" type="sibTrans" cxnId="{BCA6781D-C0C1-487E-B0D7-97F551C5E18E}">
      <dgm:prSet/>
      <dgm:spPr/>
      <dgm:t>
        <a:bodyPr/>
        <a:lstStyle/>
        <a:p>
          <a:endParaRPr lang="es-ES" b="1"/>
        </a:p>
      </dgm:t>
    </dgm:pt>
    <dgm:pt modelId="{C858A683-DBB6-4A99-B205-429CF6FEB78E}">
      <dgm:prSet phldrT="[Texto]" custT="1"/>
      <dgm:spPr/>
      <dgm:t>
        <a:bodyPr/>
        <a:lstStyle/>
        <a:p>
          <a:r>
            <a:rPr lang="es-EC" sz="2200" b="1" dirty="0" smtClean="0">
              <a:latin typeface="Calibri" pitchFamily="34" charset="0"/>
              <a:cs typeface="Calibri" pitchFamily="34" charset="0"/>
            </a:rPr>
            <a:t>Deserción por voluntad 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83CF9EF4-3870-44F4-9C5F-8B7BCE7C4276}" type="parTrans" cxnId="{37D5CA62-C14D-40AF-977A-B6C2841B3E2A}">
      <dgm:prSet/>
      <dgm:spPr/>
      <dgm:t>
        <a:bodyPr/>
        <a:lstStyle/>
        <a:p>
          <a:endParaRPr lang="es-ES" b="1"/>
        </a:p>
      </dgm:t>
    </dgm:pt>
    <dgm:pt modelId="{23AB6B52-2341-4B4D-BBBC-7CF19705C484}" type="sibTrans" cxnId="{37D5CA62-C14D-40AF-977A-B6C2841B3E2A}">
      <dgm:prSet/>
      <dgm:spPr/>
      <dgm:t>
        <a:bodyPr/>
        <a:lstStyle/>
        <a:p>
          <a:endParaRPr lang="es-ES" b="1"/>
        </a:p>
      </dgm:t>
    </dgm:pt>
    <dgm:pt modelId="{666EE318-AA8C-43F0-B453-BD23A765C194}">
      <dgm:prSet phldrT="[Texto]" custT="1"/>
      <dgm:spPr/>
      <dgm:t>
        <a:bodyPr/>
        <a:lstStyle/>
        <a:p>
          <a:r>
            <a:rPr lang="es-EC" sz="2200" b="1" dirty="0" smtClean="0">
              <a:latin typeface="Calibri" pitchFamily="34" charset="0"/>
              <a:cs typeface="Calibri" pitchFamily="34" charset="0"/>
            </a:rPr>
            <a:t>Desconocimiento de la carrera militar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582A8323-9C1F-4E6A-B610-69D0B4AD9703}" type="parTrans" cxnId="{C4A66F76-A38B-495E-A3B6-147B649667ED}">
      <dgm:prSet/>
      <dgm:spPr/>
      <dgm:t>
        <a:bodyPr/>
        <a:lstStyle/>
        <a:p>
          <a:endParaRPr lang="es-ES" b="1"/>
        </a:p>
      </dgm:t>
    </dgm:pt>
    <dgm:pt modelId="{B4BB9241-2D89-41BA-AB73-CC2651EE77CF}" type="sibTrans" cxnId="{C4A66F76-A38B-495E-A3B6-147B649667ED}">
      <dgm:prSet/>
      <dgm:spPr/>
      <dgm:t>
        <a:bodyPr/>
        <a:lstStyle/>
        <a:p>
          <a:endParaRPr lang="es-ES" b="1"/>
        </a:p>
      </dgm:t>
    </dgm:pt>
    <dgm:pt modelId="{01B47DA6-3FB0-4191-9CB1-8F9DEC3489D9}">
      <dgm:prSet phldrT="[Texto]" custT="1"/>
      <dgm:spPr/>
      <dgm:t>
        <a:bodyPr/>
        <a:lstStyle/>
        <a:p>
          <a:pPr algn="just"/>
          <a:r>
            <a:rPr lang="es-ES" sz="2200" b="1" dirty="0" smtClean="0">
              <a:latin typeface="Calibri" pitchFamily="34" charset="0"/>
              <a:cs typeface="Calibri" pitchFamily="34" charset="0"/>
            </a:rPr>
            <a:t>Discriminación social.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91981E91-6FFD-40C2-A2C8-60648F4F14D6}" type="parTrans" cxnId="{200A2B36-1DDA-4441-9AAC-3000519AACF7}">
      <dgm:prSet/>
      <dgm:spPr/>
      <dgm:t>
        <a:bodyPr/>
        <a:lstStyle/>
        <a:p>
          <a:endParaRPr lang="es-ES" b="1"/>
        </a:p>
      </dgm:t>
    </dgm:pt>
    <dgm:pt modelId="{A5F98B72-2801-4B81-9009-0B3F70297765}" type="sibTrans" cxnId="{200A2B36-1DDA-4441-9AAC-3000519AACF7}">
      <dgm:prSet/>
      <dgm:spPr/>
      <dgm:t>
        <a:bodyPr/>
        <a:lstStyle/>
        <a:p>
          <a:endParaRPr lang="es-ES" b="1"/>
        </a:p>
      </dgm:t>
    </dgm:pt>
    <dgm:pt modelId="{9AAC26E9-52F4-4443-99A7-37D4B2FFB033}">
      <dgm:prSet phldrT="[Texto]" custT="1"/>
      <dgm:spPr/>
      <dgm:t>
        <a:bodyPr/>
        <a:lstStyle/>
        <a:p>
          <a:pPr algn="just"/>
          <a:r>
            <a:rPr lang="es-ES" sz="2200" b="1" dirty="0" smtClean="0">
              <a:latin typeface="Calibri" pitchFamily="34" charset="0"/>
              <a:cs typeface="Calibri" pitchFamily="34" charset="0"/>
            </a:rPr>
            <a:t>Rechazo familiar.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2EB33144-E15C-45DD-B759-9F4540B9D371}" type="parTrans" cxnId="{DBC1713C-FCBC-4DC7-9CC6-ADBC1C8DE4F1}">
      <dgm:prSet/>
      <dgm:spPr/>
      <dgm:t>
        <a:bodyPr/>
        <a:lstStyle/>
        <a:p>
          <a:endParaRPr lang="es-ES" b="1"/>
        </a:p>
      </dgm:t>
    </dgm:pt>
    <dgm:pt modelId="{5431766B-AA07-4468-8962-4B0C56F53F12}" type="sibTrans" cxnId="{DBC1713C-FCBC-4DC7-9CC6-ADBC1C8DE4F1}">
      <dgm:prSet/>
      <dgm:spPr/>
      <dgm:t>
        <a:bodyPr/>
        <a:lstStyle/>
        <a:p>
          <a:endParaRPr lang="es-ES" b="1"/>
        </a:p>
      </dgm:t>
    </dgm:pt>
    <dgm:pt modelId="{F889B35B-F719-4606-9E4C-C4C81F987D4E}">
      <dgm:prSet phldrT="[Texto]" custT="1"/>
      <dgm:spPr/>
      <dgm:t>
        <a:bodyPr/>
        <a:lstStyle/>
        <a:p>
          <a:pPr algn="just"/>
          <a:r>
            <a:rPr lang="es-ES" sz="2200" b="1" dirty="0" smtClean="0">
              <a:latin typeface="Calibri" pitchFamily="34" charset="0"/>
              <a:cs typeface="Calibri" pitchFamily="34" charset="0"/>
            </a:rPr>
            <a:t>Depresión.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943DECE6-27C5-4F5E-B046-596A2FE360A5}" type="parTrans" cxnId="{D8EA85AC-B2EE-498E-9975-E2BF5954ADB7}">
      <dgm:prSet/>
      <dgm:spPr/>
      <dgm:t>
        <a:bodyPr/>
        <a:lstStyle/>
        <a:p>
          <a:endParaRPr lang="es-ES" b="1"/>
        </a:p>
      </dgm:t>
    </dgm:pt>
    <dgm:pt modelId="{5285B866-BAF4-4633-A81B-19184A0D0381}" type="sibTrans" cxnId="{D8EA85AC-B2EE-498E-9975-E2BF5954ADB7}">
      <dgm:prSet/>
      <dgm:spPr/>
      <dgm:t>
        <a:bodyPr/>
        <a:lstStyle/>
        <a:p>
          <a:endParaRPr lang="es-ES" b="1"/>
        </a:p>
      </dgm:t>
    </dgm:pt>
    <dgm:pt modelId="{D11E27BF-DCF8-4638-9EFE-05F1A12CE73A}">
      <dgm:prSet phldrT="[Texto]" custT="1"/>
      <dgm:spPr/>
      <dgm:t>
        <a:bodyPr/>
        <a:lstStyle/>
        <a:p>
          <a:pPr algn="just"/>
          <a:r>
            <a:rPr lang="es-ES" sz="2200" b="1" dirty="0" smtClean="0">
              <a:latin typeface="Calibri" pitchFamily="34" charset="0"/>
              <a:cs typeface="Calibri" pitchFamily="34" charset="0"/>
            </a:rPr>
            <a:t>Problemas personales.</a:t>
          </a:r>
          <a:endParaRPr lang="es-ES" sz="2200" b="1" dirty="0">
            <a:latin typeface="Calibri" pitchFamily="34" charset="0"/>
            <a:cs typeface="Calibri" pitchFamily="34" charset="0"/>
          </a:endParaRPr>
        </a:p>
      </dgm:t>
    </dgm:pt>
    <dgm:pt modelId="{3D76A2E2-5D7E-4D35-9401-E0FE020605BB}" type="parTrans" cxnId="{56986EF8-A5BB-4349-AB8E-1ED14A260655}">
      <dgm:prSet/>
      <dgm:spPr/>
      <dgm:t>
        <a:bodyPr/>
        <a:lstStyle/>
        <a:p>
          <a:endParaRPr lang="es-ES" b="1"/>
        </a:p>
      </dgm:t>
    </dgm:pt>
    <dgm:pt modelId="{73301F8E-31A7-4246-8007-630A61771431}" type="sibTrans" cxnId="{56986EF8-A5BB-4349-AB8E-1ED14A260655}">
      <dgm:prSet/>
      <dgm:spPr/>
      <dgm:t>
        <a:bodyPr/>
        <a:lstStyle/>
        <a:p>
          <a:endParaRPr lang="es-ES" b="1"/>
        </a:p>
      </dgm:t>
    </dgm:pt>
    <dgm:pt modelId="{2BAF8D7E-2DE7-4F66-B297-12C801ABA199}">
      <dgm:prSet phldrT="[Texto]" custT="1"/>
      <dgm:spPr/>
      <dgm:t>
        <a:bodyPr/>
        <a:lstStyle/>
        <a:p>
          <a:pPr algn="just"/>
          <a:r>
            <a:rPr lang="es-ES" sz="2200" b="1" dirty="0" smtClean="0">
              <a:latin typeface="Calibri" pitchFamily="34" charset="0"/>
              <a:cs typeface="Calibri" pitchFamily="34" charset="0"/>
            </a:rPr>
            <a:t>Problemas económicos</a:t>
          </a:r>
          <a:r>
            <a:rPr lang="es-ES" sz="2200" b="1" dirty="0" smtClean="0"/>
            <a:t>.</a:t>
          </a:r>
          <a:endParaRPr lang="es-ES" sz="2200" b="1" dirty="0"/>
        </a:p>
      </dgm:t>
    </dgm:pt>
    <dgm:pt modelId="{B92A7E39-4328-4491-830B-CBDB61319C3B}" type="parTrans" cxnId="{9DFDA584-A206-4724-A2F9-E1ACDFB1E67F}">
      <dgm:prSet/>
      <dgm:spPr/>
      <dgm:t>
        <a:bodyPr/>
        <a:lstStyle/>
        <a:p>
          <a:endParaRPr lang="es-ES" b="1"/>
        </a:p>
      </dgm:t>
    </dgm:pt>
    <dgm:pt modelId="{F6769474-8B84-4276-9758-B3B3E540AC1E}" type="sibTrans" cxnId="{9DFDA584-A206-4724-A2F9-E1ACDFB1E67F}">
      <dgm:prSet/>
      <dgm:spPr/>
      <dgm:t>
        <a:bodyPr/>
        <a:lstStyle/>
        <a:p>
          <a:endParaRPr lang="es-ES" b="1"/>
        </a:p>
      </dgm:t>
    </dgm:pt>
    <dgm:pt modelId="{D3E36A50-9863-46A4-BEE4-89B512C6B6B8}" type="pres">
      <dgm:prSet presAssocID="{3574203C-5B3D-4FA3-8103-2679563BF4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0349C0D-E178-4EC2-B60E-E5418654D216}" type="pres">
      <dgm:prSet presAssocID="{B900DE66-4B71-4C3B-9ADA-34FC9DFC2704}" presName="linNode" presStyleCnt="0"/>
      <dgm:spPr/>
    </dgm:pt>
    <dgm:pt modelId="{E124BA19-EBC4-4B51-82FB-AEC893F6C00E}" type="pres">
      <dgm:prSet presAssocID="{B900DE66-4B71-4C3B-9ADA-34FC9DFC270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D41CB9-98E6-4226-A95D-1ED66EADC236}" type="pres">
      <dgm:prSet presAssocID="{B900DE66-4B71-4C3B-9ADA-34FC9DFC270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35B08-FB57-472C-A4C2-2E51BAD129C8}" type="pres">
      <dgm:prSet presAssocID="{09D76C89-79F3-4875-8366-B9E54C5EE945}" presName="sp" presStyleCnt="0"/>
      <dgm:spPr/>
    </dgm:pt>
    <dgm:pt modelId="{4EF9CB9E-DBC8-41A7-96AB-F864AFD917C1}" type="pres">
      <dgm:prSet presAssocID="{B8DD7A72-6DCA-4FE0-B18C-C8845B53C514}" presName="linNode" presStyleCnt="0"/>
      <dgm:spPr/>
    </dgm:pt>
    <dgm:pt modelId="{480C822C-D972-4DA7-A5EE-A70BFDE190BC}" type="pres">
      <dgm:prSet presAssocID="{B8DD7A72-6DCA-4FE0-B18C-C8845B53C51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11926D-054C-43A0-8B84-8F88D6708D71}" type="pres">
      <dgm:prSet presAssocID="{B8DD7A72-6DCA-4FE0-B18C-C8845B53C514}" presName="descendantText" presStyleLbl="alignAccFollowNode1" presStyleIdx="1" presStyleCnt="2" custScaleY="135286" custLinFactNeighborX="-627" custLinFactNeighborY="-99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E94A33F-29D0-4472-BA1D-047FFF855654}" type="presOf" srcId="{D11E27BF-DCF8-4638-9EFE-05F1A12CE73A}" destId="{6011926D-054C-43A0-8B84-8F88D6708D71}" srcOrd="0" destOrd="4" presId="urn:microsoft.com/office/officeart/2005/8/layout/vList5"/>
    <dgm:cxn modelId="{3F0B7157-63C7-4DC6-9D85-67490C41F2BE}" srcId="{3574203C-5B3D-4FA3-8103-2679563BF434}" destId="{B900DE66-4B71-4C3B-9ADA-34FC9DFC2704}" srcOrd="0" destOrd="0" parTransId="{7A43DCB9-DA9C-4BB5-B566-11DFBB20D716}" sibTransId="{09D76C89-79F3-4875-8366-B9E54C5EE945}"/>
    <dgm:cxn modelId="{9546876E-C204-4624-B601-53CBAD0CB08A}" srcId="{3574203C-5B3D-4FA3-8103-2679563BF434}" destId="{B8DD7A72-6DCA-4FE0-B18C-C8845B53C514}" srcOrd="1" destOrd="0" parTransId="{BDA5649F-96A7-40B0-B56C-00D14F1BDFDE}" sibTransId="{2C1E4AF6-7D09-4802-9F27-C131990962AB}"/>
    <dgm:cxn modelId="{9064B62D-BE10-46D0-8589-DF414D6B45C8}" type="presOf" srcId="{3574203C-5B3D-4FA3-8103-2679563BF434}" destId="{D3E36A50-9863-46A4-BEE4-89B512C6B6B8}" srcOrd="0" destOrd="0" presId="urn:microsoft.com/office/officeart/2005/8/layout/vList5"/>
    <dgm:cxn modelId="{149D09F4-8B08-43E7-B453-CDE3B7C02C19}" type="presOf" srcId="{A47C2CAC-54B2-4781-9DE8-A991C3F901C5}" destId="{6AD41CB9-98E6-4226-A95D-1ED66EADC236}" srcOrd="0" destOrd="2" presId="urn:microsoft.com/office/officeart/2005/8/layout/vList5"/>
    <dgm:cxn modelId="{01C92A9A-33B3-4035-A624-279FE368539F}" type="presOf" srcId="{01B47DA6-3FB0-4191-9CB1-8F9DEC3489D9}" destId="{6011926D-054C-43A0-8B84-8F88D6708D71}" srcOrd="0" destOrd="1" presId="urn:microsoft.com/office/officeart/2005/8/layout/vList5"/>
    <dgm:cxn modelId="{97BA8AE8-01D0-4241-A187-88033372CB46}" type="presOf" srcId="{9AAC26E9-52F4-4443-99A7-37D4B2FFB033}" destId="{6011926D-054C-43A0-8B84-8F88D6708D71}" srcOrd="0" destOrd="2" presId="urn:microsoft.com/office/officeart/2005/8/layout/vList5"/>
    <dgm:cxn modelId="{200A2B36-1DDA-4441-9AAC-3000519AACF7}" srcId="{1DE3E39F-5214-40EF-BB18-BC0D4B2BFB0D}" destId="{01B47DA6-3FB0-4191-9CB1-8F9DEC3489D9}" srcOrd="0" destOrd="0" parTransId="{91981E91-6FFD-40C2-A2C8-60648F4F14D6}" sibTransId="{A5F98B72-2801-4B81-9009-0B3F70297765}"/>
    <dgm:cxn modelId="{B535DA07-DF65-47B9-BAA0-7C093413A808}" srcId="{B8DD7A72-6DCA-4FE0-B18C-C8845B53C514}" destId="{1DE3E39F-5214-40EF-BB18-BC0D4B2BFB0D}" srcOrd="0" destOrd="0" parTransId="{009D1FC6-85B3-42E0-B85F-7E80349F6E30}" sibTransId="{19049365-D6AC-4B1F-84EC-DB9660750A71}"/>
    <dgm:cxn modelId="{5B073B0F-111A-44DD-8163-22F06710D502}" type="presOf" srcId="{3B02996C-01E8-4242-B38C-504ECE72CC90}" destId="{6AD41CB9-98E6-4226-A95D-1ED66EADC236}" srcOrd="0" destOrd="0" presId="urn:microsoft.com/office/officeart/2005/8/layout/vList5"/>
    <dgm:cxn modelId="{DBC1713C-FCBC-4DC7-9CC6-ADBC1C8DE4F1}" srcId="{1DE3E39F-5214-40EF-BB18-BC0D4B2BFB0D}" destId="{9AAC26E9-52F4-4443-99A7-37D4B2FFB033}" srcOrd="1" destOrd="0" parTransId="{2EB33144-E15C-45DD-B759-9F4540B9D371}" sibTransId="{5431766B-AA07-4468-8962-4B0C56F53F12}"/>
    <dgm:cxn modelId="{9FBE3097-3B73-45A5-B7A1-1C79E77BAE2B}" type="presOf" srcId="{10720300-D29A-4297-BD9E-EC9F00149F64}" destId="{6AD41CB9-98E6-4226-A95D-1ED66EADC236}" srcOrd="0" destOrd="1" presId="urn:microsoft.com/office/officeart/2005/8/layout/vList5"/>
    <dgm:cxn modelId="{A1AF356D-89BD-4DDA-B819-F0AF97B32343}" type="presOf" srcId="{B900DE66-4B71-4C3B-9ADA-34FC9DFC2704}" destId="{E124BA19-EBC4-4B51-82FB-AEC893F6C00E}" srcOrd="0" destOrd="0" presId="urn:microsoft.com/office/officeart/2005/8/layout/vList5"/>
    <dgm:cxn modelId="{D8EA85AC-B2EE-498E-9975-E2BF5954ADB7}" srcId="{1DE3E39F-5214-40EF-BB18-BC0D4B2BFB0D}" destId="{F889B35B-F719-4606-9E4C-C4C81F987D4E}" srcOrd="2" destOrd="0" parTransId="{943DECE6-27C5-4F5E-B046-596A2FE360A5}" sibTransId="{5285B866-BAF4-4633-A81B-19184A0D0381}"/>
    <dgm:cxn modelId="{1943CA35-3613-4849-A278-AC850451DF76}" type="presOf" srcId="{C858A683-DBB6-4A99-B205-429CF6FEB78E}" destId="{6AD41CB9-98E6-4226-A95D-1ED66EADC236}" srcOrd="0" destOrd="3" presId="urn:microsoft.com/office/officeart/2005/8/layout/vList5"/>
    <dgm:cxn modelId="{D43D7F86-705B-4E7D-A195-976A7B21D69A}" type="presOf" srcId="{2BAF8D7E-2DE7-4F66-B297-12C801ABA199}" destId="{6011926D-054C-43A0-8B84-8F88D6708D71}" srcOrd="0" destOrd="5" presId="urn:microsoft.com/office/officeart/2005/8/layout/vList5"/>
    <dgm:cxn modelId="{37D5CA62-C14D-40AF-977A-B6C2841B3E2A}" srcId="{B900DE66-4B71-4C3B-9ADA-34FC9DFC2704}" destId="{C858A683-DBB6-4A99-B205-429CF6FEB78E}" srcOrd="3" destOrd="0" parTransId="{83CF9EF4-3870-44F4-9C5F-8B7BCE7C4276}" sibTransId="{23AB6B52-2341-4B4D-BBBC-7CF19705C484}"/>
    <dgm:cxn modelId="{01120A95-874D-4B9C-BA8E-1614A6127D18}" type="presOf" srcId="{F889B35B-F719-4606-9E4C-C4C81F987D4E}" destId="{6011926D-054C-43A0-8B84-8F88D6708D71}" srcOrd="0" destOrd="3" presId="urn:microsoft.com/office/officeart/2005/8/layout/vList5"/>
    <dgm:cxn modelId="{BCA6781D-C0C1-487E-B0D7-97F551C5E18E}" srcId="{B900DE66-4B71-4C3B-9ADA-34FC9DFC2704}" destId="{A47C2CAC-54B2-4781-9DE8-A991C3F901C5}" srcOrd="2" destOrd="0" parTransId="{6CC11F5D-B938-43C4-AB08-BF28AE910604}" sibTransId="{29BC74D4-D498-4A7A-8AED-F04699E2820C}"/>
    <dgm:cxn modelId="{C4A66F76-A38B-495E-A3B6-147B649667ED}" srcId="{B900DE66-4B71-4C3B-9ADA-34FC9DFC2704}" destId="{666EE318-AA8C-43F0-B453-BD23A765C194}" srcOrd="4" destOrd="0" parTransId="{582A8323-9C1F-4E6A-B610-69D0B4AD9703}" sibTransId="{B4BB9241-2D89-41BA-AB73-CC2651EE77CF}"/>
    <dgm:cxn modelId="{6420B3C6-A30F-402D-8315-6E06B8FD7440}" type="presOf" srcId="{1DE3E39F-5214-40EF-BB18-BC0D4B2BFB0D}" destId="{6011926D-054C-43A0-8B84-8F88D6708D71}" srcOrd="0" destOrd="0" presId="urn:microsoft.com/office/officeart/2005/8/layout/vList5"/>
    <dgm:cxn modelId="{9DFDA584-A206-4724-A2F9-E1ACDFB1E67F}" srcId="{1DE3E39F-5214-40EF-BB18-BC0D4B2BFB0D}" destId="{2BAF8D7E-2DE7-4F66-B297-12C801ABA199}" srcOrd="4" destOrd="0" parTransId="{B92A7E39-4328-4491-830B-CBDB61319C3B}" sibTransId="{F6769474-8B84-4276-9758-B3B3E540AC1E}"/>
    <dgm:cxn modelId="{3757FA17-51ED-44D1-99ED-DF50B4BDC7B5}" type="presOf" srcId="{666EE318-AA8C-43F0-B453-BD23A765C194}" destId="{6AD41CB9-98E6-4226-A95D-1ED66EADC236}" srcOrd="0" destOrd="4" presId="urn:microsoft.com/office/officeart/2005/8/layout/vList5"/>
    <dgm:cxn modelId="{858E79D4-A6C0-48DA-B1FC-8225A97AFA75}" srcId="{B900DE66-4B71-4C3B-9ADA-34FC9DFC2704}" destId="{10720300-D29A-4297-BD9E-EC9F00149F64}" srcOrd="1" destOrd="0" parTransId="{C29FAF03-7E7E-4431-AD87-40C8D1FBA909}" sibTransId="{83AAC776-9CFC-48E4-AD48-7F0133238C54}"/>
    <dgm:cxn modelId="{56986EF8-A5BB-4349-AB8E-1ED14A260655}" srcId="{1DE3E39F-5214-40EF-BB18-BC0D4B2BFB0D}" destId="{D11E27BF-DCF8-4638-9EFE-05F1A12CE73A}" srcOrd="3" destOrd="0" parTransId="{3D76A2E2-5D7E-4D35-9401-E0FE020605BB}" sibTransId="{73301F8E-31A7-4246-8007-630A61771431}"/>
    <dgm:cxn modelId="{E9C66C20-F435-44D1-B0C2-1016B61599BB}" srcId="{B900DE66-4B71-4C3B-9ADA-34FC9DFC2704}" destId="{3B02996C-01E8-4242-B38C-504ECE72CC90}" srcOrd="0" destOrd="0" parTransId="{E0BB797C-54CA-4EF3-AC29-3AB6DBB8C567}" sibTransId="{921195C8-B574-46ED-A9BF-A13E407DEDFE}"/>
    <dgm:cxn modelId="{6050413A-07B2-45B4-AC2A-2ECD134543CC}" type="presOf" srcId="{B8DD7A72-6DCA-4FE0-B18C-C8845B53C514}" destId="{480C822C-D972-4DA7-A5EE-A70BFDE190BC}" srcOrd="0" destOrd="0" presId="urn:microsoft.com/office/officeart/2005/8/layout/vList5"/>
    <dgm:cxn modelId="{29EFACCA-E33A-485A-8601-A49793086A17}" type="presParOf" srcId="{D3E36A50-9863-46A4-BEE4-89B512C6B6B8}" destId="{50349C0D-E178-4EC2-B60E-E5418654D216}" srcOrd="0" destOrd="0" presId="urn:microsoft.com/office/officeart/2005/8/layout/vList5"/>
    <dgm:cxn modelId="{C1D17071-5D95-4505-A2E5-E4D9C8F19AC1}" type="presParOf" srcId="{50349C0D-E178-4EC2-B60E-E5418654D216}" destId="{E124BA19-EBC4-4B51-82FB-AEC893F6C00E}" srcOrd="0" destOrd="0" presId="urn:microsoft.com/office/officeart/2005/8/layout/vList5"/>
    <dgm:cxn modelId="{62479029-F70B-4CC2-948A-E23A721B23D8}" type="presParOf" srcId="{50349C0D-E178-4EC2-B60E-E5418654D216}" destId="{6AD41CB9-98E6-4226-A95D-1ED66EADC236}" srcOrd="1" destOrd="0" presId="urn:microsoft.com/office/officeart/2005/8/layout/vList5"/>
    <dgm:cxn modelId="{F5A33DC1-E19A-4F89-AD25-8A015AE88C9E}" type="presParOf" srcId="{D3E36A50-9863-46A4-BEE4-89B512C6B6B8}" destId="{96E35B08-FB57-472C-A4C2-2E51BAD129C8}" srcOrd="1" destOrd="0" presId="urn:microsoft.com/office/officeart/2005/8/layout/vList5"/>
    <dgm:cxn modelId="{9AB797E1-8487-431E-A03F-C234C027AF5A}" type="presParOf" srcId="{D3E36A50-9863-46A4-BEE4-89B512C6B6B8}" destId="{4EF9CB9E-DBC8-41A7-96AB-F864AFD917C1}" srcOrd="2" destOrd="0" presId="urn:microsoft.com/office/officeart/2005/8/layout/vList5"/>
    <dgm:cxn modelId="{63745151-6F44-4195-848E-A35B3ACACE53}" type="presParOf" srcId="{4EF9CB9E-DBC8-41A7-96AB-F864AFD917C1}" destId="{480C822C-D972-4DA7-A5EE-A70BFDE190BC}" srcOrd="0" destOrd="0" presId="urn:microsoft.com/office/officeart/2005/8/layout/vList5"/>
    <dgm:cxn modelId="{4380EAB9-7A07-40D0-875F-4BEF4E4EBE5E}" type="presParOf" srcId="{4EF9CB9E-DBC8-41A7-96AB-F864AFD917C1}" destId="{6011926D-054C-43A0-8B84-8F88D6708D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74203C-5B3D-4FA3-8103-2679563BF434}" type="doc">
      <dgm:prSet loTypeId="urn:microsoft.com/office/officeart/2005/8/layout/hierarchy4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B02996C-01E8-4242-B38C-504ECE72CC90}">
      <dgm:prSet phldrT="[Texto]" custT="1"/>
      <dgm:spPr/>
      <dgm:t>
        <a:bodyPr/>
        <a:lstStyle/>
        <a:p>
          <a:pPr algn="just"/>
          <a:r>
            <a:rPr lang="es-EC" sz="2400" b="1" dirty="0" smtClean="0">
              <a:latin typeface="Calibri" pitchFamily="34" charset="0"/>
              <a:cs typeface="Calibri" pitchFamily="34" charset="0"/>
            </a:rPr>
            <a:t>Los orientados al dominio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E0BB797C-54CA-4EF3-AC29-3AB6DBB8C567}" type="parTrans" cxnId="{E9C66C20-F435-44D1-B0C2-1016B61599BB}">
      <dgm:prSet/>
      <dgm:spPr/>
      <dgm:t>
        <a:bodyPr/>
        <a:lstStyle/>
        <a:p>
          <a:endParaRPr lang="es-ES" sz="2000" b="1"/>
        </a:p>
      </dgm:t>
    </dgm:pt>
    <dgm:pt modelId="{921195C8-B574-46ED-A9BF-A13E407DEDFE}" type="sibTrans" cxnId="{E9C66C20-F435-44D1-B0C2-1016B61599BB}">
      <dgm:prSet/>
      <dgm:spPr/>
      <dgm:t>
        <a:bodyPr/>
        <a:lstStyle/>
        <a:p>
          <a:endParaRPr lang="es-ES" sz="2000" b="1"/>
        </a:p>
      </dgm:t>
    </dgm:pt>
    <dgm:pt modelId="{B900DE66-4B71-4C3B-9ADA-34FC9DFC2704}">
      <dgm:prSet phldrT="[Texto]" custT="1"/>
      <dgm:spPr/>
      <dgm:t>
        <a:bodyPr/>
        <a:lstStyle/>
        <a:p>
          <a:r>
            <a:rPr lang="es-ES" sz="2800" b="1" dirty="0" smtClean="0">
              <a:solidFill>
                <a:schemeClr val="bg2"/>
              </a:solidFill>
              <a:latin typeface="Andalus" pitchFamily="18" charset="-78"/>
              <a:cs typeface="Andalus" pitchFamily="18" charset="-78"/>
            </a:rPr>
            <a:t>CLASES DE ESTUDIANTES  </a:t>
          </a:r>
          <a:endParaRPr lang="es-ES" sz="2800" b="1" dirty="0">
            <a:solidFill>
              <a:schemeClr val="bg2"/>
            </a:solidFill>
            <a:latin typeface="Andalus" pitchFamily="18" charset="-78"/>
            <a:cs typeface="Andalus" pitchFamily="18" charset="-78"/>
          </a:endParaRPr>
        </a:p>
      </dgm:t>
    </dgm:pt>
    <dgm:pt modelId="{09D76C89-79F3-4875-8366-B9E54C5EE945}" type="sibTrans" cxnId="{3F0B7157-63C7-4DC6-9D85-67490C41F2BE}">
      <dgm:prSet/>
      <dgm:spPr/>
      <dgm:t>
        <a:bodyPr/>
        <a:lstStyle/>
        <a:p>
          <a:endParaRPr lang="es-ES" sz="2000" b="1"/>
        </a:p>
      </dgm:t>
    </dgm:pt>
    <dgm:pt modelId="{7A43DCB9-DA9C-4BB5-B566-11DFBB20D716}" type="parTrans" cxnId="{3F0B7157-63C7-4DC6-9D85-67490C41F2BE}">
      <dgm:prSet/>
      <dgm:spPr/>
      <dgm:t>
        <a:bodyPr/>
        <a:lstStyle/>
        <a:p>
          <a:endParaRPr lang="es-ES" sz="2000" b="1"/>
        </a:p>
      </dgm:t>
    </dgm:pt>
    <dgm:pt modelId="{E55A9F7F-AA67-46D8-A1C6-AA6CA2B47E87}">
      <dgm:prSet phldrT="[Texto]" custT="1"/>
      <dgm:spPr/>
      <dgm:t>
        <a:bodyPr/>
        <a:lstStyle/>
        <a:p>
          <a:r>
            <a:rPr lang="es-EC" sz="2400" b="1" dirty="0" smtClean="0">
              <a:latin typeface="Calibri" pitchFamily="34" charset="0"/>
              <a:cs typeface="Calibri" pitchFamily="34" charset="0"/>
            </a:rPr>
            <a:t>Los que aceptan el fracaso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94608776-3B45-40B1-B5C3-473C3A308C21}" type="parTrans" cxnId="{4795DEEA-8790-495C-B5B3-762E468B8FB1}">
      <dgm:prSet/>
      <dgm:spPr/>
      <dgm:t>
        <a:bodyPr/>
        <a:lstStyle/>
        <a:p>
          <a:endParaRPr lang="es-ES" sz="2000" b="1"/>
        </a:p>
      </dgm:t>
    </dgm:pt>
    <dgm:pt modelId="{C01B224A-9406-4DF4-8BC0-28DA2B838704}" type="sibTrans" cxnId="{4795DEEA-8790-495C-B5B3-762E468B8FB1}">
      <dgm:prSet/>
      <dgm:spPr/>
      <dgm:t>
        <a:bodyPr/>
        <a:lstStyle/>
        <a:p>
          <a:endParaRPr lang="es-ES" sz="2000" b="1"/>
        </a:p>
      </dgm:t>
    </dgm:pt>
    <dgm:pt modelId="{145E802F-E538-4402-A571-73857BF4673A}">
      <dgm:prSet phldrT="[Texto]" custT="1"/>
      <dgm:spPr/>
      <dgm:t>
        <a:bodyPr/>
        <a:lstStyle/>
        <a:p>
          <a:r>
            <a:rPr lang="es-EC" sz="2400" b="1" dirty="0" smtClean="0">
              <a:latin typeface="Calibri" pitchFamily="34" charset="0"/>
              <a:cs typeface="Calibri" pitchFamily="34" charset="0"/>
            </a:rPr>
            <a:t>Los que evitan el fracaso</a:t>
          </a:r>
          <a:endParaRPr lang="es-ES" sz="2400" b="1" dirty="0">
            <a:latin typeface="Calibri" pitchFamily="34" charset="0"/>
            <a:cs typeface="Calibri" pitchFamily="34" charset="0"/>
          </a:endParaRPr>
        </a:p>
      </dgm:t>
    </dgm:pt>
    <dgm:pt modelId="{024ABFF7-A80C-4180-8285-FB8D0CBCBB2E}" type="parTrans" cxnId="{719EC832-6B78-49B5-8B6E-0DC7054ABFFE}">
      <dgm:prSet/>
      <dgm:spPr/>
      <dgm:t>
        <a:bodyPr/>
        <a:lstStyle/>
        <a:p>
          <a:endParaRPr lang="es-ES" sz="2000" b="1"/>
        </a:p>
      </dgm:t>
    </dgm:pt>
    <dgm:pt modelId="{33F556B5-D8F6-473A-8778-49E77AF5D1E3}" type="sibTrans" cxnId="{719EC832-6B78-49B5-8B6E-0DC7054ABFFE}">
      <dgm:prSet/>
      <dgm:spPr/>
      <dgm:t>
        <a:bodyPr/>
        <a:lstStyle/>
        <a:p>
          <a:endParaRPr lang="es-ES" sz="2000" b="1"/>
        </a:p>
      </dgm:t>
    </dgm:pt>
    <dgm:pt modelId="{4438B80E-C8C1-4201-BBFA-C86D2EBB2FD2}" type="pres">
      <dgm:prSet presAssocID="{3574203C-5B3D-4FA3-8103-2679563BF4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C6C128B-7030-4A43-BD8F-5E27CCF09571}" type="pres">
      <dgm:prSet presAssocID="{B900DE66-4B71-4C3B-9ADA-34FC9DFC2704}" presName="vertOne" presStyleCnt="0"/>
      <dgm:spPr/>
    </dgm:pt>
    <dgm:pt modelId="{4D0C3842-8B2E-4F62-AD26-A6925A0AFCF9}" type="pres">
      <dgm:prSet presAssocID="{B900DE66-4B71-4C3B-9ADA-34FC9DFC270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317BBDA-6A54-4344-AE5D-352FAD089A48}" type="pres">
      <dgm:prSet presAssocID="{B900DE66-4B71-4C3B-9ADA-34FC9DFC2704}" presName="parTransOne" presStyleCnt="0"/>
      <dgm:spPr/>
    </dgm:pt>
    <dgm:pt modelId="{27D24C05-82E0-4461-8DE9-909C8F6D52AF}" type="pres">
      <dgm:prSet presAssocID="{B900DE66-4B71-4C3B-9ADA-34FC9DFC2704}" presName="horzOne" presStyleCnt="0"/>
      <dgm:spPr/>
    </dgm:pt>
    <dgm:pt modelId="{844B450C-4746-4D9D-B5A0-927831739094}" type="pres">
      <dgm:prSet presAssocID="{3B02996C-01E8-4242-B38C-504ECE72CC90}" presName="vertTwo" presStyleCnt="0"/>
      <dgm:spPr/>
    </dgm:pt>
    <dgm:pt modelId="{87367B7A-E727-468D-86DE-D0542AFC2BEC}" type="pres">
      <dgm:prSet presAssocID="{3B02996C-01E8-4242-B38C-504ECE72CC9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952276-A571-4D5F-BF02-C72ED052A45C}" type="pres">
      <dgm:prSet presAssocID="{3B02996C-01E8-4242-B38C-504ECE72CC90}" presName="horzTwo" presStyleCnt="0"/>
      <dgm:spPr/>
    </dgm:pt>
    <dgm:pt modelId="{26432DE0-7C76-4CC7-8742-2E95163C1A7F}" type="pres">
      <dgm:prSet presAssocID="{921195C8-B574-46ED-A9BF-A13E407DEDFE}" presName="sibSpaceTwo" presStyleCnt="0"/>
      <dgm:spPr/>
    </dgm:pt>
    <dgm:pt modelId="{E4AE66C8-FAD1-4D78-AD79-638BD4A6E304}" type="pres">
      <dgm:prSet presAssocID="{E55A9F7F-AA67-46D8-A1C6-AA6CA2B47E87}" presName="vertTwo" presStyleCnt="0"/>
      <dgm:spPr/>
    </dgm:pt>
    <dgm:pt modelId="{7F423CBA-BAAC-4507-92FC-20A1D641A77B}" type="pres">
      <dgm:prSet presAssocID="{E55A9F7F-AA67-46D8-A1C6-AA6CA2B47E8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7533F35-566F-4431-A819-88480F5E8945}" type="pres">
      <dgm:prSet presAssocID="{E55A9F7F-AA67-46D8-A1C6-AA6CA2B47E87}" presName="horzTwo" presStyleCnt="0"/>
      <dgm:spPr/>
    </dgm:pt>
    <dgm:pt modelId="{0BB64493-083A-4405-8528-FD90DBA9DEDC}" type="pres">
      <dgm:prSet presAssocID="{C01B224A-9406-4DF4-8BC0-28DA2B838704}" presName="sibSpaceTwo" presStyleCnt="0"/>
      <dgm:spPr/>
    </dgm:pt>
    <dgm:pt modelId="{FC8E3FC5-39B5-45B1-855E-36C0A999E9BD}" type="pres">
      <dgm:prSet presAssocID="{145E802F-E538-4402-A571-73857BF4673A}" presName="vertTwo" presStyleCnt="0"/>
      <dgm:spPr/>
    </dgm:pt>
    <dgm:pt modelId="{5284EFAB-9D51-453C-8854-330137F72B97}" type="pres">
      <dgm:prSet presAssocID="{145E802F-E538-4402-A571-73857BF4673A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95704F-D7C4-4F42-A7A6-CF50EFB3951A}" type="pres">
      <dgm:prSet presAssocID="{145E802F-E538-4402-A571-73857BF4673A}" presName="horzTwo" presStyleCnt="0"/>
      <dgm:spPr/>
    </dgm:pt>
  </dgm:ptLst>
  <dgm:cxnLst>
    <dgm:cxn modelId="{3F0B7157-63C7-4DC6-9D85-67490C41F2BE}" srcId="{3574203C-5B3D-4FA3-8103-2679563BF434}" destId="{B900DE66-4B71-4C3B-9ADA-34FC9DFC2704}" srcOrd="0" destOrd="0" parTransId="{7A43DCB9-DA9C-4BB5-B566-11DFBB20D716}" sibTransId="{09D76C89-79F3-4875-8366-B9E54C5EE945}"/>
    <dgm:cxn modelId="{D869704D-47F5-442B-A19B-CAB7B7B68CDC}" type="presOf" srcId="{145E802F-E538-4402-A571-73857BF4673A}" destId="{5284EFAB-9D51-453C-8854-330137F72B97}" srcOrd="0" destOrd="0" presId="urn:microsoft.com/office/officeart/2005/8/layout/hierarchy4"/>
    <dgm:cxn modelId="{91822C0B-CB2E-458F-9D36-C38F5AF8F827}" type="presOf" srcId="{B900DE66-4B71-4C3B-9ADA-34FC9DFC2704}" destId="{4D0C3842-8B2E-4F62-AD26-A6925A0AFCF9}" srcOrd="0" destOrd="0" presId="urn:microsoft.com/office/officeart/2005/8/layout/hierarchy4"/>
    <dgm:cxn modelId="{719EC832-6B78-49B5-8B6E-0DC7054ABFFE}" srcId="{B900DE66-4B71-4C3B-9ADA-34FC9DFC2704}" destId="{145E802F-E538-4402-A571-73857BF4673A}" srcOrd="2" destOrd="0" parTransId="{024ABFF7-A80C-4180-8285-FB8D0CBCBB2E}" sibTransId="{33F556B5-D8F6-473A-8778-49E77AF5D1E3}"/>
    <dgm:cxn modelId="{F0B66151-9F4F-49C3-9E81-41A37A54AEAF}" type="presOf" srcId="{E55A9F7F-AA67-46D8-A1C6-AA6CA2B47E87}" destId="{7F423CBA-BAAC-4507-92FC-20A1D641A77B}" srcOrd="0" destOrd="0" presId="urn:microsoft.com/office/officeart/2005/8/layout/hierarchy4"/>
    <dgm:cxn modelId="{4795DEEA-8790-495C-B5B3-762E468B8FB1}" srcId="{B900DE66-4B71-4C3B-9ADA-34FC9DFC2704}" destId="{E55A9F7F-AA67-46D8-A1C6-AA6CA2B47E87}" srcOrd="1" destOrd="0" parTransId="{94608776-3B45-40B1-B5C3-473C3A308C21}" sibTransId="{C01B224A-9406-4DF4-8BC0-28DA2B838704}"/>
    <dgm:cxn modelId="{E9C66C20-F435-44D1-B0C2-1016B61599BB}" srcId="{B900DE66-4B71-4C3B-9ADA-34FC9DFC2704}" destId="{3B02996C-01E8-4242-B38C-504ECE72CC90}" srcOrd="0" destOrd="0" parTransId="{E0BB797C-54CA-4EF3-AC29-3AB6DBB8C567}" sibTransId="{921195C8-B574-46ED-A9BF-A13E407DEDFE}"/>
    <dgm:cxn modelId="{94FC27CF-9123-49FF-B07D-55D7C7FDDD50}" type="presOf" srcId="{3574203C-5B3D-4FA3-8103-2679563BF434}" destId="{4438B80E-C8C1-4201-BBFA-C86D2EBB2FD2}" srcOrd="0" destOrd="0" presId="urn:microsoft.com/office/officeart/2005/8/layout/hierarchy4"/>
    <dgm:cxn modelId="{185325E9-E889-462F-9DFF-92451FCED79D}" type="presOf" srcId="{3B02996C-01E8-4242-B38C-504ECE72CC90}" destId="{87367B7A-E727-468D-86DE-D0542AFC2BEC}" srcOrd="0" destOrd="0" presId="urn:microsoft.com/office/officeart/2005/8/layout/hierarchy4"/>
    <dgm:cxn modelId="{AF13699E-68F4-4E7A-9D21-037AB263BAF1}" type="presParOf" srcId="{4438B80E-C8C1-4201-BBFA-C86D2EBB2FD2}" destId="{AC6C128B-7030-4A43-BD8F-5E27CCF09571}" srcOrd="0" destOrd="0" presId="urn:microsoft.com/office/officeart/2005/8/layout/hierarchy4"/>
    <dgm:cxn modelId="{E3620671-A41B-4994-9702-A5A8F64513C5}" type="presParOf" srcId="{AC6C128B-7030-4A43-BD8F-5E27CCF09571}" destId="{4D0C3842-8B2E-4F62-AD26-A6925A0AFCF9}" srcOrd="0" destOrd="0" presId="urn:microsoft.com/office/officeart/2005/8/layout/hierarchy4"/>
    <dgm:cxn modelId="{42629799-1E07-455E-9557-EE96A353D790}" type="presParOf" srcId="{AC6C128B-7030-4A43-BD8F-5E27CCF09571}" destId="{A317BBDA-6A54-4344-AE5D-352FAD089A48}" srcOrd="1" destOrd="0" presId="urn:microsoft.com/office/officeart/2005/8/layout/hierarchy4"/>
    <dgm:cxn modelId="{071E9FC4-298E-478E-B15C-3CCC0DAE67FF}" type="presParOf" srcId="{AC6C128B-7030-4A43-BD8F-5E27CCF09571}" destId="{27D24C05-82E0-4461-8DE9-909C8F6D52AF}" srcOrd="2" destOrd="0" presId="urn:microsoft.com/office/officeart/2005/8/layout/hierarchy4"/>
    <dgm:cxn modelId="{30986EED-6E94-4CF1-8DA1-587E9904A0D8}" type="presParOf" srcId="{27D24C05-82E0-4461-8DE9-909C8F6D52AF}" destId="{844B450C-4746-4D9D-B5A0-927831739094}" srcOrd="0" destOrd="0" presId="urn:microsoft.com/office/officeart/2005/8/layout/hierarchy4"/>
    <dgm:cxn modelId="{D10ACD80-20F8-42AD-A1E5-2F292E59284E}" type="presParOf" srcId="{844B450C-4746-4D9D-B5A0-927831739094}" destId="{87367B7A-E727-468D-86DE-D0542AFC2BEC}" srcOrd="0" destOrd="0" presId="urn:microsoft.com/office/officeart/2005/8/layout/hierarchy4"/>
    <dgm:cxn modelId="{BFCF16AC-81E6-4321-93E1-012885986FDB}" type="presParOf" srcId="{844B450C-4746-4D9D-B5A0-927831739094}" destId="{61952276-A571-4D5F-BF02-C72ED052A45C}" srcOrd="1" destOrd="0" presId="urn:microsoft.com/office/officeart/2005/8/layout/hierarchy4"/>
    <dgm:cxn modelId="{662AE824-A43F-4589-B043-7DA62AF58A6B}" type="presParOf" srcId="{27D24C05-82E0-4461-8DE9-909C8F6D52AF}" destId="{26432DE0-7C76-4CC7-8742-2E95163C1A7F}" srcOrd="1" destOrd="0" presId="urn:microsoft.com/office/officeart/2005/8/layout/hierarchy4"/>
    <dgm:cxn modelId="{05D60888-313E-4696-8560-C4EF3BFEAA12}" type="presParOf" srcId="{27D24C05-82E0-4461-8DE9-909C8F6D52AF}" destId="{E4AE66C8-FAD1-4D78-AD79-638BD4A6E304}" srcOrd="2" destOrd="0" presId="urn:microsoft.com/office/officeart/2005/8/layout/hierarchy4"/>
    <dgm:cxn modelId="{BA58A366-799C-4A06-AC5D-DFBC8D534496}" type="presParOf" srcId="{E4AE66C8-FAD1-4D78-AD79-638BD4A6E304}" destId="{7F423CBA-BAAC-4507-92FC-20A1D641A77B}" srcOrd="0" destOrd="0" presId="urn:microsoft.com/office/officeart/2005/8/layout/hierarchy4"/>
    <dgm:cxn modelId="{703C5A67-E860-4415-907D-344801C6DC6A}" type="presParOf" srcId="{E4AE66C8-FAD1-4D78-AD79-638BD4A6E304}" destId="{C7533F35-566F-4431-A819-88480F5E8945}" srcOrd="1" destOrd="0" presId="urn:microsoft.com/office/officeart/2005/8/layout/hierarchy4"/>
    <dgm:cxn modelId="{EBC67CF7-A660-41DC-84F2-2442D391A679}" type="presParOf" srcId="{27D24C05-82E0-4461-8DE9-909C8F6D52AF}" destId="{0BB64493-083A-4405-8528-FD90DBA9DEDC}" srcOrd="3" destOrd="0" presId="urn:microsoft.com/office/officeart/2005/8/layout/hierarchy4"/>
    <dgm:cxn modelId="{301DF21F-405F-401A-BF72-656CD5193065}" type="presParOf" srcId="{27D24C05-82E0-4461-8DE9-909C8F6D52AF}" destId="{FC8E3FC5-39B5-45B1-855E-36C0A999E9BD}" srcOrd="4" destOrd="0" presId="urn:microsoft.com/office/officeart/2005/8/layout/hierarchy4"/>
    <dgm:cxn modelId="{65A1C73F-F156-4804-BC58-37A9D5EB40D6}" type="presParOf" srcId="{FC8E3FC5-39B5-45B1-855E-36C0A999E9BD}" destId="{5284EFAB-9D51-453C-8854-330137F72B97}" srcOrd="0" destOrd="0" presId="urn:microsoft.com/office/officeart/2005/8/layout/hierarchy4"/>
    <dgm:cxn modelId="{E3DE377D-2402-447A-83EB-14448A4C90FB}" type="presParOf" srcId="{FC8E3FC5-39B5-45B1-855E-36C0A999E9BD}" destId="{9295704F-D7C4-4F42-A7A6-CF50EFB3951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74203C-5B3D-4FA3-8103-2679563BF434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5F3B81F6-DC67-491F-A56C-30C29D767DA6}">
      <dgm:prSet phldrT="[Texto]" custT="1"/>
      <dgm:spPr/>
      <dgm:t>
        <a:bodyPr/>
        <a:lstStyle/>
        <a:p>
          <a:r>
            <a:rPr lang="es-ES" sz="2200" b="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FUENTES</a:t>
          </a:r>
          <a:r>
            <a:rPr lang="es-ES" sz="2200" b="0" dirty="0" smtClean="0">
              <a:latin typeface="Calibri" pitchFamily="34" charset="0"/>
              <a:cs typeface="Calibri" pitchFamily="34" charset="0"/>
            </a:rPr>
            <a:t> </a:t>
          </a:r>
          <a:endParaRPr lang="es-ES" sz="2200" b="0" dirty="0">
            <a:latin typeface="Calibri" pitchFamily="34" charset="0"/>
            <a:cs typeface="Calibri" pitchFamily="34" charset="0"/>
          </a:endParaRPr>
        </a:p>
      </dgm:t>
    </dgm:pt>
    <dgm:pt modelId="{C1F3B547-2799-4F76-8999-4F705CFCA325}" type="parTrans" cxnId="{47BAC531-49C7-4D15-8286-B5502377C385}">
      <dgm:prSet/>
      <dgm:spPr/>
      <dgm:t>
        <a:bodyPr/>
        <a:lstStyle/>
        <a:p>
          <a:endParaRPr lang="es-ES"/>
        </a:p>
      </dgm:t>
    </dgm:pt>
    <dgm:pt modelId="{C7AF9AA1-1A40-44CF-86E7-AFE666CBF643}" type="sibTrans" cxnId="{47BAC531-49C7-4D15-8286-B5502377C385}">
      <dgm:prSet/>
      <dgm:spPr/>
      <dgm:t>
        <a:bodyPr/>
        <a:lstStyle/>
        <a:p>
          <a:endParaRPr lang="es-ES"/>
        </a:p>
      </dgm:t>
    </dgm:pt>
    <dgm:pt modelId="{6FDA306A-3614-4E35-B17C-F02DA84C6B3C}">
      <dgm:prSet phldrT="[Texto]" custT="1"/>
      <dgm:spPr/>
      <dgm:t>
        <a:bodyPr/>
        <a:lstStyle/>
        <a:p>
          <a:pPr algn="just"/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3C0A18CC-F9ED-4154-860D-24662807A66D}" type="parTrans" cxnId="{7ACB8B7A-4FCF-4D94-A41F-C7246C1EFF8F}">
      <dgm:prSet/>
      <dgm:spPr/>
      <dgm:t>
        <a:bodyPr/>
        <a:lstStyle/>
        <a:p>
          <a:endParaRPr lang="es-ES"/>
        </a:p>
      </dgm:t>
    </dgm:pt>
    <dgm:pt modelId="{69F1BC42-2428-4890-98DD-240659A20213}" type="sibTrans" cxnId="{7ACB8B7A-4FCF-4D94-A41F-C7246C1EFF8F}">
      <dgm:prSet/>
      <dgm:spPr/>
      <dgm:t>
        <a:bodyPr/>
        <a:lstStyle/>
        <a:p>
          <a:endParaRPr lang="es-ES"/>
        </a:p>
      </dgm:t>
    </dgm:pt>
    <dgm:pt modelId="{3B02996C-01E8-4242-B38C-504ECE72CC90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 Desempeño académico, militar, deportivo</a:t>
          </a:r>
          <a:endParaRPr lang="es-ES" sz="2200" b="0" dirty="0">
            <a:latin typeface="Calibri" pitchFamily="34" charset="0"/>
            <a:cs typeface="Calibri" pitchFamily="34" charset="0"/>
          </a:endParaRPr>
        </a:p>
      </dgm:t>
    </dgm:pt>
    <dgm:pt modelId="{E0BB797C-54CA-4EF3-AC29-3AB6DBB8C567}" type="parTrans" cxnId="{E9C66C20-F435-44D1-B0C2-1016B61599BB}">
      <dgm:prSet/>
      <dgm:spPr/>
      <dgm:t>
        <a:bodyPr/>
        <a:lstStyle/>
        <a:p>
          <a:endParaRPr lang="es-ES"/>
        </a:p>
      </dgm:t>
    </dgm:pt>
    <dgm:pt modelId="{921195C8-B574-46ED-A9BF-A13E407DEDFE}" type="sibTrans" cxnId="{E9C66C20-F435-44D1-B0C2-1016B61599BB}">
      <dgm:prSet/>
      <dgm:spPr/>
      <dgm:t>
        <a:bodyPr/>
        <a:lstStyle/>
        <a:p>
          <a:endParaRPr lang="es-ES"/>
        </a:p>
      </dgm:t>
    </dgm:pt>
    <dgm:pt modelId="{65E7ADD6-6C24-4EA2-8792-703ECC8FF5C2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Familia.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10A940D0-06A0-4653-9F40-44C365A7E2EA}" type="parTrans" cxnId="{23143B4E-A078-48FB-AE29-B8D8E2848924}">
      <dgm:prSet/>
      <dgm:spPr/>
      <dgm:t>
        <a:bodyPr/>
        <a:lstStyle/>
        <a:p>
          <a:endParaRPr lang="es-ES"/>
        </a:p>
      </dgm:t>
    </dgm:pt>
    <dgm:pt modelId="{F9998D90-15DF-40F7-B4BA-DA38AA9D0A8F}" type="sibTrans" cxnId="{23143B4E-A078-48FB-AE29-B8D8E2848924}">
      <dgm:prSet/>
      <dgm:spPr/>
      <dgm:t>
        <a:bodyPr/>
        <a:lstStyle/>
        <a:p>
          <a:endParaRPr lang="es-ES"/>
        </a:p>
      </dgm:t>
    </dgm:pt>
    <dgm:pt modelId="{F53EDFB7-BFB3-4590-97FC-219249875333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conocimientos y de nuevas experiencias.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0204C3EB-19AC-4076-9B9F-6594381BCEB9}" type="parTrans" cxnId="{33E80434-E967-4FCE-A41D-681715FE39B1}">
      <dgm:prSet/>
      <dgm:spPr/>
      <dgm:t>
        <a:bodyPr/>
        <a:lstStyle/>
        <a:p>
          <a:endParaRPr lang="es-ES"/>
        </a:p>
      </dgm:t>
    </dgm:pt>
    <dgm:pt modelId="{1BFF3AA5-9A46-475A-A6DD-A0E001441375}" type="sibTrans" cxnId="{33E80434-E967-4FCE-A41D-681715FE39B1}">
      <dgm:prSet/>
      <dgm:spPr/>
      <dgm:t>
        <a:bodyPr/>
        <a:lstStyle/>
        <a:p>
          <a:endParaRPr lang="es-ES"/>
        </a:p>
      </dgm:t>
    </dgm:pt>
    <dgm:pt modelId="{E99F90A7-656B-4BA9-87DF-048551CAF353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Cumplimiento de objetivos.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22BF9F5A-CB2B-4F37-A7B9-35441373ABE9}" type="parTrans" cxnId="{56A0168A-C8B4-4300-8BC8-388DB474E0D0}">
      <dgm:prSet/>
      <dgm:spPr/>
      <dgm:t>
        <a:bodyPr/>
        <a:lstStyle/>
        <a:p>
          <a:endParaRPr lang="es-ES"/>
        </a:p>
      </dgm:t>
    </dgm:pt>
    <dgm:pt modelId="{8CFB5F7A-AF1E-4474-ABD6-E04E41281081}" type="sibTrans" cxnId="{56A0168A-C8B4-4300-8BC8-388DB474E0D0}">
      <dgm:prSet/>
      <dgm:spPr/>
      <dgm:t>
        <a:bodyPr/>
        <a:lstStyle/>
        <a:p>
          <a:endParaRPr lang="es-ES"/>
        </a:p>
      </dgm:t>
    </dgm:pt>
    <dgm:pt modelId="{C645AD68-7F85-4C8A-B1F0-950F5FF9AD77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Ejemplo marcado de padres Militares.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753F463E-D60F-4FAB-8E2F-CCA01D409229}" type="parTrans" cxnId="{C2A7C10B-CB9B-4E26-B6D9-695775D4F03E}">
      <dgm:prSet/>
      <dgm:spPr/>
      <dgm:t>
        <a:bodyPr/>
        <a:lstStyle/>
        <a:p>
          <a:endParaRPr lang="es-ES"/>
        </a:p>
      </dgm:t>
    </dgm:pt>
    <dgm:pt modelId="{FF627500-76F9-4B6A-A234-2B01FBCC04DD}" type="sibTrans" cxnId="{C2A7C10B-CB9B-4E26-B6D9-695775D4F03E}">
      <dgm:prSet/>
      <dgm:spPr/>
      <dgm:t>
        <a:bodyPr/>
        <a:lstStyle/>
        <a:p>
          <a:endParaRPr lang="es-ES"/>
        </a:p>
      </dgm:t>
    </dgm:pt>
    <dgm:pt modelId="{4C328370-B8CD-433E-8BD3-7F6590E31666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Vocación.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BF8D2916-91ED-4926-A63B-3FD0277416C1}" type="parTrans" cxnId="{9E03ED84-02EA-4272-911D-C0DC11639481}">
      <dgm:prSet/>
      <dgm:spPr/>
      <dgm:t>
        <a:bodyPr/>
        <a:lstStyle/>
        <a:p>
          <a:endParaRPr lang="es-ES"/>
        </a:p>
      </dgm:t>
    </dgm:pt>
    <dgm:pt modelId="{4DA7C6AE-2801-40E0-9D7F-65CCB9A5D064}" type="sibTrans" cxnId="{9E03ED84-02EA-4272-911D-C0DC11639481}">
      <dgm:prSet/>
      <dgm:spPr/>
      <dgm:t>
        <a:bodyPr/>
        <a:lstStyle/>
        <a:p>
          <a:endParaRPr lang="es-ES"/>
        </a:p>
      </dgm:t>
    </dgm:pt>
    <dgm:pt modelId="{B81D0CF5-890D-43D6-B42E-096767CC5998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Compañerismo.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FC62BC00-D182-4B2A-B0AD-52956E016924}" type="parTrans" cxnId="{93D580F9-94E0-434A-AB90-3F593C2E235B}">
      <dgm:prSet/>
      <dgm:spPr/>
      <dgm:t>
        <a:bodyPr/>
        <a:lstStyle/>
        <a:p>
          <a:endParaRPr lang="es-ES"/>
        </a:p>
      </dgm:t>
    </dgm:pt>
    <dgm:pt modelId="{56EC171B-E793-4DBA-97B8-944DC7D9124F}" type="sibTrans" cxnId="{93D580F9-94E0-434A-AB90-3F593C2E235B}">
      <dgm:prSet/>
      <dgm:spPr/>
      <dgm:t>
        <a:bodyPr/>
        <a:lstStyle/>
        <a:p>
          <a:endParaRPr lang="es-ES"/>
        </a:p>
      </dgm:t>
    </dgm:pt>
    <dgm:pt modelId="{18A01A70-E38A-4915-90BB-4E776ACDF923}">
      <dgm:prSet phldrT="[Texto]" custT="1"/>
      <dgm:spPr/>
      <dgm:t>
        <a:bodyPr/>
        <a:lstStyle/>
        <a:p>
          <a:r>
            <a:rPr lang="es-ES" sz="2200" dirty="0" smtClean="0">
              <a:latin typeface="Calibri" pitchFamily="34" charset="0"/>
              <a:cs typeface="Calibri" pitchFamily="34" charset="0"/>
            </a:rPr>
            <a:t>Motivación de Oficiales y cadetes más antiguos.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8CE47DA5-51DB-48F3-BF93-FC159AB0F50B}" type="parTrans" cxnId="{214C944C-1A51-4D56-92E7-AB6C6D3BCB0C}">
      <dgm:prSet/>
      <dgm:spPr/>
      <dgm:t>
        <a:bodyPr/>
        <a:lstStyle/>
        <a:p>
          <a:endParaRPr lang="es-ES"/>
        </a:p>
      </dgm:t>
    </dgm:pt>
    <dgm:pt modelId="{DA4D2E5A-ED81-4E30-881E-1CB51E93BC1C}" type="sibTrans" cxnId="{214C944C-1A51-4D56-92E7-AB6C6D3BCB0C}">
      <dgm:prSet/>
      <dgm:spPr/>
      <dgm:t>
        <a:bodyPr/>
        <a:lstStyle/>
        <a:p>
          <a:endParaRPr lang="es-ES"/>
        </a:p>
      </dgm:t>
    </dgm:pt>
    <dgm:pt modelId="{B900DE66-4B71-4C3B-9ADA-34FC9DFC2704}">
      <dgm:prSet phldrT="[Texto]" custT="1"/>
      <dgm:spPr/>
      <dgm:t>
        <a:bodyPr/>
        <a:lstStyle/>
        <a:p>
          <a:r>
            <a:rPr lang="es-ES" sz="2200" dirty="0" smtClean="0">
              <a:solidFill>
                <a:schemeClr val="bg2"/>
              </a:solidFill>
              <a:latin typeface="Calibri" pitchFamily="34" charset="0"/>
              <a:cs typeface="Calibri" pitchFamily="34" charset="0"/>
            </a:rPr>
            <a:t>MÉTODOS</a:t>
          </a:r>
          <a:r>
            <a:rPr lang="es-ES" sz="2200" baseline="0" dirty="0" smtClean="0">
              <a:latin typeface="Calibri" pitchFamily="34" charset="0"/>
              <a:cs typeface="Calibri" pitchFamily="34" charset="0"/>
            </a:rPr>
            <a:t> 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09D76C89-79F3-4875-8366-B9E54C5EE945}" type="sibTrans" cxnId="{3F0B7157-63C7-4DC6-9D85-67490C41F2BE}">
      <dgm:prSet/>
      <dgm:spPr/>
      <dgm:t>
        <a:bodyPr/>
        <a:lstStyle/>
        <a:p>
          <a:endParaRPr lang="es-ES"/>
        </a:p>
      </dgm:t>
    </dgm:pt>
    <dgm:pt modelId="{7A43DCB9-DA9C-4BB5-B566-11DFBB20D716}" type="parTrans" cxnId="{3F0B7157-63C7-4DC6-9D85-67490C41F2BE}">
      <dgm:prSet/>
      <dgm:spPr/>
      <dgm:t>
        <a:bodyPr/>
        <a:lstStyle/>
        <a:p>
          <a:endParaRPr lang="es-ES"/>
        </a:p>
      </dgm:t>
    </dgm:pt>
    <dgm:pt modelId="{9E11F36F-8F1A-4DF6-869D-E18816EDD45D}">
      <dgm:prSet phldrT="[Texto]" custT="1"/>
      <dgm:spPr/>
      <dgm:t>
        <a:bodyPr/>
        <a:lstStyle/>
        <a:p>
          <a:pPr algn="just"/>
          <a:r>
            <a:rPr lang="es-ES" sz="2200" dirty="0" smtClean="0">
              <a:latin typeface="Calibri" pitchFamily="34" charset="0"/>
              <a:cs typeface="Calibri" pitchFamily="34" charset="0"/>
            </a:rPr>
            <a:t>Conferencias motivacionales.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7E08256B-FA78-4A46-AF66-ABEE4FBE9357}" type="parTrans" cxnId="{F40E2AD9-B0A6-4966-943A-89C23E926BDE}">
      <dgm:prSet/>
      <dgm:spPr/>
      <dgm:t>
        <a:bodyPr/>
        <a:lstStyle/>
        <a:p>
          <a:endParaRPr lang="es-ES"/>
        </a:p>
      </dgm:t>
    </dgm:pt>
    <dgm:pt modelId="{347BEE78-D4CD-4EAE-9A61-B4FC4D06843B}" type="sibTrans" cxnId="{F40E2AD9-B0A6-4966-943A-89C23E926BDE}">
      <dgm:prSet/>
      <dgm:spPr/>
      <dgm:t>
        <a:bodyPr/>
        <a:lstStyle/>
        <a:p>
          <a:endParaRPr lang="es-ES"/>
        </a:p>
      </dgm:t>
    </dgm:pt>
    <dgm:pt modelId="{BA6927F0-B2DF-4EB5-AB06-126EF8EBFBBB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Implementación de actividades diferentes al régimen interno 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729909A1-23EE-4310-8153-CC940DF87998}" type="parTrans" cxnId="{8DD22792-E1A2-4433-A206-8706E6C1B53C}">
      <dgm:prSet/>
      <dgm:spPr/>
      <dgm:t>
        <a:bodyPr/>
        <a:lstStyle/>
        <a:p>
          <a:endParaRPr lang="es-ES"/>
        </a:p>
      </dgm:t>
    </dgm:pt>
    <dgm:pt modelId="{A5A2F3C3-6AD5-4ECB-AB0A-0294772A5276}" type="sibTrans" cxnId="{8DD22792-E1A2-4433-A206-8706E6C1B53C}">
      <dgm:prSet/>
      <dgm:spPr/>
      <dgm:t>
        <a:bodyPr/>
        <a:lstStyle/>
        <a:p>
          <a:endParaRPr lang="es-ES"/>
        </a:p>
      </dgm:t>
    </dgm:pt>
    <dgm:pt modelId="{B4FA942C-C69E-47F7-8EF5-2398CC2E42C1}" type="pres">
      <dgm:prSet presAssocID="{3574203C-5B3D-4FA3-8103-2679563BF4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AE64ABC-8B13-4787-8F55-EF2BF1991643}" type="pres">
      <dgm:prSet presAssocID="{5F3B81F6-DC67-491F-A56C-30C29D767DA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C4412BB-DAC3-49C0-8C59-D973010A9FFE}" type="pres">
      <dgm:prSet presAssocID="{5F3B81F6-DC67-491F-A56C-30C29D767DA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B5D144-87A6-4B47-B080-ABFD8D6CE83C}" type="pres">
      <dgm:prSet presAssocID="{B900DE66-4B71-4C3B-9ADA-34FC9DFC27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786558-2F0F-411F-B2A9-42500A06FCDF}" type="pres">
      <dgm:prSet presAssocID="{B900DE66-4B71-4C3B-9ADA-34FC9DFC270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40E2AD9-B0A6-4966-943A-89C23E926BDE}" srcId="{3B02996C-01E8-4242-B38C-504ECE72CC90}" destId="{9E11F36F-8F1A-4DF6-869D-E18816EDD45D}" srcOrd="0" destOrd="0" parTransId="{7E08256B-FA78-4A46-AF66-ABEE4FBE9357}" sibTransId="{347BEE78-D4CD-4EAE-9A61-B4FC4D06843B}"/>
    <dgm:cxn modelId="{47BAC531-49C7-4D15-8286-B5502377C385}" srcId="{3574203C-5B3D-4FA3-8103-2679563BF434}" destId="{5F3B81F6-DC67-491F-A56C-30C29D767DA6}" srcOrd="0" destOrd="0" parTransId="{C1F3B547-2799-4F76-8999-4F705CFCA325}" sibTransId="{C7AF9AA1-1A40-44CF-86E7-AFE666CBF643}"/>
    <dgm:cxn modelId="{1A857D65-83E1-4786-BF52-52E60481E422}" type="presOf" srcId="{E99F90A7-656B-4BA9-87DF-048551CAF353}" destId="{2C4412BB-DAC3-49C0-8C59-D973010A9FFE}" srcOrd="0" destOrd="3" presId="urn:microsoft.com/office/officeart/2005/8/layout/vList2"/>
    <dgm:cxn modelId="{3F0B7157-63C7-4DC6-9D85-67490C41F2BE}" srcId="{3574203C-5B3D-4FA3-8103-2679563BF434}" destId="{B900DE66-4B71-4C3B-9ADA-34FC9DFC2704}" srcOrd="1" destOrd="0" parTransId="{7A43DCB9-DA9C-4BB5-B566-11DFBB20D716}" sibTransId="{09D76C89-79F3-4875-8366-B9E54C5EE945}"/>
    <dgm:cxn modelId="{56A0168A-C8B4-4300-8BC8-388DB474E0D0}" srcId="{6FDA306A-3614-4E35-B17C-F02DA84C6B3C}" destId="{E99F90A7-656B-4BA9-87DF-048551CAF353}" srcOrd="2" destOrd="0" parTransId="{22BF9F5A-CB2B-4F37-A7B9-35441373ABE9}" sibTransId="{8CFB5F7A-AF1E-4474-ABD6-E04E41281081}"/>
    <dgm:cxn modelId="{02326BCF-1D1C-4371-BFEB-E65D7E6CEC1C}" type="presOf" srcId="{C645AD68-7F85-4C8A-B1F0-950F5FF9AD77}" destId="{2C4412BB-DAC3-49C0-8C59-D973010A9FFE}" srcOrd="0" destOrd="4" presId="urn:microsoft.com/office/officeart/2005/8/layout/vList2"/>
    <dgm:cxn modelId="{33E80434-E967-4FCE-A41D-681715FE39B1}" srcId="{6FDA306A-3614-4E35-B17C-F02DA84C6B3C}" destId="{F53EDFB7-BFB3-4590-97FC-219249875333}" srcOrd="1" destOrd="0" parTransId="{0204C3EB-19AC-4076-9B9F-6594381BCEB9}" sibTransId="{1BFF3AA5-9A46-475A-A6DD-A0E001441375}"/>
    <dgm:cxn modelId="{3E0282C3-5F75-47E5-B02C-85D0AB02F693}" type="presOf" srcId="{65E7ADD6-6C24-4EA2-8792-703ECC8FF5C2}" destId="{2C4412BB-DAC3-49C0-8C59-D973010A9FFE}" srcOrd="0" destOrd="1" presId="urn:microsoft.com/office/officeart/2005/8/layout/vList2"/>
    <dgm:cxn modelId="{649CA95B-6C90-4F54-B487-781B15CE45ED}" type="presOf" srcId="{3B02996C-01E8-4242-B38C-504ECE72CC90}" destId="{6B786558-2F0F-411F-B2A9-42500A06FCDF}" srcOrd="0" destOrd="0" presId="urn:microsoft.com/office/officeart/2005/8/layout/vList2"/>
    <dgm:cxn modelId="{E0EEE008-62FE-4388-99C6-4C465AB4760D}" type="presOf" srcId="{F53EDFB7-BFB3-4590-97FC-219249875333}" destId="{2C4412BB-DAC3-49C0-8C59-D973010A9FFE}" srcOrd="0" destOrd="2" presId="urn:microsoft.com/office/officeart/2005/8/layout/vList2"/>
    <dgm:cxn modelId="{93D580F9-94E0-434A-AB90-3F593C2E235B}" srcId="{6FDA306A-3614-4E35-B17C-F02DA84C6B3C}" destId="{B81D0CF5-890D-43D6-B42E-096767CC5998}" srcOrd="5" destOrd="0" parTransId="{FC62BC00-D182-4B2A-B0AD-52956E016924}" sibTransId="{56EC171B-E793-4DBA-97B8-944DC7D9124F}"/>
    <dgm:cxn modelId="{50A8EA3F-53F2-4946-A8AD-99F500F5AB4A}" type="presOf" srcId="{B900DE66-4B71-4C3B-9ADA-34FC9DFC2704}" destId="{B9B5D144-87A6-4B47-B080-ABFD8D6CE83C}" srcOrd="0" destOrd="0" presId="urn:microsoft.com/office/officeart/2005/8/layout/vList2"/>
    <dgm:cxn modelId="{0FE54D93-3FD4-43A4-9AD3-6FAA1A3A62E6}" type="presOf" srcId="{3574203C-5B3D-4FA3-8103-2679563BF434}" destId="{B4FA942C-C69E-47F7-8EF5-2398CC2E42C1}" srcOrd="0" destOrd="0" presId="urn:microsoft.com/office/officeart/2005/8/layout/vList2"/>
    <dgm:cxn modelId="{5E357CCA-5436-4121-ADAC-E54FB1DC878D}" type="presOf" srcId="{5F3B81F6-DC67-491F-A56C-30C29D767DA6}" destId="{EAE64ABC-8B13-4787-8F55-EF2BF1991643}" srcOrd="0" destOrd="0" presId="urn:microsoft.com/office/officeart/2005/8/layout/vList2"/>
    <dgm:cxn modelId="{23143B4E-A078-48FB-AE29-B8D8E2848924}" srcId="{6FDA306A-3614-4E35-B17C-F02DA84C6B3C}" destId="{65E7ADD6-6C24-4EA2-8792-703ECC8FF5C2}" srcOrd="0" destOrd="0" parTransId="{10A940D0-06A0-4653-9F40-44C365A7E2EA}" sibTransId="{F9998D90-15DF-40F7-B4BA-DA38AA9D0A8F}"/>
    <dgm:cxn modelId="{520AC8AF-2F61-44A0-B6A3-D0B9CC51D301}" type="presOf" srcId="{6FDA306A-3614-4E35-B17C-F02DA84C6B3C}" destId="{2C4412BB-DAC3-49C0-8C59-D973010A9FFE}" srcOrd="0" destOrd="0" presId="urn:microsoft.com/office/officeart/2005/8/layout/vList2"/>
    <dgm:cxn modelId="{47C29AA6-3E18-4DB5-B4CB-B48B9CAE92FC}" type="presOf" srcId="{4C328370-B8CD-433E-8BD3-7F6590E31666}" destId="{2C4412BB-DAC3-49C0-8C59-D973010A9FFE}" srcOrd="0" destOrd="5" presId="urn:microsoft.com/office/officeart/2005/8/layout/vList2"/>
    <dgm:cxn modelId="{7ACB8B7A-4FCF-4D94-A41F-C7246C1EFF8F}" srcId="{5F3B81F6-DC67-491F-A56C-30C29D767DA6}" destId="{6FDA306A-3614-4E35-B17C-F02DA84C6B3C}" srcOrd="0" destOrd="0" parTransId="{3C0A18CC-F9ED-4154-860D-24662807A66D}" sibTransId="{69F1BC42-2428-4890-98DD-240659A20213}"/>
    <dgm:cxn modelId="{6550EAA3-530C-4E10-8786-065744BB3C01}" type="presOf" srcId="{BA6927F0-B2DF-4EB5-AB06-126EF8EBFBBB}" destId="{6B786558-2F0F-411F-B2A9-42500A06FCDF}" srcOrd="0" destOrd="2" presId="urn:microsoft.com/office/officeart/2005/8/layout/vList2"/>
    <dgm:cxn modelId="{A104F64A-A20E-419E-9CF5-DA387C52B717}" type="presOf" srcId="{B81D0CF5-890D-43D6-B42E-096767CC5998}" destId="{2C4412BB-DAC3-49C0-8C59-D973010A9FFE}" srcOrd="0" destOrd="6" presId="urn:microsoft.com/office/officeart/2005/8/layout/vList2"/>
    <dgm:cxn modelId="{9FEB93E2-B780-4A82-9799-D334DC6AF966}" type="presOf" srcId="{18A01A70-E38A-4915-90BB-4E776ACDF923}" destId="{2C4412BB-DAC3-49C0-8C59-D973010A9FFE}" srcOrd="0" destOrd="7" presId="urn:microsoft.com/office/officeart/2005/8/layout/vList2"/>
    <dgm:cxn modelId="{C2A7C10B-CB9B-4E26-B6D9-695775D4F03E}" srcId="{6FDA306A-3614-4E35-B17C-F02DA84C6B3C}" destId="{C645AD68-7F85-4C8A-B1F0-950F5FF9AD77}" srcOrd="3" destOrd="0" parTransId="{753F463E-D60F-4FAB-8E2F-CCA01D409229}" sibTransId="{FF627500-76F9-4B6A-A234-2B01FBCC04DD}"/>
    <dgm:cxn modelId="{289FF67B-B386-4155-BCB4-48901EE0C952}" type="presOf" srcId="{9E11F36F-8F1A-4DF6-869D-E18816EDD45D}" destId="{6B786558-2F0F-411F-B2A9-42500A06FCDF}" srcOrd="0" destOrd="1" presId="urn:microsoft.com/office/officeart/2005/8/layout/vList2"/>
    <dgm:cxn modelId="{E9C66C20-F435-44D1-B0C2-1016B61599BB}" srcId="{B900DE66-4B71-4C3B-9ADA-34FC9DFC2704}" destId="{3B02996C-01E8-4242-B38C-504ECE72CC90}" srcOrd="0" destOrd="0" parTransId="{E0BB797C-54CA-4EF3-AC29-3AB6DBB8C567}" sibTransId="{921195C8-B574-46ED-A9BF-A13E407DEDFE}"/>
    <dgm:cxn modelId="{214C944C-1A51-4D56-92E7-AB6C6D3BCB0C}" srcId="{6FDA306A-3614-4E35-B17C-F02DA84C6B3C}" destId="{18A01A70-E38A-4915-90BB-4E776ACDF923}" srcOrd="6" destOrd="0" parTransId="{8CE47DA5-51DB-48F3-BF93-FC159AB0F50B}" sibTransId="{DA4D2E5A-ED81-4E30-881E-1CB51E93BC1C}"/>
    <dgm:cxn modelId="{8DD22792-E1A2-4433-A206-8706E6C1B53C}" srcId="{B900DE66-4B71-4C3B-9ADA-34FC9DFC2704}" destId="{BA6927F0-B2DF-4EB5-AB06-126EF8EBFBBB}" srcOrd="1" destOrd="0" parTransId="{729909A1-23EE-4310-8153-CC940DF87998}" sibTransId="{A5A2F3C3-6AD5-4ECB-AB0A-0294772A5276}"/>
    <dgm:cxn modelId="{9E03ED84-02EA-4272-911D-C0DC11639481}" srcId="{6FDA306A-3614-4E35-B17C-F02DA84C6B3C}" destId="{4C328370-B8CD-433E-8BD3-7F6590E31666}" srcOrd="4" destOrd="0" parTransId="{BF8D2916-91ED-4926-A63B-3FD0277416C1}" sibTransId="{4DA7C6AE-2801-40E0-9D7F-65CCB9A5D064}"/>
    <dgm:cxn modelId="{3E31F7E1-3E68-4921-A62C-37AF80D704FD}" type="presParOf" srcId="{B4FA942C-C69E-47F7-8EF5-2398CC2E42C1}" destId="{EAE64ABC-8B13-4787-8F55-EF2BF1991643}" srcOrd="0" destOrd="0" presId="urn:microsoft.com/office/officeart/2005/8/layout/vList2"/>
    <dgm:cxn modelId="{BE336597-C42A-46EC-AB0E-C5DE575A35C2}" type="presParOf" srcId="{B4FA942C-C69E-47F7-8EF5-2398CC2E42C1}" destId="{2C4412BB-DAC3-49C0-8C59-D973010A9FFE}" srcOrd="1" destOrd="0" presId="urn:microsoft.com/office/officeart/2005/8/layout/vList2"/>
    <dgm:cxn modelId="{5DD7E44D-316F-4744-8705-7BC64D030C0F}" type="presParOf" srcId="{B4FA942C-C69E-47F7-8EF5-2398CC2E42C1}" destId="{B9B5D144-87A6-4B47-B080-ABFD8D6CE83C}" srcOrd="2" destOrd="0" presId="urn:microsoft.com/office/officeart/2005/8/layout/vList2"/>
    <dgm:cxn modelId="{B00B41FE-BD69-4351-B916-E29CCCA83B5A}" type="presParOf" srcId="{B4FA942C-C69E-47F7-8EF5-2398CC2E42C1}" destId="{6B786558-2F0F-411F-B2A9-42500A06FC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74203C-5B3D-4FA3-8103-2679563BF434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900DE66-4B71-4C3B-9ADA-34FC9DFC2704}">
      <dgm:prSet phldrT="[Texto]" custT="1"/>
      <dgm:spPr/>
      <dgm:t>
        <a:bodyPr/>
        <a:lstStyle/>
        <a:p>
          <a:r>
            <a:rPr lang="es-ES" sz="2400" dirty="0" smtClean="0">
              <a:latin typeface="Andalus" pitchFamily="18" charset="-78"/>
              <a:cs typeface="Andalus" pitchFamily="18" charset="-78"/>
            </a:rPr>
            <a:t>CAUSAS</a:t>
          </a:r>
          <a:endParaRPr lang="es-ES" sz="2400" dirty="0">
            <a:latin typeface="Andalus" pitchFamily="18" charset="-78"/>
            <a:cs typeface="Andalus" pitchFamily="18" charset="-78"/>
          </a:endParaRPr>
        </a:p>
      </dgm:t>
    </dgm:pt>
    <dgm:pt modelId="{7A43DCB9-DA9C-4BB5-B566-11DFBB20D716}" type="parTrans" cxnId="{3F0B7157-63C7-4DC6-9D85-67490C41F2BE}">
      <dgm:prSet/>
      <dgm:spPr/>
      <dgm:t>
        <a:bodyPr/>
        <a:lstStyle/>
        <a:p>
          <a:endParaRPr lang="es-ES"/>
        </a:p>
      </dgm:t>
    </dgm:pt>
    <dgm:pt modelId="{09D76C89-79F3-4875-8366-B9E54C5EE945}" type="sibTrans" cxnId="{3F0B7157-63C7-4DC6-9D85-67490C41F2BE}">
      <dgm:prSet/>
      <dgm:spPr/>
      <dgm:t>
        <a:bodyPr/>
        <a:lstStyle/>
        <a:p>
          <a:endParaRPr lang="es-ES"/>
        </a:p>
      </dgm:t>
    </dgm:pt>
    <dgm:pt modelId="{84E2DD4D-3B16-4A41-B5AA-4F93FEB65F41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Falta de descanso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A26A45F6-8BE0-4763-8EA8-26E59C3E36A6}" type="parTrans" cxnId="{721E530E-9D77-49EE-AA1D-5C7DCA378261}">
      <dgm:prSet/>
      <dgm:spPr/>
      <dgm:t>
        <a:bodyPr/>
        <a:lstStyle/>
        <a:p>
          <a:endParaRPr lang="es-ES"/>
        </a:p>
      </dgm:t>
    </dgm:pt>
    <dgm:pt modelId="{6341FDE5-E92E-4BE6-ACF9-8354DE2A3C15}" type="sibTrans" cxnId="{721E530E-9D77-49EE-AA1D-5C7DCA378261}">
      <dgm:prSet/>
      <dgm:spPr/>
      <dgm:t>
        <a:bodyPr/>
        <a:lstStyle/>
        <a:p>
          <a:endParaRPr lang="es-ES"/>
        </a:p>
      </dgm:t>
    </dgm:pt>
    <dgm:pt modelId="{B8DD7A72-6DCA-4FE0-B18C-C8845B53C514}">
      <dgm:prSet phldrT="[Texto]" custT="1"/>
      <dgm:spPr/>
      <dgm:t>
        <a:bodyPr/>
        <a:lstStyle/>
        <a:p>
          <a:r>
            <a:rPr lang="es-ES" sz="2800" dirty="0" smtClean="0">
              <a:latin typeface="Andalus" pitchFamily="18" charset="-78"/>
              <a:cs typeface="Andalus" pitchFamily="18" charset="-78"/>
            </a:rPr>
            <a:t>EFECTOS </a:t>
          </a:r>
          <a:endParaRPr lang="es-ES" sz="2800" dirty="0">
            <a:latin typeface="Andalus" pitchFamily="18" charset="-78"/>
            <a:cs typeface="Andalus" pitchFamily="18" charset="-78"/>
          </a:endParaRPr>
        </a:p>
      </dgm:t>
    </dgm:pt>
    <dgm:pt modelId="{2C1E4AF6-7D09-4802-9F27-C131990962AB}" type="sibTrans" cxnId="{9546876E-C204-4624-B601-53CBAD0CB08A}">
      <dgm:prSet/>
      <dgm:spPr/>
      <dgm:t>
        <a:bodyPr/>
        <a:lstStyle/>
        <a:p>
          <a:endParaRPr lang="es-ES"/>
        </a:p>
      </dgm:t>
    </dgm:pt>
    <dgm:pt modelId="{BDA5649F-96A7-40B0-B56C-00D14F1BDFDE}" type="parTrans" cxnId="{9546876E-C204-4624-B601-53CBAD0CB08A}">
      <dgm:prSet/>
      <dgm:spPr/>
      <dgm:t>
        <a:bodyPr/>
        <a:lstStyle/>
        <a:p>
          <a:endParaRPr lang="es-ES"/>
        </a:p>
      </dgm:t>
    </dgm:pt>
    <dgm:pt modelId="{5CCB6DAB-CA5B-405F-9E37-B2FC3E15EE91}">
      <dgm:prSet phldrT="[Texto]" custT="1"/>
      <dgm:spPr/>
      <dgm:t>
        <a:bodyPr/>
        <a:lstStyle/>
        <a:p>
          <a:pPr algn="just"/>
          <a:r>
            <a:rPr lang="es-ES" sz="2100" dirty="0" smtClean="0">
              <a:latin typeface="Calibri" pitchFamily="34" charset="0"/>
              <a:cs typeface="Calibri" pitchFamily="34" charset="0"/>
            </a:rPr>
            <a:t>Disminución capacidad de actuar </a:t>
          </a:r>
          <a:endParaRPr lang="es-ES" sz="2100" dirty="0">
            <a:latin typeface="Calibri" pitchFamily="34" charset="0"/>
            <a:cs typeface="Calibri" pitchFamily="34" charset="0"/>
          </a:endParaRPr>
        </a:p>
      </dgm:t>
    </dgm:pt>
    <dgm:pt modelId="{05F28BF9-EFAF-4A27-8CDE-0D7DC7D7E0D6}" type="parTrans" cxnId="{56AF8814-E3A3-4836-93B2-4B32161AF375}">
      <dgm:prSet/>
      <dgm:spPr/>
      <dgm:t>
        <a:bodyPr/>
        <a:lstStyle/>
        <a:p>
          <a:endParaRPr lang="es-ES"/>
        </a:p>
      </dgm:t>
    </dgm:pt>
    <dgm:pt modelId="{23C79F0D-4FE1-4CAF-9294-93FC0924A4EF}" type="sibTrans" cxnId="{56AF8814-E3A3-4836-93B2-4B32161AF375}">
      <dgm:prSet/>
      <dgm:spPr/>
      <dgm:t>
        <a:bodyPr/>
        <a:lstStyle/>
        <a:p>
          <a:endParaRPr lang="es-ES"/>
        </a:p>
      </dgm:t>
    </dgm:pt>
    <dgm:pt modelId="{B5CAFEFD-1CFA-45EA-A3FD-2BBFCBF9A6F8}">
      <dgm:prSet phldrT="[Texto]" custT="1"/>
      <dgm:spPr/>
      <dgm:t>
        <a:bodyPr/>
        <a:lstStyle/>
        <a:p>
          <a:pPr algn="just"/>
          <a:r>
            <a:rPr lang="es-ES" sz="2100" dirty="0" smtClean="0">
              <a:latin typeface="Calibri" pitchFamily="34" charset="0"/>
              <a:cs typeface="Calibri" pitchFamily="34" charset="0"/>
            </a:rPr>
            <a:t>Bajo rendimiento en actividades físicas, académicas y militares. </a:t>
          </a:r>
          <a:endParaRPr lang="es-ES" sz="2100" dirty="0">
            <a:latin typeface="Calibri" pitchFamily="34" charset="0"/>
            <a:cs typeface="Calibri" pitchFamily="34" charset="0"/>
          </a:endParaRPr>
        </a:p>
      </dgm:t>
    </dgm:pt>
    <dgm:pt modelId="{A1B8D018-2053-4344-B681-728E5E164D86}" type="parTrans" cxnId="{4CB2C389-D72C-4BEF-B96D-57ADA0CF8BAC}">
      <dgm:prSet/>
      <dgm:spPr/>
      <dgm:t>
        <a:bodyPr/>
        <a:lstStyle/>
        <a:p>
          <a:endParaRPr lang="es-ES"/>
        </a:p>
      </dgm:t>
    </dgm:pt>
    <dgm:pt modelId="{A6D38160-65EE-4210-B9E7-4E9FC08A873E}" type="sibTrans" cxnId="{4CB2C389-D72C-4BEF-B96D-57ADA0CF8BAC}">
      <dgm:prSet/>
      <dgm:spPr/>
      <dgm:t>
        <a:bodyPr/>
        <a:lstStyle/>
        <a:p>
          <a:endParaRPr lang="es-ES"/>
        </a:p>
      </dgm:t>
    </dgm:pt>
    <dgm:pt modelId="{B63E650B-B9DC-49D7-9EC9-A0C620C34BBD}">
      <dgm:prSet phldrT="[Texto]" custT="1"/>
      <dgm:spPr/>
      <dgm:t>
        <a:bodyPr/>
        <a:lstStyle/>
        <a:p>
          <a:pPr algn="just"/>
          <a:r>
            <a:rPr lang="es-ES" sz="2100" dirty="0" smtClean="0">
              <a:latin typeface="Calibri" pitchFamily="34" charset="0"/>
              <a:cs typeface="Calibri" pitchFamily="34" charset="0"/>
            </a:rPr>
            <a:t>Alteración  el rendimiento  personas.</a:t>
          </a:r>
          <a:endParaRPr lang="es-ES" sz="2100" dirty="0">
            <a:latin typeface="Calibri" pitchFamily="34" charset="0"/>
            <a:cs typeface="Calibri" pitchFamily="34" charset="0"/>
          </a:endParaRPr>
        </a:p>
      </dgm:t>
    </dgm:pt>
    <dgm:pt modelId="{22206538-43F2-4E6B-A312-426479AEBCCB}" type="parTrans" cxnId="{500DADF4-276F-4EB4-B390-563C22BE3696}">
      <dgm:prSet/>
      <dgm:spPr/>
      <dgm:t>
        <a:bodyPr/>
        <a:lstStyle/>
        <a:p>
          <a:endParaRPr lang="es-ES"/>
        </a:p>
      </dgm:t>
    </dgm:pt>
    <dgm:pt modelId="{D315412D-E7D2-4FE7-8B2A-55607B7921F5}" type="sibTrans" cxnId="{500DADF4-276F-4EB4-B390-563C22BE3696}">
      <dgm:prSet/>
      <dgm:spPr/>
      <dgm:t>
        <a:bodyPr/>
        <a:lstStyle/>
        <a:p>
          <a:endParaRPr lang="es-ES"/>
        </a:p>
      </dgm:t>
    </dgm:pt>
    <dgm:pt modelId="{24CD67A6-AA4B-417D-9B1E-55458ACA3931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La Falta de sueño 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3648D514-48D3-4F1F-8DBF-FBDC86CA3FF9}" type="parTrans" cxnId="{31EEBC8B-2BF5-4034-BE94-FA7CD88FCADC}">
      <dgm:prSet/>
      <dgm:spPr/>
      <dgm:t>
        <a:bodyPr/>
        <a:lstStyle/>
        <a:p>
          <a:endParaRPr lang="es-ES"/>
        </a:p>
      </dgm:t>
    </dgm:pt>
    <dgm:pt modelId="{45614CC2-68F3-4C0A-A914-1E6D989E6EE4}" type="sibTrans" cxnId="{31EEBC8B-2BF5-4034-BE94-FA7CD88FCADC}">
      <dgm:prSet/>
      <dgm:spPr/>
      <dgm:t>
        <a:bodyPr/>
        <a:lstStyle/>
        <a:p>
          <a:endParaRPr lang="es-ES"/>
        </a:p>
      </dgm:t>
    </dgm:pt>
    <dgm:pt modelId="{F5E6B2BC-3CAC-4850-87AD-B6ABB7D82D05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Pensamientos Negativos 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A432439B-B1AB-47A5-B4AD-C93F43E64DD6}" type="parTrans" cxnId="{DD398F94-4B62-49E7-9FEE-688B4264B2BA}">
      <dgm:prSet/>
      <dgm:spPr/>
      <dgm:t>
        <a:bodyPr/>
        <a:lstStyle/>
        <a:p>
          <a:endParaRPr lang="es-ES"/>
        </a:p>
      </dgm:t>
    </dgm:pt>
    <dgm:pt modelId="{1349DA34-7DA0-40F0-B8D5-49A70C74DA36}" type="sibTrans" cxnId="{DD398F94-4B62-49E7-9FEE-688B4264B2BA}">
      <dgm:prSet/>
      <dgm:spPr/>
      <dgm:t>
        <a:bodyPr/>
        <a:lstStyle/>
        <a:p>
          <a:endParaRPr lang="es-ES"/>
        </a:p>
      </dgm:t>
    </dgm:pt>
    <dgm:pt modelId="{0B8AE6AF-E9B0-4931-87A0-EDAE06FD523F}">
      <dgm:prSet phldrT="[Texto]" custT="1"/>
      <dgm:spPr/>
      <dgm:t>
        <a:bodyPr/>
        <a:lstStyle/>
        <a:p>
          <a:pPr algn="just"/>
          <a:r>
            <a:rPr lang="es-EC" sz="2200" dirty="0" smtClean="0">
              <a:latin typeface="Calibri" pitchFamily="34" charset="0"/>
              <a:cs typeface="Calibri" pitchFamily="34" charset="0"/>
            </a:rPr>
            <a:t>Autocomplacencia</a:t>
          </a:r>
          <a:endParaRPr lang="es-ES" sz="2200" dirty="0">
            <a:latin typeface="Calibri" pitchFamily="34" charset="0"/>
            <a:cs typeface="Calibri" pitchFamily="34" charset="0"/>
          </a:endParaRPr>
        </a:p>
      </dgm:t>
    </dgm:pt>
    <dgm:pt modelId="{0028F61F-00ED-4AAE-8ACC-76C35B28DA29}" type="parTrans" cxnId="{A22E6DCB-E4B6-4B5A-A82E-82C11AB6CFDB}">
      <dgm:prSet/>
      <dgm:spPr/>
      <dgm:t>
        <a:bodyPr/>
        <a:lstStyle/>
        <a:p>
          <a:endParaRPr lang="es-ES"/>
        </a:p>
      </dgm:t>
    </dgm:pt>
    <dgm:pt modelId="{4742F9EE-B129-4760-B9D8-FF59D9018FC9}" type="sibTrans" cxnId="{A22E6DCB-E4B6-4B5A-A82E-82C11AB6CFDB}">
      <dgm:prSet/>
      <dgm:spPr/>
      <dgm:t>
        <a:bodyPr/>
        <a:lstStyle/>
        <a:p>
          <a:endParaRPr lang="es-ES"/>
        </a:p>
      </dgm:t>
    </dgm:pt>
    <dgm:pt modelId="{B42D7E9B-63B2-4A32-9573-9925FF277BA1}" type="pres">
      <dgm:prSet presAssocID="{3574203C-5B3D-4FA3-8103-2679563BF43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87FE214-596C-48F1-AD23-4417A7D90CAE}" type="pres">
      <dgm:prSet presAssocID="{B900DE66-4B71-4C3B-9ADA-34FC9DFC2704}" presName="parentLin" presStyleCnt="0"/>
      <dgm:spPr/>
      <dgm:t>
        <a:bodyPr/>
        <a:lstStyle/>
        <a:p>
          <a:endParaRPr lang="es-MX"/>
        </a:p>
      </dgm:t>
    </dgm:pt>
    <dgm:pt modelId="{6CF909DE-A7D2-41DB-A4D5-DE61CC05A72D}" type="pres">
      <dgm:prSet presAssocID="{B900DE66-4B71-4C3B-9ADA-34FC9DFC2704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1C299CE8-A8A0-49F6-87DC-F5ED347C65E5}" type="pres">
      <dgm:prSet presAssocID="{B900DE66-4B71-4C3B-9ADA-34FC9DFC270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26B259-4E06-4130-84BC-C990E6BD1BA6}" type="pres">
      <dgm:prSet presAssocID="{B900DE66-4B71-4C3B-9ADA-34FC9DFC2704}" presName="negativeSpace" presStyleCnt="0"/>
      <dgm:spPr/>
      <dgm:t>
        <a:bodyPr/>
        <a:lstStyle/>
        <a:p>
          <a:endParaRPr lang="es-MX"/>
        </a:p>
      </dgm:t>
    </dgm:pt>
    <dgm:pt modelId="{550EC12F-AAE5-4165-82C0-8B0DB37079E7}" type="pres">
      <dgm:prSet presAssocID="{B900DE66-4B71-4C3B-9ADA-34FC9DFC270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334D658-127C-4742-B0BD-EE2F2C153868}" type="pres">
      <dgm:prSet presAssocID="{09D76C89-79F3-4875-8366-B9E54C5EE945}" presName="spaceBetweenRectangles" presStyleCnt="0"/>
      <dgm:spPr/>
      <dgm:t>
        <a:bodyPr/>
        <a:lstStyle/>
        <a:p>
          <a:endParaRPr lang="es-MX"/>
        </a:p>
      </dgm:t>
    </dgm:pt>
    <dgm:pt modelId="{339A0030-FB52-4676-9416-E3580C684D8E}" type="pres">
      <dgm:prSet presAssocID="{B8DD7A72-6DCA-4FE0-B18C-C8845B53C514}" presName="parentLin" presStyleCnt="0"/>
      <dgm:spPr/>
      <dgm:t>
        <a:bodyPr/>
        <a:lstStyle/>
        <a:p>
          <a:endParaRPr lang="es-MX"/>
        </a:p>
      </dgm:t>
    </dgm:pt>
    <dgm:pt modelId="{1BDF59F6-3EE6-4CC4-9D60-28BB7B2B954D}" type="pres">
      <dgm:prSet presAssocID="{B8DD7A72-6DCA-4FE0-B18C-C8845B53C514}" presName="parentLeftMargin" presStyleLbl="node1" presStyleIdx="0" presStyleCnt="2"/>
      <dgm:spPr/>
      <dgm:t>
        <a:bodyPr/>
        <a:lstStyle/>
        <a:p>
          <a:endParaRPr lang="es-MX"/>
        </a:p>
      </dgm:t>
    </dgm:pt>
    <dgm:pt modelId="{81C66712-2A37-4008-9736-261A98489BED}" type="pres">
      <dgm:prSet presAssocID="{B8DD7A72-6DCA-4FE0-B18C-C8845B53C5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666C73-8921-4823-8F6B-DDD9FD909D0F}" type="pres">
      <dgm:prSet presAssocID="{B8DD7A72-6DCA-4FE0-B18C-C8845B53C514}" presName="negativeSpace" presStyleCnt="0"/>
      <dgm:spPr/>
      <dgm:t>
        <a:bodyPr/>
        <a:lstStyle/>
        <a:p>
          <a:endParaRPr lang="es-MX"/>
        </a:p>
      </dgm:t>
    </dgm:pt>
    <dgm:pt modelId="{4BC53636-12B3-4227-8239-FF36A1E7F87C}" type="pres">
      <dgm:prSet presAssocID="{B8DD7A72-6DCA-4FE0-B18C-C8845B53C51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53F8DC-141F-4B32-AAA7-F01C01F5ED34}" type="presOf" srcId="{24CD67A6-AA4B-417D-9B1E-55458ACA3931}" destId="{4BC53636-12B3-4227-8239-FF36A1E7F87C}" srcOrd="0" destOrd="1" presId="urn:microsoft.com/office/officeart/2005/8/layout/list1"/>
    <dgm:cxn modelId="{721E530E-9D77-49EE-AA1D-5C7DCA378261}" srcId="{B8DD7A72-6DCA-4FE0-B18C-C8845B53C514}" destId="{84E2DD4D-3B16-4A41-B5AA-4F93FEB65F41}" srcOrd="0" destOrd="0" parTransId="{A26A45F6-8BE0-4763-8EA8-26E59C3E36A6}" sibTransId="{6341FDE5-E92E-4BE6-ACF9-8354DE2A3C15}"/>
    <dgm:cxn modelId="{3F0B7157-63C7-4DC6-9D85-67490C41F2BE}" srcId="{3574203C-5B3D-4FA3-8103-2679563BF434}" destId="{B900DE66-4B71-4C3B-9ADA-34FC9DFC2704}" srcOrd="0" destOrd="0" parTransId="{7A43DCB9-DA9C-4BB5-B566-11DFBB20D716}" sibTransId="{09D76C89-79F3-4875-8366-B9E54C5EE945}"/>
    <dgm:cxn modelId="{9546876E-C204-4624-B601-53CBAD0CB08A}" srcId="{3574203C-5B3D-4FA3-8103-2679563BF434}" destId="{B8DD7A72-6DCA-4FE0-B18C-C8845B53C514}" srcOrd="1" destOrd="0" parTransId="{BDA5649F-96A7-40B0-B56C-00D14F1BDFDE}" sibTransId="{2C1E4AF6-7D09-4802-9F27-C131990962AB}"/>
    <dgm:cxn modelId="{75348A94-A742-4E4F-8ED8-D63DF5CF3A81}" type="presOf" srcId="{B8DD7A72-6DCA-4FE0-B18C-C8845B53C514}" destId="{81C66712-2A37-4008-9736-261A98489BED}" srcOrd="1" destOrd="0" presId="urn:microsoft.com/office/officeart/2005/8/layout/list1"/>
    <dgm:cxn modelId="{F41262C2-8BFB-4A2D-AF91-F51F5ABBEB3F}" type="presOf" srcId="{5CCB6DAB-CA5B-405F-9E37-B2FC3E15EE91}" destId="{550EC12F-AAE5-4165-82C0-8B0DB37079E7}" srcOrd="0" destOrd="0" presId="urn:microsoft.com/office/officeart/2005/8/layout/list1"/>
    <dgm:cxn modelId="{0469066B-0089-46FD-B9F3-C3B064FF57CA}" type="presOf" srcId="{B63E650B-B9DC-49D7-9EC9-A0C620C34BBD}" destId="{550EC12F-AAE5-4165-82C0-8B0DB37079E7}" srcOrd="0" destOrd="2" presId="urn:microsoft.com/office/officeart/2005/8/layout/list1"/>
    <dgm:cxn modelId="{1330CCD0-8FE1-4845-9D03-E5C2F9E48311}" type="presOf" srcId="{84E2DD4D-3B16-4A41-B5AA-4F93FEB65F41}" destId="{4BC53636-12B3-4227-8239-FF36A1E7F87C}" srcOrd="0" destOrd="0" presId="urn:microsoft.com/office/officeart/2005/8/layout/list1"/>
    <dgm:cxn modelId="{54CFD545-1A6C-4F3D-98E6-77D3A38216FC}" type="presOf" srcId="{B900DE66-4B71-4C3B-9ADA-34FC9DFC2704}" destId="{6CF909DE-A7D2-41DB-A4D5-DE61CC05A72D}" srcOrd="0" destOrd="0" presId="urn:microsoft.com/office/officeart/2005/8/layout/list1"/>
    <dgm:cxn modelId="{56AF8814-E3A3-4836-93B2-4B32161AF375}" srcId="{B900DE66-4B71-4C3B-9ADA-34FC9DFC2704}" destId="{5CCB6DAB-CA5B-405F-9E37-B2FC3E15EE91}" srcOrd="0" destOrd="0" parTransId="{05F28BF9-EFAF-4A27-8CDE-0D7DC7D7E0D6}" sibTransId="{23C79F0D-4FE1-4CAF-9294-93FC0924A4EF}"/>
    <dgm:cxn modelId="{31EEBC8B-2BF5-4034-BE94-FA7CD88FCADC}" srcId="{B8DD7A72-6DCA-4FE0-B18C-C8845B53C514}" destId="{24CD67A6-AA4B-417D-9B1E-55458ACA3931}" srcOrd="1" destOrd="0" parTransId="{3648D514-48D3-4F1F-8DBF-FBDC86CA3FF9}" sibTransId="{45614CC2-68F3-4C0A-A914-1E6D989E6EE4}"/>
    <dgm:cxn modelId="{4CB2C389-D72C-4BEF-B96D-57ADA0CF8BAC}" srcId="{B900DE66-4B71-4C3B-9ADA-34FC9DFC2704}" destId="{B5CAFEFD-1CFA-45EA-A3FD-2BBFCBF9A6F8}" srcOrd="1" destOrd="0" parTransId="{A1B8D018-2053-4344-B681-728E5E164D86}" sibTransId="{A6D38160-65EE-4210-B9E7-4E9FC08A873E}"/>
    <dgm:cxn modelId="{A22E6DCB-E4B6-4B5A-A82E-82C11AB6CFDB}" srcId="{B8DD7A72-6DCA-4FE0-B18C-C8845B53C514}" destId="{0B8AE6AF-E9B0-4931-87A0-EDAE06FD523F}" srcOrd="3" destOrd="0" parTransId="{0028F61F-00ED-4AAE-8ACC-76C35B28DA29}" sibTransId="{4742F9EE-B129-4760-B9D8-FF59D9018FC9}"/>
    <dgm:cxn modelId="{643F1A4D-2E7F-4925-ADBF-18316F21DFD5}" type="presOf" srcId="{B900DE66-4B71-4C3B-9ADA-34FC9DFC2704}" destId="{1C299CE8-A8A0-49F6-87DC-F5ED347C65E5}" srcOrd="1" destOrd="0" presId="urn:microsoft.com/office/officeart/2005/8/layout/list1"/>
    <dgm:cxn modelId="{08387E00-B418-4B61-89CD-EAA5EBF6A9B8}" type="presOf" srcId="{B5CAFEFD-1CFA-45EA-A3FD-2BBFCBF9A6F8}" destId="{550EC12F-AAE5-4165-82C0-8B0DB37079E7}" srcOrd="0" destOrd="1" presId="urn:microsoft.com/office/officeart/2005/8/layout/list1"/>
    <dgm:cxn modelId="{3CC05E17-B212-40A3-85BE-0180DEAD9689}" type="presOf" srcId="{0B8AE6AF-E9B0-4931-87A0-EDAE06FD523F}" destId="{4BC53636-12B3-4227-8239-FF36A1E7F87C}" srcOrd="0" destOrd="3" presId="urn:microsoft.com/office/officeart/2005/8/layout/list1"/>
    <dgm:cxn modelId="{16575729-CF43-4AE1-842A-61514FED4A05}" type="presOf" srcId="{B8DD7A72-6DCA-4FE0-B18C-C8845B53C514}" destId="{1BDF59F6-3EE6-4CC4-9D60-28BB7B2B954D}" srcOrd="0" destOrd="0" presId="urn:microsoft.com/office/officeart/2005/8/layout/list1"/>
    <dgm:cxn modelId="{A735562F-6B78-4396-99DB-767C71D053D1}" type="presOf" srcId="{3574203C-5B3D-4FA3-8103-2679563BF434}" destId="{B42D7E9B-63B2-4A32-9573-9925FF277BA1}" srcOrd="0" destOrd="0" presId="urn:microsoft.com/office/officeart/2005/8/layout/list1"/>
    <dgm:cxn modelId="{500DADF4-276F-4EB4-B390-563C22BE3696}" srcId="{B900DE66-4B71-4C3B-9ADA-34FC9DFC2704}" destId="{B63E650B-B9DC-49D7-9EC9-A0C620C34BBD}" srcOrd="2" destOrd="0" parTransId="{22206538-43F2-4E6B-A312-426479AEBCCB}" sibTransId="{D315412D-E7D2-4FE7-8B2A-55607B7921F5}"/>
    <dgm:cxn modelId="{BF90E5CC-B12C-4B1B-8786-D1DC9D9BAA1E}" type="presOf" srcId="{F5E6B2BC-3CAC-4850-87AD-B6ABB7D82D05}" destId="{4BC53636-12B3-4227-8239-FF36A1E7F87C}" srcOrd="0" destOrd="2" presId="urn:microsoft.com/office/officeart/2005/8/layout/list1"/>
    <dgm:cxn modelId="{DD398F94-4B62-49E7-9FEE-688B4264B2BA}" srcId="{B8DD7A72-6DCA-4FE0-B18C-C8845B53C514}" destId="{F5E6B2BC-3CAC-4850-87AD-B6ABB7D82D05}" srcOrd="2" destOrd="0" parTransId="{A432439B-B1AB-47A5-B4AD-C93F43E64DD6}" sibTransId="{1349DA34-7DA0-40F0-B8D5-49A70C74DA36}"/>
    <dgm:cxn modelId="{1B02D383-DF7D-4DC5-A35B-7F0289C16AF4}" type="presParOf" srcId="{B42D7E9B-63B2-4A32-9573-9925FF277BA1}" destId="{887FE214-596C-48F1-AD23-4417A7D90CAE}" srcOrd="0" destOrd="0" presId="urn:microsoft.com/office/officeart/2005/8/layout/list1"/>
    <dgm:cxn modelId="{C4245D90-4324-4F0B-9EC8-381BBDADD617}" type="presParOf" srcId="{887FE214-596C-48F1-AD23-4417A7D90CAE}" destId="{6CF909DE-A7D2-41DB-A4D5-DE61CC05A72D}" srcOrd="0" destOrd="0" presId="urn:microsoft.com/office/officeart/2005/8/layout/list1"/>
    <dgm:cxn modelId="{E8F40F43-4A06-45D9-9C76-B2A28FBFB988}" type="presParOf" srcId="{887FE214-596C-48F1-AD23-4417A7D90CAE}" destId="{1C299CE8-A8A0-49F6-87DC-F5ED347C65E5}" srcOrd="1" destOrd="0" presId="urn:microsoft.com/office/officeart/2005/8/layout/list1"/>
    <dgm:cxn modelId="{E8C6C566-0866-4A55-9303-43D300BDD563}" type="presParOf" srcId="{B42D7E9B-63B2-4A32-9573-9925FF277BA1}" destId="{0726B259-4E06-4130-84BC-C990E6BD1BA6}" srcOrd="1" destOrd="0" presId="urn:microsoft.com/office/officeart/2005/8/layout/list1"/>
    <dgm:cxn modelId="{856CD626-E8AA-464F-AB2B-039C7BDC0C1F}" type="presParOf" srcId="{B42D7E9B-63B2-4A32-9573-9925FF277BA1}" destId="{550EC12F-AAE5-4165-82C0-8B0DB37079E7}" srcOrd="2" destOrd="0" presId="urn:microsoft.com/office/officeart/2005/8/layout/list1"/>
    <dgm:cxn modelId="{71519B81-0F39-43BA-B9AF-E23EB07E0636}" type="presParOf" srcId="{B42D7E9B-63B2-4A32-9573-9925FF277BA1}" destId="{0334D658-127C-4742-B0BD-EE2F2C153868}" srcOrd="3" destOrd="0" presId="urn:microsoft.com/office/officeart/2005/8/layout/list1"/>
    <dgm:cxn modelId="{D008EE97-5073-4A83-A3BF-E06C1E40F68E}" type="presParOf" srcId="{B42D7E9B-63B2-4A32-9573-9925FF277BA1}" destId="{339A0030-FB52-4676-9416-E3580C684D8E}" srcOrd="4" destOrd="0" presId="urn:microsoft.com/office/officeart/2005/8/layout/list1"/>
    <dgm:cxn modelId="{021BA644-C065-4B50-98A9-EDB3DBBA586C}" type="presParOf" srcId="{339A0030-FB52-4676-9416-E3580C684D8E}" destId="{1BDF59F6-3EE6-4CC4-9D60-28BB7B2B954D}" srcOrd="0" destOrd="0" presId="urn:microsoft.com/office/officeart/2005/8/layout/list1"/>
    <dgm:cxn modelId="{53F7F164-AFBD-4196-A5D1-E7A213A6F369}" type="presParOf" srcId="{339A0030-FB52-4676-9416-E3580C684D8E}" destId="{81C66712-2A37-4008-9736-261A98489BED}" srcOrd="1" destOrd="0" presId="urn:microsoft.com/office/officeart/2005/8/layout/list1"/>
    <dgm:cxn modelId="{83CAA721-DE73-4616-AA05-9D5293E14D14}" type="presParOf" srcId="{B42D7E9B-63B2-4A32-9573-9925FF277BA1}" destId="{C6666C73-8921-4823-8F6B-DDD9FD909D0F}" srcOrd="5" destOrd="0" presId="urn:microsoft.com/office/officeart/2005/8/layout/list1"/>
    <dgm:cxn modelId="{D5F7A275-BD57-40D9-AC8E-BA5DC92664E9}" type="presParOf" srcId="{B42D7E9B-63B2-4A32-9573-9925FF277BA1}" destId="{4BC53636-12B3-4227-8239-FF36A1E7F8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C66676-768F-4477-A4C2-BAD2171613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9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C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/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6792-4394-494C-BAE0-F30EF39A50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D4E2B-6E29-4239-AE77-72F0FC731A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21877-383E-4683-B8B2-0EC05BB19F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B1A45-09B3-4A4B-9ECD-C2811B1245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5AE0-4059-4FEE-993F-C75E07C67B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9B59-06FF-4DA5-AC17-C8C7D15A22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1957-4947-4C06-8E27-D36F6FFEEF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8B13-BF27-4F8B-9731-6DD2C2F002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EB88-CEE2-4B39-9C5B-B4C2B2088D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3CA6C-287B-4D63-B229-115AD3BE56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D1E1-731C-4A47-983E-2ED257F7B5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3852-F998-4B02-896B-F8A267E823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0D66-C986-4B86-AA82-4AED812D0D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27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70AF29C-1C6A-44B9-977F-4E2466848FF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1000100" y="1285860"/>
            <a:ext cx="7358114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¨ ANALISIS COMPARATIVO DE LOS FACTORES DE PERMANENCIA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FACTORES DE DESERCION DE LOS CADETES 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PRIMER CURSO MILITAR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DE LA ESMIL EN 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PERIODO 2010-2011  </a:t>
            </a:r>
            <a:r>
              <a:rPr lang="es-EC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¨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719827"/>
              </p:ext>
            </p:extLst>
          </p:nvPr>
        </p:nvGraphicFramePr>
        <p:xfrm>
          <a:off x="457200" y="2492896"/>
          <a:ext cx="8229600" cy="421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9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FRAUDE EN EXAMENES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BAJO RENDIMIENTO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BAJA MEDICA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9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RESOLUCION DE TRIBUNAL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SOLICITUD VOLUNTARIA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830704"/>
            <a:ext cx="83529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PERSONAL DE CADETES DEL PRIMER CURSO MILITAR  QUE FUERON SEPARADOS DE LA ESCUELA MILITAR  EN EL AÑO LECTIVO 2009 - 2010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9106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63931"/>
              </p:ext>
            </p:extLst>
          </p:nvPr>
        </p:nvGraphicFramePr>
        <p:xfrm>
          <a:off x="443345" y="2531696"/>
          <a:ext cx="8229600" cy="4210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19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MOTIVO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FRAUDE EN EXAMENES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BAJO RENDIMIENTO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BAJA MEDICA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9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RESOLUCION DE TRIBUNAL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5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SOLICITUD VOLUNTARIA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345" y="1046728"/>
            <a:ext cx="83771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PERSONAL DE CADETES DEL PRIMER CURSO MILITAR  QUE FUERON SEPARADOS DE LA ESCUELA MILITAR  EN EL AÑO LECTIVO 2010 - 2011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3476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311524"/>
              </p:ext>
            </p:extLst>
          </p:nvPr>
        </p:nvGraphicFramePr>
        <p:xfrm>
          <a:off x="395538" y="1916831"/>
          <a:ext cx="8352925" cy="4185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857"/>
                <a:gridCol w="2685058"/>
                <a:gridCol w="2733800"/>
                <a:gridCol w="1941210"/>
              </a:tblGrid>
              <a:tr h="1338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AÑO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NUMERO TOTAL DE PROMOCION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DESERCIONES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 EL TRANSCURSO DE ESCUELA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PERMANENCIA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7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2007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167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133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2008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165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148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2009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168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71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2010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149</a:t>
                      </a:r>
                      <a:endParaRPr lang="es-MX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126</a:t>
                      </a:r>
                      <a:endParaRPr lang="es-MX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9505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53689405"/>
              </p:ext>
            </p:extLst>
          </p:nvPr>
        </p:nvGraphicFramePr>
        <p:xfrm>
          <a:off x="1300378" y="2276872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530055" y="1232427"/>
            <a:ext cx="33313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MOTIVACIÓN </a:t>
            </a:r>
            <a:r>
              <a:rPr lang="es-ES" sz="36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9882379"/>
              </p:ext>
            </p:extLst>
          </p:nvPr>
        </p:nvGraphicFramePr>
        <p:xfrm>
          <a:off x="113153" y="1412776"/>
          <a:ext cx="90364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550449" y="909262"/>
            <a:ext cx="333136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MOTIVACIÓN </a:t>
            </a:r>
            <a:r>
              <a:rPr lang="es-ES" sz="36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10475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995571"/>
              </p:ext>
            </p:extLst>
          </p:nvPr>
        </p:nvGraphicFramePr>
        <p:xfrm>
          <a:off x="323528" y="1879140"/>
          <a:ext cx="8568952" cy="486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164569" y="1232427"/>
            <a:ext cx="40623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DESMOTIVACIÓN </a:t>
            </a:r>
            <a:r>
              <a:rPr lang="es-ES" sz="36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73449783"/>
              </p:ext>
            </p:extLst>
          </p:nvPr>
        </p:nvGraphicFramePr>
        <p:xfrm>
          <a:off x="827584" y="2276872"/>
          <a:ext cx="79208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257543" y="1232427"/>
            <a:ext cx="387638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PERMANENCIA  </a:t>
            </a:r>
            <a:r>
              <a:rPr lang="es-ES" sz="36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195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0" y="1500174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METODOS UTILIZADOS EN LA INVESTIGACION</a:t>
            </a:r>
            <a:endParaRPr lang="es-E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500174"/>
          <a:ext cx="814393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19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 rot="20295157">
            <a:off x="248089" y="3294015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ESTADO ACTUAL DEL PROBLEMA</a:t>
            </a:r>
            <a:endParaRPr lang="es-E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" y="1227311"/>
            <a:ext cx="9132009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s-E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¿CREE USTED INTERESANTE QUE LOS CADETES CONOZCAN A FONDO A QUE TIPO DE FORMACIÓN ELLOS SE ATIENEN AL INGRESAR A LA ESMIL?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11638" y="3862388"/>
          <a:ext cx="4720896" cy="280693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37885"/>
                <a:gridCol w="2403401"/>
                <a:gridCol w="590600"/>
                <a:gridCol w="1189010"/>
              </a:tblGrid>
              <a:tr h="701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N°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Alternativa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f.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Si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87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s-ES" sz="28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73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s-ES" sz="28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285720" y="3786190"/>
          <a:ext cx="389685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357422" y="1071546"/>
            <a:ext cx="41658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 N° </a:t>
            </a:r>
            <a:r>
              <a:rPr lang="es-E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0"/>
            <a:ext cx="46434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/>
        </p:nvGraphicFramePr>
        <p:xfrm>
          <a:off x="571472" y="1825628"/>
          <a:ext cx="8286808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3143240" y="928670"/>
            <a:ext cx="305083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RESUMEN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0416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5226" y="908720"/>
            <a:ext cx="9132009" cy="20313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s-E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E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¿ES LA FORMACIÓN MILITAR UN MOTIVO DE PERMANENCIA DE LOS CADETES DE PRIMER CURSO MILITAR EN LA  ESMIL?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530725" y="3716338"/>
          <a:ext cx="4566005" cy="2643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7286"/>
                <a:gridCol w="2154717"/>
                <a:gridCol w="595377"/>
                <a:gridCol w="1198625"/>
              </a:tblGrid>
              <a:tr h="7202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N°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Alternativa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f.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Si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61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No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0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/>
                        </a:rPr>
                        <a:t>76</a:t>
                      </a:r>
                      <a:endParaRPr lang="es-ES" sz="2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s-ES" sz="2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285720" y="3714752"/>
          <a:ext cx="4003494" cy="269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Rectángulo"/>
          <p:cNvSpPr/>
          <p:nvPr/>
        </p:nvSpPr>
        <p:spPr>
          <a:xfrm>
            <a:off x="2357422" y="1071546"/>
            <a:ext cx="44287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 N° 10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43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57422" y="1071546"/>
            <a:ext cx="40520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PEGUNTA N° 12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1999" y="2357430"/>
          <a:ext cx="4572000" cy="3857652"/>
        </p:xfrm>
        <a:graphic>
          <a:graphicData uri="http://schemas.openxmlformats.org/drawingml/2006/table">
            <a:tbl>
              <a:tblPr/>
              <a:tblGrid>
                <a:gridCol w="520920"/>
                <a:gridCol w="2327598"/>
                <a:gridCol w="571973"/>
                <a:gridCol w="1151509"/>
              </a:tblGrid>
              <a:tr h="642942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N°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70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92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71448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¿CREE USTED QUE LOS CADETES DE LOS COLEGIOS MILITARES TIENEN UNA MAYOR MOTIVACION AL INGRESAR A LA ESMIL?</a:t>
            </a:r>
            <a:endParaRPr lang="es-E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7 Gráfico"/>
          <p:cNvGraphicFramePr/>
          <p:nvPr/>
        </p:nvGraphicFramePr>
        <p:xfrm>
          <a:off x="285720" y="3571876"/>
          <a:ext cx="4044587" cy="270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26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357422" y="1071546"/>
            <a:ext cx="4428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 N° 13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714488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¿PIENSA USTED QUE LA PRE–MILITAR QUE RECIBEN LOS ALUMNOS DE LOS DIFERENTES COLEGIOS DEL ECUADOR, ES DETERMINANTE AL INGRESO Y MARCA UNA PERMANENCIA DE LOS CADETES?</a:t>
            </a:r>
            <a:endParaRPr lang="es-E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00562" y="2571744"/>
          <a:ext cx="4643438" cy="3811926"/>
        </p:xfrm>
        <a:graphic>
          <a:graphicData uri="http://schemas.openxmlformats.org/drawingml/2006/table">
            <a:tbl>
              <a:tblPr/>
              <a:tblGrid>
                <a:gridCol w="529060"/>
                <a:gridCol w="2363967"/>
                <a:gridCol w="580910"/>
                <a:gridCol w="1169501"/>
              </a:tblGrid>
              <a:tr h="59058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44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2800" b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N°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Alternativa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f.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Si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91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26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76</a:t>
                      </a:r>
                      <a:endParaRPr lang="es-EC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285720" y="3714752"/>
          <a:ext cx="4044587" cy="270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39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40796611"/>
              </p:ext>
            </p:extLst>
          </p:nvPr>
        </p:nvGraphicFramePr>
        <p:xfrm>
          <a:off x="323528" y="1290054"/>
          <a:ext cx="8496944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/>
        </p:nvGraphicFramePr>
        <p:xfrm>
          <a:off x="0" y="1142984"/>
          <a:ext cx="91440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5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16918040"/>
              </p:ext>
            </p:extLst>
          </p:nvPr>
        </p:nvGraphicFramePr>
        <p:xfrm>
          <a:off x="571472" y="1357298"/>
          <a:ext cx="79296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23528" y="1232428"/>
            <a:ext cx="49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2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Recomendaciones   </a:t>
            </a:r>
            <a:r>
              <a:rPr lang="es-ES" sz="36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 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07504" y="1878759"/>
          <a:ext cx="8280919" cy="4678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49"/>
            <a:ext cx="9144000" cy="665210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5233" y="2204864"/>
            <a:ext cx="8953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 POR SU ATENCIÓN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40688483"/>
              </p:ext>
            </p:extLst>
          </p:nvPr>
        </p:nvGraphicFramePr>
        <p:xfrm>
          <a:off x="107504" y="1397000"/>
          <a:ext cx="8928992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1500166" y="1142984"/>
            <a:ext cx="616991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OBJETIVO GENERAL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714348" y="1714488"/>
          <a:ext cx="7929618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sello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42852"/>
            <a:ext cx="1142976" cy="10818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Sin títul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42875"/>
            <a:ext cx="4643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/>
        </p:nvGraphicFramePr>
        <p:xfrm>
          <a:off x="428596" y="2285992"/>
          <a:ext cx="8286808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42976" y="1428736"/>
            <a:ext cx="67916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OBJETIVOS ESPECIFICOS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70647" y="1044599"/>
            <a:ext cx="40600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rgbClr val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HIPÓTESIS 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74288351"/>
              </p:ext>
            </p:extLst>
          </p:nvPr>
        </p:nvGraphicFramePr>
        <p:xfrm>
          <a:off x="361717" y="1967928"/>
          <a:ext cx="8424936" cy="512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06" name="Picture 50" descr="D:\Leo\Pictures\comando\Sin títul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0"/>
            <a:ext cx="4756901" cy="1044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07" name="Picture 51" descr="D:\Leo\Pictures\comando\sello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79162" cy="11157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715015805"/>
              </p:ext>
            </p:extLst>
          </p:nvPr>
        </p:nvGraphicFramePr>
        <p:xfrm>
          <a:off x="0" y="2204864"/>
          <a:ext cx="8964488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Rectángulo"/>
          <p:cNvSpPr/>
          <p:nvPr/>
        </p:nvSpPr>
        <p:spPr>
          <a:xfrm>
            <a:off x="2714612" y="857232"/>
            <a:ext cx="375776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MARCO TEÓRICO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071802" y="1500174"/>
            <a:ext cx="332014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Arial" pitchFamily="34" charset="0"/>
              <a:buChar char="•"/>
              <a:defRPr/>
            </a:pPr>
            <a:r>
              <a:rPr lang="es-E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DESERCIÓN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532676"/>
              </p:ext>
            </p:extLst>
          </p:nvPr>
        </p:nvGraphicFramePr>
        <p:xfrm>
          <a:off x="457200" y="2919724"/>
          <a:ext cx="8229600" cy="3589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64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FRAUDE EN EXAMENES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BAJO RENDIMIENTO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BAJA MEDICA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5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RESOLUCION DE TRIBUNAL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45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SOLICITUD VOLUNTARIA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268760"/>
            <a:ext cx="8352928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8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PERSONAL DE CADETES QUE FUERON SEPARADOS EN LA ESCUELA MILITAR EN EL AÑO LECTIVO 2007 – 2008</a:t>
            </a:r>
            <a:endParaRPr kumimoji="0" lang="es-MX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3201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53826"/>
              </p:ext>
            </p:extLst>
          </p:nvPr>
        </p:nvGraphicFramePr>
        <p:xfrm>
          <a:off x="457200" y="2564904"/>
          <a:ext cx="8229600" cy="417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4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ORDEN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MOTIVO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CURSO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FRAUDE EN EXAMENES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------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BAJO RENDIMIENTO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BAJA MEDICA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1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RESOLUCION DE TRIBUNAL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92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SOLICITUD VOLUNTARIA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C.M.</a:t>
                      </a:r>
                      <a:endParaRPr lang="es-MX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</a:t>
                      </a:r>
                      <a:endParaRPr lang="es-MX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8854" y="1159386"/>
            <a:ext cx="827961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PERSONAL DE CADETES QUE FUERON SEPARADOS EN LA ESCUELA MILITAR EN EL AÑO LECTIVO 2008 – 2009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581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ce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rc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5501</TotalTime>
  <Words>974</Words>
  <Application>Microsoft Office PowerPoint</Application>
  <PresentationFormat>Presentación en pantalla (4:3)</PresentationFormat>
  <Paragraphs>318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Algerian</vt:lpstr>
      <vt:lpstr>Andalus</vt:lpstr>
      <vt:lpstr>Arial</vt:lpstr>
      <vt:lpstr>Calibri</vt:lpstr>
      <vt:lpstr>Times New Roman</vt:lpstr>
      <vt:lpstr>Wingdings</vt:lpstr>
      <vt:lpstr>Arce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Jorge Vallejo</dc:creator>
  <cp:lastModifiedBy>Josimar Bravo</cp:lastModifiedBy>
  <cp:revision>191</cp:revision>
  <dcterms:created xsi:type="dcterms:W3CDTF">2008-06-09T22:33:10Z</dcterms:created>
  <dcterms:modified xsi:type="dcterms:W3CDTF">2017-09-13T15:46:18Z</dcterms:modified>
</cp:coreProperties>
</file>