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78" r:id="rId5"/>
    <p:sldId id="259" r:id="rId6"/>
    <p:sldId id="260" r:id="rId7"/>
    <p:sldId id="276" r:id="rId8"/>
    <p:sldId id="262" r:id="rId9"/>
    <p:sldId id="287" r:id="rId10"/>
    <p:sldId id="263" r:id="rId11"/>
    <p:sldId id="265" r:id="rId12"/>
    <p:sldId id="266" r:id="rId13"/>
    <p:sldId id="267" r:id="rId14"/>
    <p:sldId id="279" r:id="rId15"/>
    <p:sldId id="271" r:id="rId16"/>
    <p:sldId id="270" r:id="rId17"/>
    <p:sldId id="272" r:id="rId18"/>
    <p:sldId id="280" r:id="rId19"/>
    <p:sldId id="282" r:id="rId20"/>
    <p:sldId id="281" r:id="rId21"/>
    <p:sldId id="283" r:id="rId22"/>
    <p:sldId id="284" r:id="rId23"/>
    <p:sldId id="273" r:id="rId24"/>
    <p:sldId id="274" r:id="rId25"/>
    <p:sldId id="286"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0" autoAdjust="0"/>
  </p:normalViewPr>
  <p:slideViewPr>
    <p:cSldViewPr>
      <p:cViewPr varScale="1">
        <p:scale>
          <a:sx n="74" d="100"/>
          <a:sy n="74" d="100"/>
        </p:scale>
        <p:origin x="10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PREGUNTA 16</a:t>
            </a:r>
          </a:p>
        </c:rich>
      </c:tx>
      <c:layout>
        <c:manualLayout>
          <c:xMode val="edge"/>
          <c:yMode val="edge"/>
          <c:x val="2.0052128900554099E-2"/>
          <c:y val="2.3809523809523846E-2"/>
        </c:manualLayout>
      </c:layout>
      <c:overlay val="0"/>
    </c:title>
    <c:autoTitleDeleted val="0"/>
    <c:plotArea>
      <c:layout/>
      <c:pieChart>
        <c:varyColors val="1"/>
        <c:ser>
          <c:idx val="0"/>
          <c:order val="0"/>
          <c:tx>
            <c:strRef>
              <c:f>Hoja1!$B$1</c:f>
              <c:strCache>
                <c:ptCount val="1"/>
                <c:pt idx="0">
                  <c:v>PREGUNTA 16</c:v>
                </c:pt>
              </c:strCache>
            </c:strRef>
          </c:tx>
          <c:dPt>
            <c:idx val="3"/>
            <c:bubble3D val="0"/>
          </c:dPt>
          <c:dPt>
            <c:idx val="4"/>
            <c:bubble3D val="0"/>
          </c:dPt>
          <c:dLbls>
            <c:dLbl>
              <c:idx val="0"/>
              <c:tx>
                <c:rich>
                  <a:bodyPr/>
                  <a:lstStyle/>
                  <a:p>
                    <a:r>
                      <a:rPr lang="en-US"/>
                      <a:t>EXCELENTE 
6%</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Hoja1!$A$2:$A$6</c:f>
              <c:strCache>
                <c:ptCount val="5"/>
                <c:pt idx="0">
                  <c:v>EXELENTE </c:v>
                </c:pt>
                <c:pt idx="1">
                  <c:v>MUY BUENO</c:v>
                </c:pt>
                <c:pt idx="2">
                  <c:v>BUENO</c:v>
                </c:pt>
                <c:pt idx="3">
                  <c:v>REGULAR</c:v>
                </c:pt>
                <c:pt idx="4">
                  <c:v>DEFICIENTE</c:v>
                </c:pt>
              </c:strCache>
            </c:strRef>
          </c:cat>
          <c:val>
            <c:numRef>
              <c:f>Hoja1!$B$2:$B$6</c:f>
              <c:numCache>
                <c:formatCode>General</c:formatCode>
                <c:ptCount val="5"/>
                <c:pt idx="0">
                  <c:v>6</c:v>
                </c:pt>
                <c:pt idx="1">
                  <c:v>7</c:v>
                </c:pt>
                <c:pt idx="2">
                  <c:v>24</c:v>
                </c:pt>
                <c:pt idx="3">
                  <c:v>29</c:v>
                </c:pt>
                <c:pt idx="4">
                  <c:v>34</c:v>
                </c:pt>
              </c:numCache>
            </c:numRef>
          </c:val>
        </c:ser>
        <c:ser>
          <c:idx val="1"/>
          <c:order val="1"/>
          <c:tx>
            <c:strRef>
              <c:f>Hoja1!$C$1</c:f>
              <c:strCache>
                <c:ptCount val="1"/>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Hoja1!$A$2:$A$6</c:f>
              <c:strCache>
                <c:ptCount val="5"/>
                <c:pt idx="0">
                  <c:v>EXELENTE </c:v>
                </c:pt>
                <c:pt idx="1">
                  <c:v>MUY BUENO</c:v>
                </c:pt>
                <c:pt idx="2">
                  <c:v>BUENO</c:v>
                </c:pt>
                <c:pt idx="3">
                  <c:v>REGULAR</c:v>
                </c:pt>
                <c:pt idx="4">
                  <c:v>DEFICIENTE</c:v>
                </c:pt>
              </c:strCache>
            </c:strRef>
          </c:cat>
          <c:val>
            <c:numRef>
              <c:f>Hoja1!$C$2:$C$6</c:f>
              <c:numCache>
                <c:formatCode>General</c:formatCode>
                <c:ptCount val="5"/>
                <c:pt idx="0">
                  <c:v>30</c:v>
                </c:pt>
                <c:pt idx="1">
                  <c:v>35</c:v>
                </c:pt>
                <c:pt idx="2">
                  <c:v>120</c:v>
                </c:pt>
                <c:pt idx="3">
                  <c:v>145</c:v>
                </c:pt>
                <c:pt idx="4">
                  <c:v>170</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2000" dirty="0" smtClean="0"/>
              <a:t>PREGUNTA 4</a:t>
            </a:r>
            <a:endParaRPr lang="en-US" sz="2000" dirty="0"/>
          </a:p>
        </c:rich>
      </c:tx>
      <c:layout>
        <c:manualLayout>
          <c:xMode val="edge"/>
          <c:yMode val="edge"/>
          <c:x val="2.0052128900554099E-2"/>
          <c:y val="2.3809523809523812E-2"/>
        </c:manualLayout>
      </c:layout>
      <c:overlay val="0"/>
    </c:title>
    <c:autoTitleDeleted val="0"/>
    <c:plotArea>
      <c:layout/>
      <c:pieChart>
        <c:varyColors val="1"/>
        <c:ser>
          <c:idx val="0"/>
          <c:order val="0"/>
          <c:tx>
            <c:strRef>
              <c:f>Hoja1!$B$1</c:f>
              <c:strCache>
                <c:ptCount val="1"/>
                <c:pt idx="0">
                  <c:v>Pregunta 4</c:v>
                </c:pt>
              </c:strCache>
            </c:strRef>
          </c:tx>
          <c:spPr>
            <a:scene3d>
              <a:camera prst="orthographicFront"/>
              <a:lightRig rig="glow" dir="t">
                <a:rot lat="0" lon="0" rev="4800000"/>
              </a:lightRig>
            </a:scene3d>
            <a:sp3d prstMaterial="matte">
              <a:bevelT w="127000" h="63500"/>
            </a:sp3d>
          </c:spPr>
          <c:dPt>
            <c:idx val="3"/>
            <c:bubble3D val="0"/>
            <c:spPr>
              <a:solidFill>
                <a:srgbClr val="FFFF66"/>
              </a:solidFill>
              <a:scene3d>
                <a:camera prst="orthographicFront"/>
                <a:lightRig rig="glow" dir="t">
                  <a:rot lat="0" lon="0" rev="4800000"/>
                </a:lightRig>
              </a:scene3d>
              <a:sp3d prstMaterial="matte">
                <a:bevelT w="127000" h="63500"/>
              </a:sp3d>
            </c:spPr>
          </c:dPt>
          <c:dPt>
            <c:idx val="4"/>
            <c:bubble3D val="0"/>
            <c:spPr>
              <a:solidFill>
                <a:schemeClr val="accent6">
                  <a:lumMod val="60000"/>
                  <a:lumOff val="40000"/>
                </a:schemeClr>
              </a:solidFill>
              <a:scene3d>
                <a:camera prst="orthographicFront"/>
                <a:lightRig rig="glow" dir="t">
                  <a:rot lat="0" lon="0" rev="4800000"/>
                </a:lightRig>
              </a:scene3d>
              <a:sp3d prstMaterial="matte">
                <a:bevelT w="127000" h="63500"/>
              </a:sp3d>
            </c:spPr>
          </c:dPt>
          <c:dLbls>
            <c:dLbl>
              <c:idx val="0"/>
              <c:tx>
                <c:rich>
                  <a:bodyPr/>
                  <a:lstStyle/>
                  <a:p>
                    <a:r>
                      <a:rPr lang="en-US" sz="1400"/>
                      <a:t>EXCELENTE 
27%</a:t>
                    </a:r>
                    <a:endParaRPr lang="en-US" sz="1100"/>
                  </a:p>
                </c:rich>
              </c:tx>
              <c:showLegendKey val="0"/>
              <c:showVal val="0"/>
              <c:showCatName val="1"/>
              <c:showSerName val="0"/>
              <c:showPercent val="1"/>
              <c:showBubbleSize val="0"/>
              <c:extLst>
                <c:ext xmlns:c15="http://schemas.microsoft.com/office/drawing/2012/chart" uri="{CE6537A1-D6FC-4f65-9D91-7224C49458BB}"/>
              </c:extLst>
            </c:dLbl>
            <c:dLbl>
              <c:idx val="4"/>
              <c:layout>
                <c:manualLayout>
                  <c:x val="5.0206048125236963E-2"/>
                  <c:y val="3.979938725912669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Hoja1!$A$2:$A$6</c:f>
              <c:strCache>
                <c:ptCount val="5"/>
                <c:pt idx="0">
                  <c:v>EXELENTE </c:v>
                </c:pt>
                <c:pt idx="1">
                  <c:v>MUY BUENO</c:v>
                </c:pt>
                <c:pt idx="2">
                  <c:v>BUENO</c:v>
                </c:pt>
                <c:pt idx="3">
                  <c:v>REGULAR</c:v>
                </c:pt>
                <c:pt idx="4">
                  <c:v>DEFICIENTE</c:v>
                </c:pt>
              </c:strCache>
            </c:strRef>
          </c:cat>
          <c:val>
            <c:numRef>
              <c:f>Hoja1!$B$2:$B$6</c:f>
              <c:numCache>
                <c:formatCode>General</c:formatCode>
                <c:ptCount val="5"/>
                <c:pt idx="0">
                  <c:v>27</c:v>
                </c:pt>
                <c:pt idx="1">
                  <c:v>37</c:v>
                </c:pt>
                <c:pt idx="2">
                  <c:v>11</c:v>
                </c:pt>
                <c:pt idx="3">
                  <c:v>17</c:v>
                </c:pt>
                <c:pt idx="4">
                  <c:v>9</c:v>
                </c:pt>
              </c:numCache>
            </c:numRef>
          </c:val>
        </c:ser>
        <c:ser>
          <c:idx val="1"/>
          <c:order val="1"/>
          <c:tx>
            <c:strRef>
              <c:f>Hoja1!$C$1</c:f>
              <c:strCache>
                <c:ptCount val="1"/>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Hoja1!$A$2:$A$6</c:f>
              <c:strCache>
                <c:ptCount val="5"/>
                <c:pt idx="0">
                  <c:v>EXELENTE </c:v>
                </c:pt>
                <c:pt idx="1">
                  <c:v>MUY BUENO</c:v>
                </c:pt>
                <c:pt idx="2">
                  <c:v>BUENO</c:v>
                </c:pt>
                <c:pt idx="3">
                  <c:v>REGULAR</c:v>
                </c:pt>
                <c:pt idx="4">
                  <c:v>DEFICIENTE</c:v>
                </c:pt>
              </c:strCache>
            </c:strRef>
          </c:cat>
          <c:val>
            <c:numRef>
              <c:f>Hoja1!$C$2:$C$6</c:f>
              <c:numCache>
                <c:formatCode>General</c:formatCode>
                <c:ptCount val="5"/>
                <c:pt idx="0">
                  <c:v>54</c:v>
                </c:pt>
                <c:pt idx="1">
                  <c:v>74</c:v>
                </c:pt>
                <c:pt idx="2">
                  <c:v>22</c:v>
                </c:pt>
                <c:pt idx="3">
                  <c:v>34</c:v>
                </c:pt>
                <c:pt idx="4">
                  <c:v>18</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b="1"/>
      </a:pPr>
      <a:endParaRPr lang="es-EC"/>
    </a:p>
  </c:txPr>
  <c:externalData r:id="rId1">
    <c:autoUpdate val="0"/>
  </c:externalData>
</c:chartSpace>
</file>

<file path=ppt/diagrams/_rels/data2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7B1E-6122-498B-91FB-400B955A88C9}" type="doc">
      <dgm:prSet loTypeId="urn:microsoft.com/office/officeart/2005/8/layout/funnel1" loCatId="process" qsTypeId="urn:microsoft.com/office/officeart/2005/8/quickstyle/3d9" qsCatId="3D" csTypeId="urn:microsoft.com/office/officeart/2005/8/colors/colorful1" csCatId="colorful" phldr="1"/>
      <dgm:spPr/>
    </dgm:pt>
    <dgm:pt modelId="{E42428B2-3ACC-4FBF-83FC-354645CCD44F}">
      <dgm:prSet phldrT="[Texto]" custT="1"/>
      <dgm:spPr/>
      <dgm:t>
        <a:bodyPr/>
        <a:lstStyle/>
        <a:p>
          <a:r>
            <a:rPr lang="es-ES" sz="3200" b="1" cap="none" spc="0" smtClean="0">
              <a:ln w="11430"/>
              <a:effectLst>
                <a:outerShdw blurRad="50800" dist="38100" dir="2700000" algn="tl" rotWithShape="0">
                  <a:prstClr val="black">
                    <a:alpha val="40000"/>
                  </a:prstClr>
                </a:outerShdw>
              </a:effectLst>
            </a:rPr>
            <a:t>TEMA</a:t>
          </a:r>
          <a:r>
            <a:rPr lang="es-ES" sz="2000" b="1" cap="none" spc="0" smtClean="0">
              <a:ln w="11430"/>
              <a:effectLst>
                <a:outerShdw blurRad="50800" dist="38100" dir="2700000" algn="tl" rotWithShape="0">
                  <a:prstClr val="black">
                    <a:alpha val="40000"/>
                  </a:prstClr>
                </a:outerShdw>
              </a:effectLst>
            </a:rPr>
            <a:t> </a:t>
          </a:r>
          <a:endParaRPr lang="es-EC" sz="2000" b="1" cap="none" spc="0" dirty="0">
            <a:ln w="11430"/>
            <a:effectLst>
              <a:outerShdw blurRad="50800" dist="38100" dir="2700000" algn="tl" rotWithShape="0">
                <a:prstClr val="black">
                  <a:alpha val="40000"/>
                </a:prstClr>
              </a:outerShdw>
            </a:effectLst>
          </a:endParaRPr>
        </a:p>
      </dgm:t>
    </dgm:pt>
    <dgm:pt modelId="{C6C81161-858E-41BB-98C9-BA20944AE555}" type="parTrans" cxnId="{8AC1E330-7010-4D76-A8A7-26D681457228}">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382D169-1DA4-42BE-96C2-ACFA621922D4}" type="sibTrans" cxnId="{8AC1E330-7010-4D76-A8A7-26D681457228}">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5C84DD0-DD02-4F45-8FC7-B335AAD7586E}">
      <dgm:prSet phldrT="[Texto]" custT="1"/>
      <dgm:spPr/>
      <dgm:t>
        <a:bodyPr/>
        <a:lstStyle/>
        <a:p>
          <a:endParaRPr lang="es-ES" sz="2000" b="1" cap="none" spc="0" dirty="0" smtClean="0">
            <a:ln w="1905"/>
            <a:effectLst>
              <a:innerShdw blurRad="69850" dist="43180" dir="5400000">
                <a:srgbClr val="000000">
                  <a:alpha val="65000"/>
                </a:srgbClr>
              </a:innerShdw>
            </a:effectLst>
          </a:endParaRPr>
        </a:p>
        <a:p>
          <a:r>
            <a:rPr lang="es-ES" sz="3200" b="1" cap="none" spc="0" dirty="0" smtClean="0">
              <a:ln w="11430"/>
              <a:effectLst>
                <a:glow rad="127000">
                  <a:schemeClr val="bg1"/>
                </a:glow>
                <a:outerShdw blurRad="50800" dist="39000" dir="5460000" algn="tl">
                  <a:schemeClr val="bg1">
                    <a:alpha val="38000"/>
                  </a:schemeClr>
                </a:outerShdw>
              </a:effectLst>
            </a:rPr>
            <a:t>ESTUDIO COMPARATIVO DE LOS FACTORES DE DESERCIÓN Y FACTORES DE PERMANENCIA     DE LOS CADETES DE LA ESCUELA SUPERIOR MILITAR ¨ELOY ALFARO¨ EN LOS AÑOS </a:t>
          </a:r>
          <a:r>
            <a:rPr lang="es-ES" sz="2800" b="1" cap="none" spc="0" dirty="0" smtClean="0">
              <a:ln w="11430"/>
              <a:effectLst>
                <a:glow rad="127000">
                  <a:schemeClr val="bg1"/>
                </a:glow>
                <a:outerShdw blurRad="50800" dist="39000" dir="5460000" algn="tl">
                  <a:schemeClr val="bg1">
                    <a:alpha val="38000"/>
                  </a:schemeClr>
                </a:outerShdw>
              </a:effectLst>
            </a:rPr>
            <a:t>2008 – 2010</a:t>
          </a:r>
          <a:endParaRPr lang="es-EC" sz="2800" b="1" cap="none" spc="0" dirty="0">
            <a:ln w="1905"/>
            <a:effectLst>
              <a:glow rad="127000">
                <a:schemeClr val="bg1"/>
              </a:glow>
              <a:outerShdw blurRad="50800" dist="39000" dir="5460000" algn="tl">
                <a:schemeClr val="bg1">
                  <a:alpha val="38000"/>
                </a:schemeClr>
              </a:outerShdw>
            </a:effectLst>
          </a:endParaRPr>
        </a:p>
      </dgm:t>
    </dgm:pt>
    <dgm:pt modelId="{632A0625-8D16-43FD-BB07-46F8EE773C92}" type="parTrans" cxnId="{282CFED2-FADC-4BBE-B453-793057CBD1A7}">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4EFB1F4E-B837-49EB-BF7E-49A2BF2679E0}" type="sibTrans" cxnId="{282CFED2-FADC-4BBE-B453-793057CBD1A7}">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6C2907C9-FAE2-484B-BC0A-B5EF4A1C6E1E}" type="pres">
      <dgm:prSet presAssocID="{E7847B1E-6122-498B-91FB-400B955A88C9}" presName="Name0" presStyleCnt="0">
        <dgm:presLayoutVars>
          <dgm:chMax val="4"/>
          <dgm:resizeHandles val="exact"/>
        </dgm:presLayoutVars>
      </dgm:prSet>
      <dgm:spPr/>
    </dgm:pt>
    <dgm:pt modelId="{514D46AE-D12F-4294-8C31-D70F6B0F3C7D}" type="pres">
      <dgm:prSet presAssocID="{E7847B1E-6122-498B-91FB-400B955A88C9}" presName="ellipse" presStyleLbl="trBgShp" presStyleIdx="0" presStyleCnt="1"/>
      <dgm:spPr/>
    </dgm:pt>
    <dgm:pt modelId="{1454CA27-C83F-407F-9854-67DED2820BBB}" type="pres">
      <dgm:prSet presAssocID="{E7847B1E-6122-498B-91FB-400B955A88C9}" presName="arrow1" presStyleLbl="fgShp" presStyleIdx="0" presStyleCnt="1" custLinFactNeighborX="-22004" custLinFactNeighborY="-98317"/>
      <dgm:spPr/>
    </dgm:pt>
    <dgm:pt modelId="{2AA50DB0-2B6A-4208-9A32-8A5D38A1D065}" type="pres">
      <dgm:prSet presAssocID="{E7847B1E-6122-498B-91FB-400B955A88C9}" presName="rectangle" presStyleLbl="revTx" presStyleIdx="0" presStyleCnt="1" custScaleX="188997" custLinFactNeighborX="0" custLinFactNeighborY="63464">
        <dgm:presLayoutVars>
          <dgm:bulletEnabled val="1"/>
        </dgm:presLayoutVars>
      </dgm:prSet>
      <dgm:spPr/>
      <dgm:t>
        <a:bodyPr/>
        <a:lstStyle/>
        <a:p>
          <a:endParaRPr lang="es-EC"/>
        </a:p>
      </dgm:t>
    </dgm:pt>
    <dgm:pt modelId="{C5747C4F-C7D2-4943-8825-BDE2CCD27709}" type="pres">
      <dgm:prSet presAssocID="{B5C84DD0-DD02-4F45-8FC7-B335AAD7586E}" presName="item1" presStyleLbl="node1" presStyleIdx="0" presStyleCnt="1" custScaleX="150070" custLinFactNeighborX="222" custLinFactNeighborY="-20191">
        <dgm:presLayoutVars>
          <dgm:bulletEnabled val="1"/>
        </dgm:presLayoutVars>
      </dgm:prSet>
      <dgm:spPr/>
      <dgm:t>
        <a:bodyPr/>
        <a:lstStyle/>
        <a:p>
          <a:endParaRPr lang="es-EC"/>
        </a:p>
      </dgm:t>
    </dgm:pt>
    <dgm:pt modelId="{44C37C09-BB07-43F5-BC69-EED48B12EE43}" type="pres">
      <dgm:prSet presAssocID="{E7847B1E-6122-498B-91FB-400B955A88C9}" presName="funnel" presStyleLbl="trAlignAcc1" presStyleIdx="0" presStyleCnt="1" custScaleX="89099" custScaleY="66232" custLinFactNeighborX="-5450" custLinFactNeighborY="-1433"/>
      <dgm:spPr/>
    </dgm:pt>
  </dgm:ptLst>
  <dgm:cxnLst>
    <dgm:cxn modelId="{BDDC8BE5-A0DA-443C-B5BF-B189A55A822D}" type="presOf" srcId="{E7847B1E-6122-498B-91FB-400B955A88C9}" destId="{6C2907C9-FAE2-484B-BC0A-B5EF4A1C6E1E}" srcOrd="0" destOrd="0" presId="urn:microsoft.com/office/officeart/2005/8/layout/funnel1"/>
    <dgm:cxn modelId="{F41DC40E-55C4-4486-AFC3-A5E43821C7D4}" type="presOf" srcId="{B5C84DD0-DD02-4F45-8FC7-B335AAD7586E}" destId="{2AA50DB0-2B6A-4208-9A32-8A5D38A1D065}" srcOrd="0" destOrd="0" presId="urn:microsoft.com/office/officeart/2005/8/layout/funnel1"/>
    <dgm:cxn modelId="{48D5F9FB-929B-4E6E-A701-7BD79BCE57FF}" type="presOf" srcId="{E42428B2-3ACC-4FBF-83FC-354645CCD44F}" destId="{C5747C4F-C7D2-4943-8825-BDE2CCD27709}" srcOrd="0" destOrd="0" presId="urn:microsoft.com/office/officeart/2005/8/layout/funnel1"/>
    <dgm:cxn modelId="{8AC1E330-7010-4D76-A8A7-26D681457228}" srcId="{E7847B1E-6122-498B-91FB-400B955A88C9}" destId="{E42428B2-3ACC-4FBF-83FC-354645CCD44F}" srcOrd="0" destOrd="0" parTransId="{C6C81161-858E-41BB-98C9-BA20944AE555}" sibTransId="{9382D169-1DA4-42BE-96C2-ACFA621922D4}"/>
    <dgm:cxn modelId="{282CFED2-FADC-4BBE-B453-793057CBD1A7}" srcId="{E7847B1E-6122-498B-91FB-400B955A88C9}" destId="{B5C84DD0-DD02-4F45-8FC7-B335AAD7586E}" srcOrd="1" destOrd="0" parTransId="{632A0625-8D16-43FD-BB07-46F8EE773C92}" sibTransId="{4EFB1F4E-B837-49EB-BF7E-49A2BF2679E0}"/>
    <dgm:cxn modelId="{C6658AD3-46E6-44A5-BD15-DAB7204A8DB2}" type="presParOf" srcId="{6C2907C9-FAE2-484B-BC0A-B5EF4A1C6E1E}" destId="{514D46AE-D12F-4294-8C31-D70F6B0F3C7D}" srcOrd="0" destOrd="0" presId="urn:microsoft.com/office/officeart/2005/8/layout/funnel1"/>
    <dgm:cxn modelId="{BC36AEF3-EEDF-48F5-8219-80FBB6F25326}" type="presParOf" srcId="{6C2907C9-FAE2-484B-BC0A-B5EF4A1C6E1E}" destId="{1454CA27-C83F-407F-9854-67DED2820BBB}" srcOrd="1" destOrd="0" presId="urn:microsoft.com/office/officeart/2005/8/layout/funnel1"/>
    <dgm:cxn modelId="{07E8AAA4-5221-47BC-A9C5-4A38D6946580}" type="presParOf" srcId="{6C2907C9-FAE2-484B-BC0A-B5EF4A1C6E1E}" destId="{2AA50DB0-2B6A-4208-9A32-8A5D38A1D065}" srcOrd="2" destOrd="0" presId="urn:microsoft.com/office/officeart/2005/8/layout/funnel1"/>
    <dgm:cxn modelId="{D5685DA9-150F-42A2-BABA-FB80F1D8E8D6}" type="presParOf" srcId="{6C2907C9-FAE2-484B-BC0A-B5EF4A1C6E1E}" destId="{C5747C4F-C7D2-4943-8825-BDE2CCD27709}" srcOrd="3" destOrd="0" presId="urn:microsoft.com/office/officeart/2005/8/layout/funnel1"/>
    <dgm:cxn modelId="{B66E277E-0940-4D21-A7A5-E4136A9E1CD1}" type="presParOf" srcId="{6C2907C9-FAE2-484B-BC0A-B5EF4A1C6E1E}" destId="{44C37C09-BB07-43F5-BC69-EED48B12EE43}" srcOrd="4" destOrd="0" presId="urn:microsoft.com/office/officeart/2005/8/layout/funnel1"/>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0C7032-DC7F-426A-8A0F-8F587594E547}"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EC"/>
        </a:p>
      </dgm:t>
    </dgm:pt>
    <dgm:pt modelId="{F3E2EC25-88B9-49B2-AC98-8F61D0EB4590}">
      <dgm:prSet phldrT="[Texto]" custT="1"/>
      <dgm:spPr>
        <a:effectLst>
          <a:glow rad="101600">
            <a:schemeClr val="accent2">
              <a:satMod val="175000"/>
              <a:alpha val="40000"/>
            </a:schemeClr>
          </a:glow>
        </a:effectLst>
      </dgm:spPr>
      <dgm:t>
        <a:bodyPr/>
        <a:lstStyle/>
        <a:p>
          <a:pPr algn="just"/>
          <a:r>
            <a:rPr lang="es-ES" sz="2000" dirty="0" smtClean="0"/>
            <a:t>LOS PROBLEMAS ESCOLARES SON ALGUNAS DIFICULTADES QUE SUFREN LOS CADETES COMO ESTUDIANTES Y ESTO CON LLEVA A LA DESERCIÓN</a:t>
          </a:r>
          <a:endParaRPr lang="es-EC" sz="2000" dirty="0"/>
        </a:p>
      </dgm:t>
    </dgm:pt>
    <dgm:pt modelId="{B64E2D40-FBCA-439C-B8F7-F1882A9E0C58}" type="parTrans" cxnId="{9E1A26AE-7B1B-4792-AE4F-BFFADBCEE4A8}">
      <dgm:prSet/>
      <dgm:spPr/>
      <dgm:t>
        <a:bodyPr/>
        <a:lstStyle/>
        <a:p>
          <a:endParaRPr lang="es-EC"/>
        </a:p>
      </dgm:t>
    </dgm:pt>
    <dgm:pt modelId="{FA461AB5-4201-4E11-B9B9-90EE522C8CE2}" type="sibTrans" cxnId="{9E1A26AE-7B1B-4792-AE4F-BFFADBCEE4A8}">
      <dgm:prSet/>
      <dgm:spPr/>
      <dgm:t>
        <a:bodyPr/>
        <a:lstStyle/>
        <a:p>
          <a:endParaRPr lang="es-EC"/>
        </a:p>
      </dgm:t>
    </dgm:pt>
    <dgm:pt modelId="{71119D43-D977-4F51-98FD-5F0663FE302D}">
      <dgm:prSet phldrT="[Texto]"/>
      <dgm:spPr/>
      <dgm:t>
        <a:bodyPr/>
        <a:lstStyle/>
        <a:p>
          <a:pPr algn="just"/>
          <a:r>
            <a:rPr lang="es-ES" dirty="0" smtClean="0"/>
            <a:t>LOS PROBLEMAS MÁS FRECUENTES QUE SE PRESENTAN EN LAS AULAS SON, PROBLEMAS DE CONDUCTA, FRACASO ESCOLAR, LA FALTA DE MOTIVACIÓN EN LA FAMILIA, ENTRE OTROS FACTORES MÁS.</a:t>
          </a:r>
          <a:endParaRPr lang="es-EC" dirty="0"/>
        </a:p>
      </dgm:t>
    </dgm:pt>
    <dgm:pt modelId="{477F962E-6D36-424A-A053-3AC852D4A142}" type="parTrans" cxnId="{8DBC70D9-947B-4100-85B6-AC4BC79383ED}">
      <dgm:prSet/>
      <dgm:spPr/>
      <dgm:t>
        <a:bodyPr/>
        <a:lstStyle/>
        <a:p>
          <a:endParaRPr lang="es-EC"/>
        </a:p>
      </dgm:t>
    </dgm:pt>
    <dgm:pt modelId="{A7AB16E6-7A63-4674-968D-D22DAB1756D4}" type="sibTrans" cxnId="{8DBC70D9-947B-4100-85B6-AC4BC79383ED}">
      <dgm:prSet/>
      <dgm:spPr/>
      <dgm:t>
        <a:bodyPr/>
        <a:lstStyle/>
        <a:p>
          <a:endParaRPr lang="es-EC"/>
        </a:p>
      </dgm:t>
    </dgm:pt>
    <dgm:pt modelId="{F7235419-F923-4673-8AC9-EAA89025DE58}">
      <dgm:prSet/>
      <dgm:spPr/>
      <dgm:t>
        <a:bodyPr/>
        <a:lstStyle/>
        <a:p>
          <a:pPr algn="just"/>
          <a:r>
            <a:rPr lang="es-ES" b="1" dirty="0" smtClean="0"/>
            <a:t>EN VARIAS INSTITUCIONES A NIVEL INTERNACIONAL SE REALIZAN ESTE TIPO DE INVESTIGACIONES QUE HA SERVIDO DE MUCHO PARA EL MEJORAMIENTO DE LAS INSTITUCIONES DE FORMACIÓN</a:t>
          </a:r>
          <a:endParaRPr lang="es-EC" dirty="0"/>
        </a:p>
      </dgm:t>
    </dgm:pt>
    <dgm:pt modelId="{68E8EAE3-D837-4743-AA98-759C0195D03F}" type="parTrans" cxnId="{BEDFD14F-B429-4D4F-BE28-94CE2F7B6529}">
      <dgm:prSet/>
      <dgm:spPr/>
      <dgm:t>
        <a:bodyPr/>
        <a:lstStyle/>
        <a:p>
          <a:endParaRPr lang="es-EC"/>
        </a:p>
      </dgm:t>
    </dgm:pt>
    <dgm:pt modelId="{01B8A910-E800-4723-A3AC-F194713633AD}" type="sibTrans" cxnId="{BEDFD14F-B429-4D4F-BE28-94CE2F7B6529}">
      <dgm:prSet/>
      <dgm:spPr/>
      <dgm:t>
        <a:bodyPr/>
        <a:lstStyle/>
        <a:p>
          <a:endParaRPr lang="es-EC"/>
        </a:p>
      </dgm:t>
    </dgm:pt>
    <dgm:pt modelId="{EA12D838-E620-4273-9AC2-7B9115BCCA47}" type="pres">
      <dgm:prSet presAssocID="{D20C7032-DC7F-426A-8A0F-8F587594E547}" presName="Name0" presStyleCnt="0">
        <dgm:presLayoutVars>
          <dgm:dir/>
          <dgm:resizeHandles/>
        </dgm:presLayoutVars>
      </dgm:prSet>
      <dgm:spPr/>
      <dgm:t>
        <a:bodyPr/>
        <a:lstStyle/>
        <a:p>
          <a:endParaRPr lang="es-EC"/>
        </a:p>
      </dgm:t>
    </dgm:pt>
    <dgm:pt modelId="{FAD11897-1DAF-44DB-B4FE-5345110C6F9E}" type="pres">
      <dgm:prSet presAssocID="{F3E2EC25-88B9-49B2-AC98-8F61D0EB4590}" presName="compNode" presStyleCnt="0"/>
      <dgm:spPr/>
    </dgm:pt>
    <dgm:pt modelId="{67FF852D-FD86-401F-BEDD-4286785A31F5}" type="pres">
      <dgm:prSet presAssocID="{F3E2EC25-88B9-49B2-AC98-8F61D0EB4590}" presName="dummyConnPt" presStyleCnt="0"/>
      <dgm:spPr/>
    </dgm:pt>
    <dgm:pt modelId="{9E895B7D-7FF6-4232-9A46-DBA3B869DD3F}" type="pres">
      <dgm:prSet presAssocID="{F3E2EC25-88B9-49B2-AC98-8F61D0EB4590}" presName="node" presStyleLbl="node1" presStyleIdx="0" presStyleCnt="3">
        <dgm:presLayoutVars>
          <dgm:bulletEnabled val="1"/>
        </dgm:presLayoutVars>
      </dgm:prSet>
      <dgm:spPr/>
      <dgm:t>
        <a:bodyPr/>
        <a:lstStyle/>
        <a:p>
          <a:endParaRPr lang="es-EC"/>
        </a:p>
      </dgm:t>
    </dgm:pt>
    <dgm:pt modelId="{3640247D-2176-459A-8703-8519A29CB270}" type="pres">
      <dgm:prSet presAssocID="{FA461AB5-4201-4E11-B9B9-90EE522C8CE2}" presName="sibTrans" presStyleLbl="bgSibTrans2D1" presStyleIdx="0" presStyleCnt="2"/>
      <dgm:spPr/>
      <dgm:t>
        <a:bodyPr/>
        <a:lstStyle/>
        <a:p>
          <a:endParaRPr lang="es-EC"/>
        </a:p>
      </dgm:t>
    </dgm:pt>
    <dgm:pt modelId="{E72899C8-3313-4DA3-9A32-ED7C0234BE74}" type="pres">
      <dgm:prSet presAssocID="{F7235419-F923-4673-8AC9-EAA89025DE58}" presName="compNode" presStyleCnt="0"/>
      <dgm:spPr/>
    </dgm:pt>
    <dgm:pt modelId="{E7E2DF80-A113-430E-ACA2-0E3DC809C135}" type="pres">
      <dgm:prSet presAssocID="{F7235419-F923-4673-8AC9-EAA89025DE58}" presName="dummyConnPt" presStyleCnt="0"/>
      <dgm:spPr/>
    </dgm:pt>
    <dgm:pt modelId="{6C433724-D846-4C3D-9B5A-1C845303F4A4}" type="pres">
      <dgm:prSet presAssocID="{F7235419-F923-4673-8AC9-EAA89025DE58}" presName="node" presStyleLbl="node1" presStyleIdx="1" presStyleCnt="3">
        <dgm:presLayoutVars>
          <dgm:bulletEnabled val="1"/>
        </dgm:presLayoutVars>
      </dgm:prSet>
      <dgm:spPr/>
      <dgm:t>
        <a:bodyPr/>
        <a:lstStyle/>
        <a:p>
          <a:endParaRPr lang="es-EC"/>
        </a:p>
      </dgm:t>
    </dgm:pt>
    <dgm:pt modelId="{34F15409-3D2E-4FF9-9659-8A546752DFC4}" type="pres">
      <dgm:prSet presAssocID="{01B8A910-E800-4723-A3AC-F194713633AD}" presName="sibTrans" presStyleLbl="bgSibTrans2D1" presStyleIdx="1" presStyleCnt="2"/>
      <dgm:spPr/>
      <dgm:t>
        <a:bodyPr/>
        <a:lstStyle/>
        <a:p>
          <a:endParaRPr lang="es-EC"/>
        </a:p>
      </dgm:t>
    </dgm:pt>
    <dgm:pt modelId="{3A4734ED-8A5E-45B9-8E49-0ABCF2CF7B82}" type="pres">
      <dgm:prSet presAssocID="{71119D43-D977-4F51-98FD-5F0663FE302D}" presName="compNode" presStyleCnt="0"/>
      <dgm:spPr/>
    </dgm:pt>
    <dgm:pt modelId="{3F7AEF80-9105-4A15-9FC4-A1486D9A4A76}" type="pres">
      <dgm:prSet presAssocID="{71119D43-D977-4F51-98FD-5F0663FE302D}" presName="dummyConnPt" presStyleCnt="0"/>
      <dgm:spPr/>
    </dgm:pt>
    <dgm:pt modelId="{4BDB859E-E992-4BED-89D0-E37109557705}" type="pres">
      <dgm:prSet presAssocID="{71119D43-D977-4F51-98FD-5F0663FE302D}" presName="node" presStyleLbl="node1" presStyleIdx="2" presStyleCnt="3">
        <dgm:presLayoutVars>
          <dgm:bulletEnabled val="1"/>
        </dgm:presLayoutVars>
      </dgm:prSet>
      <dgm:spPr/>
      <dgm:t>
        <a:bodyPr/>
        <a:lstStyle/>
        <a:p>
          <a:endParaRPr lang="es-EC"/>
        </a:p>
      </dgm:t>
    </dgm:pt>
  </dgm:ptLst>
  <dgm:cxnLst>
    <dgm:cxn modelId="{8DBC70D9-947B-4100-85B6-AC4BC79383ED}" srcId="{D20C7032-DC7F-426A-8A0F-8F587594E547}" destId="{71119D43-D977-4F51-98FD-5F0663FE302D}" srcOrd="2" destOrd="0" parTransId="{477F962E-6D36-424A-A053-3AC852D4A142}" sibTransId="{A7AB16E6-7A63-4674-968D-D22DAB1756D4}"/>
    <dgm:cxn modelId="{9CA170C2-914B-4D5F-9896-9896B46C9770}" type="presOf" srcId="{F3E2EC25-88B9-49B2-AC98-8F61D0EB4590}" destId="{9E895B7D-7FF6-4232-9A46-DBA3B869DD3F}" srcOrd="0" destOrd="0" presId="urn:microsoft.com/office/officeart/2005/8/layout/bProcess4"/>
    <dgm:cxn modelId="{653B821C-0F45-43AB-A271-A9D5995637FC}" type="presOf" srcId="{71119D43-D977-4F51-98FD-5F0663FE302D}" destId="{4BDB859E-E992-4BED-89D0-E37109557705}" srcOrd="0" destOrd="0" presId="urn:microsoft.com/office/officeart/2005/8/layout/bProcess4"/>
    <dgm:cxn modelId="{9E1A26AE-7B1B-4792-AE4F-BFFADBCEE4A8}" srcId="{D20C7032-DC7F-426A-8A0F-8F587594E547}" destId="{F3E2EC25-88B9-49B2-AC98-8F61D0EB4590}" srcOrd="0" destOrd="0" parTransId="{B64E2D40-FBCA-439C-B8F7-F1882A9E0C58}" sibTransId="{FA461AB5-4201-4E11-B9B9-90EE522C8CE2}"/>
    <dgm:cxn modelId="{47DA7346-D1FB-4F93-AFC4-9CF8D8EA17DD}" type="presOf" srcId="{01B8A910-E800-4723-A3AC-F194713633AD}" destId="{34F15409-3D2E-4FF9-9659-8A546752DFC4}" srcOrd="0" destOrd="0" presId="urn:microsoft.com/office/officeart/2005/8/layout/bProcess4"/>
    <dgm:cxn modelId="{80FD0AE1-7590-4535-A872-2C9C7AFD1879}" type="presOf" srcId="{FA461AB5-4201-4E11-B9B9-90EE522C8CE2}" destId="{3640247D-2176-459A-8703-8519A29CB270}" srcOrd="0" destOrd="0" presId="urn:microsoft.com/office/officeart/2005/8/layout/bProcess4"/>
    <dgm:cxn modelId="{BEDFD14F-B429-4D4F-BE28-94CE2F7B6529}" srcId="{D20C7032-DC7F-426A-8A0F-8F587594E547}" destId="{F7235419-F923-4673-8AC9-EAA89025DE58}" srcOrd="1" destOrd="0" parTransId="{68E8EAE3-D837-4743-AA98-759C0195D03F}" sibTransId="{01B8A910-E800-4723-A3AC-F194713633AD}"/>
    <dgm:cxn modelId="{958AEF1C-3510-48D0-903D-78231BD44CA2}" type="presOf" srcId="{F7235419-F923-4673-8AC9-EAA89025DE58}" destId="{6C433724-D846-4C3D-9B5A-1C845303F4A4}" srcOrd="0" destOrd="0" presId="urn:microsoft.com/office/officeart/2005/8/layout/bProcess4"/>
    <dgm:cxn modelId="{2B12DC8E-9AB3-497E-B586-22E89D8FEED5}" type="presOf" srcId="{D20C7032-DC7F-426A-8A0F-8F587594E547}" destId="{EA12D838-E620-4273-9AC2-7B9115BCCA47}" srcOrd="0" destOrd="0" presId="urn:microsoft.com/office/officeart/2005/8/layout/bProcess4"/>
    <dgm:cxn modelId="{B5EEC92D-798A-4443-9E3C-ACB80B8C8AF2}" type="presParOf" srcId="{EA12D838-E620-4273-9AC2-7B9115BCCA47}" destId="{FAD11897-1DAF-44DB-B4FE-5345110C6F9E}" srcOrd="0" destOrd="0" presId="urn:microsoft.com/office/officeart/2005/8/layout/bProcess4"/>
    <dgm:cxn modelId="{603179CB-7DE3-46E3-B9C8-C3238CAC8E78}" type="presParOf" srcId="{FAD11897-1DAF-44DB-B4FE-5345110C6F9E}" destId="{67FF852D-FD86-401F-BEDD-4286785A31F5}" srcOrd="0" destOrd="0" presId="urn:microsoft.com/office/officeart/2005/8/layout/bProcess4"/>
    <dgm:cxn modelId="{69A8751A-493D-4782-A8FF-EEF5B4295F3F}" type="presParOf" srcId="{FAD11897-1DAF-44DB-B4FE-5345110C6F9E}" destId="{9E895B7D-7FF6-4232-9A46-DBA3B869DD3F}" srcOrd="1" destOrd="0" presId="urn:microsoft.com/office/officeart/2005/8/layout/bProcess4"/>
    <dgm:cxn modelId="{5276F2E4-9364-41F0-A8FB-17FA76766C02}" type="presParOf" srcId="{EA12D838-E620-4273-9AC2-7B9115BCCA47}" destId="{3640247D-2176-459A-8703-8519A29CB270}" srcOrd="1" destOrd="0" presId="urn:microsoft.com/office/officeart/2005/8/layout/bProcess4"/>
    <dgm:cxn modelId="{DAD3456E-7149-4CC0-93A9-E838BBB8813E}" type="presParOf" srcId="{EA12D838-E620-4273-9AC2-7B9115BCCA47}" destId="{E72899C8-3313-4DA3-9A32-ED7C0234BE74}" srcOrd="2" destOrd="0" presId="urn:microsoft.com/office/officeart/2005/8/layout/bProcess4"/>
    <dgm:cxn modelId="{3C1979D6-CC62-4DEC-8E69-717D385B5128}" type="presParOf" srcId="{E72899C8-3313-4DA3-9A32-ED7C0234BE74}" destId="{E7E2DF80-A113-430E-ACA2-0E3DC809C135}" srcOrd="0" destOrd="0" presId="urn:microsoft.com/office/officeart/2005/8/layout/bProcess4"/>
    <dgm:cxn modelId="{C5BAC6DE-2063-463E-A02F-CA5560C68FD9}" type="presParOf" srcId="{E72899C8-3313-4DA3-9A32-ED7C0234BE74}" destId="{6C433724-D846-4C3D-9B5A-1C845303F4A4}" srcOrd="1" destOrd="0" presId="urn:microsoft.com/office/officeart/2005/8/layout/bProcess4"/>
    <dgm:cxn modelId="{C98D4C56-FBD8-4D2B-8DFA-D5205B06E1DD}" type="presParOf" srcId="{EA12D838-E620-4273-9AC2-7B9115BCCA47}" destId="{34F15409-3D2E-4FF9-9659-8A546752DFC4}" srcOrd="3" destOrd="0" presId="urn:microsoft.com/office/officeart/2005/8/layout/bProcess4"/>
    <dgm:cxn modelId="{1033740A-4299-485D-B395-4C3AE6518B7C}" type="presParOf" srcId="{EA12D838-E620-4273-9AC2-7B9115BCCA47}" destId="{3A4734ED-8A5E-45B9-8E49-0ABCF2CF7B82}" srcOrd="4" destOrd="0" presId="urn:microsoft.com/office/officeart/2005/8/layout/bProcess4"/>
    <dgm:cxn modelId="{668159E1-BC12-452C-B049-F6F5BAB2E7DA}" type="presParOf" srcId="{3A4734ED-8A5E-45B9-8E49-0ABCF2CF7B82}" destId="{3F7AEF80-9105-4A15-9FC4-A1486D9A4A76}" srcOrd="0" destOrd="0" presId="urn:microsoft.com/office/officeart/2005/8/layout/bProcess4"/>
    <dgm:cxn modelId="{25A02C80-EBA2-48B3-97A1-9AF9D26C914B}" type="presParOf" srcId="{3A4734ED-8A5E-45B9-8E49-0ABCF2CF7B82}" destId="{4BDB859E-E992-4BED-89D0-E3710955770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64BAA7-3FD7-469E-AD5B-FF62C6C1DDF3}" type="doc">
      <dgm:prSet loTypeId="urn:microsoft.com/office/officeart/2005/8/layout/hProcess4" loCatId="process" qsTypeId="urn:microsoft.com/office/officeart/2009/2/quickstyle/3d8" qsCatId="3D" csTypeId="urn:microsoft.com/office/officeart/2005/8/colors/colorful5" csCatId="colorful" phldr="1"/>
      <dgm:spPr/>
      <dgm:t>
        <a:bodyPr/>
        <a:lstStyle/>
        <a:p>
          <a:endParaRPr lang="es-EC"/>
        </a:p>
      </dgm:t>
    </dgm:pt>
    <dgm:pt modelId="{CDEBC438-003C-4E02-838E-248BE0C54B09}">
      <dgm:prSet phldrT="[Texto]" custT="1"/>
      <dgm:spPr/>
      <dgm:t>
        <a:bodyPr/>
        <a:lstStyle/>
        <a:p>
          <a:r>
            <a:rPr lang="es-ES" sz="2000" b="1" smtClean="0">
              <a:effectLst>
                <a:outerShdw blurRad="50800" dist="50800" dir="5400000" algn="ctr" rotWithShape="0">
                  <a:schemeClr val="bg1"/>
                </a:outerShdw>
              </a:effectLst>
            </a:rPr>
            <a:t>PROBLEMAS FAMILIARES</a:t>
          </a:r>
          <a:endParaRPr lang="es-EC" sz="2000" dirty="0">
            <a:effectLst>
              <a:outerShdw blurRad="50800" dist="50800" dir="5400000" algn="ctr" rotWithShape="0">
                <a:schemeClr val="bg1"/>
              </a:outerShdw>
            </a:effectLst>
          </a:endParaRPr>
        </a:p>
      </dgm:t>
    </dgm:pt>
    <dgm:pt modelId="{F8058F0D-3435-46A2-9E88-389D0958AE14}" type="parTrans" cxnId="{4BC76076-3A2F-4C0A-B1C4-8746285073C8}">
      <dgm:prSet/>
      <dgm:spPr/>
      <dgm:t>
        <a:bodyPr/>
        <a:lstStyle/>
        <a:p>
          <a:endParaRPr lang="es-EC"/>
        </a:p>
      </dgm:t>
    </dgm:pt>
    <dgm:pt modelId="{533B024A-500F-445B-A01B-03F8A5A83257}" type="sibTrans" cxnId="{4BC76076-3A2F-4C0A-B1C4-8746285073C8}">
      <dgm:prSet/>
      <dgm:spPr/>
      <dgm:t>
        <a:bodyPr/>
        <a:lstStyle/>
        <a:p>
          <a:endParaRPr lang="es-EC"/>
        </a:p>
      </dgm:t>
    </dgm:pt>
    <dgm:pt modelId="{FC288406-5F77-4CFA-9938-C00419F705EB}">
      <dgm:prSet phldrT="[Texto]" custT="1"/>
      <dgm:spPr/>
      <dgm:t>
        <a:bodyPr/>
        <a:lstStyle/>
        <a:p>
          <a:endParaRPr lang="es-EC" sz="1400" dirty="0"/>
        </a:p>
      </dgm:t>
    </dgm:pt>
    <dgm:pt modelId="{DF367982-B5F3-4B04-8E51-2C04334AD901}" type="parTrans" cxnId="{E4DC1DD9-353D-4D74-9587-520075E4B8FE}">
      <dgm:prSet/>
      <dgm:spPr/>
      <dgm:t>
        <a:bodyPr/>
        <a:lstStyle/>
        <a:p>
          <a:endParaRPr lang="es-EC"/>
        </a:p>
      </dgm:t>
    </dgm:pt>
    <dgm:pt modelId="{552B15C6-01FE-44E9-B222-F79B14EEBB0D}" type="sibTrans" cxnId="{E4DC1DD9-353D-4D74-9587-520075E4B8FE}">
      <dgm:prSet/>
      <dgm:spPr/>
      <dgm:t>
        <a:bodyPr/>
        <a:lstStyle/>
        <a:p>
          <a:endParaRPr lang="es-EC"/>
        </a:p>
      </dgm:t>
    </dgm:pt>
    <dgm:pt modelId="{944B9AF7-14FA-4F6C-9914-1E641F30283F}">
      <dgm:prSet custT="1"/>
      <dgm:spPr/>
      <dgm:t>
        <a:bodyPr/>
        <a:lstStyle/>
        <a:p>
          <a:r>
            <a:rPr lang="es-ES" sz="2000" b="1" dirty="0" smtClean="0">
              <a:effectLst>
                <a:outerShdw blurRad="50800" dist="50800" dir="5400000" algn="ctr" rotWithShape="0">
                  <a:schemeClr val="bg1"/>
                </a:outerShdw>
              </a:effectLst>
            </a:rPr>
            <a:t>RAZONES ECONÓMICAS </a:t>
          </a:r>
          <a:endParaRPr lang="es-EC" sz="2000" dirty="0">
            <a:effectLst>
              <a:outerShdw blurRad="50800" dist="50800" dir="5400000" algn="ctr" rotWithShape="0">
                <a:schemeClr val="bg1"/>
              </a:outerShdw>
            </a:effectLst>
          </a:endParaRPr>
        </a:p>
      </dgm:t>
    </dgm:pt>
    <dgm:pt modelId="{5714379D-5B08-4950-8B5E-CD81ABA18ACA}" type="parTrans" cxnId="{BEC8B2A3-2977-47BF-A734-A32133E3002D}">
      <dgm:prSet/>
      <dgm:spPr/>
      <dgm:t>
        <a:bodyPr/>
        <a:lstStyle/>
        <a:p>
          <a:endParaRPr lang="es-EC"/>
        </a:p>
      </dgm:t>
    </dgm:pt>
    <dgm:pt modelId="{D110A0F6-005F-4B7B-B98B-2EF3A0620B43}" type="sibTrans" cxnId="{BEC8B2A3-2977-47BF-A734-A32133E3002D}">
      <dgm:prSet/>
      <dgm:spPr/>
      <dgm:t>
        <a:bodyPr/>
        <a:lstStyle/>
        <a:p>
          <a:endParaRPr lang="es-EC"/>
        </a:p>
      </dgm:t>
    </dgm:pt>
    <dgm:pt modelId="{A46ABE87-2B06-4955-95CD-DCC06A5A45D8}">
      <dgm:prSet custT="1"/>
      <dgm:spPr/>
      <dgm:t>
        <a:bodyPr/>
        <a:lstStyle/>
        <a:p>
          <a:r>
            <a:rPr lang="es-ES" sz="2000" b="1" dirty="0" smtClean="0">
              <a:effectLst>
                <a:outerShdw blurRad="50800" dist="50800" dir="5400000" algn="ctr" rotWithShape="0">
                  <a:schemeClr val="bg1"/>
                </a:outerShdw>
              </a:effectLst>
            </a:rPr>
            <a:t>FALTA DE INTERÉS</a:t>
          </a:r>
          <a:endParaRPr lang="es-EC" sz="2000" dirty="0">
            <a:effectLst>
              <a:outerShdw blurRad="50800" dist="50800" dir="5400000" algn="ctr" rotWithShape="0">
                <a:schemeClr val="bg1"/>
              </a:outerShdw>
            </a:effectLst>
          </a:endParaRPr>
        </a:p>
      </dgm:t>
    </dgm:pt>
    <dgm:pt modelId="{395CF9A8-0000-47D7-ACBF-EFDA16CC28B3}" type="parTrans" cxnId="{28DBEF7B-5F48-4031-9F0A-95612EA268FB}">
      <dgm:prSet/>
      <dgm:spPr/>
      <dgm:t>
        <a:bodyPr/>
        <a:lstStyle/>
        <a:p>
          <a:endParaRPr lang="es-EC"/>
        </a:p>
      </dgm:t>
    </dgm:pt>
    <dgm:pt modelId="{D58138ED-16EE-42C2-BB51-68C2DC256C03}" type="sibTrans" cxnId="{28DBEF7B-5F48-4031-9F0A-95612EA268FB}">
      <dgm:prSet/>
      <dgm:spPr/>
      <dgm:t>
        <a:bodyPr/>
        <a:lstStyle/>
        <a:p>
          <a:endParaRPr lang="es-EC"/>
        </a:p>
      </dgm:t>
    </dgm:pt>
    <dgm:pt modelId="{E26AE07B-632E-422A-B4DD-786D28004404}">
      <dgm:prSet custT="1"/>
      <dgm:spPr/>
      <dgm:t>
        <a:bodyPr/>
        <a:lstStyle/>
        <a:p>
          <a:r>
            <a:rPr lang="es-ES" sz="1600" b="1" dirty="0" smtClean="0"/>
            <a:t>REFLEJAN DE MANERA DIRECTA IMPONIENDO ANTE EL HIJO UNA PROFESIÓN QUE ESTE NO TIENE INTERÉS </a:t>
          </a:r>
          <a:endParaRPr lang="es-EC" sz="1600" b="1" dirty="0"/>
        </a:p>
      </dgm:t>
    </dgm:pt>
    <dgm:pt modelId="{3CA357BE-F495-427E-9B02-1891D16EDF1B}" type="parTrans" cxnId="{0D742D86-E9F3-4E4E-B818-8289F5F92D4A}">
      <dgm:prSet/>
      <dgm:spPr/>
      <dgm:t>
        <a:bodyPr/>
        <a:lstStyle/>
        <a:p>
          <a:endParaRPr lang="es-EC"/>
        </a:p>
      </dgm:t>
    </dgm:pt>
    <dgm:pt modelId="{57C8E408-5885-4D76-8CC1-A3D9FDCA6308}" type="sibTrans" cxnId="{0D742D86-E9F3-4E4E-B818-8289F5F92D4A}">
      <dgm:prSet/>
      <dgm:spPr/>
      <dgm:t>
        <a:bodyPr/>
        <a:lstStyle/>
        <a:p>
          <a:endParaRPr lang="es-EC"/>
        </a:p>
      </dgm:t>
    </dgm:pt>
    <dgm:pt modelId="{D85A9547-3CA3-45F9-967D-9FD5ED17C52D}">
      <dgm:prSet/>
      <dgm:spPr/>
      <dgm:t>
        <a:bodyPr/>
        <a:lstStyle/>
        <a:p>
          <a:pPr algn="l"/>
          <a:endParaRPr lang="es-EC" dirty="0"/>
        </a:p>
      </dgm:t>
    </dgm:pt>
    <dgm:pt modelId="{8CCECAB5-E170-4820-9929-FA2CA88E27D7}" type="parTrans" cxnId="{5881F4D1-439E-44DE-B78D-D53DB6D3EDE7}">
      <dgm:prSet/>
      <dgm:spPr/>
      <dgm:t>
        <a:bodyPr/>
        <a:lstStyle/>
        <a:p>
          <a:endParaRPr lang="es-EC"/>
        </a:p>
      </dgm:t>
    </dgm:pt>
    <dgm:pt modelId="{E2404C91-6558-46F1-976F-E526757FBA35}" type="sibTrans" cxnId="{5881F4D1-439E-44DE-B78D-D53DB6D3EDE7}">
      <dgm:prSet/>
      <dgm:spPr/>
      <dgm:t>
        <a:bodyPr/>
        <a:lstStyle/>
        <a:p>
          <a:endParaRPr lang="es-EC"/>
        </a:p>
      </dgm:t>
    </dgm:pt>
    <dgm:pt modelId="{4A3DE998-F6F5-4E70-B35F-C949F9AA789B}">
      <dgm:prSet/>
      <dgm:spPr/>
      <dgm:t>
        <a:bodyPr/>
        <a:lstStyle/>
        <a:p>
          <a:pPr algn="just"/>
          <a:r>
            <a:rPr lang="es-ES" b="1" dirty="0" smtClean="0"/>
            <a:t>INCLUYE TANTO LAS FALTAS DE RECURSO DEL HOGAR PARA ENFRENTAR LOS GASTOS QUE DEMANDA LA ASISTENCIA A LA ESCUELA</a:t>
          </a:r>
          <a:endParaRPr lang="es-EC" b="1" dirty="0"/>
        </a:p>
      </dgm:t>
    </dgm:pt>
    <dgm:pt modelId="{3D35D93C-BE41-49D3-9E90-95BCB7427F9B}" type="parTrans" cxnId="{94562B01-FFB0-4536-B85D-88A484DDCDAA}">
      <dgm:prSet/>
      <dgm:spPr/>
      <dgm:t>
        <a:bodyPr/>
        <a:lstStyle/>
        <a:p>
          <a:endParaRPr lang="es-EC"/>
        </a:p>
      </dgm:t>
    </dgm:pt>
    <dgm:pt modelId="{A6C99C1D-F864-4430-A5E2-908AD3E66377}" type="sibTrans" cxnId="{94562B01-FFB0-4536-B85D-88A484DDCDAA}">
      <dgm:prSet/>
      <dgm:spPr/>
      <dgm:t>
        <a:bodyPr/>
        <a:lstStyle/>
        <a:p>
          <a:endParaRPr lang="es-EC"/>
        </a:p>
      </dgm:t>
    </dgm:pt>
    <dgm:pt modelId="{F474B0D9-804F-4784-8932-A2F5BE95AC5D}">
      <dgm:prSet custT="1"/>
      <dgm:spPr/>
      <dgm:t>
        <a:bodyPr/>
        <a:lstStyle/>
        <a:p>
          <a:r>
            <a:rPr lang="es-ES" sz="1600" b="1" dirty="0" smtClean="0"/>
            <a:t>COMPRENDEN LAS RAZONES MÁS FRECUENTES MENCIONADAS POR LOS JÓVENES Y LAS ADOLESCENTES</a:t>
          </a:r>
          <a:endParaRPr lang="es-EC" sz="1600" b="1" dirty="0"/>
        </a:p>
      </dgm:t>
    </dgm:pt>
    <dgm:pt modelId="{B7658BAC-8638-48C0-8577-8014809DCF6C}" type="parTrans" cxnId="{708B919C-E06B-43C9-A823-B31696BE5D77}">
      <dgm:prSet/>
      <dgm:spPr/>
      <dgm:t>
        <a:bodyPr/>
        <a:lstStyle/>
        <a:p>
          <a:endParaRPr lang="es-EC"/>
        </a:p>
      </dgm:t>
    </dgm:pt>
    <dgm:pt modelId="{488A3D6D-485C-434E-BE4E-83ACDD9CB0FA}" type="sibTrans" cxnId="{708B919C-E06B-43C9-A823-B31696BE5D77}">
      <dgm:prSet/>
      <dgm:spPr/>
      <dgm:t>
        <a:bodyPr/>
        <a:lstStyle/>
        <a:p>
          <a:endParaRPr lang="es-EC"/>
        </a:p>
      </dgm:t>
    </dgm:pt>
    <dgm:pt modelId="{F117CF72-09C6-4B59-BCE7-6EF53B481287}">
      <dgm:prSet custT="1"/>
      <dgm:spPr/>
      <dgm:t>
        <a:bodyPr/>
        <a:lstStyle/>
        <a:p>
          <a:endParaRPr lang="es-EC" sz="1600" b="1" dirty="0"/>
        </a:p>
      </dgm:t>
    </dgm:pt>
    <dgm:pt modelId="{5702A11E-B249-4894-AFD6-413B48E2A645}" type="parTrans" cxnId="{93B31F1E-134D-459B-8843-5967F51947CD}">
      <dgm:prSet/>
      <dgm:spPr/>
      <dgm:t>
        <a:bodyPr/>
        <a:lstStyle/>
        <a:p>
          <a:endParaRPr lang="es-EC"/>
        </a:p>
      </dgm:t>
    </dgm:pt>
    <dgm:pt modelId="{565D0C8C-3791-4E9A-872A-0C4E73F58A53}" type="sibTrans" cxnId="{93B31F1E-134D-459B-8843-5967F51947CD}">
      <dgm:prSet/>
      <dgm:spPr/>
      <dgm:t>
        <a:bodyPr/>
        <a:lstStyle/>
        <a:p>
          <a:endParaRPr lang="es-EC"/>
        </a:p>
      </dgm:t>
    </dgm:pt>
    <dgm:pt modelId="{B3943222-0696-4597-B09A-600B9A3B06F7}">
      <dgm:prSet custT="1"/>
      <dgm:spPr/>
      <dgm:t>
        <a:bodyPr/>
        <a:lstStyle/>
        <a:p>
          <a:endParaRPr lang="es-EC" sz="1600" b="1" dirty="0"/>
        </a:p>
      </dgm:t>
    </dgm:pt>
    <dgm:pt modelId="{BC6F237E-870C-4538-A6DB-FBA8E5A98249}" type="parTrans" cxnId="{CCBF1E6A-2244-4BFC-B3CA-2F6224B7CF1D}">
      <dgm:prSet/>
      <dgm:spPr/>
      <dgm:t>
        <a:bodyPr/>
        <a:lstStyle/>
        <a:p>
          <a:endParaRPr lang="es-EC"/>
        </a:p>
      </dgm:t>
    </dgm:pt>
    <dgm:pt modelId="{4AD07BC4-216F-4DC6-950C-0F2B519999FF}" type="sibTrans" cxnId="{CCBF1E6A-2244-4BFC-B3CA-2F6224B7CF1D}">
      <dgm:prSet/>
      <dgm:spPr/>
      <dgm:t>
        <a:bodyPr/>
        <a:lstStyle/>
        <a:p>
          <a:endParaRPr lang="es-EC"/>
        </a:p>
      </dgm:t>
    </dgm:pt>
    <dgm:pt modelId="{03D8941E-CA27-4853-9EDD-6EF128B0ADAC}" type="pres">
      <dgm:prSet presAssocID="{F764BAA7-3FD7-469E-AD5B-FF62C6C1DDF3}" presName="Name0" presStyleCnt="0">
        <dgm:presLayoutVars>
          <dgm:dir/>
          <dgm:animLvl val="lvl"/>
          <dgm:resizeHandles val="exact"/>
        </dgm:presLayoutVars>
      </dgm:prSet>
      <dgm:spPr/>
      <dgm:t>
        <a:bodyPr/>
        <a:lstStyle/>
        <a:p>
          <a:endParaRPr lang="es-EC"/>
        </a:p>
      </dgm:t>
    </dgm:pt>
    <dgm:pt modelId="{96E91AF0-BB9E-41BE-BBDC-DD902E68628C}" type="pres">
      <dgm:prSet presAssocID="{F764BAA7-3FD7-469E-AD5B-FF62C6C1DDF3}" presName="tSp" presStyleCnt="0"/>
      <dgm:spPr/>
      <dgm:t>
        <a:bodyPr/>
        <a:lstStyle/>
        <a:p>
          <a:endParaRPr lang="es-EC"/>
        </a:p>
      </dgm:t>
    </dgm:pt>
    <dgm:pt modelId="{EC0B51D4-5086-4076-A7ED-2DA8C3BA3592}" type="pres">
      <dgm:prSet presAssocID="{F764BAA7-3FD7-469E-AD5B-FF62C6C1DDF3}" presName="bSp" presStyleCnt="0"/>
      <dgm:spPr/>
      <dgm:t>
        <a:bodyPr/>
        <a:lstStyle/>
        <a:p>
          <a:endParaRPr lang="es-EC"/>
        </a:p>
      </dgm:t>
    </dgm:pt>
    <dgm:pt modelId="{9C54AE0C-2752-4690-9CD1-A0E534B249E1}" type="pres">
      <dgm:prSet presAssocID="{F764BAA7-3FD7-469E-AD5B-FF62C6C1DDF3}" presName="process" presStyleCnt="0"/>
      <dgm:spPr/>
      <dgm:t>
        <a:bodyPr/>
        <a:lstStyle/>
        <a:p>
          <a:endParaRPr lang="es-EC"/>
        </a:p>
      </dgm:t>
    </dgm:pt>
    <dgm:pt modelId="{B612AE0C-B673-4DC7-91C2-D6F3F0F63835}" type="pres">
      <dgm:prSet presAssocID="{944B9AF7-14FA-4F6C-9914-1E641F30283F}" presName="composite1" presStyleCnt="0"/>
      <dgm:spPr/>
      <dgm:t>
        <a:bodyPr/>
        <a:lstStyle/>
        <a:p>
          <a:endParaRPr lang="es-EC"/>
        </a:p>
      </dgm:t>
    </dgm:pt>
    <dgm:pt modelId="{B5D0CB89-CC9F-4B00-B5EE-CEF71D41F75B}" type="pres">
      <dgm:prSet presAssocID="{944B9AF7-14FA-4F6C-9914-1E641F30283F}" presName="dummyNode1" presStyleLbl="node1" presStyleIdx="0" presStyleCnt="3"/>
      <dgm:spPr/>
      <dgm:t>
        <a:bodyPr/>
        <a:lstStyle/>
        <a:p>
          <a:endParaRPr lang="es-EC"/>
        </a:p>
      </dgm:t>
    </dgm:pt>
    <dgm:pt modelId="{FC7946F5-A5E6-47EC-8831-F39C0C7EA70A}" type="pres">
      <dgm:prSet presAssocID="{944B9AF7-14FA-4F6C-9914-1E641F30283F}" presName="childNode1" presStyleLbl="bgAcc1" presStyleIdx="0" presStyleCnt="3">
        <dgm:presLayoutVars>
          <dgm:bulletEnabled val="1"/>
        </dgm:presLayoutVars>
      </dgm:prSet>
      <dgm:spPr/>
      <dgm:t>
        <a:bodyPr/>
        <a:lstStyle/>
        <a:p>
          <a:endParaRPr lang="es-EC"/>
        </a:p>
      </dgm:t>
    </dgm:pt>
    <dgm:pt modelId="{D2BF06B6-E806-45E7-AB1D-66B35B4E3496}" type="pres">
      <dgm:prSet presAssocID="{944B9AF7-14FA-4F6C-9914-1E641F30283F}" presName="childNode1tx" presStyleLbl="bgAcc1" presStyleIdx="0" presStyleCnt="3">
        <dgm:presLayoutVars>
          <dgm:bulletEnabled val="1"/>
        </dgm:presLayoutVars>
      </dgm:prSet>
      <dgm:spPr/>
      <dgm:t>
        <a:bodyPr/>
        <a:lstStyle/>
        <a:p>
          <a:endParaRPr lang="es-EC"/>
        </a:p>
      </dgm:t>
    </dgm:pt>
    <dgm:pt modelId="{D51109DC-717C-4FC3-9695-3AB48D3069F7}" type="pres">
      <dgm:prSet presAssocID="{944B9AF7-14FA-4F6C-9914-1E641F30283F}" presName="parentNode1" presStyleLbl="node1" presStyleIdx="0" presStyleCnt="3">
        <dgm:presLayoutVars>
          <dgm:chMax val="1"/>
          <dgm:bulletEnabled val="1"/>
        </dgm:presLayoutVars>
      </dgm:prSet>
      <dgm:spPr/>
      <dgm:t>
        <a:bodyPr/>
        <a:lstStyle/>
        <a:p>
          <a:endParaRPr lang="es-EC"/>
        </a:p>
      </dgm:t>
    </dgm:pt>
    <dgm:pt modelId="{68BA5DE9-0F43-4E59-906C-A0CCF8605A7A}" type="pres">
      <dgm:prSet presAssocID="{944B9AF7-14FA-4F6C-9914-1E641F30283F}" presName="connSite1" presStyleCnt="0"/>
      <dgm:spPr/>
      <dgm:t>
        <a:bodyPr/>
        <a:lstStyle/>
        <a:p>
          <a:endParaRPr lang="es-EC"/>
        </a:p>
      </dgm:t>
    </dgm:pt>
    <dgm:pt modelId="{A8967C9E-2702-4547-BACB-8726F7CAD9FC}" type="pres">
      <dgm:prSet presAssocID="{D110A0F6-005F-4B7B-B98B-2EF3A0620B43}" presName="Name9" presStyleLbl="sibTrans2D1" presStyleIdx="0" presStyleCnt="2"/>
      <dgm:spPr/>
      <dgm:t>
        <a:bodyPr/>
        <a:lstStyle/>
        <a:p>
          <a:endParaRPr lang="es-EC"/>
        </a:p>
      </dgm:t>
    </dgm:pt>
    <dgm:pt modelId="{262492E7-9814-4A4A-89A5-2B6D32DA1863}" type="pres">
      <dgm:prSet presAssocID="{A46ABE87-2B06-4955-95CD-DCC06A5A45D8}" presName="composite2" presStyleCnt="0"/>
      <dgm:spPr/>
      <dgm:t>
        <a:bodyPr/>
        <a:lstStyle/>
        <a:p>
          <a:endParaRPr lang="es-EC"/>
        </a:p>
      </dgm:t>
    </dgm:pt>
    <dgm:pt modelId="{31B6B7BE-3201-4CD4-A897-0859728637D9}" type="pres">
      <dgm:prSet presAssocID="{A46ABE87-2B06-4955-95CD-DCC06A5A45D8}" presName="dummyNode2" presStyleLbl="node1" presStyleIdx="0" presStyleCnt="3"/>
      <dgm:spPr/>
      <dgm:t>
        <a:bodyPr/>
        <a:lstStyle/>
        <a:p>
          <a:endParaRPr lang="es-EC"/>
        </a:p>
      </dgm:t>
    </dgm:pt>
    <dgm:pt modelId="{F0EB757A-1B58-4F2B-AC83-4BCE7FEE9CDE}" type="pres">
      <dgm:prSet presAssocID="{A46ABE87-2B06-4955-95CD-DCC06A5A45D8}" presName="childNode2" presStyleLbl="bgAcc1" presStyleIdx="1" presStyleCnt="3">
        <dgm:presLayoutVars>
          <dgm:bulletEnabled val="1"/>
        </dgm:presLayoutVars>
      </dgm:prSet>
      <dgm:spPr/>
      <dgm:t>
        <a:bodyPr/>
        <a:lstStyle/>
        <a:p>
          <a:endParaRPr lang="es-EC"/>
        </a:p>
      </dgm:t>
    </dgm:pt>
    <dgm:pt modelId="{7BA4506E-AC07-4FEB-90D9-32E72EF0EC72}" type="pres">
      <dgm:prSet presAssocID="{A46ABE87-2B06-4955-95CD-DCC06A5A45D8}" presName="childNode2tx" presStyleLbl="bgAcc1" presStyleIdx="1" presStyleCnt="3">
        <dgm:presLayoutVars>
          <dgm:bulletEnabled val="1"/>
        </dgm:presLayoutVars>
      </dgm:prSet>
      <dgm:spPr/>
      <dgm:t>
        <a:bodyPr/>
        <a:lstStyle/>
        <a:p>
          <a:endParaRPr lang="es-EC"/>
        </a:p>
      </dgm:t>
    </dgm:pt>
    <dgm:pt modelId="{4AB2FEAB-187E-4CEA-A7CE-179060AD684A}" type="pres">
      <dgm:prSet presAssocID="{A46ABE87-2B06-4955-95CD-DCC06A5A45D8}" presName="parentNode2" presStyleLbl="node1" presStyleIdx="1" presStyleCnt="3">
        <dgm:presLayoutVars>
          <dgm:chMax val="0"/>
          <dgm:bulletEnabled val="1"/>
        </dgm:presLayoutVars>
      </dgm:prSet>
      <dgm:spPr/>
      <dgm:t>
        <a:bodyPr/>
        <a:lstStyle/>
        <a:p>
          <a:endParaRPr lang="es-EC"/>
        </a:p>
      </dgm:t>
    </dgm:pt>
    <dgm:pt modelId="{D58A4093-F160-475E-AEE8-3D0813FFB1DB}" type="pres">
      <dgm:prSet presAssocID="{A46ABE87-2B06-4955-95CD-DCC06A5A45D8}" presName="connSite2" presStyleCnt="0"/>
      <dgm:spPr/>
      <dgm:t>
        <a:bodyPr/>
        <a:lstStyle/>
        <a:p>
          <a:endParaRPr lang="es-EC"/>
        </a:p>
      </dgm:t>
    </dgm:pt>
    <dgm:pt modelId="{A44F198E-87A1-4E39-8102-7B50CAED2E43}" type="pres">
      <dgm:prSet presAssocID="{D58138ED-16EE-42C2-BB51-68C2DC256C03}" presName="Name18" presStyleLbl="sibTrans2D1" presStyleIdx="1" presStyleCnt="2"/>
      <dgm:spPr/>
      <dgm:t>
        <a:bodyPr/>
        <a:lstStyle/>
        <a:p>
          <a:endParaRPr lang="es-EC"/>
        </a:p>
      </dgm:t>
    </dgm:pt>
    <dgm:pt modelId="{2213CAC8-77BB-43A2-88EF-BC775E54AAB1}" type="pres">
      <dgm:prSet presAssocID="{CDEBC438-003C-4E02-838E-248BE0C54B09}" presName="composite1" presStyleCnt="0"/>
      <dgm:spPr/>
      <dgm:t>
        <a:bodyPr/>
        <a:lstStyle/>
        <a:p>
          <a:endParaRPr lang="es-EC"/>
        </a:p>
      </dgm:t>
    </dgm:pt>
    <dgm:pt modelId="{5942EED8-6C91-485D-928A-226CA3E3B43F}" type="pres">
      <dgm:prSet presAssocID="{CDEBC438-003C-4E02-838E-248BE0C54B09}" presName="dummyNode1" presStyleLbl="node1" presStyleIdx="1" presStyleCnt="3"/>
      <dgm:spPr/>
      <dgm:t>
        <a:bodyPr/>
        <a:lstStyle/>
        <a:p>
          <a:endParaRPr lang="es-EC"/>
        </a:p>
      </dgm:t>
    </dgm:pt>
    <dgm:pt modelId="{57064015-7EE9-4F4C-8EB2-00542744FDFA}" type="pres">
      <dgm:prSet presAssocID="{CDEBC438-003C-4E02-838E-248BE0C54B09}" presName="childNode1" presStyleLbl="bgAcc1" presStyleIdx="2" presStyleCnt="3">
        <dgm:presLayoutVars>
          <dgm:bulletEnabled val="1"/>
        </dgm:presLayoutVars>
      </dgm:prSet>
      <dgm:spPr/>
      <dgm:t>
        <a:bodyPr/>
        <a:lstStyle/>
        <a:p>
          <a:endParaRPr lang="es-EC"/>
        </a:p>
      </dgm:t>
    </dgm:pt>
    <dgm:pt modelId="{B23394D7-833D-4D19-AF25-35B8B613CC4B}" type="pres">
      <dgm:prSet presAssocID="{CDEBC438-003C-4E02-838E-248BE0C54B09}" presName="childNode1tx" presStyleLbl="bgAcc1" presStyleIdx="2" presStyleCnt="3">
        <dgm:presLayoutVars>
          <dgm:bulletEnabled val="1"/>
        </dgm:presLayoutVars>
      </dgm:prSet>
      <dgm:spPr/>
      <dgm:t>
        <a:bodyPr/>
        <a:lstStyle/>
        <a:p>
          <a:endParaRPr lang="es-EC"/>
        </a:p>
      </dgm:t>
    </dgm:pt>
    <dgm:pt modelId="{63C551D3-6D54-4F8A-8887-86A2CB821EB6}" type="pres">
      <dgm:prSet presAssocID="{CDEBC438-003C-4E02-838E-248BE0C54B09}" presName="parentNode1" presStyleLbl="node1" presStyleIdx="2" presStyleCnt="3" custLinFactNeighborX="2170" custLinFactNeighborY="24628">
        <dgm:presLayoutVars>
          <dgm:chMax val="1"/>
          <dgm:bulletEnabled val="1"/>
        </dgm:presLayoutVars>
      </dgm:prSet>
      <dgm:spPr/>
      <dgm:t>
        <a:bodyPr/>
        <a:lstStyle/>
        <a:p>
          <a:endParaRPr lang="es-EC"/>
        </a:p>
      </dgm:t>
    </dgm:pt>
    <dgm:pt modelId="{D8114AEC-09AE-4070-9F4D-71A858A518BA}" type="pres">
      <dgm:prSet presAssocID="{CDEBC438-003C-4E02-838E-248BE0C54B09}" presName="connSite1" presStyleCnt="0"/>
      <dgm:spPr/>
      <dgm:t>
        <a:bodyPr/>
        <a:lstStyle/>
        <a:p>
          <a:endParaRPr lang="es-EC"/>
        </a:p>
      </dgm:t>
    </dgm:pt>
  </dgm:ptLst>
  <dgm:cxnLst>
    <dgm:cxn modelId="{B976A000-B719-455F-AD4C-C826050663F2}" type="presOf" srcId="{A46ABE87-2B06-4955-95CD-DCC06A5A45D8}" destId="{4AB2FEAB-187E-4CEA-A7CE-179060AD684A}" srcOrd="0" destOrd="0" presId="urn:microsoft.com/office/officeart/2005/8/layout/hProcess4"/>
    <dgm:cxn modelId="{39997A4F-DE68-418E-A204-04E3DB09F64B}" type="presOf" srcId="{B3943222-0696-4597-B09A-600B9A3B06F7}" destId="{57064015-7EE9-4F4C-8EB2-00542744FDFA}" srcOrd="0" destOrd="1" presId="urn:microsoft.com/office/officeart/2005/8/layout/hProcess4"/>
    <dgm:cxn modelId="{73CF1956-BDB5-4F48-81CB-F271E02B741A}" type="presOf" srcId="{4A3DE998-F6F5-4E70-B35F-C949F9AA789B}" destId="{D2BF06B6-E806-45E7-AB1D-66B35B4E3496}" srcOrd="1" destOrd="1" presId="urn:microsoft.com/office/officeart/2005/8/layout/hProcess4"/>
    <dgm:cxn modelId="{5881F4D1-439E-44DE-B78D-D53DB6D3EDE7}" srcId="{944B9AF7-14FA-4F6C-9914-1E641F30283F}" destId="{D85A9547-3CA3-45F9-967D-9FD5ED17C52D}" srcOrd="0" destOrd="0" parTransId="{8CCECAB5-E170-4820-9929-FA2CA88E27D7}" sibTransId="{E2404C91-6558-46F1-976F-E526757FBA35}"/>
    <dgm:cxn modelId="{E4DC1DD9-353D-4D74-9587-520075E4B8FE}" srcId="{CDEBC438-003C-4E02-838E-248BE0C54B09}" destId="{FC288406-5F77-4CFA-9938-C00419F705EB}" srcOrd="0" destOrd="0" parTransId="{DF367982-B5F3-4B04-8E51-2C04334AD901}" sibTransId="{552B15C6-01FE-44E9-B222-F79B14EEBB0D}"/>
    <dgm:cxn modelId="{49112DFD-A7FA-4684-87A8-5D8A6BD9ADC5}" type="presOf" srcId="{E26AE07B-632E-422A-B4DD-786D28004404}" destId="{7BA4506E-AC07-4FEB-90D9-32E72EF0EC72}" srcOrd="1" destOrd="1" presId="urn:microsoft.com/office/officeart/2005/8/layout/hProcess4"/>
    <dgm:cxn modelId="{69479554-F5CE-41A0-9144-349E9C69E4AA}" type="presOf" srcId="{D110A0F6-005F-4B7B-B98B-2EF3A0620B43}" destId="{A8967C9E-2702-4547-BACB-8726F7CAD9FC}" srcOrd="0" destOrd="0" presId="urn:microsoft.com/office/officeart/2005/8/layout/hProcess4"/>
    <dgm:cxn modelId="{6B46A1F1-2F44-4040-A997-C7EE4D1ECAAC}" type="presOf" srcId="{F764BAA7-3FD7-469E-AD5B-FF62C6C1DDF3}" destId="{03D8941E-CA27-4853-9EDD-6EF128B0ADAC}" srcOrd="0" destOrd="0" presId="urn:microsoft.com/office/officeart/2005/8/layout/hProcess4"/>
    <dgm:cxn modelId="{3753A65C-058F-4BE1-9954-61F26B71504A}" type="presOf" srcId="{D58138ED-16EE-42C2-BB51-68C2DC256C03}" destId="{A44F198E-87A1-4E39-8102-7B50CAED2E43}" srcOrd="0" destOrd="0" presId="urn:microsoft.com/office/officeart/2005/8/layout/hProcess4"/>
    <dgm:cxn modelId="{1490C0B7-F902-48C0-A360-EB9CE3226477}" type="presOf" srcId="{FC288406-5F77-4CFA-9938-C00419F705EB}" destId="{B23394D7-833D-4D19-AF25-35B8B613CC4B}" srcOrd="1" destOrd="0" presId="urn:microsoft.com/office/officeart/2005/8/layout/hProcess4"/>
    <dgm:cxn modelId="{9178F4D6-972B-4950-9F93-C7440CE0DBE0}" type="presOf" srcId="{CDEBC438-003C-4E02-838E-248BE0C54B09}" destId="{63C551D3-6D54-4F8A-8887-86A2CB821EB6}" srcOrd="0" destOrd="0" presId="urn:microsoft.com/office/officeart/2005/8/layout/hProcess4"/>
    <dgm:cxn modelId="{03109163-EA3F-4A75-9180-55D1CF424914}" type="presOf" srcId="{944B9AF7-14FA-4F6C-9914-1E641F30283F}" destId="{D51109DC-717C-4FC3-9695-3AB48D3069F7}" srcOrd="0" destOrd="0" presId="urn:microsoft.com/office/officeart/2005/8/layout/hProcess4"/>
    <dgm:cxn modelId="{CCBF1E6A-2244-4BFC-B3CA-2F6224B7CF1D}" srcId="{FC288406-5F77-4CFA-9938-C00419F705EB}" destId="{B3943222-0696-4597-B09A-600B9A3B06F7}" srcOrd="0" destOrd="0" parTransId="{BC6F237E-870C-4538-A6DB-FBA8E5A98249}" sibTransId="{4AD07BC4-216F-4DC6-950C-0F2B519999FF}"/>
    <dgm:cxn modelId="{708B919C-E06B-43C9-A823-B31696BE5D77}" srcId="{FC288406-5F77-4CFA-9938-C00419F705EB}" destId="{F474B0D9-804F-4784-8932-A2F5BE95AC5D}" srcOrd="1" destOrd="0" parTransId="{B7658BAC-8638-48C0-8577-8014809DCF6C}" sibTransId="{488A3D6D-485C-434E-BE4E-83ACDD9CB0FA}"/>
    <dgm:cxn modelId="{AF511AE8-1518-418D-B8BC-1F3069CC4F81}" type="presOf" srcId="{FC288406-5F77-4CFA-9938-C00419F705EB}" destId="{57064015-7EE9-4F4C-8EB2-00542744FDFA}" srcOrd="0" destOrd="0" presId="urn:microsoft.com/office/officeart/2005/8/layout/hProcess4"/>
    <dgm:cxn modelId="{4EDD8463-E164-4C4D-A9AE-2053649FEE00}" type="presOf" srcId="{D85A9547-3CA3-45F9-967D-9FD5ED17C52D}" destId="{FC7946F5-A5E6-47EC-8831-F39C0C7EA70A}" srcOrd="0" destOrd="0" presId="urn:microsoft.com/office/officeart/2005/8/layout/hProcess4"/>
    <dgm:cxn modelId="{28DBEF7B-5F48-4031-9F0A-95612EA268FB}" srcId="{F764BAA7-3FD7-469E-AD5B-FF62C6C1DDF3}" destId="{A46ABE87-2B06-4955-95CD-DCC06A5A45D8}" srcOrd="1" destOrd="0" parTransId="{395CF9A8-0000-47D7-ACBF-EFDA16CC28B3}" sibTransId="{D58138ED-16EE-42C2-BB51-68C2DC256C03}"/>
    <dgm:cxn modelId="{372E2DEA-67AA-4174-9E66-F8C1378FC0C5}" type="presOf" srcId="{4A3DE998-F6F5-4E70-B35F-C949F9AA789B}" destId="{FC7946F5-A5E6-47EC-8831-F39C0C7EA70A}" srcOrd="0" destOrd="1" presId="urn:microsoft.com/office/officeart/2005/8/layout/hProcess4"/>
    <dgm:cxn modelId="{4BC76076-3A2F-4C0A-B1C4-8746285073C8}" srcId="{F764BAA7-3FD7-469E-AD5B-FF62C6C1DDF3}" destId="{CDEBC438-003C-4E02-838E-248BE0C54B09}" srcOrd="2" destOrd="0" parTransId="{F8058F0D-3435-46A2-9E88-389D0958AE14}" sibTransId="{533B024A-500F-445B-A01B-03F8A5A83257}"/>
    <dgm:cxn modelId="{F9C30611-DE6E-4838-A1D6-616E81FAD4E8}" type="presOf" srcId="{B3943222-0696-4597-B09A-600B9A3B06F7}" destId="{B23394D7-833D-4D19-AF25-35B8B613CC4B}" srcOrd="1" destOrd="1" presId="urn:microsoft.com/office/officeart/2005/8/layout/hProcess4"/>
    <dgm:cxn modelId="{94562B01-FFB0-4536-B85D-88A484DDCDAA}" srcId="{D85A9547-3CA3-45F9-967D-9FD5ED17C52D}" destId="{4A3DE998-F6F5-4E70-B35F-C949F9AA789B}" srcOrd="0" destOrd="0" parTransId="{3D35D93C-BE41-49D3-9E90-95BCB7427F9B}" sibTransId="{A6C99C1D-F864-4430-A5E2-908AD3E66377}"/>
    <dgm:cxn modelId="{6DDA2BEB-1DE1-4944-B629-E4C9AC97659B}" type="presOf" srcId="{F474B0D9-804F-4784-8932-A2F5BE95AC5D}" destId="{B23394D7-833D-4D19-AF25-35B8B613CC4B}" srcOrd="1" destOrd="2" presId="urn:microsoft.com/office/officeart/2005/8/layout/hProcess4"/>
    <dgm:cxn modelId="{3668455E-3FFD-4660-B071-A19EB9180CDD}" type="presOf" srcId="{E26AE07B-632E-422A-B4DD-786D28004404}" destId="{F0EB757A-1B58-4F2B-AC83-4BCE7FEE9CDE}" srcOrd="0" destOrd="1" presId="urn:microsoft.com/office/officeart/2005/8/layout/hProcess4"/>
    <dgm:cxn modelId="{842C67B6-F15E-4A65-9F18-AE6CE25B9CCC}" type="presOf" srcId="{F117CF72-09C6-4B59-BCE7-6EF53B481287}" destId="{F0EB757A-1B58-4F2B-AC83-4BCE7FEE9CDE}" srcOrd="0" destOrd="0" presId="urn:microsoft.com/office/officeart/2005/8/layout/hProcess4"/>
    <dgm:cxn modelId="{0D742D86-E9F3-4E4E-B818-8289F5F92D4A}" srcId="{A46ABE87-2B06-4955-95CD-DCC06A5A45D8}" destId="{E26AE07B-632E-422A-B4DD-786D28004404}" srcOrd="1" destOrd="0" parTransId="{3CA357BE-F495-427E-9B02-1891D16EDF1B}" sibTransId="{57C8E408-5885-4D76-8CC1-A3D9FDCA6308}"/>
    <dgm:cxn modelId="{3A6247E4-0A58-4383-BD20-B2BDF6248AD2}" type="presOf" srcId="{D85A9547-3CA3-45F9-967D-9FD5ED17C52D}" destId="{D2BF06B6-E806-45E7-AB1D-66B35B4E3496}" srcOrd="1" destOrd="0" presId="urn:microsoft.com/office/officeart/2005/8/layout/hProcess4"/>
    <dgm:cxn modelId="{BEC8B2A3-2977-47BF-A734-A32133E3002D}" srcId="{F764BAA7-3FD7-469E-AD5B-FF62C6C1DDF3}" destId="{944B9AF7-14FA-4F6C-9914-1E641F30283F}" srcOrd="0" destOrd="0" parTransId="{5714379D-5B08-4950-8B5E-CD81ABA18ACA}" sibTransId="{D110A0F6-005F-4B7B-B98B-2EF3A0620B43}"/>
    <dgm:cxn modelId="{F0E64DAA-820C-46FA-81B7-A35096F1E5CE}" type="presOf" srcId="{F117CF72-09C6-4B59-BCE7-6EF53B481287}" destId="{7BA4506E-AC07-4FEB-90D9-32E72EF0EC72}" srcOrd="1" destOrd="0" presId="urn:microsoft.com/office/officeart/2005/8/layout/hProcess4"/>
    <dgm:cxn modelId="{B5853177-0AE6-4CD0-B3F5-7C9708EC94D6}" type="presOf" srcId="{F474B0D9-804F-4784-8932-A2F5BE95AC5D}" destId="{57064015-7EE9-4F4C-8EB2-00542744FDFA}" srcOrd="0" destOrd="2" presId="urn:microsoft.com/office/officeart/2005/8/layout/hProcess4"/>
    <dgm:cxn modelId="{93B31F1E-134D-459B-8843-5967F51947CD}" srcId="{A46ABE87-2B06-4955-95CD-DCC06A5A45D8}" destId="{F117CF72-09C6-4B59-BCE7-6EF53B481287}" srcOrd="0" destOrd="0" parTransId="{5702A11E-B249-4894-AFD6-413B48E2A645}" sibTransId="{565D0C8C-3791-4E9A-872A-0C4E73F58A53}"/>
    <dgm:cxn modelId="{A3A340C5-EFEB-4B74-9D97-F2A0128BCA39}" type="presParOf" srcId="{03D8941E-CA27-4853-9EDD-6EF128B0ADAC}" destId="{96E91AF0-BB9E-41BE-BBDC-DD902E68628C}" srcOrd="0" destOrd="0" presId="urn:microsoft.com/office/officeart/2005/8/layout/hProcess4"/>
    <dgm:cxn modelId="{B85C5470-2D49-4DFD-B9C4-38319CDB31CF}" type="presParOf" srcId="{03D8941E-CA27-4853-9EDD-6EF128B0ADAC}" destId="{EC0B51D4-5086-4076-A7ED-2DA8C3BA3592}" srcOrd="1" destOrd="0" presId="urn:microsoft.com/office/officeart/2005/8/layout/hProcess4"/>
    <dgm:cxn modelId="{929EAD07-FF76-4DC2-B612-D7669864CF1B}" type="presParOf" srcId="{03D8941E-CA27-4853-9EDD-6EF128B0ADAC}" destId="{9C54AE0C-2752-4690-9CD1-A0E534B249E1}" srcOrd="2" destOrd="0" presId="urn:microsoft.com/office/officeart/2005/8/layout/hProcess4"/>
    <dgm:cxn modelId="{283EA4AF-D364-4681-885C-1E0EFDA04AD0}" type="presParOf" srcId="{9C54AE0C-2752-4690-9CD1-A0E534B249E1}" destId="{B612AE0C-B673-4DC7-91C2-D6F3F0F63835}" srcOrd="0" destOrd="0" presId="urn:microsoft.com/office/officeart/2005/8/layout/hProcess4"/>
    <dgm:cxn modelId="{BAD11769-BAEA-4383-9636-580AFBA484D9}" type="presParOf" srcId="{B612AE0C-B673-4DC7-91C2-D6F3F0F63835}" destId="{B5D0CB89-CC9F-4B00-B5EE-CEF71D41F75B}" srcOrd="0" destOrd="0" presId="urn:microsoft.com/office/officeart/2005/8/layout/hProcess4"/>
    <dgm:cxn modelId="{3F08B8B1-031E-43B6-BE73-FE51302EFDD1}" type="presParOf" srcId="{B612AE0C-B673-4DC7-91C2-D6F3F0F63835}" destId="{FC7946F5-A5E6-47EC-8831-F39C0C7EA70A}" srcOrd="1" destOrd="0" presId="urn:microsoft.com/office/officeart/2005/8/layout/hProcess4"/>
    <dgm:cxn modelId="{61B94A4E-2D02-4363-B2B4-33193F5CB01D}" type="presParOf" srcId="{B612AE0C-B673-4DC7-91C2-D6F3F0F63835}" destId="{D2BF06B6-E806-45E7-AB1D-66B35B4E3496}" srcOrd="2" destOrd="0" presId="urn:microsoft.com/office/officeart/2005/8/layout/hProcess4"/>
    <dgm:cxn modelId="{3A8C0DBE-FE10-4ADC-9C97-EF6D3F25E51A}" type="presParOf" srcId="{B612AE0C-B673-4DC7-91C2-D6F3F0F63835}" destId="{D51109DC-717C-4FC3-9695-3AB48D3069F7}" srcOrd="3" destOrd="0" presId="urn:microsoft.com/office/officeart/2005/8/layout/hProcess4"/>
    <dgm:cxn modelId="{96DD5985-BF2B-41F3-BA6B-06B1BDE47282}" type="presParOf" srcId="{B612AE0C-B673-4DC7-91C2-D6F3F0F63835}" destId="{68BA5DE9-0F43-4E59-906C-A0CCF8605A7A}" srcOrd="4" destOrd="0" presId="urn:microsoft.com/office/officeart/2005/8/layout/hProcess4"/>
    <dgm:cxn modelId="{02166C86-0262-4F4C-A427-45A21EE178CC}" type="presParOf" srcId="{9C54AE0C-2752-4690-9CD1-A0E534B249E1}" destId="{A8967C9E-2702-4547-BACB-8726F7CAD9FC}" srcOrd="1" destOrd="0" presId="urn:microsoft.com/office/officeart/2005/8/layout/hProcess4"/>
    <dgm:cxn modelId="{AC600F49-8A87-4ACA-9C84-E3C246EBEA27}" type="presParOf" srcId="{9C54AE0C-2752-4690-9CD1-A0E534B249E1}" destId="{262492E7-9814-4A4A-89A5-2B6D32DA1863}" srcOrd="2" destOrd="0" presId="urn:microsoft.com/office/officeart/2005/8/layout/hProcess4"/>
    <dgm:cxn modelId="{FA8AA033-6586-44AB-B240-1FE6E2D307EC}" type="presParOf" srcId="{262492E7-9814-4A4A-89A5-2B6D32DA1863}" destId="{31B6B7BE-3201-4CD4-A897-0859728637D9}" srcOrd="0" destOrd="0" presId="urn:microsoft.com/office/officeart/2005/8/layout/hProcess4"/>
    <dgm:cxn modelId="{105BB4AD-9C6A-491C-A5E4-739D1D67D4AE}" type="presParOf" srcId="{262492E7-9814-4A4A-89A5-2B6D32DA1863}" destId="{F0EB757A-1B58-4F2B-AC83-4BCE7FEE9CDE}" srcOrd="1" destOrd="0" presId="urn:microsoft.com/office/officeart/2005/8/layout/hProcess4"/>
    <dgm:cxn modelId="{89DF9A04-EF20-4226-AD75-B95A6722E5D3}" type="presParOf" srcId="{262492E7-9814-4A4A-89A5-2B6D32DA1863}" destId="{7BA4506E-AC07-4FEB-90D9-32E72EF0EC72}" srcOrd="2" destOrd="0" presId="urn:microsoft.com/office/officeart/2005/8/layout/hProcess4"/>
    <dgm:cxn modelId="{95239A68-D015-4787-ABA6-0771124F3E78}" type="presParOf" srcId="{262492E7-9814-4A4A-89A5-2B6D32DA1863}" destId="{4AB2FEAB-187E-4CEA-A7CE-179060AD684A}" srcOrd="3" destOrd="0" presId="urn:microsoft.com/office/officeart/2005/8/layout/hProcess4"/>
    <dgm:cxn modelId="{5A747487-A7BA-4CD7-B136-AE90DE3351C6}" type="presParOf" srcId="{262492E7-9814-4A4A-89A5-2B6D32DA1863}" destId="{D58A4093-F160-475E-AEE8-3D0813FFB1DB}" srcOrd="4" destOrd="0" presId="urn:microsoft.com/office/officeart/2005/8/layout/hProcess4"/>
    <dgm:cxn modelId="{D8B7A319-1182-4CD7-AA59-5873F3816D23}" type="presParOf" srcId="{9C54AE0C-2752-4690-9CD1-A0E534B249E1}" destId="{A44F198E-87A1-4E39-8102-7B50CAED2E43}" srcOrd="3" destOrd="0" presId="urn:microsoft.com/office/officeart/2005/8/layout/hProcess4"/>
    <dgm:cxn modelId="{ADDE676F-F451-490D-867A-CC089DD6E99A}" type="presParOf" srcId="{9C54AE0C-2752-4690-9CD1-A0E534B249E1}" destId="{2213CAC8-77BB-43A2-88EF-BC775E54AAB1}" srcOrd="4" destOrd="0" presId="urn:microsoft.com/office/officeart/2005/8/layout/hProcess4"/>
    <dgm:cxn modelId="{33C530C9-EF38-4F4A-8C65-73F06F5113F8}" type="presParOf" srcId="{2213CAC8-77BB-43A2-88EF-BC775E54AAB1}" destId="{5942EED8-6C91-485D-928A-226CA3E3B43F}" srcOrd="0" destOrd="0" presId="urn:microsoft.com/office/officeart/2005/8/layout/hProcess4"/>
    <dgm:cxn modelId="{EA310D41-31CB-4513-AD68-B2D80ACF0992}" type="presParOf" srcId="{2213CAC8-77BB-43A2-88EF-BC775E54AAB1}" destId="{57064015-7EE9-4F4C-8EB2-00542744FDFA}" srcOrd="1" destOrd="0" presId="urn:microsoft.com/office/officeart/2005/8/layout/hProcess4"/>
    <dgm:cxn modelId="{7BBF9468-820B-4583-9BE5-49C0DA17C556}" type="presParOf" srcId="{2213CAC8-77BB-43A2-88EF-BC775E54AAB1}" destId="{B23394D7-833D-4D19-AF25-35B8B613CC4B}" srcOrd="2" destOrd="0" presId="urn:microsoft.com/office/officeart/2005/8/layout/hProcess4"/>
    <dgm:cxn modelId="{D07EEEF5-86A1-4527-8EE6-F0F514FE579F}" type="presParOf" srcId="{2213CAC8-77BB-43A2-88EF-BC775E54AAB1}" destId="{63C551D3-6D54-4F8A-8887-86A2CB821EB6}" srcOrd="3" destOrd="0" presId="urn:microsoft.com/office/officeart/2005/8/layout/hProcess4"/>
    <dgm:cxn modelId="{C19F0775-3419-453A-85D0-71943C4835B0}" type="presParOf" srcId="{2213CAC8-77BB-43A2-88EF-BC775E54AAB1}" destId="{D8114AEC-09AE-4070-9F4D-71A858A518B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7DAA3A-CCBD-4DC0-972C-400FE6AD4027}" type="doc">
      <dgm:prSet loTypeId="urn:microsoft.com/office/officeart/2005/8/layout/hList9" loCatId="list" qsTypeId="urn:microsoft.com/office/officeart/2009/2/quickstyle/3d8" qsCatId="3D" csTypeId="urn:microsoft.com/office/officeart/2005/8/colors/colorful3" csCatId="colorful" phldr="1"/>
      <dgm:spPr/>
      <dgm:t>
        <a:bodyPr/>
        <a:lstStyle/>
        <a:p>
          <a:endParaRPr lang="es-EC"/>
        </a:p>
      </dgm:t>
    </dgm:pt>
    <dgm:pt modelId="{D4FF3C6C-ED77-4349-B05F-75C6EB22BD48}">
      <dgm:prSet phldrT="[Texto]"/>
      <dgm:spPr/>
      <dgm:t>
        <a:bodyPr/>
        <a:lstStyle/>
        <a:p>
          <a:pPr algn="ctr"/>
          <a:r>
            <a:rPr lang="es-ES" b="1" cap="none" spc="0" dirty="0" smtClean="0">
              <a:ln w="10541" cmpd="sng">
                <a:prstDash val="solid"/>
              </a:ln>
              <a:effectLst/>
            </a:rPr>
            <a:t>DESERCIÓN </a:t>
          </a:r>
          <a:endParaRPr lang="es-EC" b="1" cap="none" spc="0" dirty="0">
            <a:ln w="10541" cmpd="sng">
              <a:prstDash val="solid"/>
            </a:ln>
            <a:effectLst/>
          </a:endParaRPr>
        </a:p>
      </dgm:t>
    </dgm:pt>
    <dgm:pt modelId="{3C8A00B7-ABF6-4D5C-BA54-AC1FECFA2698}" type="parTrans" cxnId="{21B45D45-3955-4202-868B-C3E0522CC854}">
      <dgm:prSet/>
      <dgm:spPr/>
      <dgm:t>
        <a:bodyPr/>
        <a:lstStyle/>
        <a:p>
          <a:endParaRPr lang="es-EC"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22A1643-B6D8-48B8-8FEF-4EC4FE58FB12}" type="sibTrans" cxnId="{21B45D45-3955-4202-868B-C3E0522CC854}">
      <dgm:prSet/>
      <dgm:spPr/>
      <dgm:t>
        <a:bodyPr/>
        <a:lstStyle/>
        <a:p>
          <a:endParaRPr lang="es-EC"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5EA39762-4F92-42B0-AE91-C7744C29F301}">
      <dgm:prSet phldrT="[Texto]"/>
      <dgm:spPr/>
      <dgm:t>
        <a:bodyPr/>
        <a:lstStyle/>
        <a:p>
          <a:pPr algn="just"/>
          <a:r>
            <a:rPr lang="es-ES" b="1" cap="none" spc="0" smtClean="0">
              <a:ln w="10541" cmpd="sng">
                <a:prstDash val="solid"/>
              </a:ln>
              <a:effectLst/>
            </a:rPr>
            <a:t>LA DESERCIÓN ES UN PROBLEMA A TODO NIVEL  QUE AFECTA AL DESARROLLO DE LA SOCIEDAD, Y SE DA PRINCIPALMENTE POR FALTA DE RECURSOS ECONÓMICOS Y POR UNA DESINTEGRACIÓN  FAMILIAR</a:t>
          </a:r>
          <a:endParaRPr lang="es-EC" b="1" cap="none" spc="0" dirty="0">
            <a:ln w="10541" cmpd="sng">
              <a:prstDash val="solid"/>
            </a:ln>
            <a:effectLst/>
          </a:endParaRPr>
        </a:p>
      </dgm:t>
    </dgm:pt>
    <dgm:pt modelId="{1184A710-402B-4E91-9DC1-180835D0E831}" type="parTrans" cxnId="{13DC5B32-CD72-46D3-8DFD-2595B91C66FF}">
      <dgm:prSet/>
      <dgm:spPr/>
      <dgm:t>
        <a:bodyPr/>
        <a:lstStyle/>
        <a:p>
          <a:endParaRPr lang="es-EC"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3A1B005-E2BB-4A28-A65B-A9920A912A02}" type="sibTrans" cxnId="{13DC5B32-CD72-46D3-8DFD-2595B91C66FF}">
      <dgm:prSet/>
      <dgm:spPr/>
      <dgm:t>
        <a:bodyPr/>
        <a:lstStyle/>
        <a:p>
          <a:endParaRPr lang="es-EC"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0CDE3B6-92B5-44EC-8036-3A00B505D264}" type="pres">
      <dgm:prSet presAssocID="{F37DAA3A-CCBD-4DC0-972C-400FE6AD4027}" presName="list" presStyleCnt="0">
        <dgm:presLayoutVars>
          <dgm:dir/>
          <dgm:animLvl val="lvl"/>
        </dgm:presLayoutVars>
      </dgm:prSet>
      <dgm:spPr/>
      <dgm:t>
        <a:bodyPr/>
        <a:lstStyle/>
        <a:p>
          <a:endParaRPr lang="es-EC"/>
        </a:p>
      </dgm:t>
    </dgm:pt>
    <dgm:pt modelId="{8D048E41-A15C-4DCE-BA94-53E32AB05BED}" type="pres">
      <dgm:prSet presAssocID="{D4FF3C6C-ED77-4349-B05F-75C6EB22BD48}" presName="posSpace" presStyleCnt="0"/>
      <dgm:spPr/>
      <dgm:t>
        <a:bodyPr/>
        <a:lstStyle/>
        <a:p>
          <a:endParaRPr lang="es-EC"/>
        </a:p>
      </dgm:t>
    </dgm:pt>
    <dgm:pt modelId="{A2E07436-4D85-4AFB-A657-A714EAF64145}" type="pres">
      <dgm:prSet presAssocID="{D4FF3C6C-ED77-4349-B05F-75C6EB22BD48}" presName="vertFlow" presStyleCnt="0"/>
      <dgm:spPr/>
      <dgm:t>
        <a:bodyPr/>
        <a:lstStyle/>
        <a:p>
          <a:endParaRPr lang="es-EC"/>
        </a:p>
      </dgm:t>
    </dgm:pt>
    <dgm:pt modelId="{2B7A8563-9596-4765-A73F-C7D4BDBC3B7F}" type="pres">
      <dgm:prSet presAssocID="{D4FF3C6C-ED77-4349-B05F-75C6EB22BD48}" presName="topSpace" presStyleCnt="0"/>
      <dgm:spPr/>
      <dgm:t>
        <a:bodyPr/>
        <a:lstStyle/>
        <a:p>
          <a:endParaRPr lang="es-EC"/>
        </a:p>
      </dgm:t>
    </dgm:pt>
    <dgm:pt modelId="{B9BBE562-EB9C-4FE0-A635-6744A4D3FC71}" type="pres">
      <dgm:prSet presAssocID="{D4FF3C6C-ED77-4349-B05F-75C6EB22BD48}" presName="firstComp" presStyleCnt="0"/>
      <dgm:spPr/>
      <dgm:t>
        <a:bodyPr/>
        <a:lstStyle/>
        <a:p>
          <a:endParaRPr lang="es-EC"/>
        </a:p>
      </dgm:t>
    </dgm:pt>
    <dgm:pt modelId="{ED5023A0-D098-488E-843C-8EE4531417D2}" type="pres">
      <dgm:prSet presAssocID="{D4FF3C6C-ED77-4349-B05F-75C6EB22BD48}" presName="firstChild" presStyleLbl="bgAccFollowNode1" presStyleIdx="0" presStyleCnt="1"/>
      <dgm:spPr/>
      <dgm:t>
        <a:bodyPr/>
        <a:lstStyle/>
        <a:p>
          <a:endParaRPr lang="es-EC"/>
        </a:p>
      </dgm:t>
    </dgm:pt>
    <dgm:pt modelId="{9B3A913B-E614-4B41-8776-014F4256763E}" type="pres">
      <dgm:prSet presAssocID="{D4FF3C6C-ED77-4349-B05F-75C6EB22BD48}" presName="firstChildTx" presStyleLbl="bgAccFollowNode1" presStyleIdx="0" presStyleCnt="1">
        <dgm:presLayoutVars>
          <dgm:bulletEnabled val="1"/>
        </dgm:presLayoutVars>
      </dgm:prSet>
      <dgm:spPr/>
      <dgm:t>
        <a:bodyPr/>
        <a:lstStyle/>
        <a:p>
          <a:endParaRPr lang="es-EC"/>
        </a:p>
      </dgm:t>
    </dgm:pt>
    <dgm:pt modelId="{B9C00F6A-3F99-4010-8558-D1EACB65C2FF}" type="pres">
      <dgm:prSet presAssocID="{D4FF3C6C-ED77-4349-B05F-75C6EB22BD48}" presName="negSpace" presStyleCnt="0"/>
      <dgm:spPr/>
      <dgm:t>
        <a:bodyPr/>
        <a:lstStyle/>
        <a:p>
          <a:endParaRPr lang="es-EC"/>
        </a:p>
      </dgm:t>
    </dgm:pt>
    <dgm:pt modelId="{05C7A59D-C3C4-42BD-8307-81077BC8F684}" type="pres">
      <dgm:prSet presAssocID="{D4FF3C6C-ED77-4349-B05F-75C6EB22BD48}" presName="circle" presStyleLbl="node1" presStyleIdx="0" presStyleCnt="1" custScaleX="90910" custScaleY="90909" custLinFactNeighborX="2455" custLinFactNeighborY="4586"/>
      <dgm:spPr/>
      <dgm:t>
        <a:bodyPr/>
        <a:lstStyle/>
        <a:p>
          <a:endParaRPr lang="es-EC"/>
        </a:p>
      </dgm:t>
    </dgm:pt>
  </dgm:ptLst>
  <dgm:cxnLst>
    <dgm:cxn modelId="{E5D1BC7F-9B25-45D9-8134-D31E8B189C6E}" type="presOf" srcId="{5EA39762-4F92-42B0-AE91-C7744C29F301}" destId="{ED5023A0-D098-488E-843C-8EE4531417D2}" srcOrd="0" destOrd="0" presId="urn:microsoft.com/office/officeart/2005/8/layout/hList9"/>
    <dgm:cxn modelId="{D01ED83E-9A18-4CB2-A420-0B72C2F43F1F}" type="presOf" srcId="{F37DAA3A-CCBD-4DC0-972C-400FE6AD4027}" destId="{E0CDE3B6-92B5-44EC-8036-3A00B505D264}" srcOrd="0" destOrd="0" presId="urn:microsoft.com/office/officeart/2005/8/layout/hList9"/>
    <dgm:cxn modelId="{21B45D45-3955-4202-868B-C3E0522CC854}" srcId="{F37DAA3A-CCBD-4DC0-972C-400FE6AD4027}" destId="{D4FF3C6C-ED77-4349-B05F-75C6EB22BD48}" srcOrd="0" destOrd="0" parTransId="{3C8A00B7-ABF6-4D5C-BA54-AC1FECFA2698}" sibTransId="{022A1643-B6D8-48B8-8FEF-4EC4FE58FB12}"/>
    <dgm:cxn modelId="{B7CFDED1-A6C5-42EF-B2EF-E66645575413}" type="presOf" srcId="{D4FF3C6C-ED77-4349-B05F-75C6EB22BD48}" destId="{05C7A59D-C3C4-42BD-8307-81077BC8F684}" srcOrd="0" destOrd="0" presId="urn:microsoft.com/office/officeart/2005/8/layout/hList9"/>
    <dgm:cxn modelId="{13DC5B32-CD72-46D3-8DFD-2595B91C66FF}" srcId="{D4FF3C6C-ED77-4349-B05F-75C6EB22BD48}" destId="{5EA39762-4F92-42B0-AE91-C7744C29F301}" srcOrd="0" destOrd="0" parTransId="{1184A710-402B-4E91-9DC1-180835D0E831}" sibTransId="{D3A1B005-E2BB-4A28-A65B-A9920A912A02}"/>
    <dgm:cxn modelId="{1D861BCC-8F73-4FA3-A35E-5872B5A4A14B}" type="presOf" srcId="{5EA39762-4F92-42B0-AE91-C7744C29F301}" destId="{9B3A913B-E614-4B41-8776-014F4256763E}" srcOrd="1" destOrd="0" presId="urn:microsoft.com/office/officeart/2005/8/layout/hList9"/>
    <dgm:cxn modelId="{CE4E6D46-7783-4CC1-A811-78894969450A}" type="presParOf" srcId="{E0CDE3B6-92B5-44EC-8036-3A00B505D264}" destId="{8D048E41-A15C-4DCE-BA94-53E32AB05BED}" srcOrd="0" destOrd="0" presId="urn:microsoft.com/office/officeart/2005/8/layout/hList9"/>
    <dgm:cxn modelId="{58802807-B149-45B5-94C2-DC4AF4BECAB0}" type="presParOf" srcId="{E0CDE3B6-92B5-44EC-8036-3A00B505D264}" destId="{A2E07436-4D85-4AFB-A657-A714EAF64145}" srcOrd="1" destOrd="0" presId="urn:microsoft.com/office/officeart/2005/8/layout/hList9"/>
    <dgm:cxn modelId="{CE683EAC-E4FF-4D47-8A1B-1F78361E8981}" type="presParOf" srcId="{A2E07436-4D85-4AFB-A657-A714EAF64145}" destId="{2B7A8563-9596-4765-A73F-C7D4BDBC3B7F}" srcOrd="0" destOrd="0" presId="urn:microsoft.com/office/officeart/2005/8/layout/hList9"/>
    <dgm:cxn modelId="{3D8C3CA6-0824-454A-B7DF-43A80E79D16E}" type="presParOf" srcId="{A2E07436-4D85-4AFB-A657-A714EAF64145}" destId="{B9BBE562-EB9C-4FE0-A635-6744A4D3FC71}" srcOrd="1" destOrd="0" presId="urn:microsoft.com/office/officeart/2005/8/layout/hList9"/>
    <dgm:cxn modelId="{FF805317-8960-46EF-BBD4-6300E08432E6}" type="presParOf" srcId="{B9BBE562-EB9C-4FE0-A635-6744A4D3FC71}" destId="{ED5023A0-D098-488E-843C-8EE4531417D2}" srcOrd="0" destOrd="0" presId="urn:microsoft.com/office/officeart/2005/8/layout/hList9"/>
    <dgm:cxn modelId="{B4448637-81A7-4B6F-B0FA-DA9280D4D577}" type="presParOf" srcId="{B9BBE562-EB9C-4FE0-A635-6744A4D3FC71}" destId="{9B3A913B-E614-4B41-8776-014F4256763E}" srcOrd="1" destOrd="0" presId="urn:microsoft.com/office/officeart/2005/8/layout/hList9"/>
    <dgm:cxn modelId="{317AEBBC-64BE-4020-85A0-5507E2DE4F19}" type="presParOf" srcId="{E0CDE3B6-92B5-44EC-8036-3A00B505D264}" destId="{B9C00F6A-3F99-4010-8558-D1EACB65C2FF}" srcOrd="2" destOrd="0" presId="urn:microsoft.com/office/officeart/2005/8/layout/hList9"/>
    <dgm:cxn modelId="{5ED00318-759E-4340-9CB4-5EAE20B86964}" type="presParOf" srcId="{E0CDE3B6-92B5-44EC-8036-3A00B505D264}" destId="{05C7A59D-C3C4-42BD-8307-81077BC8F684}"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7A62DE-4544-49F8-B241-5813E58648AE}" type="doc">
      <dgm:prSet loTypeId="urn:microsoft.com/office/officeart/2005/8/layout/gear1" loCatId="relationship" qsTypeId="urn:microsoft.com/office/officeart/2009/2/quickstyle/3d8" qsCatId="3D" csTypeId="urn:microsoft.com/office/officeart/2005/8/colors/colorful1" csCatId="colorful" phldr="1"/>
      <dgm:spPr/>
    </dgm:pt>
    <dgm:pt modelId="{7515D820-E835-42CE-82CC-77A089C50E95}">
      <dgm:prSet phldrT="[Texto]" custT="1"/>
      <dgm:spPr/>
      <dgm:t>
        <a:bodyPr/>
        <a:lstStyle/>
        <a:p>
          <a:r>
            <a:rPr lang="es-ES" sz="3200" b="1" cap="none" spc="50" dirty="0" smtClean="0">
              <a:ln w="11430"/>
              <a:effectLst>
                <a:outerShdw blurRad="76200" dist="50800" dir="5400000" algn="tl" rotWithShape="0">
                  <a:srgbClr val="000000">
                    <a:alpha val="65000"/>
                  </a:srgbClr>
                </a:outerShdw>
              </a:effectLst>
            </a:rPr>
            <a:t>PERMANENCIA</a:t>
          </a:r>
          <a:endParaRPr lang="es-EC" sz="3200" b="1" cap="none" spc="50" dirty="0">
            <a:ln w="11430"/>
            <a:effectLst>
              <a:outerShdw blurRad="76200" dist="50800" dir="5400000" algn="tl" rotWithShape="0">
                <a:srgbClr val="000000">
                  <a:alpha val="65000"/>
                </a:srgbClr>
              </a:outerShdw>
            </a:effectLst>
          </a:endParaRPr>
        </a:p>
      </dgm:t>
    </dgm:pt>
    <dgm:pt modelId="{B5D4DBDD-2F4E-401E-94A6-E7865AD638BC}" type="parTrans" cxnId="{865284D1-84DC-4B1F-B90F-B344B1CF614B}">
      <dgm:prSet/>
      <dgm:spPr/>
      <dgm:t>
        <a:bodyPr/>
        <a:lstStyle/>
        <a:p>
          <a:endParaRPr lang="es-EC"/>
        </a:p>
      </dgm:t>
    </dgm:pt>
    <dgm:pt modelId="{9FE38C1F-E6E0-45E1-ACC2-6F8F45A5C3B6}" type="sibTrans" cxnId="{865284D1-84DC-4B1F-B90F-B344B1CF614B}">
      <dgm:prSet/>
      <dgm:spPr/>
      <dgm:t>
        <a:bodyPr/>
        <a:lstStyle/>
        <a:p>
          <a:endParaRPr lang="es-EC"/>
        </a:p>
      </dgm:t>
    </dgm:pt>
    <dgm:pt modelId="{51E467B0-0E9F-40AE-A4D8-8F7F84BD6CFE}">
      <dgm:prSet phldrT="[Texto]" custT="1"/>
      <dgm:spPr/>
      <dgm:t>
        <a:bodyPr/>
        <a:lstStyle/>
        <a:p>
          <a:endParaRPr lang="es-ES" sz="2400" b="1" dirty="0" smtClean="0">
            <a:effectLst>
              <a:outerShdw blurRad="50800" dist="50800" dir="5400000" algn="ctr" rotWithShape="0">
                <a:schemeClr val="tx1"/>
              </a:outerShdw>
            </a:effectLst>
          </a:endParaRPr>
        </a:p>
        <a:p>
          <a:r>
            <a:rPr lang="es-ES" sz="2400" b="1" dirty="0" smtClean="0">
              <a:effectLst>
                <a:outerShdw blurRad="50800" dist="50800" dir="5400000" algn="ctr" rotWithShape="0">
                  <a:schemeClr val="tx1"/>
                </a:outerShdw>
              </a:effectLst>
            </a:rPr>
            <a:t>Adaptación </a:t>
          </a:r>
        </a:p>
        <a:p>
          <a:endParaRPr lang="es-ES" sz="2400" b="1" dirty="0" smtClean="0">
            <a:effectLst>
              <a:outerShdw blurRad="50800" dist="50800" dir="5400000" algn="ctr" rotWithShape="0">
                <a:schemeClr val="tx1"/>
              </a:outerShdw>
            </a:effectLst>
          </a:endParaRPr>
        </a:p>
        <a:p>
          <a:endParaRPr lang="es-EC" sz="2400" b="1" cap="none" spc="50" dirty="0">
            <a:ln w="11430"/>
            <a:effectLst>
              <a:outerShdw blurRad="50800" dist="50800" dir="5400000" algn="ctr" rotWithShape="0">
                <a:schemeClr val="tx1"/>
              </a:outerShdw>
            </a:effectLst>
          </a:endParaRPr>
        </a:p>
      </dgm:t>
    </dgm:pt>
    <dgm:pt modelId="{998342C8-BE26-40D9-A546-A1B649514820}" type="parTrans" cxnId="{0AF5EB2E-0E77-472A-9F4A-9218A2092FB0}">
      <dgm:prSet/>
      <dgm:spPr/>
      <dgm:t>
        <a:bodyPr/>
        <a:lstStyle/>
        <a:p>
          <a:endParaRPr lang="es-EC"/>
        </a:p>
      </dgm:t>
    </dgm:pt>
    <dgm:pt modelId="{5330994C-4340-4AED-9DB7-F97483CE8F53}" type="sibTrans" cxnId="{0AF5EB2E-0E77-472A-9F4A-9218A2092FB0}">
      <dgm:prSet/>
      <dgm:spPr/>
      <dgm:t>
        <a:bodyPr/>
        <a:lstStyle/>
        <a:p>
          <a:endParaRPr lang="es-EC"/>
        </a:p>
      </dgm:t>
    </dgm:pt>
    <dgm:pt modelId="{7D17EA01-98BD-4C91-BB8B-0CF6C553C683}">
      <dgm:prSet phldrT="[Texto]" custT="1"/>
      <dgm:spPr/>
      <dgm:t>
        <a:bodyPr/>
        <a:lstStyle/>
        <a:p>
          <a:r>
            <a:rPr lang="es-ES" sz="1800" b="1" cap="none" spc="0" dirty="0" smtClean="0">
              <a:ln w="11430"/>
              <a:effectLst>
                <a:outerShdw blurRad="80000" dist="40000" dir="5040000" algn="tl">
                  <a:srgbClr val="000000">
                    <a:alpha val="30000"/>
                  </a:srgbClr>
                </a:outerShdw>
              </a:effectLst>
            </a:rPr>
            <a:t>LA ESTABILIDAD </a:t>
          </a:r>
          <a:endParaRPr lang="es-EC" sz="2300" b="1" cap="none" spc="0" dirty="0">
            <a:ln w="11430"/>
            <a:effectLst>
              <a:outerShdw blurRad="80000" dist="40000" dir="5040000" algn="tl">
                <a:srgbClr val="000000">
                  <a:alpha val="30000"/>
                </a:srgbClr>
              </a:outerShdw>
            </a:effectLst>
          </a:endParaRPr>
        </a:p>
      </dgm:t>
    </dgm:pt>
    <dgm:pt modelId="{B0D00D7A-C332-435C-BC59-1DD73900DCEB}" type="parTrans" cxnId="{435FA8D4-00EA-4A3A-8AE4-7E6F53BD9DAE}">
      <dgm:prSet/>
      <dgm:spPr/>
      <dgm:t>
        <a:bodyPr/>
        <a:lstStyle/>
        <a:p>
          <a:endParaRPr lang="es-EC"/>
        </a:p>
      </dgm:t>
    </dgm:pt>
    <dgm:pt modelId="{D84EBB56-D6D3-44E8-83B1-1EE035020100}" type="sibTrans" cxnId="{435FA8D4-00EA-4A3A-8AE4-7E6F53BD9DAE}">
      <dgm:prSet/>
      <dgm:spPr/>
      <dgm:t>
        <a:bodyPr/>
        <a:lstStyle/>
        <a:p>
          <a:endParaRPr lang="es-EC"/>
        </a:p>
      </dgm:t>
    </dgm:pt>
    <dgm:pt modelId="{0C5FDDA7-4AA6-4CB1-98A1-3696B673B80B}" type="pres">
      <dgm:prSet presAssocID="{827A62DE-4544-49F8-B241-5813E58648AE}" presName="composite" presStyleCnt="0">
        <dgm:presLayoutVars>
          <dgm:chMax val="3"/>
          <dgm:animLvl val="lvl"/>
          <dgm:resizeHandles val="exact"/>
        </dgm:presLayoutVars>
      </dgm:prSet>
      <dgm:spPr/>
    </dgm:pt>
    <dgm:pt modelId="{79792989-1610-49E1-AC88-7186BB3FD9BF}" type="pres">
      <dgm:prSet presAssocID="{7515D820-E835-42CE-82CC-77A089C50E95}" presName="gear1" presStyleLbl="node1" presStyleIdx="0" presStyleCnt="3">
        <dgm:presLayoutVars>
          <dgm:chMax val="1"/>
          <dgm:bulletEnabled val="1"/>
        </dgm:presLayoutVars>
      </dgm:prSet>
      <dgm:spPr/>
      <dgm:t>
        <a:bodyPr/>
        <a:lstStyle/>
        <a:p>
          <a:endParaRPr lang="es-EC"/>
        </a:p>
      </dgm:t>
    </dgm:pt>
    <dgm:pt modelId="{819FFBAA-D6A0-44D4-A0B7-5EDE50ADDD2F}" type="pres">
      <dgm:prSet presAssocID="{7515D820-E835-42CE-82CC-77A089C50E95}" presName="gear1srcNode" presStyleLbl="node1" presStyleIdx="0" presStyleCnt="3"/>
      <dgm:spPr/>
      <dgm:t>
        <a:bodyPr/>
        <a:lstStyle/>
        <a:p>
          <a:endParaRPr lang="es-EC"/>
        </a:p>
      </dgm:t>
    </dgm:pt>
    <dgm:pt modelId="{5BDF0D4D-EFEF-4EDF-92F9-E39C37B858B6}" type="pres">
      <dgm:prSet presAssocID="{7515D820-E835-42CE-82CC-77A089C50E95}" presName="gear1dstNode" presStyleLbl="node1" presStyleIdx="0" presStyleCnt="3"/>
      <dgm:spPr/>
      <dgm:t>
        <a:bodyPr/>
        <a:lstStyle/>
        <a:p>
          <a:endParaRPr lang="es-EC"/>
        </a:p>
      </dgm:t>
    </dgm:pt>
    <dgm:pt modelId="{2E0B2760-2CB0-4CAE-AB8C-E677DCD840D5}" type="pres">
      <dgm:prSet presAssocID="{7D17EA01-98BD-4C91-BB8B-0CF6C553C683}" presName="gear2" presStyleLbl="node1" presStyleIdx="1" presStyleCnt="3">
        <dgm:presLayoutVars>
          <dgm:chMax val="1"/>
          <dgm:bulletEnabled val="1"/>
        </dgm:presLayoutVars>
      </dgm:prSet>
      <dgm:spPr/>
      <dgm:t>
        <a:bodyPr/>
        <a:lstStyle/>
        <a:p>
          <a:endParaRPr lang="es-EC"/>
        </a:p>
      </dgm:t>
    </dgm:pt>
    <dgm:pt modelId="{67674378-5A6A-4EEE-864B-87A9BD5595F2}" type="pres">
      <dgm:prSet presAssocID="{7D17EA01-98BD-4C91-BB8B-0CF6C553C683}" presName="gear2srcNode" presStyleLbl="node1" presStyleIdx="1" presStyleCnt="3"/>
      <dgm:spPr/>
      <dgm:t>
        <a:bodyPr/>
        <a:lstStyle/>
        <a:p>
          <a:endParaRPr lang="es-EC"/>
        </a:p>
      </dgm:t>
    </dgm:pt>
    <dgm:pt modelId="{EE248689-99FD-4C73-8764-947C345C74B3}" type="pres">
      <dgm:prSet presAssocID="{7D17EA01-98BD-4C91-BB8B-0CF6C553C683}" presName="gear2dstNode" presStyleLbl="node1" presStyleIdx="1" presStyleCnt="3"/>
      <dgm:spPr/>
      <dgm:t>
        <a:bodyPr/>
        <a:lstStyle/>
        <a:p>
          <a:endParaRPr lang="es-EC"/>
        </a:p>
      </dgm:t>
    </dgm:pt>
    <dgm:pt modelId="{7726F4AC-05C4-4D9F-B639-C9EEB4C10313}" type="pres">
      <dgm:prSet presAssocID="{51E467B0-0E9F-40AE-A4D8-8F7F84BD6CFE}" presName="gear3" presStyleLbl="node1" presStyleIdx="2" presStyleCnt="3" custScaleX="110000" custScaleY="110000" custLinFactNeighborX="6769" custLinFactNeighborY="-1155"/>
      <dgm:spPr/>
      <dgm:t>
        <a:bodyPr/>
        <a:lstStyle/>
        <a:p>
          <a:endParaRPr lang="es-EC"/>
        </a:p>
      </dgm:t>
    </dgm:pt>
    <dgm:pt modelId="{F3E653B9-BB20-4A66-89C5-C67B8B1E59F3}" type="pres">
      <dgm:prSet presAssocID="{51E467B0-0E9F-40AE-A4D8-8F7F84BD6CFE}" presName="gear3tx" presStyleLbl="node1" presStyleIdx="2" presStyleCnt="3">
        <dgm:presLayoutVars>
          <dgm:chMax val="1"/>
          <dgm:bulletEnabled val="1"/>
        </dgm:presLayoutVars>
      </dgm:prSet>
      <dgm:spPr/>
      <dgm:t>
        <a:bodyPr/>
        <a:lstStyle/>
        <a:p>
          <a:endParaRPr lang="es-EC"/>
        </a:p>
      </dgm:t>
    </dgm:pt>
    <dgm:pt modelId="{B6F386EA-5FEC-4593-882F-68B97C73C4C4}" type="pres">
      <dgm:prSet presAssocID="{51E467B0-0E9F-40AE-A4D8-8F7F84BD6CFE}" presName="gear3srcNode" presStyleLbl="node1" presStyleIdx="2" presStyleCnt="3"/>
      <dgm:spPr/>
      <dgm:t>
        <a:bodyPr/>
        <a:lstStyle/>
        <a:p>
          <a:endParaRPr lang="es-EC"/>
        </a:p>
      </dgm:t>
    </dgm:pt>
    <dgm:pt modelId="{83AC4A30-FABB-4451-AB89-B728D8CB3BD1}" type="pres">
      <dgm:prSet presAssocID="{51E467B0-0E9F-40AE-A4D8-8F7F84BD6CFE}" presName="gear3dstNode" presStyleLbl="node1" presStyleIdx="2" presStyleCnt="3"/>
      <dgm:spPr/>
      <dgm:t>
        <a:bodyPr/>
        <a:lstStyle/>
        <a:p>
          <a:endParaRPr lang="es-EC"/>
        </a:p>
      </dgm:t>
    </dgm:pt>
    <dgm:pt modelId="{F611078E-30FC-445A-9FA3-94C43009CF15}" type="pres">
      <dgm:prSet presAssocID="{9FE38C1F-E6E0-45E1-ACC2-6F8F45A5C3B6}" presName="connector1" presStyleLbl="sibTrans2D1" presStyleIdx="0" presStyleCnt="3"/>
      <dgm:spPr/>
      <dgm:t>
        <a:bodyPr/>
        <a:lstStyle/>
        <a:p>
          <a:endParaRPr lang="es-EC"/>
        </a:p>
      </dgm:t>
    </dgm:pt>
    <dgm:pt modelId="{1F30CC97-BB7B-48B7-9929-1DCFB3259EBC}" type="pres">
      <dgm:prSet presAssocID="{D84EBB56-D6D3-44E8-83B1-1EE035020100}" presName="connector2" presStyleLbl="sibTrans2D1" presStyleIdx="1" presStyleCnt="3"/>
      <dgm:spPr/>
      <dgm:t>
        <a:bodyPr/>
        <a:lstStyle/>
        <a:p>
          <a:endParaRPr lang="es-EC"/>
        </a:p>
      </dgm:t>
    </dgm:pt>
    <dgm:pt modelId="{742A7DE8-5355-4157-B03E-6561FCFBB64C}" type="pres">
      <dgm:prSet presAssocID="{5330994C-4340-4AED-9DB7-F97483CE8F53}" presName="connector3" presStyleLbl="sibTrans2D1" presStyleIdx="2" presStyleCnt="3"/>
      <dgm:spPr/>
      <dgm:t>
        <a:bodyPr/>
        <a:lstStyle/>
        <a:p>
          <a:endParaRPr lang="es-EC"/>
        </a:p>
      </dgm:t>
    </dgm:pt>
  </dgm:ptLst>
  <dgm:cxnLst>
    <dgm:cxn modelId="{435FA8D4-00EA-4A3A-8AE4-7E6F53BD9DAE}" srcId="{827A62DE-4544-49F8-B241-5813E58648AE}" destId="{7D17EA01-98BD-4C91-BB8B-0CF6C553C683}" srcOrd="1" destOrd="0" parTransId="{B0D00D7A-C332-435C-BC59-1DD73900DCEB}" sibTransId="{D84EBB56-D6D3-44E8-83B1-1EE035020100}"/>
    <dgm:cxn modelId="{BA963724-4804-424C-B507-109CF9CA2526}" type="presOf" srcId="{7D17EA01-98BD-4C91-BB8B-0CF6C553C683}" destId="{EE248689-99FD-4C73-8764-947C345C74B3}" srcOrd="2" destOrd="0" presId="urn:microsoft.com/office/officeart/2005/8/layout/gear1"/>
    <dgm:cxn modelId="{0B573CFB-7E27-4057-9601-5CBD1BBCC5CB}" type="presOf" srcId="{7D17EA01-98BD-4C91-BB8B-0CF6C553C683}" destId="{2E0B2760-2CB0-4CAE-AB8C-E677DCD840D5}" srcOrd="0" destOrd="0" presId="urn:microsoft.com/office/officeart/2005/8/layout/gear1"/>
    <dgm:cxn modelId="{AA0AEA35-4AAD-4239-A0D0-A3BBCB928BEB}" type="presOf" srcId="{51E467B0-0E9F-40AE-A4D8-8F7F84BD6CFE}" destId="{F3E653B9-BB20-4A66-89C5-C67B8B1E59F3}" srcOrd="1" destOrd="0" presId="urn:microsoft.com/office/officeart/2005/8/layout/gear1"/>
    <dgm:cxn modelId="{D573873E-CC30-40D8-9AD8-604E4184142F}" type="presOf" srcId="{7515D820-E835-42CE-82CC-77A089C50E95}" destId="{79792989-1610-49E1-AC88-7186BB3FD9BF}" srcOrd="0" destOrd="0" presId="urn:microsoft.com/office/officeart/2005/8/layout/gear1"/>
    <dgm:cxn modelId="{3FFE60D2-1835-428E-947A-B845D582F579}" type="presOf" srcId="{51E467B0-0E9F-40AE-A4D8-8F7F84BD6CFE}" destId="{83AC4A30-FABB-4451-AB89-B728D8CB3BD1}" srcOrd="3" destOrd="0" presId="urn:microsoft.com/office/officeart/2005/8/layout/gear1"/>
    <dgm:cxn modelId="{40E2B1AE-9036-4EDE-B4BE-EB573DB97284}" type="presOf" srcId="{7515D820-E835-42CE-82CC-77A089C50E95}" destId="{5BDF0D4D-EFEF-4EDF-92F9-E39C37B858B6}" srcOrd="2" destOrd="0" presId="urn:microsoft.com/office/officeart/2005/8/layout/gear1"/>
    <dgm:cxn modelId="{DBEC5055-AC36-4020-87F2-5CB0975BA11B}" type="presOf" srcId="{D84EBB56-D6D3-44E8-83B1-1EE035020100}" destId="{1F30CC97-BB7B-48B7-9929-1DCFB3259EBC}" srcOrd="0" destOrd="0" presId="urn:microsoft.com/office/officeart/2005/8/layout/gear1"/>
    <dgm:cxn modelId="{30B9F9E2-F0B9-4F0C-AD0A-9725C1287091}" type="presOf" srcId="{7515D820-E835-42CE-82CC-77A089C50E95}" destId="{819FFBAA-D6A0-44D4-A0B7-5EDE50ADDD2F}" srcOrd="1" destOrd="0" presId="urn:microsoft.com/office/officeart/2005/8/layout/gear1"/>
    <dgm:cxn modelId="{3292742C-4D10-4465-AEDD-D601A0F23A3C}" type="presOf" srcId="{5330994C-4340-4AED-9DB7-F97483CE8F53}" destId="{742A7DE8-5355-4157-B03E-6561FCFBB64C}" srcOrd="0" destOrd="0" presId="urn:microsoft.com/office/officeart/2005/8/layout/gear1"/>
    <dgm:cxn modelId="{DA792443-C17C-404F-876A-602BD46B8ECC}" type="presOf" srcId="{51E467B0-0E9F-40AE-A4D8-8F7F84BD6CFE}" destId="{7726F4AC-05C4-4D9F-B639-C9EEB4C10313}" srcOrd="0" destOrd="0" presId="urn:microsoft.com/office/officeart/2005/8/layout/gear1"/>
    <dgm:cxn modelId="{0BA950E2-0AB8-4AE1-B198-31986347BBD8}" type="presOf" srcId="{7D17EA01-98BD-4C91-BB8B-0CF6C553C683}" destId="{67674378-5A6A-4EEE-864B-87A9BD5595F2}" srcOrd="1" destOrd="0" presId="urn:microsoft.com/office/officeart/2005/8/layout/gear1"/>
    <dgm:cxn modelId="{865284D1-84DC-4B1F-B90F-B344B1CF614B}" srcId="{827A62DE-4544-49F8-B241-5813E58648AE}" destId="{7515D820-E835-42CE-82CC-77A089C50E95}" srcOrd="0" destOrd="0" parTransId="{B5D4DBDD-2F4E-401E-94A6-E7865AD638BC}" sibTransId="{9FE38C1F-E6E0-45E1-ACC2-6F8F45A5C3B6}"/>
    <dgm:cxn modelId="{6FAEF88E-86D4-43F8-B054-EBF61101E384}" type="presOf" srcId="{827A62DE-4544-49F8-B241-5813E58648AE}" destId="{0C5FDDA7-4AA6-4CB1-98A1-3696B673B80B}" srcOrd="0" destOrd="0" presId="urn:microsoft.com/office/officeart/2005/8/layout/gear1"/>
    <dgm:cxn modelId="{2FF56B32-C099-4BF5-8F66-63E7389F8ECF}" type="presOf" srcId="{9FE38C1F-E6E0-45E1-ACC2-6F8F45A5C3B6}" destId="{F611078E-30FC-445A-9FA3-94C43009CF15}" srcOrd="0" destOrd="0" presId="urn:microsoft.com/office/officeart/2005/8/layout/gear1"/>
    <dgm:cxn modelId="{0AF5EB2E-0E77-472A-9F4A-9218A2092FB0}" srcId="{827A62DE-4544-49F8-B241-5813E58648AE}" destId="{51E467B0-0E9F-40AE-A4D8-8F7F84BD6CFE}" srcOrd="2" destOrd="0" parTransId="{998342C8-BE26-40D9-A546-A1B649514820}" sibTransId="{5330994C-4340-4AED-9DB7-F97483CE8F53}"/>
    <dgm:cxn modelId="{3674958B-4637-4D2C-A215-678BED27EF98}" type="presOf" srcId="{51E467B0-0E9F-40AE-A4D8-8F7F84BD6CFE}" destId="{B6F386EA-5FEC-4593-882F-68B97C73C4C4}" srcOrd="2" destOrd="0" presId="urn:microsoft.com/office/officeart/2005/8/layout/gear1"/>
    <dgm:cxn modelId="{5D01E106-56F2-4E9A-92FB-A986450F9B7D}" type="presParOf" srcId="{0C5FDDA7-4AA6-4CB1-98A1-3696B673B80B}" destId="{79792989-1610-49E1-AC88-7186BB3FD9BF}" srcOrd="0" destOrd="0" presId="urn:microsoft.com/office/officeart/2005/8/layout/gear1"/>
    <dgm:cxn modelId="{854B811D-C81D-4DD9-9275-98D59A0E5071}" type="presParOf" srcId="{0C5FDDA7-4AA6-4CB1-98A1-3696B673B80B}" destId="{819FFBAA-D6A0-44D4-A0B7-5EDE50ADDD2F}" srcOrd="1" destOrd="0" presId="urn:microsoft.com/office/officeart/2005/8/layout/gear1"/>
    <dgm:cxn modelId="{A2E866F5-745F-4ADA-8D19-8EA234373557}" type="presParOf" srcId="{0C5FDDA7-4AA6-4CB1-98A1-3696B673B80B}" destId="{5BDF0D4D-EFEF-4EDF-92F9-E39C37B858B6}" srcOrd="2" destOrd="0" presId="urn:microsoft.com/office/officeart/2005/8/layout/gear1"/>
    <dgm:cxn modelId="{FC3BDA8A-0980-4A65-9BDF-1F48DDEB8684}" type="presParOf" srcId="{0C5FDDA7-4AA6-4CB1-98A1-3696B673B80B}" destId="{2E0B2760-2CB0-4CAE-AB8C-E677DCD840D5}" srcOrd="3" destOrd="0" presId="urn:microsoft.com/office/officeart/2005/8/layout/gear1"/>
    <dgm:cxn modelId="{89FE32C2-2171-4506-844A-D9E2ED0E561C}" type="presParOf" srcId="{0C5FDDA7-4AA6-4CB1-98A1-3696B673B80B}" destId="{67674378-5A6A-4EEE-864B-87A9BD5595F2}" srcOrd="4" destOrd="0" presId="urn:microsoft.com/office/officeart/2005/8/layout/gear1"/>
    <dgm:cxn modelId="{A768C3EB-DDA2-45CE-BB77-078527E3DDF6}" type="presParOf" srcId="{0C5FDDA7-4AA6-4CB1-98A1-3696B673B80B}" destId="{EE248689-99FD-4C73-8764-947C345C74B3}" srcOrd="5" destOrd="0" presId="urn:microsoft.com/office/officeart/2005/8/layout/gear1"/>
    <dgm:cxn modelId="{FFBEA279-3CEA-4EEB-A70D-22AD400A57AA}" type="presParOf" srcId="{0C5FDDA7-4AA6-4CB1-98A1-3696B673B80B}" destId="{7726F4AC-05C4-4D9F-B639-C9EEB4C10313}" srcOrd="6" destOrd="0" presId="urn:microsoft.com/office/officeart/2005/8/layout/gear1"/>
    <dgm:cxn modelId="{24E2F847-65F6-49E3-B732-848E8C770883}" type="presParOf" srcId="{0C5FDDA7-4AA6-4CB1-98A1-3696B673B80B}" destId="{F3E653B9-BB20-4A66-89C5-C67B8B1E59F3}" srcOrd="7" destOrd="0" presId="urn:microsoft.com/office/officeart/2005/8/layout/gear1"/>
    <dgm:cxn modelId="{615824DE-CB0D-4FCE-BC9F-6BCD8F2F6EEB}" type="presParOf" srcId="{0C5FDDA7-4AA6-4CB1-98A1-3696B673B80B}" destId="{B6F386EA-5FEC-4593-882F-68B97C73C4C4}" srcOrd="8" destOrd="0" presId="urn:microsoft.com/office/officeart/2005/8/layout/gear1"/>
    <dgm:cxn modelId="{AF760DD3-98B2-450E-B38D-5318676B1CA2}" type="presParOf" srcId="{0C5FDDA7-4AA6-4CB1-98A1-3696B673B80B}" destId="{83AC4A30-FABB-4451-AB89-B728D8CB3BD1}" srcOrd="9" destOrd="0" presId="urn:microsoft.com/office/officeart/2005/8/layout/gear1"/>
    <dgm:cxn modelId="{F42004F6-86BE-4B5B-BADD-E6CC2D14D0CB}" type="presParOf" srcId="{0C5FDDA7-4AA6-4CB1-98A1-3696B673B80B}" destId="{F611078E-30FC-445A-9FA3-94C43009CF15}" srcOrd="10" destOrd="0" presId="urn:microsoft.com/office/officeart/2005/8/layout/gear1"/>
    <dgm:cxn modelId="{538DB69B-73FC-4029-A2FE-3B72C0A11A97}" type="presParOf" srcId="{0C5FDDA7-4AA6-4CB1-98A1-3696B673B80B}" destId="{1F30CC97-BB7B-48B7-9929-1DCFB3259EBC}" srcOrd="11" destOrd="0" presId="urn:microsoft.com/office/officeart/2005/8/layout/gear1"/>
    <dgm:cxn modelId="{F662CC25-0F34-40B2-B63B-648E9D07754A}" type="presParOf" srcId="{0C5FDDA7-4AA6-4CB1-98A1-3696B673B80B}" destId="{742A7DE8-5355-4157-B03E-6561FCFBB64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4E6A4F-6A2B-40E5-9E64-04070DA1819D}" type="doc">
      <dgm:prSet loTypeId="urn:microsoft.com/office/officeart/2005/8/layout/pyramid2" loCatId="list" qsTypeId="urn:microsoft.com/office/officeart/2009/2/quickstyle/3d8" qsCatId="3D" csTypeId="urn:microsoft.com/office/officeart/2005/8/colors/colorful1" csCatId="colorful" phldr="1"/>
      <dgm:spPr/>
      <dgm:t>
        <a:bodyPr/>
        <a:lstStyle/>
        <a:p>
          <a:endParaRPr lang="es-EC"/>
        </a:p>
      </dgm:t>
    </dgm:pt>
    <dgm:pt modelId="{2A8D8793-BD8E-4E1F-A342-D2124B8DB60C}">
      <dgm:prSet phldrT="[Texto]"/>
      <dgm:spPr/>
      <dgm:t>
        <a:bodyPr/>
        <a:lstStyle/>
        <a:p>
          <a:r>
            <a:rPr lang="es-EC" b="1" cap="none" spc="0" smtClean="0">
              <a:ln w="1905"/>
              <a:effectLst>
                <a:innerShdw blurRad="69850" dist="43180" dir="5400000">
                  <a:srgbClr val="000000">
                    <a:alpha val="65000"/>
                  </a:srgbClr>
                </a:innerShdw>
              </a:effectLst>
            </a:rPr>
            <a:t>METODO DE INVESTIGACIÓN</a:t>
          </a:r>
          <a:endParaRPr lang="es-EC" b="1" cap="none" spc="0" dirty="0">
            <a:ln w="1905"/>
            <a:effectLst>
              <a:innerShdw blurRad="69850" dist="43180" dir="5400000">
                <a:srgbClr val="000000">
                  <a:alpha val="65000"/>
                </a:srgbClr>
              </a:innerShdw>
            </a:effectLst>
          </a:endParaRPr>
        </a:p>
      </dgm:t>
    </dgm:pt>
    <dgm:pt modelId="{EB2A0BF8-1D64-42E9-93AD-2F9F02C5857E}" type="parTrans" cxnId="{AFF750DF-5D33-4602-BED5-763B1240F941}">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DBF8B94-6440-410E-BC86-0C42DCB235C0}" type="sibTrans" cxnId="{AFF750DF-5D33-4602-BED5-763B1240F941}">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E6310E3-09DA-4CC2-9067-0798A8BD956A}">
      <dgm:prSet/>
      <dgm:spPr/>
      <dgm:t>
        <a:bodyPr/>
        <a:lstStyle/>
        <a:p>
          <a:r>
            <a:rPr lang="es-ES" b="1" cap="none" spc="0" dirty="0" smtClean="0">
              <a:ln w="1905"/>
              <a:effectLst>
                <a:innerShdw blurRad="69850" dist="43180" dir="5400000">
                  <a:srgbClr val="000000">
                    <a:alpha val="65000"/>
                  </a:srgbClr>
                </a:innerShdw>
              </a:effectLst>
            </a:rPr>
            <a:t>El método de la siguiente investigación 	se apoyó en el método  estudio- investigativo</a:t>
          </a:r>
          <a:endParaRPr lang="es-EC" b="1" cap="none" spc="0" dirty="0">
            <a:ln w="1905"/>
            <a:effectLst>
              <a:innerShdw blurRad="69850" dist="43180" dir="5400000">
                <a:srgbClr val="000000">
                  <a:alpha val="65000"/>
                </a:srgbClr>
              </a:innerShdw>
            </a:effectLst>
          </a:endParaRPr>
        </a:p>
      </dgm:t>
    </dgm:pt>
    <dgm:pt modelId="{FED4AD39-0A0F-4D87-9FED-351C98C29F1A}" type="parTrans" cxnId="{9E8AD592-8647-4147-972B-1B29AB4F2959}">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71CDC19-21EF-44CD-850C-0B94CA22697E}" type="sibTrans" cxnId="{9E8AD592-8647-4147-972B-1B29AB4F2959}">
      <dgm:prSet/>
      <dgm:spPr/>
      <dgm:t>
        <a:bodyPr/>
        <a:lstStyle/>
        <a:p>
          <a:endParaRPr lang="es-EC"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25B7FE5-F9EF-4E28-8C4D-6D7BBD78D66D}" type="pres">
      <dgm:prSet presAssocID="{B34E6A4F-6A2B-40E5-9E64-04070DA1819D}" presName="compositeShape" presStyleCnt="0">
        <dgm:presLayoutVars>
          <dgm:dir/>
          <dgm:resizeHandles/>
        </dgm:presLayoutVars>
      </dgm:prSet>
      <dgm:spPr/>
      <dgm:t>
        <a:bodyPr/>
        <a:lstStyle/>
        <a:p>
          <a:endParaRPr lang="es-EC"/>
        </a:p>
      </dgm:t>
    </dgm:pt>
    <dgm:pt modelId="{96E2001C-3FF7-432F-8673-590DCFE71C88}" type="pres">
      <dgm:prSet presAssocID="{B34E6A4F-6A2B-40E5-9E64-04070DA1819D}" presName="pyramid" presStyleLbl="node1" presStyleIdx="0" presStyleCnt="1"/>
      <dgm:spPr/>
      <dgm:t>
        <a:bodyPr/>
        <a:lstStyle/>
        <a:p>
          <a:endParaRPr lang="es-EC"/>
        </a:p>
      </dgm:t>
    </dgm:pt>
    <dgm:pt modelId="{FCF79BF4-325B-4662-A0E1-09B58D9BB459}" type="pres">
      <dgm:prSet presAssocID="{B34E6A4F-6A2B-40E5-9E64-04070DA1819D}" presName="theList" presStyleCnt="0"/>
      <dgm:spPr/>
      <dgm:t>
        <a:bodyPr/>
        <a:lstStyle/>
        <a:p>
          <a:endParaRPr lang="es-EC"/>
        </a:p>
      </dgm:t>
    </dgm:pt>
    <dgm:pt modelId="{C43F5AD8-1A16-48F7-B8B7-4FCA02DA6B85}" type="pres">
      <dgm:prSet presAssocID="{2A8D8793-BD8E-4E1F-A342-D2124B8DB60C}" presName="aNode" presStyleLbl="fgAcc1" presStyleIdx="0" presStyleCnt="2">
        <dgm:presLayoutVars>
          <dgm:bulletEnabled val="1"/>
        </dgm:presLayoutVars>
      </dgm:prSet>
      <dgm:spPr/>
      <dgm:t>
        <a:bodyPr/>
        <a:lstStyle/>
        <a:p>
          <a:endParaRPr lang="es-EC"/>
        </a:p>
      </dgm:t>
    </dgm:pt>
    <dgm:pt modelId="{EBA1371D-5394-4D09-A803-5CE41DFEFD58}" type="pres">
      <dgm:prSet presAssocID="{2A8D8793-BD8E-4E1F-A342-D2124B8DB60C}" presName="aSpace" presStyleCnt="0"/>
      <dgm:spPr/>
      <dgm:t>
        <a:bodyPr/>
        <a:lstStyle/>
        <a:p>
          <a:endParaRPr lang="es-EC"/>
        </a:p>
      </dgm:t>
    </dgm:pt>
    <dgm:pt modelId="{66DC0EE2-D2BD-4ED0-A846-41FFF544D641}" type="pres">
      <dgm:prSet presAssocID="{BE6310E3-09DA-4CC2-9067-0798A8BD956A}" presName="aNode" presStyleLbl="fgAcc1" presStyleIdx="1" presStyleCnt="2">
        <dgm:presLayoutVars>
          <dgm:bulletEnabled val="1"/>
        </dgm:presLayoutVars>
      </dgm:prSet>
      <dgm:spPr/>
      <dgm:t>
        <a:bodyPr/>
        <a:lstStyle/>
        <a:p>
          <a:endParaRPr lang="es-EC"/>
        </a:p>
      </dgm:t>
    </dgm:pt>
    <dgm:pt modelId="{8C568D2A-CB56-4AAD-A89E-5D3BDA1EB5FE}" type="pres">
      <dgm:prSet presAssocID="{BE6310E3-09DA-4CC2-9067-0798A8BD956A}" presName="aSpace" presStyleCnt="0"/>
      <dgm:spPr/>
      <dgm:t>
        <a:bodyPr/>
        <a:lstStyle/>
        <a:p>
          <a:endParaRPr lang="es-EC"/>
        </a:p>
      </dgm:t>
    </dgm:pt>
  </dgm:ptLst>
  <dgm:cxnLst>
    <dgm:cxn modelId="{FAE68D54-0867-4D41-9575-48D9E947A0AF}" type="presOf" srcId="{2A8D8793-BD8E-4E1F-A342-D2124B8DB60C}" destId="{C43F5AD8-1A16-48F7-B8B7-4FCA02DA6B85}" srcOrd="0" destOrd="0" presId="urn:microsoft.com/office/officeart/2005/8/layout/pyramid2"/>
    <dgm:cxn modelId="{AFF750DF-5D33-4602-BED5-763B1240F941}" srcId="{B34E6A4F-6A2B-40E5-9E64-04070DA1819D}" destId="{2A8D8793-BD8E-4E1F-A342-D2124B8DB60C}" srcOrd="0" destOrd="0" parTransId="{EB2A0BF8-1D64-42E9-93AD-2F9F02C5857E}" sibTransId="{CDBF8B94-6440-410E-BC86-0C42DCB235C0}"/>
    <dgm:cxn modelId="{E73DEF5E-205E-41B7-87D1-FE19A556E0AB}" type="presOf" srcId="{B34E6A4F-6A2B-40E5-9E64-04070DA1819D}" destId="{225B7FE5-F9EF-4E28-8C4D-6D7BBD78D66D}" srcOrd="0" destOrd="0" presId="urn:microsoft.com/office/officeart/2005/8/layout/pyramid2"/>
    <dgm:cxn modelId="{9E8AD592-8647-4147-972B-1B29AB4F2959}" srcId="{B34E6A4F-6A2B-40E5-9E64-04070DA1819D}" destId="{BE6310E3-09DA-4CC2-9067-0798A8BD956A}" srcOrd="1" destOrd="0" parTransId="{FED4AD39-0A0F-4D87-9FED-351C98C29F1A}" sibTransId="{971CDC19-21EF-44CD-850C-0B94CA22697E}"/>
    <dgm:cxn modelId="{06EC4014-DD1F-43CC-8034-E2D091ECFDAE}" type="presOf" srcId="{BE6310E3-09DA-4CC2-9067-0798A8BD956A}" destId="{66DC0EE2-D2BD-4ED0-A846-41FFF544D641}" srcOrd="0" destOrd="0" presId="urn:microsoft.com/office/officeart/2005/8/layout/pyramid2"/>
    <dgm:cxn modelId="{4005E666-F6E3-4D6B-9535-47957D6350C6}" type="presParOf" srcId="{225B7FE5-F9EF-4E28-8C4D-6D7BBD78D66D}" destId="{96E2001C-3FF7-432F-8673-590DCFE71C88}" srcOrd="0" destOrd="0" presId="urn:microsoft.com/office/officeart/2005/8/layout/pyramid2"/>
    <dgm:cxn modelId="{F85788AA-18F6-483F-A2DD-7AE76A4B5E20}" type="presParOf" srcId="{225B7FE5-F9EF-4E28-8C4D-6D7BBD78D66D}" destId="{FCF79BF4-325B-4662-A0E1-09B58D9BB459}" srcOrd="1" destOrd="0" presId="urn:microsoft.com/office/officeart/2005/8/layout/pyramid2"/>
    <dgm:cxn modelId="{06D6B398-D83E-413B-88FD-D70688BCECCF}" type="presParOf" srcId="{FCF79BF4-325B-4662-A0E1-09B58D9BB459}" destId="{C43F5AD8-1A16-48F7-B8B7-4FCA02DA6B85}" srcOrd="0" destOrd="0" presId="urn:microsoft.com/office/officeart/2005/8/layout/pyramid2"/>
    <dgm:cxn modelId="{705BE407-6EA6-496B-A20D-4B1982ECE1D1}" type="presParOf" srcId="{FCF79BF4-325B-4662-A0E1-09B58D9BB459}" destId="{EBA1371D-5394-4D09-A803-5CE41DFEFD58}" srcOrd="1" destOrd="0" presId="urn:microsoft.com/office/officeart/2005/8/layout/pyramid2"/>
    <dgm:cxn modelId="{A9B48E52-735D-46F2-AF03-C3D08B537D8A}" type="presParOf" srcId="{FCF79BF4-325B-4662-A0E1-09B58D9BB459}" destId="{66DC0EE2-D2BD-4ED0-A846-41FFF544D641}" srcOrd="2" destOrd="0" presId="urn:microsoft.com/office/officeart/2005/8/layout/pyramid2"/>
    <dgm:cxn modelId="{4AC12215-3622-4343-9C0C-4D72C0221276}" type="presParOf" srcId="{FCF79BF4-325B-4662-A0E1-09B58D9BB459}" destId="{8C568D2A-CB56-4AAD-A89E-5D3BDA1EB5FE}"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7E47BB-385B-48DF-B6E5-99DB6289413C}" type="doc">
      <dgm:prSet loTypeId="urn:microsoft.com/office/officeart/2005/8/layout/radial3" loCatId="relationship" qsTypeId="urn:microsoft.com/office/officeart/2009/2/quickstyle/3d8" qsCatId="3D" csTypeId="urn:microsoft.com/office/officeart/2005/8/colors/colorful5" csCatId="colorful" phldr="1"/>
      <dgm:spPr/>
      <dgm:t>
        <a:bodyPr/>
        <a:lstStyle/>
        <a:p>
          <a:endParaRPr lang="es-EC"/>
        </a:p>
      </dgm:t>
    </dgm:pt>
    <dgm:pt modelId="{32001C86-15D6-4D35-951F-16219BB56037}">
      <dgm:prSet phldrT="[Texto]"/>
      <dgm:spPr/>
      <dgm:t>
        <a:bodyPr/>
        <a:lstStyle/>
        <a:p>
          <a:r>
            <a:rPr lang="es-EC" b="1" dirty="0" smtClean="0">
              <a:ln w="24500" cmpd="dbl">
                <a:prstDash val="solid"/>
                <a:miter lim="800000"/>
              </a:ln>
              <a:effectLst>
                <a:glow rad="139700">
                  <a:schemeClr val="bg1">
                    <a:lumMod val="65000"/>
                    <a:alpha val="40000"/>
                  </a:schemeClr>
                </a:glow>
                <a:outerShdw blurRad="50800" dist="50800" dir="5400000" algn="ctr" rotWithShape="0">
                  <a:schemeClr val="bg1"/>
                </a:outerShdw>
                <a:reflection blurRad="6350" stA="50000" endA="300" endPos="50000" dist="60007" dir="5400000" sy="-100000" algn="bl" rotWithShape="0"/>
              </a:effectLst>
            </a:rPr>
            <a:t>ANALISIS DE ENCUESTAS </a:t>
          </a:r>
          <a:endParaRPr lang="es-EC" dirty="0">
            <a:effectLst>
              <a:glow rad="139700">
                <a:schemeClr val="bg1">
                  <a:lumMod val="65000"/>
                  <a:alpha val="40000"/>
                </a:schemeClr>
              </a:glow>
              <a:outerShdw blurRad="50800" dist="50800" dir="5400000" algn="ctr" rotWithShape="0">
                <a:schemeClr val="bg1"/>
              </a:outerShdw>
              <a:reflection blurRad="6350" stA="50000" endA="300" endPos="50000" dist="60007" dir="5400000" sy="-100000" algn="bl" rotWithShape="0"/>
            </a:effectLst>
          </a:endParaRPr>
        </a:p>
      </dgm:t>
    </dgm:pt>
    <dgm:pt modelId="{8ECF5F6C-18B9-4CDB-8E7F-9D48FF7F2F56}" type="parTrans" cxnId="{CA9A1BBA-18A0-43A2-A5F6-1E8385472E12}">
      <dgm:prSet/>
      <dgm:spPr/>
      <dgm:t>
        <a:bodyPr/>
        <a:lstStyle/>
        <a:p>
          <a:endParaRPr lang="es-EC"/>
        </a:p>
      </dgm:t>
    </dgm:pt>
    <dgm:pt modelId="{927F81DE-9724-40B1-A2F7-6470EA1F8873}" type="sibTrans" cxnId="{CA9A1BBA-18A0-43A2-A5F6-1E8385472E12}">
      <dgm:prSet/>
      <dgm:spPr/>
      <dgm:t>
        <a:bodyPr/>
        <a:lstStyle/>
        <a:p>
          <a:endParaRPr lang="es-EC"/>
        </a:p>
      </dgm:t>
    </dgm:pt>
    <dgm:pt modelId="{23F9D575-15BE-4546-99CE-995AA5E76A6C}" type="pres">
      <dgm:prSet presAssocID="{357E47BB-385B-48DF-B6E5-99DB6289413C}" presName="composite" presStyleCnt="0">
        <dgm:presLayoutVars>
          <dgm:chMax val="1"/>
          <dgm:dir/>
          <dgm:resizeHandles val="exact"/>
        </dgm:presLayoutVars>
      </dgm:prSet>
      <dgm:spPr/>
      <dgm:t>
        <a:bodyPr/>
        <a:lstStyle/>
        <a:p>
          <a:endParaRPr lang="es-EC"/>
        </a:p>
      </dgm:t>
    </dgm:pt>
    <dgm:pt modelId="{9CF58A67-D19F-4F7F-B225-63C973F7683E}" type="pres">
      <dgm:prSet presAssocID="{357E47BB-385B-48DF-B6E5-99DB6289413C}" presName="radial" presStyleCnt="0">
        <dgm:presLayoutVars>
          <dgm:animLvl val="ctr"/>
        </dgm:presLayoutVars>
      </dgm:prSet>
      <dgm:spPr/>
    </dgm:pt>
    <dgm:pt modelId="{6B0BDF22-AE82-4E98-AB7C-62D91C1DF3B9}" type="pres">
      <dgm:prSet presAssocID="{32001C86-15D6-4D35-951F-16219BB56037}" presName="centerShape" presStyleLbl="vennNode1" presStyleIdx="0" presStyleCnt="1"/>
      <dgm:spPr/>
      <dgm:t>
        <a:bodyPr/>
        <a:lstStyle/>
        <a:p>
          <a:endParaRPr lang="es-EC"/>
        </a:p>
      </dgm:t>
    </dgm:pt>
  </dgm:ptLst>
  <dgm:cxnLst>
    <dgm:cxn modelId="{372D7156-5449-42E6-9FB0-B4A3A601BACC}" type="presOf" srcId="{32001C86-15D6-4D35-951F-16219BB56037}" destId="{6B0BDF22-AE82-4E98-AB7C-62D91C1DF3B9}" srcOrd="0" destOrd="0" presId="urn:microsoft.com/office/officeart/2005/8/layout/radial3"/>
    <dgm:cxn modelId="{CA9A1BBA-18A0-43A2-A5F6-1E8385472E12}" srcId="{357E47BB-385B-48DF-B6E5-99DB6289413C}" destId="{32001C86-15D6-4D35-951F-16219BB56037}" srcOrd="0" destOrd="0" parTransId="{8ECF5F6C-18B9-4CDB-8E7F-9D48FF7F2F56}" sibTransId="{927F81DE-9724-40B1-A2F7-6470EA1F8873}"/>
    <dgm:cxn modelId="{D994841D-38AA-4909-B30E-569AB4672C80}" type="presOf" srcId="{357E47BB-385B-48DF-B6E5-99DB6289413C}" destId="{23F9D575-15BE-4546-99CE-995AA5E76A6C}" srcOrd="0" destOrd="0" presId="urn:microsoft.com/office/officeart/2005/8/layout/radial3"/>
    <dgm:cxn modelId="{547EBC07-CD33-4146-BF5F-7F8B81D28A06}" type="presParOf" srcId="{23F9D575-15BE-4546-99CE-995AA5E76A6C}" destId="{9CF58A67-D19F-4F7F-B225-63C973F7683E}" srcOrd="0" destOrd="0" presId="urn:microsoft.com/office/officeart/2005/8/layout/radial3"/>
    <dgm:cxn modelId="{7145274A-C818-48E7-8E73-E597509C7219}" type="presParOf" srcId="{9CF58A67-D19F-4F7F-B225-63C973F7683E}" destId="{6B0BDF22-AE82-4E98-AB7C-62D91C1DF3B9}"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3BF277-2715-4A9B-9052-6935E7E37A3E}" type="doc">
      <dgm:prSet loTypeId="urn:microsoft.com/office/officeart/2005/8/layout/radial1" loCatId="cycle" qsTypeId="urn:microsoft.com/office/officeart/2009/2/quickstyle/3d8" qsCatId="3D" csTypeId="urn:microsoft.com/office/officeart/2005/8/colors/colorful1#1" csCatId="colorful" phldr="1"/>
      <dgm:spPr/>
      <dgm:t>
        <a:bodyPr/>
        <a:lstStyle/>
        <a:p>
          <a:endParaRPr lang="es-EC"/>
        </a:p>
      </dgm:t>
    </dgm:pt>
    <dgm:pt modelId="{A62A1B98-83AD-41F8-9561-7D3697DDF1A3}">
      <dgm:prSet phldrT="[Texto]" custT="1"/>
      <dgm:spPr/>
      <dgm:t>
        <a:bodyPr/>
        <a:lstStyle/>
        <a:p>
          <a:r>
            <a:rPr lang="es-EC" sz="2400" b="1" dirty="0" smtClean="0">
              <a:effectLst>
                <a:glow rad="228600">
                  <a:schemeClr val="accent5">
                    <a:satMod val="175000"/>
                    <a:alpha val="40000"/>
                  </a:schemeClr>
                </a:glow>
              </a:effectLst>
            </a:rPr>
            <a:t>PROPUESTA</a:t>
          </a:r>
          <a:endParaRPr lang="es-EC" sz="1800" dirty="0">
            <a:effectLst>
              <a:glow rad="228600">
                <a:schemeClr val="accent5">
                  <a:satMod val="175000"/>
                  <a:alpha val="40000"/>
                </a:schemeClr>
              </a:glow>
            </a:effectLst>
          </a:endParaRPr>
        </a:p>
      </dgm:t>
    </dgm:pt>
    <dgm:pt modelId="{698BFC21-FA4F-410D-BA68-BF6520FB01AD}" type="parTrans" cxnId="{133C620F-95AF-4A13-B1AE-CF59778A86E0}">
      <dgm:prSet/>
      <dgm:spPr/>
      <dgm:t>
        <a:bodyPr/>
        <a:lstStyle/>
        <a:p>
          <a:endParaRPr lang="es-EC"/>
        </a:p>
      </dgm:t>
    </dgm:pt>
    <dgm:pt modelId="{B39D3DA9-674F-4DA0-BD61-680657377936}" type="sibTrans" cxnId="{133C620F-95AF-4A13-B1AE-CF59778A86E0}">
      <dgm:prSet/>
      <dgm:spPr/>
      <dgm:t>
        <a:bodyPr/>
        <a:lstStyle/>
        <a:p>
          <a:endParaRPr lang="es-EC"/>
        </a:p>
      </dgm:t>
    </dgm:pt>
    <dgm:pt modelId="{BC79D3BB-5082-4393-A857-987F3C5DB79C}">
      <dgm:prSet phldrT="[Texto]" custT="1"/>
      <dgm:spPr/>
      <dgm:t>
        <a:bodyPr/>
        <a:lstStyle/>
        <a:p>
          <a:r>
            <a:rPr lang="es-ES" sz="2000" b="1" dirty="0" smtClean="0"/>
            <a:t>SE DE UN MEJOR PROCESO DE SELECCIÓN  </a:t>
          </a:r>
          <a:endParaRPr lang="es-EC" sz="2000" b="1" dirty="0"/>
        </a:p>
      </dgm:t>
    </dgm:pt>
    <dgm:pt modelId="{E98B88C9-8FD6-40B4-A6A0-168E2EE092A2}" type="parTrans" cxnId="{1DF5B94B-CD88-40F5-AB6C-ECAE2178FA6F}">
      <dgm:prSet/>
      <dgm:spPr/>
      <dgm:t>
        <a:bodyPr/>
        <a:lstStyle/>
        <a:p>
          <a:endParaRPr lang="es-EC"/>
        </a:p>
      </dgm:t>
    </dgm:pt>
    <dgm:pt modelId="{A72D39E1-C168-4871-AFA4-B24FB7225B33}" type="sibTrans" cxnId="{1DF5B94B-CD88-40F5-AB6C-ECAE2178FA6F}">
      <dgm:prSet/>
      <dgm:spPr/>
      <dgm:t>
        <a:bodyPr/>
        <a:lstStyle/>
        <a:p>
          <a:endParaRPr lang="es-EC"/>
        </a:p>
      </dgm:t>
    </dgm:pt>
    <dgm:pt modelId="{C83B40A6-A7CE-4A6A-93E8-2B98A8C2B3FD}">
      <dgm:prSet phldrT="[Texto]" custT="1"/>
      <dgm:spPr/>
      <dgm:t>
        <a:bodyPr/>
        <a:lstStyle/>
        <a:p>
          <a:r>
            <a:rPr lang="es-ES" sz="2000" b="1" dirty="0" smtClean="0"/>
            <a:t>TRABAJO CON EL ÁREA DE PSICOLOGÍA PARA  DISMINUIR LA DESERCIÓN</a:t>
          </a:r>
          <a:endParaRPr lang="es-EC" sz="2000" b="1" dirty="0"/>
        </a:p>
      </dgm:t>
    </dgm:pt>
    <dgm:pt modelId="{DD23B40C-225C-4BB8-8BD7-AB0F908E490C}" type="parTrans" cxnId="{BEBEF1F5-25B3-4C8B-B332-BB390058CE10}">
      <dgm:prSet/>
      <dgm:spPr/>
      <dgm:t>
        <a:bodyPr/>
        <a:lstStyle/>
        <a:p>
          <a:endParaRPr lang="es-EC"/>
        </a:p>
      </dgm:t>
    </dgm:pt>
    <dgm:pt modelId="{1480BCF3-8923-4ED7-A3E9-DF760EAC5C0C}" type="sibTrans" cxnId="{BEBEF1F5-25B3-4C8B-B332-BB390058CE10}">
      <dgm:prSet/>
      <dgm:spPr/>
      <dgm:t>
        <a:bodyPr/>
        <a:lstStyle/>
        <a:p>
          <a:endParaRPr lang="es-EC"/>
        </a:p>
      </dgm:t>
    </dgm:pt>
    <dgm:pt modelId="{C8FEC923-4452-4526-BACB-DCB7FA413386}">
      <dgm:prSet phldrT="[Texto]" custT="1"/>
      <dgm:spPr/>
      <dgm:t>
        <a:bodyPr/>
        <a:lstStyle/>
        <a:p>
          <a:r>
            <a:rPr lang="es-ES" sz="1800" b="1" dirty="0" smtClean="0"/>
            <a:t>MEJORAN EL PROCESO DE ADAPTACIÓN Y DESEMPEÑO</a:t>
          </a:r>
          <a:r>
            <a:rPr lang="es-ES" sz="1600" b="1" dirty="0" smtClean="0"/>
            <a:t>.</a:t>
          </a:r>
          <a:endParaRPr lang="es-EC" sz="1600" dirty="0"/>
        </a:p>
      </dgm:t>
    </dgm:pt>
    <dgm:pt modelId="{177CE8C2-FFF5-4478-A3DA-7C5F4B3C3828}" type="parTrans" cxnId="{83FE0CF9-6CD4-42A1-B4B3-9398FB3E1CB3}">
      <dgm:prSet/>
      <dgm:spPr/>
      <dgm:t>
        <a:bodyPr/>
        <a:lstStyle/>
        <a:p>
          <a:endParaRPr lang="es-EC"/>
        </a:p>
      </dgm:t>
    </dgm:pt>
    <dgm:pt modelId="{5E8C8997-C8D1-4257-BBD9-985EE7FC2044}" type="sibTrans" cxnId="{83FE0CF9-6CD4-42A1-B4B3-9398FB3E1CB3}">
      <dgm:prSet/>
      <dgm:spPr/>
      <dgm:t>
        <a:bodyPr/>
        <a:lstStyle/>
        <a:p>
          <a:endParaRPr lang="es-EC"/>
        </a:p>
      </dgm:t>
    </dgm:pt>
    <dgm:pt modelId="{1B3FCA9B-D46F-43C0-A019-D160854E2C6D}">
      <dgm:prSet phldrT="[Texto]"/>
      <dgm:spPr/>
      <dgm:t>
        <a:bodyPr/>
        <a:lstStyle/>
        <a:p>
          <a:pPr>
            <a:lnSpc>
              <a:spcPct val="150000"/>
            </a:lnSpc>
          </a:pPr>
          <a:r>
            <a:rPr lang="es-ES" b="1" dirty="0" smtClean="0"/>
            <a:t>MEJORARA EL DESEMPEÑO Y APRENDIZAJE </a:t>
          </a:r>
          <a:endParaRPr lang="es-EC" dirty="0"/>
        </a:p>
      </dgm:t>
    </dgm:pt>
    <dgm:pt modelId="{B5BE22F2-ADD7-406A-A0E4-0A2FF52EC4C8}" type="parTrans" cxnId="{CC174055-F709-412A-BAA0-84C10A414FF6}">
      <dgm:prSet/>
      <dgm:spPr/>
      <dgm:t>
        <a:bodyPr/>
        <a:lstStyle/>
        <a:p>
          <a:endParaRPr lang="es-EC"/>
        </a:p>
      </dgm:t>
    </dgm:pt>
    <dgm:pt modelId="{8B9DCBD0-B57E-4983-98CB-EBFD731F0FA5}" type="sibTrans" cxnId="{CC174055-F709-412A-BAA0-84C10A414FF6}">
      <dgm:prSet/>
      <dgm:spPr/>
      <dgm:t>
        <a:bodyPr/>
        <a:lstStyle/>
        <a:p>
          <a:endParaRPr lang="es-EC"/>
        </a:p>
      </dgm:t>
    </dgm:pt>
    <dgm:pt modelId="{F5B4EB89-8D30-41F6-8E27-C98A11E39F81}">
      <dgm:prSet/>
      <dgm:spPr/>
      <dgm:t>
        <a:bodyPr/>
        <a:lstStyle/>
        <a:p>
          <a:endParaRPr lang="es-EC" dirty="0"/>
        </a:p>
      </dgm:t>
    </dgm:pt>
    <dgm:pt modelId="{A3883215-29BA-4884-B7AA-8FBB751B8EEE}" type="parTrans" cxnId="{9861F4D2-EA33-4EC4-B883-01584DC22EEF}">
      <dgm:prSet/>
      <dgm:spPr/>
      <dgm:t>
        <a:bodyPr/>
        <a:lstStyle/>
        <a:p>
          <a:endParaRPr lang="es-EC"/>
        </a:p>
      </dgm:t>
    </dgm:pt>
    <dgm:pt modelId="{C5DB6F6B-BBE2-4D06-B8B2-3C002A4A291F}" type="sibTrans" cxnId="{9861F4D2-EA33-4EC4-B883-01584DC22EEF}">
      <dgm:prSet/>
      <dgm:spPr/>
      <dgm:t>
        <a:bodyPr/>
        <a:lstStyle/>
        <a:p>
          <a:endParaRPr lang="es-EC"/>
        </a:p>
      </dgm:t>
    </dgm:pt>
    <dgm:pt modelId="{0A224E4D-7534-40B1-BE32-A4B4A45E2A96}" type="pres">
      <dgm:prSet presAssocID="{D23BF277-2715-4A9B-9052-6935E7E37A3E}" presName="cycle" presStyleCnt="0">
        <dgm:presLayoutVars>
          <dgm:chMax val="1"/>
          <dgm:dir/>
          <dgm:animLvl val="ctr"/>
          <dgm:resizeHandles val="exact"/>
        </dgm:presLayoutVars>
      </dgm:prSet>
      <dgm:spPr/>
      <dgm:t>
        <a:bodyPr/>
        <a:lstStyle/>
        <a:p>
          <a:endParaRPr lang="es-EC"/>
        </a:p>
      </dgm:t>
    </dgm:pt>
    <dgm:pt modelId="{1F95CAF9-A707-43ED-9F6E-516761A7F537}" type="pres">
      <dgm:prSet presAssocID="{A62A1B98-83AD-41F8-9561-7D3697DDF1A3}" presName="centerShape" presStyleLbl="node0" presStyleIdx="0" presStyleCnt="1" custScaleX="136754"/>
      <dgm:spPr/>
      <dgm:t>
        <a:bodyPr/>
        <a:lstStyle/>
        <a:p>
          <a:endParaRPr lang="es-EC"/>
        </a:p>
      </dgm:t>
    </dgm:pt>
    <dgm:pt modelId="{C90F8FD2-3F35-4D41-AC89-BC2592661A97}" type="pres">
      <dgm:prSet presAssocID="{E98B88C9-8FD6-40B4-A6A0-168E2EE092A2}" presName="Name9" presStyleLbl="parChTrans1D2" presStyleIdx="0" presStyleCnt="4"/>
      <dgm:spPr/>
      <dgm:t>
        <a:bodyPr/>
        <a:lstStyle/>
        <a:p>
          <a:endParaRPr lang="es-EC"/>
        </a:p>
      </dgm:t>
    </dgm:pt>
    <dgm:pt modelId="{5A07D153-4B28-4928-B4CD-80634D95E4DD}" type="pres">
      <dgm:prSet presAssocID="{E98B88C9-8FD6-40B4-A6A0-168E2EE092A2}" presName="connTx" presStyleLbl="parChTrans1D2" presStyleIdx="0" presStyleCnt="4"/>
      <dgm:spPr/>
      <dgm:t>
        <a:bodyPr/>
        <a:lstStyle/>
        <a:p>
          <a:endParaRPr lang="es-EC"/>
        </a:p>
      </dgm:t>
    </dgm:pt>
    <dgm:pt modelId="{B0458C61-B99C-47E5-8B2F-2C287F5D2805}" type="pres">
      <dgm:prSet presAssocID="{BC79D3BB-5082-4393-A857-987F3C5DB79C}" presName="node" presStyleLbl="node1" presStyleIdx="0" presStyleCnt="4" custScaleX="159831" custScaleY="110000">
        <dgm:presLayoutVars>
          <dgm:bulletEnabled val="1"/>
        </dgm:presLayoutVars>
      </dgm:prSet>
      <dgm:spPr/>
      <dgm:t>
        <a:bodyPr/>
        <a:lstStyle/>
        <a:p>
          <a:endParaRPr lang="es-EC"/>
        </a:p>
      </dgm:t>
    </dgm:pt>
    <dgm:pt modelId="{D9FC9890-B3ED-4453-855A-0BAD6579256D}" type="pres">
      <dgm:prSet presAssocID="{DD23B40C-225C-4BB8-8BD7-AB0F908E490C}" presName="Name9" presStyleLbl="parChTrans1D2" presStyleIdx="1" presStyleCnt="4"/>
      <dgm:spPr/>
      <dgm:t>
        <a:bodyPr/>
        <a:lstStyle/>
        <a:p>
          <a:endParaRPr lang="es-EC"/>
        </a:p>
      </dgm:t>
    </dgm:pt>
    <dgm:pt modelId="{D780F56D-A418-4C70-A9F6-C607D43A66D7}" type="pres">
      <dgm:prSet presAssocID="{DD23B40C-225C-4BB8-8BD7-AB0F908E490C}" presName="connTx" presStyleLbl="parChTrans1D2" presStyleIdx="1" presStyleCnt="4"/>
      <dgm:spPr/>
      <dgm:t>
        <a:bodyPr/>
        <a:lstStyle/>
        <a:p>
          <a:endParaRPr lang="es-EC"/>
        </a:p>
      </dgm:t>
    </dgm:pt>
    <dgm:pt modelId="{13138A87-375B-4355-A425-2B9F4775F582}" type="pres">
      <dgm:prSet presAssocID="{C83B40A6-A7CE-4A6A-93E8-2B98A8C2B3FD}" presName="node" presStyleLbl="node1" presStyleIdx="1" presStyleCnt="4" custScaleX="201951" custScaleY="121000" custRadScaleRad="151679" custRadScaleInc="550">
        <dgm:presLayoutVars>
          <dgm:bulletEnabled val="1"/>
        </dgm:presLayoutVars>
      </dgm:prSet>
      <dgm:spPr/>
      <dgm:t>
        <a:bodyPr/>
        <a:lstStyle/>
        <a:p>
          <a:endParaRPr lang="es-EC"/>
        </a:p>
      </dgm:t>
    </dgm:pt>
    <dgm:pt modelId="{321E3816-6A80-4952-A776-26E11503A215}" type="pres">
      <dgm:prSet presAssocID="{177CE8C2-FFF5-4478-A3DA-7C5F4B3C3828}" presName="Name9" presStyleLbl="parChTrans1D2" presStyleIdx="2" presStyleCnt="4"/>
      <dgm:spPr/>
      <dgm:t>
        <a:bodyPr/>
        <a:lstStyle/>
        <a:p>
          <a:endParaRPr lang="es-EC"/>
        </a:p>
      </dgm:t>
    </dgm:pt>
    <dgm:pt modelId="{0EB240BE-3B8F-4462-800F-76C6D1BF6FBC}" type="pres">
      <dgm:prSet presAssocID="{177CE8C2-FFF5-4478-A3DA-7C5F4B3C3828}" presName="connTx" presStyleLbl="parChTrans1D2" presStyleIdx="2" presStyleCnt="4"/>
      <dgm:spPr/>
      <dgm:t>
        <a:bodyPr/>
        <a:lstStyle/>
        <a:p>
          <a:endParaRPr lang="es-EC"/>
        </a:p>
      </dgm:t>
    </dgm:pt>
    <dgm:pt modelId="{D23EA863-B308-497D-B82C-C6F6582291F1}" type="pres">
      <dgm:prSet presAssocID="{C8FEC923-4452-4526-BACB-DCB7FA413386}" presName="node" presStyleLbl="node1" presStyleIdx="2" presStyleCnt="4" custScaleX="159425" custScaleY="110000">
        <dgm:presLayoutVars>
          <dgm:bulletEnabled val="1"/>
        </dgm:presLayoutVars>
      </dgm:prSet>
      <dgm:spPr/>
      <dgm:t>
        <a:bodyPr/>
        <a:lstStyle/>
        <a:p>
          <a:endParaRPr lang="es-EC"/>
        </a:p>
      </dgm:t>
    </dgm:pt>
    <dgm:pt modelId="{A73FBE08-4E9D-4DE0-95DB-7C91B4D2647E}" type="pres">
      <dgm:prSet presAssocID="{B5BE22F2-ADD7-406A-A0E4-0A2FF52EC4C8}" presName="Name9" presStyleLbl="parChTrans1D2" presStyleIdx="3" presStyleCnt="4"/>
      <dgm:spPr/>
      <dgm:t>
        <a:bodyPr/>
        <a:lstStyle/>
        <a:p>
          <a:endParaRPr lang="es-EC"/>
        </a:p>
      </dgm:t>
    </dgm:pt>
    <dgm:pt modelId="{E600F787-C454-4E23-A61A-4EF032C432D6}" type="pres">
      <dgm:prSet presAssocID="{B5BE22F2-ADD7-406A-A0E4-0A2FF52EC4C8}" presName="connTx" presStyleLbl="parChTrans1D2" presStyleIdx="3" presStyleCnt="4"/>
      <dgm:spPr/>
      <dgm:t>
        <a:bodyPr/>
        <a:lstStyle/>
        <a:p>
          <a:endParaRPr lang="es-EC"/>
        </a:p>
      </dgm:t>
    </dgm:pt>
    <dgm:pt modelId="{A82CBD00-8341-4DEA-82D7-47139819DC14}" type="pres">
      <dgm:prSet presAssocID="{1B3FCA9B-D46F-43C0-A019-D160854E2C6D}" presName="node" presStyleLbl="node1" presStyleIdx="3" presStyleCnt="4" custScaleX="133451" custRadScaleRad="116269" custRadScaleInc="-718">
        <dgm:presLayoutVars>
          <dgm:bulletEnabled val="1"/>
        </dgm:presLayoutVars>
      </dgm:prSet>
      <dgm:spPr/>
      <dgm:t>
        <a:bodyPr/>
        <a:lstStyle/>
        <a:p>
          <a:endParaRPr lang="es-EC"/>
        </a:p>
      </dgm:t>
    </dgm:pt>
  </dgm:ptLst>
  <dgm:cxnLst>
    <dgm:cxn modelId="{2A634F91-3E96-47B1-8DEF-C2FA97607D06}" type="presOf" srcId="{BC79D3BB-5082-4393-A857-987F3C5DB79C}" destId="{B0458C61-B99C-47E5-8B2F-2C287F5D2805}" srcOrd="0" destOrd="0" presId="urn:microsoft.com/office/officeart/2005/8/layout/radial1"/>
    <dgm:cxn modelId="{27CEE9B1-CEF1-4D7A-A126-671A12A73339}" type="presOf" srcId="{B5BE22F2-ADD7-406A-A0E4-0A2FF52EC4C8}" destId="{E600F787-C454-4E23-A61A-4EF032C432D6}" srcOrd="1" destOrd="0" presId="urn:microsoft.com/office/officeart/2005/8/layout/radial1"/>
    <dgm:cxn modelId="{CC174055-F709-412A-BAA0-84C10A414FF6}" srcId="{A62A1B98-83AD-41F8-9561-7D3697DDF1A3}" destId="{1B3FCA9B-D46F-43C0-A019-D160854E2C6D}" srcOrd="3" destOrd="0" parTransId="{B5BE22F2-ADD7-406A-A0E4-0A2FF52EC4C8}" sibTransId="{8B9DCBD0-B57E-4983-98CB-EBFD731F0FA5}"/>
    <dgm:cxn modelId="{9861F4D2-EA33-4EC4-B883-01584DC22EEF}" srcId="{D23BF277-2715-4A9B-9052-6935E7E37A3E}" destId="{F5B4EB89-8D30-41F6-8E27-C98A11E39F81}" srcOrd="1" destOrd="0" parTransId="{A3883215-29BA-4884-B7AA-8FBB751B8EEE}" sibTransId="{C5DB6F6B-BBE2-4D06-B8B2-3C002A4A291F}"/>
    <dgm:cxn modelId="{B17B0F96-F7E2-4B64-9B88-7C5F8EF022C4}" type="presOf" srcId="{177CE8C2-FFF5-4478-A3DA-7C5F4B3C3828}" destId="{0EB240BE-3B8F-4462-800F-76C6D1BF6FBC}" srcOrd="1" destOrd="0" presId="urn:microsoft.com/office/officeart/2005/8/layout/radial1"/>
    <dgm:cxn modelId="{930AC176-4829-46A8-875B-FB5C7473E377}" type="presOf" srcId="{1B3FCA9B-D46F-43C0-A019-D160854E2C6D}" destId="{A82CBD00-8341-4DEA-82D7-47139819DC14}" srcOrd="0" destOrd="0" presId="urn:microsoft.com/office/officeart/2005/8/layout/radial1"/>
    <dgm:cxn modelId="{D35313A3-F405-4DB3-9827-F3923102C7EB}" type="presOf" srcId="{E98B88C9-8FD6-40B4-A6A0-168E2EE092A2}" destId="{5A07D153-4B28-4928-B4CD-80634D95E4DD}" srcOrd="1" destOrd="0" presId="urn:microsoft.com/office/officeart/2005/8/layout/radial1"/>
    <dgm:cxn modelId="{985A637C-6FEF-457B-B61B-F17B00F5E87B}" type="presOf" srcId="{E98B88C9-8FD6-40B4-A6A0-168E2EE092A2}" destId="{C90F8FD2-3F35-4D41-AC89-BC2592661A97}" srcOrd="0" destOrd="0" presId="urn:microsoft.com/office/officeart/2005/8/layout/radial1"/>
    <dgm:cxn modelId="{7D3E8151-3CAD-43D6-AD6C-44BD52444BE0}" type="presOf" srcId="{C83B40A6-A7CE-4A6A-93E8-2B98A8C2B3FD}" destId="{13138A87-375B-4355-A425-2B9F4775F582}" srcOrd="0" destOrd="0" presId="urn:microsoft.com/office/officeart/2005/8/layout/radial1"/>
    <dgm:cxn modelId="{C6DC0935-D2E3-4759-8561-635E15E54AB0}" type="presOf" srcId="{B5BE22F2-ADD7-406A-A0E4-0A2FF52EC4C8}" destId="{A73FBE08-4E9D-4DE0-95DB-7C91B4D2647E}" srcOrd="0" destOrd="0" presId="urn:microsoft.com/office/officeart/2005/8/layout/radial1"/>
    <dgm:cxn modelId="{83FE0CF9-6CD4-42A1-B4B3-9398FB3E1CB3}" srcId="{A62A1B98-83AD-41F8-9561-7D3697DDF1A3}" destId="{C8FEC923-4452-4526-BACB-DCB7FA413386}" srcOrd="2" destOrd="0" parTransId="{177CE8C2-FFF5-4478-A3DA-7C5F4B3C3828}" sibTransId="{5E8C8997-C8D1-4257-BBD9-985EE7FC2044}"/>
    <dgm:cxn modelId="{57A36810-9274-4ED2-BE01-C02DEFA61D1B}" type="presOf" srcId="{177CE8C2-FFF5-4478-A3DA-7C5F4B3C3828}" destId="{321E3816-6A80-4952-A776-26E11503A215}" srcOrd="0" destOrd="0" presId="urn:microsoft.com/office/officeart/2005/8/layout/radial1"/>
    <dgm:cxn modelId="{E0D5E85D-73BC-4025-A15F-7AB4234533F9}" type="presOf" srcId="{DD23B40C-225C-4BB8-8BD7-AB0F908E490C}" destId="{D9FC9890-B3ED-4453-855A-0BAD6579256D}" srcOrd="0" destOrd="0" presId="urn:microsoft.com/office/officeart/2005/8/layout/radial1"/>
    <dgm:cxn modelId="{98DA45A1-6E2D-4B54-A9C9-430CB829105A}" type="presOf" srcId="{A62A1B98-83AD-41F8-9561-7D3697DDF1A3}" destId="{1F95CAF9-A707-43ED-9F6E-516761A7F537}" srcOrd="0" destOrd="0" presId="urn:microsoft.com/office/officeart/2005/8/layout/radial1"/>
    <dgm:cxn modelId="{1DF5B94B-CD88-40F5-AB6C-ECAE2178FA6F}" srcId="{A62A1B98-83AD-41F8-9561-7D3697DDF1A3}" destId="{BC79D3BB-5082-4393-A857-987F3C5DB79C}" srcOrd="0" destOrd="0" parTransId="{E98B88C9-8FD6-40B4-A6A0-168E2EE092A2}" sibTransId="{A72D39E1-C168-4871-AFA4-B24FB7225B33}"/>
    <dgm:cxn modelId="{6735055C-8880-4308-88CB-3176DF403F11}" type="presOf" srcId="{DD23B40C-225C-4BB8-8BD7-AB0F908E490C}" destId="{D780F56D-A418-4C70-A9F6-C607D43A66D7}" srcOrd="1" destOrd="0" presId="urn:microsoft.com/office/officeart/2005/8/layout/radial1"/>
    <dgm:cxn modelId="{CE2707A0-9D6E-4DBB-9B83-E839CE20FB0D}" type="presOf" srcId="{C8FEC923-4452-4526-BACB-DCB7FA413386}" destId="{D23EA863-B308-497D-B82C-C6F6582291F1}" srcOrd="0" destOrd="0" presId="urn:microsoft.com/office/officeart/2005/8/layout/radial1"/>
    <dgm:cxn modelId="{F564F640-24C3-4DC7-8664-6B6CADE3280D}" type="presOf" srcId="{D23BF277-2715-4A9B-9052-6935E7E37A3E}" destId="{0A224E4D-7534-40B1-BE32-A4B4A45E2A96}" srcOrd="0" destOrd="0" presId="urn:microsoft.com/office/officeart/2005/8/layout/radial1"/>
    <dgm:cxn modelId="{BEBEF1F5-25B3-4C8B-B332-BB390058CE10}" srcId="{A62A1B98-83AD-41F8-9561-7D3697DDF1A3}" destId="{C83B40A6-A7CE-4A6A-93E8-2B98A8C2B3FD}" srcOrd="1" destOrd="0" parTransId="{DD23B40C-225C-4BB8-8BD7-AB0F908E490C}" sibTransId="{1480BCF3-8923-4ED7-A3E9-DF760EAC5C0C}"/>
    <dgm:cxn modelId="{133C620F-95AF-4A13-B1AE-CF59778A86E0}" srcId="{D23BF277-2715-4A9B-9052-6935E7E37A3E}" destId="{A62A1B98-83AD-41F8-9561-7D3697DDF1A3}" srcOrd="0" destOrd="0" parTransId="{698BFC21-FA4F-410D-BA68-BF6520FB01AD}" sibTransId="{B39D3DA9-674F-4DA0-BD61-680657377936}"/>
    <dgm:cxn modelId="{072D2701-63CF-47CA-9BBF-4809B0BAE38D}" type="presParOf" srcId="{0A224E4D-7534-40B1-BE32-A4B4A45E2A96}" destId="{1F95CAF9-A707-43ED-9F6E-516761A7F537}" srcOrd="0" destOrd="0" presId="urn:microsoft.com/office/officeart/2005/8/layout/radial1"/>
    <dgm:cxn modelId="{A79E0101-C657-4CE1-8A23-9D720B3F2E66}" type="presParOf" srcId="{0A224E4D-7534-40B1-BE32-A4B4A45E2A96}" destId="{C90F8FD2-3F35-4D41-AC89-BC2592661A97}" srcOrd="1" destOrd="0" presId="urn:microsoft.com/office/officeart/2005/8/layout/radial1"/>
    <dgm:cxn modelId="{73904AB4-5FAA-4D4A-8007-C7187403E6DE}" type="presParOf" srcId="{C90F8FD2-3F35-4D41-AC89-BC2592661A97}" destId="{5A07D153-4B28-4928-B4CD-80634D95E4DD}" srcOrd="0" destOrd="0" presId="urn:microsoft.com/office/officeart/2005/8/layout/radial1"/>
    <dgm:cxn modelId="{34853002-DDFB-4942-B63C-AC98D0AA022B}" type="presParOf" srcId="{0A224E4D-7534-40B1-BE32-A4B4A45E2A96}" destId="{B0458C61-B99C-47E5-8B2F-2C287F5D2805}" srcOrd="2" destOrd="0" presId="urn:microsoft.com/office/officeart/2005/8/layout/radial1"/>
    <dgm:cxn modelId="{1466ABF0-15CE-47AF-AF9B-28C233FE98AA}" type="presParOf" srcId="{0A224E4D-7534-40B1-BE32-A4B4A45E2A96}" destId="{D9FC9890-B3ED-4453-855A-0BAD6579256D}" srcOrd="3" destOrd="0" presId="urn:microsoft.com/office/officeart/2005/8/layout/radial1"/>
    <dgm:cxn modelId="{D95B6071-E544-4118-96C2-FB05431B69A0}" type="presParOf" srcId="{D9FC9890-B3ED-4453-855A-0BAD6579256D}" destId="{D780F56D-A418-4C70-A9F6-C607D43A66D7}" srcOrd="0" destOrd="0" presId="urn:microsoft.com/office/officeart/2005/8/layout/radial1"/>
    <dgm:cxn modelId="{FDCD77FA-D399-4BEF-A620-A8FE871EC5E6}" type="presParOf" srcId="{0A224E4D-7534-40B1-BE32-A4B4A45E2A96}" destId="{13138A87-375B-4355-A425-2B9F4775F582}" srcOrd="4" destOrd="0" presId="urn:microsoft.com/office/officeart/2005/8/layout/radial1"/>
    <dgm:cxn modelId="{17EB8002-816E-4210-8E77-3B5580B9684A}" type="presParOf" srcId="{0A224E4D-7534-40B1-BE32-A4B4A45E2A96}" destId="{321E3816-6A80-4952-A776-26E11503A215}" srcOrd="5" destOrd="0" presId="urn:microsoft.com/office/officeart/2005/8/layout/radial1"/>
    <dgm:cxn modelId="{F2B5BF11-18F5-4452-8E8E-D7275DE46242}" type="presParOf" srcId="{321E3816-6A80-4952-A776-26E11503A215}" destId="{0EB240BE-3B8F-4462-800F-76C6D1BF6FBC}" srcOrd="0" destOrd="0" presId="urn:microsoft.com/office/officeart/2005/8/layout/radial1"/>
    <dgm:cxn modelId="{17FD565D-427B-489C-B8E9-C059E68CA341}" type="presParOf" srcId="{0A224E4D-7534-40B1-BE32-A4B4A45E2A96}" destId="{D23EA863-B308-497D-B82C-C6F6582291F1}" srcOrd="6" destOrd="0" presId="urn:microsoft.com/office/officeart/2005/8/layout/radial1"/>
    <dgm:cxn modelId="{B12F17EA-3FA5-4405-BE5A-DE2FEDC00F76}" type="presParOf" srcId="{0A224E4D-7534-40B1-BE32-A4B4A45E2A96}" destId="{A73FBE08-4E9D-4DE0-95DB-7C91B4D2647E}" srcOrd="7" destOrd="0" presId="urn:microsoft.com/office/officeart/2005/8/layout/radial1"/>
    <dgm:cxn modelId="{7490538B-3AC2-4185-B3EE-9C4A1B152CEC}" type="presParOf" srcId="{A73FBE08-4E9D-4DE0-95DB-7C91B4D2647E}" destId="{E600F787-C454-4E23-A61A-4EF032C432D6}" srcOrd="0" destOrd="0" presId="urn:microsoft.com/office/officeart/2005/8/layout/radial1"/>
    <dgm:cxn modelId="{D8D30F67-C7AD-40DC-ACD3-9041AE6BE03F}" type="presParOf" srcId="{0A224E4D-7534-40B1-BE32-A4B4A45E2A96}" destId="{A82CBD00-8341-4DEA-82D7-47139819DC1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2A77D2-1DDF-4861-957F-590C098A7E6B}" type="doc">
      <dgm:prSet loTypeId="urn:microsoft.com/office/officeart/2005/8/layout/cycle1" loCatId="cycle" qsTypeId="urn:microsoft.com/office/officeart/2005/8/quickstyle/3d5" qsCatId="3D" csTypeId="urn:microsoft.com/office/officeart/2005/8/colors/colorful1" csCatId="colorful" phldr="1"/>
      <dgm:spPr/>
      <dgm:t>
        <a:bodyPr/>
        <a:lstStyle/>
        <a:p>
          <a:endParaRPr lang="es-EC"/>
        </a:p>
      </dgm:t>
    </dgm:pt>
    <dgm:pt modelId="{23D29924-098F-4C65-916A-D6FF025A0CED}">
      <dgm:prSet phldrT="[Texto]" custT="1"/>
      <dgm:spPr/>
      <dgm:t>
        <a:bodyPr/>
        <a:lstStyle/>
        <a:p>
          <a:r>
            <a:rPr lang="es-ES" sz="1800" b="1" cap="none" spc="0" smtClean="0">
              <a:ln w="24500" cmpd="dbl">
                <a:prstDash val="solid"/>
                <a:miter lim="800000"/>
              </a:ln>
              <a:effectLst>
                <a:outerShdw blurRad="38100" dist="38100" dir="7020000" algn="tl">
                  <a:srgbClr val="000000">
                    <a:alpha val="35000"/>
                  </a:srgbClr>
                </a:outerShdw>
              </a:effectLst>
            </a:rPr>
            <a:t>LIDERAZGO</a:t>
          </a:r>
          <a:endParaRPr lang="es-EC" sz="1800" b="1" cap="none" spc="0" dirty="0">
            <a:ln w="24500" cmpd="dbl">
              <a:prstDash val="solid"/>
              <a:miter lim="800000"/>
            </a:ln>
            <a:effectLst>
              <a:outerShdw blurRad="38100" dist="38100" dir="7020000" algn="tl">
                <a:srgbClr val="000000">
                  <a:alpha val="35000"/>
                </a:srgbClr>
              </a:outerShdw>
            </a:effectLst>
          </a:endParaRPr>
        </a:p>
      </dgm:t>
    </dgm:pt>
    <dgm:pt modelId="{C85FEE80-0FA6-4E52-9B83-71EE1CCD280E}" type="parTrans" cxnId="{0AF40557-F60D-490F-8E6D-7F8DCEDD9871}">
      <dgm:prSet/>
      <dgm:spPr/>
      <dgm:t>
        <a:bodyPr/>
        <a:lstStyle/>
        <a:p>
          <a:endParaRPr lang="es-EC"/>
        </a:p>
      </dgm:t>
    </dgm:pt>
    <dgm:pt modelId="{98F7E628-4617-464B-A3E4-AA024721A9B5}" type="sibTrans" cxnId="{0AF40557-F60D-490F-8E6D-7F8DCEDD9871}">
      <dgm:prSet/>
      <dgm:spPr/>
      <dgm:t>
        <a:bodyPr/>
        <a:lstStyle/>
        <a:p>
          <a:endParaRPr lang="es-EC"/>
        </a:p>
      </dgm:t>
    </dgm:pt>
    <dgm:pt modelId="{C529CEC9-B3CF-4204-A9EE-690C43E29372}">
      <dgm:prSet phldrT="[Texto]" custT="1"/>
      <dgm:spPr/>
      <dgm:t>
        <a:bodyPr/>
        <a:lstStyle/>
        <a:p>
          <a:r>
            <a:rPr lang="es-ES" sz="1800" b="1" cap="none" spc="0" smtClean="0">
              <a:ln w="24500" cmpd="dbl">
                <a:prstDash val="solid"/>
                <a:miter lim="800000"/>
              </a:ln>
              <a:effectLst>
                <a:outerShdw blurRad="38100" dist="38100" dir="7020000" algn="tl">
                  <a:srgbClr val="000000">
                    <a:alpha val="35000"/>
                  </a:srgbClr>
                </a:outerShdw>
              </a:effectLst>
            </a:rPr>
            <a:t>PREOCUPACIÓN</a:t>
          </a:r>
          <a:endParaRPr lang="es-EC" sz="1800" dirty="0"/>
        </a:p>
      </dgm:t>
    </dgm:pt>
    <dgm:pt modelId="{635EAFEC-D7EB-48B9-A4CE-107A5F96128C}" type="parTrans" cxnId="{8446C509-7B4A-4CAA-B5BE-B3556A28B15A}">
      <dgm:prSet/>
      <dgm:spPr/>
      <dgm:t>
        <a:bodyPr/>
        <a:lstStyle/>
        <a:p>
          <a:endParaRPr lang="es-EC"/>
        </a:p>
      </dgm:t>
    </dgm:pt>
    <dgm:pt modelId="{8146EA5C-D2AA-4FD9-8F12-6591CE0EA9B4}" type="sibTrans" cxnId="{8446C509-7B4A-4CAA-B5BE-B3556A28B15A}">
      <dgm:prSet/>
      <dgm:spPr/>
      <dgm:t>
        <a:bodyPr/>
        <a:lstStyle/>
        <a:p>
          <a:endParaRPr lang="es-EC"/>
        </a:p>
      </dgm:t>
    </dgm:pt>
    <dgm:pt modelId="{D8D1D5AE-2F84-42D8-A1A9-42AD4159A8F8}">
      <dgm:prSet phldrT="[Texto]"/>
      <dgm:spPr/>
      <dgm:t>
        <a:bodyPr/>
        <a:lstStyle/>
        <a:p>
          <a:r>
            <a:rPr lang="es-ES" b="1" cap="none" spc="0" smtClean="0">
              <a:ln w="24500" cmpd="dbl">
                <a:prstDash val="solid"/>
                <a:miter lim="800000"/>
              </a:ln>
              <a:effectLst>
                <a:outerShdw blurRad="38100" dist="38100" dir="7020000" algn="tl">
                  <a:srgbClr val="000000">
                    <a:alpha val="35000"/>
                  </a:srgbClr>
                </a:outerShdw>
              </a:effectLst>
            </a:rPr>
            <a:t>CONFIANZA</a:t>
          </a:r>
          <a:endParaRPr lang="es-EC" dirty="0"/>
        </a:p>
      </dgm:t>
    </dgm:pt>
    <dgm:pt modelId="{207739DD-3AEA-4ECD-ADD1-E5AFAD58B0EF}" type="parTrans" cxnId="{23DB0545-349B-46E7-ACAC-891EE7AB8C73}">
      <dgm:prSet/>
      <dgm:spPr/>
      <dgm:t>
        <a:bodyPr/>
        <a:lstStyle/>
        <a:p>
          <a:endParaRPr lang="es-EC"/>
        </a:p>
      </dgm:t>
    </dgm:pt>
    <dgm:pt modelId="{1A65C1FA-6313-412D-8F53-CCEA9285B3FF}" type="sibTrans" cxnId="{23DB0545-349B-46E7-ACAC-891EE7AB8C73}">
      <dgm:prSet/>
      <dgm:spPr/>
      <dgm:t>
        <a:bodyPr/>
        <a:lstStyle/>
        <a:p>
          <a:endParaRPr lang="es-EC"/>
        </a:p>
      </dgm:t>
    </dgm:pt>
    <dgm:pt modelId="{5A4A42B2-AC6C-4C64-AE53-37A621A0A084}">
      <dgm:prSet phldrT="[Texto]"/>
      <dgm:spPr/>
      <dgm:t>
        <a:bodyPr/>
        <a:lstStyle/>
        <a:p>
          <a:r>
            <a:rPr lang="es-EC" b="1" cap="none" spc="0" smtClean="0">
              <a:ln w="24500" cmpd="dbl">
                <a:prstDash val="solid"/>
                <a:miter lim="800000"/>
              </a:ln>
              <a:effectLst>
                <a:outerShdw blurRad="38100" dist="38100" dir="7020000" algn="tl">
                  <a:srgbClr val="000000">
                    <a:alpha val="35000"/>
                  </a:srgbClr>
                </a:outerShdw>
              </a:effectLst>
            </a:rPr>
            <a:t>SEGURIDAD</a:t>
          </a:r>
          <a:endParaRPr lang="es-EC" dirty="0"/>
        </a:p>
      </dgm:t>
    </dgm:pt>
    <dgm:pt modelId="{8677742C-A05E-4C16-8DFE-2FEEDF377C9E}" type="parTrans" cxnId="{E7A5A714-FC53-499D-85F1-CBDB33D3D219}">
      <dgm:prSet/>
      <dgm:spPr/>
      <dgm:t>
        <a:bodyPr/>
        <a:lstStyle/>
        <a:p>
          <a:endParaRPr lang="es-EC"/>
        </a:p>
      </dgm:t>
    </dgm:pt>
    <dgm:pt modelId="{BCFE6BB0-76DB-46C7-B4C7-9EBECCD14118}" type="sibTrans" cxnId="{E7A5A714-FC53-499D-85F1-CBDB33D3D219}">
      <dgm:prSet/>
      <dgm:spPr/>
      <dgm:t>
        <a:bodyPr/>
        <a:lstStyle/>
        <a:p>
          <a:endParaRPr lang="es-EC"/>
        </a:p>
      </dgm:t>
    </dgm:pt>
    <dgm:pt modelId="{97813EC4-AB97-45DC-AE9D-BE30EECD9462}">
      <dgm:prSet phldrT="[Texto]" custT="1"/>
      <dgm:spPr/>
      <dgm:t>
        <a:bodyPr/>
        <a:lstStyle/>
        <a:p>
          <a:r>
            <a:rPr lang="es-ES" sz="2000" b="1" cap="none" spc="0" smtClean="0">
              <a:ln w="24500" cmpd="dbl">
                <a:prstDash val="solid"/>
                <a:miter lim="800000"/>
              </a:ln>
              <a:effectLst>
                <a:outerShdw blurRad="38100" dist="38100" dir="7020000" algn="tl">
                  <a:srgbClr val="000000">
                    <a:alpha val="35000"/>
                  </a:srgbClr>
                </a:outerShdw>
              </a:effectLst>
            </a:rPr>
            <a:t>MANDO</a:t>
          </a:r>
          <a:r>
            <a:rPr lang="es-ES" sz="2000" smtClean="0"/>
            <a:t> </a:t>
          </a:r>
          <a:endParaRPr lang="es-EC" sz="2000" dirty="0"/>
        </a:p>
      </dgm:t>
    </dgm:pt>
    <dgm:pt modelId="{D301AEE2-5129-4FD0-846F-E2F69A895AD3}" type="parTrans" cxnId="{6F1D2E1A-1353-4D29-94CC-2FCC89CEAF52}">
      <dgm:prSet/>
      <dgm:spPr/>
      <dgm:t>
        <a:bodyPr/>
        <a:lstStyle/>
        <a:p>
          <a:endParaRPr lang="es-EC"/>
        </a:p>
      </dgm:t>
    </dgm:pt>
    <dgm:pt modelId="{4C5BA342-104E-4480-AC03-95027D439C1D}" type="sibTrans" cxnId="{6F1D2E1A-1353-4D29-94CC-2FCC89CEAF52}">
      <dgm:prSet/>
      <dgm:spPr/>
      <dgm:t>
        <a:bodyPr/>
        <a:lstStyle/>
        <a:p>
          <a:endParaRPr lang="es-EC"/>
        </a:p>
      </dgm:t>
    </dgm:pt>
    <dgm:pt modelId="{083AA6B9-99B1-4A2F-8959-33B19464AC16}" type="pres">
      <dgm:prSet presAssocID="{ED2A77D2-1DDF-4861-957F-590C098A7E6B}" presName="cycle" presStyleCnt="0">
        <dgm:presLayoutVars>
          <dgm:dir/>
          <dgm:resizeHandles val="exact"/>
        </dgm:presLayoutVars>
      </dgm:prSet>
      <dgm:spPr/>
      <dgm:t>
        <a:bodyPr/>
        <a:lstStyle/>
        <a:p>
          <a:endParaRPr lang="es-EC"/>
        </a:p>
      </dgm:t>
    </dgm:pt>
    <dgm:pt modelId="{34708EFE-7BF0-43B2-A529-3D7776AA0420}" type="pres">
      <dgm:prSet presAssocID="{23D29924-098F-4C65-916A-D6FF025A0CED}" presName="dummy" presStyleCnt="0"/>
      <dgm:spPr/>
      <dgm:t>
        <a:bodyPr/>
        <a:lstStyle/>
        <a:p>
          <a:endParaRPr lang="es-EC"/>
        </a:p>
      </dgm:t>
    </dgm:pt>
    <dgm:pt modelId="{2BB8DE8A-F4E3-4826-850B-0B50FFB77D0C}" type="pres">
      <dgm:prSet presAssocID="{23D29924-098F-4C65-916A-D6FF025A0CED}" presName="node" presStyleLbl="revTx" presStyleIdx="0" presStyleCnt="5" custScaleX="132999">
        <dgm:presLayoutVars>
          <dgm:bulletEnabled val="1"/>
        </dgm:presLayoutVars>
      </dgm:prSet>
      <dgm:spPr/>
      <dgm:t>
        <a:bodyPr/>
        <a:lstStyle/>
        <a:p>
          <a:endParaRPr lang="es-EC"/>
        </a:p>
      </dgm:t>
    </dgm:pt>
    <dgm:pt modelId="{8D79122A-7A88-4EF5-86E8-119E6799059C}" type="pres">
      <dgm:prSet presAssocID="{98F7E628-4617-464B-A3E4-AA024721A9B5}" presName="sibTrans" presStyleLbl="node1" presStyleIdx="0" presStyleCnt="5"/>
      <dgm:spPr/>
      <dgm:t>
        <a:bodyPr/>
        <a:lstStyle/>
        <a:p>
          <a:endParaRPr lang="es-EC"/>
        </a:p>
      </dgm:t>
    </dgm:pt>
    <dgm:pt modelId="{F80E5C3F-8958-43A4-903B-B90544D684B9}" type="pres">
      <dgm:prSet presAssocID="{C529CEC9-B3CF-4204-A9EE-690C43E29372}" presName="dummy" presStyleCnt="0"/>
      <dgm:spPr/>
      <dgm:t>
        <a:bodyPr/>
        <a:lstStyle/>
        <a:p>
          <a:endParaRPr lang="es-EC"/>
        </a:p>
      </dgm:t>
    </dgm:pt>
    <dgm:pt modelId="{C753C26A-50B8-4B0C-865A-BC8A64371354}" type="pres">
      <dgm:prSet presAssocID="{C529CEC9-B3CF-4204-A9EE-690C43E29372}" presName="node" presStyleLbl="revTx" presStyleIdx="1" presStyleCnt="5" custScaleX="173929">
        <dgm:presLayoutVars>
          <dgm:bulletEnabled val="1"/>
        </dgm:presLayoutVars>
      </dgm:prSet>
      <dgm:spPr/>
      <dgm:t>
        <a:bodyPr/>
        <a:lstStyle/>
        <a:p>
          <a:endParaRPr lang="es-EC"/>
        </a:p>
      </dgm:t>
    </dgm:pt>
    <dgm:pt modelId="{9596AEAC-C1E7-42BD-A595-1FF030500678}" type="pres">
      <dgm:prSet presAssocID="{8146EA5C-D2AA-4FD9-8F12-6591CE0EA9B4}" presName="sibTrans" presStyleLbl="node1" presStyleIdx="1" presStyleCnt="5"/>
      <dgm:spPr/>
      <dgm:t>
        <a:bodyPr/>
        <a:lstStyle/>
        <a:p>
          <a:endParaRPr lang="es-EC"/>
        </a:p>
      </dgm:t>
    </dgm:pt>
    <dgm:pt modelId="{79038C5A-28A5-422C-908B-651C8C1F9C01}" type="pres">
      <dgm:prSet presAssocID="{D8D1D5AE-2F84-42D8-A1A9-42AD4159A8F8}" presName="dummy" presStyleCnt="0"/>
      <dgm:spPr/>
      <dgm:t>
        <a:bodyPr/>
        <a:lstStyle/>
        <a:p>
          <a:endParaRPr lang="es-EC"/>
        </a:p>
      </dgm:t>
    </dgm:pt>
    <dgm:pt modelId="{26367705-794F-4246-A099-A254EDA80A3F}" type="pres">
      <dgm:prSet presAssocID="{D8D1D5AE-2F84-42D8-A1A9-42AD4159A8F8}" presName="node" presStyleLbl="revTx" presStyleIdx="2" presStyleCnt="5" custScaleX="127556" custRadScaleRad="106695" custRadScaleInc="1716">
        <dgm:presLayoutVars>
          <dgm:bulletEnabled val="1"/>
        </dgm:presLayoutVars>
      </dgm:prSet>
      <dgm:spPr/>
      <dgm:t>
        <a:bodyPr/>
        <a:lstStyle/>
        <a:p>
          <a:endParaRPr lang="es-EC"/>
        </a:p>
      </dgm:t>
    </dgm:pt>
    <dgm:pt modelId="{E56CE9F7-D3E3-4EF6-817E-F3815440F369}" type="pres">
      <dgm:prSet presAssocID="{1A65C1FA-6313-412D-8F53-CCEA9285B3FF}" presName="sibTrans" presStyleLbl="node1" presStyleIdx="2" presStyleCnt="5"/>
      <dgm:spPr/>
      <dgm:t>
        <a:bodyPr/>
        <a:lstStyle/>
        <a:p>
          <a:endParaRPr lang="es-EC"/>
        </a:p>
      </dgm:t>
    </dgm:pt>
    <dgm:pt modelId="{4429AA8B-C73F-45F1-BD8B-BB9AFF03C230}" type="pres">
      <dgm:prSet presAssocID="{5A4A42B2-AC6C-4C64-AE53-37A621A0A084}" presName="dummy" presStyleCnt="0"/>
      <dgm:spPr/>
      <dgm:t>
        <a:bodyPr/>
        <a:lstStyle/>
        <a:p>
          <a:endParaRPr lang="es-EC"/>
        </a:p>
      </dgm:t>
    </dgm:pt>
    <dgm:pt modelId="{D4A78CA7-966A-454C-83B9-A59969C4690C}" type="pres">
      <dgm:prSet presAssocID="{5A4A42B2-AC6C-4C64-AE53-37A621A0A084}" presName="node" presStyleLbl="revTx" presStyleIdx="3" presStyleCnt="5">
        <dgm:presLayoutVars>
          <dgm:bulletEnabled val="1"/>
        </dgm:presLayoutVars>
      </dgm:prSet>
      <dgm:spPr/>
      <dgm:t>
        <a:bodyPr/>
        <a:lstStyle/>
        <a:p>
          <a:endParaRPr lang="es-EC"/>
        </a:p>
      </dgm:t>
    </dgm:pt>
    <dgm:pt modelId="{02428B3A-C4E6-4935-BD6C-BC8A366BB8DF}" type="pres">
      <dgm:prSet presAssocID="{BCFE6BB0-76DB-46C7-B4C7-9EBECCD14118}" presName="sibTrans" presStyleLbl="node1" presStyleIdx="3" presStyleCnt="5"/>
      <dgm:spPr/>
      <dgm:t>
        <a:bodyPr/>
        <a:lstStyle/>
        <a:p>
          <a:endParaRPr lang="es-EC"/>
        </a:p>
      </dgm:t>
    </dgm:pt>
    <dgm:pt modelId="{C2BA0824-AB8D-4A67-A554-6A8E120EAF66}" type="pres">
      <dgm:prSet presAssocID="{97813EC4-AB97-45DC-AE9D-BE30EECD9462}" presName="dummy" presStyleCnt="0"/>
      <dgm:spPr/>
      <dgm:t>
        <a:bodyPr/>
        <a:lstStyle/>
        <a:p>
          <a:endParaRPr lang="es-EC"/>
        </a:p>
      </dgm:t>
    </dgm:pt>
    <dgm:pt modelId="{C6AAF0F3-CCA8-41F5-8A73-49E2FE1315F6}" type="pres">
      <dgm:prSet presAssocID="{97813EC4-AB97-45DC-AE9D-BE30EECD9462}" presName="node" presStyleLbl="revTx" presStyleIdx="4" presStyleCnt="5">
        <dgm:presLayoutVars>
          <dgm:bulletEnabled val="1"/>
        </dgm:presLayoutVars>
      </dgm:prSet>
      <dgm:spPr/>
      <dgm:t>
        <a:bodyPr/>
        <a:lstStyle/>
        <a:p>
          <a:endParaRPr lang="es-EC"/>
        </a:p>
      </dgm:t>
    </dgm:pt>
    <dgm:pt modelId="{FAA4AE70-6116-4F17-9DFC-F18A3B87E6D7}" type="pres">
      <dgm:prSet presAssocID="{4C5BA342-104E-4480-AC03-95027D439C1D}" presName="sibTrans" presStyleLbl="node1" presStyleIdx="4" presStyleCnt="5"/>
      <dgm:spPr/>
      <dgm:t>
        <a:bodyPr/>
        <a:lstStyle/>
        <a:p>
          <a:endParaRPr lang="es-EC"/>
        </a:p>
      </dgm:t>
    </dgm:pt>
  </dgm:ptLst>
  <dgm:cxnLst>
    <dgm:cxn modelId="{8446C509-7B4A-4CAA-B5BE-B3556A28B15A}" srcId="{ED2A77D2-1DDF-4861-957F-590C098A7E6B}" destId="{C529CEC9-B3CF-4204-A9EE-690C43E29372}" srcOrd="1" destOrd="0" parTransId="{635EAFEC-D7EB-48B9-A4CE-107A5F96128C}" sibTransId="{8146EA5C-D2AA-4FD9-8F12-6591CE0EA9B4}"/>
    <dgm:cxn modelId="{103DB1C3-DC41-425D-9626-311E0F95F5E9}" type="presOf" srcId="{4C5BA342-104E-4480-AC03-95027D439C1D}" destId="{FAA4AE70-6116-4F17-9DFC-F18A3B87E6D7}" srcOrd="0" destOrd="0" presId="urn:microsoft.com/office/officeart/2005/8/layout/cycle1"/>
    <dgm:cxn modelId="{68EC8545-8CFE-4977-A33E-FB56D6EFF5BF}" type="presOf" srcId="{5A4A42B2-AC6C-4C64-AE53-37A621A0A084}" destId="{D4A78CA7-966A-454C-83B9-A59969C4690C}" srcOrd="0" destOrd="0" presId="urn:microsoft.com/office/officeart/2005/8/layout/cycle1"/>
    <dgm:cxn modelId="{E7A5A714-FC53-499D-85F1-CBDB33D3D219}" srcId="{ED2A77D2-1DDF-4861-957F-590C098A7E6B}" destId="{5A4A42B2-AC6C-4C64-AE53-37A621A0A084}" srcOrd="3" destOrd="0" parTransId="{8677742C-A05E-4C16-8DFE-2FEEDF377C9E}" sibTransId="{BCFE6BB0-76DB-46C7-B4C7-9EBECCD14118}"/>
    <dgm:cxn modelId="{45C3B40C-181F-4A20-B118-FB064AE67180}" type="presOf" srcId="{97813EC4-AB97-45DC-AE9D-BE30EECD9462}" destId="{C6AAF0F3-CCA8-41F5-8A73-49E2FE1315F6}" srcOrd="0" destOrd="0" presId="urn:microsoft.com/office/officeart/2005/8/layout/cycle1"/>
    <dgm:cxn modelId="{23DB0545-349B-46E7-ACAC-891EE7AB8C73}" srcId="{ED2A77D2-1DDF-4861-957F-590C098A7E6B}" destId="{D8D1D5AE-2F84-42D8-A1A9-42AD4159A8F8}" srcOrd="2" destOrd="0" parTransId="{207739DD-3AEA-4ECD-ADD1-E5AFAD58B0EF}" sibTransId="{1A65C1FA-6313-412D-8F53-CCEA9285B3FF}"/>
    <dgm:cxn modelId="{371469ED-5AF5-467F-AB41-61C4B19201A2}" type="presOf" srcId="{98F7E628-4617-464B-A3E4-AA024721A9B5}" destId="{8D79122A-7A88-4EF5-86E8-119E6799059C}" srcOrd="0" destOrd="0" presId="urn:microsoft.com/office/officeart/2005/8/layout/cycle1"/>
    <dgm:cxn modelId="{3CDE9D84-E6AE-4D6A-98D3-307E753B61E7}" type="presOf" srcId="{BCFE6BB0-76DB-46C7-B4C7-9EBECCD14118}" destId="{02428B3A-C4E6-4935-BD6C-BC8A366BB8DF}" srcOrd="0" destOrd="0" presId="urn:microsoft.com/office/officeart/2005/8/layout/cycle1"/>
    <dgm:cxn modelId="{6F1D2E1A-1353-4D29-94CC-2FCC89CEAF52}" srcId="{ED2A77D2-1DDF-4861-957F-590C098A7E6B}" destId="{97813EC4-AB97-45DC-AE9D-BE30EECD9462}" srcOrd="4" destOrd="0" parTransId="{D301AEE2-5129-4FD0-846F-E2F69A895AD3}" sibTransId="{4C5BA342-104E-4480-AC03-95027D439C1D}"/>
    <dgm:cxn modelId="{EAF7A8D4-1F6A-4622-A7A1-985135B9F4DA}" type="presOf" srcId="{8146EA5C-D2AA-4FD9-8F12-6591CE0EA9B4}" destId="{9596AEAC-C1E7-42BD-A595-1FF030500678}" srcOrd="0" destOrd="0" presId="urn:microsoft.com/office/officeart/2005/8/layout/cycle1"/>
    <dgm:cxn modelId="{0AF40557-F60D-490F-8E6D-7F8DCEDD9871}" srcId="{ED2A77D2-1DDF-4861-957F-590C098A7E6B}" destId="{23D29924-098F-4C65-916A-D6FF025A0CED}" srcOrd="0" destOrd="0" parTransId="{C85FEE80-0FA6-4E52-9B83-71EE1CCD280E}" sibTransId="{98F7E628-4617-464B-A3E4-AA024721A9B5}"/>
    <dgm:cxn modelId="{034D975C-E54E-4BA6-8E65-BA8F9A071E37}" type="presOf" srcId="{ED2A77D2-1DDF-4861-957F-590C098A7E6B}" destId="{083AA6B9-99B1-4A2F-8959-33B19464AC16}" srcOrd="0" destOrd="0" presId="urn:microsoft.com/office/officeart/2005/8/layout/cycle1"/>
    <dgm:cxn modelId="{3892113C-4F73-4C7E-85C6-7B400F7857AB}" type="presOf" srcId="{23D29924-098F-4C65-916A-D6FF025A0CED}" destId="{2BB8DE8A-F4E3-4826-850B-0B50FFB77D0C}" srcOrd="0" destOrd="0" presId="urn:microsoft.com/office/officeart/2005/8/layout/cycle1"/>
    <dgm:cxn modelId="{98FE16EC-1314-41CC-B2CD-4751EAE506FE}" type="presOf" srcId="{1A65C1FA-6313-412D-8F53-CCEA9285B3FF}" destId="{E56CE9F7-D3E3-4EF6-817E-F3815440F369}" srcOrd="0" destOrd="0" presId="urn:microsoft.com/office/officeart/2005/8/layout/cycle1"/>
    <dgm:cxn modelId="{BCDE37A4-15F5-4FCD-B811-02D7FC2CBE2D}" type="presOf" srcId="{D8D1D5AE-2F84-42D8-A1A9-42AD4159A8F8}" destId="{26367705-794F-4246-A099-A254EDA80A3F}" srcOrd="0" destOrd="0" presId="urn:microsoft.com/office/officeart/2005/8/layout/cycle1"/>
    <dgm:cxn modelId="{F5A3DB6E-368F-4301-B395-DF403BF1C86F}" type="presOf" srcId="{C529CEC9-B3CF-4204-A9EE-690C43E29372}" destId="{C753C26A-50B8-4B0C-865A-BC8A64371354}" srcOrd="0" destOrd="0" presId="urn:microsoft.com/office/officeart/2005/8/layout/cycle1"/>
    <dgm:cxn modelId="{7F19F71C-EACF-4D2B-A94B-20C1B999BF90}" type="presParOf" srcId="{083AA6B9-99B1-4A2F-8959-33B19464AC16}" destId="{34708EFE-7BF0-43B2-A529-3D7776AA0420}" srcOrd="0" destOrd="0" presId="urn:microsoft.com/office/officeart/2005/8/layout/cycle1"/>
    <dgm:cxn modelId="{7B67D354-D429-45EA-BB75-BC8A89E2C3FA}" type="presParOf" srcId="{083AA6B9-99B1-4A2F-8959-33B19464AC16}" destId="{2BB8DE8A-F4E3-4826-850B-0B50FFB77D0C}" srcOrd="1" destOrd="0" presId="urn:microsoft.com/office/officeart/2005/8/layout/cycle1"/>
    <dgm:cxn modelId="{C938F18A-92CA-4A01-8E57-B3F003FE2A95}" type="presParOf" srcId="{083AA6B9-99B1-4A2F-8959-33B19464AC16}" destId="{8D79122A-7A88-4EF5-86E8-119E6799059C}" srcOrd="2" destOrd="0" presId="urn:microsoft.com/office/officeart/2005/8/layout/cycle1"/>
    <dgm:cxn modelId="{2B081027-2C95-4C44-8584-A838E7838D9D}" type="presParOf" srcId="{083AA6B9-99B1-4A2F-8959-33B19464AC16}" destId="{F80E5C3F-8958-43A4-903B-B90544D684B9}" srcOrd="3" destOrd="0" presId="urn:microsoft.com/office/officeart/2005/8/layout/cycle1"/>
    <dgm:cxn modelId="{BC2802E5-4EE1-4B81-B15F-A67C145B287C}" type="presParOf" srcId="{083AA6B9-99B1-4A2F-8959-33B19464AC16}" destId="{C753C26A-50B8-4B0C-865A-BC8A64371354}" srcOrd="4" destOrd="0" presId="urn:microsoft.com/office/officeart/2005/8/layout/cycle1"/>
    <dgm:cxn modelId="{BB335E45-09A1-4D8C-98EE-C9BF6C221CB3}" type="presParOf" srcId="{083AA6B9-99B1-4A2F-8959-33B19464AC16}" destId="{9596AEAC-C1E7-42BD-A595-1FF030500678}" srcOrd="5" destOrd="0" presId="urn:microsoft.com/office/officeart/2005/8/layout/cycle1"/>
    <dgm:cxn modelId="{845A29B4-241D-47E2-998E-3A5F62EEDA42}" type="presParOf" srcId="{083AA6B9-99B1-4A2F-8959-33B19464AC16}" destId="{79038C5A-28A5-422C-908B-651C8C1F9C01}" srcOrd="6" destOrd="0" presId="urn:microsoft.com/office/officeart/2005/8/layout/cycle1"/>
    <dgm:cxn modelId="{262CEA2B-40A1-40AE-98E1-0DEC1A494E72}" type="presParOf" srcId="{083AA6B9-99B1-4A2F-8959-33B19464AC16}" destId="{26367705-794F-4246-A099-A254EDA80A3F}" srcOrd="7" destOrd="0" presId="urn:microsoft.com/office/officeart/2005/8/layout/cycle1"/>
    <dgm:cxn modelId="{E54F4A81-C032-4886-83A2-AAE97E6DB2D3}" type="presParOf" srcId="{083AA6B9-99B1-4A2F-8959-33B19464AC16}" destId="{E56CE9F7-D3E3-4EF6-817E-F3815440F369}" srcOrd="8" destOrd="0" presId="urn:microsoft.com/office/officeart/2005/8/layout/cycle1"/>
    <dgm:cxn modelId="{C270FBFC-B05C-41CB-A5DC-4290D004AA93}" type="presParOf" srcId="{083AA6B9-99B1-4A2F-8959-33B19464AC16}" destId="{4429AA8B-C73F-45F1-BD8B-BB9AFF03C230}" srcOrd="9" destOrd="0" presId="urn:microsoft.com/office/officeart/2005/8/layout/cycle1"/>
    <dgm:cxn modelId="{56F28DBA-CFB0-4E53-9E29-B308127981DE}" type="presParOf" srcId="{083AA6B9-99B1-4A2F-8959-33B19464AC16}" destId="{D4A78CA7-966A-454C-83B9-A59969C4690C}" srcOrd="10" destOrd="0" presId="urn:microsoft.com/office/officeart/2005/8/layout/cycle1"/>
    <dgm:cxn modelId="{23EC998F-907C-435A-85D5-FB11F62B6736}" type="presParOf" srcId="{083AA6B9-99B1-4A2F-8959-33B19464AC16}" destId="{02428B3A-C4E6-4935-BD6C-BC8A366BB8DF}" srcOrd="11" destOrd="0" presId="urn:microsoft.com/office/officeart/2005/8/layout/cycle1"/>
    <dgm:cxn modelId="{2162FF59-7EAE-422B-9581-AF555881C259}" type="presParOf" srcId="{083AA6B9-99B1-4A2F-8959-33B19464AC16}" destId="{C2BA0824-AB8D-4A67-A554-6A8E120EAF66}" srcOrd="12" destOrd="0" presId="urn:microsoft.com/office/officeart/2005/8/layout/cycle1"/>
    <dgm:cxn modelId="{91085971-22C6-4900-82CF-708E777086ED}" type="presParOf" srcId="{083AA6B9-99B1-4A2F-8959-33B19464AC16}" destId="{C6AAF0F3-CCA8-41F5-8A73-49E2FE1315F6}" srcOrd="13" destOrd="0" presId="urn:microsoft.com/office/officeart/2005/8/layout/cycle1"/>
    <dgm:cxn modelId="{92DE8EAB-17F4-4333-AD58-7808AEF7CCF8}" type="presParOf" srcId="{083AA6B9-99B1-4A2F-8959-33B19464AC16}" destId="{FAA4AE70-6116-4F17-9DFC-F18A3B87E6D7}"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DB6C70-103B-4DB1-A803-9AB6CE296E4C}" type="doc">
      <dgm:prSet loTypeId="urn:microsoft.com/office/officeart/2008/layout/AlternatingHexagons" loCatId="list" qsTypeId="urn:microsoft.com/office/officeart/2009/2/quickstyle/3d8" qsCatId="3D" csTypeId="urn:microsoft.com/office/officeart/2005/8/colors/colorful2" csCatId="colorful" phldr="1"/>
      <dgm:spPr/>
      <dgm:t>
        <a:bodyPr/>
        <a:lstStyle/>
        <a:p>
          <a:endParaRPr lang="es-EC"/>
        </a:p>
      </dgm:t>
    </dgm:pt>
    <dgm:pt modelId="{FCDC7F1B-6851-4FA2-96F2-A76BD512B64F}">
      <dgm:prSet phldrT="[Texto]" custT="1"/>
      <dgm:spPr/>
      <dgm:t>
        <a:bodyPr/>
        <a:lstStyle/>
        <a:p>
          <a:r>
            <a:rPr lang="es-EC" sz="2000" b="1" dirty="0" smtClean="0">
              <a:effectLst>
                <a:glow rad="228600">
                  <a:schemeClr val="accent1">
                    <a:satMod val="175000"/>
                    <a:alpha val="40000"/>
                  </a:schemeClr>
                </a:glow>
              </a:effectLst>
            </a:rPr>
            <a:t>REALIZAR CHARLAS MOTIVACIONALES</a:t>
          </a:r>
          <a:r>
            <a:rPr lang="es-EC" sz="1400" b="1" dirty="0" smtClean="0">
              <a:effectLst>
                <a:glow rad="228600">
                  <a:schemeClr val="accent1">
                    <a:satMod val="175000"/>
                    <a:alpha val="40000"/>
                  </a:schemeClr>
                </a:glow>
              </a:effectLst>
            </a:rPr>
            <a:t> </a:t>
          </a:r>
          <a:endParaRPr lang="es-EC" sz="1400" b="1" dirty="0">
            <a:effectLst>
              <a:glow rad="228600">
                <a:schemeClr val="accent1">
                  <a:satMod val="175000"/>
                  <a:alpha val="40000"/>
                </a:schemeClr>
              </a:glow>
            </a:effectLst>
          </a:endParaRPr>
        </a:p>
      </dgm:t>
    </dgm:pt>
    <dgm:pt modelId="{0A9D30F1-EE5F-470E-B69A-50213A69B417}" type="parTrans" cxnId="{0453770A-9AD4-4D56-B9D5-DF528FC5B86C}">
      <dgm:prSet/>
      <dgm:spPr/>
      <dgm:t>
        <a:bodyPr/>
        <a:lstStyle/>
        <a:p>
          <a:endParaRPr lang="es-EC"/>
        </a:p>
      </dgm:t>
    </dgm:pt>
    <dgm:pt modelId="{D29967FE-7197-4F77-93A2-93FCD8A0F70E}" type="sibTrans" cxnId="{0453770A-9AD4-4D56-B9D5-DF528FC5B86C}">
      <dgm:prSet custT="1"/>
      <dgm:spPr/>
      <dgm:t>
        <a:bodyPr/>
        <a:lstStyle/>
        <a:p>
          <a:r>
            <a:rPr lang="es-EC" sz="2000" dirty="0" smtClean="0"/>
            <a:t>UNIFICAR EL BATALLON DE CADETES </a:t>
          </a:r>
          <a:endParaRPr lang="es-EC" sz="2000" dirty="0"/>
        </a:p>
      </dgm:t>
    </dgm:pt>
    <dgm:pt modelId="{21E19058-2702-4721-A9EB-88968550DA1B}">
      <dgm:prSet phldrT="[Texto]"/>
      <dgm:spPr/>
      <dgm:t>
        <a:bodyPr/>
        <a:lstStyle/>
        <a:p>
          <a:endParaRPr lang="es-EC" dirty="0"/>
        </a:p>
      </dgm:t>
    </dgm:pt>
    <dgm:pt modelId="{CAC05DB5-256C-434F-B4E0-7CCBC5DEFB61}" type="parTrans" cxnId="{87B3D414-5AA0-4224-B7E8-A0B4A59F75F2}">
      <dgm:prSet/>
      <dgm:spPr/>
      <dgm:t>
        <a:bodyPr/>
        <a:lstStyle/>
        <a:p>
          <a:endParaRPr lang="es-EC"/>
        </a:p>
      </dgm:t>
    </dgm:pt>
    <dgm:pt modelId="{F31ABE13-F6FE-4673-A24A-144B2796655C}" type="sibTrans" cxnId="{87B3D414-5AA0-4224-B7E8-A0B4A59F75F2}">
      <dgm:prSet/>
      <dgm:spPr/>
      <dgm:t>
        <a:bodyPr/>
        <a:lstStyle/>
        <a:p>
          <a:endParaRPr lang="es-EC"/>
        </a:p>
      </dgm:t>
    </dgm:pt>
    <dgm:pt modelId="{9EA980AF-AF8B-4678-AB21-E797311C6B2C}" type="pres">
      <dgm:prSet presAssocID="{D5DB6C70-103B-4DB1-A803-9AB6CE296E4C}" presName="Name0" presStyleCnt="0">
        <dgm:presLayoutVars>
          <dgm:chMax/>
          <dgm:chPref/>
          <dgm:dir/>
          <dgm:animLvl val="lvl"/>
        </dgm:presLayoutVars>
      </dgm:prSet>
      <dgm:spPr/>
      <dgm:t>
        <a:bodyPr/>
        <a:lstStyle/>
        <a:p>
          <a:endParaRPr lang="es-EC"/>
        </a:p>
      </dgm:t>
    </dgm:pt>
    <dgm:pt modelId="{F2E0C0A1-55A1-4C6A-8EFE-50EC013B3D7C}" type="pres">
      <dgm:prSet presAssocID="{FCDC7F1B-6851-4FA2-96F2-A76BD512B64F}" presName="composite" presStyleCnt="0"/>
      <dgm:spPr/>
      <dgm:t>
        <a:bodyPr/>
        <a:lstStyle/>
        <a:p>
          <a:endParaRPr lang="es-EC"/>
        </a:p>
      </dgm:t>
    </dgm:pt>
    <dgm:pt modelId="{31714B8E-C638-4C1B-B446-F03330BE433F}" type="pres">
      <dgm:prSet presAssocID="{FCDC7F1B-6851-4FA2-96F2-A76BD512B64F}" presName="Parent1" presStyleLbl="node1" presStyleIdx="0" presStyleCnt="2" custScaleX="146410" custScaleY="110000" custLinFactNeighborX="75825" custLinFactNeighborY="75408">
        <dgm:presLayoutVars>
          <dgm:chMax val="1"/>
          <dgm:chPref val="1"/>
          <dgm:bulletEnabled val="1"/>
        </dgm:presLayoutVars>
      </dgm:prSet>
      <dgm:spPr/>
      <dgm:t>
        <a:bodyPr/>
        <a:lstStyle/>
        <a:p>
          <a:endParaRPr lang="es-EC"/>
        </a:p>
      </dgm:t>
    </dgm:pt>
    <dgm:pt modelId="{DDE5FE27-3802-4C57-AA7E-83532950B989}" type="pres">
      <dgm:prSet presAssocID="{FCDC7F1B-6851-4FA2-96F2-A76BD512B64F}" presName="Childtext1" presStyleLbl="revTx" presStyleIdx="0" presStyleCnt="1">
        <dgm:presLayoutVars>
          <dgm:chMax val="0"/>
          <dgm:chPref val="0"/>
          <dgm:bulletEnabled val="1"/>
        </dgm:presLayoutVars>
      </dgm:prSet>
      <dgm:spPr/>
      <dgm:t>
        <a:bodyPr/>
        <a:lstStyle/>
        <a:p>
          <a:endParaRPr lang="es-EC"/>
        </a:p>
      </dgm:t>
    </dgm:pt>
    <dgm:pt modelId="{BAAA70F2-3421-468B-B2CF-50818C09F875}" type="pres">
      <dgm:prSet presAssocID="{FCDC7F1B-6851-4FA2-96F2-A76BD512B64F}" presName="BalanceSpacing" presStyleCnt="0"/>
      <dgm:spPr/>
      <dgm:t>
        <a:bodyPr/>
        <a:lstStyle/>
        <a:p>
          <a:endParaRPr lang="es-EC"/>
        </a:p>
      </dgm:t>
    </dgm:pt>
    <dgm:pt modelId="{F3FC8E6D-A398-4856-879C-F1B4BBAE5A40}" type="pres">
      <dgm:prSet presAssocID="{FCDC7F1B-6851-4FA2-96F2-A76BD512B64F}" presName="BalanceSpacing1" presStyleCnt="0"/>
      <dgm:spPr/>
      <dgm:t>
        <a:bodyPr/>
        <a:lstStyle/>
        <a:p>
          <a:endParaRPr lang="es-EC"/>
        </a:p>
      </dgm:t>
    </dgm:pt>
    <dgm:pt modelId="{9EE1FBDB-A063-4B01-913A-55521AE8249E}" type="pres">
      <dgm:prSet presAssocID="{D29967FE-7197-4F77-93A2-93FCD8A0F70E}" presName="Accent1Text" presStyleLbl="node1" presStyleIdx="1" presStyleCnt="2" custLinFactNeighborX="-20739" custLinFactNeighborY="-63398"/>
      <dgm:spPr/>
      <dgm:t>
        <a:bodyPr/>
        <a:lstStyle/>
        <a:p>
          <a:endParaRPr lang="es-EC"/>
        </a:p>
      </dgm:t>
    </dgm:pt>
  </dgm:ptLst>
  <dgm:cxnLst>
    <dgm:cxn modelId="{0453770A-9AD4-4D56-B9D5-DF528FC5B86C}" srcId="{D5DB6C70-103B-4DB1-A803-9AB6CE296E4C}" destId="{FCDC7F1B-6851-4FA2-96F2-A76BD512B64F}" srcOrd="0" destOrd="0" parTransId="{0A9D30F1-EE5F-470E-B69A-50213A69B417}" sibTransId="{D29967FE-7197-4F77-93A2-93FCD8A0F70E}"/>
    <dgm:cxn modelId="{0C482478-7ECE-4029-92F4-C6A314B7CD42}" type="presOf" srcId="{FCDC7F1B-6851-4FA2-96F2-A76BD512B64F}" destId="{31714B8E-C638-4C1B-B446-F03330BE433F}" srcOrd="0" destOrd="0" presId="urn:microsoft.com/office/officeart/2008/layout/AlternatingHexagons"/>
    <dgm:cxn modelId="{E0BA69A7-97E2-4C2D-AF13-CEE73597AB67}" type="presOf" srcId="{D5DB6C70-103B-4DB1-A803-9AB6CE296E4C}" destId="{9EA980AF-AF8B-4678-AB21-E797311C6B2C}" srcOrd="0" destOrd="0" presId="urn:microsoft.com/office/officeart/2008/layout/AlternatingHexagons"/>
    <dgm:cxn modelId="{87B3D414-5AA0-4224-B7E8-A0B4A59F75F2}" srcId="{FCDC7F1B-6851-4FA2-96F2-A76BD512B64F}" destId="{21E19058-2702-4721-A9EB-88968550DA1B}" srcOrd="0" destOrd="0" parTransId="{CAC05DB5-256C-434F-B4E0-7CCBC5DEFB61}" sibTransId="{F31ABE13-F6FE-4673-A24A-144B2796655C}"/>
    <dgm:cxn modelId="{10147E76-44CC-4A4D-AFB3-FA3434F56328}" type="presOf" srcId="{21E19058-2702-4721-A9EB-88968550DA1B}" destId="{DDE5FE27-3802-4C57-AA7E-83532950B989}" srcOrd="0" destOrd="0" presId="urn:microsoft.com/office/officeart/2008/layout/AlternatingHexagons"/>
    <dgm:cxn modelId="{884FFB3C-3091-475E-A630-5AA7ED1FF577}" type="presOf" srcId="{D29967FE-7197-4F77-93A2-93FCD8A0F70E}" destId="{9EE1FBDB-A063-4B01-913A-55521AE8249E}" srcOrd="0" destOrd="0" presId="urn:microsoft.com/office/officeart/2008/layout/AlternatingHexagons"/>
    <dgm:cxn modelId="{E9003E63-3937-427D-A0D8-C9F872382FC8}" type="presParOf" srcId="{9EA980AF-AF8B-4678-AB21-E797311C6B2C}" destId="{F2E0C0A1-55A1-4C6A-8EFE-50EC013B3D7C}" srcOrd="0" destOrd="0" presId="urn:microsoft.com/office/officeart/2008/layout/AlternatingHexagons"/>
    <dgm:cxn modelId="{5B806BF5-5E4B-4C48-874E-93174A7CEC02}" type="presParOf" srcId="{F2E0C0A1-55A1-4C6A-8EFE-50EC013B3D7C}" destId="{31714B8E-C638-4C1B-B446-F03330BE433F}" srcOrd="0" destOrd="0" presId="urn:microsoft.com/office/officeart/2008/layout/AlternatingHexagons"/>
    <dgm:cxn modelId="{8AA2542E-2B64-4780-87E3-98366C37415A}" type="presParOf" srcId="{F2E0C0A1-55A1-4C6A-8EFE-50EC013B3D7C}" destId="{DDE5FE27-3802-4C57-AA7E-83532950B989}" srcOrd="1" destOrd="0" presId="urn:microsoft.com/office/officeart/2008/layout/AlternatingHexagons"/>
    <dgm:cxn modelId="{C7796C07-2F70-4416-B741-66D816B750C9}" type="presParOf" srcId="{F2E0C0A1-55A1-4C6A-8EFE-50EC013B3D7C}" destId="{BAAA70F2-3421-468B-B2CF-50818C09F875}" srcOrd="2" destOrd="0" presId="urn:microsoft.com/office/officeart/2008/layout/AlternatingHexagons"/>
    <dgm:cxn modelId="{3EC449C6-6655-4E73-AD3C-2C95BB9EB032}" type="presParOf" srcId="{F2E0C0A1-55A1-4C6A-8EFE-50EC013B3D7C}" destId="{F3FC8E6D-A398-4856-879C-F1B4BBAE5A40}" srcOrd="3" destOrd="0" presId="urn:microsoft.com/office/officeart/2008/layout/AlternatingHexagons"/>
    <dgm:cxn modelId="{10AE428E-35CE-45A2-BD19-9CFF2B07D0D1}" type="presParOf" srcId="{F2E0C0A1-55A1-4C6A-8EFE-50EC013B3D7C}" destId="{9EE1FBDB-A063-4B01-913A-55521AE8249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8AE045-9A43-4F6F-94A7-D5DD19C5BA05}" type="doc">
      <dgm:prSet loTypeId="urn:microsoft.com/office/officeart/2005/8/layout/radial4" loCatId="relationship" qsTypeId="urn:microsoft.com/office/officeart/2005/8/quickstyle/3d3" qsCatId="3D" csTypeId="urn:microsoft.com/office/officeart/2005/8/colors/colorful5" csCatId="colorful" phldr="1"/>
      <dgm:spPr/>
      <dgm:t>
        <a:bodyPr/>
        <a:lstStyle/>
        <a:p>
          <a:endParaRPr lang="es-EC"/>
        </a:p>
      </dgm:t>
    </dgm:pt>
    <dgm:pt modelId="{AB501748-C7C8-4582-AD3D-7172FC0216A2}">
      <dgm:prSet phldrT="[Texto]"/>
      <dgm:spPr/>
      <dgm:t>
        <a:bodyPr/>
        <a:lstStyle/>
        <a:p>
          <a:r>
            <a:rPr lang="es-ES" dirty="0" smtClean="0"/>
            <a:t>Objetivos de la Propuesta</a:t>
          </a:r>
          <a:endParaRPr lang="es-EC" dirty="0"/>
        </a:p>
      </dgm:t>
    </dgm:pt>
    <dgm:pt modelId="{D4988770-62E7-42E7-8068-CA32D4BAC9E5}" type="parTrans" cxnId="{72495280-3997-47C8-87CA-26F14871B362}">
      <dgm:prSet/>
      <dgm:spPr/>
      <dgm:t>
        <a:bodyPr/>
        <a:lstStyle/>
        <a:p>
          <a:endParaRPr lang="es-EC"/>
        </a:p>
      </dgm:t>
    </dgm:pt>
    <dgm:pt modelId="{23D2D272-8D17-4EA4-A1F3-9C49772F92D2}" type="sibTrans" cxnId="{72495280-3997-47C8-87CA-26F14871B362}">
      <dgm:prSet/>
      <dgm:spPr/>
      <dgm:t>
        <a:bodyPr/>
        <a:lstStyle/>
        <a:p>
          <a:endParaRPr lang="es-EC"/>
        </a:p>
      </dgm:t>
    </dgm:pt>
    <dgm:pt modelId="{AEA541BC-E3C7-422A-8087-19A4BF165F19}">
      <dgm:prSet phldrT="[Texto]" custT="1"/>
      <dgm:spPr/>
      <dgm:t>
        <a:bodyPr/>
        <a:lstStyle/>
        <a:p>
          <a:r>
            <a:rPr lang="es-ES" sz="2700" dirty="0" smtClean="0"/>
            <a:t>-</a:t>
          </a:r>
          <a:r>
            <a:rPr lang="es-ES" sz="2000" dirty="0" smtClean="0"/>
            <a:t>CAPACITAR A LOS INSTRUCTORES Y CADETES</a:t>
          </a:r>
          <a:r>
            <a:rPr lang="es-ES" sz="2700" dirty="0" smtClean="0"/>
            <a:t>.</a:t>
          </a:r>
        </a:p>
        <a:p>
          <a:endParaRPr lang="es-EC" sz="2700" dirty="0"/>
        </a:p>
      </dgm:t>
    </dgm:pt>
    <dgm:pt modelId="{2AA3A092-B868-4EEA-9D3C-EACDAD6B84DB}" type="parTrans" cxnId="{7A16B42F-C0EA-4FF6-98D7-BE9A091D182C}">
      <dgm:prSet/>
      <dgm:spPr/>
      <dgm:t>
        <a:bodyPr/>
        <a:lstStyle/>
        <a:p>
          <a:endParaRPr lang="es-EC"/>
        </a:p>
      </dgm:t>
    </dgm:pt>
    <dgm:pt modelId="{F81AC00C-327A-49EC-B887-B7EAB8DE6885}" type="sibTrans" cxnId="{7A16B42F-C0EA-4FF6-98D7-BE9A091D182C}">
      <dgm:prSet/>
      <dgm:spPr/>
      <dgm:t>
        <a:bodyPr/>
        <a:lstStyle/>
        <a:p>
          <a:endParaRPr lang="es-EC"/>
        </a:p>
      </dgm:t>
    </dgm:pt>
    <dgm:pt modelId="{D22F5DF8-ECB6-4E8C-A237-E4CBE3CA2435}">
      <dgm:prSet phldrT="[Texto]" custT="1"/>
      <dgm:spPr/>
      <dgm:t>
        <a:bodyPr/>
        <a:lstStyle/>
        <a:p>
          <a:r>
            <a:rPr lang="es-ES" sz="1700" dirty="0" smtClean="0"/>
            <a:t>FOMENTAR EL LIDERAZGO EN LOS CADETES </a:t>
          </a:r>
        </a:p>
      </dgm:t>
    </dgm:pt>
    <dgm:pt modelId="{145A6F1C-6626-4D43-B66C-11301A4FDF91}" type="parTrans" cxnId="{20937AB5-4899-4D19-B822-EEF0AE3F69C9}">
      <dgm:prSet/>
      <dgm:spPr/>
      <dgm:t>
        <a:bodyPr/>
        <a:lstStyle/>
        <a:p>
          <a:endParaRPr lang="es-EC"/>
        </a:p>
      </dgm:t>
    </dgm:pt>
    <dgm:pt modelId="{444DC578-1984-4CE2-AB9C-D87273847EF8}" type="sibTrans" cxnId="{20937AB5-4899-4D19-B822-EEF0AE3F69C9}">
      <dgm:prSet/>
      <dgm:spPr/>
      <dgm:t>
        <a:bodyPr/>
        <a:lstStyle/>
        <a:p>
          <a:endParaRPr lang="es-EC"/>
        </a:p>
      </dgm:t>
    </dgm:pt>
    <dgm:pt modelId="{C9D703D5-AF76-4C78-81B1-884939E1D018}">
      <dgm:prSet phldrT="[Texto]" custT="1"/>
      <dgm:spPr/>
      <dgm:t>
        <a:bodyPr/>
        <a:lstStyle/>
        <a:p>
          <a:r>
            <a:rPr lang="es-ES" sz="1800" dirty="0" smtClean="0"/>
            <a:t>-FOMENTAR </a:t>
          </a:r>
          <a:r>
            <a:rPr lang="es-ES" sz="1700" dirty="0" smtClean="0"/>
            <a:t> NUEVAS FORMAS DE MOTIVACIÓN.</a:t>
          </a:r>
          <a:endParaRPr lang="es-EC" sz="1700" dirty="0" smtClean="0"/>
        </a:p>
        <a:p>
          <a:r>
            <a:rPr lang="es-ES" sz="1700" dirty="0" smtClean="0"/>
            <a:t>-FOMENTAR CONOCIMIENTOS QUE SIRVAN DE APOYO AL CADETE </a:t>
          </a:r>
          <a:endParaRPr lang="es-EC" sz="1700" dirty="0"/>
        </a:p>
      </dgm:t>
    </dgm:pt>
    <dgm:pt modelId="{77504753-EB46-46D6-B59D-B999EED9BC75}" type="parTrans" cxnId="{776845CD-31D4-44F0-BFE3-52EB318DE5E1}">
      <dgm:prSet/>
      <dgm:spPr/>
      <dgm:t>
        <a:bodyPr/>
        <a:lstStyle/>
        <a:p>
          <a:endParaRPr lang="es-EC"/>
        </a:p>
      </dgm:t>
    </dgm:pt>
    <dgm:pt modelId="{3FE44A33-DDD8-465B-998F-398D6DAEF9C7}" type="sibTrans" cxnId="{776845CD-31D4-44F0-BFE3-52EB318DE5E1}">
      <dgm:prSet/>
      <dgm:spPr/>
      <dgm:t>
        <a:bodyPr/>
        <a:lstStyle/>
        <a:p>
          <a:endParaRPr lang="es-EC"/>
        </a:p>
      </dgm:t>
    </dgm:pt>
    <dgm:pt modelId="{3FF3B646-0BA7-44DC-BB35-FE02C49A739D}" type="pres">
      <dgm:prSet presAssocID="{988AE045-9A43-4F6F-94A7-D5DD19C5BA05}" presName="cycle" presStyleCnt="0">
        <dgm:presLayoutVars>
          <dgm:chMax val="1"/>
          <dgm:dir/>
          <dgm:animLvl val="ctr"/>
          <dgm:resizeHandles val="exact"/>
        </dgm:presLayoutVars>
      </dgm:prSet>
      <dgm:spPr/>
      <dgm:t>
        <a:bodyPr/>
        <a:lstStyle/>
        <a:p>
          <a:endParaRPr lang="es-EC"/>
        </a:p>
      </dgm:t>
    </dgm:pt>
    <dgm:pt modelId="{CAE2B437-F73F-4396-AB19-806F9E0CFDEC}" type="pres">
      <dgm:prSet presAssocID="{AB501748-C7C8-4582-AD3D-7172FC0216A2}" presName="centerShape" presStyleLbl="node0" presStyleIdx="0" presStyleCnt="1"/>
      <dgm:spPr/>
      <dgm:t>
        <a:bodyPr/>
        <a:lstStyle/>
        <a:p>
          <a:endParaRPr lang="es-EC"/>
        </a:p>
      </dgm:t>
    </dgm:pt>
    <dgm:pt modelId="{969418C2-E7EB-499F-934A-AC4D14ACFB43}" type="pres">
      <dgm:prSet presAssocID="{2AA3A092-B868-4EEA-9D3C-EACDAD6B84DB}" presName="parTrans" presStyleLbl="bgSibTrans2D1" presStyleIdx="0" presStyleCnt="3"/>
      <dgm:spPr/>
      <dgm:t>
        <a:bodyPr/>
        <a:lstStyle/>
        <a:p>
          <a:endParaRPr lang="es-EC"/>
        </a:p>
      </dgm:t>
    </dgm:pt>
    <dgm:pt modelId="{6E40697D-B30E-42AA-887C-B582A533C241}" type="pres">
      <dgm:prSet presAssocID="{AEA541BC-E3C7-422A-8087-19A4BF165F19}" presName="node" presStyleLbl="node1" presStyleIdx="0" presStyleCnt="3">
        <dgm:presLayoutVars>
          <dgm:bulletEnabled val="1"/>
        </dgm:presLayoutVars>
      </dgm:prSet>
      <dgm:spPr/>
      <dgm:t>
        <a:bodyPr/>
        <a:lstStyle/>
        <a:p>
          <a:endParaRPr lang="es-EC"/>
        </a:p>
      </dgm:t>
    </dgm:pt>
    <dgm:pt modelId="{23CDA4CE-E0E7-4345-9F52-2675EA2D159B}" type="pres">
      <dgm:prSet presAssocID="{145A6F1C-6626-4D43-B66C-11301A4FDF91}" presName="parTrans" presStyleLbl="bgSibTrans2D1" presStyleIdx="1" presStyleCnt="3"/>
      <dgm:spPr/>
      <dgm:t>
        <a:bodyPr/>
        <a:lstStyle/>
        <a:p>
          <a:endParaRPr lang="es-EC"/>
        </a:p>
      </dgm:t>
    </dgm:pt>
    <dgm:pt modelId="{5FD125F4-C7B7-4527-ACB9-45494D352107}" type="pres">
      <dgm:prSet presAssocID="{D22F5DF8-ECB6-4E8C-A237-E4CBE3CA2435}" presName="node" presStyleLbl="node1" presStyleIdx="1" presStyleCnt="3">
        <dgm:presLayoutVars>
          <dgm:bulletEnabled val="1"/>
        </dgm:presLayoutVars>
      </dgm:prSet>
      <dgm:spPr/>
      <dgm:t>
        <a:bodyPr/>
        <a:lstStyle/>
        <a:p>
          <a:endParaRPr lang="es-EC"/>
        </a:p>
      </dgm:t>
    </dgm:pt>
    <dgm:pt modelId="{9B35A644-2FB4-4511-8ABE-B99A958004FA}" type="pres">
      <dgm:prSet presAssocID="{77504753-EB46-46D6-B59D-B999EED9BC75}" presName="parTrans" presStyleLbl="bgSibTrans2D1" presStyleIdx="2" presStyleCnt="3"/>
      <dgm:spPr/>
      <dgm:t>
        <a:bodyPr/>
        <a:lstStyle/>
        <a:p>
          <a:endParaRPr lang="es-EC"/>
        </a:p>
      </dgm:t>
    </dgm:pt>
    <dgm:pt modelId="{E3BCC31B-D21D-43F9-9864-BEB367BE90AC}" type="pres">
      <dgm:prSet presAssocID="{C9D703D5-AF76-4C78-81B1-884939E1D018}" presName="node" presStyleLbl="node1" presStyleIdx="2" presStyleCnt="3">
        <dgm:presLayoutVars>
          <dgm:bulletEnabled val="1"/>
        </dgm:presLayoutVars>
      </dgm:prSet>
      <dgm:spPr/>
      <dgm:t>
        <a:bodyPr/>
        <a:lstStyle/>
        <a:p>
          <a:endParaRPr lang="es-EC"/>
        </a:p>
      </dgm:t>
    </dgm:pt>
  </dgm:ptLst>
  <dgm:cxnLst>
    <dgm:cxn modelId="{7A16B42F-C0EA-4FF6-98D7-BE9A091D182C}" srcId="{AB501748-C7C8-4582-AD3D-7172FC0216A2}" destId="{AEA541BC-E3C7-422A-8087-19A4BF165F19}" srcOrd="0" destOrd="0" parTransId="{2AA3A092-B868-4EEA-9D3C-EACDAD6B84DB}" sibTransId="{F81AC00C-327A-49EC-B887-B7EAB8DE6885}"/>
    <dgm:cxn modelId="{04EB77EC-5E98-4FB5-8230-2B6CF3AB720A}" type="presOf" srcId="{145A6F1C-6626-4D43-B66C-11301A4FDF91}" destId="{23CDA4CE-E0E7-4345-9F52-2675EA2D159B}" srcOrd="0" destOrd="0" presId="urn:microsoft.com/office/officeart/2005/8/layout/radial4"/>
    <dgm:cxn modelId="{776845CD-31D4-44F0-BFE3-52EB318DE5E1}" srcId="{AB501748-C7C8-4582-AD3D-7172FC0216A2}" destId="{C9D703D5-AF76-4C78-81B1-884939E1D018}" srcOrd="2" destOrd="0" parTransId="{77504753-EB46-46D6-B59D-B999EED9BC75}" sibTransId="{3FE44A33-DDD8-465B-998F-398D6DAEF9C7}"/>
    <dgm:cxn modelId="{2AA9548B-5B08-473B-B867-488E33F0A792}" type="presOf" srcId="{AEA541BC-E3C7-422A-8087-19A4BF165F19}" destId="{6E40697D-B30E-42AA-887C-B582A533C241}" srcOrd="0" destOrd="0" presId="urn:microsoft.com/office/officeart/2005/8/layout/radial4"/>
    <dgm:cxn modelId="{20937AB5-4899-4D19-B822-EEF0AE3F69C9}" srcId="{AB501748-C7C8-4582-AD3D-7172FC0216A2}" destId="{D22F5DF8-ECB6-4E8C-A237-E4CBE3CA2435}" srcOrd="1" destOrd="0" parTransId="{145A6F1C-6626-4D43-B66C-11301A4FDF91}" sibTransId="{444DC578-1984-4CE2-AB9C-D87273847EF8}"/>
    <dgm:cxn modelId="{619D4A5C-0695-4466-A4C4-FCA608D55FF6}" type="presOf" srcId="{D22F5DF8-ECB6-4E8C-A237-E4CBE3CA2435}" destId="{5FD125F4-C7B7-4527-ACB9-45494D352107}" srcOrd="0" destOrd="0" presId="urn:microsoft.com/office/officeart/2005/8/layout/radial4"/>
    <dgm:cxn modelId="{BD2ED502-FC5E-4CD2-A958-7D1BADBE4056}" type="presOf" srcId="{C9D703D5-AF76-4C78-81B1-884939E1D018}" destId="{E3BCC31B-D21D-43F9-9864-BEB367BE90AC}" srcOrd="0" destOrd="0" presId="urn:microsoft.com/office/officeart/2005/8/layout/radial4"/>
    <dgm:cxn modelId="{E4EAC7B8-156F-422D-B1AD-F79EE6DF571C}" type="presOf" srcId="{988AE045-9A43-4F6F-94A7-D5DD19C5BA05}" destId="{3FF3B646-0BA7-44DC-BB35-FE02C49A739D}" srcOrd="0" destOrd="0" presId="urn:microsoft.com/office/officeart/2005/8/layout/radial4"/>
    <dgm:cxn modelId="{1FA2F396-BCE4-4CF9-8439-98409E71C508}" type="presOf" srcId="{2AA3A092-B868-4EEA-9D3C-EACDAD6B84DB}" destId="{969418C2-E7EB-499F-934A-AC4D14ACFB43}" srcOrd="0" destOrd="0" presId="urn:microsoft.com/office/officeart/2005/8/layout/radial4"/>
    <dgm:cxn modelId="{233F6C3C-6E7F-4D4B-8B48-0FDE69937208}" type="presOf" srcId="{77504753-EB46-46D6-B59D-B999EED9BC75}" destId="{9B35A644-2FB4-4511-8ABE-B99A958004FA}" srcOrd="0" destOrd="0" presId="urn:microsoft.com/office/officeart/2005/8/layout/radial4"/>
    <dgm:cxn modelId="{825B5339-2356-4CFF-8E39-2E3F68E0D71B}" type="presOf" srcId="{AB501748-C7C8-4582-AD3D-7172FC0216A2}" destId="{CAE2B437-F73F-4396-AB19-806F9E0CFDEC}" srcOrd="0" destOrd="0" presId="urn:microsoft.com/office/officeart/2005/8/layout/radial4"/>
    <dgm:cxn modelId="{72495280-3997-47C8-87CA-26F14871B362}" srcId="{988AE045-9A43-4F6F-94A7-D5DD19C5BA05}" destId="{AB501748-C7C8-4582-AD3D-7172FC0216A2}" srcOrd="0" destOrd="0" parTransId="{D4988770-62E7-42E7-8068-CA32D4BAC9E5}" sibTransId="{23D2D272-8D17-4EA4-A1F3-9C49772F92D2}"/>
    <dgm:cxn modelId="{F623627B-2698-439E-8C84-A5A294EEC941}" type="presParOf" srcId="{3FF3B646-0BA7-44DC-BB35-FE02C49A739D}" destId="{CAE2B437-F73F-4396-AB19-806F9E0CFDEC}" srcOrd="0" destOrd="0" presId="urn:microsoft.com/office/officeart/2005/8/layout/radial4"/>
    <dgm:cxn modelId="{B48E78C8-5D77-4DE5-915B-94A1EE32AA30}" type="presParOf" srcId="{3FF3B646-0BA7-44DC-BB35-FE02C49A739D}" destId="{969418C2-E7EB-499F-934A-AC4D14ACFB43}" srcOrd="1" destOrd="0" presId="urn:microsoft.com/office/officeart/2005/8/layout/radial4"/>
    <dgm:cxn modelId="{3C7FDBE9-1FC3-4048-A866-85B78E5A4FB8}" type="presParOf" srcId="{3FF3B646-0BA7-44DC-BB35-FE02C49A739D}" destId="{6E40697D-B30E-42AA-887C-B582A533C241}" srcOrd="2" destOrd="0" presId="urn:microsoft.com/office/officeart/2005/8/layout/radial4"/>
    <dgm:cxn modelId="{3248C6BD-FEEA-4C8E-A551-5D815E4B2A2E}" type="presParOf" srcId="{3FF3B646-0BA7-44DC-BB35-FE02C49A739D}" destId="{23CDA4CE-E0E7-4345-9F52-2675EA2D159B}" srcOrd="3" destOrd="0" presId="urn:microsoft.com/office/officeart/2005/8/layout/radial4"/>
    <dgm:cxn modelId="{B9B52F6D-FDA6-424B-8DEE-4C6C79DDBACB}" type="presParOf" srcId="{3FF3B646-0BA7-44DC-BB35-FE02C49A739D}" destId="{5FD125F4-C7B7-4527-ACB9-45494D352107}" srcOrd="4" destOrd="0" presId="urn:microsoft.com/office/officeart/2005/8/layout/radial4"/>
    <dgm:cxn modelId="{5D3139FE-899B-4F61-A828-DE14ECCD54C4}" type="presParOf" srcId="{3FF3B646-0BA7-44DC-BB35-FE02C49A739D}" destId="{9B35A644-2FB4-4511-8ABE-B99A958004FA}" srcOrd="5" destOrd="0" presId="urn:microsoft.com/office/officeart/2005/8/layout/radial4"/>
    <dgm:cxn modelId="{E7012150-A039-4E1F-9648-A0C8E70A4D45}" type="presParOf" srcId="{3FF3B646-0BA7-44DC-BB35-FE02C49A739D}" destId="{E3BCC31B-D21D-43F9-9864-BEB367BE90A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77038-98CE-41F8-A04F-191C716377FD}" type="doc">
      <dgm:prSet loTypeId="urn:microsoft.com/office/officeart/2005/8/layout/vList6" loCatId="process" qsTypeId="urn:microsoft.com/office/officeart/2005/8/quickstyle/3d7" qsCatId="3D" csTypeId="urn:microsoft.com/office/officeart/2005/8/colors/colorful3" csCatId="colorful" phldr="1"/>
      <dgm:spPr/>
      <dgm:t>
        <a:bodyPr/>
        <a:lstStyle/>
        <a:p>
          <a:endParaRPr lang="es-EC"/>
        </a:p>
      </dgm:t>
    </dgm:pt>
    <dgm:pt modelId="{A226C473-7943-4F94-9C62-223EC6C71608}">
      <dgm:prSet phldrT="[Texto]"/>
      <dgm:spPr/>
      <dgm:t>
        <a:bodyPr/>
        <a:lstStyle/>
        <a:p>
          <a:r>
            <a:rPr lang="es-EC" b="1" cap="none" spc="0" smtClean="0">
              <a:ln w="10541" cmpd="sng">
                <a:prstDash val="solid"/>
              </a:ln>
              <a:effectLst>
                <a:glow rad="228600">
                  <a:schemeClr val="accent3">
                    <a:satMod val="175000"/>
                    <a:alpha val="40000"/>
                  </a:schemeClr>
                </a:glow>
              </a:effectLst>
            </a:rPr>
            <a:t>PROBLEMA</a:t>
          </a:r>
          <a:endParaRPr lang="es-EC" b="1" cap="none" spc="0" dirty="0">
            <a:ln w="10541" cmpd="sng">
              <a:prstDash val="solid"/>
            </a:ln>
            <a:effectLst>
              <a:glow rad="228600">
                <a:schemeClr val="accent3">
                  <a:satMod val="175000"/>
                  <a:alpha val="40000"/>
                </a:schemeClr>
              </a:glow>
            </a:effectLst>
          </a:endParaRPr>
        </a:p>
      </dgm:t>
    </dgm:pt>
    <dgm:pt modelId="{FF9F6AE5-2963-4860-BAB0-CDCDC1838196}" type="parTrans" cxnId="{22099C8A-2A17-408C-AF15-E00D0131A715}">
      <dgm:prSet/>
      <dgm:spPr/>
      <dgm:t>
        <a:bodyPr/>
        <a:lstStyle/>
        <a:p>
          <a:endParaRPr lang="es-EC"/>
        </a:p>
      </dgm:t>
    </dgm:pt>
    <dgm:pt modelId="{5A41BD22-F69A-4455-BFA1-90AA296C31F6}" type="sibTrans" cxnId="{22099C8A-2A17-408C-AF15-E00D0131A715}">
      <dgm:prSet/>
      <dgm:spPr/>
      <dgm:t>
        <a:bodyPr/>
        <a:lstStyle/>
        <a:p>
          <a:endParaRPr lang="es-EC"/>
        </a:p>
      </dgm:t>
    </dgm:pt>
    <dgm:pt modelId="{C7008E0F-EB23-477F-B539-0D006023F3F6}">
      <dgm:prSet phldrT="[Texto]"/>
      <dgm:spPr/>
      <dgm:t>
        <a:bodyPr/>
        <a:lstStyle/>
        <a:p>
          <a:r>
            <a:rPr lang="es-ES" dirty="0" smtClean="0"/>
            <a:t>Cuáles son los factores de Deserción y los de Permanencia de los cadetes de la ESMIL, durante los años 2008-2010 </a:t>
          </a:r>
          <a:endParaRPr lang="es-EC" dirty="0"/>
        </a:p>
      </dgm:t>
    </dgm:pt>
    <dgm:pt modelId="{809401B7-DB7A-427E-85BF-F4B021148E3B}" type="parTrans" cxnId="{8E333DB5-6659-4A2D-B453-CCBB9B9C5DE5}">
      <dgm:prSet/>
      <dgm:spPr/>
      <dgm:t>
        <a:bodyPr/>
        <a:lstStyle/>
        <a:p>
          <a:endParaRPr lang="es-EC"/>
        </a:p>
      </dgm:t>
    </dgm:pt>
    <dgm:pt modelId="{4E572793-A1D7-47FF-BD8B-DE4DC9E45C50}" type="sibTrans" cxnId="{8E333DB5-6659-4A2D-B453-CCBB9B9C5DE5}">
      <dgm:prSet/>
      <dgm:spPr/>
      <dgm:t>
        <a:bodyPr/>
        <a:lstStyle/>
        <a:p>
          <a:endParaRPr lang="es-EC"/>
        </a:p>
      </dgm:t>
    </dgm:pt>
    <dgm:pt modelId="{7B7AFCB5-19FC-4852-9F0B-4343873C1A67}" type="pres">
      <dgm:prSet presAssocID="{B7677038-98CE-41F8-A04F-191C716377FD}" presName="Name0" presStyleCnt="0">
        <dgm:presLayoutVars>
          <dgm:dir/>
          <dgm:animLvl val="lvl"/>
          <dgm:resizeHandles/>
        </dgm:presLayoutVars>
      </dgm:prSet>
      <dgm:spPr/>
      <dgm:t>
        <a:bodyPr/>
        <a:lstStyle/>
        <a:p>
          <a:endParaRPr lang="es-EC"/>
        </a:p>
      </dgm:t>
    </dgm:pt>
    <dgm:pt modelId="{B33E4DA2-05B4-4C71-827E-ED8E5510F201}" type="pres">
      <dgm:prSet presAssocID="{A226C473-7943-4F94-9C62-223EC6C71608}" presName="linNode" presStyleCnt="0"/>
      <dgm:spPr/>
      <dgm:t>
        <a:bodyPr/>
        <a:lstStyle/>
        <a:p>
          <a:endParaRPr lang="es-EC"/>
        </a:p>
      </dgm:t>
    </dgm:pt>
    <dgm:pt modelId="{9E2CCF79-6808-45EE-A0ED-283E8FEC9224}" type="pres">
      <dgm:prSet presAssocID="{A226C473-7943-4F94-9C62-223EC6C71608}" presName="parentShp" presStyleLbl="node1" presStyleIdx="0" presStyleCnt="1" custScaleY="66916">
        <dgm:presLayoutVars>
          <dgm:bulletEnabled val="1"/>
        </dgm:presLayoutVars>
      </dgm:prSet>
      <dgm:spPr/>
      <dgm:t>
        <a:bodyPr/>
        <a:lstStyle/>
        <a:p>
          <a:endParaRPr lang="es-EC"/>
        </a:p>
      </dgm:t>
    </dgm:pt>
    <dgm:pt modelId="{1666B128-D91C-4DA3-A8F0-028006FBCB7D}" type="pres">
      <dgm:prSet presAssocID="{A226C473-7943-4F94-9C62-223EC6C71608}" presName="childShp" presStyleLbl="bgAccFollowNode1" presStyleIdx="0" presStyleCnt="1">
        <dgm:presLayoutVars>
          <dgm:bulletEnabled val="1"/>
        </dgm:presLayoutVars>
      </dgm:prSet>
      <dgm:spPr/>
      <dgm:t>
        <a:bodyPr/>
        <a:lstStyle/>
        <a:p>
          <a:endParaRPr lang="es-EC"/>
        </a:p>
      </dgm:t>
    </dgm:pt>
  </dgm:ptLst>
  <dgm:cxnLst>
    <dgm:cxn modelId="{56A24DBA-8081-49C4-8229-4F1076089AB1}" type="presOf" srcId="{C7008E0F-EB23-477F-B539-0D006023F3F6}" destId="{1666B128-D91C-4DA3-A8F0-028006FBCB7D}" srcOrd="0" destOrd="0" presId="urn:microsoft.com/office/officeart/2005/8/layout/vList6"/>
    <dgm:cxn modelId="{4CA4F05D-2DE6-41DF-85FA-0F150D3A64C9}" type="presOf" srcId="{B7677038-98CE-41F8-A04F-191C716377FD}" destId="{7B7AFCB5-19FC-4852-9F0B-4343873C1A67}" srcOrd="0" destOrd="0" presId="urn:microsoft.com/office/officeart/2005/8/layout/vList6"/>
    <dgm:cxn modelId="{22099C8A-2A17-408C-AF15-E00D0131A715}" srcId="{B7677038-98CE-41F8-A04F-191C716377FD}" destId="{A226C473-7943-4F94-9C62-223EC6C71608}" srcOrd="0" destOrd="0" parTransId="{FF9F6AE5-2963-4860-BAB0-CDCDC1838196}" sibTransId="{5A41BD22-F69A-4455-BFA1-90AA296C31F6}"/>
    <dgm:cxn modelId="{8E333DB5-6659-4A2D-B453-CCBB9B9C5DE5}" srcId="{A226C473-7943-4F94-9C62-223EC6C71608}" destId="{C7008E0F-EB23-477F-B539-0D006023F3F6}" srcOrd="0" destOrd="0" parTransId="{809401B7-DB7A-427E-85BF-F4B021148E3B}" sibTransId="{4E572793-A1D7-47FF-BD8B-DE4DC9E45C50}"/>
    <dgm:cxn modelId="{34B54F49-A293-4611-9E7A-B519BC221009}" type="presOf" srcId="{A226C473-7943-4F94-9C62-223EC6C71608}" destId="{9E2CCF79-6808-45EE-A0ED-283E8FEC9224}" srcOrd="0" destOrd="0" presId="urn:microsoft.com/office/officeart/2005/8/layout/vList6"/>
    <dgm:cxn modelId="{B2D0CA2B-2E16-43CB-B190-CBC908ED19BC}" type="presParOf" srcId="{7B7AFCB5-19FC-4852-9F0B-4343873C1A67}" destId="{B33E4DA2-05B4-4C71-827E-ED8E5510F201}" srcOrd="0" destOrd="0" presId="urn:microsoft.com/office/officeart/2005/8/layout/vList6"/>
    <dgm:cxn modelId="{6C12F583-85C4-4801-BF41-069DB1AA90BB}" type="presParOf" srcId="{B33E4DA2-05B4-4C71-827E-ED8E5510F201}" destId="{9E2CCF79-6808-45EE-A0ED-283E8FEC9224}" srcOrd="0" destOrd="0" presId="urn:microsoft.com/office/officeart/2005/8/layout/vList6"/>
    <dgm:cxn modelId="{6738B020-B70A-46FF-8B14-4F43B918E669}" type="presParOf" srcId="{B33E4DA2-05B4-4C71-827E-ED8E5510F201}" destId="{1666B128-D91C-4DA3-A8F0-028006FBCB7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1C95E87-7FDE-4282-A356-105D5BCE6727}" type="doc">
      <dgm:prSet loTypeId="urn:microsoft.com/office/officeart/2005/8/layout/radial6" loCatId="cycle" qsTypeId="urn:microsoft.com/office/officeart/2009/2/quickstyle/3d8" qsCatId="3D" csTypeId="urn:microsoft.com/office/officeart/2005/8/colors/colorful1#2" csCatId="colorful" phldr="1"/>
      <dgm:spPr/>
      <dgm:t>
        <a:bodyPr/>
        <a:lstStyle/>
        <a:p>
          <a:endParaRPr lang="es-EC"/>
        </a:p>
      </dgm:t>
    </dgm:pt>
    <dgm:pt modelId="{4E88DE06-9C6A-46FC-B758-A8BAAAB74736}">
      <dgm:prSet phldrT="[Texto]"/>
      <dgm:spPr/>
      <dgm:t>
        <a:bodyPr/>
        <a:lstStyle/>
        <a:p>
          <a:r>
            <a:rPr lang="es-ES" b="1" dirty="0" smtClean="0"/>
            <a:t>Justificación</a:t>
          </a:r>
          <a:endParaRPr lang="es-EC" b="1" dirty="0"/>
        </a:p>
      </dgm:t>
    </dgm:pt>
    <dgm:pt modelId="{74CD262C-126E-40C5-97EC-D24B19A168F4}" type="parTrans" cxnId="{7DDE02E9-E4C2-4D60-BC64-470FB47241E8}">
      <dgm:prSet/>
      <dgm:spPr/>
      <dgm:t>
        <a:bodyPr/>
        <a:lstStyle/>
        <a:p>
          <a:endParaRPr lang="es-EC"/>
        </a:p>
      </dgm:t>
    </dgm:pt>
    <dgm:pt modelId="{016F0C61-469F-4BB2-81C5-40372ADA5A58}" type="sibTrans" cxnId="{7DDE02E9-E4C2-4D60-BC64-470FB47241E8}">
      <dgm:prSet/>
      <dgm:spPr/>
      <dgm:t>
        <a:bodyPr/>
        <a:lstStyle/>
        <a:p>
          <a:endParaRPr lang="es-EC"/>
        </a:p>
      </dgm:t>
    </dgm:pt>
    <dgm:pt modelId="{91859E15-4E86-4AED-B18C-EF6F75EB5A04}">
      <dgm:prSet phldrT="[Texto]"/>
      <dgm:spPr/>
      <dgm:t>
        <a:bodyPr/>
        <a:lstStyle/>
        <a:p>
          <a:r>
            <a:rPr lang="es-ES" b="1" dirty="0" smtClean="0"/>
            <a:t>Estándares de calidad  ESMIL</a:t>
          </a:r>
          <a:endParaRPr lang="es-EC" b="1" dirty="0"/>
        </a:p>
      </dgm:t>
    </dgm:pt>
    <dgm:pt modelId="{1975C099-3A2D-420B-8159-35D5715000CA}" type="parTrans" cxnId="{47C11F74-2CE0-46AF-B03D-112D563BCB74}">
      <dgm:prSet/>
      <dgm:spPr/>
      <dgm:t>
        <a:bodyPr/>
        <a:lstStyle/>
        <a:p>
          <a:endParaRPr lang="es-EC"/>
        </a:p>
      </dgm:t>
    </dgm:pt>
    <dgm:pt modelId="{3630CE8A-6A2A-4624-89DD-1F29B9E45A21}" type="sibTrans" cxnId="{47C11F74-2CE0-46AF-B03D-112D563BCB74}">
      <dgm:prSet/>
      <dgm:spPr/>
      <dgm:t>
        <a:bodyPr/>
        <a:lstStyle/>
        <a:p>
          <a:endParaRPr lang="es-EC"/>
        </a:p>
      </dgm:t>
    </dgm:pt>
    <dgm:pt modelId="{9704F9B2-3385-4368-B629-4A1C74BA8E29}">
      <dgm:prSet phldrT="[Texto]"/>
      <dgm:spPr/>
      <dgm:t>
        <a:bodyPr/>
        <a:lstStyle/>
        <a:p>
          <a:r>
            <a:rPr lang="es-ES" b="1" dirty="0" smtClean="0"/>
            <a:t>Charlas  impartidas por cadetes  de III y IV CM</a:t>
          </a:r>
          <a:endParaRPr lang="es-EC" b="1" dirty="0"/>
        </a:p>
      </dgm:t>
    </dgm:pt>
    <dgm:pt modelId="{4E477B69-41C8-4F92-A68B-8E383A114E90}" type="parTrans" cxnId="{2823DB55-BFA6-42A9-A166-877017271AFD}">
      <dgm:prSet/>
      <dgm:spPr/>
      <dgm:t>
        <a:bodyPr/>
        <a:lstStyle/>
        <a:p>
          <a:endParaRPr lang="es-EC"/>
        </a:p>
      </dgm:t>
    </dgm:pt>
    <dgm:pt modelId="{014A2A22-3FA1-4488-928B-5FCD76F130CB}" type="sibTrans" cxnId="{2823DB55-BFA6-42A9-A166-877017271AFD}">
      <dgm:prSet/>
      <dgm:spPr/>
      <dgm:t>
        <a:bodyPr/>
        <a:lstStyle/>
        <a:p>
          <a:endParaRPr lang="es-EC"/>
        </a:p>
      </dgm:t>
    </dgm:pt>
    <dgm:pt modelId="{42FD92D7-DA67-44B2-A986-B3E476F96F9F}">
      <dgm:prSet phldrT="[Texto]"/>
      <dgm:spPr/>
      <dgm:t>
        <a:bodyPr/>
        <a:lstStyle/>
        <a:p>
          <a:r>
            <a:rPr lang="es-ES" b="1" dirty="0" smtClean="0"/>
            <a:t>-Conocer las deficiencias de cada cadetes</a:t>
          </a:r>
          <a:r>
            <a:rPr lang="es-ES" dirty="0" smtClean="0"/>
            <a:t>.</a:t>
          </a:r>
          <a:endParaRPr lang="es-EC" dirty="0"/>
        </a:p>
      </dgm:t>
    </dgm:pt>
    <dgm:pt modelId="{144005E2-C0CA-42D9-8ED2-16CB1DF198F7}" type="parTrans" cxnId="{43C35B0D-5D11-4C8E-B46E-4B429E37C947}">
      <dgm:prSet/>
      <dgm:spPr/>
      <dgm:t>
        <a:bodyPr/>
        <a:lstStyle/>
        <a:p>
          <a:endParaRPr lang="es-EC"/>
        </a:p>
      </dgm:t>
    </dgm:pt>
    <dgm:pt modelId="{78A5A9CE-04C4-4AA1-BF7D-5C22F7FFA8CC}" type="sibTrans" cxnId="{43C35B0D-5D11-4C8E-B46E-4B429E37C947}">
      <dgm:prSet/>
      <dgm:spPr/>
      <dgm:t>
        <a:bodyPr/>
        <a:lstStyle/>
        <a:p>
          <a:endParaRPr lang="es-EC"/>
        </a:p>
      </dgm:t>
    </dgm:pt>
    <dgm:pt modelId="{F3CC0D3C-F442-4672-B2A1-D335E79703C1}">
      <dgm:prSet phldrT="[Texto]"/>
      <dgm:spPr/>
      <dgm:t>
        <a:bodyPr/>
        <a:lstStyle/>
        <a:p>
          <a:r>
            <a:rPr lang="es-ES" b="1" dirty="0" smtClean="0"/>
            <a:t>Área de psicología </a:t>
          </a:r>
          <a:endParaRPr lang="es-EC" b="1" dirty="0"/>
        </a:p>
      </dgm:t>
    </dgm:pt>
    <dgm:pt modelId="{B33E1E63-1F78-4481-998F-6993DEA789C4}" type="parTrans" cxnId="{78A43319-444A-4B24-946C-B78F88C7C2EE}">
      <dgm:prSet/>
      <dgm:spPr/>
      <dgm:t>
        <a:bodyPr/>
        <a:lstStyle/>
        <a:p>
          <a:endParaRPr lang="es-EC"/>
        </a:p>
      </dgm:t>
    </dgm:pt>
    <dgm:pt modelId="{BFBA2CEE-D00E-4D5C-BB89-B33F8A51C26B}" type="sibTrans" cxnId="{78A43319-444A-4B24-946C-B78F88C7C2EE}">
      <dgm:prSet/>
      <dgm:spPr/>
      <dgm:t>
        <a:bodyPr/>
        <a:lstStyle/>
        <a:p>
          <a:endParaRPr lang="es-EC"/>
        </a:p>
      </dgm:t>
    </dgm:pt>
    <dgm:pt modelId="{FBE0B4E0-51E4-4D9A-94CF-F2754B5D8B99}" type="pres">
      <dgm:prSet presAssocID="{61C95E87-7FDE-4282-A356-105D5BCE6727}" presName="Name0" presStyleCnt="0">
        <dgm:presLayoutVars>
          <dgm:chMax val="1"/>
          <dgm:dir/>
          <dgm:animLvl val="ctr"/>
          <dgm:resizeHandles val="exact"/>
        </dgm:presLayoutVars>
      </dgm:prSet>
      <dgm:spPr/>
      <dgm:t>
        <a:bodyPr/>
        <a:lstStyle/>
        <a:p>
          <a:endParaRPr lang="es-EC"/>
        </a:p>
      </dgm:t>
    </dgm:pt>
    <dgm:pt modelId="{B2F15422-4EFB-4D9D-8D41-66A735AD8A12}" type="pres">
      <dgm:prSet presAssocID="{4E88DE06-9C6A-46FC-B758-A8BAAAB74736}" presName="centerShape" presStyleLbl="node0" presStyleIdx="0" presStyleCnt="1"/>
      <dgm:spPr/>
      <dgm:t>
        <a:bodyPr/>
        <a:lstStyle/>
        <a:p>
          <a:endParaRPr lang="es-EC"/>
        </a:p>
      </dgm:t>
    </dgm:pt>
    <dgm:pt modelId="{4936CADF-1544-422B-8D37-9395975BDB2D}" type="pres">
      <dgm:prSet presAssocID="{91859E15-4E86-4AED-B18C-EF6F75EB5A04}" presName="node" presStyleLbl="node1" presStyleIdx="0" presStyleCnt="4" custScaleX="142690">
        <dgm:presLayoutVars>
          <dgm:bulletEnabled val="1"/>
        </dgm:presLayoutVars>
      </dgm:prSet>
      <dgm:spPr/>
      <dgm:t>
        <a:bodyPr/>
        <a:lstStyle/>
        <a:p>
          <a:endParaRPr lang="es-EC"/>
        </a:p>
      </dgm:t>
    </dgm:pt>
    <dgm:pt modelId="{8B015F67-0C4C-4123-899F-141EBAAC2D8A}" type="pres">
      <dgm:prSet presAssocID="{91859E15-4E86-4AED-B18C-EF6F75EB5A04}" presName="dummy" presStyleCnt="0"/>
      <dgm:spPr/>
      <dgm:t>
        <a:bodyPr/>
        <a:lstStyle/>
        <a:p>
          <a:endParaRPr lang="es-EC"/>
        </a:p>
      </dgm:t>
    </dgm:pt>
    <dgm:pt modelId="{FE19EDDB-0CF3-4438-9516-23CE4A402B5F}" type="pres">
      <dgm:prSet presAssocID="{3630CE8A-6A2A-4624-89DD-1F29B9E45A21}" presName="sibTrans" presStyleLbl="sibTrans2D1" presStyleIdx="0" presStyleCnt="4"/>
      <dgm:spPr/>
      <dgm:t>
        <a:bodyPr/>
        <a:lstStyle/>
        <a:p>
          <a:endParaRPr lang="es-EC"/>
        </a:p>
      </dgm:t>
    </dgm:pt>
    <dgm:pt modelId="{73157D36-6692-4053-9F84-0666670B27F8}" type="pres">
      <dgm:prSet presAssocID="{9704F9B2-3385-4368-B629-4A1C74BA8E29}" presName="node" presStyleLbl="node1" presStyleIdx="1" presStyleCnt="4" custScaleX="179815" custScaleY="110000" custRadScaleRad="115520" custRadScaleInc="1643">
        <dgm:presLayoutVars>
          <dgm:bulletEnabled val="1"/>
        </dgm:presLayoutVars>
      </dgm:prSet>
      <dgm:spPr/>
      <dgm:t>
        <a:bodyPr/>
        <a:lstStyle/>
        <a:p>
          <a:endParaRPr lang="es-EC"/>
        </a:p>
      </dgm:t>
    </dgm:pt>
    <dgm:pt modelId="{E1A867A1-18D7-4901-9D3E-4550207BD205}" type="pres">
      <dgm:prSet presAssocID="{9704F9B2-3385-4368-B629-4A1C74BA8E29}" presName="dummy" presStyleCnt="0"/>
      <dgm:spPr/>
      <dgm:t>
        <a:bodyPr/>
        <a:lstStyle/>
        <a:p>
          <a:endParaRPr lang="es-EC"/>
        </a:p>
      </dgm:t>
    </dgm:pt>
    <dgm:pt modelId="{DB69836B-0E47-4B3F-9FF5-B1308E97099B}" type="pres">
      <dgm:prSet presAssocID="{014A2A22-3FA1-4488-928B-5FCD76F130CB}" presName="sibTrans" presStyleLbl="sibTrans2D1" presStyleIdx="1" presStyleCnt="4"/>
      <dgm:spPr/>
      <dgm:t>
        <a:bodyPr/>
        <a:lstStyle/>
        <a:p>
          <a:endParaRPr lang="es-EC"/>
        </a:p>
      </dgm:t>
    </dgm:pt>
    <dgm:pt modelId="{1F38FB36-0236-4026-9670-FA63DCB9CB69}" type="pres">
      <dgm:prSet presAssocID="{42FD92D7-DA67-44B2-A986-B3E476F96F9F}" presName="node" presStyleLbl="node1" presStyleIdx="2" presStyleCnt="4" custScaleX="121000" custRadScaleRad="98269" custRadScaleInc="1559">
        <dgm:presLayoutVars>
          <dgm:bulletEnabled val="1"/>
        </dgm:presLayoutVars>
      </dgm:prSet>
      <dgm:spPr/>
      <dgm:t>
        <a:bodyPr/>
        <a:lstStyle/>
        <a:p>
          <a:endParaRPr lang="es-EC"/>
        </a:p>
      </dgm:t>
    </dgm:pt>
    <dgm:pt modelId="{21A452A3-34CF-4776-922C-DA0D0237E283}" type="pres">
      <dgm:prSet presAssocID="{42FD92D7-DA67-44B2-A986-B3E476F96F9F}" presName="dummy" presStyleCnt="0"/>
      <dgm:spPr/>
      <dgm:t>
        <a:bodyPr/>
        <a:lstStyle/>
        <a:p>
          <a:endParaRPr lang="es-EC"/>
        </a:p>
      </dgm:t>
    </dgm:pt>
    <dgm:pt modelId="{06C7A8F4-4223-47F4-8275-FE85D7D1CAD5}" type="pres">
      <dgm:prSet presAssocID="{78A5A9CE-04C4-4AA1-BF7D-5C22F7FFA8CC}" presName="sibTrans" presStyleLbl="sibTrans2D1" presStyleIdx="2" presStyleCnt="4"/>
      <dgm:spPr/>
      <dgm:t>
        <a:bodyPr/>
        <a:lstStyle/>
        <a:p>
          <a:endParaRPr lang="es-EC"/>
        </a:p>
      </dgm:t>
    </dgm:pt>
    <dgm:pt modelId="{187F47D0-66C8-4375-845B-8831FA8A7A45}" type="pres">
      <dgm:prSet presAssocID="{F3CC0D3C-F442-4672-B2A1-D335E79703C1}" presName="node" presStyleLbl="node1" presStyleIdx="3" presStyleCnt="4" custScaleX="126110">
        <dgm:presLayoutVars>
          <dgm:bulletEnabled val="1"/>
        </dgm:presLayoutVars>
      </dgm:prSet>
      <dgm:spPr/>
      <dgm:t>
        <a:bodyPr/>
        <a:lstStyle/>
        <a:p>
          <a:endParaRPr lang="es-EC"/>
        </a:p>
      </dgm:t>
    </dgm:pt>
    <dgm:pt modelId="{62F81989-AA28-4853-B37E-361C6BA990B5}" type="pres">
      <dgm:prSet presAssocID="{F3CC0D3C-F442-4672-B2A1-D335E79703C1}" presName="dummy" presStyleCnt="0"/>
      <dgm:spPr/>
      <dgm:t>
        <a:bodyPr/>
        <a:lstStyle/>
        <a:p>
          <a:endParaRPr lang="es-EC"/>
        </a:p>
      </dgm:t>
    </dgm:pt>
    <dgm:pt modelId="{F1B57686-D612-4188-815C-A8BF5083B181}" type="pres">
      <dgm:prSet presAssocID="{BFBA2CEE-D00E-4D5C-BB89-B33F8A51C26B}" presName="sibTrans" presStyleLbl="sibTrans2D1" presStyleIdx="3" presStyleCnt="4"/>
      <dgm:spPr/>
      <dgm:t>
        <a:bodyPr/>
        <a:lstStyle/>
        <a:p>
          <a:endParaRPr lang="es-EC"/>
        </a:p>
      </dgm:t>
    </dgm:pt>
  </dgm:ptLst>
  <dgm:cxnLst>
    <dgm:cxn modelId="{47C11F74-2CE0-46AF-B03D-112D563BCB74}" srcId="{4E88DE06-9C6A-46FC-B758-A8BAAAB74736}" destId="{91859E15-4E86-4AED-B18C-EF6F75EB5A04}" srcOrd="0" destOrd="0" parTransId="{1975C099-3A2D-420B-8159-35D5715000CA}" sibTransId="{3630CE8A-6A2A-4624-89DD-1F29B9E45A21}"/>
    <dgm:cxn modelId="{19EEF6AF-0721-4F39-8126-0A6595065346}" type="presOf" srcId="{3630CE8A-6A2A-4624-89DD-1F29B9E45A21}" destId="{FE19EDDB-0CF3-4438-9516-23CE4A402B5F}" srcOrd="0" destOrd="0" presId="urn:microsoft.com/office/officeart/2005/8/layout/radial6"/>
    <dgm:cxn modelId="{78A43319-444A-4B24-946C-B78F88C7C2EE}" srcId="{4E88DE06-9C6A-46FC-B758-A8BAAAB74736}" destId="{F3CC0D3C-F442-4672-B2A1-D335E79703C1}" srcOrd="3" destOrd="0" parTransId="{B33E1E63-1F78-4481-998F-6993DEA789C4}" sibTransId="{BFBA2CEE-D00E-4D5C-BB89-B33F8A51C26B}"/>
    <dgm:cxn modelId="{2FD29233-9624-4282-96E8-48B8404B945A}" type="presOf" srcId="{61C95E87-7FDE-4282-A356-105D5BCE6727}" destId="{FBE0B4E0-51E4-4D9A-94CF-F2754B5D8B99}" srcOrd="0" destOrd="0" presId="urn:microsoft.com/office/officeart/2005/8/layout/radial6"/>
    <dgm:cxn modelId="{7A1F458A-7D4E-4AE0-9644-CC5D197C028B}" type="presOf" srcId="{014A2A22-3FA1-4488-928B-5FCD76F130CB}" destId="{DB69836B-0E47-4B3F-9FF5-B1308E97099B}" srcOrd="0" destOrd="0" presId="urn:microsoft.com/office/officeart/2005/8/layout/radial6"/>
    <dgm:cxn modelId="{95A09F9A-6F61-4A4C-9C31-564081786C8E}" type="presOf" srcId="{91859E15-4E86-4AED-B18C-EF6F75EB5A04}" destId="{4936CADF-1544-422B-8D37-9395975BDB2D}" srcOrd="0" destOrd="0" presId="urn:microsoft.com/office/officeart/2005/8/layout/radial6"/>
    <dgm:cxn modelId="{499D61AE-C69F-4479-A1B3-3DCBADF162F7}" type="presOf" srcId="{BFBA2CEE-D00E-4D5C-BB89-B33F8A51C26B}" destId="{F1B57686-D612-4188-815C-A8BF5083B181}" srcOrd="0" destOrd="0" presId="urn:microsoft.com/office/officeart/2005/8/layout/radial6"/>
    <dgm:cxn modelId="{E2922726-4290-4C8A-9F31-F8D06C055698}" type="presOf" srcId="{78A5A9CE-04C4-4AA1-BF7D-5C22F7FFA8CC}" destId="{06C7A8F4-4223-47F4-8275-FE85D7D1CAD5}" srcOrd="0" destOrd="0" presId="urn:microsoft.com/office/officeart/2005/8/layout/radial6"/>
    <dgm:cxn modelId="{2823DB55-BFA6-42A9-A166-877017271AFD}" srcId="{4E88DE06-9C6A-46FC-B758-A8BAAAB74736}" destId="{9704F9B2-3385-4368-B629-4A1C74BA8E29}" srcOrd="1" destOrd="0" parTransId="{4E477B69-41C8-4F92-A68B-8E383A114E90}" sibTransId="{014A2A22-3FA1-4488-928B-5FCD76F130CB}"/>
    <dgm:cxn modelId="{7DDE02E9-E4C2-4D60-BC64-470FB47241E8}" srcId="{61C95E87-7FDE-4282-A356-105D5BCE6727}" destId="{4E88DE06-9C6A-46FC-B758-A8BAAAB74736}" srcOrd="0" destOrd="0" parTransId="{74CD262C-126E-40C5-97EC-D24B19A168F4}" sibTransId="{016F0C61-469F-4BB2-81C5-40372ADA5A58}"/>
    <dgm:cxn modelId="{43C35B0D-5D11-4C8E-B46E-4B429E37C947}" srcId="{4E88DE06-9C6A-46FC-B758-A8BAAAB74736}" destId="{42FD92D7-DA67-44B2-A986-B3E476F96F9F}" srcOrd="2" destOrd="0" parTransId="{144005E2-C0CA-42D9-8ED2-16CB1DF198F7}" sibTransId="{78A5A9CE-04C4-4AA1-BF7D-5C22F7FFA8CC}"/>
    <dgm:cxn modelId="{2139D08D-EBC6-4779-8A9B-9B4B754FD99D}" type="presOf" srcId="{4E88DE06-9C6A-46FC-B758-A8BAAAB74736}" destId="{B2F15422-4EFB-4D9D-8D41-66A735AD8A12}" srcOrd="0" destOrd="0" presId="urn:microsoft.com/office/officeart/2005/8/layout/radial6"/>
    <dgm:cxn modelId="{0C18B182-34EF-43BD-87D9-A1DA9F212126}" type="presOf" srcId="{42FD92D7-DA67-44B2-A986-B3E476F96F9F}" destId="{1F38FB36-0236-4026-9670-FA63DCB9CB69}" srcOrd="0" destOrd="0" presId="urn:microsoft.com/office/officeart/2005/8/layout/radial6"/>
    <dgm:cxn modelId="{7D668679-CC8D-43B7-8E55-2AE53F933375}" type="presOf" srcId="{9704F9B2-3385-4368-B629-4A1C74BA8E29}" destId="{73157D36-6692-4053-9F84-0666670B27F8}" srcOrd="0" destOrd="0" presId="urn:microsoft.com/office/officeart/2005/8/layout/radial6"/>
    <dgm:cxn modelId="{5488A4EC-1175-432F-B82C-3945F8C782AC}" type="presOf" srcId="{F3CC0D3C-F442-4672-B2A1-D335E79703C1}" destId="{187F47D0-66C8-4375-845B-8831FA8A7A45}" srcOrd="0" destOrd="0" presId="urn:microsoft.com/office/officeart/2005/8/layout/radial6"/>
    <dgm:cxn modelId="{2B66BE6E-A7C0-4FEA-84A6-D4FA704B7A39}" type="presParOf" srcId="{FBE0B4E0-51E4-4D9A-94CF-F2754B5D8B99}" destId="{B2F15422-4EFB-4D9D-8D41-66A735AD8A12}" srcOrd="0" destOrd="0" presId="urn:microsoft.com/office/officeart/2005/8/layout/radial6"/>
    <dgm:cxn modelId="{67BB8F77-8DDA-4F30-A32F-9A51F61CE207}" type="presParOf" srcId="{FBE0B4E0-51E4-4D9A-94CF-F2754B5D8B99}" destId="{4936CADF-1544-422B-8D37-9395975BDB2D}" srcOrd="1" destOrd="0" presId="urn:microsoft.com/office/officeart/2005/8/layout/radial6"/>
    <dgm:cxn modelId="{8FA682DD-B905-4692-8114-55CB12806CA7}" type="presParOf" srcId="{FBE0B4E0-51E4-4D9A-94CF-F2754B5D8B99}" destId="{8B015F67-0C4C-4123-899F-141EBAAC2D8A}" srcOrd="2" destOrd="0" presId="urn:microsoft.com/office/officeart/2005/8/layout/radial6"/>
    <dgm:cxn modelId="{1BFB88AE-932D-4251-A076-9927F8EC720D}" type="presParOf" srcId="{FBE0B4E0-51E4-4D9A-94CF-F2754B5D8B99}" destId="{FE19EDDB-0CF3-4438-9516-23CE4A402B5F}" srcOrd="3" destOrd="0" presId="urn:microsoft.com/office/officeart/2005/8/layout/radial6"/>
    <dgm:cxn modelId="{590C16F2-6EDF-463A-8922-3E86513D12C1}" type="presParOf" srcId="{FBE0B4E0-51E4-4D9A-94CF-F2754B5D8B99}" destId="{73157D36-6692-4053-9F84-0666670B27F8}" srcOrd="4" destOrd="0" presId="urn:microsoft.com/office/officeart/2005/8/layout/radial6"/>
    <dgm:cxn modelId="{906AFCB5-AD69-4147-8321-FF0B106FFAE8}" type="presParOf" srcId="{FBE0B4E0-51E4-4D9A-94CF-F2754B5D8B99}" destId="{E1A867A1-18D7-4901-9D3E-4550207BD205}" srcOrd="5" destOrd="0" presId="urn:microsoft.com/office/officeart/2005/8/layout/radial6"/>
    <dgm:cxn modelId="{094AC5E6-D4CD-42D2-9483-AACB0BC65A89}" type="presParOf" srcId="{FBE0B4E0-51E4-4D9A-94CF-F2754B5D8B99}" destId="{DB69836B-0E47-4B3F-9FF5-B1308E97099B}" srcOrd="6" destOrd="0" presId="urn:microsoft.com/office/officeart/2005/8/layout/radial6"/>
    <dgm:cxn modelId="{384ED17D-BD41-40DC-9B6E-223454EEDE87}" type="presParOf" srcId="{FBE0B4E0-51E4-4D9A-94CF-F2754B5D8B99}" destId="{1F38FB36-0236-4026-9670-FA63DCB9CB69}" srcOrd="7" destOrd="0" presId="urn:microsoft.com/office/officeart/2005/8/layout/radial6"/>
    <dgm:cxn modelId="{705C4BDF-7DF6-4EC8-BCF8-6A9DE37C7E66}" type="presParOf" srcId="{FBE0B4E0-51E4-4D9A-94CF-F2754B5D8B99}" destId="{21A452A3-34CF-4776-922C-DA0D0237E283}" srcOrd="8" destOrd="0" presId="urn:microsoft.com/office/officeart/2005/8/layout/radial6"/>
    <dgm:cxn modelId="{675F699D-062D-46B9-9E95-465F7EF19720}" type="presParOf" srcId="{FBE0B4E0-51E4-4D9A-94CF-F2754B5D8B99}" destId="{06C7A8F4-4223-47F4-8275-FE85D7D1CAD5}" srcOrd="9" destOrd="0" presId="urn:microsoft.com/office/officeart/2005/8/layout/radial6"/>
    <dgm:cxn modelId="{F2CD8F45-C432-48CE-9CAC-C180A346D8ED}" type="presParOf" srcId="{FBE0B4E0-51E4-4D9A-94CF-F2754B5D8B99}" destId="{187F47D0-66C8-4375-845B-8831FA8A7A45}" srcOrd="10" destOrd="0" presId="urn:microsoft.com/office/officeart/2005/8/layout/radial6"/>
    <dgm:cxn modelId="{E36693DE-F43D-4928-942A-14DA7A4B442F}" type="presParOf" srcId="{FBE0B4E0-51E4-4D9A-94CF-F2754B5D8B99}" destId="{62F81989-AA28-4853-B37E-361C6BA990B5}" srcOrd="11" destOrd="0" presId="urn:microsoft.com/office/officeart/2005/8/layout/radial6"/>
    <dgm:cxn modelId="{D558283D-E191-4914-996D-D6EB2F07E655}" type="presParOf" srcId="{FBE0B4E0-51E4-4D9A-94CF-F2754B5D8B99}" destId="{F1B57686-D612-4188-815C-A8BF5083B18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B93D25-18B8-4E34-B5D4-5A3170F8E0EA}" type="doc">
      <dgm:prSet loTypeId="urn:microsoft.com/office/officeart/2005/8/layout/bList2#1" loCatId="list" qsTypeId="urn:microsoft.com/office/officeart/2009/2/quickstyle/3d8" qsCatId="3D" csTypeId="urn:microsoft.com/office/officeart/2005/8/colors/colorful5" csCatId="colorful" phldr="1"/>
      <dgm:spPr/>
      <dgm:t>
        <a:bodyPr/>
        <a:lstStyle/>
        <a:p>
          <a:endParaRPr lang="es-EC"/>
        </a:p>
      </dgm:t>
    </dgm:pt>
    <dgm:pt modelId="{B2010AE2-D79C-4F47-A669-A74B367743EA}">
      <dgm:prSet phldrT="[Texto]"/>
      <dgm:spPr/>
      <dgm:t>
        <a:bodyPr/>
        <a:lstStyle/>
        <a:p>
          <a:r>
            <a:rPr lang="es-EC" dirty="0" smtClean="0"/>
            <a:t>CONCLUCIONES</a:t>
          </a:r>
          <a:endParaRPr lang="es-EC" dirty="0"/>
        </a:p>
      </dgm:t>
    </dgm:pt>
    <dgm:pt modelId="{E787C423-AD28-4532-BA1F-E9E7ED5ADC65}" type="parTrans" cxnId="{4DE6E35C-A880-4938-98E0-6F6CBBCAC12F}">
      <dgm:prSet/>
      <dgm:spPr/>
      <dgm:t>
        <a:bodyPr/>
        <a:lstStyle/>
        <a:p>
          <a:endParaRPr lang="es-EC"/>
        </a:p>
      </dgm:t>
    </dgm:pt>
    <dgm:pt modelId="{B61490C7-BC03-49DA-931E-D61EB3B9CA7A}" type="sibTrans" cxnId="{4DE6E35C-A880-4938-98E0-6F6CBBCAC12F}">
      <dgm:prSet/>
      <dgm:spPr/>
      <dgm:t>
        <a:bodyPr/>
        <a:lstStyle/>
        <a:p>
          <a:endParaRPr lang="es-EC"/>
        </a:p>
      </dgm:t>
    </dgm:pt>
    <dgm:pt modelId="{1D25FC4A-01FD-46CF-AE18-997430A4A132}">
      <dgm:prSet phldrT="[Texto]" custT="1"/>
      <dgm:spPr/>
      <dgm:t>
        <a:bodyPr/>
        <a:lstStyle/>
        <a:p>
          <a:pPr algn="just">
            <a:lnSpc>
              <a:spcPct val="150000"/>
            </a:lnSpc>
          </a:pPr>
          <a:r>
            <a:rPr lang="es-ES" sz="1800" b="1" dirty="0" smtClean="0"/>
            <a:t>PARA ELLO CON LOS RESULTADOS QUE OBTUVIMOS EN EL ESTUDIO PODEMOS DECIR QUE  LA DESERCIÓN  QUE SE DA EN LOS  CADETES ES UN VÍNCULO  QUE ARRASTRA VARIOS FACTORES LO MISMOS QUE CON EL TIEMPO LLEGAN A SER  PROBLEMAS  DE ADAPTACIÓN, Y QUE   PUEDEN   REPERCUTIR  EL DESEMPEÑO DIARIO DEL CADETE   </a:t>
          </a:r>
          <a:endParaRPr lang="es-EC" sz="1800" b="1" dirty="0"/>
        </a:p>
      </dgm:t>
    </dgm:pt>
    <dgm:pt modelId="{BA08B816-C8BC-4319-BE28-0828864805C9}" type="parTrans" cxnId="{5D14F689-AFF3-4D2F-9855-38F9033A7EFC}">
      <dgm:prSet/>
      <dgm:spPr/>
      <dgm:t>
        <a:bodyPr/>
        <a:lstStyle/>
        <a:p>
          <a:endParaRPr lang="es-EC"/>
        </a:p>
      </dgm:t>
    </dgm:pt>
    <dgm:pt modelId="{262C22AC-A051-4B4E-BC3D-6FBD68B7FFAF}" type="sibTrans" cxnId="{5D14F689-AFF3-4D2F-9855-38F9033A7EFC}">
      <dgm:prSet/>
      <dgm:spPr/>
      <dgm:t>
        <a:bodyPr/>
        <a:lstStyle/>
        <a:p>
          <a:endParaRPr lang="es-EC"/>
        </a:p>
      </dgm:t>
    </dgm:pt>
    <dgm:pt modelId="{F55E65B7-ECC9-4A67-B2AB-AA7980502392}">
      <dgm:prSet phldrT="[Texto]" custT="1"/>
      <dgm:spPr/>
      <dgm:t>
        <a:bodyPr/>
        <a:lstStyle/>
        <a:p>
          <a:pPr algn="l">
            <a:lnSpc>
              <a:spcPct val="150000"/>
            </a:lnSpc>
          </a:pPr>
          <a:endParaRPr lang="es-EC" sz="1400" dirty="0"/>
        </a:p>
      </dgm:t>
    </dgm:pt>
    <dgm:pt modelId="{19C9CA66-5F78-4E3C-AA05-BDA96F0D1081}" type="parTrans" cxnId="{CD21CBC5-B7BB-4546-A3C8-601C5DEC8E17}">
      <dgm:prSet/>
      <dgm:spPr/>
      <dgm:t>
        <a:bodyPr/>
        <a:lstStyle/>
        <a:p>
          <a:endParaRPr lang="es-EC"/>
        </a:p>
      </dgm:t>
    </dgm:pt>
    <dgm:pt modelId="{2962F449-E309-4B9B-BCA5-D0FB65844DF0}" type="sibTrans" cxnId="{CD21CBC5-B7BB-4546-A3C8-601C5DEC8E17}">
      <dgm:prSet/>
      <dgm:spPr/>
      <dgm:t>
        <a:bodyPr/>
        <a:lstStyle/>
        <a:p>
          <a:endParaRPr lang="es-EC"/>
        </a:p>
      </dgm:t>
    </dgm:pt>
    <dgm:pt modelId="{927ED62B-8165-43C4-860A-98B934E48056}" type="pres">
      <dgm:prSet presAssocID="{CBB93D25-18B8-4E34-B5D4-5A3170F8E0EA}" presName="diagram" presStyleCnt="0">
        <dgm:presLayoutVars>
          <dgm:dir/>
          <dgm:animLvl val="lvl"/>
          <dgm:resizeHandles val="exact"/>
        </dgm:presLayoutVars>
      </dgm:prSet>
      <dgm:spPr/>
      <dgm:t>
        <a:bodyPr/>
        <a:lstStyle/>
        <a:p>
          <a:endParaRPr lang="es-EC"/>
        </a:p>
      </dgm:t>
    </dgm:pt>
    <dgm:pt modelId="{A3B02331-0E59-40B7-B2AB-150FD1B0049C}" type="pres">
      <dgm:prSet presAssocID="{B2010AE2-D79C-4F47-A669-A74B367743EA}" presName="compNode" presStyleCnt="0"/>
      <dgm:spPr/>
      <dgm:t>
        <a:bodyPr/>
        <a:lstStyle/>
        <a:p>
          <a:endParaRPr lang="es-EC"/>
        </a:p>
      </dgm:t>
    </dgm:pt>
    <dgm:pt modelId="{1692BFE6-6691-4A74-B41E-5B2FB2748BD3}" type="pres">
      <dgm:prSet presAssocID="{B2010AE2-D79C-4F47-A669-A74B367743EA}" presName="childRect" presStyleLbl="bgAcc1" presStyleIdx="0" presStyleCnt="1" custScaleY="134715" custLinFactNeighborX="1959" custLinFactNeighborY="-2802">
        <dgm:presLayoutVars>
          <dgm:bulletEnabled val="1"/>
        </dgm:presLayoutVars>
      </dgm:prSet>
      <dgm:spPr/>
      <dgm:t>
        <a:bodyPr/>
        <a:lstStyle/>
        <a:p>
          <a:endParaRPr lang="es-EC"/>
        </a:p>
      </dgm:t>
    </dgm:pt>
    <dgm:pt modelId="{C5504F47-B21B-4737-A90F-50E45023B950}" type="pres">
      <dgm:prSet presAssocID="{B2010AE2-D79C-4F47-A669-A74B367743EA}" presName="parentText" presStyleLbl="node1" presStyleIdx="0" presStyleCnt="0">
        <dgm:presLayoutVars>
          <dgm:chMax val="0"/>
          <dgm:bulletEnabled val="1"/>
        </dgm:presLayoutVars>
      </dgm:prSet>
      <dgm:spPr/>
      <dgm:t>
        <a:bodyPr/>
        <a:lstStyle/>
        <a:p>
          <a:endParaRPr lang="es-EC"/>
        </a:p>
      </dgm:t>
    </dgm:pt>
    <dgm:pt modelId="{FB37D1FD-10DE-48FB-9AE0-F3829176DBC0}" type="pres">
      <dgm:prSet presAssocID="{B2010AE2-D79C-4F47-A669-A74B367743EA}" presName="parentRect" presStyleLbl="alignNode1" presStyleIdx="0" presStyleCnt="1"/>
      <dgm:spPr/>
      <dgm:t>
        <a:bodyPr/>
        <a:lstStyle/>
        <a:p>
          <a:endParaRPr lang="es-EC"/>
        </a:p>
      </dgm:t>
    </dgm:pt>
    <dgm:pt modelId="{7C73AE8F-5AAB-43FC-9F20-6816BF90695C}" type="pres">
      <dgm:prSet presAssocID="{B2010AE2-D79C-4F47-A669-A74B367743EA}" presName="adorn" presStyleLbl="fgAccFollowNode1" presStyleIdx="0" presStyleCnt="1"/>
      <dgm:spPr>
        <a:blipFill rotWithShape="0">
          <a:blip xmlns:r="http://schemas.openxmlformats.org/officeDocument/2006/relationships" r:embed="rId1"/>
          <a:stretch>
            <a:fillRect/>
          </a:stretch>
        </a:blipFill>
      </dgm:spPr>
      <dgm:t>
        <a:bodyPr/>
        <a:lstStyle/>
        <a:p>
          <a:endParaRPr lang="es-EC"/>
        </a:p>
      </dgm:t>
    </dgm:pt>
  </dgm:ptLst>
  <dgm:cxnLst>
    <dgm:cxn modelId="{9C3A1CEF-BDAF-4120-8861-CFFC21B786DC}" type="presOf" srcId="{B2010AE2-D79C-4F47-A669-A74B367743EA}" destId="{FB37D1FD-10DE-48FB-9AE0-F3829176DBC0}" srcOrd="1" destOrd="0" presId="urn:microsoft.com/office/officeart/2005/8/layout/bList2#1"/>
    <dgm:cxn modelId="{E8B31429-B9CD-41BE-AD41-B24E739ED147}" type="presOf" srcId="{B2010AE2-D79C-4F47-A669-A74B367743EA}" destId="{C5504F47-B21B-4737-A90F-50E45023B950}" srcOrd="0" destOrd="0" presId="urn:microsoft.com/office/officeart/2005/8/layout/bList2#1"/>
    <dgm:cxn modelId="{1F5D6110-F9CE-4450-8627-F06679816174}" type="presOf" srcId="{1D25FC4A-01FD-46CF-AE18-997430A4A132}" destId="{1692BFE6-6691-4A74-B41E-5B2FB2748BD3}" srcOrd="0" destOrd="1" presId="urn:microsoft.com/office/officeart/2005/8/layout/bList2#1"/>
    <dgm:cxn modelId="{4DE6E35C-A880-4938-98E0-6F6CBBCAC12F}" srcId="{CBB93D25-18B8-4E34-B5D4-5A3170F8E0EA}" destId="{B2010AE2-D79C-4F47-A669-A74B367743EA}" srcOrd="0" destOrd="0" parTransId="{E787C423-AD28-4532-BA1F-E9E7ED5ADC65}" sibTransId="{B61490C7-BC03-49DA-931E-D61EB3B9CA7A}"/>
    <dgm:cxn modelId="{CD21CBC5-B7BB-4546-A3C8-601C5DEC8E17}" srcId="{B2010AE2-D79C-4F47-A669-A74B367743EA}" destId="{F55E65B7-ECC9-4A67-B2AB-AA7980502392}" srcOrd="0" destOrd="0" parTransId="{19C9CA66-5F78-4E3C-AA05-BDA96F0D1081}" sibTransId="{2962F449-E309-4B9B-BCA5-D0FB65844DF0}"/>
    <dgm:cxn modelId="{5D14F689-AFF3-4D2F-9855-38F9033A7EFC}" srcId="{B2010AE2-D79C-4F47-A669-A74B367743EA}" destId="{1D25FC4A-01FD-46CF-AE18-997430A4A132}" srcOrd="1" destOrd="0" parTransId="{BA08B816-C8BC-4319-BE28-0828864805C9}" sibTransId="{262C22AC-A051-4B4E-BC3D-6FBD68B7FFAF}"/>
    <dgm:cxn modelId="{95FC04BA-4203-4196-AADA-BE2188594C8F}" type="presOf" srcId="{CBB93D25-18B8-4E34-B5D4-5A3170F8E0EA}" destId="{927ED62B-8165-43C4-860A-98B934E48056}" srcOrd="0" destOrd="0" presId="urn:microsoft.com/office/officeart/2005/8/layout/bList2#1"/>
    <dgm:cxn modelId="{45FED576-C5E5-435D-9DBC-FDB68195BC5C}" type="presOf" srcId="{F55E65B7-ECC9-4A67-B2AB-AA7980502392}" destId="{1692BFE6-6691-4A74-B41E-5B2FB2748BD3}" srcOrd="0" destOrd="0" presId="urn:microsoft.com/office/officeart/2005/8/layout/bList2#1"/>
    <dgm:cxn modelId="{AAE2A379-60D3-4731-8802-9FE1D2399C19}" type="presParOf" srcId="{927ED62B-8165-43C4-860A-98B934E48056}" destId="{A3B02331-0E59-40B7-B2AB-150FD1B0049C}" srcOrd="0" destOrd="0" presId="urn:microsoft.com/office/officeart/2005/8/layout/bList2#1"/>
    <dgm:cxn modelId="{C845298A-5ADE-4C98-9147-7EA5AED12FEE}" type="presParOf" srcId="{A3B02331-0E59-40B7-B2AB-150FD1B0049C}" destId="{1692BFE6-6691-4A74-B41E-5B2FB2748BD3}" srcOrd="0" destOrd="0" presId="urn:microsoft.com/office/officeart/2005/8/layout/bList2#1"/>
    <dgm:cxn modelId="{881CF69D-7041-4E8F-B385-AF33A90FE497}" type="presParOf" srcId="{A3B02331-0E59-40B7-B2AB-150FD1B0049C}" destId="{C5504F47-B21B-4737-A90F-50E45023B950}" srcOrd="1" destOrd="0" presId="urn:microsoft.com/office/officeart/2005/8/layout/bList2#1"/>
    <dgm:cxn modelId="{08F20A5F-4234-4170-98EC-8E8C9EDAA486}" type="presParOf" srcId="{A3B02331-0E59-40B7-B2AB-150FD1B0049C}" destId="{FB37D1FD-10DE-48FB-9AE0-F3829176DBC0}" srcOrd="2" destOrd="0" presId="urn:microsoft.com/office/officeart/2005/8/layout/bList2#1"/>
    <dgm:cxn modelId="{8272004C-049B-462C-9551-48DA6F10F3DF}" type="presParOf" srcId="{A3B02331-0E59-40B7-B2AB-150FD1B0049C}" destId="{7C73AE8F-5AAB-43FC-9F20-6816BF90695C}"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F80FE7-6A56-4466-8690-630ED82141F9}" type="doc">
      <dgm:prSet loTypeId="urn:microsoft.com/office/officeart/2005/8/layout/arrow6" loCatId="process" qsTypeId="urn:microsoft.com/office/officeart/2005/8/quickstyle/3d2" qsCatId="3D" csTypeId="urn:microsoft.com/office/officeart/2005/8/colors/accent1_3" csCatId="accent1" phldr="1"/>
      <dgm:spPr/>
      <dgm:t>
        <a:bodyPr/>
        <a:lstStyle/>
        <a:p>
          <a:endParaRPr lang="es-EC"/>
        </a:p>
      </dgm:t>
    </dgm:pt>
    <dgm:pt modelId="{E6B67CD9-444A-4883-A29E-208A93D5FC51}">
      <dgm:prSet phldrT="[Texto]" custT="1"/>
      <dgm:spPr/>
      <dgm:t>
        <a:bodyPr/>
        <a:lstStyle/>
        <a:p>
          <a:pPr algn="ctr"/>
          <a:r>
            <a:rPr lang="es-EC" sz="2800" b="1" cap="none" spc="0" dirty="0" smtClean="0">
              <a:ln w="10541" cmpd="sng">
                <a:prstDash val="solid"/>
              </a:ln>
              <a:solidFill>
                <a:schemeClr val="tx1"/>
              </a:solidFill>
              <a:effectLst/>
            </a:rPr>
            <a:t>RECOMENDACIONES</a:t>
          </a:r>
          <a:endParaRPr lang="es-EC" sz="2800" b="1" cap="none" spc="0" dirty="0">
            <a:ln w="10541" cmpd="sng">
              <a:prstDash val="solid"/>
            </a:ln>
            <a:solidFill>
              <a:schemeClr val="tx1"/>
            </a:solidFill>
            <a:effectLst/>
          </a:endParaRPr>
        </a:p>
      </dgm:t>
    </dgm:pt>
    <dgm:pt modelId="{843E3212-DE5C-4CB3-886D-2EDBED2E9532}" type="parTrans" cxnId="{4A466C1E-31F0-46F1-B8CC-67CB86753851}">
      <dgm:prSet/>
      <dgm:spPr/>
      <dgm:t>
        <a:bodyPr/>
        <a:lstStyle/>
        <a:p>
          <a:endParaRPr lang="es-EC"/>
        </a:p>
      </dgm:t>
    </dgm:pt>
    <dgm:pt modelId="{DC162025-5E01-4E1E-B8C5-2AE25B77FFA0}" type="sibTrans" cxnId="{4A466C1E-31F0-46F1-B8CC-67CB86753851}">
      <dgm:prSet/>
      <dgm:spPr/>
      <dgm:t>
        <a:bodyPr/>
        <a:lstStyle/>
        <a:p>
          <a:endParaRPr lang="es-EC"/>
        </a:p>
      </dgm:t>
    </dgm:pt>
    <dgm:pt modelId="{622C953D-76A1-4BD2-9EA1-CC6D40ED1443}">
      <dgm:prSet custT="1"/>
      <dgm:spPr/>
      <dgm:t>
        <a:bodyPr/>
        <a:lstStyle/>
        <a:p>
          <a:r>
            <a:rPr lang="es-EC" sz="2400" b="1" dirty="0" smtClean="0"/>
            <a:t>Preocuparse por su estabilidad esto quiere decir saber sus problemas y guiarlos a  la  solución</a:t>
          </a:r>
          <a:endParaRPr lang="es-EC" sz="2400" dirty="0"/>
        </a:p>
      </dgm:t>
    </dgm:pt>
    <dgm:pt modelId="{381C3B1A-E4A4-4432-8A09-C8E39AB7D6A2}" type="parTrans" cxnId="{EF4B5530-1D52-49F4-8D6A-AA44A1C03EA5}">
      <dgm:prSet/>
      <dgm:spPr/>
      <dgm:t>
        <a:bodyPr/>
        <a:lstStyle/>
        <a:p>
          <a:endParaRPr lang="es-EC"/>
        </a:p>
      </dgm:t>
    </dgm:pt>
    <dgm:pt modelId="{C7B11BBB-98FE-47E9-8FFF-70716B8E1F41}" type="sibTrans" cxnId="{EF4B5530-1D52-49F4-8D6A-AA44A1C03EA5}">
      <dgm:prSet/>
      <dgm:spPr/>
      <dgm:t>
        <a:bodyPr/>
        <a:lstStyle/>
        <a:p>
          <a:endParaRPr lang="es-EC"/>
        </a:p>
      </dgm:t>
    </dgm:pt>
    <dgm:pt modelId="{BE280576-F5B1-44E2-891E-07BC5796589F}" type="pres">
      <dgm:prSet presAssocID="{33F80FE7-6A56-4466-8690-630ED82141F9}" presName="compositeShape" presStyleCnt="0">
        <dgm:presLayoutVars>
          <dgm:chMax val="2"/>
          <dgm:dir/>
          <dgm:resizeHandles val="exact"/>
        </dgm:presLayoutVars>
      </dgm:prSet>
      <dgm:spPr/>
      <dgm:t>
        <a:bodyPr/>
        <a:lstStyle/>
        <a:p>
          <a:endParaRPr lang="es-EC"/>
        </a:p>
      </dgm:t>
    </dgm:pt>
    <dgm:pt modelId="{F6AFD700-019B-4762-8963-7DA4A9AC6B3A}" type="pres">
      <dgm:prSet presAssocID="{33F80FE7-6A56-4466-8690-630ED82141F9}" presName="ribbon" presStyleLbl="node1" presStyleIdx="0" presStyleCnt="1" custScaleY="111472" custLinFactNeighborX="-1087"/>
      <dgm:spPr/>
      <dgm:t>
        <a:bodyPr/>
        <a:lstStyle/>
        <a:p>
          <a:endParaRPr lang="es-EC"/>
        </a:p>
      </dgm:t>
    </dgm:pt>
    <dgm:pt modelId="{759288EF-EE4E-47BE-B899-3562A2C9A298}" type="pres">
      <dgm:prSet presAssocID="{33F80FE7-6A56-4466-8690-630ED82141F9}" presName="leftArrowText" presStyleLbl="node1" presStyleIdx="0" presStyleCnt="1" custScaleX="126614">
        <dgm:presLayoutVars>
          <dgm:chMax val="0"/>
          <dgm:bulletEnabled val="1"/>
        </dgm:presLayoutVars>
      </dgm:prSet>
      <dgm:spPr/>
      <dgm:t>
        <a:bodyPr/>
        <a:lstStyle/>
        <a:p>
          <a:endParaRPr lang="es-EC"/>
        </a:p>
      </dgm:t>
    </dgm:pt>
    <dgm:pt modelId="{88356DAA-E1F9-4BA2-B10F-A41F4E1A027E}" type="pres">
      <dgm:prSet presAssocID="{33F80FE7-6A56-4466-8690-630ED82141F9}" presName="rightArrowText" presStyleLbl="node1" presStyleIdx="0" presStyleCnt="1">
        <dgm:presLayoutVars>
          <dgm:chMax val="0"/>
          <dgm:bulletEnabled val="1"/>
        </dgm:presLayoutVars>
      </dgm:prSet>
      <dgm:spPr/>
      <dgm:t>
        <a:bodyPr/>
        <a:lstStyle/>
        <a:p>
          <a:endParaRPr lang="es-EC"/>
        </a:p>
      </dgm:t>
    </dgm:pt>
  </dgm:ptLst>
  <dgm:cxnLst>
    <dgm:cxn modelId="{EF4B5530-1D52-49F4-8D6A-AA44A1C03EA5}" srcId="{33F80FE7-6A56-4466-8690-630ED82141F9}" destId="{622C953D-76A1-4BD2-9EA1-CC6D40ED1443}" srcOrd="1" destOrd="0" parTransId="{381C3B1A-E4A4-4432-8A09-C8E39AB7D6A2}" sibTransId="{C7B11BBB-98FE-47E9-8FFF-70716B8E1F41}"/>
    <dgm:cxn modelId="{F84946D0-3ACC-4571-B33D-39077AA5DBA5}" type="presOf" srcId="{E6B67CD9-444A-4883-A29E-208A93D5FC51}" destId="{759288EF-EE4E-47BE-B899-3562A2C9A298}" srcOrd="0" destOrd="0" presId="urn:microsoft.com/office/officeart/2005/8/layout/arrow6"/>
    <dgm:cxn modelId="{4A466C1E-31F0-46F1-B8CC-67CB86753851}" srcId="{33F80FE7-6A56-4466-8690-630ED82141F9}" destId="{E6B67CD9-444A-4883-A29E-208A93D5FC51}" srcOrd="0" destOrd="0" parTransId="{843E3212-DE5C-4CB3-886D-2EDBED2E9532}" sibTransId="{DC162025-5E01-4E1E-B8C5-2AE25B77FFA0}"/>
    <dgm:cxn modelId="{020B145B-5C3C-480D-BBC9-BA59B3E41FC3}" type="presOf" srcId="{33F80FE7-6A56-4466-8690-630ED82141F9}" destId="{BE280576-F5B1-44E2-891E-07BC5796589F}" srcOrd="0" destOrd="0" presId="urn:microsoft.com/office/officeart/2005/8/layout/arrow6"/>
    <dgm:cxn modelId="{4B607BCE-D66C-440C-944F-CE8CA1B967BB}" type="presOf" srcId="{622C953D-76A1-4BD2-9EA1-CC6D40ED1443}" destId="{88356DAA-E1F9-4BA2-B10F-A41F4E1A027E}" srcOrd="0" destOrd="0" presId="urn:microsoft.com/office/officeart/2005/8/layout/arrow6"/>
    <dgm:cxn modelId="{CD1109D0-2ECC-4370-8BC8-EAFD088ECE6C}" type="presParOf" srcId="{BE280576-F5B1-44E2-891E-07BC5796589F}" destId="{F6AFD700-019B-4762-8963-7DA4A9AC6B3A}" srcOrd="0" destOrd="0" presId="urn:microsoft.com/office/officeart/2005/8/layout/arrow6"/>
    <dgm:cxn modelId="{1ADC0E8E-CC23-4A02-9CBA-C275D6FABC80}" type="presParOf" srcId="{BE280576-F5B1-44E2-891E-07BC5796589F}" destId="{759288EF-EE4E-47BE-B899-3562A2C9A298}" srcOrd="1" destOrd="0" presId="urn:microsoft.com/office/officeart/2005/8/layout/arrow6"/>
    <dgm:cxn modelId="{4D3B72DA-2E8B-4878-85A8-1B6EDDBB0A04}" type="presParOf" srcId="{BE280576-F5B1-44E2-891E-07BC5796589F}" destId="{88356DAA-E1F9-4BA2-B10F-A41F4E1A027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C368F-2BB5-44B5-96EB-4A7F639AF0A3}" type="doc">
      <dgm:prSet loTypeId="urn:microsoft.com/office/officeart/2005/8/layout/hList6" loCatId="list" qsTypeId="urn:microsoft.com/office/officeart/2005/8/quickstyle/3d7" qsCatId="3D" csTypeId="urn:microsoft.com/office/officeart/2005/8/colors/colorful2" csCatId="colorful" phldr="1"/>
      <dgm:spPr/>
      <dgm:t>
        <a:bodyPr/>
        <a:lstStyle/>
        <a:p>
          <a:endParaRPr lang="es-EC"/>
        </a:p>
      </dgm:t>
    </dgm:pt>
    <dgm:pt modelId="{DB391C97-979A-4A2B-8B3B-8EEE9EFFBC30}">
      <dgm:prSet phldrT="[Texto]"/>
      <dgm:spPr/>
      <dgm:t>
        <a:bodyPr/>
        <a:lstStyle/>
        <a:p>
          <a:r>
            <a:rPr lang="es-EC" dirty="0" smtClean="0"/>
            <a:t>JUSTIFICACIÓN</a:t>
          </a:r>
          <a:endParaRPr lang="es-EC" dirty="0"/>
        </a:p>
      </dgm:t>
    </dgm:pt>
    <dgm:pt modelId="{D4140F9A-8EB8-4090-9AED-BFB45866570E}" type="parTrans" cxnId="{C65550FA-8E9F-4606-ADB1-CD605D0D0E1C}">
      <dgm:prSet/>
      <dgm:spPr/>
      <dgm:t>
        <a:bodyPr/>
        <a:lstStyle/>
        <a:p>
          <a:endParaRPr lang="es-EC"/>
        </a:p>
      </dgm:t>
    </dgm:pt>
    <dgm:pt modelId="{FBD1C407-01EF-4C74-AEB5-B890F7F1B97B}" type="sibTrans" cxnId="{C65550FA-8E9F-4606-ADB1-CD605D0D0E1C}">
      <dgm:prSet/>
      <dgm:spPr/>
      <dgm:t>
        <a:bodyPr/>
        <a:lstStyle/>
        <a:p>
          <a:endParaRPr lang="es-EC"/>
        </a:p>
      </dgm:t>
    </dgm:pt>
    <dgm:pt modelId="{6C0EB4D8-A46D-4132-8C82-70B73B034E0C}">
      <dgm:prSet custT="1"/>
      <dgm:spPr/>
      <dgm:t>
        <a:bodyPr/>
        <a:lstStyle/>
        <a:p>
          <a:pPr algn="ctr"/>
          <a:r>
            <a:rPr lang="es-ES" sz="2400" b="1" u="none" dirty="0" smtClean="0"/>
            <a:t>La importancia del estudio es tomar en  cuenta las debilidades que posee el personal de cadetes en la Escuela Militar y así poder fortalecer estas deficiencias</a:t>
          </a:r>
          <a:endParaRPr lang="es-EC" sz="2400" u="none" dirty="0"/>
        </a:p>
      </dgm:t>
    </dgm:pt>
    <dgm:pt modelId="{5E0D5DFB-9941-4BCE-B01C-BA4D1FEA676B}" type="parTrans" cxnId="{4748990C-D9ED-48E5-90D9-15C390394CB0}">
      <dgm:prSet/>
      <dgm:spPr/>
      <dgm:t>
        <a:bodyPr/>
        <a:lstStyle/>
        <a:p>
          <a:endParaRPr lang="es-EC"/>
        </a:p>
      </dgm:t>
    </dgm:pt>
    <dgm:pt modelId="{C7026B8F-CD5A-449D-AEFC-E1E6BF9D048C}" type="sibTrans" cxnId="{4748990C-D9ED-48E5-90D9-15C390394CB0}">
      <dgm:prSet/>
      <dgm:spPr/>
      <dgm:t>
        <a:bodyPr/>
        <a:lstStyle/>
        <a:p>
          <a:endParaRPr lang="es-EC"/>
        </a:p>
      </dgm:t>
    </dgm:pt>
    <dgm:pt modelId="{F177BA09-AE79-4D48-9328-6B89A5A34573}" type="pres">
      <dgm:prSet presAssocID="{0F9C368F-2BB5-44B5-96EB-4A7F639AF0A3}" presName="Name0" presStyleCnt="0">
        <dgm:presLayoutVars>
          <dgm:dir/>
          <dgm:resizeHandles val="exact"/>
        </dgm:presLayoutVars>
      </dgm:prSet>
      <dgm:spPr/>
      <dgm:t>
        <a:bodyPr/>
        <a:lstStyle/>
        <a:p>
          <a:endParaRPr lang="es-EC"/>
        </a:p>
      </dgm:t>
    </dgm:pt>
    <dgm:pt modelId="{68C10BE6-2ADE-40F5-B6D5-38D8CEC5F346}" type="pres">
      <dgm:prSet presAssocID="{DB391C97-979A-4A2B-8B3B-8EEE9EFFBC30}" presName="node" presStyleLbl="node1" presStyleIdx="0" presStyleCnt="2">
        <dgm:presLayoutVars>
          <dgm:bulletEnabled val="1"/>
        </dgm:presLayoutVars>
      </dgm:prSet>
      <dgm:spPr/>
      <dgm:t>
        <a:bodyPr/>
        <a:lstStyle/>
        <a:p>
          <a:endParaRPr lang="es-EC"/>
        </a:p>
      </dgm:t>
    </dgm:pt>
    <dgm:pt modelId="{78EA5D75-0088-4E2C-8585-2C832C32186D}" type="pres">
      <dgm:prSet presAssocID="{FBD1C407-01EF-4C74-AEB5-B890F7F1B97B}" presName="sibTrans" presStyleCnt="0"/>
      <dgm:spPr/>
      <dgm:t>
        <a:bodyPr/>
        <a:lstStyle/>
        <a:p>
          <a:endParaRPr lang="es-EC"/>
        </a:p>
      </dgm:t>
    </dgm:pt>
    <dgm:pt modelId="{5C59DED5-D5CA-4CF9-86F9-A90A1DA3AF24}" type="pres">
      <dgm:prSet presAssocID="{6C0EB4D8-A46D-4132-8C82-70B73B034E0C}" presName="node" presStyleLbl="node1" presStyleIdx="1" presStyleCnt="2">
        <dgm:presLayoutVars>
          <dgm:bulletEnabled val="1"/>
        </dgm:presLayoutVars>
      </dgm:prSet>
      <dgm:spPr/>
      <dgm:t>
        <a:bodyPr/>
        <a:lstStyle/>
        <a:p>
          <a:endParaRPr lang="es-EC"/>
        </a:p>
      </dgm:t>
    </dgm:pt>
  </dgm:ptLst>
  <dgm:cxnLst>
    <dgm:cxn modelId="{C65550FA-8E9F-4606-ADB1-CD605D0D0E1C}" srcId="{0F9C368F-2BB5-44B5-96EB-4A7F639AF0A3}" destId="{DB391C97-979A-4A2B-8B3B-8EEE9EFFBC30}" srcOrd="0" destOrd="0" parTransId="{D4140F9A-8EB8-4090-9AED-BFB45866570E}" sibTransId="{FBD1C407-01EF-4C74-AEB5-B890F7F1B97B}"/>
    <dgm:cxn modelId="{84621C64-CC47-4084-B2E0-91980E2545E9}" type="presOf" srcId="{0F9C368F-2BB5-44B5-96EB-4A7F639AF0A3}" destId="{F177BA09-AE79-4D48-9328-6B89A5A34573}" srcOrd="0" destOrd="0" presId="urn:microsoft.com/office/officeart/2005/8/layout/hList6"/>
    <dgm:cxn modelId="{AE2A96E8-CFE3-46FB-ADE7-D5D63FB407A0}" type="presOf" srcId="{6C0EB4D8-A46D-4132-8C82-70B73B034E0C}" destId="{5C59DED5-D5CA-4CF9-86F9-A90A1DA3AF24}" srcOrd="0" destOrd="0" presId="urn:microsoft.com/office/officeart/2005/8/layout/hList6"/>
    <dgm:cxn modelId="{4748990C-D9ED-48E5-90D9-15C390394CB0}" srcId="{0F9C368F-2BB5-44B5-96EB-4A7F639AF0A3}" destId="{6C0EB4D8-A46D-4132-8C82-70B73B034E0C}" srcOrd="1" destOrd="0" parTransId="{5E0D5DFB-9941-4BCE-B01C-BA4D1FEA676B}" sibTransId="{C7026B8F-CD5A-449D-AEFC-E1E6BF9D048C}"/>
    <dgm:cxn modelId="{50B459F6-E33B-45C8-98FF-FCE4385E650C}" type="presOf" srcId="{DB391C97-979A-4A2B-8B3B-8EEE9EFFBC30}" destId="{68C10BE6-2ADE-40F5-B6D5-38D8CEC5F346}" srcOrd="0" destOrd="0" presId="urn:microsoft.com/office/officeart/2005/8/layout/hList6"/>
    <dgm:cxn modelId="{B02EFE9C-EC0B-4D6E-A0B2-A6CC50A77E41}" type="presParOf" srcId="{F177BA09-AE79-4D48-9328-6B89A5A34573}" destId="{68C10BE6-2ADE-40F5-B6D5-38D8CEC5F346}" srcOrd="0" destOrd="0" presId="urn:microsoft.com/office/officeart/2005/8/layout/hList6"/>
    <dgm:cxn modelId="{F9A7106D-8BCB-4547-92F0-00446ECA597D}" type="presParOf" srcId="{F177BA09-AE79-4D48-9328-6B89A5A34573}" destId="{78EA5D75-0088-4E2C-8585-2C832C32186D}" srcOrd="1" destOrd="0" presId="urn:microsoft.com/office/officeart/2005/8/layout/hList6"/>
    <dgm:cxn modelId="{171C2247-CE7B-4295-9EE3-B087919C4740}" type="presParOf" srcId="{F177BA09-AE79-4D48-9328-6B89A5A34573}" destId="{5C59DED5-D5CA-4CF9-86F9-A90A1DA3AF2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32885-C658-46C1-B048-D2DD49E6C2FE}" type="doc">
      <dgm:prSet loTypeId="urn:microsoft.com/office/officeart/2005/8/layout/vList2" loCatId="list" qsTypeId="urn:microsoft.com/office/officeart/2009/2/quickstyle/3d8" qsCatId="3D" csTypeId="urn:microsoft.com/office/officeart/2005/8/colors/accent1_2" csCatId="accent1"/>
      <dgm:spPr/>
      <dgm:t>
        <a:bodyPr/>
        <a:lstStyle/>
        <a:p>
          <a:endParaRPr lang="es-EC"/>
        </a:p>
      </dgm:t>
    </dgm:pt>
    <dgm:pt modelId="{B157F4EE-A8A6-488A-B410-05A6FFE5DE26}">
      <dgm:prSet/>
      <dgm:spPr/>
      <dgm:t>
        <a:bodyPr/>
        <a:lstStyle/>
        <a:p>
          <a:pPr rtl="0"/>
          <a:r>
            <a:rPr lang="es-EC" dirty="0" smtClean="0"/>
            <a:t>OBJETIVOS DE LA INVESTIGACIÓN </a:t>
          </a:r>
          <a:endParaRPr lang="es-EC" dirty="0"/>
        </a:p>
      </dgm:t>
    </dgm:pt>
    <dgm:pt modelId="{9FCF7C01-D529-4DB0-8989-B26E386CF647}" type="parTrans" cxnId="{16E3C87B-EA22-4B8C-90B5-1FB7C65D39A9}">
      <dgm:prSet/>
      <dgm:spPr/>
      <dgm:t>
        <a:bodyPr/>
        <a:lstStyle/>
        <a:p>
          <a:endParaRPr lang="es-EC"/>
        </a:p>
      </dgm:t>
    </dgm:pt>
    <dgm:pt modelId="{EB468B90-44FA-4A11-9EEC-8009F32EEDCA}" type="sibTrans" cxnId="{16E3C87B-EA22-4B8C-90B5-1FB7C65D39A9}">
      <dgm:prSet/>
      <dgm:spPr/>
      <dgm:t>
        <a:bodyPr/>
        <a:lstStyle/>
        <a:p>
          <a:endParaRPr lang="es-EC"/>
        </a:p>
      </dgm:t>
    </dgm:pt>
    <dgm:pt modelId="{629CC522-D272-43BD-85A6-720F85E1B6EF}" type="pres">
      <dgm:prSet presAssocID="{51E32885-C658-46C1-B048-D2DD49E6C2FE}" presName="linear" presStyleCnt="0">
        <dgm:presLayoutVars>
          <dgm:animLvl val="lvl"/>
          <dgm:resizeHandles val="exact"/>
        </dgm:presLayoutVars>
      </dgm:prSet>
      <dgm:spPr/>
      <dgm:t>
        <a:bodyPr/>
        <a:lstStyle/>
        <a:p>
          <a:endParaRPr lang="es-EC"/>
        </a:p>
      </dgm:t>
    </dgm:pt>
    <dgm:pt modelId="{DB4FBA2C-81C6-4CD0-A4A1-42CE5CCA0B22}" type="pres">
      <dgm:prSet presAssocID="{B157F4EE-A8A6-488A-B410-05A6FFE5DE26}" presName="parentText" presStyleLbl="node1" presStyleIdx="0" presStyleCnt="1">
        <dgm:presLayoutVars>
          <dgm:chMax val="0"/>
          <dgm:bulletEnabled val="1"/>
        </dgm:presLayoutVars>
      </dgm:prSet>
      <dgm:spPr/>
      <dgm:t>
        <a:bodyPr/>
        <a:lstStyle/>
        <a:p>
          <a:endParaRPr lang="es-EC"/>
        </a:p>
      </dgm:t>
    </dgm:pt>
  </dgm:ptLst>
  <dgm:cxnLst>
    <dgm:cxn modelId="{15058640-2F74-49E2-8520-ADA0D581CD96}" type="presOf" srcId="{B157F4EE-A8A6-488A-B410-05A6FFE5DE26}" destId="{DB4FBA2C-81C6-4CD0-A4A1-42CE5CCA0B22}" srcOrd="0" destOrd="0" presId="urn:microsoft.com/office/officeart/2005/8/layout/vList2"/>
    <dgm:cxn modelId="{4852E405-EAB9-4180-AD51-D40E5E49D984}" type="presOf" srcId="{51E32885-C658-46C1-B048-D2DD49E6C2FE}" destId="{629CC522-D272-43BD-85A6-720F85E1B6EF}" srcOrd="0" destOrd="0" presId="urn:microsoft.com/office/officeart/2005/8/layout/vList2"/>
    <dgm:cxn modelId="{16E3C87B-EA22-4B8C-90B5-1FB7C65D39A9}" srcId="{51E32885-C658-46C1-B048-D2DD49E6C2FE}" destId="{B157F4EE-A8A6-488A-B410-05A6FFE5DE26}" srcOrd="0" destOrd="0" parTransId="{9FCF7C01-D529-4DB0-8989-B26E386CF647}" sibTransId="{EB468B90-44FA-4A11-9EEC-8009F32EEDCA}"/>
    <dgm:cxn modelId="{FA85DB84-5117-457D-A287-225045B327D4}" type="presParOf" srcId="{629CC522-D272-43BD-85A6-720F85E1B6EF}" destId="{DB4FBA2C-81C6-4CD0-A4A1-42CE5CCA0B22}" srcOrd="0" destOrd="0" presId="urn:microsoft.com/office/officeart/2005/8/layout/vList2"/>
  </dgm:cxnLst>
  <dgm:bg>
    <a:effectLst>
      <a:glow rad="228600">
        <a:schemeClr val="accent5">
          <a:satMod val="175000"/>
          <a:alpha val="40000"/>
        </a:schemeClr>
      </a:glow>
    </a:effect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B2B4B0-BACC-4ADF-890B-E17020DEE4CC}" type="doc">
      <dgm:prSet loTypeId="urn:microsoft.com/office/officeart/2005/8/layout/vProcess5" loCatId="process" qsTypeId="urn:microsoft.com/office/officeart/2009/2/quickstyle/3d8" qsCatId="3D" csTypeId="urn:microsoft.com/office/officeart/2005/8/colors/colorful1" csCatId="colorful" phldr="1"/>
      <dgm:spPr/>
      <dgm:t>
        <a:bodyPr/>
        <a:lstStyle/>
        <a:p>
          <a:endParaRPr lang="es-EC"/>
        </a:p>
      </dgm:t>
    </dgm:pt>
    <dgm:pt modelId="{1F45F542-DE74-4D5E-BF8A-96FB750E0469}">
      <dgm:prSet/>
      <dgm:spPr/>
      <dgm:t>
        <a:bodyPr/>
        <a:lstStyle/>
        <a:p>
          <a:pPr rtl="0"/>
          <a:r>
            <a:rPr lang="es-EC" b="1" cap="none" spc="0" smtClean="0">
              <a:ln w="10541" cmpd="sng">
                <a:prstDash val="solid"/>
              </a:ln>
              <a:effectLst/>
            </a:rPr>
            <a:t>OBJETIVO GENERAL </a:t>
          </a:r>
          <a:endParaRPr lang="es-EC" b="1" cap="none" spc="0" dirty="0">
            <a:ln w="10541" cmpd="sng">
              <a:prstDash val="solid"/>
            </a:ln>
            <a:effectLst/>
          </a:endParaRPr>
        </a:p>
      </dgm:t>
    </dgm:pt>
    <dgm:pt modelId="{34F1A302-3CD2-4968-87A1-55AAEE0118C0}" type="parTrans" cxnId="{BE7B4706-2F46-4F11-843F-3467C3CD5891}">
      <dgm:prSet/>
      <dgm:spPr/>
      <dgm:t>
        <a:bodyPr/>
        <a:lstStyle/>
        <a:p>
          <a:endParaRPr lang="es-EC"/>
        </a:p>
      </dgm:t>
    </dgm:pt>
    <dgm:pt modelId="{8EDA2EB4-9A00-4D26-A965-1CBB817EA000}" type="sibTrans" cxnId="{BE7B4706-2F46-4F11-843F-3467C3CD5891}">
      <dgm:prSet/>
      <dgm:spPr/>
      <dgm:t>
        <a:bodyPr/>
        <a:lstStyle/>
        <a:p>
          <a:endParaRPr lang="es-EC"/>
        </a:p>
      </dgm:t>
    </dgm:pt>
    <dgm:pt modelId="{4C21E1B7-018E-4F20-AC9B-DF6743B0DCA2}">
      <dgm:prSet/>
      <dgm:spPr/>
      <dgm:t>
        <a:bodyPr/>
        <a:lstStyle/>
        <a:p>
          <a:pPr algn="l" rtl="0"/>
          <a:r>
            <a:rPr lang="es-ES" dirty="0" smtClean="0"/>
            <a:t>Analizar  los factores de Permanencia y factores de Deserción de los cadetes  de la ESMIL en  los años 2008- 2010.</a:t>
          </a:r>
          <a:endParaRPr lang="es-EC" dirty="0"/>
        </a:p>
      </dgm:t>
    </dgm:pt>
    <dgm:pt modelId="{45D407ED-5F09-497D-9975-F269DD3D18D1}" type="parTrans" cxnId="{34F5977D-1E67-4271-8BCC-395F6F801F4E}">
      <dgm:prSet/>
      <dgm:spPr/>
      <dgm:t>
        <a:bodyPr/>
        <a:lstStyle/>
        <a:p>
          <a:endParaRPr lang="es-EC"/>
        </a:p>
      </dgm:t>
    </dgm:pt>
    <dgm:pt modelId="{3931C90F-3E0B-4886-B499-A281FCA0B367}" type="sibTrans" cxnId="{34F5977D-1E67-4271-8BCC-395F6F801F4E}">
      <dgm:prSet/>
      <dgm:spPr/>
      <dgm:t>
        <a:bodyPr/>
        <a:lstStyle/>
        <a:p>
          <a:endParaRPr lang="es-EC"/>
        </a:p>
      </dgm:t>
    </dgm:pt>
    <dgm:pt modelId="{A4094814-DFA0-4558-B059-3A12FC11423A}" type="pres">
      <dgm:prSet presAssocID="{48B2B4B0-BACC-4ADF-890B-E17020DEE4CC}" presName="outerComposite" presStyleCnt="0">
        <dgm:presLayoutVars>
          <dgm:chMax val="5"/>
          <dgm:dir/>
          <dgm:resizeHandles val="exact"/>
        </dgm:presLayoutVars>
      </dgm:prSet>
      <dgm:spPr/>
      <dgm:t>
        <a:bodyPr/>
        <a:lstStyle/>
        <a:p>
          <a:endParaRPr lang="es-EC"/>
        </a:p>
      </dgm:t>
    </dgm:pt>
    <dgm:pt modelId="{2A9F5094-6620-4DEE-A44A-AA5048CF6504}" type="pres">
      <dgm:prSet presAssocID="{48B2B4B0-BACC-4ADF-890B-E17020DEE4CC}" presName="dummyMaxCanvas" presStyleCnt="0">
        <dgm:presLayoutVars/>
      </dgm:prSet>
      <dgm:spPr/>
      <dgm:t>
        <a:bodyPr/>
        <a:lstStyle/>
        <a:p>
          <a:endParaRPr lang="es-EC"/>
        </a:p>
      </dgm:t>
    </dgm:pt>
    <dgm:pt modelId="{1AEB1ADF-4359-4407-AF1B-1F9D5BCD7CD4}" type="pres">
      <dgm:prSet presAssocID="{48B2B4B0-BACC-4ADF-890B-E17020DEE4CC}" presName="TwoNodes_1" presStyleLbl="node1" presStyleIdx="0" presStyleCnt="2">
        <dgm:presLayoutVars>
          <dgm:bulletEnabled val="1"/>
        </dgm:presLayoutVars>
      </dgm:prSet>
      <dgm:spPr/>
      <dgm:t>
        <a:bodyPr/>
        <a:lstStyle/>
        <a:p>
          <a:endParaRPr lang="es-EC"/>
        </a:p>
      </dgm:t>
    </dgm:pt>
    <dgm:pt modelId="{1B1CA955-2CD2-46C4-B0DF-C5E049D5498D}" type="pres">
      <dgm:prSet presAssocID="{48B2B4B0-BACC-4ADF-890B-E17020DEE4CC}" presName="TwoNodes_2" presStyleLbl="node1" presStyleIdx="1" presStyleCnt="2">
        <dgm:presLayoutVars>
          <dgm:bulletEnabled val="1"/>
        </dgm:presLayoutVars>
      </dgm:prSet>
      <dgm:spPr/>
      <dgm:t>
        <a:bodyPr/>
        <a:lstStyle/>
        <a:p>
          <a:endParaRPr lang="es-EC"/>
        </a:p>
      </dgm:t>
    </dgm:pt>
    <dgm:pt modelId="{04888828-EE4B-4237-993C-139921320F9B}" type="pres">
      <dgm:prSet presAssocID="{48B2B4B0-BACC-4ADF-890B-E17020DEE4CC}" presName="TwoConn_1-2" presStyleLbl="fgAccFollowNode1" presStyleIdx="0" presStyleCnt="1">
        <dgm:presLayoutVars>
          <dgm:bulletEnabled val="1"/>
        </dgm:presLayoutVars>
      </dgm:prSet>
      <dgm:spPr/>
      <dgm:t>
        <a:bodyPr/>
        <a:lstStyle/>
        <a:p>
          <a:endParaRPr lang="es-EC"/>
        </a:p>
      </dgm:t>
    </dgm:pt>
    <dgm:pt modelId="{7918D232-DFBB-4FDF-9B7C-2C9CB04B4E1C}" type="pres">
      <dgm:prSet presAssocID="{48B2B4B0-BACC-4ADF-890B-E17020DEE4CC}" presName="TwoNodes_1_text" presStyleLbl="node1" presStyleIdx="1" presStyleCnt="2">
        <dgm:presLayoutVars>
          <dgm:bulletEnabled val="1"/>
        </dgm:presLayoutVars>
      </dgm:prSet>
      <dgm:spPr/>
      <dgm:t>
        <a:bodyPr/>
        <a:lstStyle/>
        <a:p>
          <a:endParaRPr lang="es-EC"/>
        </a:p>
      </dgm:t>
    </dgm:pt>
    <dgm:pt modelId="{104F1E52-70ED-42A0-85A5-7F63EF85AE29}" type="pres">
      <dgm:prSet presAssocID="{48B2B4B0-BACC-4ADF-890B-E17020DEE4CC}" presName="TwoNodes_2_text" presStyleLbl="node1" presStyleIdx="1" presStyleCnt="2">
        <dgm:presLayoutVars>
          <dgm:bulletEnabled val="1"/>
        </dgm:presLayoutVars>
      </dgm:prSet>
      <dgm:spPr/>
      <dgm:t>
        <a:bodyPr/>
        <a:lstStyle/>
        <a:p>
          <a:endParaRPr lang="es-EC"/>
        </a:p>
      </dgm:t>
    </dgm:pt>
  </dgm:ptLst>
  <dgm:cxnLst>
    <dgm:cxn modelId="{E9E860C7-1C93-4D6E-A86E-B388E3517C30}" type="presOf" srcId="{1F45F542-DE74-4D5E-BF8A-96FB750E0469}" destId="{7918D232-DFBB-4FDF-9B7C-2C9CB04B4E1C}" srcOrd="1" destOrd="0" presId="urn:microsoft.com/office/officeart/2005/8/layout/vProcess5"/>
    <dgm:cxn modelId="{ED4F5FA9-FE0F-469E-B7F6-B5B3A3957C5B}" type="presOf" srcId="{8EDA2EB4-9A00-4D26-A965-1CBB817EA000}" destId="{04888828-EE4B-4237-993C-139921320F9B}" srcOrd="0" destOrd="0" presId="urn:microsoft.com/office/officeart/2005/8/layout/vProcess5"/>
    <dgm:cxn modelId="{BE7B4706-2F46-4F11-843F-3467C3CD5891}" srcId="{48B2B4B0-BACC-4ADF-890B-E17020DEE4CC}" destId="{1F45F542-DE74-4D5E-BF8A-96FB750E0469}" srcOrd="0" destOrd="0" parTransId="{34F1A302-3CD2-4968-87A1-55AAEE0118C0}" sibTransId="{8EDA2EB4-9A00-4D26-A965-1CBB817EA000}"/>
    <dgm:cxn modelId="{2132459A-2BC1-4159-8AED-A3D4092774B9}" type="presOf" srcId="{4C21E1B7-018E-4F20-AC9B-DF6743B0DCA2}" destId="{104F1E52-70ED-42A0-85A5-7F63EF85AE29}" srcOrd="1" destOrd="0" presId="urn:microsoft.com/office/officeart/2005/8/layout/vProcess5"/>
    <dgm:cxn modelId="{34F5977D-1E67-4271-8BCC-395F6F801F4E}" srcId="{48B2B4B0-BACC-4ADF-890B-E17020DEE4CC}" destId="{4C21E1B7-018E-4F20-AC9B-DF6743B0DCA2}" srcOrd="1" destOrd="0" parTransId="{45D407ED-5F09-497D-9975-F269DD3D18D1}" sibTransId="{3931C90F-3E0B-4886-B499-A281FCA0B367}"/>
    <dgm:cxn modelId="{D321C54C-C637-4F99-B705-A48BC7C978C7}" type="presOf" srcId="{48B2B4B0-BACC-4ADF-890B-E17020DEE4CC}" destId="{A4094814-DFA0-4558-B059-3A12FC11423A}" srcOrd="0" destOrd="0" presId="urn:microsoft.com/office/officeart/2005/8/layout/vProcess5"/>
    <dgm:cxn modelId="{57CEBC2C-3A2D-4B09-BB66-D20E04BEB7B8}" type="presOf" srcId="{4C21E1B7-018E-4F20-AC9B-DF6743B0DCA2}" destId="{1B1CA955-2CD2-46C4-B0DF-C5E049D5498D}" srcOrd="0" destOrd="0" presId="urn:microsoft.com/office/officeart/2005/8/layout/vProcess5"/>
    <dgm:cxn modelId="{A1F83EA8-C675-4FDF-94E0-1575BC95CBF1}" type="presOf" srcId="{1F45F542-DE74-4D5E-BF8A-96FB750E0469}" destId="{1AEB1ADF-4359-4407-AF1B-1F9D5BCD7CD4}" srcOrd="0" destOrd="0" presId="urn:microsoft.com/office/officeart/2005/8/layout/vProcess5"/>
    <dgm:cxn modelId="{33FF38F7-2449-4FDA-863B-A04F49D3D4AF}" type="presParOf" srcId="{A4094814-DFA0-4558-B059-3A12FC11423A}" destId="{2A9F5094-6620-4DEE-A44A-AA5048CF6504}" srcOrd="0" destOrd="0" presId="urn:microsoft.com/office/officeart/2005/8/layout/vProcess5"/>
    <dgm:cxn modelId="{668E198A-A68F-47C2-9652-1DB7B5FD08EF}" type="presParOf" srcId="{A4094814-DFA0-4558-B059-3A12FC11423A}" destId="{1AEB1ADF-4359-4407-AF1B-1F9D5BCD7CD4}" srcOrd="1" destOrd="0" presId="urn:microsoft.com/office/officeart/2005/8/layout/vProcess5"/>
    <dgm:cxn modelId="{840F2633-B27E-4084-B479-B5492211AC4F}" type="presParOf" srcId="{A4094814-DFA0-4558-B059-3A12FC11423A}" destId="{1B1CA955-2CD2-46C4-B0DF-C5E049D5498D}" srcOrd="2" destOrd="0" presId="urn:microsoft.com/office/officeart/2005/8/layout/vProcess5"/>
    <dgm:cxn modelId="{9DEA85AE-B715-4E56-A303-55B15EF5064C}" type="presParOf" srcId="{A4094814-DFA0-4558-B059-3A12FC11423A}" destId="{04888828-EE4B-4237-993C-139921320F9B}" srcOrd="3" destOrd="0" presId="urn:microsoft.com/office/officeart/2005/8/layout/vProcess5"/>
    <dgm:cxn modelId="{7A354CEB-12B5-4222-A874-45C7E20642A6}" type="presParOf" srcId="{A4094814-DFA0-4558-B059-3A12FC11423A}" destId="{7918D232-DFBB-4FDF-9B7C-2C9CB04B4E1C}" srcOrd="4" destOrd="0" presId="urn:microsoft.com/office/officeart/2005/8/layout/vProcess5"/>
    <dgm:cxn modelId="{DC2A41D3-876E-4EB0-806B-9FD07200AC15}" type="presParOf" srcId="{A4094814-DFA0-4558-B059-3A12FC11423A}" destId="{104F1E52-70ED-42A0-85A5-7F63EF85AE29}"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76DA2F-C94F-476B-873C-4EDBE669F080}" type="doc">
      <dgm:prSet loTypeId="urn:microsoft.com/office/officeart/2005/8/layout/lProcess1" loCatId="process" qsTypeId="urn:microsoft.com/office/officeart/2005/8/quickstyle/simple1" qsCatId="simple" csTypeId="urn:microsoft.com/office/officeart/2005/8/colors/colorful5" csCatId="colorful"/>
      <dgm:spPr/>
      <dgm:t>
        <a:bodyPr/>
        <a:lstStyle/>
        <a:p>
          <a:endParaRPr lang="es-EC"/>
        </a:p>
      </dgm:t>
    </dgm:pt>
    <dgm:pt modelId="{A560AF78-9054-49D0-B0C3-9704185FED2C}">
      <dgm:prSet/>
      <dgm:spPr/>
      <dgm:t>
        <a:bodyPr/>
        <a:lstStyle/>
        <a:p>
          <a:pPr rtl="0"/>
          <a:r>
            <a:rPr lang="es-EC" dirty="0" smtClean="0"/>
            <a:t>OBJETIVOS ESPECÍFICOS</a:t>
          </a:r>
          <a:endParaRPr lang="es-EC" dirty="0"/>
        </a:p>
      </dgm:t>
    </dgm:pt>
    <dgm:pt modelId="{E13574A6-97B9-4D70-9C74-998519CDB34C}" type="parTrans" cxnId="{2CC4E351-94E1-4162-836A-569CEBB474E4}">
      <dgm:prSet/>
      <dgm:spPr/>
      <dgm:t>
        <a:bodyPr/>
        <a:lstStyle/>
        <a:p>
          <a:endParaRPr lang="es-EC"/>
        </a:p>
      </dgm:t>
    </dgm:pt>
    <dgm:pt modelId="{4BEF94A6-4B66-4DC6-87BB-B7BB656881AF}" type="sibTrans" cxnId="{2CC4E351-94E1-4162-836A-569CEBB474E4}">
      <dgm:prSet/>
      <dgm:spPr/>
      <dgm:t>
        <a:bodyPr/>
        <a:lstStyle/>
        <a:p>
          <a:endParaRPr lang="es-EC"/>
        </a:p>
      </dgm:t>
    </dgm:pt>
    <dgm:pt modelId="{F809E1F6-D0C9-4B37-B00D-EE0108050968}" type="pres">
      <dgm:prSet presAssocID="{D376DA2F-C94F-476B-873C-4EDBE669F080}" presName="Name0" presStyleCnt="0">
        <dgm:presLayoutVars>
          <dgm:dir/>
          <dgm:animLvl val="lvl"/>
          <dgm:resizeHandles val="exact"/>
        </dgm:presLayoutVars>
      </dgm:prSet>
      <dgm:spPr/>
      <dgm:t>
        <a:bodyPr/>
        <a:lstStyle/>
        <a:p>
          <a:endParaRPr lang="es-EC"/>
        </a:p>
      </dgm:t>
    </dgm:pt>
    <dgm:pt modelId="{917C0BA8-1206-481F-93D1-E09F9F087169}" type="pres">
      <dgm:prSet presAssocID="{A560AF78-9054-49D0-B0C3-9704185FED2C}" presName="vertFlow" presStyleCnt="0"/>
      <dgm:spPr/>
    </dgm:pt>
    <dgm:pt modelId="{2781319B-7944-4CF3-B177-33CC2FE8F17E}" type="pres">
      <dgm:prSet presAssocID="{A560AF78-9054-49D0-B0C3-9704185FED2C}" presName="header" presStyleLbl="node1" presStyleIdx="0" presStyleCnt="1"/>
      <dgm:spPr/>
      <dgm:t>
        <a:bodyPr/>
        <a:lstStyle/>
        <a:p>
          <a:endParaRPr lang="es-EC"/>
        </a:p>
      </dgm:t>
    </dgm:pt>
  </dgm:ptLst>
  <dgm:cxnLst>
    <dgm:cxn modelId="{DD844A82-467D-476A-B65C-D1C363899A12}" type="presOf" srcId="{A560AF78-9054-49D0-B0C3-9704185FED2C}" destId="{2781319B-7944-4CF3-B177-33CC2FE8F17E}" srcOrd="0" destOrd="0" presId="urn:microsoft.com/office/officeart/2005/8/layout/lProcess1"/>
    <dgm:cxn modelId="{2CC4E351-94E1-4162-836A-569CEBB474E4}" srcId="{D376DA2F-C94F-476B-873C-4EDBE669F080}" destId="{A560AF78-9054-49D0-B0C3-9704185FED2C}" srcOrd="0" destOrd="0" parTransId="{E13574A6-97B9-4D70-9C74-998519CDB34C}" sibTransId="{4BEF94A6-4B66-4DC6-87BB-B7BB656881AF}"/>
    <dgm:cxn modelId="{8DA96AA6-0695-443B-8FD4-0100C9DACFE8}" type="presOf" srcId="{D376DA2F-C94F-476B-873C-4EDBE669F080}" destId="{F809E1F6-D0C9-4B37-B00D-EE0108050968}" srcOrd="0" destOrd="0" presId="urn:microsoft.com/office/officeart/2005/8/layout/lProcess1"/>
    <dgm:cxn modelId="{FAC3FCDC-E2A1-4772-BCC9-22DA3399D595}" type="presParOf" srcId="{F809E1F6-D0C9-4B37-B00D-EE0108050968}" destId="{917C0BA8-1206-481F-93D1-E09F9F087169}" srcOrd="0" destOrd="0" presId="urn:microsoft.com/office/officeart/2005/8/layout/lProcess1"/>
    <dgm:cxn modelId="{CEF64F99-A368-427E-986B-666457F7D9CF}" type="presParOf" srcId="{917C0BA8-1206-481F-93D1-E09F9F087169}" destId="{2781319B-7944-4CF3-B177-33CC2FE8F17E}"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31A5BB-0ACE-491A-A444-4AE173EFB447}"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EC"/>
        </a:p>
      </dgm:t>
    </dgm:pt>
    <dgm:pt modelId="{A2C5965E-11DB-4534-9186-9718514072BB}">
      <dgm:prSet/>
      <dgm:spPr>
        <a:effectLst>
          <a:glow rad="228600">
            <a:schemeClr val="accent5">
              <a:satMod val="175000"/>
              <a:alpha val="40000"/>
            </a:schemeClr>
          </a:glow>
          <a:reflection blurRad="6350" stA="52000" endA="300" endPos="35000" dir="5400000" sy="-100000" algn="bl" rotWithShape="0"/>
        </a:effectLst>
      </dgm:spPr>
      <dgm:t>
        <a:bodyPr/>
        <a:lstStyle/>
        <a:p>
          <a:pPr rtl="0"/>
          <a:r>
            <a:rPr lang="es-EC" b="1" dirty="0" smtClean="0"/>
            <a:t>IDENTIFICAR LOS FACTORES DE DESERCIÓN Y PERMANENCIA DE LOS CADETES DE LA ESMIL</a:t>
          </a:r>
          <a:endParaRPr lang="es-EC" b="1" dirty="0"/>
        </a:p>
      </dgm:t>
    </dgm:pt>
    <dgm:pt modelId="{731C9739-4535-446A-92E7-BBD83FA23FBA}" type="parTrans" cxnId="{0D0664E2-6ACE-4527-85B4-0741CDD11311}">
      <dgm:prSet/>
      <dgm:spPr/>
      <dgm:t>
        <a:bodyPr/>
        <a:lstStyle/>
        <a:p>
          <a:endParaRPr lang="es-EC"/>
        </a:p>
      </dgm:t>
    </dgm:pt>
    <dgm:pt modelId="{A7C55A38-A52A-4099-97F5-8B4C9B3165D5}" type="sibTrans" cxnId="{0D0664E2-6ACE-4527-85B4-0741CDD11311}">
      <dgm:prSet/>
      <dgm:spPr/>
      <dgm:t>
        <a:bodyPr/>
        <a:lstStyle/>
        <a:p>
          <a:endParaRPr lang="es-EC"/>
        </a:p>
      </dgm:t>
    </dgm:pt>
    <dgm:pt modelId="{F26453D6-D15C-4857-BDA6-6BA370EC2FA2}">
      <dgm:prSet/>
      <dgm:spPr>
        <a:ln>
          <a:noFill/>
        </a:ln>
        <a:effectLst>
          <a:glow rad="228600">
            <a:schemeClr val="accent2">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dgm:spPr>
      <dgm:t>
        <a:bodyPr/>
        <a:lstStyle/>
        <a:p>
          <a:pPr rtl="0"/>
          <a:r>
            <a:rPr lang="es-EC" b="1" dirty="0" smtClean="0"/>
            <a:t>ANALIZAR DE QUE MANERA INFLUYEN LOS FACTORES DE DESERCIÓN Y PERMANENCIA EN LOS CADETES DE LA ESMIL </a:t>
          </a:r>
          <a:endParaRPr lang="es-EC" b="1" dirty="0"/>
        </a:p>
      </dgm:t>
    </dgm:pt>
    <dgm:pt modelId="{3DE49A29-468C-4EB0-B002-C86FDFF0EF6F}" type="parTrans" cxnId="{3802BF35-8181-4BB2-BA77-12F24D947AAD}">
      <dgm:prSet/>
      <dgm:spPr/>
      <dgm:t>
        <a:bodyPr/>
        <a:lstStyle/>
        <a:p>
          <a:endParaRPr lang="es-EC"/>
        </a:p>
      </dgm:t>
    </dgm:pt>
    <dgm:pt modelId="{F96BECB4-EB01-4350-AE87-4F8EA872E3C8}" type="sibTrans" cxnId="{3802BF35-8181-4BB2-BA77-12F24D947AAD}">
      <dgm:prSet/>
      <dgm:spPr/>
      <dgm:t>
        <a:bodyPr/>
        <a:lstStyle/>
        <a:p>
          <a:endParaRPr lang="es-EC"/>
        </a:p>
      </dgm:t>
    </dgm:pt>
    <dgm:pt modelId="{C044E72E-34FF-448F-BEF1-18C7D4282D46}" type="pres">
      <dgm:prSet presAssocID="{EC31A5BB-0ACE-491A-A444-4AE173EFB447}" presName="cycle" presStyleCnt="0">
        <dgm:presLayoutVars>
          <dgm:dir/>
          <dgm:resizeHandles val="exact"/>
        </dgm:presLayoutVars>
      </dgm:prSet>
      <dgm:spPr/>
      <dgm:t>
        <a:bodyPr/>
        <a:lstStyle/>
        <a:p>
          <a:endParaRPr lang="es-EC"/>
        </a:p>
      </dgm:t>
    </dgm:pt>
    <dgm:pt modelId="{E255E0A5-9981-400C-8899-0F95D2971866}" type="pres">
      <dgm:prSet presAssocID="{A2C5965E-11DB-4534-9186-9718514072BB}" presName="node" presStyleLbl="node1" presStyleIdx="0" presStyleCnt="2">
        <dgm:presLayoutVars>
          <dgm:bulletEnabled val="1"/>
        </dgm:presLayoutVars>
      </dgm:prSet>
      <dgm:spPr/>
      <dgm:t>
        <a:bodyPr/>
        <a:lstStyle/>
        <a:p>
          <a:endParaRPr lang="es-EC"/>
        </a:p>
      </dgm:t>
    </dgm:pt>
    <dgm:pt modelId="{578081B1-2052-4FE5-8A82-7E69BA8C21E8}" type="pres">
      <dgm:prSet presAssocID="{A7C55A38-A52A-4099-97F5-8B4C9B3165D5}" presName="sibTrans" presStyleLbl="sibTrans2D1" presStyleIdx="0" presStyleCnt="2"/>
      <dgm:spPr/>
      <dgm:t>
        <a:bodyPr/>
        <a:lstStyle/>
        <a:p>
          <a:endParaRPr lang="es-EC"/>
        </a:p>
      </dgm:t>
    </dgm:pt>
    <dgm:pt modelId="{65A92EF1-9D81-4EA0-B588-256BDA5F1186}" type="pres">
      <dgm:prSet presAssocID="{A7C55A38-A52A-4099-97F5-8B4C9B3165D5}" presName="connectorText" presStyleLbl="sibTrans2D1" presStyleIdx="0" presStyleCnt="2"/>
      <dgm:spPr/>
      <dgm:t>
        <a:bodyPr/>
        <a:lstStyle/>
        <a:p>
          <a:endParaRPr lang="es-EC"/>
        </a:p>
      </dgm:t>
    </dgm:pt>
    <dgm:pt modelId="{E64A24FC-E3A1-4735-AADE-F46A1DF76DF9}" type="pres">
      <dgm:prSet presAssocID="{F26453D6-D15C-4857-BDA6-6BA370EC2FA2}" presName="node" presStyleLbl="node1" presStyleIdx="1" presStyleCnt="2">
        <dgm:presLayoutVars>
          <dgm:bulletEnabled val="1"/>
        </dgm:presLayoutVars>
      </dgm:prSet>
      <dgm:spPr/>
      <dgm:t>
        <a:bodyPr/>
        <a:lstStyle/>
        <a:p>
          <a:endParaRPr lang="es-EC"/>
        </a:p>
      </dgm:t>
    </dgm:pt>
    <dgm:pt modelId="{3EEC3056-0A67-4247-BACC-D07BAF51C918}" type="pres">
      <dgm:prSet presAssocID="{F96BECB4-EB01-4350-AE87-4F8EA872E3C8}" presName="sibTrans" presStyleLbl="sibTrans2D1" presStyleIdx="1" presStyleCnt="2"/>
      <dgm:spPr/>
      <dgm:t>
        <a:bodyPr/>
        <a:lstStyle/>
        <a:p>
          <a:endParaRPr lang="es-EC"/>
        </a:p>
      </dgm:t>
    </dgm:pt>
    <dgm:pt modelId="{77589D16-5CA7-40C9-B4EA-E76D1DB00949}" type="pres">
      <dgm:prSet presAssocID="{F96BECB4-EB01-4350-AE87-4F8EA872E3C8}" presName="connectorText" presStyleLbl="sibTrans2D1" presStyleIdx="1" presStyleCnt="2"/>
      <dgm:spPr/>
      <dgm:t>
        <a:bodyPr/>
        <a:lstStyle/>
        <a:p>
          <a:endParaRPr lang="es-EC"/>
        </a:p>
      </dgm:t>
    </dgm:pt>
  </dgm:ptLst>
  <dgm:cxnLst>
    <dgm:cxn modelId="{044F6CCA-78A8-41A0-858B-132648794552}" type="presOf" srcId="{A7C55A38-A52A-4099-97F5-8B4C9B3165D5}" destId="{578081B1-2052-4FE5-8A82-7E69BA8C21E8}" srcOrd="0" destOrd="0" presId="urn:microsoft.com/office/officeart/2005/8/layout/cycle2"/>
    <dgm:cxn modelId="{3802BF35-8181-4BB2-BA77-12F24D947AAD}" srcId="{EC31A5BB-0ACE-491A-A444-4AE173EFB447}" destId="{F26453D6-D15C-4857-BDA6-6BA370EC2FA2}" srcOrd="1" destOrd="0" parTransId="{3DE49A29-468C-4EB0-B002-C86FDFF0EF6F}" sibTransId="{F96BECB4-EB01-4350-AE87-4F8EA872E3C8}"/>
    <dgm:cxn modelId="{5E83B90F-93E3-44E2-A9AA-BFFAA2A7BA0B}" type="presOf" srcId="{F26453D6-D15C-4857-BDA6-6BA370EC2FA2}" destId="{E64A24FC-E3A1-4735-AADE-F46A1DF76DF9}" srcOrd="0" destOrd="0" presId="urn:microsoft.com/office/officeart/2005/8/layout/cycle2"/>
    <dgm:cxn modelId="{10295328-3D22-46A5-9116-038851AD6603}" type="presOf" srcId="{EC31A5BB-0ACE-491A-A444-4AE173EFB447}" destId="{C044E72E-34FF-448F-BEF1-18C7D4282D46}" srcOrd="0" destOrd="0" presId="urn:microsoft.com/office/officeart/2005/8/layout/cycle2"/>
    <dgm:cxn modelId="{678A08C8-3389-4CB2-9CE1-BC4A53F5FB63}" type="presOf" srcId="{F96BECB4-EB01-4350-AE87-4F8EA872E3C8}" destId="{77589D16-5CA7-40C9-B4EA-E76D1DB00949}" srcOrd="1" destOrd="0" presId="urn:microsoft.com/office/officeart/2005/8/layout/cycle2"/>
    <dgm:cxn modelId="{0D0664E2-6ACE-4527-85B4-0741CDD11311}" srcId="{EC31A5BB-0ACE-491A-A444-4AE173EFB447}" destId="{A2C5965E-11DB-4534-9186-9718514072BB}" srcOrd="0" destOrd="0" parTransId="{731C9739-4535-446A-92E7-BBD83FA23FBA}" sibTransId="{A7C55A38-A52A-4099-97F5-8B4C9B3165D5}"/>
    <dgm:cxn modelId="{63BC038E-9D87-4C6E-A21D-5E162A079735}" type="presOf" srcId="{F96BECB4-EB01-4350-AE87-4F8EA872E3C8}" destId="{3EEC3056-0A67-4247-BACC-D07BAF51C918}" srcOrd="0" destOrd="0" presId="urn:microsoft.com/office/officeart/2005/8/layout/cycle2"/>
    <dgm:cxn modelId="{1CDCC01B-C96D-4A13-8941-6AC28A19FBED}" type="presOf" srcId="{A7C55A38-A52A-4099-97F5-8B4C9B3165D5}" destId="{65A92EF1-9D81-4EA0-B588-256BDA5F1186}" srcOrd="1" destOrd="0" presId="urn:microsoft.com/office/officeart/2005/8/layout/cycle2"/>
    <dgm:cxn modelId="{61B8BBC0-6764-49E2-BE95-DADB596ACE19}" type="presOf" srcId="{A2C5965E-11DB-4534-9186-9718514072BB}" destId="{E255E0A5-9981-400C-8899-0F95D2971866}" srcOrd="0" destOrd="0" presId="urn:microsoft.com/office/officeart/2005/8/layout/cycle2"/>
    <dgm:cxn modelId="{823939FC-3DC8-4850-A999-E84BB5629695}" type="presParOf" srcId="{C044E72E-34FF-448F-BEF1-18C7D4282D46}" destId="{E255E0A5-9981-400C-8899-0F95D2971866}" srcOrd="0" destOrd="0" presId="urn:microsoft.com/office/officeart/2005/8/layout/cycle2"/>
    <dgm:cxn modelId="{391E322D-CE2C-4B1E-9E27-CE21CEB9A212}" type="presParOf" srcId="{C044E72E-34FF-448F-BEF1-18C7D4282D46}" destId="{578081B1-2052-4FE5-8A82-7E69BA8C21E8}" srcOrd="1" destOrd="0" presId="urn:microsoft.com/office/officeart/2005/8/layout/cycle2"/>
    <dgm:cxn modelId="{4B0F2AF2-A0BE-40E6-844F-EF4DD31B2E02}" type="presParOf" srcId="{578081B1-2052-4FE5-8A82-7E69BA8C21E8}" destId="{65A92EF1-9D81-4EA0-B588-256BDA5F1186}" srcOrd="0" destOrd="0" presId="urn:microsoft.com/office/officeart/2005/8/layout/cycle2"/>
    <dgm:cxn modelId="{511BCD57-E443-4645-AEAE-2CB704A7A953}" type="presParOf" srcId="{C044E72E-34FF-448F-BEF1-18C7D4282D46}" destId="{E64A24FC-E3A1-4735-AADE-F46A1DF76DF9}" srcOrd="2" destOrd="0" presId="urn:microsoft.com/office/officeart/2005/8/layout/cycle2"/>
    <dgm:cxn modelId="{246B318E-9629-483D-9D92-591667BF98B0}" type="presParOf" srcId="{C044E72E-34FF-448F-BEF1-18C7D4282D46}" destId="{3EEC3056-0A67-4247-BACC-D07BAF51C918}" srcOrd="3" destOrd="0" presId="urn:microsoft.com/office/officeart/2005/8/layout/cycle2"/>
    <dgm:cxn modelId="{589A1FA0-34F9-4AFE-B144-92EC62291198}" type="presParOf" srcId="{3EEC3056-0A67-4247-BACC-D07BAF51C918}" destId="{77589D16-5CA7-40C9-B4EA-E76D1DB0094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9F6741-C0C6-4CE6-98FE-4804CE076815}" type="doc">
      <dgm:prSet loTypeId="urn:microsoft.com/office/officeart/2005/8/layout/hProcess6" loCatId="process" qsTypeId="urn:microsoft.com/office/officeart/2009/2/quickstyle/3d8" qsCatId="3D" csTypeId="urn:microsoft.com/office/officeart/2005/8/colors/colorful5" csCatId="colorful" phldr="1"/>
      <dgm:spPr/>
      <dgm:t>
        <a:bodyPr/>
        <a:lstStyle/>
        <a:p>
          <a:endParaRPr lang="es-EC"/>
        </a:p>
      </dgm:t>
    </dgm:pt>
    <dgm:pt modelId="{8E3F1A5E-DBF1-409A-A308-C3AE4C18D465}">
      <dgm:prSet phldrT="[Texto]"/>
      <dgm:spPr/>
      <dgm:t>
        <a:bodyPr/>
        <a:lstStyle/>
        <a:p>
          <a:r>
            <a:rPr lang="es-EC" dirty="0" smtClean="0"/>
            <a:t>HIPOTESIS</a:t>
          </a:r>
          <a:endParaRPr lang="es-EC" dirty="0"/>
        </a:p>
      </dgm:t>
    </dgm:pt>
    <dgm:pt modelId="{6A389072-96F0-4CC8-A625-494CF63EA2C8}" type="parTrans" cxnId="{D4BF9177-891B-4218-A789-2FA1E63A8221}">
      <dgm:prSet/>
      <dgm:spPr/>
      <dgm:t>
        <a:bodyPr/>
        <a:lstStyle/>
        <a:p>
          <a:endParaRPr lang="es-EC"/>
        </a:p>
      </dgm:t>
    </dgm:pt>
    <dgm:pt modelId="{00A08630-768B-417C-A3C7-B04A2FB91C15}" type="sibTrans" cxnId="{D4BF9177-891B-4218-A789-2FA1E63A8221}">
      <dgm:prSet/>
      <dgm:spPr/>
      <dgm:t>
        <a:bodyPr/>
        <a:lstStyle/>
        <a:p>
          <a:endParaRPr lang="es-EC"/>
        </a:p>
      </dgm:t>
    </dgm:pt>
    <dgm:pt modelId="{CDF1FFC1-72CB-4DCA-9539-D8E27C2FE5DC}">
      <dgm:prSet phldrT="[Texto]"/>
      <dgm:spPr/>
      <dgm:t>
        <a:bodyPr/>
        <a:lstStyle/>
        <a:p>
          <a:r>
            <a:rPr lang="es-ES" dirty="0" smtClean="0"/>
            <a:t>En la Escuela Superior Militar ¨Eloy Alfaro¨  se realiza un análisis de los factores de deserción y permanencia de los cadetes. </a:t>
          </a:r>
          <a:endParaRPr lang="es-EC" dirty="0"/>
        </a:p>
      </dgm:t>
    </dgm:pt>
    <dgm:pt modelId="{A76F8D74-3DAE-4A22-A5E3-32D26482F102}" type="parTrans" cxnId="{6FC31B75-E8C6-4398-8D59-C2A825C10D60}">
      <dgm:prSet/>
      <dgm:spPr/>
      <dgm:t>
        <a:bodyPr/>
        <a:lstStyle/>
        <a:p>
          <a:endParaRPr lang="es-EC"/>
        </a:p>
      </dgm:t>
    </dgm:pt>
    <dgm:pt modelId="{A9F11A1A-008F-4A1E-BE3E-65800EF108F5}" type="sibTrans" cxnId="{6FC31B75-E8C6-4398-8D59-C2A825C10D60}">
      <dgm:prSet/>
      <dgm:spPr/>
      <dgm:t>
        <a:bodyPr/>
        <a:lstStyle/>
        <a:p>
          <a:endParaRPr lang="es-EC"/>
        </a:p>
      </dgm:t>
    </dgm:pt>
    <dgm:pt modelId="{455A826E-63FB-48B4-9E58-F9C682C944FB}" type="pres">
      <dgm:prSet presAssocID="{BE9F6741-C0C6-4CE6-98FE-4804CE076815}" presName="theList" presStyleCnt="0">
        <dgm:presLayoutVars>
          <dgm:dir/>
          <dgm:animLvl val="lvl"/>
          <dgm:resizeHandles val="exact"/>
        </dgm:presLayoutVars>
      </dgm:prSet>
      <dgm:spPr/>
      <dgm:t>
        <a:bodyPr/>
        <a:lstStyle/>
        <a:p>
          <a:endParaRPr lang="es-EC"/>
        </a:p>
      </dgm:t>
    </dgm:pt>
    <dgm:pt modelId="{5C9A5287-4D4E-4E73-920B-A44F775E1B9A}" type="pres">
      <dgm:prSet presAssocID="{8E3F1A5E-DBF1-409A-A308-C3AE4C18D465}" presName="compNode" presStyleCnt="0"/>
      <dgm:spPr/>
      <dgm:t>
        <a:bodyPr/>
        <a:lstStyle/>
        <a:p>
          <a:endParaRPr lang="es-EC"/>
        </a:p>
      </dgm:t>
    </dgm:pt>
    <dgm:pt modelId="{730D641F-C8BA-4130-9374-E0417A8925B0}" type="pres">
      <dgm:prSet presAssocID="{8E3F1A5E-DBF1-409A-A308-C3AE4C18D465}" presName="noGeometry" presStyleCnt="0"/>
      <dgm:spPr/>
      <dgm:t>
        <a:bodyPr/>
        <a:lstStyle/>
        <a:p>
          <a:endParaRPr lang="es-EC"/>
        </a:p>
      </dgm:t>
    </dgm:pt>
    <dgm:pt modelId="{79070912-83CA-434F-9223-F33526A793DA}" type="pres">
      <dgm:prSet presAssocID="{8E3F1A5E-DBF1-409A-A308-C3AE4C18D465}" presName="childTextVisible" presStyleLbl="bgAccFollowNode1" presStyleIdx="0" presStyleCnt="1">
        <dgm:presLayoutVars>
          <dgm:bulletEnabled val="1"/>
        </dgm:presLayoutVars>
      </dgm:prSet>
      <dgm:spPr/>
      <dgm:t>
        <a:bodyPr/>
        <a:lstStyle/>
        <a:p>
          <a:endParaRPr lang="es-EC"/>
        </a:p>
      </dgm:t>
    </dgm:pt>
    <dgm:pt modelId="{5A064BB6-9F28-4324-A514-D64A309B1D3C}" type="pres">
      <dgm:prSet presAssocID="{8E3F1A5E-DBF1-409A-A308-C3AE4C18D465}" presName="childTextHidden" presStyleLbl="bgAccFollowNode1" presStyleIdx="0" presStyleCnt="1"/>
      <dgm:spPr/>
      <dgm:t>
        <a:bodyPr/>
        <a:lstStyle/>
        <a:p>
          <a:endParaRPr lang="es-EC"/>
        </a:p>
      </dgm:t>
    </dgm:pt>
    <dgm:pt modelId="{E7F8EF0E-B422-4A90-9068-55662E145961}" type="pres">
      <dgm:prSet presAssocID="{8E3F1A5E-DBF1-409A-A308-C3AE4C18D465}" presName="parentText" presStyleLbl="node1" presStyleIdx="0" presStyleCnt="1">
        <dgm:presLayoutVars>
          <dgm:chMax val="1"/>
          <dgm:bulletEnabled val="1"/>
        </dgm:presLayoutVars>
      </dgm:prSet>
      <dgm:spPr/>
      <dgm:t>
        <a:bodyPr/>
        <a:lstStyle/>
        <a:p>
          <a:endParaRPr lang="es-EC"/>
        </a:p>
      </dgm:t>
    </dgm:pt>
  </dgm:ptLst>
  <dgm:cxnLst>
    <dgm:cxn modelId="{F232E951-1E0D-4492-A68C-6F88B23127E6}" type="presOf" srcId="{CDF1FFC1-72CB-4DCA-9539-D8E27C2FE5DC}" destId="{5A064BB6-9F28-4324-A514-D64A309B1D3C}" srcOrd="1" destOrd="0" presId="urn:microsoft.com/office/officeart/2005/8/layout/hProcess6"/>
    <dgm:cxn modelId="{6FC31B75-E8C6-4398-8D59-C2A825C10D60}" srcId="{8E3F1A5E-DBF1-409A-A308-C3AE4C18D465}" destId="{CDF1FFC1-72CB-4DCA-9539-D8E27C2FE5DC}" srcOrd="0" destOrd="0" parTransId="{A76F8D74-3DAE-4A22-A5E3-32D26482F102}" sibTransId="{A9F11A1A-008F-4A1E-BE3E-65800EF108F5}"/>
    <dgm:cxn modelId="{D4BF9177-891B-4218-A789-2FA1E63A8221}" srcId="{BE9F6741-C0C6-4CE6-98FE-4804CE076815}" destId="{8E3F1A5E-DBF1-409A-A308-C3AE4C18D465}" srcOrd="0" destOrd="0" parTransId="{6A389072-96F0-4CC8-A625-494CF63EA2C8}" sibTransId="{00A08630-768B-417C-A3C7-B04A2FB91C15}"/>
    <dgm:cxn modelId="{6251B6E5-D7D0-4345-A030-041587A5DC6F}" type="presOf" srcId="{8E3F1A5E-DBF1-409A-A308-C3AE4C18D465}" destId="{E7F8EF0E-B422-4A90-9068-55662E145961}" srcOrd="0" destOrd="0" presId="urn:microsoft.com/office/officeart/2005/8/layout/hProcess6"/>
    <dgm:cxn modelId="{529FE411-1610-4DF3-BEEA-AF912E3F21F4}" type="presOf" srcId="{CDF1FFC1-72CB-4DCA-9539-D8E27C2FE5DC}" destId="{79070912-83CA-434F-9223-F33526A793DA}" srcOrd="0" destOrd="0" presId="urn:microsoft.com/office/officeart/2005/8/layout/hProcess6"/>
    <dgm:cxn modelId="{DB807B05-8D76-460D-89D8-9C9812FAD0CB}" type="presOf" srcId="{BE9F6741-C0C6-4CE6-98FE-4804CE076815}" destId="{455A826E-63FB-48B4-9E58-F9C682C944FB}" srcOrd="0" destOrd="0" presId="urn:microsoft.com/office/officeart/2005/8/layout/hProcess6"/>
    <dgm:cxn modelId="{B30353B9-8420-40B6-88BB-312B381588A2}" type="presParOf" srcId="{455A826E-63FB-48B4-9E58-F9C682C944FB}" destId="{5C9A5287-4D4E-4E73-920B-A44F775E1B9A}" srcOrd="0" destOrd="0" presId="urn:microsoft.com/office/officeart/2005/8/layout/hProcess6"/>
    <dgm:cxn modelId="{59E5E82D-067D-499C-848E-383BA9BE7C60}" type="presParOf" srcId="{5C9A5287-4D4E-4E73-920B-A44F775E1B9A}" destId="{730D641F-C8BA-4130-9374-E0417A8925B0}" srcOrd="0" destOrd="0" presId="urn:microsoft.com/office/officeart/2005/8/layout/hProcess6"/>
    <dgm:cxn modelId="{0AF8C513-E22F-4C08-92B3-BA662C9642FC}" type="presParOf" srcId="{5C9A5287-4D4E-4E73-920B-A44F775E1B9A}" destId="{79070912-83CA-434F-9223-F33526A793DA}" srcOrd="1" destOrd="0" presId="urn:microsoft.com/office/officeart/2005/8/layout/hProcess6"/>
    <dgm:cxn modelId="{D13D4954-591B-48ED-96A6-F9231E344985}" type="presParOf" srcId="{5C9A5287-4D4E-4E73-920B-A44F775E1B9A}" destId="{5A064BB6-9F28-4324-A514-D64A309B1D3C}" srcOrd="2" destOrd="0" presId="urn:microsoft.com/office/officeart/2005/8/layout/hProcess6"/>
    <dgm:cxn modelId="{05BEF28D-7466-4B14-9981-2E99E015DF8B}" type="presParOf" srcId="{5C9A5287-4D4E-4E73-920B-A44F775E1B9A}" destId="{E7F8EF0E-B422-4A90-9068-55662E14596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0522E4-439F-486B-82BB-D1789F36BC64}"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s-EC"/>
        </a:p>
      </dgm:t>
    </dgm:pt>
    <dgm:pt modelId="{6717E5B4-ABF0-4249-B25A-371B550717C7}">
      <dgm:prSet phldrT="[Texto]"/>
      <dgm:spPr/>
      <dgm:t>
        <a:bodyPr/>
        <a:lstStyle/>
        <a:p>
          <a:r>
            <a:rPr lang="es-EC" b="1" dirty="0" smtClean="0">
              <a:ln w="10541" cmpd="sng">
                <a:prstDash val="solid"/>
              </a:ln>
              <a:effectLst>
                <a:outerShdw blurRad="50800" dist="50800" dir="5400000" algn="ctr" rotWithShape="0">
                  <a:schemeClr val="tx1"/>
                </a:outerShdw>
              </a:effectLst>
            </a:rPr>
            <a:t>MARCO TEORICO</a:t>
          </a:r>
          <a:endParaRPr lang="es-EC" dirty="0"/>
        </a:p>
      </dgm:t>
    </dgm:pt>
    <dgm:pt modelId="{D4FEAD3C-5F04-43B5-9A3C-4A218A42F0E2}" type="parTrans" cxnId="{630478FD-6D30-4605-AE2C-8389D29D282F}">
      <dgm:prSet/>
      <dgm:spPr/>
      <dgm:t>
        <a:bodyPr/>
        <a:lstStyle/>
        <a:p>
          <a:endParaRPr lang="es-EC"/>
        </a:p>
      </dgm:t>
    </dgm:pt>
    <dgm:pt modelId="{5297B1FE-4258-42E6-B9AA-2773C8850957}" type="sibTrans" cxnId="{630478FD-6D30-4605-AE2C-8389D29D282F}">
      <dgm:prSet/>
      <dgm:spPr/>
      <dgm:t>
        <a:bodyPr/>
        <a:lstStyle/>
        <a:p>
          <a:endParaRPr lang="es-EC"/>
        </a:p>
      </dgm:t>
    </dgm:pt>
    <dgm:pt modelId="{CFC696CA-F937-4B79-987A-0DCC4E36519A}">
      <dgm:prSet phldrT="[Texto]" phldr="1"/>
      <dgm:spPr/>
      <dgm:t>
        <a:bodyPr/>
        <a:lstStyle/>
        <a:p>
          <a:endParaRPr lang="es-EC" dirty="0"/>
        </a:p>
      </dgm:t>
    </dgm:pt>
    <dgm:pt modelId="{F1E7556A-F5DA-4645-9336-AD69E30C4A88}" type="parTrans" cxnId="{603AA6FA-B91E-4D46-8C86-D96D87F02A22}">
      <dgm:prSet/>
      <dgm:spPr/>
      <dgm:t>
        <a:bodyPr/>
        <a:lstStyle/>
        <a:p>
          <a:endParaRPr lang="es-EC"/>
        </a:p>
      </dgm:t>
    </dgm:pt>
    <dgm:pt modelId="{8D9F11A2-EAA7-4BB1-952B-2601F00C4460}" type="sibTrans" cxnId="{603AA6FA-B91E-4D46-8C86-D96D87F02A22}">
      <dgm:prSet/>
      <dgm:spPr/>
      <dgm:t>
        <a:bodyPr/>
        <a:lstStyle/>
        <a:p>
          <a:endParaRPr lang="es-EC"/>
        </a:p>
      </dgm:t>
    </dgm:pt>
    <dgm:pt modelId="{D8D10F62-8D0B-4BE4-A88A-D94F3B848BAD}">
      <dgm:prSet phldrT="[Texto]" phldr="1"/>
      <dgm:spPr/>
      <dgm:t>
        <a:bodyPr/>
        <a:lstStyle/>
        <a:p>
          <a:endParaRPr lang="es-EC" dirty="0"/>
        </a:p>
      </dgm:t>
    </dgm:pt>
    <dgm:pt modelId="{C592DAF7-5F1C-42FB-BCBD-8C67DC671D6D}" type="parTrans" cxnId="{920E3087-8BDE-42DD-8EB1-4B6141C3B48D}">
      <dgm:prSet/>
      <dgm:spPr/>
      <dgm:t>
        <a:bodyPr/>
        <a:lstStyle/>
        <a:p>
          <a:endParaRPr lang="es-EC"/>
        </a:p>
      </dgm:t>
    </dgm:pt>
    <dgm:pt modelId="{147261E4-3C64-4DA7-A6DB-A68FB6418734}" type="sibTrans" cxnId="{920E3087-8BDE-42DD-8EB1-4B6141C3B48D}">
      <dgm:prSet/>
      <dgm:spPr/>
      <dgm:t>
        <a:bodyPr/>
        <a:lstStyle/>
        <a:p>
          <a:endParaRPr lang="es-EC"/>
        </a:p>
      </dgm:t>
    </dgm:pt>
    <dgm:pt modelId="{49C22C84-41DA-4795-9AF8-F68FD92DA612}" type="pres">
      <dgm:prSet presAssocID="{370522E4-439F-486B-82BB-D1789F36BC64}" presName="Name0" presStyleCnt="0">
        <dgm:presLayoutVars>
          <dgm:chMax val="1"/>
          <dgm:chPref val="1"/>
        </dgm:presLayoutVars>
      </dgm:prSet>
      <dgm:spPr/>
      <dgm:t>
        <a:bodyPr/>
        <a:lstStyle/>
        <a:p>
          <a:endParaRPr lang="es-EC"/>
        </a:p>
      </dgm:t>
    </dgm:pt>
    <dgm:pt modelId="{DA6765D1-9ACC-4966-91C3-2572EE660955}" type="pres">
      <dgm:prSet presAssocID="{6717E5B4-ABF0-4249-B25A-371B550717C7}" presName="Parent" presStyleLbl="node0" presStyleIdx="0" presStyleCnt="1" custScaleY="93154">
        <dgm:presLayoutVars>
          <dgm:chMax val="5"/>
          <dgm:chPref val="5"/>
        </dgm:presLayoutVars>
      </dgm:prSet>
      <dgm:spPr/>
      <dgm:t>
        <a:bodyPr/>
        <a:lstStyle/>
        <a:p>
          <a:endParaRPr lang="es-EC"/>
        </a:p>
      </dgm:t>
    </dgm:pt>
    <dgm:pt modelId="{AE6F7F67-0560-4959-A04B-C4FD92780F54}" type="pres">
      <dgm:prSet presAssocID="{6717E5B4-ABF0-4249-B25A-371B550717C7}" presName="Accent1" presStyleLbl="node1" presStyleIdx="0" presStyleCnt="13"/>
      <dgm:spPr/>
    </dgm:pt>
    <dgm:pt modelId="{1A95E2C7-5171-4C4A-8D04-947DDA3317DF}" type="pres">
      <dgm:prSet presAssocID="{6717E5B4-ABF0-4249-B25A-371B550717C7}" presName="Accent2" presStyleLbl="node1" presStyleIdx="1" presStyleCnt="13"/>
      <dgm:spPr/>
    </dgm:pt>
    <dgm:pt modelId="{AB49F654-D43B-439E-9855-AE266F603AAD}" type="pres">
      <dgm:prSet presAssocID="{6717E5B4-ABF0-4249-B25A-371B550717C7}" presName="Accent3" presStyleLbl="node1" presStyleIdx="2" presStyleCnt="13"/>
      <dgm:spPr/>
    </dgm:pt>
    <dgm:pt modelId="{DC3CDAEA-DA51-4CFA-973D-0F2D7FDA79CD}" type="pres">
      <dgm:prSet presAssocID="{6717E5B4-ABF0-4249-B25A-371B550717C7}" presName="Accent4" presStyleLbl="node1" presStyleIdx="3" presStyleCnt="13"/>
      <dgm:spPr/>
    </dgm:pt>
    <dgm:pt modelId="{AE90D310-F9DB-48A7-BB98-97CBDAA30D7F}" type="pres">
      <dgm:prSet presAssocID="{6717E5B4-ABF0-4249-B25A-371B550717C7}" presName="Accent5" presStyleLbl="node1" presStyleIdx="4" presStyleCnt="13"/>
      <dgm:spPr/>
    </dgm:pt>
    <dgm:pt modelId="{C2213D96-4765-4C6C-86B5-963F25D25B7A}" type="pres">
      <dgm:prSet presAssocID="{6717E5B4-ABF0-4249-B25A-371B550717C7}" presName="Accent6" presStyleLbl="node1" presStyleIdx="5" presStyleCnt="13"/>
      <dgm:spPr/>
    </dgm:pt>
    <dgm:pt modelId="{8D3AEA83-3CD2-4EB6-95C7-322B3F14243F}" type="pres">
      <dgm:prSet presAssocID="{CFC696CA-F937-4B79-987A-0DCC4E36519A}" presName="Child1" presStyleLbl="node1" presStyleIdx="6" presStyleCnt="13">
        <dgm:presLayoutVars>
          <dgm:chMax val="0"/>
          <dgm:chPref val="0"/>
        </dgm:presLayoutVars>
      </dgm:prSet>
      <dgm:spPr/>
      <dgm:t>
        <a:bodyPr/>
        <a:lstStyle/>
        <a:p>
          <a:endParaRPr lang="es-EC"/>
        </a:p>
      </dgm:t>
    </dgm:pt>
    <dgm:pt modelId="{6C7B3834-81EA-4360-9B06-7EB4D5706A3C}" type="pres">
      <dgm:prSet presAssocID="{CFC696CA-F937-4B79-987A-0DCC4E36519A}" presName="Accent7" presStyleCnt="0"/>
      <dgm:spPr/>
    </dgm:pt>
    <dgm:pt modelId="{576EF014-D811-483B-84F9-CB19A31A816F}" type="pres">
      <dgm:prSet presAssocID="{CFC696CA-F937-4B79-987A-0DCC4E36519A}" presName="AccentHold1" presStyleLbl="node1" presStyleIdx="7" presStyleCnt="13"/>
      <dgm:spPr/>
    </dgm:pt>
    <dgm:pt modelId="{5E4A48A9-E9F6-4D46-9D14-8C52A8F8CE90}" type="pres">
      <dgm:prSet presAssocID="{CFC696CA-F937-4B79-987A-0DCC4E36519A}" presName="Accent8" presStyleCnt="0"/>
      <dgm:spPr/>
    </dgm:pt>
    <dgm:pt modelId="{57F7DEC0-630C-4777-AA2B-EC641183016D}" type="pres">
      <dgm:prSet presAssocID="{CFC696CA-F937-4B79-987A-0DCC4E36519A}" presName="AccentHold2" presStyleLbl="node1" presStyleIdx="8" presStyleCnt="13"/>
      <dgm:spPr/>
    </dgm:pt>
    <dgm:pt modelId="{9683848B-A0EC-428F-82FF-E293EED9B1CD}" type="pres">
      <dgm:prSet presAssocID="{D8D10F62-8D0B-4BE4-A88A-D94F3B848BAD}" presName="Child2" presStyleLbl="node1" presStyleIdx="9" presStyleCnt="13">
        <dgm:presLayoutVars>
          <dgm:chMax val="0"/>
          <dgm:chPref val="0"/>
        </dgm:presLayoutVars>
      </dgm:prSet>
      <dgm:spPr/>
      <dgm:t>
        <a:bodyPr/>
        <a:lstStyle/>
        <a:p>
          <a:endParaRPr lang="es-EC"/>
        </a:p>
      </dgm:t>
    </dgm:pt>
    <dgm:pt modelId="{9DBBED64-456F-45D9-81B0-6FCE8A7C38CD}" type="pres">
      <dgm:prSet presAssocID="{D8D10F62-8D0B-4BE4-A88A-D94F3B848BAD}" presName="Accent9" presStyleCnt="0"/>
      <dgm:spPr/>
    </dgm:pt>
    <dgm:pt modelId="{9E4A88E8-3C4C-4C2B-8325-351F6944AFAC}" type="pres">
      <dgm:prSet presAssocID="{D8D10F62-8D0B-4BE4-A88A-D94F3B848BAD}" presName="AccentHold1" presStyleLbl="node1" presStyleIdx="10" presStyleCnt="13"/>
      <dgm:spPr/>
    </dgm:pt>
    <dgm:pt modelId="{B54D372D-C021-4AA2-BD63-9A4BB0A486CA}" type="pres">
      <dgm:prSet presAssocID="{D8D10F62-8D0B-4BE4-A88A-D94F3B848BAD}" presName="Accent10" presStyleCnt="0"/>
      <dgm:spPr/>
    </dgm:pt>
    <dgm:pt modelId="{C0E450C3-CB62-4D72-80A1-737AF7BDF871}" type="pres">
      <dgm:prSet presAssocID="{D8D10F62-8D0B-4BE4-A88A-D94F3B848BAD}" presName="AccentHold2" presStyleLbl="node1" presStyleIdx="11" presStyleCnt="13"/>
      <dgm:spPr/>
    </dgm:pt>
    <dgm:pt modelId="{28FD92D3-27D0-4E43-996C-34CEA2BC89E6}" type="pres">
      <dgm:prSet presAssocID="{D8D10F62-8D0B-4BE4-A88A-D94F3B848BAD}" presName="Accent11" presStyleCnt="0"/>
      <dgm:spPr/>
    </dgm:pt>
    <dgm:pt modelId="{F0DD0043-F8C3-49FA-9D39-A8DFCE1564F3}" type="pres">
      <dgm:prSet presAssocID="{D8D10F62-8D0B-4BE4-A88A-D94F3B848BAD}" presName="AccentHold3" presStyleLbl="node1" presStyleIdx="12" presStyleCnt="13"/>
      <dgm:spPr/>
    </dgm:pt>
  </dgm:ptLst>
  <dgm:cxnLst>
    <dgm:cxn modelId="{920E3087-8BDE-42DD-8EB1-4B6141C3B48D}" srcId="{6717E5B4-ABF0-4249-B25A-371B550717C7}" destId="{D8D10F62-8D0B-4BE4-A88A-D94F3B848BAD}" srcOrd="1" destOrd="0" parTransId="{C592DAF7-5F1C-42FB-BCBD-8C67DC671D6D}" sibTransId="{147261E4-3C64-4DA7-A6DB-A68FB6418734}"/>
    <dgm:cxn modelId="{630478FD-6D30-4605-AE2C-8389D29D282F}" srcId="{370522E4-439F-486B-82BB-D1789F36BC64}" destId="{6717E5B4-ABF0-4249-B25A-371B550717C7}" srcOrd="0" destOrd="0" parTransId="{D4FEAD3C-5F04-43B5-9A3C-4A218A42F0E2}" sibTransId="{5297B1FE-4258-42E6-B9AA-2773C8850957}"/>
    <dgm:cxn modelId="{3657A388-9D4C-418E-866F-B941E56DD2FF}" type="presOf" srcId="{370522E4-439F-486B-82BB-D1789F36BC64}" destId="{49C22C84-41DA-4795-9AF8-F68FD92DA612}" srcOrd="0" destOrd="0" presId="urn:microsoft.com/office/officeart/2009/3/layout/CircleRelationship"/>
    <dgm:cxn modelId="{603AA6FA-B91E-4D46-8C86-D96D87F02A22}" srcId="{6717E5B4-ABF0-4249-B25A-371B550717C7}" destId="{CFC696CA-F937-4B79-987A-0DCC4E36519A}" srcOrd="0" destOrd="0" parTransId="{F1E7556A-F5DA-4645-9336-AD69E30C4A88}" sibTransId="{8D9F11A2-EAA7-4BB1-952B-2601F00C4460}"/>
    <dgm:cxn modelId="{F658A85B-F07C-4237-9371-A280647D4A90}" type="presOf" srcId="{CFC696CA-F937-4B79-987A-0DCC4E36519A}" destId="{8D3AEA83-3CD2-4EB6-95C7-322B3F14243F}" srcOrd="0" destOrd="0" presId="urn:microsoft.com/office/officeart/2009/3/layout/CircleRelationship"/>
    <dgm:cxn modelId="{0828B4D2-F1F6-490A-BE8F-009CE41A93BB}" type="presOf" srcId="{6717E5B4-ABF0-4249-B25A-371B550717C7}" destId="{DA6765D1-9ACC-4966-91C3-2572EE660955}" srcOrd="0" destOrd="0" presId="urn:microsoft.com/office/officeart/2009/3/layout/CircleRelationship"/>
    <dgm:cxn modelId="{9DE63286-BCC8-4F38-874E-514017277460}" type="presOf" srcId="{D8D10F62-8D0B-4BE4-A88A-D94F3B848BAD}" destId="{9683848B-A0EC-428F-82FF-E293EED9B1CD}" srcOrd="0" destOrd="0" presId="urn:microsoft.com/office/officeart/2009/3/layout/CircleRelationship"/>
    <dgm:cxn modelId="{E3A1460A-2B5A-4E3C-B5A5-2C5DE4A7E775}" type="presParOf" srcId="{49C22C84-41DA-4795-9AF8-F68FD92DA612}" destId="{DA6765D1-9ACC-4966-91C3-2572EE660955}" srcOrd="0" destOrd="0" presId="urn:microsoft.com/office/officeart/2009/3/layout/CircleRelationship"/>
    <dgm:cxn modelId="{6B4A34C2-DDB3-46AE-90C4-2FE8213969AA}" type="presParOf" srcId="{49C22C84-41DA-4795-9AF8-F68FD92DA612}" destId="{AE6F7F67-0560-4959-A04B-C4FD92780F54}" srcOrd="1" destOrd="0" presId="urn:microsoft.com/office/officeart/2009/3/layout/CircleRelationship"/>
    <dgm:cxn modelId="{1E290615-BAAB-4821-B54D-F354587A4A99}" type="presParOf" srcId="{49C22C84-41DA-4795-9AF8-F68FD92DA612}" destId="{1A95E2C7-5171-4C4A-8D04-947DDA3317DF}" srcOrd="2" destOrd="0" presId="urn:microsoft.com/office/officeart/2009/3/layout/CircleRelationship"/>
    <dgm:cxn modelId="{AA5BAB99-BBFC-4502-84B8-CA1C809D8CB0}" type="presParOf" srcId="{49C22C84-41DA-4795-9AF8-F68FD92DA612}" destId="{AB49F654-D43B-439E-9855-AE266F603AAD}" srcOrd="3" destOrd="0" presId="urn:microsoft.com/office/officeart/2009/3/layout/CircleRelationship"/>
    <dgm:cxn modelId="{3A34DC5A-FD17-4896-81E2-AA97B522B4EF}" type="presParOf" srcId="{49C22C84-41DA-4795-9AF8-F68FD92DA612}" destId="{DC3CDAEA-DA51-4CFA-973D-0F2D7FDA79CD}" srcOrd="4" destOrd="0" presId="urn:microsoft.com/office/officeart/2009/3/layout/CircleRelationship"/>
    <dgm:cxn modelId="{D441530C-E430-49D9-A6F8-AB22253DBB1B}" type="presParOf" srcId="{49C22C84-41DA-4795-9AF8-F68FD92DA612}" destId="{AE90D310-F9DB-48A7-BB98-97CBDAA30D7F}" srcOrd="5" destOrd="0" presId="urn:microsoft.com/office/officeart/2009/3/layout/CircleRelationship"/>
    <dgm:cxn modelId="{62F630DC-20AC-47D2-B883-075E0841F0F3}" type="presParOf" srcId="{49C22C84-41DA-4795-9AF8-F68FD92DA612}" destId="{C2213D96-4765-4C6C-86B5-963F25D25B7A}" srcOrd="6" destOrd="0" presId="urn:microsoft.com/office/officeart/2009/3/layout/CircleRelationship"/>
    <dgm:cxn modelId="{464B70AD-8790-4F1D-A533-16F20E3D9E94}" type="presParOf" srcId="{49C22C84-41DA-4795-9AF8-F68FD92DA612}" destId="{8D3AEA83-3CD2-4EB6-95C7-322B3F14243F}" srcOrd="7" destOrd="0" presId="urn:microsoft.com/office/officeart/2009/3/layout/CircleRelationship"/>
    <dgm:cxn modelId="{83AE17AA-7627-4C89-84B3-96D68AC2F73D}" type="presParOf" srcId="{49C22C84-41DA-4795-9AF8-F68FD92DA612}" destId="{6C7B3834-81EA-4360-9B06-7EB4D5706A3C}" srcOrd="8" destOrd="0" presId="urn:microsoft.com/office/officeart/2009/3/layout/CircleRelationship"/>
    <dgm:cxn modelId="{7434BC66-9CAA-4A39-AACA-FD03259EED86}" type="presParOf" srcId="{6C7B3834-81EA-4360-9B06-7EB4D5706A3C}" destId="{576EF014-D811-483B-84F9-CB19A31A816F}" srcOrd="0" destOrd="0" presId="urn:microsoft.com/office/officeart/2009/3/layout/CircleRelationship"/>
    <dgm:cxn modelId="{3DE2179B-B4B5-433C-B570-30520D89152D}" type="presParOf" srcId="{49C22C84-41DA-4795-9AF8-F68FD92DA612}" destId="{5E4A48A9-E9F6-4D46-9D14-8C52A8F8CE90}" srcOrd="9" destOrd="0" presId="urn:microsoft.com/office/officeart/2009/3/layout/CircleRelationship"/>
    <dgm:cxn modelId="{4A16B2C4-5914-4043-9282-62CABB816D7E}" type="presParOf" srcId="{5E4A48A9-E9F6-4D46-9D14-8C52A8F8CE90}" destId="{57F7DEC0-630C-4777-AA2B-EC641183016D}" srcOrd="0" destOrd="0" presId="urn:microsoft.com/office/officeart/2009/3/layout/CircleRelationship"/>
    <dgm:cxn modelId="{A5591481-14A8-447D-814B-CA9856EF5989}" type="presParOf" srcId="{49C22C84-41DA-4795-9AF8-F68FD92DA612}" destId="{9683848B-A0EC-428F-82FF-E293EED9B1CD}" srcOrd="10" destOrd="0" presId="urn:microsoft.com/office/officeart/2009/3/layout/CircleRelationship"/>
    <dgm:cxn modelId="{5219BC39-424F-4142-B5E9-CECA42D01FD0}" type="presParOf" srcId="{49C22C84-41DA-4795-9AF8-F68FD92DA612}" destId="{9DBBED64-456F-45D9-81B0-6FCE8A7C38CD}" srcOrd="11" destOrd="0" presId="urn:microsoft.com/office/officeart/2009/3/layout/CircleRelationship"/>
    <dgm:cxn modelId="{06F5FDD7-9789-4B4C-9841-F0F7BD9CBA8F}" type="presParOf" srcId="{9DBBED64-456F-45D9-81B0-6FCE8A7C38CD}" destId="{9E4A88E8-3C4C-4C2B-8325-351F6944AFAC}" srcOrd="0" destOrd="0" presId="urn:microsoft.com/office/officeart/2009/3/layout/CircleRelationship"/>
    <dgm:cxn modelId="{BCC8585A-E785-40F1-BF06-5CB2D74D8169}" type="presParOf" srcId="{49C22C84-41DA-4795-9AF8-F68FD92DA612}" destId="{B54D372D-C021-4AA2-BD63-9A4BB0A486CA}" srcOrd="12" destOrd="0" presId="urn:microsoft.com/office/officeart/2009/3/layout/CircleRelationship"/>
    <dgm:cxn modelId="{62A0ECB3-084A-47AF-B49B-C648F36B2FA7}" type="presParOf" srcId="{B54D372D-C021-4AA2-BD63-9A4BB0A486CA}" destId="{C0E450C3-CB62-4D72-80A1-737AF7BDF871}" srcOrd="0" destOrd="0" presId="urn:microsoft.com/office/officeart/2009/3/layout/CircleRelationship"/>
    <dgm:cxn modelId="{C4C6A7DC-392A-4A84-A568-8656B2090973}" type="presParOf" srcId="{49C22C84-41DA-4795-9AF8-F68FD92DA612}" destId="{28FD92D3-27D0-4E43-996C-34CEA2BC89E6}" srcOrd="13" destOrd="0" presId="urn:microsoft.com/office/officeart/2009/3/layout/CircleRelationship"/>
    <dgm:cxn modelId="{982735EF-E5EE-4E57-80CA-D72C91BF54CB}" type="presParOf" srcId="{28FD92D3-27D0-4E43-996C-34CEA2BC89E6}" destId="{F0DD0043-F8C3-49FA-9D39-A8DFCE1564F3}"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F271D3-4CE0-4E8A-B7A7-A6B5CCD5FB8B}" type="datetimeFigureOut">
              <a:rPr lang="es-EC" smtClean="0"/>
              <a:pPr/>
              <a:t>27/06/2017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FCAC072-4892-48BE-B8E4-97032936A027}"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271D3-4CE0-4E8A-B7A7-A6B5CCD5FB8B}" type="datetimeFigureOut">
              <a:rPr lang="es-EC" smtClean="0"/>
              <a:pPr/>
              <a:t>27/06/2017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AC072-4892-48BE-B8E4-97032936A02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jpeg"/><Relationship Id="rId7" Type="http://schemas.openxmlformats.org/officeDocument/2006/relationships/diagramLayout" Target="../diagrams/layout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6.jpeg"/><Relationship Id="rId10" Type="http://schemas.microsoft.com/office/2007/relationships/diagramDrawing" Target="../diagrams/drawing17.xml"/><Relationship Id="rId4" Type="http://schemas.openxmlformats.org/officeDocument/2006/relationships/image" Target="../media/image5.jpeg"/><Relationship Id="rId9" Type="http://schemas.openxmlformats.org/officeDocument/2006/relationships/diagramColors" Target="../diagrams/colors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7.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FABIAN ESMIL\ESCUDOS\ESC POLITECNICA EJER (ESPE).jpg"/>
          <p:cNvPicPr>
            <a:picLocks noChangeAspect="1" noChangeArrowheads="1"/>
          </p:cNvPicPr>
          <p:nvPr/>
        </p:nvPicPr>
        <p:blipFill>
          <a:blip r:embed="rId2" cstate="print"/>
          <a:srcRect/>
          <a:stretch>
            <a:fillRect/>
          </a:stretch>
        </p:blipFill>
        <p:spPr bwMode="auto">
          <a:xfrm>
            <a:off x="3419872" y="1988840"/>
            <a:ext cx="2016224" cy="1440160"/>
          </a:xfrm>
          <a:prstGeom prst="rect">
            <a:avLst/>
          </a:prstGeom>
          <a:noFill/>
        </p:spPr>
      </p:pic>
      <p:sp>
        <p:nvSpPr>
          <p:cNvPr id="2" name="1 Título"/>
          <p:cNvSpPr>
            <a:spLocks noGrp="1"/>
          </p:cNvSpPr>
          <p:nvPr>
            <p:ph type="ctrTitle"/>
          </p:nvPr>
        </p:nvSpPr>
        <p:spPr>
          <a:xfrm>
            <a:off x="467544" y="620688"/>
            <a:ext cx="7772400" cy="1467594"/>
          </a:xfrm>
        </p:spPr>
        <p:txBody>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50800" dir="5400000" algn="ctr" rotWithShape="0">
                    <a:schemeClr val="tx1"/>
                  </a:outerShdw>
                </a:effectLst>
              </a:rPr>
              <a:t>ESCUELA POLITÉCNICA DEL EJÉRCITO</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50800" dir="5400000" algn="ctr" rotWithShape="0">
                  <a:schemeClr val="tx1"/>
                </a:outerShdw>
              </a:effectLst>
            </a:endParaRPr>
          </a:p>
        </p:txBody>
      </p:sp>
      <p:sp>
        <p:nvSpPr>
          <p:cNvPr id="3" name="2 Subtítulo"/>
          <p:cNvSpPr>
            <a:spLocks noGrp="1"/>
          </p:cNvSpPr>
          <p:nvPr>
            <p:ph type="subTitle" idx="1"/>
          </p:nvPr>
        </p:nvSpPr>
        <p:spPr>
          <a:xfrm>
            <a:off x="1043608" y="3573016"/>
            <a:ext cx="6768752" cy="1752600"/>
          </a:xfr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DEPARTAMENTO DE SEGURIDAD Y DEFENSA</a:t>
            </a:r>
          </a:p>
          <a:p>
            <a:endPar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KDTE. TRP. TORRES LOJÁN VICENTE FABIÁN</a:t>
            </a:r>
          </a:p>
          <a:p>
            <a:pPr algn="just"/>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KDTE. COM. YANEZ SALGADO PAUL DAVID </a:t>
            </a:r>
          </a:p>
          <a:p>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92435406"/>
              </p:ext>
            </p:extLst>
          </p:nvPr>
        </p:nvGraphicFramePr>
        <p:xfrm>
          <a:off x="323528" y="-531440"/>
          <a:ext cx="10801200" cy="7829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4596075"/>
              </p:ext>
            </p:extLst>
          </p:nvPr>
        </p:nvGraphicFramePr>
        <p:xfrm>
          <a:off x="107504" y="-171401"/>
          <a:ext cx="9433048" cy="669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26156395"/>
              </p:ext>
            </p:extLst>
          </p:nvPr>
        </p:nvGraphicFramePr>
        <p:xfrm>
          <a:off x="-2340768" y="-747464"/>
          <a:ext cx="11881320" cy="820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64998232"/>
              </p:ext>
            </p:extLst>
          </p:nvPr>
        </p:nvGraphicFramePr>
        <p:xfrm>
          <a:off x="-1126976" y="116631"/>
          <a:ext cx="8867328" cy="600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52035369"/>
              </p:ext>
            </p:extLst>
          </p:nvPr>
        </p:nvGraphicFramePr>
        <p:xfrm>
          <a:off x="-540568" y="-459432"/>
          <a:ext cx="70567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E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a:t>
            </a:r>
            <a:r>
              <a:rPr lang="es-E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permanente FORMA DE PRESIÓN de sus más antiguos, propia de una Institución Militar, le MOTIVA para CONTINUAR LA VIDA MILITAR, de una manera¨:</a:t>
            </a:r>
            <a:r>
              <a:rPr lang="es-EC"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EC"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C"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Gráfico"/>
          <p:cNvGraphicFramePr/>
          <p:nvPr>
            <p:extLst>
              <p:ext uri="{D42A27DB-BD31-4B8C-83A1-F6EECF244321}">
                <p14:modId xmlns:p14="http://schemas.microsoft.com/office/powerpoint/2010/main" val="751216181"/>
              </p:ext>
            </p:extLst>
          </p:nvPr>
        </p:nvGraphicFramePr>
        <p:xfrm>
          <a:off x="971600" y="1628800"/>
          <a:ext cx="7272808"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dirty="0" smtClean="0"/>
              <a:t/>
            </a:r>
            <a:br>
              <a:rPr lang="es-ES" sz="2700" dirty="0" smtClean="0"/>
            </a:br>
            <a:r>
              <a:rPr lang="es-ES" sz="2700" dirty="0"/>
              <a:t/>
            </a:r>
            <a:br>
              <a:rPr lang="es-ES" sz="2700" dirty="0"/>
            </a:br>
            <a:r>
              <a:rPr lang="es-E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100" dirty="0">
                <a:ln w="18415" cmpd="sng">
                  <a:solidFill>
                    <a:srgbClr val="FFFFFF"/>
                  </a:solidFill>
                  <a:prstDash val="solid"/>
                </a:ln>
                <a:solidFill>
                  <a:srgbClr val="FFFFFF"/>
                </a:solidFill>
                <a:effectLst>
                  <a:outerShdw blurRad="63500" dir="3600000" algn="tl" rotWithShape="0">
                    <a:srgbClr val="000000">
                      <a:alpha val="70000"/>
                    </a:srgbClr>
                  </a:outerShdw>
                </a:effectLst>
              </a:rPr>
              <a:t>Al finalizar el período de instrucción en la Base Pucará, su ESTADO DE ÁNIMO para continuar la vida militar es¨:</a:t>
            </a:r>
            <a:r>
              <a:rPr lang="es-EC" dirty="0"/>
              <a:t/>
            </a:r>
            <a:br>
              <a:rPr lang="es-EC" dirty="0"/>
            </a:br>
            <a:endParaRPr lang="es-EC" dirty="0"/>
          </a:p>
        </p:txBody>
      </p:sp>
      <p:graphicFrame>
        <p:nvGraphicFramePr>
          <p:cNvPr id="4" name="3 Gráfico"/>
          <p:cNvGraphicFramePr/>
          <p:nvPr>
            <p:extLst>
              <p:ext uri="{D42A27DB-BD31-4B8C-83A1-F6EECF244321}">
                <p14:modId xmlns:p14="http://schemas.microsoft.com/office/powerpoint/2010/main" val="697711683"/>
              </p:ext>
            </p:extLst>
          </p:nvPr>
        </p:nvGraphicFramePr>
        <p:xfrm>
          <a:off x="1331640" y="1700808"/>
          <a:ext cx="6984776" cy="40320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29831318"/>
              </p:ext>
            </p:extLst>
          </p:nvPr>
        </p:nvGraphicFramePr>
        <p:xfrm>
          <a:off x="-900608" y="-315416"/>
          <a:ext cx="11449272"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169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graphicEl>
                                              <a:dgm id="{1F95CAF9-A707-43ED-9F6E-516761A7F537}"/>
                                            </p:graphicEl>
                                          </p:spTgt>
                                        </p:tgtEl>
                                        <p:attrNameLst>
                                          <p:attrName>style.color</p:attrName>
                                        </p:attrNameLst>
                                      </p:cBhvr>
                                      <p:by>
                                        <p:hsl h="7200000" s="0" l="0"/>
                                      </p:by>
                                    </p:animClr>
                                    <p:animClr clrSpc="hsl" dir="cw">
                                      <p:cBhvr>
                                        <p:cTn id="7" dur="500" fill="hold"/>
                                        <p:tgtEl>
                                          <p:spTgt spid="5">
                                            <p:graphicEl>
                                              <a:dgm id="{1F95CAF9-A707-43ED-9F6E-516761A7F537}"/>
                                            </p:graphicEl>
                                          </p:spTgt>
                                        </p:tgtEl>
                                        <p:attrNameLst>
                                          <p:attrName>fillcolor</p:attrName>
                                        </p:attrNameLst>
                                      </p:cBhvr>
                                      <p:by>
                                        <p:hsl h="7200000" s="0" l="0"/>
                                      </p:by>
                                    </p:animClr>
                                    <p:animClr clrSpc="hsl" dir="cw">
                                      <p:cBhvr>
                                        <p:cTn id="8" dur="500" fill="hold"/>
                                        <p:tgtEl>
                                          <p:spTgt spid="5">
                                            <p:graphicEl>
                                              <a:dgm id="{1F95CAF9-A707-43ED-9F6E-516761A7F537}"/>
                                            </p:graphicEl>
                                          </p:spTgt>
                                        </p:tgtEl>
                                        <p:attrNameLst>
                                          <p:attrName>stroke.color</p:attrName>
                                        </p:attrNameLst>
                                      </p:cBhvr>
                                      <p:by>
                                        <p:hsl h="7200000" s="0" l="0"/>
                                      </p:by>
                                    </p:animClr>
                                    <p:set>
                                      <p:cBhvr>
                                        <p:cTn id="9" dur="500" fill="hold"/>
                                        <p:tgtEl>
                                          <p:spTgt spid="5">
                                            <p:graphicEl>
                                              <a:dgm id="{1F95CAF9-A707-43ED-9F6E-516761A7F537}"/>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5">
                                            <p:graphicEl>
                                              <a:dgm id="{C90F8FD2-3F35-4D41-AC89-BC2592661A97}"/>
                                            </p:graphicEl>
                                          </p:spTgt>
                                        </p:tgtEl>
                                        <p:attrNameLst>
                                          <p:attrName>style.color</p:attrName>
                                        </p:attrNameLst>
                                      </p:cBhvr>
                                      <p:by>
                                        <p:hsl h="7200000" s="0" l="0"/>
                                      </p:by>
                                    </p:animClr>
                                    <p:animClr clrSpc="hsl" dir="cw">
                                      <p:cBhvr>
                                        <p:cTn id="12" dur="500" fill="hold"/>
                                        <p:tgtEl>
                                          <p:spTgt spid="5">
                                            <p:graphicEl>
                                              <a:dgm id="{C90F8FD2-3F35-4D41-AC89-BC2592661A97}"/>
                                            </p:graphicEl>
                                          </p:spTgt>
                                        </p:tgtEl>
                                        <p:attrNameLst>
                                          <p:attrName>fillcolor</p:attrName>
                                        </p:attrNameLst>
                                      </p:cBhvr>
                                      <p:by>
                                        <p:hsl h="7200000" s="0" l="0"/>
                                      </p:by>
                                    </p:animClr>
                                    <p:animClr clrSpc="hsl" dir="cw">
                                      <p:cBhvr>
                                        <p:cTn id="13" dur="500" fill="hold"/>
                                        <p:tgtEl>
                                          <p:spTgt spid="5">
                                            <p:graphicEl>
                                              <a:dgm id="{C90F8FD2-3F35-4D41-AC89-BC2592661A97}"/>
                                            </p:graphicEl>
                                          </p:spTgt>
                                        </p:tgtEl>
                                        <p:attrNameLst>
                                          <p:attrName>stroke.color</p:attrName>
                                        </p:attrNameLst>
                                      </p:cBhvr>
                                      <p:by>
                                        <p:hsl h="7200000" s="0" l="0"/>
                                      </p:by>
                                    </p:animClr>
                                    <p:set>
                                      <p:cBhvr>
                                        <p:cTn id="14" dur="500" fill="hold"/>
                                        <p:tgtEl>
                                          <p:spTgt spid="5">
                                            <p:graphicEl>
                                              <a:dgm id="{C90F8FD2-3F35-4D41-AC89-BC2592661A97}"/>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5">
                                            <p:graphicEl>
                                              <a:dgm id="{B0458C61-B99C-47E5-8B2F-2C287F5D2805}"/>
                                            </p:graphicEl>
                                          </p:spTgt>
                                        </p:tgtEl>
                                        <p:attrNameLst>
                                          <p:attrName>style.color</p:attrName>
                                        </p:attrNameLst>
                                      </p:cBhvr>
                                      <p:by>
                                        <p:hsl h="7200000" s="0" l="0"/>
                                      </p:by>
                                    </p:animClr>
                                    <p:animClr clrSpc="hsl" dir="cw">
                                      <p:cBhvr>
                                        <p:cTn id="17" dur="500" fill="hold"/>
                                        <p:tgtEl>
                                          <p:spTgt spid="5">
                                            <p:graphicEl>
                                              <a:dgm id="{B0458C61-B99C-47E5-8B2F-2C287F5D2805}"/>
                                            </p:graphicEl>
                                          </p:spTgt>
                                        </p:tgtEl>
                                        <p:attrNameLst>
                                          <p:attrName>fillcolor</p:attrName>
                                        </p:attrNameLst>
                                      </p:cBhvr>
                                      <p:by>
                                        <p:hsl h="7200000" s="0" l="0"/>
                                      </p:by>
                                    </p:animClr>
                                    <p:animClr clrSpc="hsl" dir="cw">
                                      <p:cBhvr>
                                        <p:cTn id="18" dur="500" fill="hold"/>
                                        <p:tgtEl>
                                          <p:spTgt spid="5">
                                            <p:graphicEl>
                                              <a:dgm id="{B0458C61-B99C-47E5-8B2F-2C287F5D2805}"/>
                                            </p:graphicEl>
                                          </p:spTgt>
                                        </p:tgtEl>
                                        <p:attrNameLst>
                                          <p:attrName>stroke.color</p:attrName>
                                        </p:attrNameLst>
                                      </p:cBhvr>
                                      <p:by>
                                        <p:hsl h="7200000" s="0" l="0"/>
                                      </p:by>
                                    </p:animClr>
                                    <p:set>
                                      <p:cBhvr>
                                        <p:cTn id="19" dur="500" fill="hold"/>
                                        <p:tgtEl>
                                          <p:spTgt spid="5">
                                            <p:graphicEl>
                                              <a:dgm id="{B0458C61-B99C-47E5-8B2F-2C287F5D2805}"/>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5">
                                            <p:graphicEl>
                                              <a:dgm id="{D9FC9890-B3ED-4453-855A-0BAD6579256D}"/>
                                            </p:graphicEl>
                                          </p:spTgt>
                                        </p:tgtEl>
                                        <p:attrNameLst>
                                          <p:attrName>style.color</p:attrName>
                                        </p:attrNameLst>
                                      </p:cBhvr>
                                      <p:by>
                                        <p:hsl h="7200000" s="0" l="0"/>
                                      </p:by>
                                    </p:animClr>
                                    <p:animClr clrSpc="hsl" dir="cw">
                                      <p:cBhvr>
                                        <p:cTn id="22" dur="500" fill="hold"/>
                                        <p:tgtEl>
                                          <p:spTgt spid="5">
                                            <p:graphicEl>
                                              <a:dgm id="{D9FC9890-B3ED-4453-855A-0BAD6579256D}"/>
                                            </p:graphicEl>
                                          </p:spTgt>
                                        </p:tgtEl>
                                        <p:attrNameLst>
                                          <p:attrName>fillcolor</p:attrName>
                                        </p:attrNameLst>
                                      </p:cBhvr>
                                      <p:by>
                                        <p:hsl h="7200000" s="0" l="0"/>
                                      </p:by>
                                    </p:animClr>
                                    <p:animClr clrSpc="hsl" dir="cw">
                                      <p:cBhvr>
                                        <p:cTn id="23" dur="500" fill="hold"/>
                                        <p:tgtEl>
                                          <p:spTgt spid="5">
                                            <p:graphicEl>
                                              <a:dgm id="{D9FC9890-B3ED-4453-855A-0BAD6579256D}"/>
                                            </p:graphicEl>
                                          </p:spTgt>
                                        </p:tgtEl>
                                        <p:attrNameLst>
                                          <p:attrName>stroke.color</p:attrName>
                                        </p:attrNameLst>
                                      </p:cBhvr>
                                      <p:by>
                                        <p:hsl h="7200000" s="0" l="0"/>
                                      </p:by>
                                    </p:animClr>
                                    <p:set>
                                      <p:cBhvr>
                                        <p:cTn id="24" dur="500" fill="hold"/>
                                        <p:tgtEl>
                                          <p:spTgt spid="5">
                                            <p:graphicEl>
                                              <a:dgm id="{D9FC9890-B3ED-4453-855A-0BAD6579256D}"/>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5">
                                            <p:graphicEl>
                                              <a:dgm id="{13138A87-375B-4355-A425-2B9F4775F582}"/>
                                            </p:graphicEl>
                                          </p:spTgt>
                                        </p:tgtEl>
                                        <p:attrNameLst>
                                          <p:attrName>style.color</p:attrName>
                                        </p:attrNameLst>
                                      </p:cBhvr>
                                      <p:by>
                                        <p:hsl h="7200000" s="0" l="0"/>
                                      </p:by>
                                    </p:animClr>
                                    <p:animClr clrSpc="hsl" dir="cw">
                                      <p:cBhvr>
                                        <p:cTn id="27" dur="500" fill="hold"/>
                                        <p:tgtEl>
                                          <p:spTgt spid="5">
                                            <p:graphicEl>
                                              <a:dgm id="{13138A87-375B-4355-A425-2B9F4775F582}"/>
                                            </p:graphicEl>
                                          </p:spTgt>
                                        </p:tgtEl>
                                        <p:attrNameLst>
                                          <p:attrName>fillcolor</p:attrName>
                                        </p:attrNameLst>
                                      </p:cBhvr>
                                      <p:by>
                                        <p:hsl h="7200000" s="0" l="0"/>
                                      </p:by>
                                    </p:animClr>
                                    <p:animClr clrSpc="hsl" dir="cw">
                                      <p:cBhvr>
                                        <p:cTn id="28" dur="500" fill="hold"/>
                                        <p:tgtEl>
                                          <p:spTgt spid="5">
                                            <p:graphicEl>
                                              <a:dgm id="{13138A87-375B-4355-A425-2B9F4775F582}"/>
                                            </p:graphicEl>
                                          </p:spTgt>
                                        </p:tgtEl>
                                        <p:attrNameLst>
                                          <p:attrName>stroke.color</p:attrName>
                                        </p:attrNameLst>
                                      </p:cBhvr>
                                      <p:by>
                                        <p:hsl h="7200000" s="0" l="0"/>
                                      </p:by>
                                    </p:animClr>
                                    <p:set>
                                      <p:cBhvr>
                                        <p:cTn id="29" dur="500" fill="hold"/>
                                        <p:tgtEl>
                                          <p:spTgt spid="5">
                                            <p:graphicEl>
                                              <a:dgm id="{13138A87-375B-4355-A425-2B9F4775F582}"/>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5">
                                            <p:graphicEl>
                                              <a:dgm id="{321E3816-6A80-4952-A776-26E11503A215}"/>
                                            </p:graphicEl>
                                          </p:spTgt>
                                        </p:tgtEl>
                                        <p:attrNameLst>
                                          <p:attrName>style.color</p:attrName>
                                        </p:attrNameLst>
                                      </p:cBhvr>
                                      <p:by>
                                        <p:hsl h="7200000" s="0" l="0"/>
                                      </p:by>
                                    </p:animClr>
                                    <p:animClr clrSpc="hsl" dir="cw">
                                      <p:cBhvr>
                                        <p:cTn id="32" dur="500" fill="hold"/>
                                        <p:tgtEl>
                                          <p:spTgt spid="5">
                                            <p:graphicEl>
                                              <a:dgm id="{321E3816-6A80-4952-A776-26E11503A215}"/>
                                            </p:graphicEl>
                                          </p:spTgt>
                                        </p:tgtEl>
                                        <p:attrNameLst>
                                          <p:attrName>fillcolor</p:attrName>
                                        </p:attrNameLst>
                                      </p:cBhvr>
                                      <p:by>
                                        <p:hsl h="7200000" s="0" l="0"/>
                                      </p:by>
                                    </p:animClr>
                                    <p:animClr clrSpc="hsl" dir="cw">
                                      <p:cBhvr>
                                        <p:cTn id="33" dur="500" fill="hold"/>
                                        <p:tgtEl>
                                          <p:spTgt spid="5">
                                            <p:graphicEl>
                                              <a:dgm id="{321E3816-6A80-4952-A776-26E11503A215}"/>
                                            </p:graphicEl>
                                          </p:spTgt>
                                        </p:tgtEl>
                                        <p:attrNameLst>
                                          <p:attrName>stroke.color</p:attrName>
                                        </p:attrNameLst>
                                      </p:cBhvr>
                                      <p:by>
                                        <p:hsl h="7200000" s="0" l="0"/>
                                      </p:by>
                                    </p:animClr>
                                    <p:set>
                                      <p:cBhvr>
                                        <p:cTn id="34" dur="500" fill="hold"/>
                                        <p:tgtEl>
                                          <p:spTgt spid="5">
                                            <p:graphicEl>
                                              <a:dgm id="{321E3816-6A80-4952-A776-26E11503A215}"/>
                                            </p:graphicEl>
                                          </p:spTgt>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5">
                                            <p:graphicEl>
                                              <a:dgm id="{D23EA863-B308-497D-B82C-C6F6582291F1}"/>
                                            </p:graphicEl>
                                          </p:spTgt>
                                        </p:tgtEl>
                                        <p:attrNameLst>
                                          <p:attrName>style.color</p:attrName>
                                        </p:attrNameLst>
                                      </p:cBhvr>
                                      <p:by>
                                        <p:hsl h="7200000" s="0" l="0"/>
                                      </p:by>
                                    </p:animClr>
                                    <p:animClr clrSpc="hsl" dir="cw">
                                      <p:cBhvr>
                                        <p:cTn id="37" dur="500" fill="hold"/>
                                        <p:tgtEl>
                                          <p:spTgt spid="5">
                                            <p:graphicEl>
                                              <a:dgm id="{D23EA863-B308-497D-B82C-C6F6582291F1}"/>
                                            </p:graphicEl>
                                          </p:spTgt>
                                        </p:tgtEl>
                                        <p:attrNameLst>
                                          <p:attrName>fillcolor</p:attrName>
                                        </p:attrNameLst>
                                      </p:cBhvr>
                                      <p:by>
                                        <p:hsl h="7200000" s="0" l="0"/>
                                      </p:by>
                                    </p:animClr>
                                    <p:animClr clrSpc="hsl" dir="cw">
                                      <p:cBhvr>
                                        <p:cTn id="38" dur="500" fill="hold"/>
                                        <p:tgtEl>
                                          <p:spTgt spid="5">
                                            <p:graphicEl>
                                              <a:dgm id="{D23EA863-B308-497D-B82C-C6F6582291F1}"/>
                                            </p:graphicEl>
                                          </p:spTgt>
                                        </p:tgtEl>
                                        <p:attrNameLst>
                                          <p:attrName>stroke.color</p:attrName>
                                        </p:attrNameLst>
                                      </p:cBhvr>
                                      <p:by>
                                        <p:hsl h="7200000" s="0" l="0"/>
                                      </p:by>
                                    </p:animClr>
                                    <p:set>
                                      <p:cBhvr>
                                        <p:cTn id="39" dur="500" fill="hold"/>
                                        <p:tgtEl>
                                          <p:spTgt spid="5">
                                            <p:graphicEl>
                                              <a:dgm id="{D23EA863-B308-497D-B82C-C6F6582291F1}"/>
                                            </p:graphicEl>
                                          </p:spTgt>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5">
                                            <p:graphicEl>
                                              <a:dgm id="{A73FBE08-4E9D-4DE0-95DB-7C91B4D2647E}"/>
                                            </p:graphicEl>
                                          </p:spTgt>
                                        </p:tgtEl>
                                        <p:attrNameLst>
                                          <p:attrName>style.color</p:attrName>
                                        </p:attrNameLst>
                                      </p:cBhvr>
                                      <p:by>
                                        <p:hsl h="7200000" s="0" l="0"/>
                                      </p:by>
                                    </p:animClr>
                                    <p:animClr clrSpc="hsl" dir="cw">
                                      <p:cBhvr>
                                        <p:cTn id="42" dur="500" fill="hold"/>
                                        <p:tgtEl>
                                          <p:spTgt spid="5">
                                            <p:graphicEl>
                                              <a:dgm id="{A73FBE08-4E9D-4DE0-95DB-7C91B4D2647E}"/>
                                            </p:graphicEl>
                                          </p:spTgt>
                                        </p:tgtEl>
                                        <p:attrNameLst>
                                          <p:attrName>fillcolor</p:attrName>
                                        </p:attrNameLst>
                                      </p:cBhvr>
                                      <p:by>
                                        <p:hsl h="7200000" s="0" l="0"/>
                                      </p:by>
                                    </p:animClr>
                                    <p:animClr clrSpc="hsl" dir="cw">
                                      <p:cBhvr>
                                        <p:cTn id="43" dur="500" fill="hold"/>
                                        <p:tgtEl>
                                          <p:spTgt spid="5">
                                            <p:graphicEl>
                                              <a:dgm id="{A73FBE08-4E9D-4DE0-95DB-7C91B4D2647E}"/>
                                            </p:graphicEl>
                                          </p:spTgt>
                                        </p:tgtEl>
                                        <p:attrNameLst>
                                          <p:attrName>stroke.color</p:attrName>
                                        </p:attrNameLst>
                                      </p:cBhvr>
                                      <p:by>
                                        <p:hsl h="7200000" s="0" l="0"/>
                                      </p:by>
                                    </p:animClr>
                                    <p:set>
                                      <p:cBhvr>
                                        <p:cTn id="44" dur="500" fill="hold"/>
                                        <p:tgtEl>
                                          <p:spTgt spid="5">
                                            <p:graphicEl>
                                              <a:dgm id="{A73FBE08-4E9D-4DE0-95DB-7C91B4D2647E}"/>
                                            </p:graphicEl>
                                          </p:spTgt>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500" fill="hold"/>
                                        <p:tgtEl>
                                          <p:spTgt spid="5">
                                            <p:graphicEl>
                                              <a:dgm id="{A82CBD00-8341-4DEA-82D7-47139819DC14}"/>
                                            </p:graphicEl>
                                          </p:spTgt>
                                        </p:tgtEl>
                                        <p:attrNameLst>
                                          <p:attrName>style.color</p:attrName>
                                        </p:attrNameLst>
                                      </p:cBhvr>
                                      <p:by>
                                        <p:hsl h="7200000" s="0" l="0"/>
                                      </p:by>
                                    </p:animClr>
                                    <p:animClr clrSpc="hsl" dir="cw">
                                      <p:cBhvr>
                                        <p:cTn id="47" dur="500" fill="hold"/>
                                        <p:tgtEl>
                                          <p:spTgt spid="5">
                                            <p:graphicEl>
                                              <a:dgm id="{A82CBD00-8341-4DEA-82D7-47139819DC14}"/>
                                            </p:graphicEl>
                                          </p:spTgt>
                                        </p:tgtEl>
                                        <p:attrNameLst>
                                          <p:attrName>fillcolor</p:attrName>
                                        </p:attrNameLst>
                                      </p:cBhvr>
                                      <p:by>
                                        <p:hsl h="7200000" s="0" l="0"/>
                                      </p:by>
                                    </p:animClr>
                                    <p:animClr clrSpc="hsl" dir="cw">
                                      <p:cBhvr>
                                        <p:cTn id="48" dur="500" fill="hold"/>
                                        <p:tgtEl>
                                          <p:spTgt spid="5">
                                            <p:graphicEl>
                                              <a:dgm id="{A82CBD00-8341-4DEA-82D7-47139819DC14}"/>
                                            </p:graphicEl>
                                          </p:spTgt>
                                        </p:tgtEl>
                                        <p:attrNameLst>
                                          <p:attrName>stroke.color</p:attrName>
                                        </p:attrNameLst>
                                      </p:cBhvr>
                                      <p:by>
                                        <p:hsl h="7200000" s="0" l="0"/>
                                      </p:by>
                                    </p:animClr>
                                    <p:set>
                                      <p:cBhvr>
                                        <p:cTn id="49" dur="500" fill="hold"/>
                                        <p:tgtEl>
                                          <p:spTgt spid="5">
                                            <p:graphicEl>
                                              <a:dgm id="{A82CBD00-8341-4DEA-82D7-47139819DC14}"/>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769260"/>
            <a:ext cx="449174" cy="603956"/>
          </a:xfrm>
          <a:prstGeom prst="rect">
            <a:avLst/>
          </a:prstGeom>
        </p:spPr>
      </p:pic>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300" y="2711763"/>
            <a:ext cx="455244" cy="606991"/>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95" y="1511220"/>
            <a:ext cx="453737" cy="604982"/>
          </a:xfrm>
          <a:prstGeom prst="rect">
            <a:avLst/>
          </a:prstGeom>
        </p:spPr>
      </p:pic>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0693" y="548680"/>
            <a:ext cx="436812" cy="602500"/>
          </a:xfrm>
          <a:prstGeom prst="rect">
            <a:avLst/>
          </a:prstGeom>
        </p:spPr>
      </p:pic>
      <p:pic>
        <p:nvPicPr>
          <p:cNvPr id="16"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908" y="548680"/>
            <a:ext cx="436812" cy="602500"/>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983" y="1531364"/>
            <a:ext cx="453737" cy="604982"/>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1538784"/>
            <a:ext cx="453737" cy="604982"/>
          </a:xfrm>
          <a:prstGeom prst="rect">
            <a:avLst/>
          </a:prstGeom>
        </p:spPr>
      </p:pic>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700520"/>
            <a:ext cx="455244" cy="606991"/>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251" y="2711763"/>
            <a:ext cx="455244" cy="606991"/>
          </a:xfrm>
          <a:prstGeom prst="rect">
            <a:avLst/>
          </a:prstGeom>
        </p:spPr>
      </p:pic>
      <p:pic>
        <p:nvPicPr>
          <p:cNvPr id="23" name="2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928" y="4725144"/>
            <a:ext cx="449174" cy="603956"/>
          </a:xfrm>
          <a:prstGeom prst="rect">
            <a:avLst/>
          </a:prstGeom>
        </p:spPr>
      </p:pic>
      <p:pic>
        <p:nvPicPr>
          <p:cNvPr id="24" name="2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725144"/>
            <a:ext cx="449174" cy="603956"/>
          </a:xfrm>
          <a:prstGeom prst="rect">
            <a:avLst/>
          </a:prstGeom>
        </p:spPr>
      </p:pic>
      <p:pic>
        <p:nvPicPr>
          <p:cNvPr id="25" name="2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34" y="3855031"/>
            <a:ext cx="449174" cy="603956"/>
          </a:xfrm>
          <a:prstGeom prst="rect">
            <a:avLst/>
          </a:prstGeom>
        </p:spPr>
      </p:pic>
      <p:pic>
        <p:nvPicPr>
          <p:cNvPr id="26" name="2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328" y="3902590"/>
            <a:ext cx="449174" cy="603956"/>
          </a:xfrm>
          <a:prstGeom prst="rect">
            <a:avLst/>
          </a:prstGeom>
        </p:spPr>
      </p:pic>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955623"/>
            <a:ext cx="449174" cy="603956"/>
          </a:xfrm>
          <a:prstGeom prst="rect">
            <a:avLst/>
          </a:prstGeom>
        </p:spPr>
      </p:pic>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562" y="1511220"/>
            <a:ext cx="453737" cy="604982"/>
          </a:xfrm>
          <a:prstGeom prst="rect">
            <a:avLst/>
          </a:prstGeom>
        </p:spPr>
      </p:pic>
      <p:graphicFrame>
        <p:nvGraphicFramePr>
          <p:cNvPr id="29" name="28 Diagrama"/>
          <p:cNvGraphicFramePr/>
          <p:nvPr>
            <p:extLst>
              <p:ext uri="{D42A27DB-BD31-4B8C-83A1-F6EECF244321}">
                <p14:modId xmlns:p14="http://schemas.microsoft.com/office/powerpoint/2010/main" val="1555247267"/>
              </p:ext>
            </p:extLst>
          </p:nvPr>
        </p:nvGraphicFramePr>
        <p:xfrm>
          <a:off x="2915816" y="-27384"/>
          <a:ext cx="7428656" cy="5092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63264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2.5"/>
                                          </p:val>
                                        </p:tav>
                                        <p:tav tm="100000">
                                          <p:val>
                                            <p:strVal val="#ppt_w"/>
                                          </p:val>
                                        </p:tav>
                                      </p:tavLst>
                                    </p:anim>
                                    <p:anim calcmode="lin" valueType="num">
                                      <p:cBhvr>
                                        <p:cTn id="22" dur="500" fill="hold"/>
                                        <p:tgtEl>
                                          <p:spTgt spid="14"/>
                                        </p:tgtEl>
                                        <p:attrNameLst>
                                          <p:attrName>ppt_h</p:attrName>
                                        </p:attrNameLst>
                                      </p:cBhvr>
                                      <p:tavLst>
                                        <p:tav tm="0">
                                          <p:val>
                                            <p:strVal val="#ppt_h*0.01"/>
                                          </p:val>
                                        </p:tav>
                                        <p:tav tm="100000">
                                          <p:val>
                                            <p:strVal val="#ppt_h"/>
                                          </p:val>
                                        </p:tav>
                                      </p:tavLst>
                                    </p:anim>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h+1"/>
                                          </p:val>
                                        </p:tav>
                                        <p:tav tm="100000">
                                          <p:val>
                                            <p:strVal val="#ppt_y"/>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ppt_w*2.5"/>
                                          </p:val>
                                        </p:tav>
                                        <p:tav tm="100000">
                                          <p:val>
                                            <p:strVal val="#ppt_w"/>
                                          </p:val>
                                        </p:tav>
                                      </p:tavLst>
                                    </p:anim>
                                    <p:anim calcmode="lin" valueType="num">
                                      <p:cBhvr>
                                        <p:cTn id="31" dur="500" fill="hold"/>
                                        <p:tgtEl>
                                          <p:spTgt spid="17"/>
                                        </p:tgtEl>
                                        <p:attrNameLst>
                                          <p:attrName>ppt_h</p:attrName>
                                        </p:attrNameLst>
                                      </p:cBhvr>
                                      <p:tavLst>
                                        <p:tav tm="0">
                                          <p:val>
                                            <p:strVal val="#ppt_h*0.01"/>
                                          </p:val>
                                        </p:tav>
                                        <p:tav tm="100000">
                                          <p:val>
                                            <p:strVal val="#ppt_h"/>
                                          </p:val>
                                        </p:tav>
                                      </p:tavLst>
                                    </p:anim>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h+1"/>
                                          </p:val>
                                        </p:tav>
                                        <p:tav tm="100000">
                                          <p:val>
                                            <p:strVal val="#ppt_y"/>
                                          </p:val>
                                        </p:tav>
                                      </p:tavLst>
                                    </p:anim>
                                    <p:animEffect transition="in" filter="fade">
                                      <p:cBhvr>
                                        <p:cTn id="34" dur="500"/>
                                        <p:tgtEl>
                                          <p:spTgt spid="17"/>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strVal val="#ppt_w*2.5"/>
                                          </p:val>
                                        </p:tav>
                                        <p:tav tm="100000">
                                          <p:val>
                                            <p:strVal val="#ppt_w"/>
                                          </p:val>
                                        </p:tav>
                                      </p:tavLst>
                                    </p:anim>
                                    <p:anim calcmode="lin" valueType="num">
                                      <p:cBhvr>
                                        <p:cTn id="38" dur="500" fill="hold"/>
                                        <p:tgtEl>
                                          <p:spTgt spid="18"/>
                                        </p:tgtEl>
                                        <p:attrNameLst>
                                          <p:attrName>ppt_h</p:attrName>
                                        </p:attrNameLst>
                                      </p:cBhvr>
                                      <p:tavLst>
                                        <p:tav tm="0">
                                          <p:val>
                                            <p:strVal val="#ppt_h*0.01"/>
                                          </p:val>
                                        </p:tav>
                                        <p:tav tm="100000">
                                          <p:val>
                                            <p:strVal val="#ppt_h"/>
                                          </p:val>
                                        </p:tav>
                                      </p:tavLst>
                                    </p:anim>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h+1"/>
                                          </p:val>
                                        </p:tav>
                                        <p:tav tm="100000">
                                          <p:val>
                                            <p:strVal val="#ppt_y"/>
                                          </p:val>
                                        </p:tav>
                                      </p:tavLst>
                                    </p:anim>
                                    <p:animEffect transition="in" filter="fade">
                                      <p:cBhvr>
                                        <p:cTn id="41" dur="500"/>
                                        <p:tgtEl>
                                          <p:spTgt spid="18"/>
                                        </p:tgtEl>
                                      </p:cBhvr>
                                    </p:animEffect>
                                  </p:childTnLst>
                                </p:cTn>
                              </p:par>
                              <p:par>
                                <p:cTn id="42" presetID="58" presetClass="entr" presetSubtype="0" ac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strVal val="#ppt_w*2.5"/>
                                          </p:val>
                                        </p:tav>
                                        <p:tav tm="100000">
                                          <p:val>
                                            <p:strVal val="#ppt_w"/>
                                          </p:val>
                                        </p:tav>
                                      </p:tavLst>
                                    </p:anim>
                                    <p:anim calcmode="lin" valueType="num">
                                      <p:cBhvr>
                                        <p:cTn id="45" dur="500" fill="hold"/>
                                        <p:tgtEl>
                                          <p:spTgt spid="29"/>
                                        </p:tgtEl>
                                        <p:attrNameLst>
                                          <p:attrName>ppt_h</p:attrName>
                                        </p:attrNameLst>
                                      </p:cBhvr>
                                      <p:tavLst>
                                        <p:tav tm="0">
                                          <p:val>
                                            <p:strVal val="#ppt_h*0.01"/>
                                          </p:val>
                                        </p:tav>
                                        <p:tav tm="100000">
                                          <p:val>
                                            <p:strVal val="#ppt_h"/>
                                          </p:val>
                                        </p:tav>
                                      </p:tavLst>
                                    </p:anim>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h+1"/>
                                          </p:val>
                                        </p:tav>
                                        <p:tav tm="100000">
                                          <p:val>
                                            <p:strVal val="#ppt_y"/>
                                          </p:val>
                                        </p:tav>
                                      </p:tavLst>
                                    </p:anim>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strVal val="#ppt_w*2.5"/>
                                          </p:val>
                                        </p:tav>
                                        <p:tav tm="100000">
                                          <p:val>
                                            <p:strVal val="#ppt_w"/>
                                          </p:val>
                                        </p:tav>
                                      </p:tavLst>
                                    </p:anim>
                                    <p:anim calcmode="lin" valueType="num">
                                      <p:cBhvr>
                                        <p:cTn id="54" dur="500" fill="hold"/>
                                        <p:tgtEl>
                                          <p:spTgt spid="28"/>
                                        </p:tgtEl>
                                        <p:attrNameLst>
                                          <p:attrName>ppt_h</p:attrName>
                                        </p:attrNameLst>
                                      </p:cBhvr>
                                      <p:tavLst>
                                        <p:tav tm="0">
                                          <p:val>
                                            <p:strVal val="#ppt_h*0.01"/>
                                          </p:val>
                                        </p:tav>
                                        <p:tav tm="100000">
                                          <p:val>
                                            <p:strVal val="#ppt_h"/>
                                          </p:val>
                                        </p:tav>
                                      </p:tavLst>
                                    </p:anim>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h+1"/>
                                          </p:val>
                                        </p:tav>
                                        <p:tav tm="100000">
                                          <p:val>
                                            <p:strVal val="#ppt_y"/>
                                          </p:val>
                                        </p:tav>
                                      </p:tavLst>
                                    </p:anim>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1" nodeType="clickEffect">
                                  <p:stCondLst>
                                    <p:cond delay="0"/>
                                  </p:stCondLst>
                                  <p:childTnLst>
                                    <p:animEffect transition="out" filter="fade">
                                      <p:cBhvr>
                                        <p:cTn id="61" dur="500" tmFilter="0, 0; .2, .5; .8, .5; 1, 0"/>
                                        <p:tgtEl>
                                          <p:spTgt spid="29"/>
                                        </p:tgtEl>
                                      </p:cBhvr>
                                    </p:animEffect>
                                    <p:animScale>
                                      <p:cBhvr>
                                        <p:cTn id="62" dur="250" autoRev="1" fill="hold"/>
                                        <p:tgtEl>
                                          <p:spTgt spid="2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21600000">
                                      <p:cBhvr>
                                        <p:cTn id="66" dur="2000" fill="hold"/>
                                        <p:tgtEl>
                                          <p:spTgt spid="21"/>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20"/>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13"/>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74" dur="2000" fill="hold"/>
                                        <p:tgtEl>
                                          <p:spTgt spid="25"/>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76" dur="2000" fill="hold"/>
                                        <p:tgtEl>
                                          <p:spTgt spid="26"/>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78" dur="2000" fill="hold"/>
                                        <p:tgtEl>
                                          <p:spTgt spid="27"/>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80" dur="2000" fill="hold"/>
                                        <p:tgtEl>
                                          <p:spTgt spid="23"/>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82" dur="2000" fill="hold"/>
                                        <p:tgtEl>
                                          <p:spTgt spid="24"/>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 0 C 0.075 0.00463 0.10833 0.0074 0.19583 0.0074 C 0.26163 0.0074 0.33038 -0.0007 0.39583 -0.00186 C 0.40764 -0.00348 0.41857 -0.00394 0.42916 -0.01135 C 0.43628 -0.02524 0.4493 -0.03357 0.45972 -0.04283 C 0.47534 -0.05625 0.49097 -0.07153 0.50555 -0.08727 C 0.50816 -0.10116 0.5125 -0.11389 0.51527 -0.12778 C 0.51944 -0.14792 0.52066 -0.16899 0.525 -0.18889 C 0.52604 -0.19399 0.52795 -0.19862 0.52916 -0.20371 C 0.53038 -0.20857 0.53107 -0.21366 0.53194 -0.21852 C 0.53246 -0.27153 0.53663 -0.32477 0.53333 -0.37801 C 0.53194 -0.40116 0.50798 -0.44885 0.50139 -0.46852 C 0.49496 -0.48774 0.4908 -0.50834 0.48472 -0.52778 C 0.47743 -0.55139 0.46284 -0.60348 0.44027 -0.61112 C 0.43003 -0.6213 0.41857 -0.62269 0.40694 -0.62963 C 0.38628 -0.6419 0.36614 -0.65556 0.34583 -0.66852 C 0.3368 -0.67431 0.32847 -0.68172 0.31944 -0.68704 C 0.30989 -0.69283 0.29027 -0.70186 0.29027 -0.70186 C 0.26371 -0.69838 0.23628 -0.70834 0.20972 -0.71112 C 0.1901 -0.7176 0.17621 -0.7007 0.15972 -0.69075 C 0.15538 -0.6882 0.15034 -0.6875 0.14583 -0.68519 C 0.13402 -0.67894 0.121 -0.67107 0.10972 -0.66297 C 0.10069 -0.65649 0.09409 -0.64769 0.08472 -0.6426 C 0.08142 -0.63588 0.07847 -0.63588 0.07361 -0.63149 C 0.06944 -0.62292 0.0658 -0.61389 0.06111 -0.60556 C 0.05833 -0.6007 0.05521 -0.59584 0.05277 -0.59075 C 0.04409 -0.57269 0.03767 -0.55255 0.03055 -0.53334 C 0.02552 -0.51991 0.02448 -0.50348 0.02222 -0.48889 C 0.02569 -0.44537 0.03368 -0.40209 0.04166 -0.35926 C 0.04062 -0.33056 0.03854 -0.31343 0.03333 -0.28704 C 0.03194 -0.2801 0.02864 -0.24561 0.02361 -0.24075 C 0.02222 -0.23936 0.01493 -0.23635 0.0125 -0.23519 C 0.01111 -0.23542 -0.01407 -0.23774 -0.01806 -0.23889 C -0.02934 -0.24237 -0.04115 -0.25186 -0.05278 -0.25371 C -0.07118 -0.25672 -0.08993 -0.25649 -0.10834 -0.25926 C -0.13438 -0.26806 -0.16094 -0.2794 -0.1875 -0.28519 C -0.19497 -0.2845 -0.20261 -0.28565 -0.20973 -0.28334 C -0.21389 -0.28195 -0.21684 -0.27662 -0.22084 -0.27408 C -0.2415 -0.26112 -0.26354 -0.25024 -0.28611 -0.2463 C -0.30139 -0.24352 -0.31667 -0.2419 -0.33195 -0.23889 C -0.35 -0.22917 -0.3467 -0.2007 -0.34861 -0.17778 C -0.34809 -0.16366 -0.35226 -0.14769 -0.34723 -0.13519 C -0.34462 -0.12871 -0.33577 -0.13588 -0.33056 -0.13334 C -0.32865 -0.13241 -0.32917 -0.12778 -0.32778 -0.12593 C -0.32483 -0.122 -0.3132 -0.11922 -0.31111 -0.11852 C -0.31059 -0.10672 -0.31042 -0.09514 -0.30973 -0.08357 C -0.30955 -0.08079 -0.30799 -0.07848 -0.30834 -0.07616 C -0.31007 -0.06551 -0.31424 -0.05625 -0.31667 -0.04653 C -0.31563 -0.01829 -0.31858 0.00138 -0.30139 0.01851 C -0.24861 0.01412 -0.19427 0.01203 -0.14306 -0.00764 C -0.10747 -0.00533 -0.1217 -0.00556 -0.1 -0.00556 L -0.02639 0.0074 " pathEditMode="relative" ptsTypes="ffffffffffffffffffffffffffffffffffffffffffffffffffAA">
                                      <p:cBhvr>
                                        <p:cTn id="8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9"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72816"/>
            <a:ext cx="8229600" cy="4525963"/>
          </a:xfrm>
        </p:spPr>
        <p:txBody>
          <a:bodyPr/>
          <a:lstStyle/>
          <a:p>
            <a:pPr>
              <a:buNone/>
            </a:pPr>
            <a:r>
              <a:rPr lang="es-ES" dirty="0" smtClean="0"/>
              <a:t>   </a:t>
            </a:r>
          </a:p>
          <a:p>
            <a:endParaRPr lang="es-EC" dirty="0"/>
          </a:p>
        </p:txBody>
      </p:sp>
      <p:graphicFrame>
        <p:nvGraphicFramePr>
          <p:cNvPr id="5" name="4 Diagrama"/>
          <p:cNvGraphicFramePr/>
          <p:nvPr>
            <p:extLst>
              <p:ext uri="{D42A27DB-BD31-4B8C-83A1-F6EECF244321}">
                <p14:modId xmlns:p14="http://schemas.microsoft.com/office/powerpoint/2010/main" val="2750355218"/>
              </p:ext>
            </p:extLst>
          </p:nvPr>
        </p:nvGraphicFramePr>
        <p:xfrm>
          <a:off x="-1476672" y="620688"/>
          <a:ext cx="96845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27601518"/>
              </p:ext>
            </p:extLst>
          </p:nvPr>
        </p:nvGraphicFramePr>
        <p:xfrm>
          <a:off x="-396552" y="-171400"/>
          <a:ext cx="91440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61" y="116631"/>
            <a:ext cx="4880322" cy="510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252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0" s="-12549" l="-25098"/>
                                      </p:by>
                                    </p:animClr>
                                    <p:animClr clrSpc="hsl" dir="cw">
                                      <p:cBhvr>
                                        <p:cTn id="7" dur="500" fill="hold"/>
                                        <p:tgtEl>
                                          <p:spTgt spid="2050"/>
                                        </p:tgtEl>
                                        <p:attrNameLst>
                                          <p:attrName>fillcolor</p:attrName>
                                        </p:attrNameLst>
                                      </p:cBhvr>
                                      <p:by>
                                        <p:hsl h="0" s="-12549" l="-25098"/>
                                      </p:by>
                                    </p:animClr>
                                    <p:animClr clrSpc="hsl" dir="cw">
                                      <p:cBhvr>
                                        <p:cTn id="8" dur="500" fill="hold"/>
                                        <p:tgtEl>
                                          <p:spTgt spid="2050"/>
                                        </p:tgtEl>
                                        <p:attrNameLst>
                                          <p:attrName>stroke.color</p:attrName>
                                        </p:attrNameLst>
                                      </p:cBhvr>
                                      <p:by>
                                        <p:hsl h="0" s="-12549" l="-25098"/>
                                      </p:by>
                                    </p:animClr>
                                    <p:set>
                                      <p:cBhvr>
                                        <p:cTn id="9" dur="500"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80871883"/>
              </p:ext>
            </p:extLst>
          </p:nvPr>
        </p:nvGraphicFramePr>
        <p:xfrm>
          <a:off x="-969015" y="216024"/>
          <a:ext cx="11010023"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4118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graphicEl>
                                              <a:dgm id="{CAE2B437-F73F-4396-AB19-806F9E0CFDEC}"/>
                                            </p:graphicEl>
                                          </p:spTgt>
                                        </p:tgtEl>
                                        <p:attrNameLst>
                                          <p:attrName>style.color</p:attrName>
                                        </p:attrNameLst>
                                      </p:cBhvr>
                                      <p:to>
                                        <a:schemeClr val="accent2"/>
                                      </p:to>
                                    </p:animClr>
                                    <p:animClr clrSpc="rgb" dir="cw">
                                      <p:cBhvr>
                                        <p:cTn id="7" dur="500" fill="hold"/>
                                        <p:tgtEl>
                                          <p:spTgt spid="4">
                                            <p:graphicEl>
                                              <a:dgm id="{CAE2B437-F73F-4396-AB19-806F9E0CFDEC}"/>
                                            </p:graphicEl>
                                          </p:spTgt>
                                        </p:tgtEl>
                                        <p:attrNameLst>
                                          <p:attrName>fillcolor</p:attrName>
                                        </p:attrNameLst>
                                      </p:cBhvr>
                                      <p:to>
                                        <a:schemeClr val="accent2"/>
                                      </p:to>
                                    </p:animClr>
                                    <p:set>
                                      <p:cBhvr>
                                        <p:cTn id="8" dur="500" fill="hold"/>
                                        <p:tgtEl>
                                          <p:spTgt spid="4">
                                            <p:graphicEl>
                                              <a:dgm id="{CAE2B437-F73F-4396-AB19-806F9E0CFDEC}"/>
                                            </p:graphicEl>
                                          </p:spTgt>
                                        </p:tgtEl>
                                        <p:attrNameLst>
                                          <p:attrName>fill.type</p:attrName>
                                        </p:attrNameLst>
                                      </p:cBhvr>
                                      <p:to>
                                        <p:strVal val="solid"/>
                                      </p:to>
                                    </p:set>
                                    <p:set>
                                      <p:cBhvr>
                                        <p:cTn id="9" dur="500" fill="hold"/>
                                        <p:tgtEl>
                                          <p:spTgt spid="4">
                                            <p:graphicEl>
                                              <a:dgm id="{CAE2B437-F73F-4396-AB19-806F9E0CFDEC}"/>
                                            </p:graphic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4">
                                            <p:graphicEl>
                                              <a:dgm id="{969418C2-E7EB-499F-934A-AC4D14ACFB43}"/>
                                            </p:graphicEl>
                                          </p:spTgt>
                                        </p:tgtEl>
                                        <p:attrNameLst>
                                          <p:attrName>style.color</p:attrName>
                                        </p:attrNameLst>
                                      </p:cBhvr>
                                      <p:to>
                                        <a:schemeClr val="accent2"/>
                                      </p:to>
                                    </p:animClr>
                                    <p:animClr clrSpc="rgb" dir="cw">
                                      <p:cBhvr>
                                        <p:cTn id="12" dur="500" fill="hold"/>
                                        <p:tgtEl>
                                          <p:spTgt spid="4">
                                            <p:graphicEl>
                                              <a:dgm id="{969418C2-E7EB-499F-934A-AC4D14ACFB43}"/>
                                            </p:graphicEl>
                                          </p:spTgt>
                                        </p:tgtEl>
                                        <p:attrNameLst>
                                          <p:attrName>fillcolor</p:attrName>
                                        </p:attrNameLst>
                                      </p:cBhvr>
                                      <p:to>
                                        <a:schemeClr val="accent2"/>
                                      </p:to>
                                    </p:animClr>
                                    <p:set>
                                      <p:cBhvr>
                                        <p:cTn id="13" dur="500" fill="hold"/>
                                        <p:tgtEl>
                                          <p:spTgt spid="4">
                                            <p:graphicEl>
                                              <a:dgm id="{969418C2-E7EB-499F-934A-AC4D14ACFB43}"/>
                                            </p:graphicEl>
                                          </p:spTgt>
                                        </p:tgtEl>
                                        <p:attrNameLst>
                                          <p:attrName>fill.type</p:attrName>
                                        </p:attrNameLst>
                                      </p:cBhvr>
                                      <p:to>
                                        <p:strVal val="solid"/>
                                      </p:to>
                                    </p:set>
                                    <p:set>
                                      <p:cBhvr>
                                        <p:cTn id="14" dur="500" fill="hold"/>
                                        <p:tgtEl>
                                          <p:spTgt spid="4">
                                            <p:graphicEl>
                                              <a:dgm id="{969418C2-E7EB-499F-934A-AC4D14ACFB43}"/>
                                            </p:graphicEl>
                                          </p:spTgt>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4">
                                            <p:graphicEl>
                                              <a:dgm id="{6E40697D-B30E-42AA-887C-B582A533C241}"/>
                                            </p:graphicEl>
                                          </p:spTgt>
                                        </p:tgtEl>
                                        <p:attrNameLst>
                                          <p:attrName>style.color</p:attrName>
                                        </p:attrNameLst>
                                      </p:cBhvr>
                                      <p:to>
                                        <a:schemeClr val="accent2"/>
                                      </p:to>
                                    </p:animClr>
                                    <p:animClr clrSpc="rgb" dir="cw">
                                      <p:cBhvr>
                                        <p:cTn id="17" dur="500" fill="hold"/>
                                        <p:tgtEl>
                                          <p:spTgt spid="4">
                                            <p:graphicEl>
                                              <a:dgm id="{6E40697D-B30E-42AA-887C-B582A533C241}"/>
                                            </p:graphicEl>
                                          </p:spTgt>
                                        </p:tgtEl>
                                        <p:attrNameLst>
                                          <p:attrName>fillcolor</p:attrName>
                                        </p:attrNameLst>
                                      </p:cBhvr>
                                      <p:to>
                                        <a:schemeClr val="accent2"/>
                                      </p:to>
                                    </p:animClr>
                                    <p:set>
                                      <p:cBhvr>
                                        <p:cTn id="18" dur="500" fill="hold"/>
                                        <p:tgtEl>
                                          <p:spTgt spid="4">
                                            <p:graphicEl>
                                              <a:dgm id="{6E40697D-B30E-42AA-887C-B582A533C241}"/>
                                            </p:graphicEl>
                                          </p:spTgt>
                                        </p:tgtEl>
                                        <p:attrNameLst>
                                          <p:attrName>fill.type</p:attrName>
                                        </p:attrNameLst>
                                      </p:cBhvr>
                                      <p:to>
                                        <p:strVal val="solid"/>
                                      </p:to>
                                    </p:set>
                                    <p:set>
                                      <p:cBhvr>
                                        <p:cTn id="19" dur="500" fill="hold"/>
                                        <p:tgtEl>
                                          <p:spTgt spid="4">
                                            <p:graphicEl>
                                              <a:dgm id="{6E40697D-B30E-42AA-887C-B582A533C241}"/>
                                            </p:graphicEl>
                                          </p:spTgt>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4">
                                            <p:graphicEl>
                                              <a:dgm id="{23CDA4CE-E0E7-4345-9F52-2675EA2D159B}"/>
                                            </p:graphicEl>
                                          </p:spTgt>
                                        </p:tgtEl>
                                        <p:attrNameLst>
                                          <p:attrName>style.color</p:attrName>
                                        </p:attrNameLst>
                                      </p:cBhvr>
                                      <p:to>
                                        <a:schemeClr val="accent2"/>
                                      </p:to>
                                    </p:animClr>
                                    <p:animClr clrSpc="rgb" dir="cw">
                                      <p:cBhvr>
                                        <p:cTn id="22" dur="500" fill="hold"/>
                                        <p:tgtEl>
                                          <p:spTgt spid="4">
                                            <p:graphicEl>
                                              <a:dgm id="{23CDA4CE-E0E7-4345-9F52-2675EA2D159B}"/>
                                            </p:graphicEl>
                                          </p:spTgt>
                                        </p:tgtEl>
                                        <p:attrNameLst>
                                          <p:attrName>fillcolor</p:attrName>
                                        </p:attrNameLst>
                                      </p:cBhvr>
                                      <p:to>
                                        <a:schemeClr val="accent2"/>
                                      </p:to>
                                    </p:animClr>
                                    <p:set>
                                      <p:cBhvr>
                                        <p:cTn id="23" dur="500" fill="hold"/>
                                        <p:tgtEl>
                                          <p:spTgt spid="4">
                                            <p:graphicEl>
                                              <a:dgm id="{23CDA4CE-E0E7-4345-9F52-2675EA2D159B}"/>
                                            </p:graphicEl>
                                          </p:spTgt>
                                        </p:tgtEl>
                                        <p:attrNameLst>
                                          <p:attrName>fill.type</p:attrName>
                                        </p:attrNameLst>
                                      </p:cBhvr>
                                      <p:to>
                                        <p:strVal val="solid"/>
                                      </p:to>
                                    </p:set>
                                    <p:set>
                                      <p:cBhvr>
                                        <p:cTn id="24" dur="500" fill="hold"/>
                                        <p:tgtEl>
                                          <p:spTgt spid="4">
                                            <p:graphicEl>
                                              <a:dgm id="{23CDA4CE-E0E7-4345-9F52-2675EA2D159B}"/>
                                            </p:graphicEl>
                                          </p:spTgt>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4">
                                            <p:graphicEl>
                                              <a:dgm id="{5FD125F4-C7B7-4527-ACB9-45494D352107}"/>
                                            </p:graphicEl>
                                          </p:spTgt>
                                        </p:tgtEl>
                                        <p:attrNameLst>
                                          <p:attrName>style.color</p:attrName>
                                        </p:attrNameLst>
                                      </p:cBhvr>
                                      <p:to>
                                        <a:schemeClr val="accent2"/>
                                      </p:to>
                                    </p:animClr>
                                    <p:animClr clrSpc="rgb" dir="cw">
                                      <p:cBhvr>
                                        <p:cTn id="27" dur="500" fill="hold"/>
                                        <p:tgtEl>
                                          <p:spTgt spid="4">
                                            <p:graphicEl>
                                              <a:dgm id="{5FD125F4-C7B7-4527-ACB9-45494D352107}"/>
                                            </p:graphicEl>
                                          </p:spTgt>
                                        </p:tgtEl>
                                        <p:attrNameLst>
                                          <p:attrName>fillcolor</p:attrName>
                                        </p:attrNameLst>
                                      </p:cBhvr>
                                      <p:to>
                                        <a:schemeClr val="accent2"/>
                                      </p:to>
                                    </p:animClr>
                                    <p:set>
                                      <p:cBhvr>
                                        <p:cTn id="28" dur="500" fill="hold"/>
                                        <p:tgtEl>
                                          <p:spTgt spid="4">
                                            <p:graphicEl>
                                              <a:dgm id="{5FD125F4-C7B7-4527-ACB9-45494D352107}"/>
                                            </p:graphicEl>
                                          </p:spTgt>
                                        </p:tgtEl>
                                        <p:attrNameLst>
                                          <p:attrName>fill.type</p:attrName>
                                        </p:attrNameLst>
                                      </p:cBhvr>
                                      <p:to>
                                        <p:strVal val="solid"/>
                                      </p:to>
                                    </p:set>
                                    <p:set>
                                      <p:cBhvr>
                                        <p:cTn id="29" dur="500" fill="hold"/>
                                        <p:tgtEl>
                                          <p:spTgt spid="4">
                                            <p:graphicEl>
                                              <a:dgm id="{5FD125F4-C7B7-4527-ACB9-45494D352107}"/>
                                            </p:graphicEl>
                                          </p:spTgt>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4">
                                            <p:graphicEl>
                                              <a:dgm id="{9B35A644-2FB4-4511-8ABE-B99A958004FA}"/>
                                            </p:graphicEl>
                                          </p:spTgt>
                                        </p:tgtEl>
                                        <p:attrNameLst>
                                          <p:attrName>style.color</p:attrName>
                                        </p:attrNameLst>
                                      </p:cBhvr>
                                      <p:to>
                                        <a:schemeClr val="accent2"/>
                                      </p:to>
                                    </p:animClr>
                                    <p:animClr clrSpc="rgb" dir="cw">
                                      <p:cBhvr>
                                        <p:cTn id="32" dur="500" fill="hold"/>
                                        <p:tgtEl>
                                          <p:spTgt spid="4">
                                            <p:graphicEl>
                                              <a:dgm id="{9B35A644-2FB4-4511-8ABE-B99A958004FA}"/>
                                            </p:graphicEl>
                                          </p:spTgt>
                                        </p:tgtEl>
                                        <p:attrNameLst>
                                          <p:attrName>fillcolor</p:attrName>
                                        </p:attrNameLst>
                                      </p:cBhvr>
                                      <p:to>
                                        <a:schemeClr val="accent2"/>
                                      </p:to>
                                    </p:animClr>
                                    <p:set>
                                      <p:cBhvr>
                                        <p:cTn id="33" dur="500" fill="hold"/>
                                        <p:tgtEl>
                                          <p:spTgt spid="4">
                                            <p:graphicEl>
                                              <a:dgm id="{9B35A644-2FB4-4511-8ABE-B99A958004FA}"/>
                                            </p:graphicEl>
                                          </p:spTgt>
                                        </p:tgtEl>
                                        <p:attrNameLst>
                                          <p:attrName>fill.type</p:attrName>
                                        </p:attrNameLst>
                                      </p:cBhvr>
                                      <p:to>
                                        <p:strVal val="solid"/>
                                      </p:to>
                                    </p:set>
                                    <p:set>
                                      <p:cBhvr>
                                        <p:cTn id="34" dur="500" fill="hold"/>
                                        <p:tgtEl>
                                          <p:spTgt spid="4">
                                            <p:graphicEl>
                                              <a:dgm id="{9B35A644-2FB4-4511-8ABE-B99A958004FA}"/>
                                            </p:graphicEl>
                                          </p:spTgt>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4">
                                            <p:graphicEl>
                                              <a:dgm id="{E3BCC31B-D21D-43F9-9864-BEB367BE90AC}"/>
                                            </p:graphicEl>
                                          </p:spTgt>
                                        </p:tgtEl>
                                        <p:attrNameLst>
                                          <p:attrName>style.color</p:attrName>
                                        </p:attrNameLst>
                                      </p:cBhvr>
                                      <p:to>
                                        <a:schemeClr val="accent2"/>
                                      </p:to>
                                    </p:animClr>
                                    <p:animClr clrSpc="rgb" dir="cw">
                                      <p:cBhvr>
                                        <p:cTn id="37" dur="500" fill="hold"/>
                                        <p:tgtEl>
                                          <p:spTgt spid="4">
                                            <p:graphicEl>
                                              <a:dgm id="{E3BCC31B-D21D-43F9-9864-BEB367BE90AC}"/>
                                            </p:graphicEl>
                                          </p:spTgt>
                                        </p:tgtEl>
                                        <p:attrNameLst>
                                          <p:attrName>fillcolor</p:attrName>
                                        </p:attrNameLst>
                                      </p:cBhvr>
                                      <p:to>
                                        <a:schemeClr val="accent2"/>
                                      </p:to>
                                    </p:animClr>
                                    <p:set>
                                      <p:cBhvr>
                                        <p:cTn id="38" dur="500" fill="hold"/>
                                        <p:tgtEl>
                                          <p:spTgt spid="4">
                                            <p:graphicEl>
                                              <a:dgm id="{E3BCC31B-D21D-43F9-9864-BEB367BE90AC}"/>
                                            </p:graphicEl>
                                          </p:spTgt>
                                        </p:tgtEl>
                                        <p:attrNameLst>
                                          <p:attrName>fill.type</p:attrName>
                                        </p:attrNameLst>
                                      </p:cBhvr>
                                      <p:to>
                                        <p:strVal val="solid"/>
                                      </p:to>
                                    </p:set>
                                    <p:set>
                                      <p:cBhvr>
                                        <p:cTn id="39" dur="500" fill="hold"/>
                                        <p:tgtEl>
                                          <p:spTgt spid="4">
                                            <p:graphicEl>
                                              <a:dgm id="{E3BCC31B-D21D-43F9-9864-BEB367BE90A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07652246"/>
              </p:ext>
            </p:extLst>
          </p:nvPr>
        </p:nvGraphicFramePr>
        <p:xfrm>
          <a:off x="-1116632" y="-675456"/>
          <a:ext cx="11449272" cy="792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5289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41926746"/>
              </p:ext>
            </p:extLst>
          </p:nvPr>
        </p:nvGraphicFramePr>
        <p:xfrm>
          <a:off x="179512" y="116632"/>
          <a:ext cx="597666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endParaRPr lang="es-ES" dirty="0"/>
          </a:p>
        </p:txBody>
      </p:sp>
      <p:graphicFrame>
        <p:nvGraphicFramePr>
          <p:cNvPr id="5" name="4 Diagrama"/>
          <p:cNvGraphicFramePr/>
          <p:nvPr>
            <p:extLst>
              <p:ext uri="{D42A27DB-BD31-4B8C-83A1-F6EECF244321}">
                <p14:modId xmlns:p14="http://schemas.microsoft.com/office/powerpoint/2010/main" val="174306891"/>
              </p:ext>
            </p:extLst>
          </p:nvPr>
        </p:nvGraphicFramePr>
        <p:xfrm>
          <a:off x="107504" y="548680"/>
          <a:ext cx="7704856" cy="491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4" name="3 Rectángulo"/>
          <p:cNvSpPr/>
          <p:nvPr/>
        </p:nvSpPr>
        <p:spPr>
          <a:xfrm>
            <a:off x="3186910" y="2967335"/>
            <a:ext cx="27701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645647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429984673"/>
              </p:ext>
            </p:extLst>
          </p:nvPr>
        </p:nvGraphicFramePr>
        <p:xfrm>
          <a:off x="-633264"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par>
                                <p:cTn id="12" presetID="5" presetClass="entr" presetSubtype="1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5313449"/>
              </p:ext>
            </p:extLst>
          </p:nvPr>
        </p:nvGraphicFramePr>
        <p:xfrm>
          <a:off x="683568" y="1412776"/>
          <a:ext cx="757118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1470906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p14="http://schemas.microsoft.com/office/powerpoint/2010/main" val="17963478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p14="http://schemas.microsoft.com/office/powerpoint/2010/main" val="35813817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594837177"/>
              </p:ext>
            </p:extLst>
          </p:nvPr>
        </p:nvGraphicFramePr>
        <p:xfrm>
          <a:off x="-900608" y="17833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32324458"/>
              </p:ext>
            </p:extLst>
          </p:nvPr>
        </p:nvGraphicFramePr>
        <p:xfrm>
          <a:off x="155848" y="1180976"/>
          <a:ext cx="679241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425126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542</Words>
  <Application>Microsoft Office PowerPoint</Application>
  <PresentationFormat>Presentación en pantalla (4:3)</PresentationFormat>
  <Paragraphs>72</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Arial</vt:lpstr>
      <vt:lpstr>Calibri</vt:lpstr>
      <vt:lpstr>Tema de Office</vt:lpstr>
      <vt:lpstr>ESCUELA POLITÉCNICA DEL EJÉRCITO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permanente FORMA DE PRESIÓN de sus más antiguos, propia de una Institución Militar, le MOTIVA para CONTINUAR LA VIDA MILITAR, de una manera¨: </vt:lpstr>
      <vt:lpstr>  ¨ Al finalizar el período de instrucción en la Base Pucará, su ESTADO DE ÁNIMO para continuar la vida militar 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Usuario</dc:creator>
  <cp:lastModifiedBy>Josimar Bravo</cp:lastModifiedBy>
  <cp:revision>126</cp:revision>
  <dcterms:created xsi:type="dcterms:W3CDTF">2011-06-27T14:11:18Z</dcterms:created>
  <dcterms:modified xsi:type="dcterms:W3CDTF">2017-06-27T14:58:33Z</dcterms:modified>
</cp:coreProperties>
</file>