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77" r:id="rId2"/>
    <p:sldId id="256" r:id="rId3"/>
    <p:sldId id="258" r:id="rId4"/>
    <p:sldId id="259" r:id="rId5"/>
    <p:sldId id="260" r:id="rId6"/>
    <p:sldId id="261" r:id="rId7"/>
    <p:sldId id="262" r:id="rId8"/>
    <p:sldId id="264" r:id="rId9"/>
    <p:sldId id="266" r:id="rId10"/>
    <p:sldId id="267" r:id="rId11"/>
    <p:sldId id="270" r:id="rId12"/>
    <p:sldId id="275" r:id="rId13"/>
    <p:sldId id="274" r:id="rId14"/>
    <p:sldId id="278" r:id="rId15"/>
    <p:sldId id="276" r:id="rId1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2" autoAdjust="0"/>
    <p:restoredTop sz="94660"/>
  </p:normalViewPr>
  <p:slideViewPr>
    <p:cSldViewPr>
      <p:cViewPr varScale="1">
        <p:scale>
          <a:sx n="43" d="100"/>
          <a:sy n="43" d="100"/>
        </p:scale>
        <p:origin x="1122" y="4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9.xml.rels><?xml version="1.0" encoding="UTF-8" standalone="yes"?>
<Relationships xmlns="http://schemas.openxmlformats.org/package/2006/relationships"><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9ACAE-C907-4D0F-A254-B3DA16AB3CE0}" type="doc">
      <dgm:prSet loTypeId="urn:microsoft.com/office/officeart/2005/8/layout/hList3" loCatId="list" qsTypeId="urn:microsoft.com/office/officeart/2005/8/quickstyle/3d8" qsCatId="3D" csTypeId="urn:microsoft.com/office/officeart/2005/8/colors/accent1_5" csCatId="accent1" phldr="1"/>
      <dgm:spPr/>
      <dgm:t>
        <a:bodyPr/>
        <a:lstStyle/>
        <a:p>
          <a:endParaRPr lang="es-EC"/>
        </a:p>
      </dgm:t>
    </dgm:pt>
    <dgm:pt modelId="{7B41867C-468B-4EE9-8651-91F5F30569AC}">
      <dgm:prSet phldrT="[Texto]"/>
      <dgm:spPr/>
      <dgm:t>
        <a:bodyPr/>
        <a:lstStyle/>
        <a:p>
          <a:r>
            <a:rPr lang="es-EC" b="1" dirty="0" smtClean="0">
              <a:solidFill>
                <a:srgbClr val="0070C0"/>
              </a:solidFill>
              <a:latin typeface="Franklin Gothic Book (Cuerpo)"/>
            </a:rPr>
            <a:t>FORMULACIÓN DEL PROBLEMA.</a:t>
          </a:r>
          <a:endParaRPr lang="es-EC" dirty="0">
            <a:solidFill>
              <a:srgbClr val="0070C0"/>
            </a:solidFill>
          </a:endParaRPr>
        </a:p>
      </dgm:t>
    </dgm:pt>
    <dgm:pt modelId="{E93FE706-41F5-456E-8E48-4612DC8457B2}" type="parTrans" cxnId="{AFE06F87-B01C-400C-8A3F-04FC822612A2}">
      <dgm:prSet/>
      <dgm:spPr/>
      <dgm:t>
        <a:bodyPr/>
        <a:lstStyle/>
        <a:p>
          <a:endParaRPr lang="es-EC">
            <a:solidFill>
              <a:srgbClr val="0070C0"/>
            </a:solidFill>
          </a:endParaRPr>
        </a:p>
      </dgm:t>
    </dgm:pt>
    <dgm:pt modelId="{ED01CFAF-906D-4BD1-B1D1-8D2C3439F12A}" type="sibTrans" cxnId="{AFE06F87-B01C-400C-8A3F-04FC822612A2}">
      <dgm:prSet/>
      <dgm:spPr/>
      <dgm:t>
        <a:bodyPr/>
        <a:lstStyle/>
        <a:p>
          <a:endParaRPr lang="es-EC">
            <a:solidFill>
              <a:srgbClr val="0070C0"/>
            </a:solidFill>
          </a:endParaRPr>
        </a:p>
      </dgm:t>
    </dgm:pt>
    <dgm:pt modelId="{27E48F68-7410-41D7-BA30-C39F86B41B8E}">
      <dgm:prSet phldrT="[Texto]"/>
      <dgm:spPr/>
      <dgm:t>
        <a:bodyPr/>
        <a:lstStyle/>
        <a:p>
          <a:r>
            <a:rPr lang="es-ES" b="1" dirty="0" smtClean="0">
              <a:solidFill>
                <a:srgbClr val="0070C0"/>
              </a:solidFill>
              <a:latin typeface="Franklin Gothic Book (Cuerpo)"/>
            </a:rPr>
            <a:t>¿</a:t>
          </a:r>
          <a:r>
            <a:rPr lang="es-ES" dirty="0" smtClean="0">
              <a:solidFill>
                <a:srgbClr val="0070C0"/>
              </a:solidFill>
            </a:rPr>
            <a:t>CUÁLES SON LAS NORMAS DE SEGURIDAD QUE SE APLICAN EN LAS ACTIVIDADES DE INSTRUCCIÓN MILITAR Y ENTRENAMIENTO FÍSICO QUE TIENEN LOS CADETES DE LA ESCUELA SUPERIOR MILITAR “ELOY ALFARO” DURANTE EL AÑO LECTIVO 2010-2011</a:t>
          </a:r>
          <a:r>
            <a:rPr lang="es-ES" b="1" dirty="0" smtClean="0">
              <a:solidFill>
                <a:srgbClr val="0070C0"/>
              </a:solidFill>
              <a:latin typeface="Franklin Gothic Book (Cuerpo)"/>
            </a:rPr>
            <a:t>?</a:t>
          </a:r>
          <a:endParaRPr lang="es-EC" dirty="0">
            <a:solidFill>
              <a:srgbClr val="0070C0"/>
            </a:solidFill>
          </a:endParaRPr>
        </a:p>
      </dgm:t>
    </dgm:pt>
    <dgm:pt modelId="{59CB7AFB-15E7-426B-9191-47992B69165E}" type="parTrans" cxnId="{8ADDF3DE-A332-4845-A53C-F92E587E7205}">
      <dgm:prSet/>
      <dgm:spPr/>
      <dgm:t>
        <a:bodyPr/>
        <a:lstStyle/>
        <a:p>
          <a:endParaRPr lang="es-EC">
            <a:solidFill>
              <a:srgbClr val="0070C0"/>
            </a:solidFill>
          </a:endParaRPr>
        </a:p>
      </dgm:t>
    </dgm:pt>
    <dgm:pt modelId="{D3EB4796-9C1C-4E13-A92D-C448B1934191}" type="sibTrans" cxnId="{8ADDF3DE-A332-4845-A53C-F92E587E7205}">
      <dgm:prSet/>
      <dgm:spPr/>
      <dgm:t>
        <a:bodyPr/>
        <a:lstStyle/>
        <a:p>
          <a:endParaRPr lang="es-EC">
            <a:solidFill>
              <a:srgbClr val="0070C0"/>
            </a:solidFill>
          </a:endParaRPr>
        </a:p>
      </dgm:t>
    </dgm:pt>
    <dgm:pt modelId="{3F75B910-9583-4EC6-B64B-3E7663C69C25}" type="pres">
      <dgm:prSet presAssocID="{1EC9ACAE-C907-4D0F-A254-B3DA16AB3CE0}" presName="composite" presStyleCnt="0">
        <dgm:presLayoutVars>
          <dgm:chMax val="1"/>
          <dgm:dir/>
          <dgm:resizeHandles val="exact"/>
        </dgm:presLayoutVars>
      </dgm:prSet>
      <dgm:spPr/>
      <dgm:t>
        <a:bodyPr/>
        <a:lstStyle/>
        <a:p>
          <a:endParaRPr lang="es-EC"/>
        </a:p>
      </dgm:t>
    </dgm:pt>
    <dgm:pt modelId="{9D298F17-964C-4BDA-A827-6AEBE1C3D31B}" type="pres">
      <dgm:prSet presAssocID="{7B41867C-468B-4EE9-8651-91F5F30569AC}" presName="roof" presStyleLbl="dkBgShp" presStyleIdx="0" presStyleCnt="2"/>
      <dgm:spPr/>
      <dgm:t>
        <a:bodyPr/>
        <a:lstStyle/>
        <a:p>
          <a:endParaRPr lang="es-EC"/>
        </a:p>
      </dgm:t>
    </dgm:pt>
    <dgm:pt modelId="{82BB40D3-31E3-40B7-9FAF-64B3C60E3544}" type="pres">
      <dgm:prSet presAssocID="{7B41867C-468B-4EE9-8651-91F5F30569AC}" presName="pillars" presStyleCnt="0"/>
      <dgm:spPr/>
    </dgm:pt>
    <dgm:pt modelId="{FC1B4D31-DC19-4D4E-BE1B-C35B139EBFE2}" type="pres">
      <dgm:prSet presAssocID="{7B41867C-468B-4EE9-8651-91F5F30569AC}" presName="pillar1" presStyleLbl="node1" presStyleIdx="0" presStyleCnt="1">
        <dgm:presLayoutVars>
          <dgm:bulletEnabled val="1"/>
        </dgm:presLayoutVars>
      </dgm:prSet>
      <dgm:spPr/>
      <dgm:t>
        <a:bodyPr/>
        <a:lstStyle/>
        <a:p>
          <a:endParaRPr lang="es-EC"/>
        </a:p>
      </dgm:t>
    </dgm:pt>
    <dgm:pt modelId="{7F00CEA4-8822-40B2-B6C8-0635433811C6}" type="pres">
      <dgm:prSet presAssocID="{7B41867C-468B-4EE9-8651-91F5F30569AC}" presName="base" presStyleLbl="dkBgShp" presStyleIdx="1" presStyleCnt="2"/>
      <dgm:spPr/>
    </dgm:pt>
  </dgm:ptLst>
  <dgm:cxnLst>
    <dgm:cxn modelId="{4656BDFA-B1DC-42B5-8905-30EE37788164}" type="presOf" srcId="{1EC9ACAE-C907-4D0F-A254-B3DA16AB3CE0}" destId="{3F75B910-9583-4EC6-B64B-3E7663C69C25}" srcOrd="0" destOrd="0" presId="urn:microsoft.com/office/officeart/2005/8/layout/hList3"/>
    <dgm:cxn modelId="{8ADDF3DE-A332-4845-A53C-F92E587E7205}" srcId="{7B41867C-468B-4EE9-8651-91F5F30569AC}" destId="{27E48F68-7410-41D7-BA30-C39F86B41B8E}" srcOrd="0" destOrd="0" parTransId="{59CB7AFB-15E7-426B-9191-47992B69165E}" sibTransId="{D3EB4796-9C1C-4E13-A92D-C448B1934191}"/>
    <dgm:cxn modelId="{4386D371-465B-4BAD-A3CB-A680C4CD311B}" type="presOf" srcId="{7B41867C-468B-4EE9-8651-91F5F30569AC}" destId="{9D298F17-964C-4BDA-A827-6AEBE1C3D31B}" srcOrd="0" destOrd="0" presId="urn:microsoft.com/office/officeart/2005/8/layout/hList3"/>
    <dgm:cxn modelId="{AFE06F87-B01C-400C-8A3F-04FC822612A2}" srcId="{1EC9ACAE-C907-4D0F-A254-B3DA16AB3CE0}" destId="{7B41867C-468B-4EE9-8651-91F5F30569AC}" srcOrd="0" destOrd="0" parTransId="{E93FE706-41F5-456E-8E48-4612DC8457B2}" sibTransId="{ED01CFAF-906D-4BD1-B1D1-8D2C3439F12A}"/>
    <dgm:cxn modelId="{A8834C9A-C7DD-461C-B149-BD6F07FEACD0}" type="presOf" srcId="{27E48F68-7410-41D7-BA30-C39F86B41B8E}" destId="{FC1B4D31-DC19-4D4E-BE1B-C35B139EBFE2}" srcOrd="0" destOrd="0" presId="urn:microsoft.com/office/officeart/2005/8/layout/hList3"/>
    <dgm:cxn modelId="{AB5C4E87-26B9-420C-97B8-CC68B4A33838}" type="presParOf" srcId="{3F75B910-9583-4EC6-B64B-3E7663C69C25}" destId="{9D298F17-964C-4BDA-A827-6AEBE1C3D31B}" srcOrd="0" destOrd="0" presId="urn:microsoft.com/office/officeart/2005/8/layout/hList3"/>
    <dgm:cxn modelId="{2C21BF24-AF90-4C34-A135-DEB69C6CF546}" type="presParOf" srcId="{3F75B910-9583-4EC6-B64B-3E7663C69C25}" destId="{82BB40D3-31E3-40B7-9FAF-64B3C60E3544}" srcOrd="1" destOrd="0" presId="urn:microsoft.com/office/officeart/2005/8/layout/hList3"/>
    <dgm:cxn modelId="{6A13B542-B913-4454-9CF5-B7016A84179C}" type="presParOf" srcId="{82BB40D3-31E3-40B7-9FAF-64B3C60E3544}" destId="{FC1B4D31-DC19-4D4E-BE1B-C35B139EBFE2}" srcOrd="0" destOrd="0" presId="urn:microsoft.com/office/officeart/2005/8/layout/hList3"/>
    <dgm:cxn modelId="{F3A9B5BB-A869-4ED4-8EB5-2F840C73EF8B}" type="presParOf" srcId="{3F75B910-9583-4EC6-B64B-3E7663C69C25}" destId="{7F00CEA4-8822-40B2-B6C8-0635433811C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24B94E-7209-4FD6-A0AA-EB3E8B9249EB}" type="doc">
      <dgm:prSet loTypeId="urn:microsoft.com/office/officeart/2005/8/layout/hList3" loCatId="list" qsTypeId="urn:microsoft.com/office/officeart/2005/8/quickstyle/simple5" qsCatId="simple" csTypeId="urn:microsoft.com/office/officeart/2005/8/colors/accent1_2" csCatId="accent1" phldr="1"/>
      <dgm:spPr/>
      <dgm:t>
        <a:bodyPr/>
        <a:lstStyle/>
        <a:p>
          <a:endParaRPr lang="es-EC"/>
        </a:p>
      </dgm:t>
    </dgm:pt>
    <dgm:pt modelId="{21B30485-014C-4738-8CBE-39F71C4BA84D}">
      <dgm:prSet phldrT="[Texto]" custT="1"/>
      <dgm:spPr/>
      <dgm:t>
        <a:bodyPr/>
        <a:lstStyle/>
        <a:p>
          <a:r>
            <a:rPr lang="es-EC" sz="3000" dirty="0" smtClean="0">
              <a:solidFill>
                <a:schemeClr val="bg1"/>
              </a:solidFill>
            </a:rPr>
            <a:t>CONCLUSIONES</a:t>
          </a:r>
          <a:endParaRPr lang="es-EC" sz="3000" dirty="0">
            <a:solidFill>
              <a:schemeClr val="bg1"/>
            </a:solidFill>
          </a:endParaRPr>
        </a:p>
      </dgm:t>
    </dgm:pt>
    <dgm:pt modelId="{B3F39F6F-589A-4475-A77A-342372382416}" type="parTrans" cxnId="{15D19D27-19C5-4941-A4CB-6878A757700B}">
      <dgm:prSet/>
      <dgm:spPr/>
      <dgm:t>
        <a:bodyPr/>
        <a:lstStyle/>
        <a:p>
          <a:endParaRPr lang="es-EC" sz="3000">
            <a:solidFill>
              <a:schemeClr val="bg1"/>
            </a:solidFill>
          </a:endParaRPr>
        </a:p>
      </dgm:t>
    </dgm:pt>
    <dgm:pt modelId="{E530F420-C15E-4DD0-BF2C-5EFFDCBDCFC8}" type="sibTrans" cxnId="{15D19D27-19C5-4941-A4CB-6878A757700B}">
      <dgm:prSet/>
      <dgm:spPr/>
      <dgm:t>
        <a:bodyPr/>
        <a:lstStyle/>
        <a:p>
          <a:endParaRPr lang="es-EC" sz="3000">
            <a:solidFill>
              <a:schemeClr val="bg1"/>
            </a:solidFill>
          </a:endParaRPr>
        </a:p>
      </dgm:t>
    </dgm:pt>
    <dgm:pt modelId="{DED7001A-3FCC-4B27-8945-64FA34C72740}">
      <dgm:prSet phldrT="[Texto]" custT="1"/>
      <dgm:spPr/>
      <dgm:t>
        <a:bodyPr/>
        <a:lstStyle/>
        <a:p>
          <a:r>
            <a:rPr lang="es-ES" sz="1400" dirty="0" smtClean="0">
              <a:solidFill>
                <a:schemeClr val="bg1"/>
              </a:solidFill>
            </a:rPr>
            <a:t>UN ALTO PORCENTAJE DE LOS  ENCUESTADOS TIENE CONOCIMIENTO DE LAS NORMAS DE SEGURIDAD.</a:t>
          </a:r>
          <a:endParaRPr lang="es-EC" sz="1400" dirty="0">
            <a:solidFill>
              <a:schemeClr val="bg1"/>
            </a:solidFill>
          </a:endParaRPr>
        </a:p>
      </dgm:t>
    </dgm:pt>
    <dgm:pt modelId="{B4A13F6A-1408-4FE3-842D-CC761CF1F2F6}" type="parTrans" cxnId="{78FD8735-4625-492A-BD76-B65342E9BED3}">
      <dgm:prSet/>
      <dgm:spPr/>
      <dgm:t>
        <a:bodyPr/>
        <a:lstStyle/>
        <a:p>
          <a:endParaRPr lang="es-EC" sz="3000">
            <a:solidFill>
              <a:schemeClr val="bg1"/>
            </a:solidFill>
          </a:endParaRPr>
        </a:p>
      </dgm:t>
    </dgm:pt>
    <dgm:pt modelId="{82F4C853-165C-40EB-975B-1CBD78E632E8}" type="sibTrans" cxnId="{78FD8735-4625-492A-BD76-B65342E9BED3}">
      <dgm:prSet/>
      <dgm:spPr/>
      <dgm:t>
        <a:bodyPr/>
        <a:lstStyle/>
        <a:p>
          <a:endParaRPr lang="es-EC" sz="3000">
            <a:solidFill>
              <a:schemeClr val="bg1"/>
            </a:solidFill>
          </a:endParaRPr>
        </a:p>
      </dgm:t>
    </dgm:pt>
    <dgm:pt modelId="{84B48AD9-2854-4313-95A7-B5CF4EF060E0}">
      <dgm:prSet phldrT="[Texto]" custT="1"/>
      <dgm:spPr/>
      <dgm:t>
        <a:bodyPr/>
        <a:lstStyle/>
        <a:p>
          <a:r>
            <a:rPr lang="es-ES" sz="1600" dirty="0" smtClean="0">
              <a:solidFill>
                <a:schemeClr val="bg1"/>
              </a:solidFill>
            </a:rPr>
            <a:t>LA APLICACIÓN DE LAS NORMAS DE SEGURIDAD EN LA ESCUELA SUPERIOR MILITAR “ELOY ALFARO” LE PREPARAN AL CADETE PARA CUANDO SE DESEMPEÑE COMO OFICIAL .</a:t>
          </a:r>
          <a:endParaRPr lang="es-EC" sz="1600" dirty="0">
            <a:solidFill>
              <a:schemeClr val="bg1"/>
            </a:solidFill>
          </a:endParaRPr>
        </a:p>
      </dgm:t>
    </dgm:pt>
    <dgm:pt modelId="{C2772DB3-B590-4286-BDD9-BC9987641CDE}" type="parTrans" cxnId="{ADDC7B9D-3A90-418B-A581-5337526A1CC5}">
      <dgm:prSet/>
      <dgm:spPr/>
      <dgm:t>
        <a:bodyPr/>
        <a:lstStyle/>
        <a:p>
          <a:endParaRPr lang="es-EC" sz="3000">
            <a:solidFill>
              <a:schemeClr val="bg1"/>
            </a:solidFill>
          </a:endParaRPr>
        </a:p>
      </dgm:t>
    </dgm:pt>
    <dgm:pt modelId="{E08384A5-5C5D-4D74-9FFA-F6F4AD24600E}" type="sibTrans" cxnId="{ADDC7B9D-3A90-418B-A581-5337526A1CC5}">
      <dgm:prSet/>
      <dgm:spPr/>
      <dgm:t>
        <a:bodyPr/>
        <a:lstStyle/>
        <a:p>
          <a:endParaRPr lang="es-EC" sz="3000">
            <a:solidFill>
              <a:schemeClr val="bg1"/>
            </a:solidFill>
          </a:endParaRPr>
        </a:p>
      </dgm:t>
    </dgm:pt>
    <dgm:pt modelId="{4FEE3947-630F-4889-81ED-3ABFF156F366}">
      <dgm:prSet phldrT="[Texto]" custT="1"/>
      <dgm:spPr/>
      <dgm:t>
        <a:bodyPr/>
        <a:lstStyle/>
        <a:p>
          <a:r>
            <a:rPr lang="es-ES" sz="1300" dirty="0" smtClean="0">
              <a:solidFill>
                <a:schemeClr val="bg1"/>
              </a:solidFill>
            </a:rPr>
            <a:t>EL CONTROL QUE EJERCEN LOS CADETES DE SEGURIDAD EN LAS DIFERENTES INSTALACIONES , SE LO ESTÁ REALIZANDO DE UNA FORMA.</a:t>
          </a:r>
          <a:endParaRPr lang="es-EC" sz="1300" dirty="0">
            <a:solidFill>
              <a:schemeClr val="bg1"/>
            </a:solidFill>
          </a:endParaRPr>
        </a:p>
      </dgm:t>
    </dgm:pt>
    <dgm:pt modelId="{4D5AE7D9-B87A-43D9-915A-6B89BF2D241E}" type="parTrans" cxnId="{E8C0F1EF-AFA1-4D4C-A191-DD68D8EED97A}">
      <dgm:prSet/>
      <dgm:spPr/>
      <dgm:t>
        <a:bodyPr/>
        <a:lstStyle/>
        <a:p>
          <a:endParaRPr lang="es-EC" sz="3000">
            <a:solidFill>
              <a:schemeClr val="bg1"/>
            </a:solidFill>
          </a:endParaRPr>
        </a:p>
      </dgm:t>
    </dgm:pt>
    <dgm:pt modelId="{3FD8F34B-32E0-4E55-A231-2008107695D1}" type="sibTrans" cxnId="{E8C0F1EF-AFA1-4D4C-A191-DD68D8EED97A}">
      <dgm:prSet/>
      <dgm:spPr/>
      <dgm:t>
        <a:bodyPr/>
        <a:lstStyle/>
        <a:p>
          <a:endParaRPr lang="es-EC" sz="3000">
            <a:solidFill>
              <a:schemeClr val="bg1"/>
            </a:solidFill>
          </a:endParaRPr>
        </a:p>
      </dgm:t>
    </dgm:pt>
    <dgm:pt modelId="{139BE8A0-714A-4599-B2F7-7DB171D738E6}" type="pres">
      <dgm:prSet presAssocID="{9124B94E-7209-4FD6-A0AA-EB3E8B9249EB}" presName="composite" presStyleCnt="0">
        <dgm:presLayoutVars>
          <dgm:chMax val="1"/>
          <dgm:dir/>
          <dgm:resizeHandles val="exact"/>
        </dgm:presLayoutVars>
      </dgm:prSet>
      <dgm:spPr/>
      <dgm:t>
        <a:bodyPr/>
        <a:lstStyle/>
        <a:p>
          <a:endParaRPr lang="es-EC"/>
        </a:p>
      </dgm:t>
    </dgm:pt>
    <dgm:pt modelId="{0578C151-D585-4D80-A641-1C422EAD8854}" type="pres">
      <dgm:prSet presAssocID="{21B30485-014C-4738-8CBE-39F71C4BA84D}" presName="roof" presStyleLbl="dkBgShp" presStyleIdx="0" presStyleCnt="2" custLinFactNeighborX="5712"/>
      <dgm:spPr/>
      <dgm:t>
        <a:bodyPr/>
        <a:lstStyle/>
        <a:p>
          <a:endParaRPr lang="es-EC"/>
        </a:p>
      </dgm:t>
    </dgm:pt>
    <dgm:pt modelId="{ADEE70C5-9B22-4121-B543-384A737AC18E}" type="pres">
      <dgm:prSet presAssocID="{21B30485-014C-4738-8CBE-39F71C4BA84D}" presName="pillars" presStyleCnt="0"/>
      <dgm:spPr/>
    </dgm:pt>
    <dgm:pt modelId="{7B4029F9-A126-4AD0-91BE-DD49A454D88C}" type="pres">
      <dgm:prSet presAssocID="{21B30485-014C-4738-8CBE-39F71C4BA84D}" presName="pillar1" presStyleLbl="node1" presStyleIdx="0" presStyleCnt="3">
        <dgm:presLayoutVars>
          <dgm:bulletEnabled val="1"/>
        </dgm:presLayoutVars>
      </dgm:prSet>
      <dgm:spPr/>
      <dgm:t>
        <a:bodyPr/>
        <a:lstStyle/>
        <a:p>
          <a:endParaRPr lang="es-EC"/>
        </a:p>
      </dgm:t>
    </dgm:pt>
    <dgm:pt modelId="{60016286-2498-4AE1-A276-282C481386AE}" type="pres">
      <dgm:prSet presAssocID="{84B48AD9-2854-4313-95A7-B5CF4EF060E0}" presName="pillarX" presStyleLbl="node1" presStyleIdx="1" presStyleCnt="3">
        <dgm:presLayoutVars>
          <dgm:bulletEnabled val="1"/>
        </dgm:presLayoutVars>
      </dgm:prSet>
      <dgm:spPr/>
      <dgm:t>
        <a:bodyPr/>
        <a:lstStyle/>
        <a:p>
          <a:endParaRPr lang="es-EC"/>
        </a:p>
      </dgm:t>
    </dgm:pt>
    <dgm:pt modelId="{B15BC111-449D-46B1-BC26-3894E5CEE059}" type="pres">
      <dgm:prSet presAssocID="{4FEE3947-630F-4889-81ED-3ABFF156F366}" presName="pillarX" presStyleLbl="node1" presStyleIdx="2" presStyleCnt="3">
        <dgm:presLayoutVars>
          <dgm:bulletEnabled val="1"/>
        </dgm:presLayoutVars>
      </dgm:prSet>
      <dgm:spPr/>
      <dgm:t>
        <a:bodyPr/>
        <a:lstStyle/>
        <a:p>
          <a:endParaRPr lang="es-EC"/>
        </a:p>
      </dgm:t>
    </dgm:pt>
    <dgm:pt modelId="{08D3AAB0-A18D-4D1E-85A0-125FBF6AF503}" type="pres">
      <dgm:prSet presAssocID="{21B30485-014C-4738-8CBE-39F71C4BA84D}" presName="base" presStyleLbl="dkBgShp" presStyleIdx="1" presStyleCnt="2"/>
      <dgm:spPr/>
    </dgm:pt>
  </dgm:ptLst>
  <dgm:cxnLst>
    <dgm:cxn modelId="{8652CD07-54A6-4E3D-A402-8943995B887B}" type="presOf" srcId="{84B48AD9-2854-4313-95A7-B5CF4EF060E0}" destId="{60016286-2498-4AE1-A276-282C481386AE}" srcOrd="0" destOrd="0" presId="urn:microsoft.com/office/officeart/2005/8/layout/hList3"/>
    <dgm:cxn modelId="{ADDC7B9D-3A90-418B-A581-5337526A1CC5}" srcId="{21B30485-014C-4738-8CBE-39F71C4BA84D}" destId="{84B48AD9-2854-4313-95A7-B5CF4EF060E0}" srcOrd="1" destOrd="0" parTransId="{C2772DB3-B590-4286-BDD9-BC9987641CDE}" sibTransId="{E08384A5-5C5D-4D74-9FFA-F6F4AD24600E}"/>
    <dgm:cxn modelId="{E8C0F1EF-AFA1-4D4C-A191-DD68D8EED97A}" srcId="{21B30485-014C-4738-8CBE-39F71C4BA84D}" destId="{4FEE3947-630F-4889-81ED-3ABFF156F366}" srcOrd="2" destOrd="0" parTransId="{4D5AE7D9-B87A-43D9-915A-6B89BF2D241E}" sibTransId="{3FD8F34B-32E0-4E55-A231-2008107695D1}"/>
    <dgm:cxn modelId="{78FD8735-4625-492A-BD76-B65342E9BED3}" srcId="{21B30485-014C-4738-8CBE-39F71C4BA84D}" destId="{DED7001A-3FCC-4B27-8945-64FA34C72740}" srcOrd="0" destOrd="0" parTransId="{B4A13F6A-1408-4FE3-842D-CC761CF1F2F6}" sibTransId="{82F4C853-165C-40EB-975B-1CBD78E632E8}"/>
    <dgm:cxn modelId="{B36CAF21-985A-4C2B-80F8-BC1A20D994AC}" type="presOf" srcId="{DED7001A-3FCC-4B27-8945-64FA34C72740}" destId="{7B4029F9-A126-4AD0-91BE-DD49A454D88C}" srcOrd="0" destOrd="0" presId="urn:microsoft.com/office/officeart/2005/8/layout/hList3"/>
    <dgm:cxn modelId="{3A01604A-C37D-41D4-A20A-90C47C6FD945}" type="presOf" srcId="{4FEE3947-630F-4889-81ED-3ABFF156F366}" destId="{B15BC111-449D-46B1-BC26-3894E5CEE059}" srcOrd="0" destOrd="0" presId="urn:microsoft.com/office/officeart/2005/8/layout/hList3"/>
    <dgm:cxn modelId="{2B802BD3-FD8B-4FDF-831F-6EBB3995A703}" type="presOf" srcId="{21B30485-014C-4738-8CBE-39F71C4BA84D}" destId="{0578C151-D585-4D80-A641-1C422EAD8854}" srcOrd="0" destOrd="0" presId="urn:microsoft.com/office/officeart/2005/8/layout/hList3"/>
    <dgm:cxn modelId="{15D19D27-19C5-4941-A4CB-6878A757700B}" srcId="{9124B94E-7209-4FD6-A0AA-EB3E8B9249EB}" destId="{21B30485-014C-4738-8CBE-39F71C4BA84D}" srcOrd="0" destOrd="0" parTransId="{B3F39F6F-589A-4475-A77A-342372382416}" sibTransId="{E530F420-C15E-4DD0-BF2C-5EFFDCBDCFC8}"/>
    <dgm:cxn modelId="{D73748FC-E500-4DAD-8BFD-784F9805B031}" type="presOf" srcId="{9124B94E-7209-4FD6-A0AA-EB3E8B9249EB}" destId="{139BE8A0-714A-4599-B2F7-7DB171D738E6}" srcOrd="0" destOrd="0" presId="urn:microsoft.com/office/officeart/2005/8/layout/hList3"/>
    <dgm:cxn modelId="{07E005C0-9C02-4861-A078-A4CFC37DF1CA}" type="presParOf" srcId="{139BE8A0-714A-4599-B2F7-7DB171D738E6}" destId="{0578C151-D585-4D80-A641-1C422EAD8854}" srcOrd="0" destOrd="0" presId="urn:microsoft.com/office/officeart/2005/8/layout/hList3"/>
    <dgm:cxn modelId="{46C15006-63A1-4CD8-95F0-6999370C6D34}" type="presParOf" srcId="{139BE8A0-714A-4599-B2F7-7DB171D738E6}" destId="{ADEE70C5-9B22-4121-B543-384A737AC18E}" srcOrd="1" destOrd="0" presId="urn:microsoft.com/office/officeart/2005/8/layout/hList3"/>
    <dgm:cxn modelId="{BE299E12-61E7-4B2E-9657-FDEF93FB823B}" type="presParOf" srcId="{ADEE70C5-9B22-4121-B543-384A737AC18E}" destId="{7B4029F9-A126-4AD0-91BE-DD49A454D88C}" srcOrd="0" destOrd="0" presId="urn:microsoft.com/office/officeart/2005/8/layout/hList3"/>
    <dgm:cxn modelId="{57235E0E-B613-4683-9ABD-6DE4C16B2CD0}" type="presParOf" srcId="{ADEE70C5-9B22-4121-B543-384A737AC18E}" destId="{60016286-2498-4AE1-A276-282C481386AE}" srcOrd="1" destOrd="0" presId="urn:microsoft.com/office/officeart/2005/8/layout/hList3"/>
    <dgm:cxn modelId="{777F31BE-43EB-434F-8E65-0735CD1FC662}" type="presParOf" srcId="{ADEE70C5-9B22-4121-B543-384A737AC18E}" destId="{B15BC111-449D-46B1-BC26-3894E5CEE059}" srcOrd="2" destOrd="0" presId="urn:microsoft.com/office/officeart/2005/8/layout/hList3"/>
    <dgm:cxn modelId="{396DBE37-9D30-43FC-B265-B42B88CE160A}" type="presParOf" srcId="{139BE8A0-714A-4599-B2F7-7DB171D738E6}" destId="{08D3AAB0-A18D-4D1E-85A0-125FBF6AF50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2C54DD-9F31-4A70-B2AA-AD6F7145B7BF}" type="doc">
      <dgm:prSet loTypeId="urn:microsoft.com/office/officeart/2005/8/layout/hList3" loCatId="list" qsTypeId="urn:microsoft.com/office/officeart/2005/8/quickstyle/3d4" qsCatId="3D" csTypeId="urn:microsoft.com/office/officeart/2005/8/colors/accent1_2" csCatId="accent1" phldr="1"/>
      <dgm:spPr/>
      <dgm:t>
        <a:bodyPr/>
        <a:lstStyle/>
        <a:p>
          <a:endParaRPr lang="es-EC"/>
        </a:p>
      </dgm:t>
    </dgm:pt>
    <dgm:pt modelId="{F5C0AD4D-822A-4E9C-9CC4-19D0078DD2FD}">
      <dgm:prSet phldrT="[Texto]" custT="1"/>
      <dgm:spPr/>
      <dgm:t>
        <a:bodyPr/>
        <a:lstStyle/>
        <a:p>
          <a:r>
            <a:rPr lang="es-EC" sz="3000" dirty="0" smtClean="0">
              <a:solidFill>
                <a:schemeClr val="bg1"/>
              </a:solidFill>
            </a:rPr>
            <a:t>RECOMENDACIONES</a:t>
          </a:r>
          <a:endParaRPr lang="es-EC" sz="3000" dirty="0">
            <a:solidFill>
              <a:schemeClr val="bg1"/>
            </a:solidFill>
          </a:endParaRPr>
        </a:p>
      </dgm:t>
    </dgm:pt>
    <dgm:pt modelId="{C6F58A37-9AC8-45E2-B0E2-C7CB2F9DBFD8}" type="parTrans" cxnId="{A3EF63DD-3260-407C-8925-F552B7CF31F0}">
      <dgm:prSet/>
      <dgm:spPr/>
      <dgm:t>
        <a:bodyPr/>
        <a:lstStyle/>
        <a:p>
          <a:endParaRPr lang="es-EC" sz="3000">
            <a:solidFill>
              <a:schemeClr val="bg1"/>
            </a:solidFill>
          </a:endParaRPr>
        </a:p>
      </dgm:t>
    </dgm:pt>
    <dgm:pt modelId="{FB2195E1-25C8-416C-B7AD-94E0351F09D6}" type="sibTrans" cxnId="{A3EF63DD-3260-407C-8925-F552B7CF31F0}">
      <dgm:prSet/>
      <dgm:spPr/>
      <dgm:t>
        <a:bodyPr/>
        <a:lstStyle/>
        <a:p>
          <a:endParaRPr lang="es-EC" sz="3000">
            <a:solidFill>
              <a:schemeClr val="bg1"/>
            </a:solidFill>
          </a:endParaRPr>
        </a:p>
      </dgm:t>
    </dgm:pt>
    <dgm:pt modelId="{3EF52791-0DA1-4762-B49F-C2483E837450}">
      <dgm:prSet phldrT="[Texto]" custT="1"/>
      <dgm:spPr/>
      <dgm:t>
        <a:bodyPr/>
        <a:lstStyle/>
        <a:p>
          <a:r>
            <a:rPr lang="es-ES" sz="1400" dirty="0" smtClean="0">
              <a:solidFill>
                <a:schemeClr val="bg1"/>
              </a:solidFill>
            </a:rPr>
            <a:t>VOLVER A IMPARTIR LA ASIGNATURA DE SEGURIDAD Y PREVENCIÓN DE ACCIDENTES .</a:t>
          </a:r>
          <a:endParaRPr lang="es-EC" sz="1400" dirty="0">
            <a:solidFill>
              <a:schemeClr val="bg1"/>
            </a:solidFill>
          </a:endParaRPr>
        </a:p>
      </dgm:t>
    </dgm:pt>
    <dgm:pt modelId="{25F8D988-E3F9-4D20-BF2B-2F64CB6B4885}" type="parTrans" cxnId="{0B58C781-ADC9-44A3-89FA-6470013CFCE0}">
      <dgm:prSet/>
      <dgm:spPr/>
      <dgm:t>
        <a:bodyPr/>
        <a:lstStyle/>
        <a:p>
          <a:endParaRPr lang="es-EC" sz="3000">
            <a:solidFill>
              <a:schemeClr val="bg1"/>
            </a:solidFill>
          </a:endParaRPr>
        </a:p>
      </dgm:t>
    </dgm:pt>
    <dgm:pt modelId="{B85786D5-7B1B-4613-A7A7-07F295B7BEAB}" type="sibTrans" cxnId="{0B58C781-ADC9-44A3-89FA-6470013CFCE0}">
      <dgm:prSet/>
      <dgm:spPr/>
      <dgm:t>
        <a:bodyPr/>
        <a:lstStyle/>
        <a:p>
          <a:endParaRPr lang="es-EC" sz="3000">
            <a:solidFill>
              <a:schemeClr val="bg1"/>
            </a:solidFill>
          </a:endParaRPr>
        </a:p>
      </dgm:t>
    </dgm:pt>
    <dgm:pt modelId="{182B4363-FBCB-48E7-AE23-047F8CAFE66B}">
      <dgm:prSet phldrT="[Texto]" custT="1"/>
      <dgm:spPr/>
      <dgm:t>
        <a:bodyPr/>
        <a:lstStyle/>
        <a:p>
          <a:r>
            <a:rPr lang="es-ES" sz="1400" dirty="0" smtClean="0">
              <a:solidFill>
                <a:schemeClr val="bg1"/>
              </a:solidFill>
            </a:rPr>
            <a:t>MEJORAR LAS NORMAS DE SEGURIDAD QUE SE APLICAN EN LAS ACTIVIDADES DE INSTRUCCIÓN MILITAR.</a:t>
          </a:r>
          <a:endParaRPr lang="es-EC" sz="1400" dirty="0">
            <a:solidFill>
              <a:schemeClr val="bg1"/>
            </a:solidFill>
          </a:endParaRPr>
        </a:p>
      </dgm:t>
    </dgm:pt>
    <dgm:pt modelId="{44519C5C-AA63-4582-A04E-6D7A310418C3}" type="parTrans" cxnId="{EF2EEBA0-6210-409E-82CB-975089F9EE4A}">
      <dgm:prSet/>
      <dgm:spPr/>
      <dgm:t>
        <a:bodyPr/>
        <a:lstStyle/>
        <a:p>
          <a:endParaRPr lang="es-EC" sz="3000">
            <a:solidFill>
              <a:schemeClr val="bg1"/>
            </a:solidFill>
          </a:endParaRPr>
        </a:p>
      </dgm:t>
    </dgm:pt>
    <dgm:pt modelId="{66E73A3E-76AA-4D88-BBF2-F010CECF9407}" type="sibTrans" cxnId="{EF2EEBA0-6210-409E-82CB-975089F9EE4A}">
      <dgm:prSet/>
      <dgm:spPr/>
      <dgm:t>
        <a:bodyPr/>
        <a:lstStyle/>
        <a:p>
          <a:endParaRPr lang="es-EC" sz="3000">
            <a:solidFill>
              <a:schemeClr val="bg1"/>
            </a:solidFill>
          </a:endParaRPr>
        </a:p>
      </dgm:t>
    </dgm:pt>
    <dgm:pt modelId="{7C060429-F39A-4AE2-AF16-DA78376EEB9D}">
      <dgm:prSet phldrT="[Texto]" custT="1"/>
      <dgm:spPr/>
      <dgm:t>
        <a:bodyPr/>
        <a:lstStyle/>
        <a:p>
          <a:r>
            <a:rPr lang="es-ES" sz="1400" dirty="0" smtClean="0">
              <a:solidFill>
                <a:schemeClr val="bg1"/>
              </a:solidFill>
            </a:rPr>
            <a:t>IMPLEMENTAR UN PLAN DE SIMULACROS DE ACCIDENTES EN LAS PISTAS MILITARES, DONDE SE APLIQUEN LAS MEDIDAS DE SEGURIDAD.</a:t>
          </a:r>
          <a:endParaRPr lang="es-EC" sz="1400" dirty="0">
            <a:solidFill>
              <a:schemeClr val="bg1"/>
            </a:solidFill>
          </a:endParaRPr>
        </a:p>
      </dgm:t>
    </dgm:pt>
    <dgm:pt modelId="{BDF389F1-B98A-42F7-B3C3-E1CF0F85E12E}" type="parTrans" cxnId="{1E3CF037-1A21-4565-BFA0-AE6BB73503BD}">
      <dgm:prSet/>
      <dgm:spPr/>
      <dgm:t>
        <a:bodyPr/>
        <a:lstStyle/>
        <a:p>
          <a:endParaRPr lang="es-EC" sz="3000">
            <a:solidFill>
              <a:schemeClr val="bg1"/>
            </a:solidFill>
          </a:endParaRPr>
        </a:p>
      </dgm:t>
    </dgm:pt>
    <dgm:pt modelId="{A3E7AFFB-A7CD-4FCC-85C5-795352328EBF}" type="sibTrans" cxnId="{1E3CF037-1A21-4565-BFA0-AE6BB73503BD}">
      <dgm:prSet/>
      <dgm:spPr/>
      <dgm:t>
        <a:bodyPr/>
        <a:lstStyle/>
        <a:p>
          <a:endParaRPr lang="es-EC" sz="3000">
            <a:solidFill>
              <a:schemeClr val="bg1"/>
            </a:solidFill>
          </a:endParaRPr>
        </a:p>
      </dgm:t>
    </dgm:pt>
    <dgm:pt modelId="{4D4683C8-CECD-4EFF-BDB5-C94197797612}" type="pres">
      <dgm:prSet presAssocID="{2A2C54DD-9F31-4A70-B2AA-AD6F7145B7BF}" presName="composite" presStyleCnt="0">
        <dgm:presLayoutVars>
          <dgm:chMax val="1"/>
          <dgm:dir/>
          <dgm:resizeHandles val="exact"/>
        </dgm:presLayoutVars>
      </dgm:prSet>
      <dgm:spPr/>
      <dgm:t>
        <a:bodyPr/>
        <a:lstStyle/>
        <a:p>
          <a:endParaRPr lang="es-EC"/>
        </a:p>
      </dgm:t>
    </dgm:pt>
    <dgm:pt modelId="{90FAA7EF-957A-4C92-AD15-EDA81AA0CE35}" type="pres">
      <dgm:prSet presAssocID="{F5C0AD4D-822A-4E9C-9CC4-19D0078DD2FD}" presName="roof" presStyleLbl="dkBgShp" presStyleIdx="0" presStyleCnt="2"/>
      <dgm:spPr/>
      <dgm:t>
        <a:bodyPr/>
        <a:lstStyle/>
        <a:p>
          <a:endParaRPr lang="es-EC"/>
        </a:p>
      </dgm:t>
    </dgm:pt>
    <dgm:pt modelId="{EF2DBAA9-989A-4072-8A9E-51431B199CA0}" type="pres">
      <dgm:prSet presAssocID="{F5C0AD4D-822A-4E9C-9CC4-19D0078DD2FD}" presName="pillars" presStyleCnt="0"/>
      <dgm:spPr/>
    </dgm:pt>
    <dgm:pt modelId="{84879441-7434-4821-B8BD-67CE76A41B60}" type="pres">
      <dgm:prSet presAssocID="{F5C0AD4D-822A-4E9C-9CC4-19D0078DD2FD}" presName="pillar1" presStyleLbl="node1" presStyleIdx="0" presStyleCnt="3">
        <dgm:presLayoutVars>
          <dgm:bulletEnabled val="1"/>
        </dgm:presLayoutVars>
      </dgm:prSet>
      <dgm:spPr/>
      <dgm:t>
        <a:bodyPr/>
        <a:lstStyle/>
        <a:p>
          <a:endParaRPr lang="es-EC"/>
        </a:p>
      </dgm:t>
    </dgm:pt>
    <dgm:pt modelId="{8D79FA1B-C529-464F-91D1-1A3B3C96B70C}" type="pres">
      <dgm:prSet presAssocID="{182B4363-FBCB-48E7-AE23-047F8CAFE66B}" presName="pillarX" presStyleLbl="node1" presStyleIdx="1" presStyleCnt="3">
        <dgm:presLayoutVars>
          <dgm:bulletEnabled val="1"/>
        </dgm:presLayoutVars>
      </dgm:prSet>
      <dgm:spPr/>
      <dgm:t>
        <a:bodyPr/>
        <a:lstStyle/>
        <a:p>
          <a:endParaRPr lang="es-EC"/>
        </a:p>
      </dgm:t>
    </dgm:pt>
    <dgm:pt modelId="{39380CC2-006C-4709-8B78-B51AE67355C4}" type="pres">
      <dgm:prSet presAssocID="{7C060429-F39A-4AE2-AF16-DA78376EEB9D}" presName="pillarX" presStyleLbl="node1" presStyleIdx="2" presStyleCnt="3">
        <dgm:presLayoutVars>
          <dgm:bulletEnabled val="1"/>
        </dgm:presLayoutVars>
      </dgm:prSet>
      <dgm:spPr/>
      <dgm:t>
        <a:bodyPr/>
        <a:lstStyle/>
        <a:p>
          <a:endParaRPr lang="es-EC"/>
        </a:p>
      </dgm:t>
    </dgm:pt>
    <dgm:pt modelId="{8CBD9604-C9BE-4562-9AB7-0EA3B51E3412}" type="pres">
      <dgm:prSet presAssocID="{F5C0AD4D-822A-4E9C-9CC4-19D0078DD2FD}" presName="base" presStyleLbl="dkBgShp" presStyleIdx="1" presStyleCnt="2"/>
      <dgm:spPr/>
    </dgm:pt>
  </dgm:ptLst>
  <dgm:cxnLst>
    <dgm:cxn modelId="{BD79D576-FF7C-4555-A162-0376EA8D511E}" type="presOf" srcId="{F5C0AD4D-822A-4E9C-9CC4-19D0078DD2FD}" destId="{90FAA7EF-957A-4C92-AD15-EDA81AA0CE35}" srcOrd="0" destOrd="0" presId="urn:microsoft.com/office/officeart/2005/8/layout/hList3"/>
    <dgm:cxn modelId="{A3EF63DD-3260-407C-8925-F552B7CF31F0}" srcId="{2A2C54DD-9F31-4A70-B2AA-AD6F7145B7BF}" destId="{F5C0AD4D-822A-4E9C-9CC4-19D0078DD2FD}" srcOrd="0" destOrd="0" parTransId="{C6F58A37-9AC8-45E2-B0E2-C7CB2F9DBFD8}" sibTransId="{FB2195E1-25C8-416C-B7AD-94E0351F09D6}"/>
    <dgm:cxn modelId="{21BAA378-3093-46BE-A6A6-E997BF30C657}" type="presOf" srcId="{182B4363-FBCB-48E7-AE23-047F8CAFE66B}" destId="{8D79FA1B-C529-464F-91D1-1A3B3C96B70C}" srcOrd="0" destOrd="0" presId="urn:microsoft.com/office/officeart/2005/8/layout/hList3"/>
    <dgm:cxn modelId="{EF2EEBA0-6210-409E-82CB-975089F9EE4A}" srcId="{F5C0AD4D-822A-4E9C-9CC4-19D0078DD2FD}" destId="{182B4363-FBCB-48E7-AE23-047F8CAFE66B}" srcOrd="1" destOrd="0" parTransId="{44519C5C-AA63-4582-A04E-6D7A310418C3}" sibTransId="{66E73A3E-76AA-4D88-BBF2-F010CECF9407}"/>
    <dgm:cxn modelId="{A6D75528-E507-4366-A334-E7B9494F9965}" type="presOf" srcId="{7C060429-F39A-4AE2-AF16-DA78376EEB9D}" destId="{39380CC2-006C-4709-8B78-B51AE67355C4}" srcOrd="0" destOrd="0" presId="urn:microsoft.com/office/officeart/2005/8/layout/hList3"/>
    <dgm:cxn modelId="{0B58C781-ADC9-44A3-89FA-6470013CFCE0}" srcId="{F5C0AD4D-822A-4E9C-9CC4-19D0078DD2FD}" destId="{3EF52791-0DA1-4762-B49F-C2483E837450}" srcOrd="0" destOrd="0" parTransId="{25F8D988-E3F9-4D20-BF2B-2F64CB6B4885}" sibTransId="{B85786D5-7B1B-4613-A7A7-07F295B7BEAB}"/>
    <dgm:cxn modelId="{40F4F1FF-836B-4E9B-A6EF-8494919B2522}" type="presOf" srcId="{2A2C54DD-9F31-4A70-B2AA-AD6F7145B7BF}" destId="{4D4683C8-CECD-4EFF-BDB5-C94197797612}" srcOrd="0" destOrd="0" presId="urn:microsoft.com/office/officeart/2005/8/layout/hList3"/>
    <dgm:cxn modelId="{7BF4DA5D-58D8-4372-82C2-D2F55F241388}" type="presOf" srcId="{3EF52791-0DA1-4762-B49F-C2483E837450}" destId="{84879441-7434-4821-B8BD-67CE76A41B60}" srcOrd="0" destOrd="0" presId="urn:microsoft.com/office/officeart/2005/8/layout/hList3"/>
    <dgm:cxn modelId="{1E3CF037-1A21-4565-BFA0-AE6BB73503BD}" srcId="{F5C0AD4D-822A-4E9C-9CC4-19D0078DD2FD}" destId="{7C060429-F39A-4AE2-AF16-DA78376EEB9D}" srcOrd="2" destOrd="0" parTransId="{BDF389F1-B98A-42F7-B3C3-E1CF0F85E12E}" sibTransId="{A3E7AFFB-A7CD-4FCC-85C5-795352328EBF}"/>
    <dgm:cxn modelId="{0A7435D5-7447-4B43-972E-997C82D1922A}" type="presParOf" srcId="{4D4683C8-CECD-4EFF-BDB5-C94197797612}" destId="{90FAA7EF-957A-4C92-AD15-EDA81AA0CE35}" srcOrd="0" destOrd="0" presId="urn:microsoft.com/office/officeart/2005/8/layout/hList3"/>
    <dgm:cxn modelId="{C0B4EA03-4631-4F64-AD9D-59BA271AD22D}" type="presParOf" srcId="{4D4683C8-CECD-4EFF-BDB5-C94197797612}" destId="{EF2DBAA9-989A-4072-8A9E-51431B199CA0}" srcOrd="1" destOrd="0" presId="urn:microsoft.com/office/officeart/2005/8/layout/hList3"/>
    <dgm:cxn modelId="{EBC2A154-35C4-4F4F-8802-FEAB25533101}" type="presParOf" srcId="{EF2DBAA9-989A-4072-8A9E-51431B199CA0}" destId="{84879441-7434-4821-B8BD-67CE76A41B60}" srcOrd="0" destOrd="0" presId="urn:microsoft.com/office/officeart/2005/8/layout/hList3"/>
    <dgm:cxn modelId="{C127EAD3-A0B4-4CBF-8D6C-F93F8F01913F}" type="presParOf" srcId="{EF2DBAA9-989A-4072-8A9E-51431B199CA0}" destId="{8D79FA1B-C529-464F-91D1-1A3B3C96B70C}" srcOrd="1" destOrd="0" presId="urn:microsoft.com/office/officeart/2005/8/layout/hList3"/>
    <dgm:cxn modelId="{36DD176A-2ED1-44AE-B110-0E750D10E6B4}" type="presParOf" srcId="{EF2DBAA9-989A-4072-8A9E-51431B199CA0}" destId="{39380CC2-006C-4709-8B78-B51AE67355C4}" srcOrd="2" destOrd="0" presId="urn:microsoft.com/office/officeart/2005/8/layout/hList3"/>
    <dgm:cxn modelId="{D333256F-9DB2-483E-A337-A09654BB745D}" type="presParOf" srcId="{4D4683C8-CECD-4EFF-BDB5-C94197797612}" destId="{8CBD9604-C9BE-4562-9AB7-0EA3B51E3412}"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2AB5CAF-6CF9-405A-A035-9183323F0F93}" type="doc">
      <dgm:prSet loTypeId="urn:microsoft.com/office/officeart/2005/8/layout/hList3" loCatId="list" qsTypeId="urn:microsoft.com/office/officeart/2005/8/quickstyle/3d7" qsCatId="3D" csTypeId="urn:microsoft.com/office/officeart/2005/8/colors/accent1_2" csCatId="accent1" phldr="1"/>
      <dgm:spPr/>
      <dgm:t>
        <a:bodyPr/>
        <a:lstStyle/>
        <a:p>
          <a:endParaRPr lang="es-EC"/>
        </a:p>
      </dgm:t>
    </dgm:pt>
    <dgm:pt modelId="{6E7430B0-E404-4AAD-AA5A-2A73023B2D42}">
      <dgm:prSet phldrT="[Texto]" custT="1"/>
      <dgm:spPr/>
      <dgm:t>
        <a:bodyPr/>
        <a:lstStyle/>
        <a:p>
          <a:pPr algn="ctr"/>
          <a:r>
            <a:rPr lang="es-ES" sz="2000" dirty="0" smtClean="0">
              <a:solidFill>
                <a:schemeClr val="bg1"/>
              </a:solidFill>
            </a:rPr>
            <a:t>CONOCER ACERCA DEL ANÁLISIS DE LAS NORMAS DE SEGURIDAD QUE SE APLICAN EN LAS ACTIVIDADES DE INSTRUCCIÓN MILITAR Y ENTRENAMIENTO FÍSICO EN LOS CADETES DE LA ESCUELA SUPERIOR “ELOY ALFARO”.</a:t>
          </a:r>
          <a:endParaRPr lang="es-EC" sz="2000" dirty="0">
            <a:solidFill>
              <a:schemeClr val="bg1"/>
            </a:solidFill>
          </a:endParaRPr>
        </a:p>
      </dgm:t>
    </dgm:pt>
    <dgm:pt modelId="{3595AB21-0EE2-4B9B-A049-32CF99B246A0}" type="parTrans" cxnId="{11AA4D4A-F4DB-4B8A-A7D9-123F140C5061}">
      <dgm:prSet/>
      <dgm:spPr/>
      <dgm:t>
        <a:bodyPr/>
        <a:lstStyle/>
        <a:p>
          <a:pPr algn="just"/>
          <a:endParaRPr lang="es-EC" sz="1600" dirty="0">
            <a:solidFill>
              <a:schemeClr val="bg1"/>
            </a:solidFill>
          </a:endParaRPr>
        </a:p>
      </dgm:t>
    </dgm:pt>
    <dgm:pt modelId="{18C9D01D-D7F0-4A62-A30A-95CF254C3CEF}" type="sibTrans" cxnId="{11AA4D4A-F4DB-4B8A-A7D9-123F140C5061}">
      <dgm:prSet/>
      <dgm:spPr/>
      <dgm:t>
        <a:bodyPr/>
        <a:lstStyle/>
        <a:p>
          <a:pPr algn="just"/>
          <a:endParaRPr lang="es-EC" sz="1600" dirty="0">
            <a:solidFill>
              <a:schemeClr val="bg1"/>
            </a:solidFill>
          </a:endParaRPr>
        </a:p>
      </dgm:t>
    </dgm:pt>
    <dgm:pt modelId="{CC27EDC5-1531-4754-A7C0-001056D7C4B0}">
      <dgm:prSet phldrT="[Texto]" custT="1"/>
      <dgm:spPr/>
      <dgm:t>
        <a:bodyPr/>
        <a:lstStyle/>
        <a:p>
          <a:pPr algn="ctr"/>
          <a:r>
            <a:rPr lang="es-ES" sz="2400" dirty="0" smtClean="0">
              <a:solidFill>
                <a:schemeClr val="bg1"/>
              </a:solidFill>
            </a:rPr>
            <a:t>APLICAR UNA MEJORA EN LAS NORMAS DE SEGURIDAD PARA LAS ACTIVIDADES DE INSTRUCCIÓN MILITAR Y ENTRENAMIENTO FÍSICO PARA DE LOS CADETES DE LA ESCUELA SUPERIOR MILITAR “ELOY ALFARO”.</a:t>
          </a:r>
          <a:endParaRPr lang="es-EC" sz="2400" b="0" dirty="0">
            <a:solidFill>
              <a:schemeClr val="bg1"/>
            </a:solidFill>
          </a:endParaRPr>
        </a:p>
      </dgm:t>
    </dgm:pt>
    <dgm:pt modelId="{3AADBB91-2301-4FCD-BBFF-D9728EB4998C}" type="parTrans" cxnId="{898E1242-A41C-41D0-B018-8C12B4BCA5D2}">
      <dgm:prSet/>
      <dgm:spPr/>
      <dgm:t>
        <a:bodyPr/>
        <a:lstStyle/>
        <a:p>
          <a:pPr algn="just"/>
          <a:endParaRPr lang="es-EC" sz="1600" dirty="0">
            <a:solidFill>
              <a:schemeClr val="bg1"/>
            </a:solidFill>
          </a:endParaRPr>
        </a:p>
      </dgm:t>
    </dgm:pt>
    <dgm:pt modelId="{D45C3D3E-917E-49CC-9EF4-8A79BEDB3EDA}" type="sibTrans" cxnId="{898E1242-A41C-41D0-B018-8C12B4BCA5D2}">
      <dgm:prSet/>
      <dgm:spPr/>
      <dgm:t>
        <a:bodyPr/>
        <a:lstStyle/>
        <a:p>
          <a:pPr algn="just"/>
          <a:endParaRPr lang="es-EC" sz="1600" dirty="0">
            <a:solidFill>
              <a:schemeClr val="bg1"/>
            </a:solidFill>
          </a:endParaRPr>
        </a:p>
      </dgm:t>
    </dgm:pt>
    <dgm:pt modelId="{1709A4F6-E431-48D4-89A3-9927D85B078D}">
      <dgm:prSet phldrT="[Texto]" custT="1"/>
      <dgm:spPr/>
      <dgm:t>
        <a:bodyPr/>
        <a:lstStyle/>
        <a:p>
          <a:pPr algn="ctr"/>
          <a:r>
            <a:rPr lang="es-ES" sz="2400" dirty="0" smtClean="0"/>
            <a:t>IMPLEMENTAR UN PLAN QUE EJECUTE MANIOBRAS DE SIMULACIÓN PARA LA PISTA DE PENTATLÓN MILITAR, PISTA DE CABOS, PISTA MILITAR Y PISTA DE LÍDERES.</a:t>
          </a:r>
          <a:endParaRPr lang="es-EC" sz="2400" dirty="0">
            <a:solidFill>
              <a:schemeClr val="bg1"/>
            </a:solidFill>
          </a:endParaRPr>
        </a:p>
      </dgm:t>
    </dgm:pt>
    <dgm:pt modelId="{59525FF7-D301-49E7-A439-9B553B8A92E8}" type="parTrans" cxnId="{24AD2DAF-3D8F-4388-AA6F-FC9E1ACCD872}">
      <dgm:prSet/>
      <dgm:spPr/>
      <dgm:t>
        <a:bodyPr/>
        <a:lstStyle/>
        <a:p>
          <a:pPr algn="just"/>
          <a:endParaRPr lang="es-EC" sz="1600" dirty="0">
            <a:solidFill>
              <a:schemeClr val="bg1"/>
            </a:solidFill>
          </a:endParaRPr>
        </a:p>
      </dgm:t>
    </dgm:pt>
    <dgm:pt modelId="{D4CC9F6A-B5E1-42DF-B76E-D3CB3F34C3D9}" type="sibTrans" cxnId="{24AD2DAF-3D8F-4388-AA6F-FC9E1ACCD872}">
      <dgm:prSet/>
      <dgm:spPr/>
      <dgm:t>
        <a:bodyPr/>
        <a:lstStyle/>
        <a:p>
          <a:pPr algn="just"/>
          <a:endParaRPr lang="es-EC" sz="1600" dirty="0">
            <a:solidFill>
              <a:schemeClr val="bg1"/>
            </a:solidFill>
          </a:endParaRPr>
        </a:p>
      </dgm:t>
    </dgm:pt>
    <dgm:pt modelId="{043978E1-6D8B-44A9-91FC-29490CAFF392}" type="pres">
      <dgm:prSet presAssocID="{22AB5CAF-6CF9-405A-A035-9183323F0F93}" presName="composite" presStyleCnt="0">
        <dgm:presLayoutVars>
          <dgm:chMax val="1"/>
          <dgm:dir/>
          <dgm:resizeHandles val="exact"/>
        </dgm:presLayoutVars>
      </dgm:prSet>
      <dgm:spPr/>
      <dgm:t>
        <a:bodyPr/>
        <a:lstStyle/>
        <a:p>
          <a:endParaRPr lang="es-EC"/>
        </a:p>
      </dgm:t>
    </dgm:pt>
    <dgm:pt modelId="{56623776-6BA2-4273-BCA0-2FD9C1CE96D8}" type="pres">
      <dgm:prSet presAssocID="{6E7430B0-E404-4AAD-AA5A-2A73023B2D42}" presName="roof" presStyleLbl="dkBgShp" presStyleIdx="0" presStyleCnt="2"/>
      <dgm:spPr/>
      <dgm:t>
        <a:bodyPr/>
        <a:lstStyle/>
        <a:p>
          <a:endParaRPr lang="es-EC"/>
        </a:p>
      </dgm:t>
    </dgm:pt>
    <dgm:pt modelId="{58E6D03E-4988-49E2-9BAC-9953CD41D42B}" type="pres">
      <dgm:prSet presAssocID="{6E7430B0-E404-4AAD-AA5A-2A73023B2D42}" presName="pillars" presStyleCnt="0"/>
      <dgm:spPr/>
    </dgm:pt>
    <dgm:pt modelId="{2B362F0E-8B18-450E-B505-A95710C7C7A0}" type="pres">
      <dgm:prSet presAssocID="{6E7430B0-E404-4AAD-AA5A-2A73023B2D42}" presName="pillar1" presStyleLbl="node1" presStyleIdx="0" presStyleCnt="2">
        <dgm:presLayoutVars>
          <dgm:bulletEnabled val="1"/>
        </dgm:presLayoutVars>
      </dgm:prSet>
      <dgm:spPr/>
      <dgm:t>
        <a:bodyPr/>
        <a:lstStyle/>
        <a:p>
          <a:endParaRPr lang="es-EC"/>
        </a:p>
      </dgm:t>
    </dgm:pt>
    <dgm:pt modelId="{38377F29-4FD0-4D3D-8F03-C236D263107F}" type="pres">
      <dgm:prSet presAssocID="{1709A4F6-E431-48D4-89A3-9927D85B078D}" presName="pillarX" presStyleLbl="node1" presStyleIdx="1" presStyleCnt="2">
        <dgm:presLayoutVars>
          <dgm:bulletEnabled val="1"/>
        </dgm:presLayoutVars>
      </dgm:prSet>
      <dgm:spPr/>
      <dgm:t>
        <a:bodyPr/>
        <a:lstStyle/>
        <a:p>
          <a:endParaRPr lang="es-EC"/>
        </a:p>
      </dgm:t>
    </dgm:pt>
    <dgm:pt modelId="{FB99CF05-7D09-4E72-B704-ABA3A59846E8}" type="pres">
      <dgm:prSet presAssocID="{6E7430B0-E404-4AAD-AA5A-2A73023B2D42}" presName="base" presStyleLbl="dkBgShp" presStyleIdx="1" presStyleCnt="2"/>
      <dgm:spPr/>
    </dgm:pt>
  </dgm:ptLst>
  <dgm:cxnLst>
    <dgm:cxn modelId="{E8E6AAAF-981D-420E-BED2-82274DDB7467}" type="presOf" srcId="{1709A4F6-E431-48D4-89A3-9927D85B078D}" destId="{38377F29-4FD0-4D3D-8F03-C236D263107F}" srcOrd="0" destOrd="0" presId="urn:microsoft.com/office/officeart/2005/8/layout/hList3"/>
    <dgm:cxn modelId="{FB98CC16-067D-433F-B4D1-FB0E9D7A6822}" type="presOf" srcId="{22AB5CAF-6CF9-405A-A035-9183323F0F93}" destId="{043978E1-6D8B-44A9-91FC-29490CAFF392}" srcOrd="0" destOrd="0" presId="urn:microsoft.com/office/officeart/2005/8/layout/hList3"/>
    <dgm:cxn modelId="{EFBCFED2-5471-4220-AFA4-A2F8092D9A44}" type="presOf" srcId="{CC27EDC5-1531-4754-A7C0-001056D7C4B0}" destId="{2B362F0E-8B18-450E-B505-A95710C7C7A0}" srcOrd="0" destOrd="0" presId="urn:microsoft.com/office/officeart/2005/8/layout/hList3"/>
    <dgm:cxn modelId="{24AD2DAF-3D8F-4388-AA6F-FC9E1ACCD872}" srcId="{6E7430B0-E404-4AAD-AA5A-2A73023B2D42}" destId="{1709A4F6-E431-48D4-89A3-9927D85B078D}" srcOrd="1" destOrd="0" parTransId="{59525FF7-D301-49E7-A439-9B553B8A92E8}" sibTransId="{D4CC9F6A-B5E1-42DF-B76E-D3CB3F34C3D9}"/>
    <dgm:cxn modelId="{D8E66395-FF98-4ED6-97B0-32B1D4BC8DBB}" type="presOf" srcId="{6E7430B0-E404-4AAD-AA5A-2A73023B2D42}" destId="{56623776-6BA2-4273-BCA0-2FD9C1CE96D8}" srcOrd="0" destOrd="0" presId="urn:microsoft.com/office/officeart/2005/8/layout/hList3"/>
    <dgm:cxn modelId="{11AA4D4A-F4DB-4B8A-A7D9-123F140C5061}" srcId="{22AB5CAF-6CF9-405A-A035-9183323F0F93}" destId="{6E7430B0-E404-4AAD-AA5A-2A73023B2D42}" srcOrd="0" destOrd="0" parTransId="{3595AB21-0EE2-4B9B-A049-32CF99B246A0}" sibTransId="{18C9D01D-D7F0-4A62-A30A-95CF254C3CEF}"/>
    <dgm:cxn modelId="{898E1242-A41C-41D0-B018-8C12B4BCA5D2}" srcId="{6E7430B0-E404-4AAD-AA5A-2A73023B2D42}" destId="{CC27EDC5-1531-4754-A7C0-001056D7C4B0}" srcOrd="0" destOrd="0" parTransId="{3AADBB91-2301-4FCD-BBFF-D9728EB4998C}" sibTransId="{D45C3D3E-917E-49CC-9EF4-8A79BEDB3EDA}"/>
    <dgm:cxn modelId="{F75FB318-A68F-4682-8BB5-1DA2BEEE3979}" type="presParOf" srcId="{043978E1-6D8B-44A9-91FC-29490CAFF392}" destId="{56623776-6BA2-4273-BCA0-2FD9C1CE96D8}" srcOrd="0" destOrd="0" presId="urn:microsoft.com/office/officeart/2005/8/layout/hList3"/>
    <dgm:cxn modelId="{30B9C7FB-6DFA-402D-BAAB-9259146BFAB9}" type="presParOf" srcId="{043978E1-6D8B-44A9-91FC-29490CAFF392}" destId="{58E6D03E-4988-49E2-9BAC-9953CD41D42B}" srcOrd="1" destOrd="0" presId="urn:microsoft.com/office/officeart/2005/8/layout/hList3"/>
    <dgm:cxn modelId="{6180285B-72AB-465D-AB14-37EE9F6E633F}" type="presParOf" srcId="{58E6D03E-4988-49E2-9BAC-9953CD41D42B}" destId="{2B362F0E-8B18-450E-B505-A95710C7C7A0}" srcOrd="0" destOrd="0" presId="urn:microsoft.com/office/officeart/2005/8/layout/hList3"/>
    <dgm:cxn modelId="{E26E7329-66D6-4EAF-B3B3-ACC66E593D13}" type="presParOf" srcId="{58E6D03E-4988-49E2-9BAC-9953CD41D42B}" destId="{38377F29-4FD0-4D3D-8F03-C236D263107F}" srcOrd="1" destOrd="0" presId="urn:microsoft.com/office/officeart/2005/8/layout/hList3"/>
    <dgm:cxn modelId="{E02086C4-6542-4508-89E6-9FB2406B140E}" type="presParOf" srcId="{043978E1-6D8B-44A9-91FC-29490CAFF392}" destId="{FB99CF05-7D09-4E72-B704-ABA3A59846E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6B794F9-0C39-48F6-BFE6-AD6C036A6F37}" type="doc">
      <dgm:prSet loTypeId="urn:microsoft.com/office/officeart/2005/8/layout/cycle3" loCatId="cycle" qsTypeId="urn:microsoft.com/office/officeart/2005/8/quickstyle/3d8" qsCatId="3D" csTypeId="urn:microsoft.com/office/officeart/2005/8/colors/accent1_2" csCatId="accent1" phldr="1"/>
      <dgm:spPr/>
      <dgm:t>
        <a:bodyPr/>
        <a:lstStyle/>
        <a:p>
          <a:endParaRPr lang="es-EC"/>
        </a:p>
      </dgm:t>
    </dgm:pt>
    <dgm:pt modelId="{A5EF6122-0B9B-4E62-8366-56C8D705D12C}">
      <dgm:prSet phldrT="[Texto]" custT="1"/>
      <dgm:spPr/>
      <dgm:t>
        <a:bodyPr/>
        <a:lstStyle/>
        <a:p>
          <a:r>
            <a:rPr lang="es-EC" sz="2400" smtClean="0"/>
            <a:t>PISTA DE CABOS</a:t>
          </a:r>
          <a:endParaRPr lang="es-EC" sz="2400" dirty="0"/>
        </a:p>
      </dgm:t>
    </dgm:pt>
    <dgm:pt modelId="{B87809E9-0F00-4AA2-9F20-C6C1BDB91D90}" type="parTrans" cxnId="{479F2919-D4E0-4B9D-A73E-042893DC0193}">
      <dgm:prSet/>
      <dgm:spPr/>
      <dgm:t>
        <a:bodyPr/>
        <a:lstStyle/>
        <a:p>
          <a:endParaRPr lang="es-EC" sz="1600">
            <a:solidFill>
              <a:schemeClr val="tx1"/>
            </a:solidFill>
          </a:endParaRPr>
        </a:p>
      </dgm:t>
    </dgm:pt>
    <dgm:pt modelId="{5D2D9D03-5E2B-4307-ADF2-58FC58B05C9B}" type="sibTrans" cxnId="{479F2919-D4E0-4B9D-A73E-042893DC0193}">
      <dgm:prSet/>
      <dgm:spPr/>
      <dgm:t>
        <a:bodyPr/>
        <a:lstStyle/>
        <a:p>
          <a:endParaRPr lang="es-EC" sz="1600">
            <a:solidFill>
              <a:schemeClr val="tx1"/>
            </a:solidFill>
          </a:endParaRPr>
        </a:p>
      </dgm:t>
    </dgm:pt>
    <dgm:pt modelId="{AD9796D9-A46C-4001-A3B0-2B0240517CB7}">
      <dgm:prSet phldrT="[Texto]" custT="1"/>
      <dgm:spPr/>
      <dgm:t>
        <a:bodyPr/>
        <a:lstStyle/>
        <a:p>
          <a:r>
            <a:rPr lang="es-EC" sz="2000" dirty="0" smtClean="0"/>
            <a:t>ENTRENAMIENTO EN PISCINA</a:t>
          </a:r>
          <a:endParaRPr lang="es-EC" sz="2000" dirty="0"/>
        </a:p>
      </dgm:t>
    </dgm:pt>
    <dgm:pt modelId="{5B41FAD8-E1A1-494D-8E3A-ABEC0671F3D5}" type="parTrans" cxnId="{B2286222-6E2C-4305-8F33-DC24B6FEB7EB}">
      <dgm:prSet/>
      <dgm:spPr/>
      <dgm:t>
        <a:bodyPr/>
        <a:lstStyle/>
        <a:p>
          <a:endParaRPr lang="es-EC" sz="1600">
            <a:solidFill>
              <a:schemeClr val="tx1"/>
            </a:solidFill>
          </a:endParaRPr>
        </a:p>
      </dgm:t>
    </dgm:pt>
    <dgm:pt modelId="{BC402255-C1CD-4755-8393-0B2D29819D05}" type="sibTrans" cxnId="{B2286222-6E2C-4305-8F33-DC24B6FEB7EB}">
      <dgm:prSet/>
      <dgm:spPr/>
      <dgm:t>
        <a:bodyPr/>
        <a:lstStyle/>
        <a:p>
          <a:endParaRPr lang="es-EC" sz="1600">
            <a:solidFill>
              <a:schemeClr val="tx1"/>
            </a:solidFill>
          </a:endParaRPr>
        </a:p>
      </dgm:t>
    </dgm:pt>
    <dgm:pt modelId="{0551AED8-D14B-4CBD-835C-CF59AF7B3FB2}">
      <dgm:prSet phldrT="[Texto]" custT="1"/>
      <dgm:spPr/>
      <dgm:t>
        <a:bodyPr/>
        <a:lstStyle/>
        <a:p>
          <a:r>
            <a:rPr lang="es-EC" sz="2400" smtClean="0"/>
            <a:t>PISTA DE PENTATLÓN</a:t>
          </a:r>
          <a:endParaRPr lang="es-EC" sz="2400" dirty="0"/>
        </a:p>
      </dgm:t>
    </dgm:pt>
    <dgm:pt modelId="{E23416B8-4CB9-4576-99B5-0C1D735CB2F6}" type="parTrans" cxnId="{8A2AA071-2DE4-4D71-B2E5-10B5555F140E}">
      <dgm:prSet/>
      <dgm:spPr/>
      <dgm:t>
        <a:bodyPr/>
        <a:lstStyle/>
        <a:p>
          <a:endParaRPr lang="es-EC" sz="1600">
            <a:solidFill>
              <a:schemeClr val="tx1"/>
            </a:solidFill>
          </a:endParaRPr>
        </a:p>
      </dgm:t>
    </dgm:pt>
    <dgm:pt modelId="{3F5DFB9B-8CBD-4E22-9226-B30FEC5814F8}" type="sibTrans" cxnId="{8A2AA071-2DE4-4D71-B2E5-10B5555F140E}">
      <dgm:prSet/>
      <dgm:spPr/>
      <dgm:t>
        <a:bodyPr/>
        <a:lstStyle/>
        <a:p>
          <a:endParaRPr lang="es-EC" sz="1600">
            <a:solidFill>
              <a:schemeClr val="tx1"/>
            </a:solidFill>
          </a:endParaRPr>
        </a:p>
      </dgm:t>
    </dgm:pt>
    <dgm:pt modelId="{9B4C20BB-E83A-4C9E-8424-C2613502402C}">
      <dgm:prSet phldrT="[Texto]" custT="1"/>
      <dgm:spPr/>
      <dgm:t>
        <a:bodyPr/>
        <a:lstStyle/>
        <a:p>
          <a:r>
            <a:rPr lang="es-EC" sz="2400" smtClean="0"/>
            <a:t>PASO DE PISTAS DE OBSTACULOS</a:t>
          </a:r>
          <a:endParaRPr lang="es-EC" sz="2400" dirty="0"/>
        </a:p>
      </dgm:t>
    </dgm:pt>
    <dgm:pt modelId="{7E226DEB-DEB0-45C8-8920-E82EE2D26997}" type="parTrans" cxnId="{5FDB85C4-163F-43AF-9EB2-69AE118FB3E2}">
      <dgm:prSet/>
      <dgm:spPr/>
      <dgm:t>
        <a:bodyPr/>
        <a:lstStyle/>
        <a:p>
          <a:endParaRPr lang="es-EC" sz="1600">
            <a:solidFill>
              <a:schemeClr val="tx1"/>
            </a:solidFill>
          </a:endParaRPr>
        </a:p>
      </dgm:t>
    </dgm:pt>
    <dgm:pt modelId="{DCF0A766-E471-41AB-8216-A607F2B241B2}" type="sibTrans" cxnId="{5FDB85C4-163F-43AF-9EB2-69AE118FB3E2}">
      <dgm:prSet/>
      <dgm:spPr/>
      <dgm:t>
        <a:bodyPr/>
        <a:lstStyle/>
        <a:p>
          <a:endParaRPr lang="es-EC" sz="1600">
            <a:solidFill>
              <a:schemeClr val="tx1"/>
            </a:solidFill>
          </a:endParaRPr>
        </a:p>
      </dgm:t>
    </dgm:pt>
    <dgm:pt modelId="{B1A1CAA4-256C-479D-8E2D-7B35422F17B7}">
      <dgm:prSet phldrT="[Texto]" custT="1"/>
      <dgm:spPr/>
      <dgm:t>
        <a:bodyPr/>
        <a:lstStyle/>
        <a:p>
          <a:r>
            <a:rPr lang="es-EC" sz="2400" smtClean="0"/>
            <a:t>PISTA DE LIDERES</a:t>
          </a:r>
          <a:endParaRPr lang="es-EC" sz="2400" dirty="0"/>
        </a:p>
      </dgm:t>
    </dgm:pt>
    <dgm:pt modelId="{550BFBA8-F9C0-44EA-9767-7D1D331B8CAE}" type="parTrans" cxnId="{3130970D-ED21-4C17-90F0-2ADBE86C71F3}">
      <dgm:prSet/>
      <dgm:spPr/>
      <dgm:t>
        <a:bodyPr/>
        <a:lstStyle/>
        <a:p>
          <a:endParaRPr lang="es-EC" sz="1600">
            <a:solidFill>
              <a:schemeClr val="tx1"/>
            </a:solidFill>
          </a:endParaRPr>
        </a:p>
      </dgm:t>
    </dgm:pt>
    <dgm:pt modelId="{DF6A9AF5-F9E4-4C3C-92FD-224FEF3523A0}" type="sibTrans" cxnId="{3130970D-ED21-4C17-90F0-2ADBE86C71F3}">
      <dgm:prSet/>
      <dgm:spPr/>
      <dgm:t>
        <a:bodyPr/>
        <a:lstStyle/>
        <a:p>
          <a:endParaRPr lang="es-EC" sz="1600">
            <a:solidFill>
              <a:schemeClr val="tx1"/>
            </a:solidFill>
          </a:endParaRPr>
        </a:p>
      </dgm:t>
    </dgm:pt>
    <dgm:pt modelId="{3A17B8C6-FB20-40FC-ACFF-C14DFDE167CD}" type="pres">
      <dgm:prSet presAssocID="{56B794F9-0C39-48F6-BFE6-AD6C036A6F37}" presName="Name0" presStyleCnt="0">
        <dgm:presLayoutVars>
          <dgm:dir/>
          <dgm:resizeHandles val="exact"/>
        </dgm:presLayoutVars>
      </dgm:prSet>
      <dgm:spPr/>
      <dgm:t>
        <a:bodyPr/>
        <a:lstStyle/>
        <a:p>
          <a:endParaRPr lang="es-EC"/>
        </a:p>
      </dgm:t>
    </dgm:pt>
    <dgm:pt modelId="{C4399B49-856A-490C-AF17-902DABD72750}" type="pres">
      <dgm:prSet presAssocID="{56B794F9-0C39-48F6-BFE6-AD6C036A6F37}" presName="cycle" presStyleCnt="0"/>
      <dgm:spPr/>
    </dgm:pt>
    <dgm:pt modelId="{7E8B48A2-1648-4E4A-BC7D-3512BA093FC1}" type="pres">
      <dgm:prSet presAssocID="{9B4C20BB-E83A-4C9E-8424-C2613502402C}" presName="nodeFirstNode" presStyleLbl="node1" presStyleIdx="0" presStyleCnt="5" custRadScaleRad="103956" custRadScaleInc="-14681">
        <dgm:presLayoutVars>
          <dgm:bulletEnabled val="1"/>
        </dgm:presLayoutVars>
      </dgm:prSet>
      <dgm:spPr/>
      <dgm:t>
        <a:bodyPr/>
        <a:lstStyle/>
        <a:p>
          <a:endParaRPr lang="es-EC"/>
        </a:p>
      </dgm:t>
    </dgm:pt>
    <dgm:pt modelId="{E9E67EA9-27C3-415E-89A9-1C816F7EA8DA}" type="pres">
      <dgm:prSet presAssocID="{DCF0A766-E471-41AB-8216-A607F2B241B2}" presName="sibTransFirstNode" presStyleLbl="bgShp" presStyleIdx="0" presStyleCnt="1"/>
      <dgm:spPr/>
      <dgm:t>
        <a:bodyPr/>
        <a:lstStyle/>
        <a:p>
          <a:endParaRPr lang="es-EC"/>
        </a:p>
      </dgm:t>
    </dgm:pt>
    <dgm:pt modelId="{3D2C35D6-BD06-4B52-9EF1-7A9C0F27DB49}" type="pres">
      <dgm:prSet presAssocID="{A5EF6122-0B9B-4E62-8366-56C8D705D12C}" presName="nodeFollowingNodes" presStyleLbl="node1" presStyleIdx="1" presStyleCnt="5">
        <dgm:presLayoutVars>
          <dgm:bulletEnabled val="1"/>
        </dgm:presLayoutVars>
      </dgm:prSet>
      <dgm:spPr/>
      <dgm:t>
        <a:bodyPr/>
        <a:lstStyle/>
        <a:p>
          <a:endParaRPr lang="es-EC"/>
        </a:p>
      </dgm:t>
    </dgm:pt>
    <dgm:pt modelId="{4123C692-F25F-4919-A786-F9E3E62489A1}" type="pres">
      <dgm:prSet presAssocID="{0551AED8-D14B-4CBD-835C-CF59AF7B3FB2}" presName="nodeFollowingNodes" presStyleLbl="node1" presStyleIdx="2" presStyleCnt="5" custRadScaleRad="89045" custRadScaleInc="-21809">
        <dgm:presLayoutVars>
          <dgm:bulletEnabled val="1"/>
        </dgm:presLayoutVars>
      </dgm:prSet>
      <dgm:spPr/>
      <dgm:t>
        <a:bodyPr/>
        <a:lstStyle/>
        <a:p>
          <a:endParaRPr lang="es-EC"/>
        </a:p>
      </dgm:t>
    </dgm:pt>
    <dgm:pt modelId="{FE0EF430-3E30-4957-9D73-A4ADD9456291}" type="pres">
      <dgm:prSet presAssocID="{B1A1CAA4-256C-479D-8E2D-7B35422F17B7}" presName="nodeFollowingNodes" presStyleLbl="node1" presStyleIdx="3" presStyleCnt="5" custRadScaleRad="111497" custRadScaleInc="20210">
        <dgm:presLayoutVars>
          <dgm:bulletEnabled val="1"/>
        </dgm:presLayoutVars>
      </dgm:prSet>
      <dgm:spPr/>
      <dgm:t>
        <a:bodyPr/>
        <a:lstStyle/>
        <a:p>
          <a:endParaRPr lang="es-EC"/>
        </a:p>
      </dgm:t>
    </dgm:pt>
    <dgm:pt modelId="{3BA388D1-238B-4B03-8438-979546CCD9BB}" type="pres">
      <dgm:prSet presAssocID="{AD9796D9-A46C-4001-A3B0-2B0240517CB7}" presName="nodeFollowingNodes" presStyleLbl="node1" presStyleIdx="4" presStyleCnt="5" custRadScaleRad="108788" custRadScaleInc="-3085">
        <dgm:presLayoutVars>
          <dgm:bulletEnabled val="1"/>
        </dgm:presLayoutVars>
      </dgm:prSet>
      <dgm:spPr/>
      <dgm:t>
        <a:bodyPr/>
        <a:lstStyle/>
        <a:p>
          <a:endParaRPr lang="es-EC"/>
        </a:p>
      </dgm:t>
    </dgm:pt>
  </dgm:ptLst>
  <dgm:cxnLst>
    <dgm:cxn modelId="{5FDB85C4-163F-43AF-9EB2-69AE118FB3E2}" srcId="{56B794F9-0C39-48F6-BFE6-AD6C036A6F37}" destId="{9B4C20BB-E83A-4C9E-8424-C2613502402C}" srcOrd="0" destOrd="0" parTransId="{7E226DEB-DEB0-45C8-8920-E82EE2D26997}" sibTransId="{DCF0A766-E471-41AB-8216-A607F2B241B2}"/>
    <dgm:cxn modelId="{58363279-6201-42F9-AF76-C974A4E15944}" type="presOf" srcId="{DCF0A766-E471-41AB-8216-A607F2B241B2}" destId="{E9E67EA9-27C3-415E-89A9-1C816F7EA8DA}" srcOrd="0" destOrd="0" presId="urn:microsoft.com/office/officeart/2005/8/layout/cycle3"/>
    <dgm:cxn modelId="{E316FDB0-AB81-4CD9-B534-DC46EA5456DD}" type="presOf" srcId="{B1A1CAA4-256C-479D-8E2D-7B35422F17B7}" destId="{FE0EF430-3E30-4957-9D73-A4ADD9456291}" srcOrd="0" destOrd="0" presId="urn:microsoft.com/office/officeart/2005/8/layout/cycle3"/>
    <dgm:cxn modelId="{B54E4729-A1F1-4726-8E9B-53DD633601F3}" type="presOf" srcId="{A5EF6122-0B9B-4E62-8366-56C8D705D12C}" destId="{3D2C35D6-BD06-4B52-9EF1-7A9C0F27DB49}" srcOrd="0" destOrd="0" presId="urn:microsoft.com/office/officeart/2005/8/layout/cycle3"/>
    <dgm:cxn modelId="{479F2919-D4E0-4B9D-A73E-042893DC0193}" srcId="{56B794F9-0C39-48F6-BFE6-AD6C036A6F37}" destId="{A5EF6122-0B9B-4E62-8366-56C8D705D12C}" srcOrd="1" destOrd="0" parTransId="{B87809E9-0F00-4AA2-9F20-C6C1BDB91D90}" sibTransId="{5D2D9D03-5E2B-4307-ADF2-58FC58B05C9B}"/>
    <dgm:cxn modelId="{47C7C609-9636-40D9-A3F6-07C332FB36F2}" type="presOf" srcId="{0551AED8-D14B-4CBD-835C-CF59AF7B3FB2}" destId="{4123C692-F25F-4919-A786-F9E3E62489A1}" srcOrd="0" destOrd="0" presId="urn:microsoft.com/office/officeart/2005/8/layout/cycle3"/>
    <dgm:cxn modelId="{A186121D-A18B-4F9B-96A6-B74837D8D14E}" type="presOf" srcId="{9B4C20BB-E83A-4C9E-8424-C2613502402C}" destId="{7E8B48A2-1648-4E4A-BC7D-3512BA093FC1}" srcOrd="0" destOrd="0" presId="urn:microsoft.com/office/officeart/2005/8/layout/cycle3"/>
    <dgm:cxn modelId="{0B8BC399-6329-47BA-8E89-727BA1E73772}" type="presOf" srcId="{AD9796D9-A46C-4001-A3B0-2B0240517CB7}" destId="{3BA388D1-238B-4B03-8438-979546CCD9BB}" srcOrd="0" destOrd="0" presId="urn:microsoft.com/office/officeart/2005/8/layout/cycle3"/>
    <dgm:cxn modelId="{8A2AA071-2DE4-4D71-B2E5-10B5555F140E}" srcId="{56B794F9-0C39-48F6-BFE6-AD6C036A6F37}" destId="{0551AED8-D14B-4CBD-835C-CF59AF7B3FB2}" srcOrd="2" destOrd="0" parTransId="{E23416B8-4CB9-4576-99B5-0C1D735CB2F6}" sibTransId="{3F5DFB9B-8CBD-4E22-9226-B30FEC5814F8}"/>
    <dgm:cxn modelId="{3130970D-ED21-4C17-90F0-2ADBE86C71F3}" srcId="{56B794F9-0C39-48F6-BFE6-AD6C036A6F37}" destId="{B1A1CAA4-256C-479D-8E2D-7B35422F17B7}" srcOrd="3" destOrd="0" parTransId="{550BFBA8-F9C0-44EA-9767-7D1D331B8CAE}" sibTransId="{DF6A9AF5-F9E4-4C3C-92FD-224FEF3523A0}"/>
    <dgm:cxn modelId="{8828D7BC-371F-4669-98DB-4525F745427D}" type="presOf" srcId="{56B794F9-0C39-48F6-BFE6-AD6C036A6F37}" destId="{3A17B8C6-FB20-40FC-ACFF-C14DFDE167CD}" srcOrd="0" destOrd="0" presId="urn:microsoft.com/office/officeart/2005/8/layout/cycle3"/>
    <dgm:cxn modelId="{B2286222-6E2C-4305-8F33-DC24B6FEB7EB}" srcId="{56B794F9-0C39-48F6-BFE6-AD6C036A6F37}" destId="{AD9796D9-A46C-4001-A3B0-2B0240517CB7}" srcOrd="4" destOrd="0" parTransId="{5B41FAD8-E1A1-494D-8E3A-ABEC0671F3D5}" sibTransId="{BC402255-C1CD-4755-8393-0B2D29819D05}"/>
    <dgm:cxn modelId="{923D5496-5847-46E5-929D-C24339404427}" type="presParOf" srcId="{3A17B8C6-FB20-40FC-ACFF-C14DFDE167CD}" destId="{C4399B49-856A-490C-AF17-902DABD72750}" srcOrd="0" destOrd="0" presId="urn:microsoft.com/office/officeart/2005/8/layout/cycle3"/>
    <dgm:cxn modelId="{2A599359-3B15-441A-A702-E7B4841E0AE1}" type="presParOf" srcId="{C4399B49-856A-490C-AF17-902DABD72750}" destId="{7E8B48A2-1648-4E4A-BC7D-3512BA093FC1}" srcOrd="0" destOrd="0" presId="urn:microsoft.com/office/officeart/2005/8/layout/cycle3"/>
    <dgm:cxn modelId="{503651EB-F43B-4240-9ABA-DB533A5C9FFB}" type="presParOf" srcId="{C4399B49-856A-490C-AF17-902DABD72750}" destId="{E9E67EA9-27C3-415E-89A9-1C816F7EA8DA}" srcOrd="1" destOrd="0" presId="urn:microsoft.com/office/officeart/2005/8/layout/cycle3"/>
    <dgm:cxn modelId="{A3F545A6-2975-454F-A698-8A8804B52031}" type="presParOf" srcId="{C4399B49-856A-490C-AF17-902DABD72750}" destId="{3D2C35D6-BD06-4B52-9EF1-7A9C0F27DB49}" srcOrd="2" destOrd="0" presId="urn:microsoft.com/office/officeart/2005/8/layout/cycle3"/>
    <dgm:cxn modelId="{63697FEC-22FA-4779-A899-6E852A36A35A}" type="presParOf" srcId="{C4399B49-856A-490C-AF17-902DABD72750}" destId="{4123C692-F25F-4919-A786-F9E3E62489A1}" srcOrd="3" destOrd="0" presId="urn:microsoft.com/office/officeart/2005/8/layout/cycle3"/>
    <dgm:cxn modelId="{F9400A6A-486E-4912-A462-6FD8BC9C6138}" type="presParOf" srcId="{C4399B49-856A-490C-AF17-902DABD72750}" destId="{FE0EF430-3E30-4957-9D73-A4ADD9456291}" srcOrd="4" destOrd="0" presId="urn:microsoft.com/office/officeart/2005/8/layout/cycle3"/>
    <dgm:cxn modelId="{27CD04AA-6F01-4FAD-B9AF-0C1579246349}" type="presParOf" srcId="{C4399B49-856A-490C-AF17-902DABD72750}" destId="{3BA388D1-238B-4B03-8438-979546CCD9BB}"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B63552-314C-4643-9D41-369BE3F321F0}" type="doc">
      <dgm:prSet loTypeId="urn:microsoft.com/office/officeart/2005/8/layout/hList3" loCatId="list" qsTypeId="urn:microsoft.com/office/officeart/2005/8/quickstyle/3d5" qsCatId="3D" csTypeId="urn:microsoft.com/office/officeart/2005/8/colors/accent1_2" csCatId="accent1" phldr="1"/>
      <dgm:spPr/>
      <dgm:t>
        <a:bodyPr/>
        <a:lstStyle/>
        <a:p>
          <a:endParaRPr lang="es-EC"/>
        </a:p>
      </dgm:t>
    </dgm:pt>
    <dgm:pt modelId="{EA4E1591-6CB9-4CDA-BC59-617832190878}">
      <dgm:prSet phldrT="[Texto]"/>
      <dgm:spPr>
        <a:effectLst>
          <a:glow rad="63500">
            <a:schemeClr val="accent6">
              <a:satMod val="175000"/>
              <a:alpha val="40000"/>
            </a:schemeClr>
          </a:glow>
        </a:effectLst>
      </dgm:spPr>
      <dgm:t>
        <a:bodyPr/>
        <a:lstStyle/>
        <a:p>
          <a:pPr algn="just"/>
          <a:r>
            <a:rPr lang="es-ES" dirty="0" smtClean="0">
              <a:solidFill>
                <a:schemeClr val="bg1"/>
              </a:solidFill>
            </a:rPr>
            <a:t>ANALIZAR LAS NORMAS DE SEGURIDAD QUE SE APLICAN EN LAS ACTIVIDADES DE INSTRUCCIÓN MILITAR Y ENTRENAMIENTO FÍSICO QUE TIENEN LOS CADETES DE LA ESCUELA SUPERIOR MILITAR “ELOY ALFARO” PARA DISMINUIR  ACCIDENTES EN LOS CADETES.</a:t>
          </a:r>
          <a:endParaRPr lang="es-EC" dirty="0">
            <a:solidFill>
              <a:schemeClr val="bg1"/>
            </a:solidFill>
          </a:endParaRPr>
        </a:p>
      </dgm:t>
    </dgm:pt>
    <dgm:pt modelId="{6206279D-CB8E-48AB-9500-639386C9BDD7}" type="parTrans" cxnId="{7F75BAA3-90B1-4B50-80FF-725D262C6B7D}">
      <dgm:prSet/>
      <dgm:spPr/>
      <dgm:t>
        <a:bodyPr/>
        <a:lstStyle/>
        <a:p>
          <a:pPr algn="just"/>
          <a:endParaRPr lang="es-EC">
            <a:solidFill>
              <a:schemeClr val="bg1"/>
            </a:solidFill>
          </a:endParaRPr>
        </a:p>
      </dgm:t>
    </dgm:pt>
    <dgm:pt modelId="{3F073FDA-72F2-4D73-96CF-EF4FA0D73E8F}" type="sibTrans" cxnId="{7F75BAA3-90B1-4B50-80FF-725D262C6B7D}">
      <dgm:prSet/>
      <dgm:spPr/>
      <dgm:t>
        <a:bodyPr/>
        <a:lstStyle/>
        <a:p>
          <a:pPr algn="just"/>
          <a:endParaRPr lang="es-EC">
            <a:solidFill>
              <a:schemeClr val="bg1"/>
            </a:solidFill>
          </a:endParaRPr>
        </a:p>
      </dgm:t>
    </dgm:pt>
    <dgm:pt modelId="{DC238120-3D4A-4EC1-8A1C-C6D62BE352A2}">
      <dgm:prSet phldrT="[Texto]"/>
      <dgm:spPr/>
      <dgm:t>
        <a:bodyPr/>
        <a:lstStyle/>
        <a:p>
          <a:pPr algn="just"/>
          <a:r>
            <a:rPr lang="es-ES" dirty="0" smtClean="0">
              <a:solidFill>
                <a:schemeClr val="bg1"/>
              </a:solidFill>
            </a:rPr>
            <a:t>IDENTIFICAR LAS NORMAS DE SEGURIDAD APLICADAS EN LAS ACTIVIDADES DE INSTRUCCIÓN MILITAR Y ENTRENAMIENTO FÍSICO CON UN NIVEL ELEVADO DE RIESGO COMO EL PASO DE DIFERENTES PISTAS O REALIZACIÓN DE EJERCICIOS OBLIGATORIOS.</a:t>
          </a:r>
          <a:endParaRPr lang="es-EC" dirty="0">
            <a:solidFill>
              <a:schemeClr val="bg1"/>
            </a:solidFill>
          </a:endParaRPr>
        </a:p>
      </dgm:t>
    </dgm:pt>
    <dgm:pt modelId="{F6EFA1AC-C1AC-422A-9A8B-DA6BA5B8DE0B}" type="parTrans" cxnId="{CFB904E8-9B65-48FF-8946-2A604EE79576}">
      <dgm:prSet/>
      <dgm:spPr/>
      <dgm:t>
        <a:bodyPr/>
        <a:lstStyle/>
        <a:p>
          <a:pPr algn="just"/>
          <a:endParaRPr lang="es-EC">
            <a:solidFill>
              <a:schemeClr val="bg1"/>
            </a:solidFill>
          </a:endParaRPr>
        </a:p>
      </dgm:t>
    </dgm:pt>
    <dgm:pt modelId="{359C979A-CD2D-4C2E-B9BF-8DCA83E74AD3}" type="sibTrans" cxnId="{CFB904E8-9B65-48FF-8946-2A604EE79576}">
      <dgm:prSet/>
      <dgm:spPr/>
      <dgm:t>
        <a:bodyPr/>
        <a:lstStyle/>
        <a:p>
          <a:pPr algn="just"/>
          <a:endParaRPr lang="es-EC">
            <a:solidFill>
              <a:schemeClr val="bg1"/>
            </a:solidFill>
          </a:endParaRPr>
        </a:p>
      </dgm:t>
    </dgm:pt>
    <dgm:pt modelId="{CB7B67AA-C90D-4820-99E0-59497EC9A3A4}">
      <dgm:prSet phldrT="[Texto]"/>
      <dgm:spPr/>
      <dgm:t>
        <a:bodyPr/>
        <a:lstStyle/>
        <a:p>
          <a:pPr algn="just"/>
          <a:r>
            <a:rPr lang="es-ES" dirty="0" smtClean="0">
              <a:solidFill>
                <a:schemeClr val="bg1"/>
              </a:solidFill>
            </a:rPr>
            <a:t>IDENTIFICAR LAS NORMAS DE SEGURIDAD APLICADAS EN LAS ACTIVIDADES DE INSTRUCCIÓN MILITAR Y ENTRENAMIENTO FÍSICO QUE PRESENTAN NIVELES DE RIESGO MÍNIMOS COMO LA REALIZACIÓN DEL TROTE.</a:t>
          </a:r>
          <a:endParaRPr lang="es-EC" dirty="0">
            <a:solidFill>
              <a:schemeClr val="bg1"/>
            </a:solidFill>
          </a:endParaRPr>
        </a:p>
      </dgm:t>
    </dgm:pt>
    <dgm:pt modelId="{CB1A1597-4A62-4C18-ADF2-7E8B5C3F7F19}" type="parTrans" cxnId="{FB84AD8E-05C9-4E41-AFFC-BBF487969F1A}">
      <dgm:prSet/>
      <dgm:spPr/>
      <dgm:t>
        <a:bodyPr/>
        <a:lstStyle/>
        <a:p>
          <a:pPr algn="just"/>
          <a:endParaRPr lang="es-EC">
            <a:solidFill>
              <a:schemeClr val="bg1"/>
            </a:solidFill>
          </a:endParaRPr>
        </a:p>
      </dgm:t>
    </dgm:pt>
    <dgm:pt modelId="{A20E8762-389B-4A7B-B7F2-4D15F80E0830}" type="sibTrans" cxnId="{FB84AD8E-05C9-4E41-AFFC-BBF487969F1A}">
      <dgm:prSet/>
      <dgm:spPr/>
      <dgm:t>
        <a:bodyPr/>
        <a:lstStyle/>
        <a:p>
          <a:pPr algn="just"/>
          <a:endParaRPr lang="es-EC">
            <a:solidFill>
              <a:schemeClr val="bg1"/>
            </a:solidFill>
          </a:endParaRPr>
        </a:p>
      </dgm:t>
    </dgm:pt>
    <dgm:pt modelId="{16042E37-9B1D-498A-B329-1CB7AAEB7A7D}">
      <dgm:prSet phldrT="[Texto]"/>
      <dgm:spPr/>
      <dgm:t>
        <a:bodyPr/>
        <a:lstStyle/>
        <a:p>
          <a:pPr algn="just"/>
          <a:r>
            <a:rPr lang="es-ES" dirty="0" smtClean="0">
              <a:solidFill>
                <a:schemeClr val="bg1"/>
              </a:solidFill>
            </a:rPr>
            <a:t>VERIFICAR EL CUMPLIMIENTO DE LAS MEDIDAS DE SEGURIDAD POR PARTE DE LOS SEÑORES INSTRUCTORES A SEGUIR ANTES DE INICIAR CUALQUIER ACTIVIDAD DE RIESGO PARA DISMINUIR LOS ACCIDENTES EN LOS CADETES DE LA ESCUELA SUPERIOR MILITAR “ELOY ALFARO”.</a:t>
          </a:r>
          <a:endParaRPr lang="es-EC" dirty="0">
            <a:solidFill>
              <a:schemeClr val="bg1"/>
            </a:solidFill>
          </a:endParaRPr>
        </a:p>
      </dgm:t>
    </dgm:pt>
    <dgm:pt modelId="{67973437-787B-48CD-920C-34B1706E4BB4}" type="sibTrans" cxnId="{5F2657FC-6FE5-4FEA-B6F1-2FF1668418CF}">
      <dgm:prSet/>
      <dgm:spPr/>
      <dgm:t>
        <a:bodyPr/>
        <a:lstStyle/>
        <a:p>
          <a:pPr algn="just"/>
          <a:endParaRPr lang="es-EC">
            <a:solidFill>
              <a:schemeClr val="bg1"/>
            </a:solidFill>
          </a:endParaRPr>
        </a:p>
      </dgm:t>
    </dgm:pt>
    <dgm:pt modelId="{CB451EBA-96F5-4D7D-A8C7-6D7383F677B4}" type="parTrans" cxnId="{5F2657FC-6FE5-4FEA-B6F1-2FF1668418CF}">
      <dgm:prSet/>
      <dgm:spPr/>
      <dgm:t>
        <a:bodyPr/>
        <a:lstStyle/>
        <a:p>
          <a:pPr algn="just"/>
          <a:endParaRPr lang="es-EC">
            <a:solidFill>
              <a:schemeClr val="bg1"/>
            </a:solidFill>
          </a:endParaRPr>
        </a:p>
      </dgm:t>
    </dgm:pt>
    <dgm:pt modelId="{8AE3CF53-9847-4037-9DF0-530234930CDC}" type="pres">
      <dgm:prSet presAssocID="{B9B63552-314C-4643-9D41-369BE3F321F0}" presName="composite" presStyleCnt="0">
        <dgm:presLayoutVars>
          <dgm:chMax val="1"/>
          <dgm:dir/>
          <dgm:resizeHandles val="exact"/>
        </dgm:presLayoutVars>
      </dgm:prSet>
      <dgm:spPr/>
      <dgm:t>
        <a:bodyPr/>
        <a:lstStyle/>
        <a:p>
          <a:endParaRPr lang="es-EC"/>
        </a:p>
      </dgm:t>
    </dgm:pt>
    <dgm:pt modelId="{69E68C0D-B064-4D46-82B7-CC20FDE5ABD5}" type="pres">
      <dgm:prSet presAssocID="{EA4E1591-6CB9-4CDA-BC59-617832190878}" presName="roof" presStyleLbl="dkBgShp" presStyleIdx="0" presStyleCnt="2" custLinFactNeighborX="-901" custLinFactNeighborY="4386"/>
      <dgm:spPr/>
      <dgm:t>
        <a:bodyPr/>
        <a:lstStyle/>
        <a:p>
          <a:endParaRPr lang="es-EC"/>
        </a:p>
      </dgm:t>
    </dgm:pt>
    <dgm:pt modelId="{7E1775EF-2E1A-4BC2-AF41-6A84836F0FEA}" type="pres">
      <dgm:prSet presAssocID="{EA4E1591-6CB9-4CDA-BC59-617832190878}" presName="pillars" presStyleCnt="0"/>
      <dgm:spPr/>
    </dgm:pt>
    <dgm:pt modelId="{D07D1795-FEB9-4D81-9D3C-6E384E2F146D}" type="pres">
      <dgm:prSet presAssocID="{EA4E1591-6CB9-4CDA-BC59-617832190878}" presName="pillar1" presStyleLbl="node1" presStyleIdx="0" presStyleCnt="3">
        <dgm:presLayoutVars>
          <dgm:bulletEnabled val="1"/>
        </dgm:presLayoutVars>
      </dgm:prSet>
      <dgm:spPr/>
      <dgm:t>
        <a:bodyPr/>
        <a:lstStyle/>
        <a:p>
          <a:endParaRPr lang="es-EC"/>
        </a:p>
      </dgm:t>
    </dgm:pt>
    <dgm:pt modelId="{675F5BF1-1B58-4A9E-87D2-36478DFAC296}" type="pres">
      <dgm:prSet presAssocID="{CB7B67AA-C90D-4820-99E0-59497EC9A3A4}" presName="pillarX" presStyleLbl="node1" presStyleIdx="1" presStyleCnt="3">
        <dgm:presLayoutVars>
          <dgm:bulletEnabled val="1"/>
        </dgm:presLayoutVars>
      </dgm:prSet>
      <dgm:spPr/>
      <dgm:t>
        <a:bodyPr/>
        <a:lstStyle/>
        <a:p>
          <a:endParaRPr lang="es-EC"/>
        </a:p>
      </dgm:t>
    </dgm:pt>
    <dgm:pt modelId="{1EBB10F0-4078-4548-A2FE-F933AC2D0BD7}" type="pres">
      <dgm:prSet presAssocID="{16042E37-9B1D-498A-B329-1CB7AAEB7A7D}" presName="pillarX" presStyleLbl="node1" presStyleIdx="2" presStyleCnt="3">
        <dgm:presLayoutVars>
          <dgm:bulletEnabled val="1"/>
        </dgm:presLayoutVars>
      </dgm:prSet>
      <dgm:spPr/>
      <dgm:t>
        <a:bodyPr/>
        <a:lstStyle/>
        <a:p>
          <a:endParaRPr lang="es-EC"/>
        </a:p>
      </dgm:t>
    </dgm:pt>
    <dgm:pt modelId="{A14302A7-EE54-4265-AFA1-52DAC61E7F16}" type="pres">
      <dgm:prSet presAssocID="{EA4E1591-6CB9-4CDA-BC59-617832190878}" presName="base" presStyleLbl="dkBgShp" presStyleIdx="1" presStyleCnt="2"/>
      <dgm:spPr/>
    </dgm:pt>
  </dgm:ptLst>
  <dgm:cxnLst>
    <dgm:cxn modelId="{4DF99738-D70F-4077-8452-0261F7AB5CA5}" type="presOf" srcId="{DC238120-3D4A-4EC1-8A1C-C6D62BE352A2}" destId="{D07D1795-FEB9-4D81-9D3C-6E384E2F146D}" srcOrd="0" destOrd="0" presId="urn:microsoft.com/office/officeart/2005/8/layout/hList3"/>
    <dgm:cxn modelId="{08A8A6F7-090C-41EB-8502-F4EEC2BF399B}" type="presOf" srcId="{16042E37-9B1D-498A-B329-1CB7AAEB7A7D}" destId="{1EBB10F0-4078-4548-A2FE-F933AC2D0BD7}" srcOrd="0" destOrd="0" presId="urn:microsoft.com/office/officeart/2005/8/layout/hList3"/>
    <dgm:cxn modelId="{3A020630-C360-4848-A507-8863B24E2088}" type="presOf" srcId="{B9B63552-314C-4643-9D41-369BE3F321F0}" destId="{8AE3CF53-9847-4037-9DF0-530234930CDC}" srcOrd="0" destOrd="0" presId="urn:microsoft.com/office/officeart/2005/8/layout/hList3"/>
    <dgm:cxn modelId="{7F75BAA3-90B1-4B50-80FF-725D262C6B7D}" srcId="{B9B63552-314C-4643-9D41-369BE3F321F0}" destId="{EA4E1591-6CB9-4CDA-BC59-617832190878}" srcOrd="0" destOrd="0" parTransId="{6206279D-CB8E-48AB-9500-639386C9BDD7}" sibTransId="{3F073FDA-72F2-4D73-96CF-EF4FA0D73E8F}"/>
    <dgm:cxn modelId="{5F2657FC-6FE5-4FEA-B6F1-2FF1668418CF}" srcId="{EA4E1591-6CB9-4CDA-BC59-617832190878}" destId="{16042E37-9B1D-498A-B329-1CB7AAEB7A7D}" srcOrd="2" destOrd="0" parTransId="{CB451EBA-96F5-4D7D-A8C7-6D7383F677B4}" sibTransId="{67973437-787B-48CD-920C-34B1706E4BB4}"/>
    <dgm:cxn modelId="{AC58DDCF-0730-4C85-8BAE-6574D880D5C5}" type="presOf" srcId="{CB7B67AA-C90D-4820-99E0-59497EC9A3A4}" destId="{675F5BF1-1B58-4A9E-87D2-36478DFAC296}" srcOrd="0" destOrd="0" presId="urn:microsoft.com/office/officeart/2005/8/layout/hList3"/>
    <dgm:cxn modelId="{BBF9F5F9-86AD-42A3-A02F-92434CF72C5A}" type="presOf" srcId="{EA4E1591-6CB9-4CDA-BC59-617832190878}" destId="{69E68C0D-B064-4D46-82B7-CC20FDE5ABD5}" srcOrd="0" destOrd="0" presId="urn:microsoft.com/office/officeart/2005/8/layout/hList3"/>
    <dgm:cxn modelId="{FB84AD8E-05C9-4E41-AFFC-BBF487969F1A}" srcId="{EA4E1591-6CB9-4CDA-BC59-617832190878}" destId="{CB7B67AA-C90D-4820-99E0-59497EC9A3A4}" srcOrd="1" destOrd="0" parTransId="{CB1A1597-4A62-4C18-ADF2-7E8B5C3F7F19}" sibTransId="{A20E8762-389B-4A7B-B7F2-4D15F80E0830}"/>
    <dgm:cxn modelId="{CFB904E8-9B65-48FF-8946-2A604EE79576}" srcId="{EA4E1591-6CB9-4CDA-BC59-617832190878}" destId="{DC238120-3D4A-4EC1-8A1C-C6D62BE352A2}" srcOrd="0" destOrd="0" parTransId="{F6EFA1AC-C1AC-422A-9A8B-DA6BA5B8DE0B}" sibTransId="{359C979A-CD2D-4C2E-B9BF-8DCA83E74AD3}"/>
    <dgm:cxn modelId="{D1AEC75A-5F02-4EB3-8F87-9E5B875FDB80}" type="presParOf" srcId="{8AE3CF53-9847-4037-9DF0-530234930CDC}" destId="{69E68C0D-B064-4D46-82B7-CC20FDE5ABD5}" srcOrd="0" destOrd="0" presId="urn:microsoft.com/office/officeart/2005/8/layout/hList3"/>
    <dgm:cxn modelId="{150DAABB-3785-481A-8889-909628CAFFF2}" type="presParOf" srcId="{8AE3CF53-9847-4037-9DF0-530234930CDC}" destId="{7E1775EF-2E1A-4BC2-AF41-6A84836F0FEA}" srcOrd="1" destOrd="0" presId="urn:microsoft.com/office/officeart/2005/8/layout/hList3"/>
    <dgm:cxn modelId="{C9D2FBC8-93C2-4805-8453-B7BB94741CF5}" type="presParOf" srcId="{7E1775EF-2E1A-4BC2-AF41-6A84836F0FEA}" destId="{D07D1795-FEB9-4D81-9D3C-6E384E2F146D}" srcOrd="0" destOrd="0" presId="urn:microsoft.com/office/officeart/2005/8/layout/hList3"/>
    <dgm:cxn modelId="{FAAD80B6-E54C-45A6-A0DD-9A7A38948A8B}" type="presParOf" srcId="{7E1775EF-2E1A-4BC2-AF41-6A84836F0FEA}" destId="{675F5BF1-1B58-4A9E-87D2-36478DFAC296}" srcOrd="1" destOrd="0" presId="urn:microsoft.com/office/officeart/2005/8/layout/hList3"/>
    <dgm:cxn modelId="{873338AA-DE94-4B91-B904-1AFFCDD065F0}" type="presParOf" srcId="{7E1775EF-2E1A-4BC2-AF41-6A84836F0FEA}" destId="{1EBB10F0-4078-4548-A2FE-F933AC2D0BD7}" srcOrd="2" destOrd="0" presId="urn:microsoft.com/office/officeart/2005/8/layout/hList3"/>
    <dgm:cxn modelId="{FFD9CD6B-C681-4C60-993D-8D57B08B4035}" type="presParOf" srcId="{8AE3CF53-9847-4037-9DF0-530234930CDC}" destId="{A14302A7-EE54-4265-AFA1-52DAC61E7F1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31DCC5-056E-4B22-B7FA-09CF660F23EA}" type="doc">
      <dgm:prSet loTypeId="urn:microsoft.com/office/officeart/2005/8/layout/vList6" loCatId="process" qsTypeId="urn:microsoft.com/office/officeart/2005/8/quickstyle/3d1" qsCatId="3D" csTypeId="urn:microsoft.com/office/officeart/2005/8/colors/accent1_2" csCatId="accent1" phldr="1"/>
      <dgm:spPr/>
      <dgm:t>
        <a:bodyPr/>
        <a:lstStyle/>
        <a:p>
          <a:endParaRPr lang="es-EC"/>
        </a:p>
      </dgm:t>
    </dgm:pt>
    <dgm:pt modelId="{5EA58099-E6AE-4673-A786-441D8E219ADE}">
      <dgm:prSet phldrT="[Texto]"/>
      <dgm:spPr/>
      <dgm:t>
        <a:bodyPr/>
        <a:lstStyle/>
        <a:p>
          <a:pPr algn="just"/>
          <a:r>
            <a:rPr lang="es-EC" b="1" u="sng" smtClean="0">
              <a:solidFill>
                <a:schemeClr val="tx1"/>
              </a:solidFill>
            </a:rPr>
            <a:t>HIPÓTESIS</a:t>
          </a:r>
          <a:endParaRPr lang="es-EC" b="1" u="sng" dirty="0">
            <a:solidFill>
              <a:schemeClr val="tx1"/>
            </a:solidFill>
          </a:endParaRPr>
        </a:p>
      </dgm:t>
    </dgm:pt>
    <dgm:pt modelId="{328BA171-A048-429E-8D1E-B003CED05AF1}" type="parTrans" cxnId="{E4B63FE6-BEF6-4D87-9D19-76EEF24686D6}">
      <dgm:prSet/>
      <dgm:spPr/>
      <dgm:t>
        <a:bodyPr/>
        <a:lstStyle/>
        <a:p>
          <a:pPr algn="just"/>
          <a:endParaRPr lang="es-EC" dirty="0">
            <a:solidFill>
              <a:schemeClr val="tx1"/>
            </a:solidFill>
          </a:endParaRPr>
        </a:p>
      </dgm:t>
    </dgm:pt>
    <dgm:pt modelId="{5F6D13EF-5280-4C2B-839D-D4FCAE6DE562}" type="sibTrans" cxnId="{E4B63FE6-BEF6-4D87-9D19-76EEF24686D6}">
      <dgm:prSet/>
      <dgm:spPr/>
      <dgm:t>
        <a:bodyPr/>
        <a:lstStyle/>
        <a:p>
          <a:pPr algn="just"/>
          <a:endParaRPr lang="es-EC" dirty="0">
            <a:solidFill>
              <a:schemeClr val="tx1"/>
            </a:solidFill>
          </a:endParaRPr>
        </a:p>
      </dgm:t>
    </dgm:pt>
    <dgm:pt modelId="{5DFBF042-584E-44C3-A17A-CB770FE2BFEA}">
      <dgm:prSet phldrT="[Texto]"/>
      <dgm:spPr/>
      <dgm:t>
        <a:bodyPr anchor="ctr"/>
        <a:lstStyle/>
        <a:p>
          <a:pPr algn="just"/>
          <a:r>
            <a:rPr lang="es-ES" smtClean="0"/>
            <a:t>LA ESCUELA SUPERIOR MILITAR “ELOY ALFARO” CUMPLE CON TODAS LAS NORMAS DE SEGURIDAD PARA LA PREVENCIÓN DE ACCIDENTES EN EL ENTRENAMIENTO FÍSICO MILITAR DE LOS CADETES DE LA ESCUELA SUPERIOR MILITAR “ELOY ALFARO”.</a:t>
          </a:r>
          <a:endParaRPr lang="es-EC" dirty="0"/>
        </a:p>
      </dgm:t>
    </dgm:pt>
    <dgm:pt modelId="{4888CFFB-5C36-4B82-8521-1AFB932EEFB3}" type="parTrans" cxnId="{B6E11665-E3F8-42F4-BEAA-10F067502A51}">
      <dgm:prSet/>
      <dgm:spPr/>
      <dgm:t>
        <a:bodyPr/>
        <a:lstStyle/>
        <a:p>
          <a:pPr algn="just"/>
          <a:endParaRPr lang="es-EC" dirty="0">
            <a:solidFill>
              <a:schemeClr val="tx1"/>
            </a:solidFill>
          </a:endParaRPr>
        </a:p>
      </dgm:t>
    </dgm:pt>
    <dgm:pt modelId="{020DB1A4-BA10-4A74-9FDC-2FC35DF234ED}" type="sibTrans" cxnId="{B6E11665-E3F8-42F4-BEAA-10F067502A51}">
      <dgm:prSet/>
      <dgm:spPr/>
      <dgm:t>
        <a:bodyPr/>
        <a:lstStyle/>
        <a:p>
          <a:pPr algn="just"/>
          <a:endParaRPr lang="es-EC" dirty="0">
            <a:solidFill>
              <a:schemeClr val="tx1"/>
            </a:solidFill>
          </a:endParaRPr>
        </a:p>
      </dgm:t>
    </dgm:pt>
    <dgm:pt modelId="{ED6EE9DD-03DA-47CA-8DE5-CF30838DE5E9}" type="pres">
      <dgm:prSet presAssocID="{F731DCC5-056E-4B22-B7FA-09CF660F23EA}" presName="Name0" presStyleCnt="0">
        <dgm:presLayoutVars>
          <dgm:dir/>
          <dgm:animLvl val="lvl"/>
          <dgm:resizeHandles/>
        </dgm:presLayoutVars>
      </dgm:prSet>
      <dgm:spPr/>
      <dgm:t>
        <a:bodyPr/>
        <a:lstStyle/>
        <a:p>
          <a:endParaRPr lang="es-EC"/>
        </a:p>
      </dgm:t>
    </dgm:pt>
    <dgm:pt modelId="{DF1165D7-0BB8-45D8-915F-35F86AB26F80}" type="pres">
      <dgm:prSet presAssocID="{5EA58099-E6AE-4673-A786-441D8E219ADE}" presName="linNode" presStyleCnt="0"/>
      <dgm:spPr/>
    </dgm:pt>
    <dgm:pt modelId="{A2590D4E-3324-4BFE-800C-4E9D2B87636C}" type="pres">
      <dgm:prSet presAssocID="{5EA58099-E6AE-4673-A786-441D8E219ADE}" presName="parentShp" presStyleLbl="node1" presStyleIdx="0" presStyleCnt="1" custScaleX="75189" custScaleY="41730">
        <dgm:presLayoutVars>
          <dgm:bulletEnabled val="1"/>
        </dgm:presLayoutVars>
      </dgm:prSet>
      <dgm:spPr/>
      <dgm:t>
        <a:bodyPr/>
        <a:lstStyle/>
        <a:p>
          <a:endParaRPr lang="es-EC"/>
        </a:p>
      </dgm:t>
    </dgm:pt>
    <dgm:pt modelId="{28ECBDD6-888C-4D1E-9E41-1A07318B6126}" type="pres">
      <dgm:prSet presAssocID="{5EA58099-E6AE-4673-A786-441D8E219ADE}" presName="childShp" presStyleLbl="bgAccFollowNode1" presStyleIdx="0" presStyleCnt="1" custScaleX="94247" custScaleY="86553" custLinFactNeighborY="0">
        <dgm:presLayoutVars>
          <dgm:bulletEnabled val="1"/>
        </dgm:presLayoutVars>
      </dgm:prSet>
      <dgm:spPr/>
      <dgm:t>
        <a:bodyPr/>
        <a:lstStyle/>
        <a:p>
          <a:endParaRPr lang="es-EC"/>
        </a:p>
      </dgm:t>
    </dgm:pt>
  </dgm:ptLst>
  <dgm:cxnLst>
    <dgm:cxn modelId="{85408179-9727-45A8-A6E9-F86DD11CE3D1}" type="presOf" srcId="{5DFBF042-584E-44C3-A17A-CB770FE2BFEA}" destId="{28ECBDD6-888C-4D1E-9E41-1A07318B6126}" srcOrd="0" destOrd="0" presId="urn:microsoft.com/office/officeart/2005/8/layout/vList6"/>
    <dgm:cxn modelId="{B6E11665-E3F8-42F4-BEAA-10F067502A51}" srcId="{5EA58099-E6AE-4673-A786-441D8E219ADE}" destId="{5DFBF042-584E-44C3-A17A-CB770FE2BFEA}" srcOrd="0" destOrd="0" parTransId="{4888CFFB-5C36-4B82-8521-1AFB932EEFB3}" sibTransId="{020DB1A4-BA10-4A74-9FDC-2FC35DF234ED}"/>
    <dgm:cxn modelId="{A1E426C7-0C61-44C8-834F-E9106A5744E2}" type="presOf" srcId="{5EA58099-E6AE-4673-A786-441D8E219ADE}" destId="{A2590D4E-3324-4BFE-800C-4E9D2B87636C}" srcOrd="0" destOrd="0" presId="urn:microsoft.com/office/officeart/2005/8/layout/vList6"/>
    <dgm:cxn modelId="{E4B63FE6-BEF6-4D87-9D19-76EEF24686D6}" srcId="{F731DCC5-056E-4B22-B7FA-09CF660F23EA}" destId="{5EA58099-E6AE-4673-A786-441D8E219ADE}" srcOrd="0" destOrd="0" parTransId="{328BA171-A048-429E-8D1E-B003CED05AF1}" sibTransId="{5F6D13EF-5280-4C2B-839D-D4FCAE6DE562}"/>
    <dgm:cxn modelId="{6E019BE1-98F0-4D01-9E02-341EB8BD0248}" type="presOf" srcId="{F731DCC5-056E-4B22-B7FA-09CF660F23EA}" destId="{ED6EE9DD-03DA-47CA-8DE5-CF30838DE5E9}" srcOrd="0" destOrd="0" presId="urn:microsoft.com/office/officeart/2005/8/layout/vList6"/>
    <dgm:cxn modelId="{ABB46B6E-9DC3-406F-8A15-0B51D3B7EDE6}" type="presParOf" srcId="{ED6EE9DD-03DA-47CA-8DE5-CF30838DE5E9}" destId="{DF1165D7-0BB8-45D8-915F-35F86AB26F80}" srcOrd="0" destOrd="0" presId="urn:microsoft.com/office/officeart/2005/8/layout/vList6"/>
    <dgm:cxn modelId="{88330C34-96E2-4AE8-A36A-68E29CA7DA2E}" type="presParOf" srcId="{DF1165D7-0BB8-45D8-915F-35F86AB26F80}" destId="{A2590D4E-3324-4BFE-800C-4E9D2B87636C}" srcOrd="0" destOrd="0" presId="urn:microsoft.com/office/officeart/2005/8/layout/vList6"/>
    <dgm:cxn modelId="{AFFF82CB-CC3D-4E96-B299-EC9D6B82CAD9}" type="presParOf" srcId="{DF1165D7-0BB8-45D8-915F-35F86AB26F80}" destId="{28ECBDD6-888C-4D1E-9E41-1A07318B612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67CD8B-4A91-4D37-AF25-854D8A950893}" type="doc">
      <dgm:prSet loTypeId="urn:microsoft.com/office/officeart/2005/8/layout/hList3" loCatId="list" qsTypeId="urn:microsoft.com/office/officeart/2005/8/quickstyle/3d1" qsCatId="3D" csTypeId="urn:microsoft.com/office/officeart/2005/8/colors/accent1_2" csCatId="accent1" phldr="1"/>
      <dgm:spPr/>
      <dgm:t>
        <a:bodyPr/>
        <a:lstStyle/>
        <a:p>
          <a:endParaRPr lang="es-EC"/>
        </a:p>
      </dgm:t>
    </dgm:pt>
    <dgm:pt modelId="{3A1C8272-7BB2-46B6-AB8B-C11A428E51DE}">
      <dgm:prSet phldrT="[Texto]"/>
      <dgm:spPr/>
      <dgm:t>
        <a:bodyPr/>
        <a:lstStyle/>
        <a:p>
          <a:r>
            <a:rPr lang="es-EC" b="1" smtClean="0">
              <a:solidFill>
                <a:schemeClr val="tx1"/>
              </a:solidFill>
            </a:rPr>
            <a:t>VARIABLES</a:t>
          </a:r>
          <a:endParaRPr lang="es-EC" b="1" dirty="0">
            <a:solidFill>
              <a:schemeClr val="tx1"/>
            </a:solidFill>
          </a:endParaRPr>
        </a:p>
      </dgm:t>
    </dgm:pt>
    <dgm:pt modelId="{B7C9A868-CEB6-45C9-87A6-45437FD79C79}" type="parTrans" cxnId="{C05FD3BA-BFB4-4E69-9AB6-5D8E99B73937}">
      <dgm:prSet/>
      <dgm:spPr/>
      <dgm:t>
        <a:bodyPr/>
        <a:lstStyle/>
        <a:p>
          <a:endParaRPr lang="es-EC" b="0" dirty="0">
            <a:solidFill>
              <a:schemeClr val="tx1"/>
            </a:solidFill>
          </a:endParaRPr>
        </a:p>
      </dgm:t>
    </dgm:pt>
    <dgm:pt modelId="{6A08ADBB-2995-41FC-B7EA-95959C4186DC}" type="sibTrans" cxnId="{C05FD3BA-BFB4-4E69-9AB6-5D8E99B73937}">
      <dgm:prSet/>
      <dgm:spPr/>
      <dgm:t>
        <a:bodyPr/>
        <a:lstStyle/>
        <a:p>
          <a:endParaRPr lang="es-EC" b="0" dirty="0">
            <a:solidFill>
              <a:schemeClr val="tx1"/>
            </a:solidFill>
          </a:endParaRPr>
        </a:p>
      </dgm:t>
    </dgm:pt>
    <dgm:pt modelId="{FA059B4D-EB71-46C2-AEC9-F954AEC5C183}">
      <dgm:prSet phldrT="[Texto]"/>
      <dgm:spPr/>
      <dgm:t>
        <a:bodyPr/>
        <a:lstStyle/>
        <a:p>
          <a:r>
            <a:rPr lang="en-US" b="1" smtClean="0">
              <a:solidFill>
                <a:schemeClr val="tx1"/>
              </a:solidFill>
            </a:rPr>
            <a:t>VARIABLE DEPENDIENTE.</a:t>
          </a:r>
          <a:r>
            <a:rPr lang="en-US" b="0" smtClean="0">
              <a:solidFill>
                <a:schemeClr val="tx1"/>
              </a:solidFill>
            </a:rPr>
            <a:t/>
          </a:r>
          <a:br>
            <a:rPr lang="en-US" b="0" smtClean="0">
              <a:solidFill>
                <a:schemeClr val="tx1"/>
              </a:solidFill>
            </a:rPr>
          </a:br>
          <a:r>
            <a:rPr lang="en-US" b="0" smtClean="0">
              <a:solidFill>
                <a:schemeClr val="tx1"/>
              </a:solidFill>
            </a:rPr>
            <a:t/>
          </a:r>
          <a:br>
            <a:rPr lang="en-US" b="0" smtClean="0">
              <a:solidFill>
                <a:schemeClr val="tx1"/>
              </a:solidFill>
            </a:rPr>
          </a:br>
          <a:r>
            <a:rPr lang="es-ES" b="0" smtClean="0">
              <a:solidFill>
                <a:schemeClr val="tx1"/>
              </a:solidFill>
            </a:rPr>
            <a:t>NORMAS DE SEGURIDAD PARA LA PREVENCIÓN DE ACCIDENTES PARA LOS CADETES DE LA ESCUELA SUPERIOR MILITAR “ELOY ALFARO”.</a:t>
          </a:r>
          <a:endParaRPr lang="es-EC" b="0" dirty="0">
            <a:solidFill>
              <a:schemeClr val="tx1"/>
            </a:solidFill>
          </a:endParaRPr>
        </a:p>
      </dgm:t>
    </dgm:pt>
    <dgm:pt modelId="{561FFCCC-59CA-4758-9C9C-964113F53FCA}" type="parTrans" cxnId="{9BA9BF01-5446-4422-BE70-01BA9F34C09B}">
      <dgm:prSet/>
      <dgm:spPr/>
      <dgm:t>
        <a:bodyPr/>
        <a:lstStyle/>
        <a:p>
          <a:endParaRPr lang="es-EC" b="0" dirty="0">
            <a:solidFill>
              <a:schemeClr val="tx1"/>
            </a:solidFill>
          </a:endParaRPr>
        </a:p>
      </dgm:t>
    </dgm:pt>
    <dgm:pt modelId="{550B7A96-0E18-4ECE-ACD8-DBB5203B6AAA}" type="sibTrans" cxnId="{9BA9BF01-5446-4422-BE70-01BA9F34C09B}">
      <dgm:prSet/>
      <dgm:spPr/>
      <dgm:t>
        <a:bodyPr/>
        <a:lstStyle/>
        <a:p>
          <a:endParaRPr lang="es-EC" b="0" dirty="0">
            <a:solidFill>
              <a:schemeClr val="tx1"/>
            </a:solidFill>
          </a:endParaRPr>
        </a:p>
      </dgm:t>
    </dgm:pt>
    <dgm:pt modelId="{2E48A237-E6AB-4DE9-A05E-200DDBF16778}">
      <dgm:prSet phldrT="[Texto]"/>
      <dgm:spPr/>
      <dgm:t>
        <a:bodyPr/>
        <a:lstStyle/>
        <a:p>
          <a:r>
            <a:rPr lang="es-EC" b="1" dirty="0" smtClean="0">
              <a:solidFill>
                <a:schemeClr val="tx1"/>
              </a:solidFill>
            </a:rPr>
            <a:t>VARIABLE INDEPENDIENTE.</a:t>
          </a:r>
          <a:r>
            <a:rPr lang="es-EC" b="0" dirty="0" smtClean="0">
              <a:solidFill>
                <a:schemeClr val="tx1"/>
              </a:solidFill>
            </a:rPr>
            <a:t/>
          </a:r>
          <a:br>
            <a:rPr lang="es-EC" b="0" dirty="0" smtClean="0">
              <a:solidFill>
                <a:schemeClr val="tx1"/>
              </a:solidFill>
            </a:rPr>
          </a:br>
          <a:r>
            <a:rPr lang="es-EC" b="0" dirty="0" smtClean="0">
              <a:solidFill>
                <a:schemeClr val="tx1"/>
              </a:solidFill>
            </a:rPr>
            <a:t/>
          </a:r>
          <a:br>
            <a:rPr lang="es-EC" b="0" dirty="0" smtClean="0">
              <a:solidFill>
                <a:schemeClr val="tx1"/>
              </a:solidFill>
            </a:rPr>
          </a:br>
          <a:r>
            <a:rPr lang="es-EC" b="0" dirty="0" smtClean="0">
              <a:solidFill>
                <a:schemeClr val="tx1"/>
              </a:solidFill>
            </a:rPr>
            <a:t/>
          </a:r>
          <a:br>
            <a:rPr lang="es-EC" b="0" dirty="0" smtClean="0">
              <a:solidFill>
                <a:schemeClr val="tx1"/>
              </a:solidFill>
            </a:rPr>
          </a:br>
          <a:r>
            <a:rPr lang="es-EC" b="0" dirty="0" smtClean="0">
              <a:solidFill>
                <a:schemeClr val="tx1"/>
              </a:solidFill>
            </a:rPr>
            <a:t/>
          </a:r>
          <a:br>
            <a:rPr lang="es-EC" b="0" dirty="0" smtClean="0">
              <a:solidFill>
                <a:schemeClr val="tx1"/>
              </a:solidFill>
            </a:rPr>
          </a:br>
          <a:r>
            <a:rPr lang="es-EC" b="0" dirty="0" smtClean="0">
              <a:solidFill>
                <a:schemeClr val="tx1"/>
              </a:solidFill>
            </a:rPr>
            <a:t/>
          </a:r>
          <a:br>
            <a:rPr lang="es-EC" b="0" dirty="0" smtClean="0">
              <a:solidFill>
                <a:schemeClr val="tx1"/>
              </a:solidFill>
            </a:rPr>
          </a:br>
          <a:r>
            <a:rPr lang="es-ES" dirty="0" smtClean="0"/>
            <a:t>ACTIVIDADES DE INSTRUCCIÓN MILITAR Y ENTRENAMIENTO FÍSICO.</a:t>
          </a:r>
          <a:endParaRPr lang="es-EC" b="0" dirty="0">
            <a:solidFill>
              <a:schemeClr val="tx1"/>
            </a:solidFill>
          </a:endParaRPr>
        </a:p>
      </dgm:t>
    </dgm:pt>
    <dgm:pt modelId="{738198A5-9F61-47F2-BFEE-9CB4721B0C17}" type="parTrans" cxnId="{436EB49C-5309-49B7-A0BC-5A4AEB7EA0D7}">
      <dgm:prSet/>
      <dgm:spPr/>
      <dgm:t>
        <a:bodyPr/>
        <a:lstStyle/>
        <a:p>
          <a:endParaRPr lang="es-EC" b="0" dirty="0">
            <a:solidFill>
              <a:schemeClr val="tx1"/>
            </a:solidFill>
          </a:endParaRPr>
        </a:p>
      </dgm:t>
    </dgm:pt>
    <dgm:pt modelId="{5B375ECF-FF22-4EB0-B80D-AB626091747A}" type="sibTrans" cxnId="{436EB49C-5309-49B7-A0BC-5A4AEB7EA0D7}">
      <dgm:prSet/>
      <dgm:spPr/>
      <dgm:t>
        <a:bodyPr/>
        <a:lstStyle/>
        <a:p>
          <a:endParaRPr lang="es-EC" b="0" dirty="0">
            <a:solidFill>
              <a:schemeClr val="tx1"/>
            </a:solidFill>
          </a:endParaRPr>
        </a:p>
      </dgm:t>
    </dgm:pt>
    <dgm:pt modelId="{45C96C64-70C6-4970-A860-B48160E9F67A}" type="pres">
      <dgm:prSet presAssocID="{EC67CD8B-4A91-4D37-AF25-854D8A950893}" presName="composite" presStyleCnt="0">
        <dgm:presLayoutVars>
          <dgm:chMax val="1"/>
          <dgm:dir/>
          <dgm:resizeHandles val="exact"/>
        </dgm:presLayoutVars>
      </dgm:prSet>
      <dgm:spPr/>
      <dgm:t>
        <a:bodyPr/>
        <a:lstStyle/>
        <a:p>
          <a:endParaRPr lang="es-EC"/>
        </a:p>
      </dgm:t>
    </dgm:pt>
    <dgm:pt modelId="{1FD21F5D-414E-4D17-98A1-926A5EFC1833}" type="pres">
      <dgm:prSet presAssocID="{3A1C8272-7BB2-46B6-AB8B-C11A428E51DE}" presName="roof" presStyleLbl="dkBgShp" presStyleIdx="0" presStyleCnt="2" custScaleX="100000" custScaleY="35437" custLinFactNeighborY="-16141"/>
      <dgm:spPr/>
      <dgm:t>
        <a:bodyPr/>
        <a:lstStyle/>
        <a:p>
          <a:endParaRPr lang="es-EC"/>
        </a:p>
      </dgm:t>
    </dgm:pt>
    <dgm:pt modelId="{29D7EE3D-B1C3-4C3F-949F-B67F405DF913}" type="pres">
      <dgm:prSet presAssocID="{3A1C8272-7BB2-46B6-AB8B-C11A428E51DE}" presName="pillars" presStyleCnt="0"/>
      <dgm:spPr/>
    </dgm:pt>
    <dgm:pt modelId="{F1205F30-05BC-4293-B3BA-A8922EEACFCD}" type="pres">
      <dgm:prSet presAssocID="{3A1C8272-7BB2-46B6-AB8B-C11A428E51DE}" presName="pillar1" presStyleLbl="node1" presStyleIdx="0" presStyleCnt="2" custScaleX="93926" custScaleY="119277" custLinFactNeighborY="-10607">
        <dgm:presLayoutVars>
          <dgm:bulletEnabled val="1"/>
        </dgm:presLayoutVars>
      </dgm:prSet>
      <dgm:spPr/>
      <dgm:t>
        <a:bodyPr/>
        <a:lstStyle/>
        <a:p>
          <a:endParaRPr lang="es-EC"/>
        </a:p>
      </dgm:t>
    </dgm:pt>
    <dgm:pt modelId="{10C2904A-0E10-4DF7-B94F-AD8FBCFA2D42}" type="pres">
      <dgm:prSet presAssocID="{2E48A237-E6AB-4DE9-A05E-200DDBF16778}" presName="pillarX" presStyleLbl="node1" presStyleIdx="1" presStyleCnt="2" custScaleX="97039" custScaleY="119371" custLinFactNeighborX="31" custLinFactNeighborY="-11002">
        <dgm:presLayoutVars>
          <dgm:bulletEnabled val="1"/>
        </dgm:presLayoutVars>
      </dgm:prSet>
      <dgm:spPr/>
      <dgm:t>
        <a:bodyPr/>
        <a:lstStyle/>
        <a:p>
          <a:endParaRPr lang="es-EC"/>
        </a:p>
      </dgm:t>
    </dgm:pt>
    <dgm:pt modelId="{69705C65-B569-4473-A41C-A6883FC5680B}" type="pres">
      <dgm:prSet presAssocID="{3A1C8272-7BB2-46B6-AB8B-C11A428E51DE}" presName="base" presStyleLbl="dkBgShp" presStyleIdx="1" presStyleCnt="2" custLinFactNeighborY="-23077"/>
      <dgm:spPr/>
    </dgm:pt>
  </dgm:ptLst>
  <dgm:cxnLst>
    <dgm:cxn modelId="{C05FD3BA-BFB4-4E69-9AB6-5D8E99B73937}" srcId="{EC67CD8B-4A91-4D37-AF25-854D8A950893}" destId="{3A1C8272-7BB2-46B6-AB8B-C11A428E51DE}" srcOrd="0" destOrd="0" parTransId="{B7C9A868-CEB6-45C9-87A6-45437FD79C79}" sibTransId="{6A08ADBB-2995-41FC-B7EA-95959C4186DC}"/>
    <dgm:cxn modelId="{436EB49C-5309-49B7-A0BC-5A4AEB7EA0D7}" srcId="{3A1C8272-7BB2-46B6-AB8B-C11A428E51DE}" destId="{2E48A237-E6AB-4DE9-A05E-200DDBF16778}" srcOrd="1" destOrd="0" parTransId="{738198A5-9F61-47F2-BFEE-9CB4721B0C17}" sibTransId="{5B375ECF-FF22-4EB0-B80D-AB626091747A}"/>
    <dgm:cxn modelId="{9B577CCD-519F-4EF6-BC34-BE376FF86EB3}" type="presOf" srcId="{3A1C8272-7BB2-46B6-AB8B-C11A428E51DE}" destId="{1FD21F5D-414E-4D17-98A1-926A5EFC1833}" srcOrd="0" destOrd="0" presId="urn:microsoft.com/office/officeart/2005/8/layout/hList3"/>
    <dgm:cxn modelId="{9BA9BF01-5446-4422-BE70-01BA9F34C09B}" srcId="{3A1C8272-7BB2-46B6-AB8B-C11A428E51DE}" destId="{FA059B4D-EB71-46C2-AEC9-F954AEC5C183}" srcOrd="0" destOrd="0" parTransId="{561FFCCC-59CA-4758-9C9C-964113F53FCA}" sibTransId="{550B7A96-0E18-4ECE-ACD8-DBB5203B6AAA}"/>
    <dgm:cxn modelId="{1977786D-5D46-4E2D-BDC8-2FF770F86188}" type="presOf" srcId="{FA059B4D-EB71-46C2-AEC9-F954AEC5C183}" destId="{F1205F30-05BC-4293-B3BA-A8922EEACFCD}" srcOrd="0" destOrd="0" presId="urn:microsoft.com/office/officeart/2005/8/layout/hList3"/>
    <dgm:cxn modelId="{E00046A0-86DD-4738-9D2B-63AADE3EBFAD}" type="presOf" srcId="{2E48A237-E6AB-4DE9-A05E-200DDBF16778}" destId="{10C2904A-0E10-4DF7-B94F-AD8FBCFA2D42}" srcOrd="0" destOrd="0" presId="urn:microsoft.com/office/officeart/2005/8/layout/hList3"/>
    <dgm:cxn modelId="{35B9B5B2-D9B4-4243-95AD-A2CBC0946403}" type="presOf" srcId="{EC67CD8B-4A91-4D37-AF25-854D8A950893}" destId="{45C96C64-70C6-4970-A860-B48160E9F67A}" srcOrd="0" destOrd="0" presId="urn:microsoft.com/office/officeart/2005/8/layout/hList3"/>
    <dgm:cxn modelId="{46EAE953-9D11-4433-8CE2-FF2C9E954361}" type="presParOf" srcId="{45C96C64-70C6-4970-A860-B48160E9F67A}" destId="{1FD21F5D-414E-4D17-98A1-926A5EFC1833}" srcOrd="0" destOrd="0" presId="urn:microsoft.com/office/officeart/2005/8/layout/hList3"/>
    <dgm:cxn modelId="{E121F5FE-B03C-47FF-AAC5-0069BD880C0F}" type="presParOf" srcId="{45C96C64-70C6-4970-A860-B48160E9F67A}" destId="{29D7EE3D-B1C3-4C3F-949F-B67F405DF913}" srcOrd="1" destOrd="0" presId="urn:microsoft.com/office/officeart/2005/8/layout/hList3"/>
    <dgm:cxn modelId="{D441240F-84E5-4D7F-830F-03A4A4184C31}" type="presParOf" srcId="{29D7EE3D-B1C3-4C3F-949F-B67F405DF913}" destId="{F1205F30-05BC-4293-B3BA-A8922EEACFCD}" srcOrd="0" destOrd="0" presId="urn:microsoft.com/office/officeart/2005/8/layout/hList3"/>
    <dgm:cxn modelId="{91FC62E2-A9A7-40DF-839F-12E1D602AF18}" type="presParOf" srcId="{29D7EE3D-B1C3-4C3F-949F-B67F405DF913}" destId="{10C2904A-0E10-4DF7-B94F-AD8FBCFA2D42}" srcOrd="1" destOrd="0" presId="urn:microsoft.com/office/officeart/2005/8/layout/hList3"/>
    <dgm:cxn modelId="{CF350197-50AA-40DB-B8D3-A6698900307F}" type="presParOf" srcId="{45C96C64-70C6-4970-A860-B48160E9F67A}" destId="{69705C65-B569-4473-A41C-A6883FC5680B}"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C1D59B-C5A2-49CB-882F-6CD9A5D3AF2E}" type="doc">
      <dgm:prSet loTypeId="urn:microsoft.com/office/officeart/2005/8/layout/hierarchy2" loCatId="hierarchy" qsTypeId="urn:microsoft.com/office/officeart/2005/8/quickstyle/3d4" qsCatId="3D" csTypeId="urn:microsoft.com/office/officeart/2005/8/colors/accent1_2" csCatId="accent1" phldr="1"/>
      <dgm:spPr/>
      <dgm:t>
        <a:bodyPr/>
        <a:lstStyle/>
        <a:p>
          <a:endParaRPr lang="es-EC"/>
        </a:p>
      </dgm:t>
    </dgm:pt>
    <dgm:pt modelId="{C1713C35-73CD-4A28-AEBD-FF4F06D0EF38}">
      <dgm:prSet phldrT="[Texto]" custT="1"/>
      <dgm:spPr/>
      <dgm:t>
        <a:bodyPr/>
        <a:lstStyle/>
        <a:p>
          <a:r>
            <a:rPr lang="es-EC" sz="1800" dirty="0" smtClean="0">
              <a:solidFill>
                <a:schemeClr val="tx1"/>
              </a:solidFill>
            </a:rPr>
            <a:t>ANTECEDENTES</a:t>
          </a:r>
          <a:endParaRPr lang="es-EC" sz="1800" dirty="0">
            <a:solidFill>
              <a:schemeClr val="tx1"/>
            </a:solidFill>
          </a:endParaRPr>
        </a:p>
      </dgm:t>
    </dgm:pt>
    <dgm:pt modelId="{C3FDF019-C6DE-45B7-A94B-02853CA6490F}" type="parTrans" cxnId="{E4D678A5-DFE7-4BD7-BB9F-1859DD262EDD}">
      <dgm:prSet/>
      <dgm:spPr/>
      <dgm:t>
        <a:bodyPr/>
        <a:lstStyle/>
        <a:p>
          <a:endParaRPr lang="es-EC" sz="3600">
            <a:solidFill>
              <a:schemeClr val="tx1"/>
            </a:solidFill>
          </a:endParaRPr>
        </a:p>
      </dgm:t>
    </dgm:pt>
    <dgm:pt modelId="{F9B9C384-20A9-41C1-A9DC-B6E6B2A2B589}" type="sibTrans" cxnId="{E4D678A5-DFE7-4BD7-BB9F-1859DD262EDD}">
      <dgm:prSet/>
      <dgm:spPr/>
      <dgm:t>
        <a:bodyPr/>
        <a:lstStyle/>
        <a:p>
          <a:endParaRPr lang="es-EC" sz="3600">
            <a:solidFill>
              <a:schemeClr val="tx1"/>
            </a:solidFill>
          </a:endParaRPr>
        </a:p>
      </dgm:t>
    </dgm:pt>
    <dgm:pt modelId="{A0C02491-888E-4717-96DC-46599ED76323}">
      <dgm:prSet phldrT="[Texto]" custT="1"/>
      <dgm:spPr/>
      <dgm:t>
        <a:bodyPr/>
        <a:lstStyle/>
        <a:p>
          <a:r>
            <a:rPr lang="es-EC" sz="1800" dirty="0" smtClean="0">
              <a:solidFill>
                <a:schemeClr val="tx1"/>
              </a:solidFill>
            </a:rPr>
            <a:t>NORMAS GENERALES</a:t>
          </a:r>
          <a:endParaRPr lang="es-EC" sz="1800" dirty="0">
            <a:solidFill>
              <a:schemeClr val="tx1"/>
            </a:solidFill>
          </a:endParaRPr>
        </a:p>
      </dgm:t>
    </dgm:pt>
    <dgm:pt modelId="{3DD945F1-B7EB-4B64-8EA8-C300771D9C41}" type="parTrans" cxnId="{E2B5C1A3-D60D-475E-941E-2A31E6985926}">
      <dgm:prSet custT="1"/>
      <dgm:spPr/>
      <dgm:t>
        <a:bodyPr/>
        <a:lstStyle/>
        <a:p>
          <a:endParaRPr lang="es-EC" sz="1050">
            <a:solidFill>
              <a:schemeClr val="tx1"/>
            </a:solidFill>
          </a:endParaRPr>
        </a:p>
      </dgm:t>
    </dgm:pt>
    <dgm:pt modelId="{82B2D821-4F28-4B67-991F-E94870FD6050}" type="sibTrans" cxnId="{E2B5C1A3-D60D-475E-941E-2A31E6985926}">
      <dgm:prSet/>
      <dgm:spPr/>
      <dgm:t>
        <a:bodyPr/>
        <a:lstStyle/>
        <a:p>
          <a:endParaRPr lang="es-EC" sz="3600">
            <a:solidFill>
              <a:schemeClr val="tx1"/>
            </a:solidFill>
          </a:endParaRPr>
        </a:p>
      </dgm:t>
    </dgm:pt>
    <dgm:pt modelId="{6FE9AA71-BE8A-4529-9E09-CC1D58FB246B}">
      <dgm:prSet phldrT="[Texto]" custT="1"/>
      <dgm:spPr/>
      <dgm:t>
        <a:bodyPr/>
        <a:lstStyle/>
        <a:p>
          <a:r>
            <a:rPr lang="es-EC" sz="1600" dirty="0" smtClean="0">
              <a:solidFill>
                <a:schemeClr val="tx1"/>
              </a:solidFill>
            </a:rPr>
            <a:t>ACTIVIDADES DE ENTRENAMIENTO FÍSICO</a:t>
          </a:r>
          <a:endParaRPr lang="es-EC" sz="1600" dirty="0">
            <a:solidFill>
              <a:schemeClr val="tx1"/>
            </a:solidFill>
          </a:endParaRPr>
        </a:p>
      </dgm:t>
    </dgm:pt>
    <dgm:pt modelId="{15782059-4788-471F-833B-3E28521362D7}" type="parTrans" cxnId="{FEE5239D-CEF3-47C2-B9C7-40354BC42019}">
      <dgm:prSet custT="1"/>
      <dgm:spPr/>
      <dgm:t>
        <a:bodyPr/>
        <a:lstStyle/>
        <a:p>
          <a:endParaRPr lang="es-EC" sz="1000">
            <a:solidFill>
              <a:schemeClr val="tx1"/>
            </a:solidFill>
          </a:endParaRPr>
        </a:p>
      </dgm:t>
    </dgm:pt>
    <dgm:pt modelId="{BF4CA387-D63F-4178-9132-6CCE128C5590}" type="sibTrans" cxnId="{FEE5239D-CEF3-47C2-B9C7-40354BC42019}">
      <dgm:prSet/>
      <dgm:spPr/>
      <dgm:t>
        <a:bodyPr/>
        <a:lstStyle/>
        <a:p>
          <a:endParaRPr lang="es-EC" sz="3600">
            <a:solidFill>
              <a:schemeClr val="tx1"/>
            </a:solidFill>
          </a:endParaRPr>
        </a:p>
      </dgm:t>
    </dgm:pt>
    <dgm:pt modelId="{E678C9D9-63D7-4D4D-A225-E26FBCD638F0}">
      <dgm:prSet phldrT="[Texto]" custT="1"/>
      <dgm:spPr/>
      <dgm:t>
        <a:bodyPr/>
        <a:lstStyle/>
        <a:p>
          <a:r>
            <a:rPr lang="es-EC" sz="1800" dirty="0" smtClean="0">
              <a:solidFill>
                <a:schemeClr val="tx1"/>
              </a:solidFill>
            </a:rPr>
            <a:t>ENTRENAMIENTO FISICO MILITAR</a:t>
          </a:r>
          <a:endParaRPr lang="es-EC" sz="1800" dirty="0">
            <a:solidFill>
              <a:schemeClr val="tx1"/>
            </a:solidFill>
          </a:endParaRPr>
        </a:p>
      </dgm:t>
    </dgm:pt>
    <dgm:pt modelId="{9008C629-79B7-46BE-AC4C-FEE08BFEB0D7}" type="parTrans" cxnId="{69529BE1-BE11-4251-B0EE-E389F8D5D08E}">
      <dgm:prSet custT="1"/>
      <dgm:spPr/>
      <dgm:t>
        <a:bodyPr/>
        <a:lstStyle/>
        <a:p>
          <a:endParaRPr lang="es-EC" sz="1000">
            <a:solidFill>
              <a:schemeClr val="tx1"/>
            </a:solidFill>
          </a:endParaRPr>
        </a:p>
      </dgm:t>
    </dgm:pt>
    <dgm:pt modelId="{26729FD4-A343-4F24-A676-EEA9B42FA5F3}" type="sibTrans" cxnId="{69529BE1-BE11-4251-B0EE-E389F8D5D08E}">
      <dgm:prSet/>
      <dgm:spPr/>
      <dgm:t>
        <a:bodyPr/>
        <a:lstStyle/>
        <a:p>
          <a:endParaRPr lang="es-EC" sz="3600">
            <a:solidFill>
              <a:schemeClr val="tx1"/>
            </a:solidFill>
          </a:endParaRPr>
        </a:p>
      </dgm:t>
    </dgm:pt>
    <dgm:pt modelId="{7FFA4D62-73FA-4B81-BA95-D4BD8F9D4AF9}">
      <dgm:prSet phldrT="[Texto]" custT="1"/>
      <dgm:spPr/>
      <dgm:t>
        <a:bodyPr/>
        <a:lstStyle/>
        <a:p>
          <a:r>
            <a:rPr lang="es-EC" sz="1800" dirty="0" smtClean="0">
              <a:solidFill>
                <a:schemeClr val="tx1"/>
              </a:solidFill>
            </a:rPr>
            <a:t>FUNDAMENTOS TEÓRICOS</a:t>
          </a:r>
          <a:endParaRPr lang="es-EC" sz="1800" dirty="0">
            <a:solidFill>
              <a:schemeClr val="tx1"/>
            </a:solidFill>
          </a:endParaRPr>
        </a:p>
      </dgm:t>
    </dgm:pt>
    <dgm:pt modelId="{14E058B4-8602-451C-BBD5-71FB635FBA5B}" type="parTrans" cxnId="{6DFDB050-36F1-4302-966D-E90976C8EAB2}">
      <dgm:prSet/>
      <dgm:spPr/>
      <dgm:t>
        <a:bodyPr/>
        <a:lstStyle/>
        <a:p>
          <a:endParaRPr lang="es-EC" sz="3600">
            <a:solidFill>
              <a:schemeClr val="tx1"/>
            </a:solidFill>
          </a:endParaRPr>
        </a:p>
      </dgm:t>
    </dgm:pt>
    <dgm:pt modelId="{1C76C5EC-B25E-449A-8B0A-CE136D0F02E1}" type="sibTrans" cxnId="{6DFDB050-36F1-4302-966D-E90976C8EAB2}">
      <dgm:prSet/>
      <dgm:spPr/>
      <dgm:t>
        <a:bodyPr/>
        <a:lstStyle/>
        <a:p>
          <a:endParaRPr lang="es-EC" sz="3600">
            <a:solidFill>
              <a:schemeClr val="tx1"/>
            </a:solidFill>
          </a:endParaRPr>
        </a:p>
      </dgm:t>
    </dgm:pt>
    <dgm:pt modelId="{1A77D32A-4BB2-4541-8C6D-66BA408811D0}">
      <dgm:prSet phldrT="[Texto]" custT="1"/>
      <dgm:spPr/>
      <dgm:t>
        <a:bodyPr/>
        <a:lstStyle/>
        <a:p>
          <a:r>
            <a:rPr lang="es-EC" sz="1600" dirty="0" smtClean="0">
              <a:solidFill>
                <a:schemeClr val="tx1"/>
              </a:solidFill>
            </a:rPr>
            <a:t>GENERALIDADES Y APLICACIÓN</a:t>
          </a:r>
          <a:endParaRPr lang="es-EC" sz="1600" dirty="0">
            <a:solidFill>
              <a:schemeClr val="tx1"/>
            </a:solidFill>
          </a:endParaRPr>
        </a:p>
      </dgm:t>
    </dgm:pt>
    <dgm:pt modelId="{8D57443C-9E92-4B9C-82F5-E4F43C86EC1B}" type="parTrans" cxnId="{283D484A-7CF1-4B96-AAC8-52CF007A945F}">
      <dgm:prSet custT="1"/>
      <dgm:spPr/>
      <dgm:t>
        <a:bodyPr/>
        <a:lstStyle/>
        <a:p>
          <a:endParaRPr lang="es-EC" sz="1000">
            <a:solidFill>
              <a:schemeClr val="tx1"/>
            </a:solidFill>
          </a:endParaRPr>
        </a:p>
      </dgm:t>
    </dgm:pt>
    <dgm:pt modelId="{22DCBC71-ACB0-484C-8711-EE4D9526FAD9}" type="sibTrans" cxnId="{283D484A-7CF1-4B96-AAC8-52CF007A945F}">
      <dgm:prSet/>
      <dgm:spPr/>
      <dgm:t>
        <a:bodyPr/>
        <a:lstStyle/>
        <a:p>
          <a:endParaRPr lang="es-EC" sz="3600">
            <a:solidFill>
              <a:schemeClr val="tx1"/>
            </a:solidFill>
          </a:endParaRPr>
        </a:p>
      </dgm:t>
    </dgm:pt>
    <dgm:pt modelId="{B42094E0-D45B-4E34-826D-8E6BCA1D11F1}">
      <dgm:prSet phldrT="[Texto]" custT="1"/>
      <dgm:spPr/>
      <dgm:t>
        <a:bodyPr/>
        <a:lstStyle/>
        <a:p>
          <a:r>
            <a:rPr lang="es-EC" sz="1800" dirty="0" smtClean="0">
              <a:solidFill>
                <a:schemeClr val="tx1"/>
              </a:solidFill>
            </a:rPr>
            <a:t>PASO DE PISTAS MILITARES</a:t>
          </a:r>
          <a:endParaRPr lang="es-EC" sz="1800" dirty="0">
            <a:solidFill>
              <a:schemeClr val="tx1"/>
            </a:solidFill>
          </a:endParaRPr>
        </a:p>
      </dgm:t>
    </dgm:pt>
    <dgm:pt modelId="{F41B7FDB-0181-4FB5-830E-F8F91851DF4F}" type="parTrans" cxnId="{A5EC86BB-57C1-4852-8ECA-38F45EBBE5D0}">
      <dgm:prSet custT="1"/>
      <dgm:spPr/>
      <dgm:t>
        <a:bodyPr/>
        <a:lstStyle/>
        <a:p>
          <a:endParaRPr lang="es-EC" sz="1050">
            <a:solidFill>
              <a:schemeClr val="tx1"/>
            </a:solidFill>
          </a:endParaRPr>
        </a:p>
      </dgm:t>
    </dgm:pt>
    <dgm:pt modelId="{89260CEA-E05A-4B85-AC9A-59A65B985E84}" type="sibTrans" cxnId="{A5EC86BB-57C1-4852-8ECA-38F45EBBE5D0}">
      <dgm:prSet/>
      <dgm:spPr/>
      <dgm:t>
        <a:bodyPr/>
        <a:lstStyle/>
        <a:p>
          <a:endParaRPr lang="es-EC" sz="3600">
            <a:solidFill>
              <a:schemeClr val="tx1"/>
            </a:solidFill>
          </a:endParaRPr>
        </a:p>
      </dgm:t>
    </dgm:pt>
    <dgm:pt modelId="{E42C4C6F-A779-4652-AF86-7E290C838F82}">
      <dgm:prSet phldrT="[Texto]" custT="1"/>
      <dgm:spPr/>
      <dgm:t>
        <a:bodyPr/>
        <a:lstStyle/>
        <a:p>
          <a:r>
            <a:rPr lang="es-EC" sz="1600" dirty="0" smtClean="0">
              <a:solidFill>
                <a:schemeClr val="tx1"/>
              </a:solidFill>
            </a:rPr>
            <a:t>PISTA DE LÍDERES</a:t>
          </a:r>
          <a:endParaRPr lang="es-EC" sz="1600" dirty="0">
            <a:solidFill>
              <a:schemeClr val="tx1"/>
            </a:solidFill>
          </a:endParaRPr>
        </a:p>
      </dgm:t>
    </dgm:pt>
    <dgm:pt modelId="{7301A88A-D272-48B1-BCA1-5A8F01C6F2BD}" type="parTrans" cxnId="{E2319033-05BD-4296-9A1B-CEA28963EDD6}">
      <dgm:prSet custT="1"/>
      <dgm:spPr/>
      <dgm:t>
        <a:bodyPr/>
        <a:lstStyle/>
        <a:p>
          <a:endParaRPr lang="es-EC" sz="1000">
            <a:solidFill>
              <a:schemeClr val="tx1"/>
            </a:solidFill>
          </a:endParaRPr>
        </a:p>
      </dgm:t>
    </dgm:pt>
    <dgm:pt modelId="{3BE5FF7E-4D27-44DF-B82C-696D1D1EAEC3}" type="sibTrans" cxnId="{E2319033-05BD-4296-9A1B-CEA28963EDD6}">
      <dgm:prSet/>
      <dgm:spPr/>
      <dgm:t>
        <a:bodyPr/>
        <a:lstStyle/>
        <a:p>
          <a:endParaRPr lang="es-EC" sz="3600">
            <a:solidFill>
              <a:schemeClr val="tx1"/>
            </a:solidFill>
          </a:endParaRPr>
        </a:p>
      </dgm:t>
    </dgm:pt>
    <dgm:pt modelId="{1FEFCCFC-6A0D-40D1-BB42-731B6EBEB4A4}">
      <dgm:prSet phldrT="[Texto]" custT="1"/>
      <dgm:spPr/>
      <dgm:t>
        <a:bodyPr/>
        <a:lstStyle/>
        <a:p>
          <a:r>
            <a:rPr lang="es-EC" sz="1600" dirty="0" smtClean="0">
              <a:solidFill>
                <a:schemeClr val="tx1"/>
              </a:solidFill>
            </a:rPr>
            <a:t>PISTA DE PENTATLÓN MILITAR</a:t>
          </a:r>
          <a:endParaRPr lang="es-EC" sz="1600" dirty="0">
            <a:solidFill>
              <a:schemeClr val="tx1"/>
            </a:solidFill>
          </a:endParaRPr>
        </a:p>
      </dgm:t>
    </dgm:pt>
    <dgm:pt modelId="{0F1AFEB4-46C0-4890-84F6-0B8D56704121}" type="parTrans" cxnId="{6637FFC8-7B9E-4DF3-89B8-88F6CA6983E7}">
      <dgm:prSet custT="1"/>
      <dgm:spPr/>
      <dgm:t>
        <a:bodyPr/>
        <a:lstStyle/>
        <a:p>
          <a:endParaRPr lang="es-EC" sz="1000">
            <a:solidFill>
              <a:schemeClr val="tx1"/>
            </a:solidFill>
          </a:endParaRPr>
        </a:p>
      </dgm:t>
    </dgm:pt>
    <dgm:pt modelId="{731ABEB5-7BB4-4F13-B7BC-FD4DC521AEB4}" type="sibTrans" cxnId="{6637FFC8-7B9E-4DF3-89B8-88F6CA6983E7}">
      <dgm:prSet/>
      <dgm:spPr/>
      <dgm:t>
        <a:bodyPr/>
        <a:lstStyle/>
        <a:p>
          <a:endParaRPr lang="es-EC" sz="3600">
            <a:solidFill>
              <a:schemeClr val="tx1"/>
            </a:solidFill>
          </a:endParaRPr>
        </a:p>
      </dgm:t>
    </dgm:pt>
    <dgm:pt modelId="{767483EC-F322-40DF-9652-2816B6C6A441}">
      <dgm:prSet phldrT="[Texto]" custT="1"/>
      <dgm:spPr/>
      <dgm:t>
        <a:bodyPr/>
        <a:lstStyle/>
        <a:p>
          <a:r>
            <a:rPr lang="es-EC" sz="1600" dirty="0" smtClean="0">
              <a:solidFill>
                <a:schemeClr val="tx1"/>
              </a:solidFill>
            </a:rPr>
            <a:t>PISTA DE CABOS</a:t>
          </a:r>
          <a:endParaRPr lang="es-EC" sz="1600" dirty="0">
            <a:solidFill>
              <a:schemeClr val="tx1"/>
            </a:solidFill>
          </a:endParaRPr>
        </a:p>
      </dgm:t>
    </dgm:pt>
    <dgm:pt modelId="{6B6E6AC8-CD0F-406D-B2EE-A2F5756792DE}" type="parTrans" cxnId="{868BE8BA-81DC-4A17-91A0-BAA184623893}">
      <dgm:prSet custT="1"/>
      <dgm:spPr/>
      <dgm:t>
        <a:bodyPr/>
        <a:lstStyle/>
        <a:p>
          <a:endParaRPr lang="es-EC" sz="1000">
            <a:solidFill>
              <a:schemeClr val="tx1"/>
            </a:solidFill>
          </a:endParaRPr>
        </a:p>
      </dgm:t>
    </dgm:pt>
    <dgm:pt modelId="{E632685D-B563-457B-A82E-3F0F42596F43}" type="sibTrans" cxnId="{868BE8BA-81DC-4A17-91A0-BAA184623893}">
      <dgm:prSet/>
      <dgm:spPr/>
      <dgm:t>
        <a:bodyPr/>
        <a:lstStyle/>
        <a:p>
          <a:endParaRPr lang="es-EC" sz="3600">
            <a:solidFill>
              <a:schemeClr val="tx1"/>
            </a:solidFill>
          </a:endParaRPr>
        </a:p>
      </dgm:t>
    </dgm:pt>
    <dgm:pt modelId="{B05C1519-4A4A-41A8-9FAA-EB42E6AE12B9}">
      <dgm:prSet phldrT="[Texto]" custT="1"/>
      <dgm:spPr/>
      <dgm:t>
        <a:bodyPr/>
        <a:lstStyle/>
        <a:p>
          <a:r>
            <a:rPr lang="es-EC" sz="1600" dirty="0" smtClean="0">
              <a:solidFill>
                <a:schemeClr val="tx1"/>
              </a:solidFill>
            </a:rPr>
            <a:t>PISCINA</a:t>
          </a:r>
          <a:endParaRPr lang="es-EC" sz="1600" dirty="0">
            <a:solidFill>
              <a:schemeClr val="tx1"/>
            </a:solidFill>
          </a:endParaRPr>
        </a:p>
      </dgm:t>
    </dgm:pt>
    <dgm:pt modelId="{A0FE396E-E990-4400-89BB-299E99E5ECED}" type="parTrans" cxnId="{DFB16F11-EE91-4B2C-83D9-5AF54F354C30}">
      <dgm:prSet custT="1"/>
      <dgm:spPr/>
      <dgm:t>
        <a:bodyPr/>
        <a:lstStyle/>
        <a:p>
          <a:endParaRPr lang="es-EC" sz="1000">
            <a:solidFill>
              <a:schemeClr val="tx1"/>
            </a:solidFill>
          </a:endParaRPr>
        </a:p>
      </dgm:t>
    </dgm:pt>
    <dgm:pt modelId="{91687E2D-FB18-477D-869F-5FC5F9B9EE3E}" type="sibTrans" cxnId="{DFB16F11-EE91-4B2C-83D9-5AF54F354C30}">
      <dgm:prSet/>
      <dgm:spPr/>
      <dgm:t>
        <a:bodyPr/>
        <a:lstStyle/>
        <a:p>
          <a:endParaRPr lang="es-EC" sz="3600">
            <a:solidFill>
              <a:schemeClr val="tx1"/>
            </a:solidFill>
          </a:endParaRPr>
        </a:p>
      </dgm:t>
    </dgm:pt>
    <dgm:pt modelId="{D563919C-FE9F-4BDA-8A2D-FC911C788AB9}" type="pres">
      <dgm:prSet presAssocID="{3DC1D59B-C5A2-49CB-882F-6CD9A5D3AF2E}" presName="diagram" presStyleCnt="0">
        <dgm:presLayoutVars>
          <dgm:chPref val="1"/>
          <dgm:dir/>
          <dgm:animOne val="branch"/>
          <dgm:animLvl val="lvl"/>
          <dgm:resizeHandles val="exact"/>
        </dgm:presLayoutVars>
      </dgm:prSet>
      <dgm:spPr/>
      <dgm:t>
        <a:bodyPr/>
        <a:lstStyle/>
        <a:p>
          <a:endParaRPr lang="es-EC"/>
        </a:p>
      </dgm:t>
    </dgm:pt>
    <dgm:pt modelId="{AEFDC42E-AD23-4500-9A8D-081DBE2DA7FD}" type="pres">
      <dgm:prSet presAssocID="{C1713C35-73CD-4A28-AEBD-FF4F06D0EF38}" presName="root1" presStyleCnt="0"/>
      <dgm:spPr/>
    </dgm:pt>
    <dgm:pt modelId="{6A02A551-9812-4394-B012-EAF843DB737B}" type="pres">
      <dgm:prSet presAssocID="{C1713C35-73CD-4A28-AEBD-FF4F06D0EF38}" presName="LevelOneTextNode" presStyleLbl="node0" presStyleIdx="0" presStyleCnt="2" custScaleX="242669" custScaleY="206252">
        <dgm:presLayoutVars>
          <dgm:chPref val="3"/>
        </dgm:presLayoutVars>
      </dgm:prSet>
      <dgm:spPr/>
      <dgm:t>
        <a:bodyPr/>
        <a:lstStyle/>
        <a:p>
          <a:endParaRPr lang="es-EC"/>
        </a:p>
      </dgm:t>
    </dgm:pt>
    <dgm:pt modelId="{92807D59-B09D-430F-98BD-4D6F4A9984FC}" type="pres">
      <dgm:prSet presAssocID="{C1713C35-73CD-4A28-AEBD-FF4F06D0EF38}" presName="level2hierChild" presStyleCnt="0"/>
      <dgm:spPr/>
    </dgm:pt>
    <dgm:pt modelId="{E9E8D3B5-5D63-43AB-81D3-0844B778C28B}" type="pres">
      <dgm:prSet presAssocID="{7FFA4D62-73FA-4B81-BA95-D4BD8F9D4AF9}" presName="root1" presStyleCnt="0"/>
      <dgm:spPr/>
    </dgm:pt>
    <dgm:pt modelId="{B2F78ED6-5608-4F40-B782-E763BD30907B}" type="pres">
      <dgm:prSet presAssocID="{7FFA4D62-73FA-4B81-BA95-D4BD8F9D4AF9}" presName="LevelOneTextNode" presStyleLbl="node0" presStyleIdx="1" presStyleCnt="2" custScaleX="242669" custScaleY="206252">
        <dgm:presLayoutVars>
          <dgm:chPref val="3"/>
        </dgm:presLayoutVars>
      </dgm:prSet>
      <dgm:spPr/>
      <dgm:t>
        <a:bodyPr/>
        <a:lstStyle/>
        <a:p>
          <a:endParaRPr lang="es-EC"/>
        </a:p>
      </dgm:t>
    </dgm:pt>
    <dgm:pt modelId="{2056B452-2801-4CD6-88FC-D727727B00EC}" type="pres">
      <dgm:prSet presAssocID="{7FFA4D62-73FA-4B81-BA95-D4BD8F9D4AF9}" presName="level2hierChild" presStyleCnt="0"/>
      <dgm:spPr/>
    </dgm:pt>
    <dgm:pt modelId="{F6C63C3A-9A4C-459E-A49C-32EFC6A8FE22}" type="pres">
      <dgm:prSet presAssocID="{3DD945F1-B7EB-4B64-8EA8-C300771D9C41}" presName="conn2-1" presStyleLbl="parChTrans1D2" presStyleIdx="0" presStyleCnt="3"/>
      <dgm:spPr/>
      <dgm:t>
        <a:bodyPr/>
        <a:lstStyle/>
        <a:p>
          <a:endParaRPr lang="es-EC"/>
        </a:p>
      </dgm:t>
    </dgm:pt>
    <dgm:pt modelId="{CA72D677-68FD-46B2-819E-E162697D5064}" type="pres">
      <dgm:prSet presAssocID="{3DD945F1-B7EB-4B64-8EA8-C300771D9C41}" presName="connTx" presStyleLbl="parChTrans1D2" presStyleIdx="0" presStyleCnt="3"/>
      <dgm:spPr/>
      <dgm:t>
        <a:bodyPr/>
        <a:lstStyle/>
        <a:p>
          <a:endParaRPr lang="es-EC"/>
        </a:p>
      </dgm:t>
    </dgm:pt>
    <dgm:pt modelId="{6DE82F5E-F921-4C19-AFEF-BFEEF18B6E1D}" type="pres">
      <dgm:prSet presAssocID="{A0C02491-888E-4717-96DC-46599ED76323}" presName="root2" presStyleCnt="0"/>
      <dgm:spPr/>
    </dgm:pt>
    <dgm:pt modelId="{7C06F94E-7F3C-44B6-A006-14ACD51DE702}" type="pres">
      <dgm:prSet presAssocID="{A0C02491-888E-4717-96DC-46599ED76323}" presName="LevelTwoTextNode" presStyleLbl="node2" presStyleIdx="0" presStyleCnt="3" custScaleX="242669" custScaleY="206252">
        <dgm:presLayoutVars>
          <dgm:chPref val="3"/>
        </dgm:presLayoutVars>
      </dgm:prSet>
      <dgm:spPr/>
      <dgm:t>
        <a:bodyPr/>
        <a:lstStyle/>
        <a:p>
          <a:endParaRPr lang="es-EC"/>
        </a:p>
      </dgm:t>
    </dgm:pt>
    <dgm:pt modelId="{51A8529E-7958-4B4F-8AF9-07546BF24520}" type="pres">
      <dgm:prSet presAssocID="{A0C02491-888E-4717-96DC-46599ED76323}" presName="level3hierChild" presStyleCnt="0"/>
      <dgm:spPr/>
    </dgm:pt>
    <dgm:pt modelId="{9042D381-A241-45CC-98BA-9873FED9F03C}" type="pres">
      <dgm:prSet presAssocID="{15782059-4788-471F-833B-3E28521362D7}" presName="conn2-1" presStyleLbl="parChTrans1D3" presStyleIdx="0" presStyleCnt="6"/>
      <dgm:spPr/>
      <dgm:t>
        <a:bodyPr/>
        <a:lstStyle/>
        <a:p>
          <a:endParaRPr lang="es-EC"/>
        </a:p>
      </dgm:t>
    </dgm:pt>
    <dgm:pt modelId="{4A255D54-1166-4991-B811-327C47E42D48}" type="pres">
      <dgm:prSet presAssocID="{15782059-4788-471F-833B-3E28521362D7}" presName="connTx" presStyleLbl="parChTrans1D3" presStyleIdx="0" presStyleCnt="6"/>
      <dgm:spPr/>
      <dgm:t>
        <a:bodyPr/>
        <a:lstStyle/>
        <a:p>
          <a:endParaRPr lang="es-EC"/>
        </a:p>
      </dgm:t>
    </dgm:pt>
    <dgm:pt modelId="{C2612AC4-01C0-4BC6-895A-FB16BD830CBF}" type="pres">
      <dgm:prSet presAssocID="{6FE9AA71-BE8A-4529-9E09-CC1D58FB246B}" presName="root2" presStyleCnt="0"/>
      <dgm:spPr/>
    </dgm:pt>
    <dgm:pt modelId="{FF13CAED-5C62-44C3-80C1-2556E1127AFC}" type="pres">
      <dgm:prSet presAssocID="{6FE9AA71-BE8A-4529-9E09-CC1D58FB246B}" presName="LevelTwoTextNode" presStyleLbl="node3" presStyleIdx="0" presStyleCnt="6" custScaleX="355898" custScaleY="122761">
        <dgm:presLayoutVars>
          <dgm:chPref val="3"/>
        </dgm:presLayoutVars>
      </dgm:prSet>
      <dgm:spPr/>
      <dgm:t>
        <a:bodyPr/>
        <a:lstStyle/>
        <a:p>
          <a:endParaRPr lang="es-EC"/>
        </a:p>
      </dgm:t>
    </dgm:pt>
    <dgm:pt modelId="{C16D83F7-140D-4C3E-BE3B-224B378E03A0}" type="pres">
      <dgm:prSet presAssocID="{6FE9AA71-BE8A-4529-9E09-CC1D58FB246B}" presName="level3hierChild" presStyleCnt="0"/>
      <dgm:spPr/>
    </dgm:pt>
    <dgm:pt modelId="{1244940F-D70E-4CA5-8B65-6E805BCC545D}" type="pres">
      <dgm:prSet presAssocID="{9008C629-79B7-46BE-AC4C-FEE08BFEB0D7}" presName="conn2-1" presStyleLbl="parChTrans1D2" presStyleIdx="1" presStyleCnt="3"/>
      <dgm:spPr/>
      <dgm:t>
        <a:bodyPr/>
        <a:lstStyle/>
        <a:p>
          <a:endParaRPr lang="es-EC"/>
        </a:p>
      </dgm:t>
    </dgm:pt>
    <dgm:pt modelId="{4630535E-9664-4B75-BC26-CBE18F6DC31A}" type="pres">
      <dgm:prSet presAssocID="{9008C629-79B7-46BE-AC4C-FEE08BFEB0D7}" presName="connTx" presStyleLbl="parChTrans1D2" presStyleIdx="1" presStyleCnt="3"/>
      <dgm:spPr/>
      <dgm:t>
        <a:bodyPr/>
        <a:lstStyle/>
        <a:p>
          <a:endParaRPr lang="es-EC"/>
        </a:p>
      </dgm:t>
    </dgm:pt>
    <dgm:pt modelId="{E89EFA7D-C821-4349-AB4E-3C0B2894A58B}" type="pres">
      <dgm:prSet presAssocID="{E678C9D9-63D7-4D4D-A225-E26FBCD638F0}" presName="root2" presStyleCnt="0"/>
      <dgm:spPr/>
    </dgm:pt>
    <dgm:pt modelId="{3FCACEBB-AD09-438C-879E-FF23A20C4793}" type="pres">
      <dgm:prSet presAssocID="{E678C9D9-63D7-4D4D-A225-E26FBCD638F0}" presName="LevelTwoTextNode" presStyleLbl="node2" presStyleIdx="1" presStyleCnt="3" custScaleX="242669" custScaleY="206252">
        <dgm:presLayoutVars>
          <dgm:chPref val="3"/>
        </dgm:presLayoutVars>
      </dgm:prSet>
      <dgm:spPr/>
      <dgm:t>
        <a:bodyPr/>
        <a:lstStyle/>
        <a:p>
          <a:endParaRPr lang="es-EC"/>
        </a:p>
      </dgm:t>
    </dgm:pt>
    <dgm:pt modelId="{7D9B8CB4-8BD0-443A-9AE0-68F9DE3CABFD}" type="pres">
      <dgm:prSet presAssocID="{E678C9D9-63D7-4D4D-A225-E26FBCD638F0}" presName="level3hierChild" presStyleCnt="0"/>
      <dgm:spPr/>
    </dgm:pt>
    <dgm:pt modelId="{F8CF4579-F418-4D7C-8FBB-9804C24D4635}" type="pres">
      <dgm:prSet presAssocID="{8D57443C-9E92-4B9C-82F5-E4F43C86EC1B}" presName="conn2-1" presStyleLbl="parChTrans1D3" presStyleIdx="1" presStyleCnt="6"/>
      <dgm:spPr/>
      <dgm:t>
        <a:bodyPr/>
        <a:lstStyle/>
        <a:p>
          <a:endParaRPr lang="es-EC"/>
        </a:p>
      </dgm:t>
    </dgm:pt>
    <dgm:pt modelId="{08E46F1A-EE04-45DF-A139-64C976A9F962}" type="pres">
      <dgm:prSet presAssocID="{8D57443C-9E92-4B9C-82F5-E4F43C86EC1B}" presName="connTx" presStyleLbl="parChTrans1D3" presStyleIdx="1" presStyleCnt="6"/>
      <dgm:spPr/>
      <dgm:t>
        <a:bodyPr/>
        <a:lstStyle/>
        <a:p>
          <a:endParaRPr lang="es-EC"/>
        </a:p>
      </dgm:t>
    </dgm:pt>
    <dgm:pt modelId="{9EACCC96-4C81-44FF-9CD7-A55482C90398}" type="pres">
      <dgm:prSet presAssocID="{1A77D32A-4BB2-4541-8C6D-66BA408811D0}" presName="root2" presStyleCnt="0"/>
      <dgm:spPr/>
    </dgm:pt>
    <dgm:pt modelId="{78FB05E2-7DDE-490F-81A6-10D75EE45A41}" type="pres">
      <dgm:prSet presAssocID="{1A77D32A-4BB2-4541-8C6D-66BA408811D0}" presName="LevelTwoTextNode" presStyleLbl="node3" presStyleIdx="1" presStyleCnt="6" custScaleX="355898" custScaleY="122761">
        <dgm:presLayoutVars>
          <dgm:chPref val="3"/>
        </dgm:presLayoutVars>
      </dgm:prSet>
      <dgm:spPr/>
      <dgm:t>
        <a:bodyPr/>
        <a:lstStyle/>
        <a:p>
          <a:endParaRPr lang="es-EC"/>
        </a:p>
      </dgm:t>
    </dgm:pt>
    <dgm:pt modelId="{102F60E6-5761-4DB9-8AFC-FA77311E948F}" type="pres">
      <dgm:prSet presAssocID="{1A77D32A-4BB2-4541-8C6D-66BA408811D0}" presName="level3hierChild" presStyleCnt="0"/>
      <dgm:spPr/>
    </dgm:pt>
    <dgm:pt modelId="{F623D1D1-B756-43A4-98D5-A34B192A1787}" type="pres">
      <dgm:prSet presAssocID="{F41B7FDB-0181-4FB5-830E-F8F91851DF4F}" presName="conn2-1" presStyleLbl="parChTrans1D2" presStyleIdx="2" presStyleCnt="3"/>
      <dgm:spPr/>
      <dgm:t>
        <a:bodyPr/>
        <a:lstStyle/>
        <a:p>
          <a:endParaRPr lang="es-EC"/>
        </a:p>
      </dgm:t>
    </dgm:pt>
    <dgm:pt modelId="{94F50288-4EAE-4ED0-A3E6-29C2C4389B89}" type="pres">
      <dgm:prSet presAssocID="{F41B7FDB-0181-4FB5-830E-F8F91851DF4F}" presName="connTx" presStyleLbl="parChTrans1D2" presStyleIdx="2" presStyleCnt="3"/>
      <dgm:spPr/>
      <dgm:t>
        <a:bodyPr/>
        <a:lstStyle/>
        <a:p>
          <a:endParaRPr lang="es-EC"/>
        </a:p>
      </dgm:t>
    </dgm:pt>
    <dgm:pt modelId="{875E2133-AC17-457A-9E06-BEA3F801D532}" type="pres">
      <dgm:prSet presAssocID="{B42094E0-D45B-4E34-826D-8E6BCA1D11F1}" presName="root2" presStyleCnt="0"/>
      <dgm:spPr/>
    </dgm:pt>
    <dgm:pt modelId="{B8F9ABF1-4D78-49D8-8BA7-1BCE09AF6527}" type="pres">
      <dgm:prSet presAssocID="{B42094E0-D45B-4E34-826D-8E6BCA1D11F1}" presName="LevelTwoTextNode" presStyleLbl="node2" presStyleIdx="2" presStyleCnt="3" custScaleX="242669" custScaleY="206252">
        <dgm:presLayoutVars>
          <dgm:chPref val="3"/>
        </dgm:presLayoutVars>
      </dgm:prSet>
      <dgm:spPr/>
      <dgm:t>
        <a:bodyPr/>
        <a:lstStyle/>
        <a:p>
          <a:endParaRPr lang="es-EC"/>
        </a:p>
      </dgm:t>
    </dgm:pt>
    <dgm:pt modelId="{38B78BA0-8EEA-45F8-B338-675A98E6D9A0}" type="pres">
      <dgm:prSet presAssocID="{B42094E0-D45B-4E34-826D-8E6BCA1D11F1}" presName="level3hierChild" presStyleCnt="0"/>
      <dgm:spPr/>
    </dgm:pt>
    <dgm:pt modelId="{981E3395-83A9-4E77-BF8B-B61342DE0214}" type="pres">
      <dgm:prSet presAssocID="{7301A88A-D272-48B1-BCA1-5A8F01C6F2BD}" presName="conn2-1" presStyleLbl="parChTrans1D3" presStyleIdx="2" presStyleCnt="6"/>
      <dgm:spPr/>
      <dgm:t>
        <a:bodyPr/>
        <a:lstStyle/>
        <a:p>
          <a:endParaRPr lang="es-EC"/>
        </a:p>
      </dgm:t>
    </dgm:pt>
    <dgm:pt modelId="{60F91FB8-A3C6-461F-AE0D-FEF8F4977B04}" type="pres">
      <dgm:prSet presAssocID="{7301A88A-D272-48B1-BCA1-5A8F01C6F2BD}" presName="connTx" presStyleLbl="parChTrans1D3" presStyleIdx="2" presStyleCnt="6"/>
      <dgm:spPr/>
      <dgm:t>
        <a:bodyPr/>
        <a:lstStyle/>
        <a:p>
          <a:endParaRPr lang="es-EC"/>
        </a:p>
      </dgm:t>
    </dgm:pt>
    <dgm:pt modelId="{A942A226-3678-44EE-A81C-31F679A818C6}" type="pres">
      <dgm:prSet presAssocID="{E42C4C6F-A779-4652-AF86-7E290C838F82}" presName="root2" presStyleCnt="0"/>
      <dgm:spPr/>
    </dgm:pt>
    <dgm:pt modelId="{DC244D36-B940-460F-BB37-3B4979F69E0F}" type="pres">
      <dgm:prSet presAssocID="{E42C4C6F-A779-4652-AF86-7E290C838F82}" presName="LevelTwoTextNode" presStyleLbl="node3" presStyleIdx="2" presStyleCnt="6" custScaleX="355898" custScaleY="122761">
        <dgm:presLayoutVars>
          <dgm:chPref val="3"/>
        </dgm:presLayoutVars>
      </dgm:prSet>
      <dgm:spPr/>
      <dgm:t>
        <a:bodyPr/>
        <a:lstStyle/>
        <a:p>
          <a:endParaRPr lang="es-EC"/>
        </a:p>
      </dgm:t>
    </dgm:pt>
    <dgm:pt modelId="{F018D446-B587-4869-9572-6C9C145435E8}" type="pres">
      <dgm:prSet presAssocID="{E42C4C6F-A779-4652-AF86-7E290C838F82}" presName="level3hierChild" presStyleCnt="0"/>
      <dgm:spPr/>
    </dgm:pt>
    <dgm:pt modelId="{DE573322-18D3-4026-BA47-A28F6CEAE5DE}" type="pres">
      <dgm:prSet presAssocID="{0F1AFEB4-46C0-4890-84F6-0B8D56704121}" presName="conn2-1" presStyleLbl="parChTrans1D3" presStyleIdx="3" presStyleCnt="6"/>
      <dgm:spPr/>
      <dgm:t>
        <a:bodyPr/>
        <a:lstStyle/>
        <a:p>
          <a:endParaRPr lang="es-EC"/>
        </a:p>
      </dgm:t>
    </dgm:pt>
    <dgm:pt modelId="{E8669D1F-BA66-47EB-BE96-ABE6E09E00D8}" type="pres">
      <dgm:prSet presAssocID="{0F1AFEB4-46C0-4890-84F6-0B8D56704121}" presName="connTx" presStyleLbl="parChTrans1D3" presStyleIdx="3" presStyleCnt="6"/>
      <dgm:spPr/>
      <dgm:t>
        <a:bodyPr/>
        <a:lstStyle/>
        <a:p>
          <a:endParaRPr lang="es-EC"/>
        </a:p>
      </dgm:t>
    </dgm:pt>
    <dgm:pt modelId="{DE41E11C-9CFB-4FC5-BD07-A9591E351640}" type="pres">
      <dgm:prSet presAssocID="{1FEFCCFC-6A0D-40D1-BB42-731B6EBEB4A4}" presName="root2" presStyleCnt="0"/>
      <dgm:spPr/>
    </dgm:pt>
    <dgm:pt modelId="{E1E1E12A-8FBF-4B00-AD77-D54F7E1955F3}" type="pres">
      <dgm:prSet presAssocID="{1FEFCCFC-6A0D-40D1-BB42-731B6EBEB4A4}" presName="LevelTwoTextNode" presStyleLbl="node3" presStyleIdx="3" presStyleCnt="6" custScaleX="355898" custScaleY="122761">
        <dgm:presLayoutVars>
          <dgm:chPref val="3"/>
        </dgm:presLayoutVars>
      </dgm:prSet>
      <dgm:spPr/>
      <dgm:t>
        <a:bodyPr/>
        <a:lstStyle/>
        <a:p>
          <a:endParaRPr lang="es-EC"/>
        </a:p>
      </dgm:t>
    </dgm:pt>
    <dgm:pt modelId="{592D522C-FBFE-4798-AFCD-FBE93FD176B4}" type="pres">
      <dgm:prSet presAssocID="{1FEFCCFC-6A0D-40D1-BB42-731B6EBEB4A4}" presName="level3hierChild" presStyleCnt="0"/>
      <dgm:spPr/>
    </dgm:pt>
    <dgm:pt modelId="{730ECC9A-EFEA-4D7C-85F4-4F81CDA79268}" type="pres">
      <dgm:prSet presAssocID="{6B6E6AC8-CD0F-406D-B2EE-A2F5756792DE}" presName="conn2-1" presStyleLbl="parChTrans1D3" presStyleIdx="4" presStyleCnt="6"/>
      <dgm:spPr/>
      <dgm:t>
        <a:bodyPr/>
        <a:lstStyle/>
        <a:p>
          <a:endParaRPr lang="es-EC"/>
        </a:p>
      </dgm:t>
    </dgm:pt>
    <dgm:pt modelId="{1F04D3D3-9332-4154-B5B7-1D4FDA5A3AA3}" type="pres">
      <dgm:prSet presAssocID="{6B6E6AC8-CD0F-406D-B2EE-A2F5756792DE}" presName="connTx" presStyleLbl="parChTrans1D3" presStyleIdx="4" presStyleCnt="6"/>
      <dgm:spPr/>
      <dgm:t>
        <a:bodyPr/>
        <a:lstStyle/>
        <a:p>
          <a:endParaRPr lang="es-EC"/>
        </a:p>
      </dgm:t>
    </dgm:pt>
    <dgm:pt modelId="{25AA742E-CB1F-4FA7-94D6-E3045396D265}" type="pres">
      <dgm:prSet presAssocID="{767483EC-F322-40DF-9652-2816B6C6A441}" presName="root2" presStyleCnt="0"/>
      <dgm:spPr/>
    </dgm:pt>
    <dgm:pt modelId="{645C4FC8-7C3E-4999-844F-1651E3A886CF}" type="pres">
      <dgm:prSet presAssocID="{767483EC-F322-40DF-9652-2816B6C6A441}" presName="LevelTwoTextNode" presStyleLbl="node3" presStyleIdx="4" presStyleCnt="6" custScaleX="355898" custScaleY="122761">
        <dgm:presLayoutVars>
          <dgm:chPref val="3"/>
        </dgm:presLayoutVars>
      </dgm:prSet>
      <dgm:spPr/>
      <dgm:t>
        <a:bodyPr/>
        <a:lstStyle/>
        <a:p>
          <a:endParaRPr lang="es-EC"/>
        </a:p>
      </dgm:t>
    </dgm:pt>
    <dgm:pt modelId="{0286639B-6C30-46D5-8A4F-50483BB1DF72}" type="pres">
      <dgm:prSet presAssocID="{767483EC-F322-40DF-9652-2816B6C6A441}" presName="level3hierChild" presStyleCnt="0"/>
      <dgm:spPr/>
    </dgm:pt>
    <dgm:pt modelId="{A450373F-4058-457B-85D4-D759482B1FB7}" type="pres">
      <dgm:prSet presAssocID="{A0FE396E-E990-4400-89BB-299E99E5ECED}" presName="conn2-1" presStyleLbl="parChTrans1D3" presStyleIdx="5" presStyleCnt="6"/>
      <dgm:spPr/>
      <dgm:t>
        <a:bodyPr/>
        <a:lstStyle/>
        <a:p>
          <a:endParaRPr lang="es-EC"/>
        </a:p>
      </dgm:t>
    </dgm:pt>
    <dgm:pt modelId="{17C495A3-DB6A-4B7C-9A98-1FF925A0D9A0}" type="pres">
      <dgm:prSet presAssocID="{A0FE396E-E990-4400-89BB-299E99E5ECED}" presName="connTx" presStyleLbl="parChTrans1D3" presStyleIdx="5" presStyleCnt="6"/>
      <dgm:spPr/>
      <dgm:t>
        <a:bodyPr/>
        <a:lstStyle/>
        <a:p>
          <a:endParaRPr lang="es-EC"/>
        </a:p>
      </dgm:t>
    </dgm:pt>
    <dgm:pt modelId="{6422903B-4F84-4F5D-AED7-FCCB29327DF3}" type="pres">
      <dgm:prSet presAssocID="{B05C1519-4A4A-41A8-9FAA-EB42E6AE12B9}" presName="root2" presStyleCnt="0"/>
      <dgm:spPr/>
    </dgm:pt>
    <dgm:pt modelId="{5675C910-3E09-4E71-8E0C-B56D0671582C}" type="pres">
      <dgm:prSet presAssocID="{B05C1519-4A4A-41A8-9FAA-EB42E6AE12B9}" presName="LevelTwoTextNode" presStyleLbl="node3" presStyleIdx="5" presStyleCnt="6" custScaleX="355898" custScaleY="122761">
        <dgm:presLayoutVars>
          <dgm:chPref val="3"/>
        </dgm:presLayoutVars>
      </dgm:prSet>
      <dgm:spPr/>
      <dgm:t>
        <a:bodyPr/>
        <a:lstStyle/>
        <a:p>
          <a:endParaRPr lang="es-EC"/>
        </a:p>
      </dgm:t>
    </dgm:pt>
    <dgm:pt modelId="{67A9628A-FCAD-4D6D-9FEC-0E88C734B78D}" type="pres">
      <dgm:prSet presAssocID="{B05C1519-4A4A-41A8-9FAA-EB42E6AE12B9}" presName="level3hierChild" presStyleCnt="0"/>
      <dgm:spPr/>
    </dgm:pt>
  </dgm:ptLst>
  <dgm:cxnLst>
    <dgm:cxn modelId="{8D638CD2-4812-4ABB-9A05-AED2B646CFC1}" type="presOf" srcId="{1A77D32A-4BB2-4541-8C6D-66BA408811D0}" destId="{78FB05E2-7DDE-490F-81A6-10D75EE45A41}" srcOrd="0" destOrd="0" presId="urn:microsoft.com/office/officeart/2005/8/layout/hierarchy2"/>
    <dgm:cxn modelId="{5C303E39-FD2A-4065-947B-39AA50C242E5}" type="presOf" srcId="{8D57443C-9E92-4B9C-82F5-E4F43C86EC1B}" destId="{08E46F1A-EE04-45DF-A139-64C976A9F962}" srcOrd="1" destOrd="0" presId="urn:microsoft.com/office/officeart/2005/8/layout/hierarchy2"/>
    <dgm:cxn modelId="{2A64AF33-46FB-4B22-8E01-2134BC804B96}" type="presOf" srcId="{0F1AFEB4-46C0-4890-84F6-0B8D56704121}" destId="{E8669D1F-BA66-47EB-BE96-ABE6E09E00D8}" srcOrd="1" destOrd="0" presId="urn:microsoft.com/office/officeart/2005/8/layout/hierarchy2"/>
    <dgm:cxn modelId="{283D484A-7CF1-4B96-AAC8-52CF007A945F}" srcId="{E678C9D9-63D7-4D4D-A225-E26FBCD638F0}" destId="{1A77D32A-4BB2-4541-8C6D-66BA408811D0}" srcOrd="0" destOrd="0" parTransId="{8D57443C-9E92-4B9C-82F5-E4F43C86EC1B}" sibTransId="{22DCBC71-ACB0-484C-8711-EE4D9526FAD9}"/>
    <dgm:cxn modelId="{62CCB836-4D77-4B06-A50B-53A44E9E17F7}" type="presOf" srcId="{B05C1519-4A4A-41A8-9FAA-EB42E6AE12B9}" destId="{5675C910-3E09-4E71-8E0C-B56D0671582C}" srcOrd="0" destOrd="0" presId="urn:microsoft.com/office/officeart/2005/8/layout/hierarchy2"/>
    <dgm:cxn modelId="{E2B5C1A3-D60D-475E-941E-2A31E6985926}" srcId="{7FFA4D62-73FA-4B81-BA95-D4BD8F9D4AF9}" destId="{A0C02491-888E-4717-96DC-46599ED76323}" srcOrd="0" destOrd="0" parTransId="{3DD945F1-B7EB-4B64-8EA8-C300771D9C41}" sibTransId="{82B2D821-4F28-4B67-991F-E94870FD6050}"/>
    <dgm:cxn modelId="{5CE872C6-B254-48D5-AB17-7CC9F533B801}" type="presOf" srcId="{6B6E6AC8-CD0F-406D-B2EE-A2F5756792DE}" destId="{1F04D3D3-9332-4154-B5B7-1D4FDA5A3AA3}" srcOrd="1" destOrd="0" presId="urn:microsoft.com/office/officeart/2005/8/layout/hierarchy2"/>
    <dgm:cxn modelId="{69702937-44C7-4A81-A2A6-1F1F82FB86DE}" type="presOf" srcId="{7301A88A-D272-48B1-BCA1-5A8F01C6F2BD}" destId="{60F91FB8-A3C6-461F-AE0D-FEF8F4977B04}" srcOrd="1" destOrd="0" presId="urn:microsoft.com/office/officeart/2005/8/layout/hierarchy2"/>
    <dgm:cxn modelId="{B39A86EF-5686-4B5C-ABFB-3F58777915E4}" type="presOf" srcId="{3DD945F1-B7EB-4B64-8EA8-C300771D9C41}" destId="{CA72D677-68FD-46B2-819E-E162697D5064}" srcOrd="1" destOrd="0" presId="urn:microsoft.com/office/officeart/2005/8/layout/hierarchy2"/>
    <dgm:cxn modelId="{95E63244-FC0D-4693-B646-F7B76116FAF8}" type="presOf" srcId="{E678C9D9-63D7-4D4D-A225-E26FBCD638F0}" destId="{3FCACEBB-AD09-438C-879E-FF23A20C4793}" srcOrd="0" destOrd="0" presId="urn:microsoft.com/office/officeart/2005/8/layout/hierarchy2"/>
    <dgm:cxn modelId="{801D97FA-692B-4D8A-B982-71185DBCBA92}" type="presOf" srcId="{6B6E6AC8-CD0F-406D-B2EE-A2F5756792DE}" destId="{730ECC9A-EFEA-4D7C-85F4-4F81CDA79268}" srcOrd="0" destOrd="0" presId="urn:microsoft.com/office/officeart/2005/8/layout/hierarchy2"/>
    <dgm:cxn modelId="{79EB5A74-164B-4021-82E1-C07AFDE8D405}" type="presOf" srcId="{1FEFCCFC-6A0D-40D1-BB42-731B6EBEB4A4}" destId="{E1E1E12A-8FBF-4B00-AD77-D54F7E1955F3}" srcOrd="0" destOrd="0" presId="urn:microsoft.com/office/officeart/2005/8/layout/hierarchy2"/>
    <dgm:cxn modelId="{6E56B4B6-EA83-4912-969C-6D7B23938EA5}" type="presOf" srcId="{0F1AFEB4-46C0-4890-84F6-0B8D56704121}" destId="{DE573322-18D3-4026-BA47-A28F6CEAE5DE}" srcOrd="0" destOrd="0" presId="urn:microsoft.com/office/officeart/2005/8/layout/hierarchy2"/>
    <dgm:cxn modelId="{E4D678A5-DFE7-4BD7-BB9F-1859DD262EDD}" srcId="{3DC1D59B-C5A2-49CB-882F-6CD9A5D3AF2E}" destId="{C1713C35-73CD-4A28-AEBD-FF4F06D0EF38}" srcOrd="0" destOrd="0" parTransId="{C3FDF019-C6DE-45B7-A94B-02853CA6490F}" sibTransId="{F9B9C384-20A9-41C1-A9DC-B6E6B2A2B589}"/>
    <dgm:cxn modelId="{6220BA3E-A0D6-4485-93A3-AE9AB04949A2}" type="presOf" srcId="{A0C02491-888E-4717-96DC-46599ED76323}" destId="{7C06F94E-7F3C-44B6-A006-14ACD51DE702}" srcOrd="0" destOrd="0" presId="urn:microsoft.com/office/officeart/2005/8/layout/hierarchy2"/>
    <dgm:cxn modelId="{DFB16F11-EE91-4B2C-83D9-5AF54F354C30}" srcId="{B42094E0-D45B-4E34-826D-8E6BCA1D11F1}" destId="{B05C1519-4A4A-41A8-9FAA-EB42E6AE12B9}" srcOrd="3" destOrd="0" parTransId="{A0FE396E-E990-4400-89BB-299E99E5ECED}" sibTransId="{91687E2D-FB18-477D-869F-5FC5F9B9EE3E}"/>
    <dgm:cxn modelId="{868BE8BA-81DC-4A17-91A0-BAA184623893}" srcId="{B42094E0-D45B-4E34-826D-8E6BCA1D11F1}" destId="{767483EC-F322-40DF-9652-2816B6C6A441}" srcOrd="2" destOrd="0" parTransId="{6B6E6AC8-CD0F-406D-B2EE-A2F5756792DE}" sibTransId="{E632685D-B563-457B-A82E-3F0F42596F43}"/>
    <dgm:cxn modelId="{2A808414-DFE5-44BE-BEF4-762555375800}" type="presOf" srcId="{7301A88A-D272-48B1-BCA1-5A8F01C6F2BD}" destId="{981E3395-83A9-4E77-BF8B-B61342DE0214}" srcOrd="0" destOrd="0" presId="urn:microsoft.com/office/officeart/2005/8/layout/hierarchy2"/>
    <dgm:cxn modelId="{D5E1DAD8-9A60-41E0-9461-A68A910A8E2A}" type="presOf" srcId="{9008C629-79B7-46BE-AC4C-FEE08BFEB0D7}" destId="{4630535E-9664-4B75-BC26-CBE18F6DC31A}" srcOrd="1" destOrd="0" presId="urn:microsoft.com/office/officeart/2005/8/layout/hierarchy2"/>
    <dgm:cxn modelId="{C4318855-356E-47E0-AD1D-261BF2FB9185}" type="presOf" srcId="{767483EC-F322-40DF-9652-2816B6C6A441}" destId="{645C4FC8-7C3E-4999-844F-1651E3A886CF}" srcOrd="0" destOrd="0" presId="urn:microsoft.com/office/officeart/2005/8/layout/hierarchy2"/>
    <dgm:cxn modelId="{6DFDB050-36F1-4302-966D-E90976C8EAB2}" srcId="{3DC1D59B-C5A2-49CB-882F-6CD9A5D3AF2E}" destId="{7FFA4D62-73FA-4B81-BA95-D4BD8F9D4AF9}" srcOrd="1" destOrd="0" parTransId="{14E058B4-8602-451C-BBD5-71FB635FBA5B}" sibTransId="{1C76C5EC-B25E-449A-8B0A-CE136D0F02E1}"/>
    <dgm:cxn modelId="{6637FFC8-7B9E-4DF3-89B8-88F6CA6983E7}" srcId="{B42094E0-D45B-4E34-826D-8E6BCA1D11F1}" destId="{1FEFCCFC-6A0D-40D1-BB42-731B6EBEB4A4}" srcOrd="1" destOrd="0" parTransId="{0F1AFEB4-46C0-4890-84F6-0B8D56704121}" sibTransId="{731ABEB5-7BB4-4F13-B7BC-FD4DC521AEB4}"/>
    <dgm:cxn modelId="{3F65F31D-F109-41F2-87B2-5FFB75C812E9}" type="presOf" srcId="{A0FE396E-E990-4400-89BB-299E99E5ECED}" destId="{A450373F-4058-457B-85D4-D759482B1FB7}" srcOrd="0" destOrd="0" presId="urn:microsoft.com/office/officeart/2005/8/layout/hierarchy2"/>
    <dgm:cxn modelId="{6D817C33-2313-411D-AB39-E9C3ED9BC104}" type="presOf" srcId="{8D57443C-9E92-4B9C-82F5-E4F43C86EC1B}" destId="{F8CF4579-F418-4D7C-8FBB-9804C24D4635}" srcOrd="0" destOrd="0" presId="urn:microsoft.com/office/officeart/2005/8/layout/hierarchy2"/>
    <dgm:cxn modelId="{901D7A9D-0548-4F03-956E-97168E118913}" type="presOf" srcId="{6FE9AA71-BE8A-4529-9E09-CC1D58FB246B}" destId="{FF13CAED-5C62-44C3-80C1-2556E1127AFC}" srcOrd="0" destOrd="0" presId="urn:microsoft.com/office/officeart/2005/8/layout/hierarchy2"/>
    <dgm:cxn modelId="{7CD071F5-9821-4DEF-893E-8D7F873C0F9F}" type="presOf" srcId="{9008C629-79B7-46BE-AC4C-FEE08BFEB0D7}" destId="{1244940F-D70E-4CA5-8B65-6E805BCC545D}" srcOrd="0" destOrd="0" presId="urn:microsoft.com/office/officeart/2005/8/layout/hierarchy2"/>
    <dgm:cxn modelId="{606A6146-2A70-4924-BB3E-EF1FF16D5DFA}" type="presOf" srcId="{F41B7FDB-0181-4FB5-830E-F8F91851DF4F}" destId="{94F50288-4EAE-4ED0-A3E6-29C2C4389B89}" srcOrd="1" destOrd="0" presId="urn:microsoft.com/office/officeart/2005/8/layout/hierarchy2"/>
    <dgm:cxn modelId="{E2319033-05BD-4296-9A1B-CEA28963EDD6}" srcId="{B42094E0-D45B-4E34-826D-8E6BCA1D11F1}" destId="{E42C4C6F-A779-4652-AF86-7E290C838F82}" srcOrd="0" destOrd="0" parTransId="{7301A88A-D272-48B1-BCA1-5A8F01C6F2BD}" sibTransId="{3BE5FF7E-4D27-44DF-B82C-696D1D1EAEC3}"/>
    <dgm:cxn modelId="{56FD430F-E6ED-44F4-B65B-E430FA5208A6}" type="presOf" srcId="{7FFA4D62-73FA-4B81-BA95-D4BD8F9D4AF9}" destId="{B2F78ED6-5608-4F40-B782-E763BD30907B}" srcOrd="0" destOrd="0" presId="urn:microsoft.com/office/officeart/2005/8/layout/hierarchy2"/>
    <dgm:cxn modelId="{D215E6CF-7526-4C38-8E9E-68116B6ACF30}" type="presOf" srcId="{A0FE396E-E990-4400-89BB-299E99E5ECED}" destId="{17C495A3-DB6A-4B7C-9A98-1FF925A0D9A0}" srcOrd="1" destOrd="0" presId="urn:microsoft.com/office/officeart/2005/8/layout/hierarchy2"/>
    <dgm:cxn modelId="{FFE62E0C-89B4-435F-A118-CC22CA0677B1}" type="presOf" srcId="{E42C4C6F-A779-4652-AF86-7E290C838F82}" destId="{DC244D36-B940-460F-BB37-3B4979F69E0F}" srcOrd="0" destOrd="0" presId="urn:microsoft.com/office/officeart/2005/8/layout/hierarchy2"/>
    <dgm:cxn modelId="{A5EC86BB-57C1-4852-8ECA-38F45EBBE5D0}" srcId="{7FFA4D62-73FA-4B81-BA95-D4BD8F9D4AF9}" destId="{B42094E0-D45B-4E34-826D-8E6BCA1D11F1}" srcOrd="2" destOrd="0" parTransId="{F41B7FDB-0181-4FB5-830E-F8F91851DF4F}" sibTransId="{89260CEA-E05A-4B85-AC9A-59A65B985E84}"/>
    <dgm:cxn modelId="{5B435AAA-0EC9-42AE-826E-0A195C03DD2F}" type="presOf" srcId="{15782059-4788-471F-833B-3E28521362D7}" destId="{9042D381-A241-45CC-98BA-9873FED9F03C}" srcOrd="0" destOrd="0" presId="urn:microsoft.com/office/officeart/2005/8/layout/hierarchy2"/>
    <dgm:cxn modelId="{56529516-9D57-4108-BC03-9572D0E25E19}" type="presOf" srcId="{F41B7FDB-0181-4FB5-830E-F8F91851DF4F}" destId="{F623D1D1-B756-43A4-98D5-A34B192A1787}" srcOrd="0" destOrd="0" presId="urn:microsoft.com/office/officeart/2005/8/layout/hierarchy2"/>
    <dgm:cxn modelId="{6DF5F84A-BAF8-430A-9676-E6AFDAB782F7}" type="presOf" srcId="{15782059-4788-471F-833B-3E28521362D7}" destId="{4A255D54-1166-4991-B811-327C47E42D48}" srcOrd="1" destOrd="0" presId="urn:microsoft.com/office/officeart/2005/8/layout/hierarchy2"/>
    <dgm:cxn modelId="{B4DDA9E9-2903-49A9-BC0E-A01E7D40086D}" type="presOf" srcId="{C1713C35-73CD-4A28-AEBD-FF4F06D0EF38}" destId="{6A02A551-9812-4394-B012-EAF843DB737B}" srcOrd="0" destOrd="0" presId="urn:microsoft.com/office/officeart/2005/8/layout/hierarchy2"/>
    <dgm:cxn modelId="{94816FC2-DF72-449F-8EF0-6E5C8F357FE2}" type="presOf" srcId="{B42094E0-D45B-4E34-826D-8E6BCA1D11F1}" destId="{B8F9ABF1-4D78-49D8-8BA7-1BCE09AF6527}" srcOrd="0" destOrd="0" presId="urn:microsoft.com/office/officeart/2005/8/layout/hierarchy2"/>
    <dgm:cxn modelId="{45AEECFD-F993-4758-BCC4-9FBC649196ED}" type="presOf" srcId="{3DD945F1-B7EB-4B64-8EA8-C300771D9C41}" destId="{F6C63C3A-9A4C-459E-A49C-32EFC6A8FE22}" srcOrd="0" destOrd="0" presId="urn:microsoft.com/office/officeart/2005/8/layout/hierarchy2"/>
    <dgm:cxn modelId="{FEE5239D-CEF3-47C2-B9C7-40354BC42019}" srcId="{A0C02491-888E-4717-96DC-46599ED76323}" destId="{6FE9AA71-BE8A-4529-9E09-CC1D58FB246B}" srcOrd="0" destOrd="0" parTransId="{15782059-4788-471F-833B-3E28521362D7}" sibTransId="{BF4CA387-D63F-4178-9132-6CCE128C5590}"/>
    <dgm:cxn modelId="{69529BE1-BE11-4251-B0EE-E389F8D5D08E}" srcId="{7FFA4D62-73FA-4B81-BA95-D4BD8F9D4AF9}" destId="{E678C9D9-63D7-4D4D-A225-E26FBCD638F0}" srcOrd="1" destOrd="0" parTransId="{9008C629-79B7-46BE-AC4C-FEE08BFEB0D7}" sibTransId="{26729FD4-A343-4F24-A676-EEA9B42FA5F3}"/>
    <dgm:cxn modelId="{44267180-C977-4488-888B-6620F25231B4}" type="presOf" srcId="{3DC1D59B-C5A2-49CB-882F-6CD9A5D3AF2E}" destId="{D563919C-FE9F-4BDA-8A2D-FC911C788AB9}" srcOrd="0" destOrd="0" presId="urn:microsoft.com/office/officeart/2005/8/layout/hierarchy2"/>
    <dgm:cxn modelId="{FA1990BB-D93B-4177-9E75-BD1B89040646}" type="presParOf" srcId="{D563919C-FE9F-4BDA-8A2D-FC911C788AB9}" destId="{AEFDC42E-AD23-4500-9A8D-081DBE2DA7FD}" srcOrd="0" destOrd="0" presId="urn:microsoft.com/office/officeart/2005/8/layout/hierarchy2"/>
    <dgm:cxn modelId="{80020100-ACAC-4365-8C92-BC719F90D515}" type="presParOf" srcId="{AEFDC42E-AD23-4500-9A8D-081DBE2DA7FD}" destId="{6A02A551-9812-4394-B012-EAF843DB737B}" srcOrd="0" destOrd="0" presId="urn:microsoft.com/office/officeart/2005/8/layout/hierarchy2"/>
    <dgm:cxn modelId="{5198576F-3C7A-4898-A6AB-094411049BB9}" type="presParOf" srcId="{AEFDC42E-AD23-4500-9A8D-081DBE2DA7FD}" destId="{92807D59-B09D-430F-98BD-4D6F4A9984FC}" srcOrd="1" destOrd="0" presId="urn:microsoft.com/office/officeart/2005/8/layout/hierarchy2"/>
    <dgm:cxn modelId="{78DACA57-C348-4E7F-B56A-CB5AA6BD6AA3}" type="presParOf" srcId="{D563919C-FE9F-4BDA-8A2D-FC911C788AB9}" destId="{E9E8D3B5-5D63-43AB-81D3-0844B778C28B}" srcOrd="1" destOrd="0" presId="urn:microsoft.com/office/officeart/2005/8/layout/hierarchy2"/>
    <dgm:cxn modelId="{048B4AF3-0EEC-42A9-B624-24C5E2299D75}" type="presParOf" srcId="{E9E8D3B5-5D63-43AB-81D3-0844B778C28B}" destId="{B2F78ED6-5608-4F40-B782-E763BD30907B}" srcOrd="0" destOrd="0" presId="urn:microsoft.com/office/officeart/2005/8/layout/hierarchy2"/>
    <dgm:cxn modelId="{DAA3DFE4-4430-488A-B9A3-EA951D7D3564}" type="presParOf" srcId="{E9E8D3B5-5D63-43AB-81D3-0844B778C28B}" destId="{2056B452-2801-4CD6-88FC-D727727B00EC}" srcOrd="1" destOrd="0" presId="urn:microsoft.com/office/officeart/2005/8/layout/hierarchy2"/>
    <dgm:cxn modelId="{DF919E11-FBF5-4B2A-AAB9-0D1B5F510280}" type="presParOf" srcId="{2056B452-2801-4CD6-88FC-D727727B00EC}" destId="{F6C63C3A-9A4C-459E-A49C-32EFC6A8FE22}" srcOrd="0" destOrd="0" presId="urn:microsoft.com/office/officeart/2005/8/layout/hierarchy2"/>
    <dgm:cxn modelId="{C60104BD-8983-4AA9-909B-4ADB969011B9}" type="presParOf" srcId="{F6C63C3A-9A4C-459E-A49C-32EFC6A8FE22}" destId="{CA72D677-68FD-46B2-819E-E162697D5064}" srcOrd="0" destOrd="0" presId="urn:microsoft.com/office/officeart/2005/8/layout/hierarchy2"/>
    <dgm:cxn modelId="{6B6DDC87-D2A1-4230-8B01-34B677B238D8}" type="presParOf" srcId="{2056B452-2801-4CD6-88FC-D727727B00EC}" destId="{6DE82F5E-F921-4C19-AFEF-BFEEF18B6E1D}" srcOrd="1" destOrd="0" presId="urn:microsoft.com/office/officeart/2005/8/layout/hierarchy2"/>
    <dgm:cxn modelId="{B65812D4-1E0C-4BEE-9E8A-C72388641CED}" type="presParOf" srcId="{6DE82F5E-F921-4C19-AFEF-BFEEF18B6E1D}" destId="{7C06F94E-7F3C-44B6-A006-14ACD51DE702}" srcOrd="0" destOrd="0" presId="urn:microsoft.com/office/officeart/2005/8/layout/hierarchy2"/>
    <dgm:cxn modelId="{A94EFDBB-77CF-4D2C-ABB0-B5EF5E767799}" type="presParOf" srcId="{6DE82F5E-F921-4C19-AFEF-BFEEF18B6E1D}" destId="{51A8529E-7958-4B4F-8AF9-07546BF24520}" srcOrd="1" destOrd="0" presId="urn:microsoft.com/office/officeart/2005/8/layout/hierarchy2"/>
    <dgm:cxn modelId="{DD55D4EE-BD21-4FA0-ABBC-6747AEA6451C}" type="presParOf" srcId="{51A8529E-7958-4B4F-8AF9-07546BF24520}" destId="{9042D381-A241-45CC-98BA-9873FED9F03C}" srcOrd="0" destOrd="0" presId="urn:microsoft.com/office/officeart/2005/8/layout/hierarchy2"/>
    <dgm:cxn modelId="{DE08D68A-5C84-4C88-BD12-A7165CA993FB}" type="presParOf" srcId="{9042D381-A241-45CC-98BA-9873FED9F03C}" destId="{4A255D54-1166-4991-B811-327C47E42D48}" srcOrd="0" destOrd="0" presId="urn:microsoft.com/office/officeart/2005/8/layout/hierarchy2"/>
    <dgm:cxn modelId="{2BBE4D28-3BB7-4147-BA1D-89A1BE7FB6F4}" type="presParOf" srcId="{51A8529E-7958-4B4F-8AF9-07546BF24520}" destId="{C2612AC4-01C0-4BC6-895A-FB16BD830CBF}" srcOrd="1" destOrd="0" presId="urn:microsoft.com/office/officeart/2005/8/layout/hierarchy2"/>
    <dgm:cxn modelId="{92FDD159-383F-44CF-962A-001B45867A09}" type="presParOf" srcId="{C2612AC4-01C0-4BC6-895A-FB16BD830CBF}" destId="{FF13CAED-5C62-44C3-80C1-2556E1127AFC}" srcOrd="0" destOrd="0" presId="urn:microsoft.com/office/officeart/2005/8/layout/hierarchy2"/>
    <dgm:cxn modelId="{894EE219-B6FD-4FED-A426-541310163AC1}" type="presParOf" srcId="{C2612AC4-01C0-4BC6-895A-FB16BD830CBF}" destId="{C16D83F7-140D-4C3E-BE3B-224B378E03A0}" srcOrd="1" destOrd="0" presId="urn:microsoft.com/office/officeart/2005/8/layout/hierarchy2"/>
    <dgm:cxn modelId="{27DD2410-D159-43D4-A22C-4C09DFC19C7A}" type="presParOf" srcId="{2056B452-2801-4CD6-88FC-D727727B00EC}" destId="{1244940F-D70E-4CA5-8B65-6E805BCC545D}" srcOrd="2" destOrd="0" presId="urn:microsoft.com/office/officeart/2005/8/layout/hierarchy2"/>
    <dgm:cxn modelId="{BF303870-15AE-427D-8222-0162D9543AF5}" type="presParOf" srcId="{1244940F-D70E-4CA5-8B65-6E805BCC545D}" destId="{4630535E-9664-4B75-BC26-CBE18F6DC31A}" srcOrd="0" destOrd="0" presId="urn:microsoft.com/office/officeart/2005/8/layout/hierarchy2"/>
    <dgm:cxn modelId="{A78A7540-F590-4894-92F7-BE4AE6DA94D4}" type="presParOf" srcId="{2056B452-2801-4CD6-88FC-D727727B00EC}" destId="{E89EFA7D-C821-4349-AB4E-3C0B2894A58B}" srcOrd="3" destOrd="0" presId="urn:microsoft.com/office/officeart/2005/8/layout/hierarchy2"/>
    <dgm:cxn modelId="{6CBBC3CC-0D01-48A8-8069-1D1CD9BE04D1}" type="presParOf" srcId="{E89EFA7D-C821-4349-AB4E-3C0B2894A58B}" destId="{3FCACEBB-AD09-438C-879E-FF23A20C4793}" srcOrd="0" destOrd="0" presId="urn:microsoft.com/office/officeart/2005/8/layout/hierarchy2"/>
    <dgm:cxn modelId="{70FDEB0B-0CCA-4A80-8448-61335387DD69}" type="presParOf" srcId="{E89EFA7D-C821-4349-AB4E-3C0B2894A58B}" destId="{7D9B8CB4-8BD0-443A-9AE0-68F9DE3CABFD}" srcOrd="1" destOrd="0" presId="urn:microsoft.com/office/officeart/2005/8/layout/hierarchy2"/>
    <dgm:cxn modelId="{945303DA-EB71-4CBA-B4A8-C580D15E9783}" type="presParOf" srcId="{7D9B8CB4-8BD0-443A-9AE0-68F9DE3CABFD}" destId="{F8CF4579-F418-4D7C-8FBB-9804C24D4635}" srcOrd="0" destOrd="0" presId="urn:microsoft.com/office/officeart/2005/8/layout/hierarchy2"/>
    <dgm:cxn modelId="{1CDB390C-23C6-4C13-A263-6677ACF94038}" type="presParOf" srcId="{F8CF4579-F418-4D7C-8FBB-9804C24D4635}" destId="{08E46F1A-EE04-45DF-A139-64C976A9F962}" srcOrd="0" destOrd="0" presId="urn:microsoft.com/office/officeart/2005/8/layout/hierarchy2"/>
    <dgm:cxn modelId="{22AA7FAE-8590-4202-B1F1-350C578B2171}" type="presParOf" srcId="{7D9B8CB4-8BD0-443A-9AE0-68F9DE3CABFD}" destId="{9EACCC96-4C81-44FF-9CD7-A55482C90398}" srcOrd="1" destOrd="0" presId="urn:microsoft.com/office/officeart/2005/8/layout/hierarchy2"/>
    <dgm:cxn modelId="{200FCE84-06F8-4C12-B021-3E904B3CB9CD}" type="presParOf" srcId="{9EACCC96-4C81-44FF-9CD7-A55482C90398}" destId="{78FB05E2-7DDE-490F-81A6-10D75EE45A41}" srcOrd="0" destOrd="0" presId="urn:microsoft.com/office/officeart/2005/8/layout/hierarchy2"/>
    <dgm:cxn modelId="{AD4D1C97-E1CE-4708-A136-2C4F188B6C88}" type="presParOf" srcId="{9EACCC96-4C81-44FF-9CD7-A55482C90398}" destId="{102F60E6-5761-4DB9-8AFC-FA77311E948F}" srcOrd="1" destOrd="0" presId="urn:microsoft.com/office/officeart/2005/8/layout/hierarchy2"/>
    <dgm:cxn modelId="{FEE3AE89-CDCC-4009-AE52-EFC9C2D50E8E}" type="presParOf" srcId="{2056B452-2801-4CD6-88FC-D727727B00EC}" destId="{F623D1D1-B756-43A4-98D5-A34B192A1787}" srcOrd="4" destOrd="0" presId="urn:microsoft.com/office/officeart/2005/8/layout/hierarchy2"/>
    <dgm:cxn modelId="{787E06AB-63B1-4668-937C-01958420E1EF}" type="presParOf" srcId="{F623D1D1-B756-43A4-98D5-A34B192A1787}" destId="{94F50288-4EAE-4ED0-A3E6-29C2C4389B89}" srcOrd="0" destOrd="0" presId="urn:microsoft.com/office/officeart/2005/8/layout/hierarchy2"/>
    <dgm:cxn modelId="{51059862-0520-46BD-8912-EDC1759B6D64}" type="presParOf" srcId="{2056B452-2801-4CD6-88FC-D727727B00EC}" destId="{875E2133-AC17-457A-9E06-BEA3F801D532}" srcOrd="5" destOrd="0" presId="urn:microsoft.com/office/officeart/2005/8/layout/hierarchy2"/>
    <dgm:cxn modelId="{F5F2266F-C36B-489A-B0C2-F3AC19DDD342}" type="presParOf" srcId="{875E2133-AC17-457A-9E06-BEA3F801D532}" destId="{B8F9ABF1-4D78-49D8-8BA7-1BCE09AF6527}" srcOrd="0" destOrd="0" presId="urn:microsoft.com/office/officeart/2005/8/layout/hierarchy2"/>
    <dgm:cxn modelId="{118E0350-7B0A-4EB4-BCC9-DD4C48C7C585}" type="presParOf" srcId="{875E2133-AC17-457A-9E06-BEA3F801D532}" destId="{38B78BA0-8EEA-45F8-B338-675A98E6D9A0}" srcOrd="1" destOrd="0" presId="urn:microsoft.com/office/officeart/2005/8/layout/hierarchy2"/>
    <dgm:cxn modelId="{ABBD10E5-BC4B-4F3F-A4DD-C8CD90681F3F}" type="presParOf" srcId="{38B78BA0-8EEA-45F8-B338-675A98E6D9A0}" destId="{981E3395-83A9-4E77-BF8B-B61342DE0214}" srcOrd="0" destOrd="0" presId="urn:microsoft.com/office/officeart/2005/8/layout/hierarchy2"/>
    <dgm:cxn modelId="{29BF3BBB-BC22-4C2A-A0A7-4AE608994AC5}" type="presParOf" srcId="{981E3395-83A9-4E77-BF8B-B61342DE0214}" destId="{60F91FB8-A3C6-461F-AE0D-FEF8F4977B04}" srcOrd="0" destOrd="0" presId="urn:microsoft.com/office/officeart/2005/8/layout/hierarchy2"/>
    <dgm:cxn modelId="{4DBF5897-9139-49C5-AD9B-CA69D2DBE6B1}" type="presParOf" srcId="{38B78BA0-8EEA-45F8-B338-675A98E6D9A0}" destId="{A942A226-3678-44EE-A81C-31F679A818C6}" srcOrd="1" destOrd="0" presId="urn:microsoft.com/office/officeart/2005/8/layout/hierarchy2"/>
    <dgm:cxn modelId="{CE2E25F4-6701-4E07-8BD4-52C8E46CA399}" type="presParOf" srcId="{A942A226-3678-44EE-A81C-31F679A818C6}" destId="{DC244D36-B940-460F-BB37-3B4979F69E0F}" srcOrd="0" destOrd="0" presId="urn:microsoft.com/office/officeart/2005/8/layout/hierarchy2"/>
    <dgm:cxn modelId="{BEB57F4A-FCFD-462F-AE20-CEC14E44B331}" type="presParOf" srcId="{A942A226-3678-44EE-A81C-31F679A818C6}" destId="{F018D446-B587-4869-9572-6C9C145435E8}" srcOrd="1" destOrd="0" presId="urn:microsoft.com/office/officeart/2005/8/layout/hierarchy2"/>
    <dgm:cxn modelId="{0D401D24-4388-43BB-AF02-6B29120887EA}" type="presParOf" srcId="{38B78BA0-8EEA-45F8-B338-675A98E6D9A0}" destId="{DE573322-18D3-4026-BA47-A28F6CEAE5DE}" srcOrd="2" destOrd="0" presId="urn:microsoft.com/office/officeart/2005/8/layout/hierarchy2"/>
    <dgm:cxn modelId="{A9A37312-461A-4CB4-AA45-CC4071D8629A}" type="presParOf" srcId="{DE573322-18D3-4026-BA47-A28F6CEAE5DE}" destId="{E8669D1F-BA66-47EB-BE96-ABE6E09E00D8}" srcOrd="0" destOrd="0" presId="urn:microsoft.com/office/officeart/2005/8/layout/hierarchy2"/>
    <dgm:cxn modelId="{D2FFC233-B895-4517-BF66-CA9FEE3013FC}" type="presParOf" srcId="{38B78BA0-8EEA-45F8-B338-675A98E6D9A0}" destId="{DE41E11C-9CFB-4FC5-BD07-A9591E351640}" srcOrd="3" destOrd="0" presId="urn:microsoft.com/office/officeart/2005/8/layout/hierarchy2"/>
    <dgm:cxn modelId="{681C811F-5447-4DB4-A0EC-E43C44E917B7}" type="presParOf" srcId="{DE41E11C-9CFB-4FC5-BD07-A9591E351640}" destId="{E1E1E12A-8FBF-4B00-AD77-D54F7E1955F3}" srcOrd="0" destOrd="0" presId="urn:microsoft.com/office/officeart/2005/8/layout/hierarchy2"/>
    <dgm:cxn modelId="{347422D7-307C-4C27-AE0B-28B69191AE59}" type="presParOf" srcId="{DE41E11C-9CFB-4FC5-BD07-A9591E351640}" destId="{592D522C-FBFE-4798-AFCD-FBE93FD176B4}" srcOrd="1" destOrd="0" presId="urn:microsoft.com/office/officeart/2005/8/layout/hierarchy2"/>
    <dgm:cxn modelId="{5B9C5C55-8C52-422A-9031-FC5A401421B9}" type="presParOf" srcId="{38B78BA0-8EEA-45F8-B338-675A98E6D9A0}" destId="{730ECC9A-EFEA-4D7C-85F4-4F81CDA79268}" srcOrd="4" destOrd="0" presId="urn:microsoft.com/office/officeart/2005/8/layout/hierarchy2"/>
    <dgm:cxn modelId="{AD59665F-64F8-468E-8796-978C97E3BD3E}" type="presParOf" srcId="{730ECC9A-EFEA-4D7C-85F4-4F81CDA79268}" destId="{1F04D3D3-9332-4154-B5B7-1D4FDA5A3AA3}" srcOrd="0" destOrd="0" presId="urn:microsoft.com/office/officeart/2005/8/layout/hierarchy2"/>
    <dgm:cxn modelId="{577FD161-D44E-4B20-A91B-E69C44BBD6A2}" type="presParOf" srcId="{38B78BA0-8EEA-45F8-B338-675A98E6D9A0}" destId="{25AA742E-CB1F-4FA7-94D6-E3045396D265}" srcOrd="5" destOrd="0" presId="urn:microsoft.com/office/officeart/2005/8/layout/hierarchy2"/>
    <dgm:cxn modelId="{10A37740-A8ED-47D4-A52C-0E70A662F491}" type="presParOf" srcId="{25AA742E-CB1F-4FA7-94D6-E3045396D265}" destId="{645C4FC8-7C3E-4999-844F-1651E3A886CF}" srcOrd="0" destOrd="0" presId="urn:microsoft.com/office/officeart/2005/8/layout/hierarchy2"/>
    <dgm:cxn modelId="{F8746EB3-90D0-4128-9164-642B467553BF}" type="presParOf" srcId="{25AA742E-CB1F-4FA7-94D6-E3045396D265}" destId="{0286639B-6C30-46D5-8A4F-50483BB1DF72}" srcOrd="1" destOrd="0" presId="urn:microsoft.com/office/officeart/2005/8/layout/hierarchy2"/>
    <dgm:cxn modelId="{A971BBB4-5D6B-4C21-BCC5-8D01596EF3CC}" type="presParOf" srcId="{38B78BA0-8EEA-45F8-B338-675A98E6D9A0}" destId="{A450373F-4058-457B-85D4-D759482B1FB7}" srcOrd="6" destOrd="0" presId="urn:microsoft.com/office/officeart/2005/8/layout/hierarchy2"/>
    <dgm:cxn modelId="{743D17F0-B072-4724-B921-44D6D86ED527}" type="presParOf" srcId="{A450373F-4058-457B-85D4-D759482B1FB7}" destId="{17C495A3-DB6A-4B7C-9A98-1FF925A0D9A0}" srcOrd="0" destOrd="0" presId="urn:microsoft.com/office/officeart/2005/8/layout/hierarchy2"/>
    <dgm:cxn modelId="{F1CC9852-131A-4072-A44A-4FF02E010CAC}" type="presParOf" srcId="{38B78BA0-8EEA-45F8-B338-675A98E6D9A0}" destId="{6422903B-4F84-4F5D-AED7-FCCB29327DF3}" srcOrd="7" destOrd="0" presId="urn:microsoft.com/office/officeart/2005/8/layout/hierarchy2"/>
    <dgm:cxn modelId="{768347E2-2593-4E07-B242-F8F949B25FC1}" type="presParOf" srcId="{6422903B-4F84-4F5D-AED7-FCCB29327DF3}" destId="{5675C910-3E09-4E71-8E0C-B56D0671582C}" srcOrd="0" destOrd="0" presId="urn:microsoft.com/office/officeart/2005/8/layout/hierarchy2"/>
    <dgm:cxn modelId="{A355B1B0-E9A3-46F4-8DA1-AA746B5FF32A}" type="presParOf" srcId="{6422903B-4F84-4F5D-AED7-FCCB29327DF3}" destId="{67A9628A-FCAD-4D6D-9FEC-0E88C734B78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7D0A5E-D289-402D-88BB-6FD02CC0854D}" type="doc">
      <dgm:prSet loTypeId="urn:microsoft.com/office/officeart/2005/8/layout/cycle8" loCatId="cycle" qsTypeId="urn:microsoft.com/office/officeart/2005/8/quickstyle/3d2" qsCatId="3D" csTypeId="urn:microsoft.com/office/officeart/2005/8/colors/accent1_2" csCatId="accent1" phldr="1"/>
      <dgm:spPr/>
    </dgm:pt>
    <dgm:pt modelId="{3824CD78-31E4-4D9F-A757-00FA8DC175EA}">
      <dgm:prSet phldrT="[Texto]" custT="1"/>
      <dgm:spPr/>
      <dgm:t>
        <a:bodyPr/>
        <a:lstStyle/>
        <a:p>
          <a:pPr rtl="0"/>
          <a:r>
            <a:rPr kumimoji="0" lang="es-ES" sz="1600" b="1" i="0" u="none" strike="noStrike" cap="none" spc="0" normalizeH="0" baseline="0" noProof="0" dirty="0" smtClean="0">
              <a:ln/>
              <a:solidFill>
                <a:schemeClr val="tx1"/>
              </a:solidFill>
              <a:effectLst/>
              <a:uLnTx/>
              <a:uFillTx/>
              <a:latin typeface="+mn-lt"/>
              <a:ea typeface="+mn-ea"/>
              <a:cs typeface="+mn-cs"/>
            </a:rPr>
            <a:t>NORMAS DE SEGURIDAD</a:t>
          </a:r>
          <a:r>
            <a:rPr kumimoji="0" lang="es-ES" sz="1200" b="1" i="0" u="none" strike="noStrike" cap="none" spc="0" normalizeH="0" baseline="0" noProof="0" dirty="0" smtClean="0">
              <a:ln/>
              <a:solidFill>
                <a:schemeClr val="tx1"/>
              </a:solidFill>
              <a:effectLst/>
              <a:uLnTx/>
              <a:uFillTx/>
              <a:latin typeface="+mn-lt"/>
              <a:ea typeface="+mn-ea"/>
              <a:cs typeface="+mn-cs"/>
            </a:rPr>
            <a:t>.</a:t>
          </a:r>
          <a:endParaRPr lang="es-EC" sz="1200" b="1" dirty="0">
            <a:solidFill>
              <a:schemeClr val="tx1"/>
            </a:solidFill>
          </a:endParaRPr>
        </a:p>
      </dgm:t>
    </dgm:pt>
    <dgm:pt modelId="{77F901AA-5A87-4E1F-830F-B4C2C352E2F5}" type="parTrans" cxnId="{36DA2525-55A8-4EFB-89F5-706EAD7DA628}">
      <dgm:prSet/>
      <dgm:spPr/>
      <dgm:t>
        <a:bodyPr/>
        <a:lstStyle/>
        <a:p>
          <a:endParaRPr lang="es-EC" sz="3200" b="1">
            <a:solidFill>
              <a:schemeClr val="tx1"/>
            </a:solidFill>
          </a:endParaRPr>
        </a:p>
      </dgm:t>
    </dgm:pt>
    <dgm:pt modelId="{7599086C-9DF8-409A-A701-10218444D0C0}" type="sibTrans" cxnId="{36DA2525-55A8-4EFB-89F5-706EAD7DA628}">
      <dgm:prSet/>
      <dgm:spPr/>
      <dgm:t>
        <a:bodyPr/>
        <a:lstStyle/>
        <a:p>
          <a:endParaRPr lang="es-EC" sz="3200" b="1">
            <a:solidFill>
              <a:schemeClr val="tx1"/>
            </a:solidFill>
          </a:endParaRPr>
        </a:p>
      </dgm:t>
    </dgm:pt>
    <dgm:pt modelId="{09611A17-3DB1-461B-B855-86025C1B8919}">
      <dgm:prSet custT="1"/>
      <dgm:spPr/>
      <dgm:t>
        <a:bodyPr/>
        <a:lstStyle/>
        <a:p>
          <a:pPr rtl="0"/>
          <a:r>
            <a:rPr kumimoji="0" lang="es-ES" sz="1200" b="1" i="0" u="none" strike="noStrike" cap="none" spc="0" normalizeH="0" baseline="0" noProof="0" dirty="0" smtClean="0">
              <a:ln/>
              <a:solidFill>
                <a:schemeClr val="tx1"/>
              </a:solidFill>
              <a:effectLst/>
              <a:uLnTx/>
              <a:uFillTx/>
              <a:latin typeface="+mn-lt"/>
              <a:ea typeface="+mn-ea"/>
              <a:cs typeface="+mn-cs"/>
            </a:rPr>
            <a:t>INSTRUCCIÓN MILITAR</a:t>
          </a:r>
          <a:r>
            <a:rPr kumimoji="0" lang="es-ES" sz="1000" b="1" i="0" u="none" strike="noStrike" cap="none" spc="0" normalizeH="0" baseline="0" noProof="0" dirty="0" smtClean="0">
              <a:ln/>
              <a:solidFill>
                <a:schemeClr val="tx1"/>
              </a:solidFill>
              <a:effectLst/>
              <a:uLnTx/>
              <a:uFillTx/>
              <a:latin typeface="+mn-lt"/>
              <a:ea typeface="+mn-ea"/>
              <a:cs typeface="+mn-cs"/>
            </a:rPr>
            <a:t>. </a:t>
          </a:r>
          <a:endParaRPr kumimoji="0" lang="es-EC" sz="1000" b="1" i="0" u="none" strike="noStrike" cap="none" spc="0" normalizeH="0" baseline="0" noProof="0" dirty="0" smtClean="0">
            <a:ln/>
            <a:solidFill>
              <a:schemeClr val="tx1"/>
            </a:solidFill>
            <a:effectLst/>
            <a:uLnTx/>
            <a:uFillTx/>
            <a:latin typeface="+mn-lt"/>
            <a:ea typeface="+mn-ea"/>
            <a:cs typeface="+mn-cs"/>
          </a:endParaRPr>
        </a:p>
      </dgm:t>
    </dgm:pt>
    <dgm:pt modelId="{893B70BC-D442-4A79-AE7C-FFAB5EFB3DF8}" type="parTrans" cxnId="{8756BC18-64F9-43A2-B6E4-9FE95079DE4C}">
      <dgm:prSet/>
      <dgm:spPr/>
      <dgm:t>
        <a:bodyPr/>
        <a:lstStyle/>
        <a:p>
          <a:endParaRPr lang="es-EC" sz="3200" b="1">
            <a:solidFill>
              <a:schemeClr val="tx1"/>
            </a:solidFill>
          </a:endParaRPr>
        </a:p>
      </dgm:t>
    </dgm:pt>
    <dgm:pt modelId="{5363EB02-C5A8-48AB-A8BE-E1EBD61C4C6D}" type="sibTrans" cxnId="{8756BC18-64F9-43A2-B6E4-9FE95079DE4C}">
      <dgm:prSet/>
      <dgm:spPr/>
      <dgm:t>
        <a:bodyPr/>
        <a:lstStyle/>
        <a:p>
          <a:endParaRPr lang="es-EC" sz="3200" b="1">
            <a:solidFill>
              <a:schemeClr val="tx1"/>
            </a:solidFill>
          </a:endParaRPr>
        </a:p>
      </dgm:t>
    </dgm:pt>
    <dgm:pt modelId="{3EE54DA4-886E-4C6E-9EE7-8525975762B3}">
      <dgm:prSet custT="1"/>
      <dgm:spPr/>
      <dgm:t>
        <a:bodyPr/>
        <a:lstStyle/>
        <a:p>
          <a:pPr rtl="0"/>
          <a:r>
            <a:rPr kumimoji="0" lang="es-ES" sz="1050" b="1" i="0" u="none" strike="noStrike" cap="none" spc="0" normalizeH="0" baseline="0" noProof="0" dirty="0" smtClean="0">
              <a:ln/>
              <a:solidFill>
                <a:schemeClr val="tx1"/>
              </a:solidFill>
              <a:effectLst/>
              <a:uLnTx/>
              <a:uFillTx/>
              <a:latin typeface="+mn-lt"/>
              <a:ea typeface="+mn-ea"/>
              <a:cs typeface="+mn-cs"/>
            </a:rPr>
            <a:t>ENTRENAMIENTO</a:t>
          </a:r>
          <a:br>
            <a:rPr kumimoji="0" lang="es-ES" sz="1050" b="1" i="0" u="none" strike="noStrike" cap="none" spc="0" normalizeH="0" baseline="0" noProof="0" dirty="0" smtClean="0">
              <a:ln/>
              <a:solidFill>
                <a:schemeClr val="tx1"/>
              </a:solidFill>
              <a:effectLst/>
              <a:uLnTx/>
              <a:uFillTx/>
              <a:latin typeface="+mn-lt"/>
              <a:ea typeface="+mn-ea"/>
              <a:cs typeface="+mn-cs"/>
            </a:rPr>
          </a:br>
          <a:r>
            <a:rPr kumimoji="0" lang="es-ES" sz="1050" b="1" i="0" u="none" strike="noStrike" cap="none" spc="0" normalizeH="0" baseline="0" noProof="0" dirty="0" smtClean="0">
              <a:ln/>
              <a:solidFill>
                <a:schemeClr val="tx1"/>
              </a:solidFill>
              <a:effectLst/>
              <a:uLnTx/>
              <a:uFillTx/>
              <a:latin typeface="+mn-lt"/>
              <a:ea typeface="+mn-ea"/>
              <a:cs typeface="+mn-cs"/>
            </a:rPr>
            <a:t> FÍSICO</a:t>
          </a:r>
          <a:endParaRPr kumimoji="0" lang="es-EC" sz="1050" b="1" i="0" u="none" strike="noStrike" cap="none" spc="0" normalizeH="0" baseline="0" noProof="0" dirty="0" smtClean="0">
            <a:ln/>
            <a:solidFill>
              <a:schemeClr val="tx1"/>
            </a:solidFill>
            <a:effectLst/>
            <a:uLnTx/>
            <a:uFillTx/>
            <a:latin typeface="+mn-lt"/>
            <a:ea typeface="+mn-ea"/>
            <a:cs typeface="+mn-cs"/>
          </a:endParaRPr>
        </a:p>
      </dgm:t>
    </dgm:pt>
    <dgm:pt modelId="{40140622-9E0A-4402-BBF3-06233CD0AF8F}" type="parTrans" cxnId="{077578CE-45D1-41C1-B7BC-5D01AD2FE2E3}">
      <dgm:prSet/>
      <dgm:spPr/>
      <dgm:t>
        <a:bodyPr/>
        <a:lstStyle/>
        <a:p>
          <a:endParaRPr lang="es-EC" sz="3200" b="1">
            <a:solidFill>
              <a:schemeClr val="tx1"/>
            </a:solidFill>
          </a:endParaRPr>
        </a:p>
      </dgm:t>
    </dgm:pt>
    <dgm:pt modelId="{63055A0D-D7B5-4896-A58B-3179A352EF7C}" type="sibTrans" cxnId="{077578CE-45D1-41C1-B7BC-5D01AD2FE2E3}">
      <dgm:prSet/>
      <dgm:spPr/>
      <dgm:t>
        <a:bodyPr/>
        <a:lstStyle/>
        <a:p>
          <a:endParaRPr lang="es-EC" sz="3200" b="1">
            <a:solidFill>
              <a:schemeClr val="tx1"/>
            </a:solidFill>
          </a:endParaRPr>
        </a:p>
      </dgm:t>
    </dgm:pt>
    <dgm:pt modelId="{29FDF57D-061E-41E8-BAAD-133ED9644B15}">
      <dgm:prSet custT="1"/>
      <dgm:spPr/>
      <dgm:t>
        <a:bodyPr/>
        <a:lstStyle/>
        <a:p>
          <a:pPr rtl="0"/>
          <a:r>
            <a:rPr kumimoji="0" lang="es-ES" sz="1600" b="1" i="0" u="none" strike="noStrike" cap="none" spc="0" normalizeH="0" baseline="0" noProof="0" dirty="0" smtClean="0">
              <a:ln/>
              <a:solidFill>
                <a:schemeClr val="tx1"/>
              </a:solidFill>
              <a:effectLst/>
              <a:uLnTx/>
              <a:uFillTx/>
              <a:latin typeface="+mn-lt"/>
              <a:ea typeface="+mn-ea"/>
              <a:cs typeface="+mn-cs"/>
            </a:rPr>
            <a:t>SITUACIÓN DE PELIGRO.</a:t>
          </a:r>
          <a:endParaRPr kumimoji="0" lang="es-EC" sz="1600" b="1" i="0" u="none" strike="noStrike" cap="none" spc="0" normalizeH="0" baseline="0" noProof="0" dirty="0" smtClean="0">
            <a:ln/>
            <a:solidFill>
              <a:schemeClr val="tx1"/>
            </a:solidFill>
            <a:effectLst/>
            <a:uLnTx/>
            <a:uFillTx/>
            <a:latin typeface="+mn-lt"/>
            <a:ea typeface="+mn-ea"/>
            <a:cs typeface="+mn-cs"/>
          </a:endParaRPr>
        </a:p>
      </dgm:t>
    </dgm:pt>
    <dgm:pt modelId="{6149DDFB-7348-40E1-8ECA-3150C008449C}" type="parTrans" cxnId="{40CFAB01-41C2-40AD-8A89-5517306BE9C8}">
      <dgm:prSet/>
      <dgm:spPr/>
      <dgm:t>
        <a:bodyPr/>
        <a:lstStyle/>
        <a:p>
          <a:endParaRPr lang="es-EC" sz="3200" b="1">
            <a:solidFill>
              <a:schemeClr val="tx1"/>
            </a:solidFill>
          </a:endParaRPr>
        </a:p>
      </dgm:t>
    </dgm:pt>
    <dgm:pt modelId="{ED0762C2-4213-4296-A03A-745B421D9E56}" type="sibTrans" cxnId="{40CFAB01-41C2-40AD-8A89-5517306BE9C8}">
      <dgm:prSet/>
      <dgm:spPr/>
      <dgm:t>
        <a:bodyPr/>
        <a:lstStyle/>
        <a:p>
          <a:endParaRPr lang="es-EC" sz="3200" b="1">
            <a:solidFill>
              <a:schemeClr val="tx1"/>
            </a:solidFill>
          </a:endParaRPr>
        </a:p>
      </dgm:t>
    </dgm:pt>
    <dgm:pt modelId="{08E8228A-34F7-4F16-9BEF-39FC9343D4C4}">
      <dgm:prSet custT="1"/>
      <dgm:spPr/>
      <dgm:t>
        <a:bodyPr/>
        <a:lstStyle/>
        <a:p>
          <a:pPr rtl="0"/>
          <a:r>
            <a:rPr kumimoji="0" lang="es-ES" sz="1200" b="1" i="0" u="none" strike="noStrike" cap="none" spc="0" normalizeH="0" baseline="0" noProof="0" smtClean="0">
              <a:ln/>
              <a:solidFill>
                <a:schemeClr val="tx1"/>
              </a:solidFill>
              <a:effectLst/>
              <a:uLnTx/>
              <a:uFillTx/>
              <a:latin typeface="+mn-lt"/>
              <a:ea typeface="+mn-ea"/>
              <a:cs typeface="+mn-cs"/>
            </a:rPr>
            <a:t>FACTOR CAUSAL DE UN ACCIDENTE</a:t>
          </a:r>
          <a:endParaRPr kumimoji="0" lang="es-EC" sz="1200" b="1" i="0" u="none" strike="noStrike" cap="none" spc="0" normalizeH="0" baseline="0" noProof="0" dirty="0" smtClean="0">
            <a:ln/>
            <a:solidFill>
              <a:schemeClr val="tx1"/>
            </a:solidFill>
            <a:effectLst/>
            <a:uLnTx/>
            <a:uFillTx/>
            <a:latin typeface="+mn-lt"/>
            <a:ea typeface="+mn-ea"/>
            <a:cs typeface="+mn-cs"/>
          </a:endParaRPr>
        </a:p>
      </dgm:t>
    </dgm:pt>
    <dgm:pt modelId="{19440E31-561C-4CBF-BCD9-D2811761B8EA}" type="parTrans" cxnId="{43BB65F9-7E4C-4618-87FD-0F15D03E1F79}">
      <dgm:prSet/>
      <dgm:spPr/>
      <dgm:t>
        <a:bodyPr/>
        <a:lstStyle/>
        <a:p>
          <a:endParaRPr lang="es-EC" sz="3200" b="1">
            <a:solidFill>
              <a:schemeClr val="tx1"/>
            </a:solidFill>
          </a:endParaRPr>
        </a:p>
      </dgm:t>
    </dgm:pt>
    <dgm:pt modelId="{6A2C9CD3-0B8C-4285-957C-D9FB40B7A760}" type="sibTrans" cxnId="{43BB65F9-7E4C-4618-87FD-0F15D03E1F79}">
      <dgm:prSet/>
      <dgm:spPr/>
      <dgm:t>
        <a:bodyPr/>
        <a:lstStyle/>
        <a:p>
          <a:endParaRPr lang="es-EC" sz="3200" b="1">
            <a:solidFill>
              <a:schemeClr val="tx1"/>
            </a:solidFill>
          </a:endParaRPr>
        </a:p>
      </dgm:t>
    </dgm:pt>
    <dgm:pt modelId="{F72244BA-85AA-4DC6-B432-71E7356A1267}" type="pres">
      <dgm:prSet presAssocID="{E67D0A5E-D289-402D-88BB-6FD02CC0854D}" presName="compositeShape" presStyleCnt="0">
        <dgm:presLayoutVars>
          <dgm:chMax val="7"/>
          <dgm:dir/>
          <dgm:resizeHandles val="exact"/>
        </dgm:presLayoutVars>
      </dgm:prSet>
      <dgm:spPr/>
    </dgm:pt>
    <dgm:pt modelId="{70444B53-8066-4BC3-B82B-1D5D583EF3F7}" type="pres">
      <dgm:prSet presAssocID="{E67D0A5E-D289-402D-88BB-6FD02CC0854D}" presName="wedge1" presStyleLbl="node1" presStyleIdx="0" presStyleCnt="5"/>
      <dgm:spPr/>
      <dgm:t>
        <a:bodyPr/>
        <a:lstStyle/>
        <a:p>
          <a:endParaRPr lang="es-EC"/>
        </a:p>
      </dgm:t>
    </dgm:pt>
    <dgm:pt modelId="{E1E9BCA4-33B4-437A-A747-140F04C3DAF8}" type="pres">
      <dgm:prSet presAssocID="{E67D0A5E-D289-402D-88BB-6FD02CC0854D}" presName="dummy1a" presStyleCnt="0"/>
      <dgm:spPr/>
    </dgm:pt>
    <dgm:pt modelId="{8C14F5B4-384E-44A3-A1EA-84B81295ECD2}" type="pres">
      <dgm:prSet presAssocID="{E67D0A5E-D289-402D-88BB-6FD02CC0854D}" presName="dummy1b" presStyleCnt="0"/>
      <dgm:spPr/>
    </dgm:pt>
    <dgm:pt modelId="{42D2F861-8D68-4E15-9C37-21FF98214402}" type="pres">
      <dgm:prSet presAssocID="{E67D0A5E-D289-402D-88BB-6FD02CC0854D}" presName="wedge1Tx" presStyleLbl="node1" presStyleIdx="0" presStyleCnt="5">
        <dgm:presLayoutVars>
          <dgm:chMax val="0"/>
          <dgm:chPref val="0"/>
          <dgm:bulletEnabled val="1"/>
        </dgm:presLayoutVars>
      </dgm:prSet>
      <dgm:spPr/>
      <dgm:t>
        <a:bodyPr/>
        <a:lstStyle/>
        <a:p>
          <a:endParaRPr lang="es-EC"/>
        </a:p>
      </dgm:t>
    </dgm:pt>
    <dgm:pt modelId="{3401D81D-5462-4391-8735-035AC54D96CA}" type="pres">
      <dgm:prSet presAssocID="{E67D0A5E-D289-402D-88BB-6FD02CC0854D}" presName="wedge2" presStyleLbl="node1" presStyleIdx="1" presStyleCnt="5"/>
      <dgm:spPr/>
      <dgm:t>
        <a:bodyPr/>
        <a:lstStyle/>
        <a:p>
          <a:endParaRPr lang="es-EC"/>
        </a:p>
      </dgm:t>
    </dgm:pt>
    <dgm:pt modelId="{D09723C2-179C-434C-8499-DBDE3C3BBF9C}" type="pres">
      <dgm:prSet presAssocID="{E67D0A5E-D289-402D-88BB-6FD02CC0854D}" presName="dummy2a" presStyleCnt="0"/>
      <dgm:spPr/>
    </dgm:pt>
    <dgm:pt modelId="{986615C1-0E12-44C4-B897-61B2D1D0DC47}" type="pres">
      <dgm:prSet presAssocID="{E67D0A5E-D289-402D-88BB-6FD02CC0854D}" presName="dummy2b" presStyleCnt="0"/>
      <dgm:spPr/>
    </dgm:pt>
    <dgm:pt modelId="{B1F4330D-5F4B-43D9-BA88-FEAD131D1977}" type="pres">
      <dgm:prSet presAssocID="{E67D0A5E-D289-402D-88BB-6FD02CC0854D}" presName="wedge2Tx" presStyleLbl="node1" presStyleIdx="1" presStyleCnt="5">
        <dgm:presLayoutVars>
          <dgm:chMax val="0"/>
          <dgm:chPref val="0"/>
          <dgm:bulletEnabled val="1"/>
        </dgm:presLayoutVars>
      </dgm:prSet>
      <dgm:spPr/>
      <dgm:t>
        <a:bodyPr/>
        <a:lstStyle/>
        <a:p>
          <a:endParaRPr lang="es-EC"/>
        </a:p>
      </dgm:t>
    </dgm:pt>
    <dgm:pt modelId="{82837AEA-8F6B-40B0-95F5-E64B1915343C}" type="pres">
      <dgm:prSet presAssocID="{E67D0A5E-D289-402D-88BB-6FD02CC0854D}" presName="wedge3" presStyleLbl="node1" presStyleIdx="2" presStyleCnt="5"/>
      <dgm:spPr/>
      <dgm:t>
        <a:bodyPr/>
        <a:lstStyle/>
        <a:p>
          <a:endParaRPr lang="es-EC"/>
        </a:p>
      </dgm:t>
    </dgm:pt>
    <dgm:pt modelId="{0C66D10F-862A-4CBA-AC44-0ECFFF885A66}" type="pres">
      <dgm:prSet presAssocID="{E67D0A5E-D289-402D-88BB-6FD02CC0854D}" presName="dummy3a" presStyleCnt="0"/>
      <dgm:spPr/>
    </dgm:pt>
    <dgm:pt modelId="{4525829C-7FDC-4809-8E5B-9D549EEADF44}" type="pres">
      <dgm:prSet presAssocID="{E67D0A5E-D289-402D-88BB-6FD02CC0854D}" presName="dummy3b" presStyleCnt="0"/>
      <dgm:spPr/>
    </dgm:pt>
    <dgm:pt modelId="{D6ADD412-B608-4D6B-8A00-ABA06E4072DD}" type="pres">
      <dgm:prSet presAssocID="{E67D0A5E-D289-402D-88BB-6FD02CC0854D}" presName="wedge3Tx" presStyleLbl="node1" presStyleIdx="2" presStyleCnt="5">
        <dgm:presLayoutVars>
          <dgm:chMax val="0"/>
          <dgm:chPref val="0"/>
          <dgm:bulletEnabled val="1"/>
        </dgm:presLayoutVars>
      </dgm:prSet>
      <dgm:spPr/>
      <dgm:t>
        <a:bodyPr/>
        <a:lstStyle/>
        <a:p>
          <a:endParaRPr lang="es-EC"/>
        </a:p>
      </dgm:t>
    </dgm:pt>
    <dgm:pt modelId="{F481E06A-756F-46D6-B3CB-F5318858062A}" type="pres">
      <dgm:prSet presAssocID="{E67D0A5E-D289-402D-88BB-6FD02CC0854D}" presName="wedge4" presStyleLbl="node1" presStyleIdx="3" presStyleCnt="5"/>
      <dgm:spPr/>
      <dgm:t>
        <a:bodyPr/>
        <a:lstStyle/>
        <a:p>
          <a:endParaRPr lang="es-EC"/>
        </a:p>
      </dgm:t>
    </dgm:pt>
    <dgm:pt modelId="{6CBA826B-1802-4ADA-BA0F-19A50E60834D}" type="pres">
      <dgm:prSet presAssocID="{E67D0A5E-D289-402D-88BB-6FD02CC0854D}" presName="dummy4a" presStyleCnt="0"/>
      <dgm:spPr/>
    </dgm:pt>
    <dgm:pt modelId="{433DE1D7-AFD7-465C-914B-A1FB15706683}" type="pres">
      <dgm:prSet presAssocID="{E67D0A5E-D289-402D-88BB-6FD02CC0854D}" presName="dummy4b" presStyleCnt="0"/>
      <dgm:spPr/>
    </dgm:pt>
    <dgm:pt modelId="{D220001A-5705-43A5-93A7-8CB6254C95CA}" type="pres">
      <dgm:prSet presAssocID="{E67D0A5E-D289-402D-88BB-6FD02CC0854D}" presName="wedge4Tx" presStyleLbl="node1" presStyleIdx="3" presStyleCnt="5">
        <dgm:presLayoutVars>
          <dgm:chMax val="0"/>
          <dgm:chPref val="0"/>
          <dgm:bulletEnabled val="1"/>
        </dgm:presLayoutVars>
      </dgm:prSet>
      <dgm:spPr/>
      <dgm:t>
        <a:bodyPr/>
        <a:lstStyle/>
        <a:p>
          <a:endParaRPr lang="es-EC"/>
        </a:p>
      </dgm:t>
    </dgm:pt>
    <dgm:pt modelId="{CDE8FA4E-E8BD-4527-8558-B17DE119A1E2}" type="pres">
      <dgm:prSet presAssocID="{E67D0A5E-D289-402D-88BB-6FD02CC0854D}" presName="wedge5" presStyleLbl="node1" presStyleIdx="4" presStyleCnt="5"/>
      <dgm:spPr/>
      <dgm:t>
        <a:bodyPr/>
        <a:lstStyle/>
        <a:p>
          <a:endParaRPr lang="es-EC"/>
        </a:p>
      </dgm:t>
    </dgm:pt>
    <dgm:pt modelId="{FB8D3809-C9E9-424E-A4C7-1F5CC3964A5B}" type="pres">
      <dgm:prSet presAssocID="{E67D0A5E-D289-402D-88BB-6FD02CC0854D}" presName="dummy5a" presStyleCnt="0"/>
      <dgm:spPr/>
    </dgm:pt>
    <dgm:pt modelId="{5D6EC4FE-3B99-43C0-AA8C-FA0CAE73D2A2}" type="pres">
      <dgm:prSet presAssocID="{E67D0A5E-D289-402D-88BB-6FD02CC0854D}" presName="dummy5b" presStyleCnt="0"/>
      <dgm:spPr/>
    </dgm:pt>
    <dgm:pt modelId="{B3849646-E074-4F54-AECC-F775EEA43191}" type="pres">
      <dgm:prSet presAssocID="{E67D0A5E-D289-402D-88BB-6FD02CC0854D}" presName="wedge5Tx" presStyleLbl="node1" presStyleIdx="4" presStyleCnt="5">
        <dgm:presLayoutVars>
          <dgm:chMax val="0"/>
          <dgm:chPref val="0"/>
          <dgm:bulletEnabled val="1"/>
        </dgm:presLayoutVars>
      </dgm:prSet>
      <dgm:spPr/>
      <dgm:t>
        <a:bodyPr/>
        <a:lstStyle/>
        <a:p>
          <a:endParaRPr lang="es-EC"/>
        </a:p>
      </dgm:t>
    </dgm:pt>
    <dgm:pt modelId="{DD4C6E6C-D0DB-4E53-AE6D-4907D50E6331}" type="pres">
      <dgm:prSet presAssocID="{7599086C-9DF8-409A-A701-10218444D0C0}" presName="arrowWedge1" presStyleLbl="fgSibTrans2D1" presStyleIdx="0" presStyleCnt="5"/>
      <dgm:spPr/>
    </dgm:pt>
    <dgm:pt modelId="{80496D4C-9ECC-40DC-BCA5-B058CD4B77F0}" type="pres">
      <dgm:prSet presAssocID="{5363EB02-C5A8-48AB-A8BE-E1EBD61C4C6D}" presName="arrowWedge2" presStyleLbl="fgSibTrans2D1" presStyleIdx="1" presStyleCnt="5"/>
      <dgm:spPr/>
    </dgm:pt>
    <dgm:pt modelId="{D78DF939-F98B-4314-971F-3EE442E23418}" type="pres">
      <dgm:prSet presAssocID="{63055A0D-D7B5-4896-A58B-3179A352EF7C}" presName="arrowWedge3" presStyleLbl="fgSibTrans2D1" presStyleIdx="2" presStyleCnt="5"/>
      <dgm:spPr/>
    </dgm:pt>
    <dgm:pt modelId="{C6D60B9A-FFCE-4EF5-8BA2-B97591820711}" type="pres">
      <dgm:prSet presAssocID="{ED0762C2-4213-4296-A03A-745B421D9E56}" presName="arrowWedge4" presStyleLbl="fgSibTrans2D1" presStyleIdx="3" presStyleCnt="5"/>
      <dgm:spPr/>
    </dgm:pt>
    <dgm:pt modelId="{1A5B94A8-33E2-4892-88D3-666EA4FBC444}" type="pres">
      <dgm:prSet presAssocID="{6A2C9CD3-0B8C-4285-957C-D9FB40B7A760}" presName="arrowWedge5" presStyleLbl="fgSibTrans2D1" presStyleIdx="4" presStyleCnt="5"/>
      <dgm:spPr/>
    </dgm:pt>
  </dgm:ptLst>
  <dgm:cxnLst>
    <dgm:cxn modelId="{D2EE68F9-F517-4F6A-AFA8-8236B3535C57}" type="presOf" srcId="{3EE54DA4-886E-4C6E-9EE7-8525975762B3}" destId="{D6ADD412-B608-4D6B-8A00-ABA06E4072DD}" srcOrd="1" destOrd="0" presId="urn:microsoft.com/office/officeart/2005/8/layout/cycle8"/>
    <dgm:cxn modelId="{43BB65F9-7E4C-4618-87FD-0F15D03E1F79}" srcId="{E67D0A5E-D289-402D-88BB-6FD02CC0854D}" destId="{08E8228A-34F7-4F16-9BEF-39FC9343D4C4}" srcOrd="4" destOrd="0" parTransId="{19440E31-561C-4CBF-BCD9-D2811761B8EA}" sibTransId="{6A2C9CD3-0B8C-4285-957C-D9FB40B7A760}"/>
    <dgm:cxn modelId="{AA0EF97E-6CEC-47A0-8286-A7D2075193C6}" type="presOf" srcId="{3824CD78-31E4-4D9F-A757-00FA8DC175EA}" destId="{70444B53-8066-4BC3-B82B-1D5D583EF3F7}" srcOrd="0" destOrd="0" presId="urn:microsoft.com/office/officeart/2005/8/layout/cycle8"/>
    <dgm:cxn modelId="{7C467D69-4CC1-4F3A-BF41-696B3032FA3C}" type="presOf" srcId="{09611A17-3DB1-461B-B855-86025C1B8919}" destId="{3401D81D-5462-4391-8735-035AC54D96CA}" srcOrd="0" destOrd="0" presId="urn:microsoft.com/office/officeart/2005/8/layout/cycle8"/>
    <dgm:cxn modelId="{B5684059-9384-4DF3-B29C-7767274C0985}" type="presOf" srcId="{3824CD78-31E4-4D9F-A757-00FA8DC175EA}" destId="{42D2F861-8D68-4E15-9C37-21FF98214402}" srcOrd="1" destOrd="0" presId="urn:microsoft.com/office/officeart/2005/8/layout/cycle8"/>
    <dgm:cxn modelId="{C5EE500E-4F9A-422E-BD97-6899AB0DFFF3}" type="presOf" srcId="{E67D0A5E-D289-402D-88BB-6FD02CC0854D}" destId="{F72244BA-85AA-4DC6-B432-71E7356A1267}" srcOrd="0" destOrd="0" presId="urn:microsoft.com/office/officeart/2005/8/layout/cycle8"/>
    <dgm:cxn modelId="{7D2D0719-2CAA-4635-A83D-D14E62515C8A}" type="presOf" srcId="{29FDF57D-061E-41E8-BAAD-133ED9644B15}" destId="{D220001A-5705-43A5-93A7-8CB6254C95CA}" srcOrd="1" destOrd="0" presId="urn:microsoft.com/office/officeart/2005/8/layout/cycle8"/>
    <dgm:cxn modelId="{36DA2525-55A8-4EFB-89F5-706EAD7DA628}" srcId="{E67D0A5E-D289-402D-88BB-6FD02CC0854D}" destId="{3824CD78-31E4-4D9F-A757-00FA8DC175EA}" srcOrd="0" destOrd="0" parTransId="{77F901AA-5A87-4E1F-830F-B4C2C352E2F5}" sibTransId="{7599086C-9DF8-409A-A701-10218444D0C0}"/>
    <dgm:cxn modelId="{40CFAB01-41C2-40AD-8A89-5517306BE9C8}" srcId="{E67D0A5E-D289-402D-88BB-6FD02CC0854D}" destId="{29FDF57D-061E-41E8-BAAD-133ED9644B15}" srcOrd="3" destOrd="0" parTransId="{6149DDFB-7348-40E1-8ECA-3150C008449C}" sibTransId="{ED0762C2-4213-4296-A03A-745B421D9E56}"/>
    <dgm:cxn modelId="{2AA7E6E9-AC45-4317-BA68-C28646A09740}" type="presOf" srcId="{09611A17-3DB1-461B-B855-86025C1B8919}" destId="{B1F4330D-5F4B-43D9-BA88-FEAD131D1977}" srcOrd="1" destOrd="0" presId="urn:microsoft.com/office/officeart/2005/8/layout/cycle8"/>
    <dgm:cxn modelId="{50B8B19A-529F-439E-88C1-6A67F5ADB16C}" type="presOf" srcId="{08E8228A-34F7-4F16-9BEF-39FC9343D4C4}" destId="{CDE8FA4E-E8BD-4527-8558-B17DE119A1E2}" srcOrd="0" destOrd="0" presId="urn:microsoft.com/office/officeart/2005/8/layout/cycle8"/>
    <dgm:cxn modelId="{FB7EAEF8-C1E5-47BA-B357-459D3A1A6313}" type="presOf" srcId="{3EE54DA4-886E-4C6E-9EE7-8525975762B3}" destId="{82837AEA-8F6B-40B0-95F5-E64B1915343C}" srcOrd="0" destOrd="0" presId="urn:microsoft.com/office/officeart/2005/8/layout/cycle8"/>
    <dgm:cxn modelId="{8756BC18-64F9-43A2-B6E4-9FE95079DE4C}" srcId="{E67D0A5E-D289-402D-88BB-6FD02CC0854D}" destId="{09611A17-3DB1-461B-B855-86025C1B8919}" srcOrd="1" destOrd="0" parTransId="{893B70BC-D442-4A79-AE7C-FFAB5EFB3DF8}" sibTransId="{5363EB02-C5A8-48AB-A8BE-E1EBD61C4C6D}"/>
    <dgm:cxn modelId="{A642077A-3CC9-472B-AE8B-3AE0927D2E23}" type="presOf" srcId="{29FDF57D-061E-41E8-BAAD-133ED9644B15}" destId="{F481E06A-756F-46D6-B3CB-F5318858062A}" srcOrd="0" destOrd="0" presId="urn:microsoft.com/office/officeart/2005/8/layout/cycle8"/>
    <dgm:cxn modelId="{077578CE-45D1-41C1-B7BC-5D01AD2FE2E3}" srcId="{E67D0A5E-D289-402D-88BB-6FD02CC0854D}" destId="{3EE54DA4-886E-4C6E-9EE7-8525975762B3}" srcOrd="2" destOrd="0" parTransId="{40140622-9E0A-4402-BBF3-06233CD0AF8F}" sibTransId="{63055A0D-D7B5-4896-A58B-3179A352EF7C}"/>
    <dgm:cxn modelId="{A4DFE969-4A4F-454D-A9C5-E84AF6FA2E19}" type="presOf" srcId="{08E8228A-34F7-4F16-9BEF-39FC9343D4C4}" destId="{B3849646-E074-4F54-AECC-F775EEA43191}" srcOrd="1" destOrd="0" presId="urn:microsoft.com/office/officeart/2005/8/layout/cycle8"/>
    <dgm:cxn modelId="{7A505647-FBD7-4902-9C59-F363444214DE}" type="presParOf" srcId="{F72244BA-85AA-4DC6-B432-71E7356A1267}" destId="{70444B53-8066-4BC3-B82B-1D5D583EF3F7}" srcOrd="0" destOrd="0" presId="urn:microsoft.com/office/officeart/2005/8/layout/cycle8"/>
    <dgm:cxn modelId="{3AECDDE3-678C-4F20-B644-BDA3F533DC56}" type="presParOf" srcId="{F72244BA-85AA-4DC6-B432-71E7356A1267}" destId="{E1E9BCA4-33B4-437A-A747-140F04C3DAF8}" srcOrd="1" destOrd="0" presId="urn:microsoft.com/office/officeart/2005/8/layout/cycle8"/>
    <dgm:cxn modelId="{0A2984DA-97A7-42CE-8E22-AFEFF9E27E40}" type="presParOf" srcId="{F72244BA-85AA-4DC6-B432-71E7356A1267}" destId="{8C14F5B4-384E-44A3-A1EA-84B81295ECD2}" srcOrd="2" destOrd="0" presId="urn:microsoft.com/office/officeart/2005/8/layout/cycle8"/>
    <dgm:cxn modelId="{863EB4D2-6B9F-45CB-A4B8-E6EE73012D7C}" type="presParOf" srcId="{F72244BA-85AA-4DC6-B432-71E7356A1267}" destId="{42D2F861-8D68-4E15-9C37-21FF98214402}" srcOrd="3" destOrd="0" presId="urn:microsoft.com/office/officeart/2005/8/layout/cycle8"/>
    <dgm:cxn modelId="{C64E6466-1FB6-4A3C-AAB5-D6B4AACAFE99}" type="presParOf" srcId="{F72244BA-85AA-4DC6-B432-71E7356A1267}" destId="{3401D81D-5462-4391-8735-035AC54D96CA}" srcOrd="4" destOrd="0" presId="urn:microsoft.com/office/officeart/2005/8/layout/cycle8"/>
    <dgm:cxn modelId="{6B6383E8-E73D-4674-8110-22253F3AF217}" type="presParOf" srcId="{F72244BA-85AA-4DC6-B432-71E7356A1267}" destId="{D09723C2-179C-434C-8499-DBDE3C3BBF9C}" srcOrd="5" destOrd="0" presId="urn:microsoft.com/office/officeart/2005/8/layout/cycle8"/>
    <dgm:cxn modelId="{85239EE1-8D0E-43C2-AD44-8DD1281767B7}" type="presParOf" srcId="{F72244BA-85AA-4DC6-B432-71E7356A1267}" destId="{986615C1-0E12-44C4-B897-61B2D1D0DC47}" srcOrd="6" destOrd="0" presId="urn:microsoft.com/office/officeart/2005/8/layout/cycle8"/>
    <dgm:cxn modelId="{A182F91F-D805-4040-AB65-D11D7FBC9800}" type="presParOf" srcId="{F72244BA-85AA-4DC6-B432-71E7356A1267}" destId="{B1F4330D-5F4B-43D9-BA88-FEAD131D1977}" srcOrd="7" destOrd="0" presId="urn:microsoft.com/office/officeart/2005/8/layout/cycle8"/>
    <dgm:cxn modelId="{49CC76BA-8DD2-4E17-B774-FCABEBD2CE95}" type="presParOf" srcId="{F72244BA-85AA-4DC6-B432-71E7356A1267}" destId="{82837AEA-8F6B-40B0-95F5-E64B1915343C}" srcOrd="8" destOrd="0" presId="urn:microsoft.com/office/officeart/2005/8/layout/cycle8"/>
    <dgm:cxn modelId="{2C725180-552D-488E-957D-9C9CB294DE5C}" type="presParOf" srcId="{F72244BA-85AA-4DC6-B432-71E7356A1267}" destId="{0C66D10F-862A-4CBA-AC44-0ECFFF885A66}" srcOrd="9" destOrd="0" presId="urn:microsoft.com/office/officeart/2005/8/layout/cycle8"/>
    <dgm:cxn modelId="{ED9B1D5D-3955-4018-A783-427E467BF6E2}" type="presParOf" srcId="{F72244BA-85AA-4DC6-B432-71E7356A1267}" destId="{4525829C-7FDC-4809-8E5B-9D549EEADF44}" srcOrd="10" destOrd="0" presId="urn:microsoft.com/office/officeart/2005/8/layout/cycle8"/>
    <dgm:cxn modelId="{6E2C5BEE-1CCE-4755-A820-038925F620D2}" type="presParOf" srcId="{F72244BA-85AA-4DC6-B432-71E7356A1267}" destId="{D6ADD412-B608-4D6B-8A00-ABA06E4072DD}" srcOrd="11" destOrd="0" presId="urn:microsoft.com/office/officeart/2005/8/layout/cycle8"/>
    <dgm:cxn modelId="{840D1EF8-1FF3-4493-A6E8-DF4E1038908C}" type="presParOf" srcId="{F72244BA-85AA-4DC6-B432-71E7356A1267}" destId="{F481E06A-756F-46D6-B3CB-F5318858062A}" srcOrd="12" destOrd="0" presId="urn:microsoft.com/office/officeart/2005/8/layout/cycle8"/>
    <dgm:cxn modelId="{E7DC0D46-7E3F-4F33-99F5-8D6B3B08344B}" type="presParOf" srcId="{F72244BA-85AA-4DC6-B432-71E7356A1267}" destId="{6CBA826B-1802-4ADA-BA0F-19A50E60834D}" srcOrd="13" destOrd="0" presId="urn:microsoft.com/office/officeart/2005/8/layout/cycle8"/>
    <dgm:cxn modelId="{38020065-A574-493A-BDA3-6EA50F4CEA63}" type="presParOf" srcId="{F72244BA-85AA-4DC6-B432-71E7356A1267}" destId="{433DE1D7-AFD7-465C-914B-A1FB15706683}" srcOrd="14" destOrd="0" presId="urn:microsoft.com/office/officeart/2005/8/layout/cycle8"/>
    <dgm:cxn modelId="{79B94A91-B703-48A6-950B-3C84EC342065}" type="presParOf" srcId="{F72244BA-85AA-4DC6-B432-71E7356A1267}" destId="{D220001A-5705-43A5-93A7-8CB6254C95CA}" srcOrd="15" destOrd="0" presId="urn:microsoft.com/office/officeart/2005/8/layout/cycle8"/>
    <dgm:cxn modelId="{A01209B6-E399-4942-B235-5492A0836F64}" type="presParOf" srcId="{F72244BA-85AA-4DC6-B432-71E7356A1267}" destId="{CDE8FA4E-E8BD-4527-8558-B17DE119A1E2}" srcOrd="16" destOrd="0" presId="urn:microsoft.com/office/officeart/2005/8/layout/cycle8"/>
    <dgm:cxn modelId="{AA12AD64-F958-48C2-A132-616373CB6EEF}" type="presParOf" srcId="{F72244BA-85AA-4DC6-B432-71E7356A1267}" destId="{FB8D3809-C9E9-424E-A4C7-1F5CC3964A5B}" srcOrd="17" destOrd="0" presId="urn:microsoft.com/office/officeart/2005/8/layout/cycle8"/>
    <dgm:cxn modelId="{CFD62181-A9B6-4C46-A6CB-964F825EE8E4}" type="presParOf" srcId="{F72244BA-85AA-4DC6-B432-71E7356A1267}" destId="{5D6EC4FE-3B99-43C0-AA8C-FA0CAE73D2A2}" srcOrd="18" destOrd="0" presId="urn:microsoft.com/office/officeart/2005/8/layout/cycle8"/>
    <dgm:cxn modelId="{81293135-B029-4585-9C80-37C068C57245}" type="presParOf" srcId="{F72244BA-85AA-4DC6-B432-71E7356A1267}" destId="{B3849646-E074-4F54-AECC-F775EEA43191}" srcOrd="19" destOrd="0" presId="urn:microsoft.com/office/officeart/2005/8/layout/cycle8"/>
    <dgm:cxn modelId="{B07252F6-6F4D-40EA-88E9-C7AF0083332D}" type="presParOf" srcId="{F72244BA-85AA-4DC6-B432-71E7356A1267}" destId="{DD4C6E6C-D0DB-4E53-AE6D-4907D50E6331}" srcOrd="20" destOrd="0" presId="urn:microsoft.com/office/officeart/2005/8/layout/cycle8"/>
    <dgm:cxn modelId="{AFB42738-D797-4FE6-A99A-89A16AB17DD4}" type="presParOf" srcId="{F72244BA-85AA-4DC6-B432-71E7356A1267}" destId="{80496D4C-9ECC-40DC-BCA5-B058CD4B77F0}" srcOrd="21" destOrd="0" presId="urn:microsoft.com/office/officeart/2005/8/layout/cycle8"/>
    <dgm:cxn modelId="{6993C05F-3016-4CA5-980C-C9F96734DDFF}" type="presParOf" srcId="{F72244BA-85AA-4DC6-B432-71E7356A1267}" destId="{D78DF939-F98B-4314-971F-3EE442E23418}" srcOrd="22" destOrd="0" presId="urn:microsoft.com/office/officeart/2005/8/layout/cycle8"/>
    <dgm:cxn modelId="{A1E942E5-9FB2-4070-8CD6-225260A9356F}" type="presParOf" srcId="{F72244BA-85AA-4DC6-B432-71E7356A1267}" destId="{C6D60B9A-FFCE-4EF5-8BA2-B97591820711}" srcOrd="23" destOrd="0" presId="urn:microsoft.com/office/officeart/2005/8/layout/cycle8"/>
    <dgm:cxn modelId="{78801123-4688-4385-852A-DDB5770A1DCD}" type="presParOf" srcId="{F72244BA-85AA-4DC6-B432-71E7356A1267}" destId="{1A5B94A8-33E2-4892-88D3-666EA4FBC444}" srcOrd="24" destOrd="0" presId="urn:microsoft.com/office/officeart/2005/8/layout/cycle8"/>
  </dgm:cxnLst>
  <dgm:bg>
    <a:effectLst>
      <a:glow rad="228600">
        <a:schemeClr val="accent6">
          <a:satMod val="175000"/>
          <a:alpha val="40000"/>
        </a:schemeClr>
      </a:glo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540748-3C3D-48B5-95EB-69F79B90441F}" type="doc">
      <dgm:prSet loTypeId="urn:microsoft.com/office/officeart/2005/8/layout/cycle8" loCatId="cycle" qsTypeId="urn:microsoft.com/office/officeart/2005/8/quickstyle/simple1" qsCatId="simple" csTypeId="urn:microsoft.com/office/officeart/2005/8/colors/accent1_2" csCatId="accent1" phldr="1"/>
      <dgm:spPr/>
    </dgm:pt>
    <dgm:pt modelId="{449F0979-0EFA-4323-8CA1-925D0FA612C9}">
      <dgm:prSet custT="1"/>
      <dgm:spPr/>
      <dgm:t>
        <a:bodyPr/>
        <a:lstStyle/>
        <a:p>
          <a:r>
            <a:rPr lang="es-ES" sz="1800" b="1" smtClean="0">
              <a:solidFill>
                <a:schemeClr val="tx1"/>
              </a:solidFill>
            </a:rPr>
            <a:t>ACCIDENTE</a:t>
          </a:r>
          <a:endParaRPr lang="es-EC" sz="1800" b="1" dirty="0" smtClean="0">
            <a:solidFill>
              <a:schemeClr val="tx1"/>
            </a:solidFill>
          </a:endParaRPr>
        </a:p>
      </dgm:t>
    </dgm:pt>
    <dgm:pt modelId="{11DA96F2-A01B-4382-AE5E-DE5F1EFC26B6}" type="parTrans" cxnId="{E9B4361B-2A10-48C3-B7BC-60E873AD610B}">
      <dgm:prSet/>
      <dgm:spPr/>
      <dgm:t>
        <a:bodyPr/>
        <a:lstStyle/>
        <a:p>
          <a:endParaRPr lang="es-EC" sz="4000" b="1">
            <a:solidFill>
              <a:schemeClr val="tx1"/>
            </a:solidFill>
          </a:endParaRPr>
        </a:p>
      </dgm:t>
    </dgm:pt>
    <dgm:pt modelId="{519852DC-6E45-4075-A53D-A21E188E3017}" type="sibTrans" cxnId="{E9B4361B-2A10-48C3-B7BC-60E873AD610B}">
      <dgm:prSet/>
      <dgm:spPr/>
      <dgm:t>
        <a:bodyPr/>
        <a:lstStyle/>
        <a:p>
          <a:endParaRPr lang="es-EC" sz="4000" b="1">
            <a:solidFill>
              <a:schemeClr val="tx1"/>
            </a:solidFill>
          </a:endParaRPr>
        </a:p>
      </dgm:t>
    </dgm:pt>
    <dgm:pt modelId="{C2FB1A6A-8220-4652-8E7E-4A1811B80830}">
      <dgm:prSet custT="1"/>
      <dgm:spPr/>
      <dgm:t>
        <a:bodyPr/>
        <a:lstStyle/>
        <a:p>
          <a:r>
            <a:rPr lang="es-ES" sz="1600" b="1" dirty="0" smtClean="0">
              <a:solidFill>
                <a:schemeClr val="tx1"/>
              </a:solidFill>
            </a:rPr>
            <a:t>PREVENCIÓN DE ACCIDENTES</a:t>
          </a:r>
          <a:endParaRPr lang="es-EC" sz="1600" b="1" dirty="0" smtClean="0">
            <a:solidFill>
              <a:schemeClr val="tx1"/>
            </a:solidFill>
          </a:endParaRPr>
        </a:p>
      </dgm:t>
    </dgm:pt>
    <dgm:pt modelId="{E7B09E8B-004D-4B8B-8320-C38EBB092043}" type="parTrans" cxnId="{95029B77-E6FB-44A0-A579-952D3DC8506C}">
      <dgm:prSet/>
      <dgm:spPr/>
      <dgm:t>
        <a:bodyPr/>
        <a:lstStyle/>
        <a:p>
          <a:endParaRPr lang="es-EC" sz="4000" b="1">
            <a:solidFill>
              <a:schemeClr val="tx1"/>
            </a:solidFill>
          </a:endParaRPr>
        </a:p>
      </dgm:t>
    </dgm:pt>
    <dgm:pt modelId="{D6457D87-8FD7-487B-A592-B9E89E925DE5}" type="sibTrans" cxnId="{95029B77-E6FB-44A0-A579-952D3DC8506C}">
      <dgm:prSet/>
      <dgm:spPr/>
      <dgm:t>
        <a:bodyPr/>
        <a:lstStyle/>
        <a:p>
          <a:endParaRPr lang="es-EC" sz="4000" b="1">
            <a:solidFill>
              <a:schemeClr val="tx1"/>
            </a:solidFill>
          </a:endParaRPr>
        </a:p>
      </dgm:t>
    </dgm:pt>
    <dgm:pt modelId="{0101715A-78FA-4F66-8E26-861A31A54766}">
      <dgm:prSet custT="1"/>
      <dgm:spPr/>
      <dgm:t>
        <a:bodyPr/>
        <a:lstStyle/>
        <a:p>
          <a:r>
            <a:rPr lang="es-ES" sz="1800" b="1" smtClean="0">
              <a:solidFill>
                <a:schemeClr val="tx1"/>
              </a:solidFill>
            </a:rPr>
            <a:t>ACTIVIDAD FÍSICA.</a:t>
          </a:r>
          <a:endParaRPr lang="es-EC" sz="1800" b="1" dirty="0" smtClean="0">
            <a:solidFill>
              <a:schemeClr val="tx1"/>
            </a:solidFill>
          </a:endParaRPr>
        </a:p>
      </dgm:t>
    </dgm:pt>
    <dgm:pt modelId="{7CA65D6B-76F9-4738-A5C2-B46681E28A0E}" type="parTrans" cxnId="{047CCBB6-006E-4BEC-A2B0-4A9CD82B63FA}">
      <dgm:prSet/>
      <dgm:spPr/>
      <dgm:t>
        <a:bodyPr/>
        <a:lstStyle/>
        <a:p>
          <a:endParaRPr lang="es-EC" sz="4000" b="1">
            <a:solidFill>
              <a:schemeClr val="tx1"/>
            </a:solidFill>
          </a:endParaRPr>
        </a:p>
      </dgm:t>
    </dgm:pt>
    <dgm:pt modelId="{E1D2DF16-3089-4117-9761-4F1EBC8A8604}" type="sibTrans" cxnId="{047CCBB6-006E-4BEC-A2B0-4A9CD82B63FA}">
      <dgm:prSet/>
      <dgm:spPr/>
      <dgm:t>
        <a:bodyPr/>
        <a:lstStyle/>
        <a:p>
          <a:endParaRPr lang="es-EC" sz="4000" b="1">
            <a:solidFill>
              <a:schemeClr val="tx1"/>
            </a:solidFill>
          </a:endParaRPr>
        </a:p>
      </dgm:t>
    </dgm:pt>
    <dgm:pt modelId="{9CDF2598-3CEB-4E77-AB56-82D143FDBACF}">
      <dgm:prSet custT="1"/>
      <dgm:spPr/>
      <dgm:t>
        <a:bodyPr/>
        <a:lstStyle/>
        <a:p>
          <a:r>
            <a:rPr lang="es-ES" sz="1800" b="1" dirty="0" smtClean="0">
              <a:solidFill>
                <a:schemeClr val="tx1"/>
              </a:solidFill>
            </a:rPr>
            <a:t>SEGURIDAD</a:t>
          </a:r>
          <a:endParaRPr lang="es-EC" sz="1800" b="1" dirty="0" smtClean="0">
            <a:solidFill>
              <a:schemeClr val="tx1"/>
            </a:solidFill>
          </a:endParaRPr>
        </a:p>
      </dgm:t>
    </dgm:pt>
    <dgm:pt modelId="{4FD68D80-D933-4CC8-A750-AB90F53E8023}" type="parTrans" cxnId="{5F290585-4A16-4B07-845A-716E0CA60097}">
      <dgm:prSet/>
      <dgm:spPr/>
      <dgm:t>
        <a:bodyPr/>
        <a:lstStyle/>
        <a:p>
          <a:endParaRPr lang="es-EC" sz="4000" b="1">
            <a:solidFill>
              <a:schemeClr val="tx1"/>
            </a:solidFill>
          </a:endParaRPr>
        </a:p>
      </dgm:t>
    </dgm:pt>
    <dgm:pt modelId="{C1587672-6F7F-4367-B72D-B3A799C513B2}" type="sibTrans" cxnId="{5F290585-4A16-4B07-845A-716E0CA60097}">
      <dgm:prSet/>
      <dgm:spPr/>
      <dgm:t>
        <a:bodyPr/>
        <a:lstStyle/>
        <a:p>
          <a:endParaRPr lang="es-EC" sz="4000" b="1">
            <a:solidFill>
              <a:schemeClr val="tx1"/>
            </a:solidFill>
          </a:endParaRPr>
        </a:p>
      </dgm:t>
    </dgm:pt>
    <dgm:pt modelId="{7F9C6032-B369-4E0B-93D1-FE5CC5DA922D}" type="pres">
      <dgm:prSet presAssocID="{44540748-3C3D-48B5-95EB-69F79B90441F}" presName="compositeShape" presStyleCnt="0">
        <dgm:presLayoutVars>
          <dgm:chMax val="7"/>
          <dgm:dir/>
          <dgm:resizeHandles val="exact"/>
        </dgm:presLayoutVars>
      </dgm:prSet>
      <dgm:spPr/>
    </dgm:pt>
    <dgm:pt modelId="{73D35AF1-E76E-4E5A-BD63-554A218BEE9F}" type="pres">
      <dgm:prSet presAssocID="{44540748-3C3D-48B5-95EB-69F79B90441F}" presName="wedge1" presStyleLbl="node1" presStyleIdx="0" presStyleCnt="4"/>
      <dgm:spPr/>
      <dgm:t>
        <a:bodyPr/>
        <a:lstStyle/>
        <a:p>
          <a:endParaRPr lang="es-EC"/>
        </a:p>
      </dgm:t>
    </dgm:pt>
    <dgm:pt modelId="{6AD92906-641C-4D66-89F5-D235104B0FDE}" type="pres">
      <dgm:prSet presAssocID="{44540748-3C3D-48B5-95EB-69F79B90441F}" presName="dummy1a" presStyleCnt="0"/>
      <dgm:spPr/>
    </dgm:pt>
    <dgm:pt modelId="{DF82D66D-39CF-4AB3-A7F6-0D2D29077E84}" type="pres">
      <dgm:prSet presAssocID="{44540748-3C3D-48B5-95EB-69F79B90441F}" presName="dummy1b" presStyleCnt="0"/>
      <dgm:spPr/>
    </dgm:pt>
    <dgm:pt modelId="{038A27E0-EBA1-441E-A22C-FE811477ED23}" type="pres">
      <dgm:prSet presAssocID="{44540748-3C3D-48B5-95EB-69F79B90441F}" presName="wedge1Tx" presStyleLbl="node1" presStyleIdx="0" presStyleCnt="4">
        <dgm:presLayoutVars>
          <dgm:chMax val="0"/>
          <dgm:chPref val="0"/>
          <dgm:bulletEnabled val="1"/>
        </dgm:presLayoutVars>
      </dgm:prSet>
      <dgm:spPr/>
      <dgm:t>
        <a:bodyPr/>
        <a:lstStyle/>
        <a:p>
          <a:endParaRPr lang="es-EC"/>
        </a:p>
      </dgm:t>
    </dgm:pt>
    <dgm:pt modelId="{97BB9DA9-FF0E-4151-B3ED-E2AE0F4F47F4}" type="pres">
      <dgm:prSet presAssocID="{44540748-3C3D-48B5-95EB-69F79B90441F}" presName="wedge2" presStyleLbl="node1" presStyleIdx="1" presStyleCnt="4"/>
      <dgm:spPr/>
      <dgm:t>
        <a:bodyPr/>
        <a:lstStyle/>
        <a:p>
          <a:endParaRPr lang="es-EC"/>
        </a:p>
      </dgm:t>
    </dgm:pt>
    <dgm:pt modelId="{3C36BC7B-74D8-424A-A542-F250BB9ABACF}" type="pres">
      <dgm:prSet presAssocID="{44540748-3C3D-48B5-95EB-69F79B90441F}" presName="dummy2a" presStyleCnt="0"/>
      <dgm:spPr/>
    </dgm:pt>
    <dgm:pt modelId="{905223CE-0699-44EB-84F3-A3BB873D2D9E}" type="pres">
      <dgm:prSet presAssocID="{44540748-3C3D-48B5-95EB-69F79B90441F}" presName="dummy2b" presStyleCnt="0"/>
      <dgm:spPr/>
    </dgm:pt>
    <dgm:pt modelId="{A005CEE1-4E22-4D11-8211-97602B2B2E77}" type="pres">
      <dgm:prSet presAssocID="{44540748-3C3D-48B5-95EB-69F79B90441F}" presName="wedge2Tx" presStyleLbl="node1" presStyleIdx="1" presStyleCnt="4">
        <dgm:presLayoutVars>
          <dgm:chMax val="0"/>
          <dgm:chPref val="0"/>
          <dgm:bulletEnabled val="1"/>
        </dgm:presLayoutVars>
      </dgm:prSet>
      <dgm:spPr/>
      <dgm:t>
        <a:bodyPr/>
        <a:lstStyle/>
        <a:p>
          <a:endParaRPr lang="es-EC"/>
        </a:p>
      </dgm:t>
    </dgm:pt>
    <dgm:pt modelId="{91A2F29A-B5F6-447B-BF33-088CF9E5B3E9}" type="pres">
      <dgm:prSet presAssocID="{44540748-3C3D-48B5-95EB-69F79B90441F}" presName="wedge3" presStyleLbl="node1" presStyleIdx="2" presStyleCnt="4"/>
      <dgm:spPr/>
      <dgm:t>
        <a:bodyPr/>
        <a:lstStyle/>
        <a:p>
          <a:endParaRPr lang="es-EC"/>
        </a:p>
      </dgm:t>
    </dgm:pt>
    <dgm:pt modelId="{3D5FC69A-E4F5-493C-B3C0-43D40A951E85}" type="pres">
      <dgm:prSet presAssocID="{44540748-3C3D-48B5-95EB-69F79B90441F}" presName="dummy3a" presStyleCnt="0"/>
      <dgm:spPr/>
    </dgm:pt>
    <dgm:pt modelId="{7370E34F-CAEA-473B-97B5-527C0D7AA084}" type="pres">
      <dgm:prSet presAssocID="{44540748-3C3D-48B5-95EB-69F79B90441F}" presName="dummy3b" presStyleCnt="0"/>
      <dgm:spPr/>
    </dgm:pt>
    <dgm:pt modelId="{93FE0915-2477-45E6-A9EE-E055512D4874}" type="pres">
      <dgm:prSet presAssocID="{44540748-3C3D-48B5-95EB-69F79B90441F}" presName="wedge3Tx" presStyleLbl="node1" presStyleIdx="2" presStyleCnt="4">
        <dgm:presLayoutVars>
          <dgm:chMax val="0"/>
          <dgm:chPref val="0"/>
          <dgm:bulletEnabled val="1"/>
        </dgm:presLayoutVars>
      </dgm:prSet>
      <dgm:spPr/>
      <dgm:t>
        <a:bodyPr/>
        <a:lstStyle/>
        <a:p>
          <a:endParaRPr lang="es-EC"/>
        </a:p>
      </dgm:t>
    </dgm:pt>
    <dgm:pt modelId="{98EBBCA9-8075-4A7C-89ED-EBD307ADDBC7}" type="pres">
      <dgm:prSet presAssocID="{44540748-3C3D-48B5-95EB-69F79B90441F}" presName="wedge4" presStyleLbl="node1" presStyleIdx="3" presStyleCnt="4"/>
      <dgm:spPr/>
      <dgm:t>
        <a:bodyPr/>
        <a:lstStyle/>
        <a:p>
          <a:endParaRPr lang="es-EC"/>
        </a:p>
      </dgm:t>
    </dgm:pt>
    <dgm:pt modelId="{1920B953-8451-4A72-A4D4-99E32E1AD8DD}" type="pres">
      <dgm:prSet presAssocID="{44540748-3C3D-48B5-95EB-69F79B90441F}" presName="dummy4a" presStyleCnt="0"/>
      <dgm:spPr/>
    </dgm:pt>
    <dgm:pt modelId="{5920A28E-E70C-4A2D-B8BE-E135E574104F}" type="pres">
      <dgm:prSet presAssocID="{44540748-3C3D-48B5-95EB-69F79B90441F}" presName="dummy4b" presStyleCnt="0"/>
      <dgm:spPr/>
    </dgm:pt>
    <dgm:pt modelId="{51EF39C7-D40C-429E-96EC-0F2F06C86966}" type="pres">
      <dgm:prSet presAssocID="{44540748-3C3D-48B5-95EB-69F79B90441F}" presName="wedge4Tx" presStyleLbl="node1" presStyleIdx="3" presStyleCnt="4">
        <dgm:presLayoutVars>
          <dgm:chMax val="0"/>
          <dgm:chPref val="0"/>
          <dgm:bulletEnabled val="1"/>
        </dgm:presLayoutVars>
      </dgm:prSet>
      <dgm:spPr/>
      <dgm:t>
        <a:bodyPr/>
        <a:lstStyle/>
        <a:p>
          <a:endParaRPr lang="es-EC"/>
        </a:p>
      </dgm:t>
    </dgm:pt>
    <dgm:pt modelId="{5631D671-3BE7-4C6F-AB7D-F4C3BE856A4D}" type="pres">
      <dgm:prSet presAssocID="{519852DC-6E45-4075-A53D-A21E188E3017}" presName="arrowWedge1" presStyleLbl="fgSibTrans2D1" presStyleIdx="0" presStyleCnt="4"/>
      <dgm:spPr/>
    </dgm:pt>
    <dgm:pt modelId="{DE6DFC55-6AAD-434F-B9DC-0BC1FA2E4898}" type="pres">
      <dgm:prSet presAssocID="{D6457D87-8FD7-487B-A592-B9E89E925DE5}" presName="arrowWedge2" presStyleLbl="fgSibTrans2D1" presStyleIdx="1" presStyleCnt="4"/>
      <dgm:spPr/>
    </dgm:pt>
    <dgm:pt modelId="{A7A34D0F-364A-4058-9946-C942275197C8}" type="pres">
      <dgm:prSet presAssocID="{E1D2DF16-3089-4117-9761-4F1EBC8A8604}" presName="arrowWedge3" presStyleLbl="fgSibTrans2D1" presStyleIdx="2" presStyleCnt="4"/>
      <dgm:spPr/>
    </dgm:pt>
    <dgm:pt modelId="{0EE184E0-CE87-4C46-AFF4-7CB9AC683B99}" type="pres">
      <dgm:prSet presAssocID="{C1587672-6F7F-4367-B72D-B3A799C513B2}" presName="arrowWedge4" presStyleLbl="fgSibTrans2D1" presStyleIdx="3" presStyleCnt="4"/>
      <dgm:spPr/>
    </dgm:pt>
  </dgm:ptLst>
  <dgm:cxnLst>
    <dgm:cxn modelId="{5F290585-4A16-4B07-845A-716E0CA60097}" srcId="{44540748-3C3D-48B5-95EB-69F79B90441F}" destId="{9CDF2598-3CEB-4E77-AB56-82D143FDBACF}" srcOrd="3" destOrd="0" parTransId="{4FD68D80-D933-4CC8-A750-AB90F53E8023}" sibTransId="{C1587672-6F7F-4367-B72D-B3A799C513B2}"/>
    <dgm:cxn modelId="{95029B77-E6FB-44A0-A579-952D3DC8506C}" srcId="{44540748-3C3D-48B5-95EB-69F79B90441F}" destId="{C2FB1A6A-8220-4652-8E7E-4A1811B80830}" srcOrd="1" destOrd="0" parTransId="{E7B09E8B-004D-4B8B-8320-C38EBB092043}" sibTransId="{D6457D87-8FD7-487B-A592-B9E89E925DE5}"/>
    <dgm:cxn modelId="{7C84E0E2-85F2-43F5-AEEE-B66B7D3A1D17}" type="presOf" srcId="{C2FB1A6A-8220-4652-8E7E-4A1811B80830}" destId="{A005CEE1-4E22-4D11-8211-97602B2B2E77}" srcOrd="1" destOrd="0" presId="urn:microsoft.com/office/officeart/2005/8/layout/cycle8"/>
    <dgm:cxn modelId="{6902CE81-58E5-48AC-B85D-30D85EC01C60}" type="presOf" srcId="{44540748-3C3D-48B5-95EB-69F79B90441F}" destId="{7F9C6032-B369-4E0B-93D1-FE5CC5DA922D}" srcOrd="0" destOrd="0" presId="urn:microsoft.com/office/officeart/2005/8/layout/cycle8"/>
    <dgm:cxn modelId="{2498AC20-4930-4AAD-B5E7-B3A7FB5F8B90}" type="presOf" srcId="{9CDF2598-3CEB-4E77-AB56-82D143FDBACF}" destId="{51EF39C7-D40C-429E-96EC-0F2F06C86966}" srcOrd="1" destOrd="0" presId="urn:microsoft.com/office/officeart/2005/8/layout/cycle8"/>
    <dgm:cxn modelId="{E6D3FFB9-F36D-4B5C-A2D2-83D5D64B80EC}" type="presOf" srcId="{0101715A-78FA-4F66-8E26-861A31A54766}" destId="{93FE0915-2477-45E6-A9EE-E055512D4874}" srcOrd="1" destOrd="0" presId="urn:microsoft.com/office/officeart/2005/8/layout/cycle8"/>
    <dgm:cxn modelId="{287AE685-F42B-428F-ABC4-FCCC08CA4F46}" type="presOf" srcId="{0101715A-78FA-4F66-8E26-861A31A54766}" destId="{91A2F29A-B5F6-447B-BF33-088CF9E5B3E9}" srcOrd="0" destOrd="0" presId="urn:microsoft.com/office/officeart/2005/8/layout/cycle8"/>
    <dgm:cxn modelId="{F46EE7E1-A00F-411B-85A2-D1EF4A19BE70}" type="presOf" srcId="{C2FB1A6A-8220-4652-8E7E-4A1811B80830}" destId="{97BB9DA9-FF0E-4151-B3ED-E2AE0F4F47F4}" srcOrd="0" destOrd="0" presId="urn:microsoft.com/office/officeart/2005/8/layout/cycle8"/>
    <dgm:cxn modelId="{F892480D-32A4-4FDA-B656-29F862FAA3B8}" type="presOf" srcId="{9CDF2598-3CEB-4E77-AB56-82D143FDBACF}" destId="{98EBBCA9-8075-4A7C-89ED-EBD307ADDBC7}" srcOrd="0" destOrd="0" presId="urn:microsoft.com/office/officeart/2005/8/layout/cycle8"/>
    <dgm:cxn modelId="{E9B4361B-2A10-48C3-B7BC-60E873AD610B}" srcId="{44540748-3C3D-48B5-95EB-69F79B90441F}" destId="{449F0979-0EFA-4323-8CA1-925D0FA612C9}" srcOrd="0" destOrd="0" parTransId="{11DA96F2-A01B-4382-AE5E-DE5F1EFC26B6}" sibTransId="{519852DC-6E45-4075-A53D-A21E188E3017}"/>
    <dgm:cxn modelId="{047CCBB6-006E-4BEC-A2B0-4A9CD82B63FA}" srcId="{44540748-3C3D-48B5-95EB-69F79B90441F}" destId="{0101715A-78FA-4F66-8E26-861A31A54766}" srcOrd="2" destOrd="0" parTransId="{7CA65D6B-76F9-4738-A5C2-B46681E28A0E}" sibTransId="{E1D2DF16-3089-4117-9761-4F1EBC8A8604}"/>
    <dgm:cxn modelId="{DDC22F2E-FAD3-4303-BDBD-6C5538411842}" type="presOf" srcId="{449F0979-0EFA-4323-8CA1-925D0FA612C9}" destId="{038A27E0-EBA1-441E-A22C-FE811477ED23}" srcOrd="1" destOrd="0" presId="urn:microsoft.com/office/officeart/2005/8/layout/cycle8"/>
    <dgm:cxn modelId="{01C6C74F-ECE4-401B-871F-FD91F38478FC}" type="presOf" srcId="{449F0979-0EFA-4323-8CA1-925D0FA612C9}" destId="{73D35AF1-E76E-4E5A-BD63-554A218BEE9F}" srcOrd="0" destOrd="0" presId="urn:microsoft.com/office/officeart/2005/8/layout/cycle8"/>
    <dgm:cxn modelId="{2A36A07B-9A3E-40A6-930F-100EC2629E9E}" type="presParOf" srcId="{7F9C6032-B369-4E0B-93D1-FE5CC5DA922D}" destId="{73D35AF1-E76E-4E5A-BD63-554A218BEE9F}" srcOrd="0" destOrd="0" presId="urn:microsoft.com/office/officeart/2005/8/layout/cycle8"/>
    <dgm:cxn modelId="{F043542A-4772-4890-AB4A-AA28F60B0471}" type="presParOf" srcId="{7F9C6032-B369-4E0B-93D1-FE5CC5DA922D}" destId="{6AD92906-641C-4D66-89F5-D235104B0FDE}" srcOrd="1" destOrd="0" presId="urn:microsoft.com/office/officeart/2005/8/layout/cycle8"/>
    <dgm:cxn modelId="{6FFA2688-6728-445C-90F5-227947AFD811}" type="presParOf" srcId="{7F9C6032-B369-4E0B-93D1-FE5CC5DA922D}" destId="{DF82D66D-39CF-4AB3-A7F6-0D2D29077E84}" srcOrd="2" destOrd="0" presId="urn:microsoft.com/office/officeart/2005/8/layout/cycle8"/>
    <dgm:cxn modelId="{8EF062C3-40CD-4B6A-8C53-B957B41B0041}" type="presParOf" srcId="{7F9C6032-B369-4E0B-93D1-FE5CC5DA922D}" destId="{038A27E0-EBA1-441E-A22C-FE811477ED23}" srcOrd="3" destOrd="0" presId="urn:microsoft.com/office/officeart/2005/8/layout/cycle8"/>
    <dgm:cxn modelId="{C08C5DA5-D5C2-4740-8D21-049D7A25D603}" type="presParOf" srcId="{7F9C6032-B369-4E0B-93D1-FE5CC5DA922D}" destId="{97BB9DA9-FF0E-4151-B3ED-E2AE0F4F47F4}" srcOrd="4" destOrd="0" presId="urn:microsoft.com/office/officeart/2005/8/layout/cycle8"/>
    <dgm:cxn modelId="{D30A457B-2F7E-4213-8251-F2D7FA018EDC}" type="presParOf" srcId="{7F9C6032-B369-4E0B-93D1-FE5CC5DA922D}" destId="{3C36BC7B-74D8-424A-A542-F250BB9ABACF}" srcOrd="5" destOrd="0" presId="urn:microsoft.com/office/officeart/2005/8/layout/cycle8"/>
    <dgm:cxn modelId="{AC3B0303-8D2B-4EF9-AB49-12386E8D1B70}" type="presParOf" srcId="{7F9C6032-B369-4E0B-93D1-FE5CC5DA922D}" destId="{905223CE-0699-44EB-84F3-A3BB873D2D9E}" srcOrd="6" destOrd="0" presId="urn:microsoft.com/office/officeart/2005/8/layout/cycle8"/>
    <dgm:cxn modelId="{B8D44E51-2972-4C89-83F4-F85EE8E9D30F}" type="presParOf" srcId="{7F9C6032-B369-4E0B-93D1-FE5CC5DA922D}" destId="{A005CEE1-4E22-4D11-8211-97602B2B2E77}" srcOrd="7" destOrd="0" presId="urn:microsoft.com/office/officeart/2005/8/layout/cycle8"/>
    <dgm:cxn modelId="{6C95CFCC-56F6-4901-9BBF-94BE9D128A97}" type="presParOf" srcId="{7F9C6032-B369-4E0B-93D1-FE5CC5DA922D}" destId="{91A2F29A-B5F6-447B-BF33-088CF9E5B3E9}" srcOrd="8" destOrd="0" presId="urn:microsoft.com/office/officeart/2005/8/layout/cycle8"/>
    <dgm:cxn modelId="{9D9F3A90-E648-4F4E-97BA-DBE01E8AF4A7}" type="presParOf" srcId="{7F9C6032-B369-4E0B-93D1-FE5CC5DA922D}" destId="{3D5FC69A-E4F5-493C-B3C0-43D40A951E85}" srcOrd="9" destOrd="0" presId="urn:microsoft.com/office/officeart/2005/8/layout/cycle8"/>
    <dgm:cxn modelId="{B34CF5D3-A43E-47B9-BDD4-730AF78B2D54}" type="presParOf" srcId="{7F9C6032-B369-4E0B-93D1-FE5CC5DA922D}" destId="{7370E34F-CAEA-473B-97B5-527C0D7AA084}" srcOrd="10" destOrd="0" presId="urn:microsoft.com/office/officeart/2005/8/layout/cycle8"/>
    <dgm:cxn modelId="{7B8B1C35-2833-4EDC-B294-C1029E6C7A75}" type="presParOf" srcId="{7F9C6032-B369-4E0B-93D1-FE5CC5DA922D}" destId="{93FE0915-2477-45E6-A9EE-E055512D4874}" srcOrd="11" destOrd="0" presId="urn:microsoft.com/office/officeart/2005/8/layout/cycle8"/>
    <dgm:cxn modelId="{E7282BC4-B077-4330-BDB2-541187567688}" type="presParOf" srcId="{7F9C6032-B369-4E0B-93D1-FE5CC5DA922D}" destId="{98EBBCA9-8075-4A7C-89ED-EBD307ADDBC7}" srcOrd="12" destOrd="0" presId="urn:microsoft.com/office/officeart/2005/8/layout/cycle8"/>
    <dgm:cxn modelId="{72B366BB-6684-4B0D-B5A6-9ECD654E32E7}" type="presParOf" srcId="{7F9C6032-B369-4E0B-93D1-FE5CC5DA922D}" destId="{1920B953-8451-4A72-A4D4-99E32E1AD8DD}" srcOrd="13" destOrd="0" presId="urn:microsoft.com/office/officeart/2005/8/layout/cycle8"/>
    <dgm:cxn modelId="{C6051DC1-904B-4B3D-91BD-1E8B05E69615}" type="presParOf" srcId="{7F9C6032-B369-4E0B-93D1-FE5CC5DA922D}" destId="{5920A28E-E70C-4A2D-B8BE-E135E574104F}" srcOrd="14" destOrd="0" presId="urn:microsoft.com/office/officeart/2005/8/layout/cycle8"/>
    <dgm:cxn modelId="{13CD1F82-BCFD-418D-9B17-284CF6AD6493}" type="presParOf" srcId="{7F9C6032-B369-4E0B-93D1-FE5CC5DA922D}" destId="{51EF39C7-D40C-429E-96EC-0F2F06C86966}" srcOrd="15" destOrd="0" presId="urn:microsoft.com/office/officeart/2005/8/layout/cycle8"/>
    <dgm:cxn modelId="{DF5D7BBB-AC1D-4EE4-87D7-DE2A0FB52DA5}" type="presParOf" srcId="{7F9C6032-B369-4E0B-93D1-FE5CC5DA922D}" destId="{5631D671-3BE7-4C6F-AB7D-F4C3BE856A4D}" srcOrd="16" destOrd="0" presId="urn:microsoft.com/office/officeart/2005/8/layout/cycle8"/>
    <dgm:cxn modelId="{83BE8FAD-1024-4C2B-9F7D-14FA31C40ACC}" type="presParOf" srcId="{7F9C6032-B369-4E0B-93D1-FE5CC5DA922D}" destId="{DE6DFC55-6AAD-434F-B9DC-0BC1FA2E4898}" srcOrd="17" destOrd="0" presId="urn:microsoft.com/office/officeart/2005/8/layout/cycle8"/>
    <dgm:cxn modelId="{017E8D5D-5D47-44AD-989A-91C72CB2B28F}" type="presParOf" srcId="{7F9C6032-B369-4E0B-93D1-FE5CC5DA922D}" destId="{A7A34D0F-364A-4058-9946-C942275197C8}" srcOrd="18" destOrd="0" presId="urn:microsoft.com/office/officeart/2005/8/layout/cycle8"/>
    <dgm:cxn modelId="{33637CC8-EDF8-4863-A4A7-1F47A69BF70E}" type="presParOf" srcId="{7F9C6032-B369-4E0B-93D1-FE5CC5DA922D}" destId="{0EE184E0-CE87-4C46-AFF4-7CB9AC683B99}" srcOrd="19"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16AFB3-C216-48F3-9348-AA15063B7286}" type="doc">
      <dgm:prSet loTypeId="urn:microsoft.com/office/officeart/2005/8/layout/cycle2" loCatId="cycle" qsTypeId="urn:microsoft.com/office/officeart/2005/8/quickstyle/3d7" qsCatId="3D" csTypeId="urn:microsoft.com/office/officeart/2005/8/colors/accent1_2" csCatId="accent1" phldr="1"/>
      <dgm:spPr/>
      <dgm:t>
        <a:bodyPr/>
        <a:lstStyle/>
        <a:p>
          <a:endParaRPr lang="es-EC"/>
        </a:p>
      </dgm:t>
    </dgm:pt>
    <dgm:pt modelId="{65AAB1F4-9A38-485E-B14A-687A36D3C4ED}">
      <dgm:prSet phldrT="[Texto]"/>
      <dgm:spPr/>
      <dgm:t>
        <a:bodyPr/>
        <a:lstStyle/>
        <a:p>
          <a:r>
            <a:rPr lang="es-ES" b="1" smtClean="0"/>
            <a:t>PARADIGMA DE INVESTIGACIÓN.</a:t>
          </a:r>
          <a:endParaRPr lang="es-EC" b="1" dirty="0"/>
        </a:p>
      </dgm:t>
    </dgm:pt>
    <dgm:pt modelId="{1E3C98D7-BA5E-4347-8FEE-9AAEDC2F68BB}" type="parTrans" cxnId="{EF3E19A0-512A-4135-BD99-19C96A77A5A0}">
      <dgm:prSet/>
      <dgm:spPr/>
      <dgm:t>
        <a:bodyPr/>
        <a:lstStyle/>
        <a:p>
          <a:endParaRPr lang="es-EC" b="1">
            <a:solidFill>
              <a:schemeClr val="tx1"/>
            </a:solidFill>
          </a:endParaRPr>
        </a:p>
      </dgm:t>
    </dgm:pt>
    <dgm:pt modelId="{DABBD78B-09AB-4292-AD92-1BEBD2FBB69C}" type="sibTrans" cxnId="{EF3E19A0-512A-4135-BD99-19C96A77A5A0}">
      <dgm:prSet/>
      <dgm:spPr/>
      <dgm:t>
        <a:bodyPr/>
        <a:lstStyle/>
        <a:p>
          <a:endParaRPr lang="es-EC" b="1">
            <a:solidFill>
              <a:schemeClr val="tx1"/>
            </a:solidFill>
          </a:endParaRPr>
        </a:p>
      </dgm:t>
    </dgm:pt>
    <dgm:pt modelId="{7BD4B8CF-F062-40EC-AC55-7BA5E139A783}">
      <dgm:prSet phldrT="[Texto]"/>
      <dgm:spPr/>
      <dgm:t>
        <a:bodyPr/>
        <a:lstStyle/>
        <a:p>
          <a:r>
            <a:rPr lang="es-ES" b="1" smtClean="0"/>
            <a:t>NIVEL Y TIPO DE INVESTIGACIÓN.</a:t>
          </a:r>
          <a:endParaRPr lang="es-EC" b="1" dirty="0"/>
        </a:p>
      </dgm:t>
    </dgm:pt>
    <dgm:pt modelId="{29ECCD57-6F1B-41D4-8A2F-66A523CB3B6B}" type="parTrans" cxnId="{0712690E-2192-4E69-8217-B393B17D757B}">
      <dgm:prSet/>
      <dgm:spPr/>
      <dgm:t>
        <a:bodyPr/>
        <a:lstStyle/>
        <a:p>
          <a:endParaRPr lang="es-EC" b="1">
            <a:solidFill>
              <a:schemeClr val="tx1"/>
            </a:solidFill>
          </a:endParaRPr>
        </a:p>
      </dgm:t>
    </dgm:pt>
    <dgm:pt modelId="{133E8C91-F7BB-43E4-8DB0-844A36732ADD}" type="sibTrans" cxnId="{0712690E-2192-4E69-8217-B393B17D757B}">
      <dgm:prSet/>
      <dgm:spPr/>
      <dgm:t>
        <a:bodyPr/>
        <a:lstStyle/>
        <a:p>
          <a:endParaRPr lang="es-EC" b="1">
            <a:solidFill>
              <a:schemeClr val="tx1"/>
            </a:solidFill>
          </a:endParaRPr>
        </a:p>
      </dgm:t>
    </dgm:pt>
    <dgm:pt modelId="{3A837A5A-C543-44A9-B265-D0D02684FA95}">
      <dgm:prSet phldrT="[Texto]"/>
      <dgm:spPr/>
      <dgm:t>
        <a:bodyPr/>
        <a:lstStyle/>
        <a:p>
          <a:pPr algn="ctr"/>
          <a:r>
            <a:rPr lang="es-ES" b="1" smtClean="0"/>
            <a:t>MÉTODOS DE INVESTIGACIÓN</a:t>
          </a:r>
          <a:endParaRPr lang="es-EC" b="1" dirty="0"/>
        </a:p>
      </dgm:t>
    </dgm:pt>
    <dgm:pt modelId="{1485D9C3-B9CC-4B90-8E70-75530D72B25C}" type="parTrans" cxnId="{7EF4F001-2CA3-453F-9DFF-187CBE6984F9}">
      <dgm:prSet/>
      <dgm:spPr/>
      <dgm:t>
        <a:bodyPr/>
        <a:lstStyle/>
        <a:p>
          <a:endParaRPr lang="es-EC" b="1">
            <a:solidFill>
              <a:schemeClr val="tx1"/>
            </a:solidFill>
          </a:endParaRPr>
        </a:p>
      </dgm:t>
    </dgm:pt>
    <dgm:pt modelId="{E6C62274-61BD-4D88-A9C8-8F4C7116F024}" type="sibTrans" cxnId="{7EF4F001-2CA3-453F-9DFF-187CBE6984F9}">
      <dgm:prSet/>
      <dgm:spPr/>
      <dgm:t>
        <a:bodyPr/>
        <a:lstStyle/>
        <a:p>
          <a:endParaRPr lang="es-EC" b="1">
            <a:solidFill>
              <a:schemeClr val="tx1"/>
            </a:solidFill>
          </a:endParaRPr>
        </a:p>
      </dgm:t>
    </dgm:pt>
    <dgm:pt modelId="{051ED7E5-A2C1-4787-9D3E-ECD508107A20}">
      <dgm:prSet phldrT="[Texto]"/>
      <dgm:spPr/>
      <dgm:t>
        <a:bodyPr/>
        <a:lstStyle/>
        <a:p>
          <a:pPr algn="ctr"/>
          <a:r>
            <a:rPr lang="es-ES" b="1" dirty="0" smtClean="0"/>
            <a:t>TÉCNICAS E INSTRUMENTOS DE RECOLECCIÓN DE DATOS.</a:t>
          </a:r>
          <a:endParaRPr lang="es-EC" b="1" dirty="0"/>
        </a:p>
      </dgm:t>
    </dgm:pt>
    <dgm:pt modelId="{57F97674-4C07-405C-A2A0-B921F0896C46}" type="parTrans" cxnId="{F0DB1F39-A50C-4711-8482-85B643BAE766}">
      <dgm:prSet/>
      <dgm:spPr/>
      <dgm:t>
        <a:bodyPr/>
        <a:lstStyle/>
        <a:p>
          <a:endParaRPr lang="es-EC" b="1">
            <a:solidFill>
              <a:schemeClr val="tx1"/>
            </a:solidFill>
          </a:endParaRPr>
        </a:p>
      </dgm:t>
    </dgm:pt>
    <dgm:pt modelId="{49F1915C-1191-48E7-83C2-1A0ED7A5D4ED}" type="sibTrans" cxnId="{F0DB1F39-A50C-4711-8482-85B643BAE766}">
      <dgm:prSet/>
      <dgm:spPr/>
      <dgm:t>
        <a:bodyPr/>
        <a:lstStyle/>
        <a:p>
          <a:endParaRPr lang="es-EC" b="1">
            <a:solidFill>
              <a:schemeClr val="tx1"/>
            </a:solidFill>
          </a:endParaRPr>
        </a:p>
      </dgm:t>
    </dgm:pt>
    <dgm:pt modelId="{837EC5D7-B7AD-465A-82AD-C8617048F3AF}">
      <dgm:prSet/>
      <dgm:spPr/>
      <dgm:t>
        <a:bodyPr/>
        <a:lstStyle/>
        <a:p>
          <a:pPr algn="ctr"/>
          <a:r>
            <a:rPr lang="es-ES" b="1" cap="all" smtClean="0"/>
            <a:t>MÉTODO  INDUCTIVO </a:t>
          </a:r>
          <a:endParaRPr lang="es-EC" b="1" cap="all" dirty="0" smtClean="0"/>
        </a:p>
      </dgm:t>
    </dgm:pt>
    <dgm:pt modelId="{46C84A9A-2151-4226-91E7-25C9E9AB8AD4}" type="parTrans" cxnId="{0C7C75B2-3614-468F-89C9-EF86811DB0FE}">
      <dgm:prSet/>
      <dgm:spPr/>
      <dgm:t>
        <a:bodyPr/>
        <a:lstStyle/>
        <a:p>
          <a:endParaRPr lang="es-EC" b="1">
            <a:solidFill>
              <a:schemeClr val="tx1"/>
            </a:solidFill>
          </a:endParaRPr>
        </a:p>
      </dgm:t>
    </dgm:pt>
    <dgm:pt modelId="{5806F2A7-9938-4244-94FB-555F811A406D}" type="sibTrans" cxnId="{0C7C75B2-3614-468F-89C9-EF86811DB0FE}">
      <dgm:prSet/>
      <dgm:spPr/>
      <dgm:t>
        <a:bodyPr/>
        <a:lstStyle/>
        <a:p>
          <a:endParaRPr lang="es-EC" b="1">
            <a:solidFill>
              <a:schemeClr val="tx1"/>
            </a:solidFill>
          </a:endParaRPr>
        </a:p>
      </dgm:t>
    </dgm:pt>
    <dgm:pt modelId="{42E88166-AAC0-46C8-BCF8-2BE79F2E670B}">
      <dgm:prSet/>
      <dgm:spPr/>
      <dgm:t>
        <a:bodyPr/>
        <a:lstStyle/>
        <a:p>
          <a:pPr algn="ctr"/>
          <a:r>
            <a:rPr lang="es-ES" b="1" cap="all" smtClean="0"/>
            <a:t>MÉTODO DEDUCTIVO</a:t>
          </a:r>
          <a:endParaRPr lang="es-EC" b="1" cap="all" dirty="0" smtClean="0"/>
        </a:p>
      </dgm:t>
    </dgm:pt>
    <dgm:pt modelId="{74F7FF28-C783-4EAB-B95D-7642FAECEFD3}" type="parTrans" cxnId="{E74E87A4-6F76-4B95-A66C-9602968622B8}">
      <dgm:prSet/>
      <dgm:spPr/>
      <dgm:t>
        <a:bodyPr/>
        <a:lstStyle/>
        <a:p>
          <a:endParaRPr lang="es-EC" b="1">
            <a:solidFill>
              <a:schemeClr val="tx1"/>
            </a:solidFill>
          </a:endParaRPr>
        </a:p>
      </dgm:t>
    </dgm:pt>
    <dgm:pt modelId="{8C64A40C-7570-4A11-B369-FB5EA8DBDA21}" type="sibTrans" cxnId="{E74E87A4-6F76-4B95-A66C-9602968622B8}">
      <dgm:prSet/>
      <dgm:spPr/>
      <dgm:t>
        <a:bodyPr/>
        <a:lstStyle/>
        <a:p>
          <a:endParaRPr lang="es-EC" b="1">
            <a:solidFill>
              <a:schemeClr val="tx1"/>
            </a:solidFill>
          </a:endParaRPr>
        </a:p>
      </dgm:t>
    </dgm:pt>
    <dgm:pt modelId="{1AB9FA4F-A215-4EFB-8497-9B3C9BD7ABD8}">
      <dgm:prSet/>
      <dgm:spPr/>
      <dgm:t>
        <a:bodyPr/>
        <a:lstStyle/>
        <a:p>
          <a:pPr algn="ctr"/>
          <a:r>
            <a:rPr lang="es-ES" b="1" cap="all" dirty="0" smtClean="0"/>
            <a:t>MÉTODO SINTÉTICO</a:t>
          </a:r>
          <a:endParaRPr lang="es-EC" b="1" cap="all" dirty="0" smtClean="0"/>
        </a:p>
      </dgm:t>
    </dgm:pt>
    <dgm:pt modelId="{8E35F1ED-3F85-45A4-85D0-58278B5AB213}" type="parTrans" cxnId="{BE9B8F7D-0AE3-4505-A456-84648800D632}">
      <dgm:prSet/>
      <dgm:spPr/>
      <dgm:t>
        <a:bodyPr/>
        <a:lstStyle/>
        <a:p>
          <a:endParaRPr lang="es-EC" b="1">
            <a:solidFill>
              <a:schemeClr val="tx1"/>
            </a:solidFill>
          </a:endParaRPr>
        </a:p>
      </dgm:t>
    </dgm:pt>
    <dgm:pt modelId="{990A8032-3F5A-4DF7-905F-C67E124725F2}" type="sibTrans" cxnId="{BE9B8F7D-0AE3-4505-A456-84648800D632}">
      <dgm:prSet/>
      <dgm:spPr/>
      <dgm:t>
        <a:bodyPr/>
        <a:lstStyle/>
        <a:p>
          <a:endParaRPr lang="es-EC" b="1">
            <a:solidFill>
              <a:schemeClr val="tx1"/>
            </a:solidFill>
          </a:endParaRPr>
        </a:p>
      </dgm:t>
    </dgm:pt>
    <dgm:pt modelId="{EC2FE292-25FC-4732-9671-0DCF3A5FEA17}">
      <dgm:prSet/>
      <dgm:spPr/>
      <dgm:t>
        <a:bodyPr/>
        <a:lstStyle/>
        <a:p>
          <a:pPr algn="ctr"/>
          <a:r>
            <a:rPr lang="es-EC" b="1" cap="all" dirty="0" smtClean="0"/>
            <a:t>POBLACIÓN Y MUESTRA</a:t>
          </a:r>
        </a:p>
      </dgm:t>
    </dgm:pt>
    <dgm:pt modelId="{E9DB659B-5AC8-4E28-8FFC-06E3AD124933}" type="parTrans" cxnId="{767D44F1-F410-4CC0-B20D-40B7D0397AD6}">
      <dgm:prSet/>
      <dgm:spPr/>
      <dgm:t>
        <a:bodyPr/>
        <a:lstStyle/>
        <a:p>
          <a:endParaRPr lang="es-EC"/>
        </a:p>
      </dgm:t>
    </dgm:pt>
    <dgm:pt modelId="{44EBB3EA-66BB-40C4-8F15-0393087018DB}" type="sibTrans" cxnId="{767D44F1-F410-4CC0-B20D-40B7D0397AD6}">
      <dgm:prSet/>
      <dgm:spPr/>
      <dgm:t>
        <a:bodyPr/>
        <a:lstStyle/>
        <a:p>
          <a:endParaRPr lang="es-EC"/>
        </a:p>
      </dgm:t>
    </dgm:pt>
    <dgm:pt modelId="{29DF97A6-CBC0-4B15-A702-472F03070ECE}" type="pres">
      <dgm:prSet presAssocID="{EA16AFB3-C216-48F3-9348-AA15063B7286}" presName="cycle" presStyleCnt="0">
        <dgm:presLayoutVars>
          <dgm:dir/>
          <dgm:resizeHandles val="exact"/>
        </dgm:presLayoutVars>
      </dgm:prSet>
      <dgm:spPr/>
      <dgm:t>
        <a:bodyPr/>
        <a:lstStyle/>
        <a:p>
          <a:endParaRPr lang="es-EC"/>
        </a:p>
      </dgm:t>
    </dgm:pt>
    <dgm:pt modelId="{A5E11A69-0598-44E1-907E-49878AB879F0}" type="pres">
      <dgm:prSet presAssocID="{65AAB1F4-9A38-485E-B14A-687A36D3C4ED}" presName="node" presStyleLbl="node1" presStyleIdx="0" presStyleCnt="5" custScaleX="128795" custScaleY="92511">
        <dgm:presLayoutVars>
          <dgm:bulletEnabled val="1"/>
        </dgm:presLayoutVars>
      </dgm:prSet>
      <dgm:spPr/>
      <dgm:t>
        <a:bodyPr/>
        <a:lstStyle/>
        <a:p>
          <a:endParaRPr lang="es-EC"/>
        </a:p>
      </dgm:t>
    </dgm:pt>
    <dgm:pt modelId="{DB0AC997-9BE6-4C4E-9BF8-891659BA2A93}" type="pres">
      <dgm:prSet presAssocID="{DABBD78B-09AB-4292-AD92-1BEBD2FBB69C}" presName="sibTrans" presStyleLbl="sibTrans2D1" presStyleIdx="0" presStyleCnt="5"/>
      <dgm:spPr/>
      <dgm:t>
        <a:bodyPr/>
        <a:lstStyle/>
        <a:p>
          <a:endParaRPr lang="es-EC"/>
        </a:p>
      </dgm:t>
    </dgm:pt>
    <dgm:pt modelId="{95898787-2143-467D-80A8-FF974EFCA66B}" type="pres">
      <dgm:prSet presAssocID="{DABBD78B-09AB-4292-AD92-1BEBD2FBB69C}" presName="connectorText" presStyleLbl="sibTrans2D1" presStyleIdx="0" presStyleCnt="5"/>
      <dgm:spPr/>
      <dgm:t>
        <a:bodyPr/>
        <a:lstStyle/>
        <a:p>
          <a:endParaRPr lang="es-EC"/>
        </a:p>
      </dgm:t>
    </dgm:pt>
    <dgm:pt modelId="{BB814619-CCB6-49B4-BEBB-6DF7C1B12501}" type="pres">
      <dgm:prSet presAssocID="{7BD4B8CF-F062-40EC-AC55-7BA5E139A783}" presName="node" presStyleLbl="node1" presStyleIdx="1" presStyleCnt="5" custScaleX="144508" custScaleY="119895" custRadScaleRad="156116" custRadScaleInc="-4264">
        <dgm:presLayoutVars>
          <dgm:bulletEnabled val="1"/>
        </dgm:presLayoutVars>
      </dgm:prSet>
      <dgm:spPr/>
      <dgm:t>
        <a:bodyPr/>
        <a:lstStyle/>
        <a:p>
          <a:endParaRPr lang="es-EC"/>
        </a:p>
      </dgm:t>
    </dgm:pt>
    <dgm:pt modelId="{691392C7-00B0-4873-9DE5-1A3690AAA335}" type="pres">
      <dgm:prSet presAssocID="{133E8C91-F7BB-43E4-8DB0-844A36732ADD}" presName="sibTrans" presStyleLbl="sibTrans2D1" presStyleIdx="1" presStyleCnt="5"/>
      <dgm:spPr/>
      <dgm:t>
        <a:bodyPr/>
        <a:lstStyle/>
        <a:p>
          <a:endParaRPr lang="es-EC"/>
        </a:p>
      </dgm:t>
    </dgm:pt>
    <dgm:pt modelId="{73972C4C-9550-4226-87E2-9BD80F087FEB}" type="pres">
      <dgm:prSet presAssocID="{133E8C91-F7BB-43E4-8DB0-844A36732ADD}" presName="connectorText" presStyleLbl="sibTrans2D1" presStyleIdx="1" presStyleCnt="5"/>
      <dgm:spPr/>
      <dgm:t>
        <a:bodyPr/>
        <a:lstStyle/>
        <a:p>
          <a:endParaRPr lang="es-EC"/>
        </a:p>
      </dgm:t>
    </dgm:pt>
    <dgm:pt modelId="{715AF927-5F8F-40CC-8B81-310D7C62D6CF}" type="pres">
      <dgm:prSet presAssocID="{3A837A5A-C543-44A9-B265-D0D02684FA95}" presName="node" presStyleLbl="node1" presStyleIdx="2" presStyleCnt="5" custScaleX="162591" custScaleY="108366">
        <dgm:presLayoutVars>
          <dgm:bulletEnabled val="1"/>
        </dgm:presLayoutVars>
      </dgm:prSet>
      <dgm:spPr/>
      <dgm:t>
        <a:bodyPr/>
        <a:lstStyle/>
        <a:p>
          <a:endParaRPr lang="es-EC"/>
        </a:p>
      </dgm:t>
    </dgm:pt>
    <dgm:pt modelId="{9F30673D-963E-4233-A42E-8BD3104EB874}" type="pres">
      <dgm:prSet presAssocID="{E6C62274-61BD-4D88-A9C8-8F4C7116F024}" presName="sibTrans" presStyleLbl="sibTrans2D1" presStyleIdx="2" presStyleCnt="5"/>
      <dgm:spPr/>
      <dgm:t>
        <a:bodyPr/>
        <a:lstStyle/>
        <a:p>
          <a:endParaRPr lang="es-EC"/>
        </a:p>
      </dgm:t>
    </dgm:pt>
    <dgm:pt modelId="{E842B903-3116-45F5-A514-A690ABBEED8B}" type="pres">
      <dgm:prSet presAssocID="{E6C62274-61BD-4D88-A9C8-8F4C7116F024}" presName="connectorText" presStyleLbl="sibTrans2D1" presStyleIdx="2" presStyleCnt="5"/>
      <dgm:spPr/>
      <dgm:t>
        <a:bodyPr/>
        <a:lstStyle/>
        <a:p>
          <a:endParaRPr lang="es-EC"/>
        </a:p>
      </dgm:t>
    </dgm:pt>
    <dgm:pt modelId="{7B1B5EF9-EB24-4DB0-B8AC-11CE2EA8695B}" type="pres">
      <dgm:prSet presAssocID="{EC2FE292-25FC-4732-9671-0DCF3A5FEA17}" presName="node" presStyleLbl="node1" presStyleIdx="3" presStyleCnt="5" custRadScaleRad="138956" custRadScaleInc="61428">
        <dgm:presLayoutVars>
          <dgm:bulletEnabled val="1"/>
        </dgm:presLayoutVars>
      </dgm:prSet>
      <dgm:spPr/>
      <dgm:t>
        <a:bodyPr/>
        <a:lstStyle/>
        <a:p>
          <a:endParaRPr lang="es-EC"/>
        </a:p>
      </dgm:t>
    </dgm:pt>
    <dgm:pt modelId="{6874EE44-6F8A-41F7-AD47-169EAD77B165}" type="pres">
      <dgm:prSet presAssocID="{44EBB3EA-66BB-40C4-8F15-0393087018DB}" presName="sibTrans" presStyleLbl="sibTrans2D1" presStyleIdx="3" presStyleCnt="5"/>
      <dgm:spPr/>
      <dgm:t>
        <a:bodyPr/>
        <a:lstStyle/>
        <a:p>
          <a:endParaRPr lang="es-EC"/>
        </a:p>
      </dgm:t>
    </dgm:pt>
    <dgm:pt modelId="{E7336FED-B8D5-42FF-AA75-0D55E044F157}" type="pres">
      <dgm:prSet presAssocID="{44EBB3EA-66BB-40C4-8F15-0393087018DB}" presName="connectorText" presStyleLbl="sibTrans2D1" presStyleIdx="3" presStyleCnt="5"/>
      <dgm:spPr/>
      <dgm:t>
        <a:bodyPr/>
        <a:lstStyle/>
        <a:p>
          <a:endParaRPr lang="es-EC"/>
        </a:p>
      </dgm:t>
    </dgm:pt>
    <dgm:pt modelId="{09FCD735-EF36-4829-AFF3-45E3A136CFB0}" type="pres">
      <dgm:prSet presAssocID="{051ED7E5-A2C1-4787-9D3E-ECD508107A20}" presName="node" presStyleLbl="node1" presStyleIdx="4" presStyleCnt="5" custScaleX="142445" custScaleY="104325" custRadScaleRad="171175" custRadScaleInc="3424">
        <dgm:presLayoutVars>
          <dgm:bulletEnabled val="1"/>
        </dgm:presLayoutVars>
      </dgm:prSet>
      <dgm:spPr/>
      <dgm:t>
        <a:bodyPr/>
        <a:lstStyle/>
        <a:p>
          <a:endParaRPr lang="es-EC"/>
        </a:p>
      </dgm:t>
    </dgm:pt>
    <dgm:pt modelId="{CCBD9A7A-47E5-4B9D-A4A0-18F1B2104AAD}" type="pres">
      <dgm:prSet presAssocID="{49F1915C-1191-48E7-83C2-1A0ED7A5D4ED}" presName="sibTrans" presStyleLbl="sibTrans2D1" presStyleIdx="4" presStyleCnt="5"/>
      <dgm:spPr/>
      <dgm:t>
        <a:bodyPr/>
        <a:lstStyle/>
        <a:p>
          <a:endParaRPr lang="es-EC"/>
        </a:p>
      </dgm:t>
    </dgm:pt>
    <dgm:pt modelId="{9A20F47C-59EF-4B39-BBAA-139BB36B449F}" type="pres">
      <dgm:prSet presAssocID="{49F1915C-1191-48E7-83C2-1A0ED7A5D4ED}" presName="connectorText" presStyleLbl="sibTrans2D1" presStyleIdx="4" presStyleCnt="5"/>
      <dgm:spPr/>
      <dgm:t>
        <a:bodyPr/>
        <a:lstStyle/>
        <a:p>
          <a:endParaRPr lang="es-EC"/>
        </a:p>
      </dgm:t>
    </dgm:pt>
  </dgm:ptLst>
  <dgm:cxnLst>
    <dgm:cxn modelId="{C14F5FB0-1C92-4892-9A7A-2B5423D9C518}" type="presOf" srcId="{1AB9FA4F-A215-4EFB-8497-9B3C9BD7ABD8}" destId="{715AF927-5F8F-40CC-8B81-310D7C62D6CF}" srcOrd="0" destOrd="3" presId="urn:microsoft.com/office/officeart/2005/8/layout/cycle2"/>
    <dgm:cxn modelId="{B6F329E6-BE21-4C0A-BB70-F2E0BCBD9EF7}" type="presOf" srcId="{3A837A5A-C543-44A9-B265-D0D02684FA95}" destId="{715AF927-5F8F-40CC-8B81-310D7C62D6CF}" srcOrd="0" destOrd="0" presId="urn:microsoft.com/office/officeart/2005/8/layout/cycle2"/>
    <dgm:cxn modelId="{E74E87A4-6F76-4B95-A66C-9602968622B8}" srcId="{3A837A5A-C543-44A9-B265-D0D02684FA95}" destId="{42E88166-AAC0-46C8-BCF8-2BE79F2E670B}" srcOrd="1" destOrd="0" parTransId="{74F7FF28-C783-4EAB-B95D-7642FAECEFD3}" sibTransId="{8C64A40C-7570-4A11-B369-FB5EA8DBDA21}"/>
    <dgm:cxn modelId="{FA808397-9652-4ACB-8DB2-9535722B94CA}" type="presOf" srcId="{44EBB3EA-66BB-40C4-8F15-0393087018DB}" destId="{6874EE44-6F8A-41F7-AD47-169EAD77B165}" srcOrd="0" destOrd="0" presId="urn:microsoft.com/office/officeart/2005/8/layout/cycle2"/>
    <dgm:cxn modelId="{A0CA091E-AD29-449B-B846-FCAE07BC785C}" type="presOf" srcId="{49F1915C-1191-48E7-83C2-1A0ED7A5D4ED}" destId="{CCBD9A7A-47E5-4B9D-A4A0-18F1B2104AAD}" srcOrd="0" destOrd="0" presId="urn:microsoft.com/office/officeart/2005/8/layout/cycle2"/>
    <dgm:cxn modelId="{BE9B8F7D-0AE3-4505-A456-84648800D632}" srcId="{3A837A5A-C543-44A9-B265-D0D02684FA95}" destId="{1AB9FA4F-A215-4EFB-8497-9B3C9BD7ABD8}" srcOrd="2" destOrd="0" parTransId="{8E35F1ED-3F85-45A4-85D0-58278B5AB213}" sibTransId="{990A8032-3F5A-4DF7-905F-C67E124725F2}"/>
    <dgm:cxn modelId="{3FB97546-AD36-4A27-97AA-ABAE3782063E}" type="presOf" srcId="{133E8C91-F7BB-43E4-8DB0-844A36732ADD}" destId="{691392C7-00B0-4873-9DE5-1A3690AAA335}" srcOrd="0" destOrd="0" presId="urn:microsoft.com/office/officeart/2005/8/layout/cycle2"/>
    <dgm:cxn modelId="{00D7CCB4-89C3-430D-8384-013B96EB7EB7}" type="presOf" srcId="{EC2FE292-25FC-4732-9671-0DCF3A5FEA17}" destId="{7B1B5EF9-EB24-4DB0-B8AC-11CE2EA8695B}" srcOrd="0" destOrd="0" presId="urn:microsoft.com/office/officeart/2005/8/layout/cycle2"/>
    <dgm:cxn modelId="{767D44F1-F410-4CC0-B20D-40B7D0397AD6}" srcId="{EA16AFB3-C216-48F3-9348-AA15063B7286}" destId="{EC2FE292-25FC-4732-9671-0DCF3A5FEA17}" srcOrd="3" destOrd="0" parTransId="{E9DB659B-5AC8-4E28-8FFC-06E3AD124933}" sibTransId="{44EBB3EA-66BB-40C4-8F15-0393087018DB}"/>
    <dgm:cxn modelId="{EF3E19A0-512A-4135-BD99-19C96A77A5A0}" srcId="{EA16AFB3-C216-48F3-9348-AA15063B7286}" destId="{65AAB1F4-9A38-485E-B14A-687A36D3C4ED}" srcOrd="0" destOrd="0" parTransId="{1E3C98D7-BA5E-4347-8FEE-9AAEDC2F68BB}" sibTransId="{DABBD78B-09AB-4292-AD92-1BEBD2FBB69C}"/>
    <dgm:cxn modelId="{0712690E-2192-4E69-8217-B393B17D757B}" srcId="{EA16AFB3-C216-48F3-9348-AA15063B7286}" destId="{7BD4B8CF-F062-40EC-AC55-7BA5E139A783}" srcOrd="1" destOrd="0" parTransId="{29ECCD57-6F1B-41D4-8A2F-66A523CB3B6B}" sibTransId="{133E8C91-F7BB-43E4-8DB0-844A36732ADD}"/>
    <dgm:cxn modelId="{6EED88D9-C6F0-49E2-9730-BBE5F6C64F5F}" type="presOf" srcId="{49F1915C-1191-48E7-83C2-1A0ED7A5D4ED}" destId="{9A20F47C-59EF-4B39-BBAA-139BB36B449F}" srcOrd="1" destOrd="0" presId="urn:microsoft.com/office/officeart/2005/8/layout/cycle2"/>
    <dgm:cxn modelId="{7B22126D-CF4C-4072-A275-A3ABD2298EFC}" type="presOf" srcId="{051ED7E5-A2C1-4787-9D3E-ECD508107A20}" destId="{09FCD735-EF36-4829-AFF3-45E3A136CFB0}" srcOrd="0" destOrd="0" presId="urn:microsoft.com/office/officeart/2005/8/layout/cycle2"/>
    <dgm:cxn modelId="{95F97867-920D-4EAF-B2D8-9C6574BCA225}" type="presOf" srcId="{DABBD78B-09AB-4292-AD92-1BEBD2FBB69C}" destId="{DB0AC997-9BE6-4C4E-9BF8-891659BA2A93}" srcOrd="0" destOrd="0" presId="urn:microsoft.com/office/officeart/2005/8/layout/cycle2"/>
    <dgm:cxn modelId="{2A170859-F5E1-48FD-AC55-232E5E790055}" type="presOf" srcId="{44EBB3EA-66BB-40C4-8F15-0393087018DB}" destId="{E7336FED-B8D5-42FF-AA75-0D55E044F157}" srcOrd="1" destOrd="0" presId="urn:microsoft.com/office/officeart/2005/8/layout/cycle2"/>
    <dgm:cxn modelId="{0C7C75B2-3614-468F-89C9-EF86811DB0FE}" srcId="{3A837A5A-C543-44A9-B265-D0D02684FA95}" destId="{837EC5D7-B7AD-465A-82AD-C8617048F3AF}" srcOrd="0" destOrd="0" parTransId="{46C84A9A-2151-4226-91E7-25C9E9AB8AD4}" sibTransId="{5806F2A7-9938-4244-94FB-555F811A406D}"/>
    <dgm:cxn modelId="{FC5486CB-918F-4E3D-9E33-5067C875DD4A}" type="presOf" srcId="{7BD4B8CF-F062-40EC-AC55-7BA5E139A783}" destId="{BB814619-CCB6-49B4-BEBB-6DF7C1B12501}" srcOrd="0" destOrd="0" presId="urn:microsoft.com/office/officeart/2005/8/layout/cycle2"/>
    <dgm:cxn modelId="{893DF191-B6C0-47B0-8618-67676D14FD37}" type="presOf" srcId="{E6C62274-61BD-4D88-A9C8-8F4C7116F024}" destId="{9F30673D-963E-4233-A42E-8BD3104EB874}" srcOrd="0" destOrd="0" presId="urn:microsoft.com/office/officeart/2005/8/layout/cycle2"/>
    <dgm:cxn modelId="{81B5DC57-843E-41D0-9224-2A73140A3CDC}" type="presOf" srcId="{E6C62274-61BD-4D88-A9C8-8F4C7116F024}" destId="{E842B903-3116-45F5-A514-A690ABBEED8B}" srcOrd="1" destOrd="0" presId="urn:microsoft.com/office/officeart/2005/8/layout/cycle2"/>
    <dgm:cxn modelId="{DE77420E-F869-4745-9507-6C79426790FD}" type="presOf" srcId="{133E8C91-F7BB-43E4-8DB0-844A36732ADD}" destId="{73972C4C-9550-4226-87E2-9BD80F087FEB}" srcOrd="1" destOrd="0" presId="urn:microsoft.com/office/officeart/2005/8/layout/cycle2"/>
    <dgm:cxn modelId="{4CBFEC68-49A4-4CDD-98CB-6D1AEFFC653B}" type="presOf" srcId="{837EC5D7-B7AD-465A-82AD-C8617048F3AF}" destId="{715AF927-5F8F-40CC-8B81-310D7C62D6CF}" srcOrd="0" destOrd="1" presId="urn:microsoft.com/office/officeart/2005/8/layout/cycle2"/>
    <dgm:cxn modelId="{E43920B5-3C23-4BEF-AEA7-E47DC3F812F8}" type="presOf" srcId="{DABBD78B-09AB-4292-AD92-1BEBD2FBB69C}" destId="{95898787-2143-467D-80A8-FF974EFCA66B}" srcOrd="1" destOrd="0" presId="urn:microsoft.com/office/officeart/2005/8/layout/cycle2"/>
    <dgm:cxn modelId="{7EF4F001-2CA3-453F-9DFF-187CBE6984F9}" srcId="{EA16AFB3-C216-48F3-9348-AA15063B7286}" destId="{3A837A5A-C543-44A9-B265-D0D02684FA95}" srcOrd="2" destOrd="0" parTransId="{1485D9C3-B9CC-4B90-8E70-75530D72B25C}" sibTransId="{E6C62274-61BD-4D88-A9C8-8F4C7116F024}"/>
    <dgm:cxn modelId="{1432706C-89BA-494B-A403-ED70012D2050}" type="presOf" srcId="{42E88166-AAC0-46C8-BCF8-2BE79F2E670B}" destId="{715AF927-5F8F-40CC-8B81-310D7C62D6CF}" srcOrd="0" destOrd="2" presId="urn:microsoft.com/office/officeart/2005/8/layout/cycle2"/>
    <dgm:cxn modelId="{3C49E9B9-8E0C-4FC6-A715-7A9697B904F8}" type="presOf" srcId="{EA16AFB3-C216-48F3-9348-AA15063B7286}" destId="{29DF97A6-CBC0-4B15-A702-472F03070ECE}" srcOrd="0" destOrd="0" presId="urn:microsoft.com/office/officeart/2005/8/layout/cycle2"/>
    <dgm:cxn modelId="{E5EE9B85-22EC-44E4-8AF9-2CA0875C0BC8}" type="presOf" srcId="{65AAB1F4-9A38-485E-B14A-687A36D3C4ED}" destId="{A5E11A69-0598-44E1-907E-49878AB879F0}" srcOrd="0" destOrd="0" presId="urn:microsoft.com/office/officeart/2005/8/layout/cycle2"/>
    <dgm:cxn modelId="{F0DB1F39-A50C-4711-8482-85B643BAE766}" srcId="{EA16AFB3-C216-48F3-9348-AA15063B7286}" destId="{051ED7E5-A2C1-4787-9D3E-ECD508107A20}" srcOrd="4" destOrd="0" parTransId="{57F97674-4C07-405C-A2A0-B921F0896C46}" sibTransId="{49F1915C-1191-48E7-83C2-1A0ED7A5D4ED}"/>
    <dgm:cxn modelId="{3078BBF9-2BA7-44D3-949D-A82AAE25E20D}" type="presParOf" srcId="{29DF97A6-CBC0-4B15-A702-472F03070ECE}" destId="{A5E11A69-0598-44E1-907E-49878AB879F0}" srcOrd="0" destOrd="0" presId="urn:microsoft.com/office/officeart/2005/8/layout/cycle2"/>
    <dgm:cxn modelId="{BC604D27-6C5D-4FD3-B36F-9F5D40B6EEDB}" type="presParOf" srcId="{29DF97A6-CBC0-4B15-A702-472F03070ECE}" destId="{DB0AC997-9BE6-4C4E-9BF8-891659BA2A93}" srcOrd="1" destOrd="0" presId="urn:microsoft.com/office/officeart/2005/8/layout/cycle2"/>
    <dgm:cxn modelId="{E75A1436-318D-4AFC-970C-3B81D98268E0}" type="presParOf" srcId="{DB0AC997-9BE6-4C4E-9BF8-891659BA2A93}" destId="{95898787-2143-467D-80A8-FF974EFCA66B}" srcOrd="0" destOrd="0" presId="urn:microsoft.com/office/officeart/2005/8/layout/cycle2"/>
    <dgm:cxn modelId="{67B011DC-AA83-4A85-9129-046D48F2E31E}" type="presParOf" srcId="{29DF97A6-CBC0-4B15-A702-472F03070ECE}" destId="{BB814619-CCB6-49B4-BEBB-6DF7C1B12501}" srcOrd="2" destOrd="0" presId="urn:microsoft.com/office/officeart/2005/8/layout/cycle2"/>
    <dgm:cxn modelId="{B0707A48-168F-4D38-8660-B911ACA6E063}" type="presParOf" srcId="{29DF97A6-CBC0-4B15-A702-472F03070ECE}" destId="{691392C7-00B0-4873-9DE5-1A3690AAA335}" srcOrd="3" destOrd="0" presId="urn:microsoft.com/office/officeart/2005/8/layout/cycle2"/>
    <dgm:cxn modelId="{EDBDCB06-AD76-411D-8992-F9D2F4A9510B}" type="presParOf" srcId="{691392C7-00B0-4873-9DE5-1A3690AAA335}" destId="{73972C4C-9550-4226-87E2-9BD80F087FEB}" srcOrd="0" destOrd="0" presId="urn:microsoft.com/office/officeart/2005/8/layout/cycle2"/>
    <dgm:cxn modelId="{D609BF1C-794F-48F5-8A52-CFCBF544FF58}" type="presParOf" srcId="{29DF97A6-CBC0-4B15-A702-472F03070ECE}" destId="{715AF927-5F8F-40CC-8B81-310D7C62D6CF}" srcOrd="4" destOrd="0" presId="urn:microsoft.com/office/officeart/2005/8/layout/cycle2"/>
    <dgm:cxn modelId="{6343B2A1-ECA0-476D-9335-E5B8BEA69D7E}" type="presParOf" srcId="{29DF97A6-CBC0-4B15-A702-472F03070ECE}" destId="{9F30673D-963E-4233-A42E-8BD3104EB874}" srcOrd="5" destOrd="0" presId="urn:microsoft.com/office/officeart/2005/8/layout/cycle2"/>
    <dgm:cxn modelId="{CC42C1DD-01B4-4F59-8CCD-9041274EA546}" type="presParOf" srcId="{9F30673D-963E-4233-A42E-8BD3104EB874}" destId="{E842B903-3116-45F5-A514-A690ABBEED8B}" srcOrd="0" destOrd="0" presId="urn:microsoft.com/office/officeart/2005/8/layout/cycle2"/>
    <dgm:cxn modelId="{10D45F4C-6F3F-4A82-8FAC-EC2847B6EF0B}" type="presParOf" srcId="{29DF97A6-CBC0-4B15-A702-472F03070ECE}" destId="{7B1B5EF9-EB24-4DB0-B8AC-11CE2EA8695B}" srcOrd="6" destOrd="0" presId="urn:microsoft.com/office/officeart/2005/8/layout/cycle2"/>
    <dgm:cxn modelId="{7D8D59F2-D2DB-406D-A401-7450045C6B42}" type="presParOf" srcId="{29DF97A6-CBC0-4B15-A702-472F03070ECE}" destId="{6874EE44-6F8A-41F7-AD47-169EAD77B165}" srcOrd="7" destOrd="0" presId="urn:microsoft.com/office/officeart/2005/8/layout/cycle2"/>
    <dgm:cxn modelId="{B1AD6A9C-5B86-4065-8B37-33B0E1B7C2F9}" type="presParOf" srcId="{6874EE44-6F8A-41F7-AD47-169EAD77B165}" destId="{E7336FED-B8D5-42FF-AA75-0D55E044F157}" srcOrd="0" destOrd="0" presId="urn:microsoft.com/office/officeart/2005/8/layout/cycle2"/>
    <dgm:cxn modelId="{019B0CA7-1A00-4844-8F5C-4835DBCDE434}" type="presParOf" srcId="{29DF97A6-CBC0-4B15-A702-472F03070ECE}" destId="{09FCD735-EF36-4829-AFF3-45E3A136CFB0}" srcOrd="8" destOrd="0" presId="urn:microsoft.com/office/officeart/2005/8/layout/cycle2"/>
    <dgm:cxn modelId="{6FF034EE-5588-4F67-B7C8-B2F40BDEFECB}" type="presParOf" srcId="{29DF97A6-CBC0-4B15-A702-472F03070ECE}" destId="{CCBD9A7A-47E5-4B9D-A4A0-18F1B2104AAD}" srcOrd="9" destOrd="0" presId="urn:microsoft.com/office/officeart/2005/8/layout/cycle2"/>
    <dgm:cxn modelId="{4EE72521-3DD0-45A1-9080-2CBBF7190DC2}" type="presParOf" srcId="{CCBD9A7A-47E5-4B9D-A4A0-18F1B2104AAD}" destId="{9A20F47C-59EF-4B39-BBAA-139BB36B449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AEE0EB-B6B4-4E74-A252-1A2BAE36B9A1}"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s-EC"/>
        </a:p>
      </dgm:t>
    </dgm:pt>
    <dgm:pt modelId="{4532A49F-35DD-4FEE-8343-CDFE62140863}">
      <dgm:prSet phldrT="[Texto]" custT="1"/>
      <dgm:spPr/>
      <dgm:t>
        <a:bodyPr/>
        <a:lstStyle/>
        <a:p>
          <a:pPr marL="989013" indent="0" algn="just"/>
          <a:r>
            <a:rPr lang="es-ES" sz="2800" dirty="0" smtClean="0">
              <a:solidFill>
                <a:schemeClr val="tx1"/>
              </a:solidFill>
            </a:rPr>
            <a:t/>
          </a:r>
          <a:br>
            <a:rPr lang="es-ES" sz="2800" dirty="0" smtClean="0">
              <a:solidFill>
                <a:schemeClr val="tx1"/>
              </a:solidFill>
            </a:rPr>
          </a:br>
          <a:r>
            <a:rPr lang="es-ES" sz="2800" dirty="0" smtClean="0">
              <a:solidFill>
                <a:schemeClr val="tx1"/>
              </a:solidFill>
            </a:rPr>
            <a:t>¿LAS MEDIDAS DE SEGURIDAD QUE SE TOMAN EN ACTIVIDADES DE ENTRENAMIENTO FÍSICO MILITAR SON DE SU CONOCIMIENTO?</a:t>
          </a:r>
          <a:endParaRPr lang="es-EC" sz="2800" dirty="0">
            <a:solidFill>
              <a:schemeClr val="tx1"/>
            </a:solidFill>
          </a:endParaRPr>
        </a:p>
      </dgm:t>
    </dgm:pt>
    <dgm:pt modelId="{E2200AD8-AA46-4201-BF9C-16A1EC82A198}" type="parTrans" cxnId="{2786FCB4-56E9-44D7-8429-29E5AD5EF25C}">
      <dgm:prSet/>
      <dgm:spPr/>
      <dgm:t>
        <a:bodyPr/>
        <a:lstStyle/>
        <a:p>
          <a:endParaRPr lang="es-EC" sz="1400">
            <a:solidFill>
              <a:schemeClr val="tx1"/>
            </a:solidFill>
          </a:endParaRPr>
        </a:p>
      </dgm:t>
    </dgm:pt>
    <dgm:pt modelId="{DC82CA10-766C-48EB-B316-A062767297C8}" type="sibTrans" cxnId="{2786FCB4-56E9-44D7-8429-29E5AD5EF25C}">
      <dgm:prSet/>
      <dgm:spPr/>
      <dgm:t>
        <a:bodyPr/>
        <a:lstStyle/>
        <a:p>
          <a:endParaRPr lang="es-EC" sz="1400">
            <a:solidFill>
              <a:schemeClr val="tx1"/>
            </a:solidFill>
          </a:endParaRPr>
        </a:p>
      </dgm:t>
    </dgm:pt>
    <dgm:pt modelId="{D5C5C529-AB3A-49F1-9500-6B9A97B389A9}">
      <dgm:prSet phldrT="[Texto]" custT="1"/>
      <dgm:spPr/>
      <dgm:t>
        <a:bodyPr/>
        <a:lstStyle/>
        <a:p>
          <a:pPr marL="989013" indent="0" algn="just"/>
          <a:r>
            <a:rPr lang="es-ES" sz="2000" dirty="0" smtClean="0">
              <a:solidFill>
                <a:schemeClr val="tx1"/>
              </a:solidFill>
            </a:rPr>
            <a:t/>
          </a:r>
          <a:br>
            <a:rPr lang="es-ES" sz="2000" dirty="0" smtClean="0">
              <a:solidFill>
                <a:schemeClr val="tx1"/>
              </a:solidFill>
            </a:rPr>
          </a:br>
          <a:r>
            <a:rPr lang="es-ES" sz="2000" dirty="0" smtClean="0">
              <a:solidFill>
                <a:schemeClr val="tx1"/>
              </a:solidFill>
            </a:rPr>
            <a:t>SE PUEDE INFERIR QUE  EL 100% DEL PERSONAL  POSEE LOS CONOCIMIENTOS SOBRE LAS NORMAS A TOMAR PARA LAS ACTIVIDADES DE ENTRENAMIENTO FÍSICO MILITAR</a:t>
          </a:r>
          <a:endParaRPr lang="es-EC" sz="2000" dirty="0">
            <a:solidFill>
              <a:schemeClr val="tx1"/>
            </a:solidFill>
          </a:endParaRPr>
        </a:p>
      </dgm:t>
    </dgm:pt>
    <dgm:pt modelId="{D7A9C1B1-D30E-4979-9BB9-46F729FE94DE}" type="parTrans" cxnId="{EFB8BF5E-E850-47C9-89FA-43B3BCA2C4B7}">
      <dgm:prSet/>
      <dgm:spPr/>
      <dgm:t>
        <a:bodyPr/>
        <a:lstStyle/>
        <a:p>
          <a:endParaRPr lang="es-EC" sz="1400">
            <a:solidFill>
              <a:schemeClr val="tx1"/>
            </a:solidFill>
          </a:endParaRPr>
        </a:p>
      </dgm:t>
    </dgm:pt>
    <dgm:pt modelId="{741D7394-1EA5-4C2A-A01F-47087801DDDA}" type="sibTrans" cxnId="{EFB8BF5E-E850-47C9-89FA-43B3BCA2C4B7}">
      <dgm:prSet/>
      <dgm:spPr/>
      <dgm:t>
        <a:bodyPr/>
        <a:lstStyle/>
        <a:p>
          <a:endParaRPr lang="es-EC" sz="1400">
            <a:solidFill>
              <a:schemeClr val="tx1"/>
            </a:solidFill>
          </a:endParaRPr>
        </a:p>
      </dgm:t>
    </dgm:pt>
    <dgm:pt modelId="{915C88CB-E80F-4403-A3D8-1505C253F1C7}" type="pres">
      <dgm:prSet presAssocID="{98AEE0EB-B6B4-4E74-A252-1A2BAE36B9A1}" presName="linear" presStyleCnt="0">
        <dgm:presLayoutVars>
          <dgm:dir/>
          <dgm:resizeHandles val="exact"/>
        </dgm:presLayoutVars>
      </dgm:prSet>
      <dgm:spPr/>
      <dgm:t>
        <a:bodyPr/>
        <a:lstStyle/>
        <a:p>
          <a:endParaRPr lang="es-EC"/>
        </a:p>
      </dgm:t>
    </dgm:pt>
    <dgm:pt modelId="{82D5E5F3-97AB-449D-BBC4-6B83148FA936}" type="pres">
      <dgm:prSet presAssocID="{4532A49F-35DD-4FEE-8343-CDFE62140863}" presName="comp" presStyleCnt="0"/>
      <dgm:spPr/>
    </dgm:pt>
    <dgm:pt modelId="{0722C91E-996B-438E-924D-838A9A8555C9}" type="pres">
      <dgm:prSet presAssocID="{4532A49F-35DD-4FEE-8343-CDFE62140863}" presName="box" presStyleLbl="node1" presStyleIdx="0" presStyleCnt="1" custLinFactNeighborY="6390"/>
      <dgm:spPr/>
      <dgm:t>
        <a:bodyPr/>
        <a:lstStyle/>
        <a:p>
          <a:endParaRPr lang="es-EC"/>
        </a:p>
      </dgm:t>
    </dgm:pt>
    <dgm:pt modelId="{163B6B50-E744-46BB-AA08-A86AED5C5429}" type="pres">
      <dgm:prSet presAssocID="{4532A49F-35DD-4FEE-8343-CDFE62140863}" presName="img" presStyleLbl="fgImgPlace1" presStyleIdx="0" presStyleCnt="1" custFlipVert="1" custFlipHor="1" custScaleX="176797" custScaleY="71126" custLinFactNeighborX="13113" custLinFactNeighborY="-13565"/>
      <dgm:spPr>
        <a:blipFill rotWithShape="0">
          <a:blip xmlns:r="http://schemas.openxmlformats.org/officeDocument/2006/relationships" r:embed="rId1"/>
          <a:stretch>
            <a:fillRect/>
          </a:stretch>
        </a:blipFill>
      </dgm:spPr>
    </dgm:pt>
    <dgm:pt modelId="{ED70D590-6E5C-498F-A492-312DFE4A76EA}" type="pres">
      <dgm:prSet presAssocID="{4532A49F-35DD-4FEE-8343-CDFE62140863}" presName="text" presStyleLbl="node1" presStyleIdx="0" presStyleCnt="1">
        <dgm:presLayoutVars>
          <dgm:bulletEnabled val="1"/>
        </dgm:presLayoutVars>
      </dgm:prSet>
      <dgm:spPr/>
      <dgm:t>
        <a:bodyPr/>
        <a:lstStyle/>
        <a:p>
          <a:endParaRPr lang="es-EC"/>
        </a:p>
      </dgm:t>
    </dgm:pt>
  </dgm:ptLst>
  <dgm:cxnLst>
    <dgm:cxn modelId="{7138A8B5-0DC6-4040-8CF7-CFD11939D739}" type="presOf" srcId="{D5C5C529-AB3A-49F1-9500-6B9A97B389A9}" destId="{ED70D590-6E5C-498F-A492-312DFE4A76EA}" srcOrd="1" destOrd="1" presId="urn:microsoft.com/office/officeart/2005/8/layout/vList4#1"/>
    <dgm:cxn modelId="{EFB8BF5E-E850-47C9-89FA-43B3BCA2C4B7}" srcId="{4532A49F-35DD-4FEE-8343-CDFE62140863}" destId="{D5C5C529-AB3A-49F1-9500-6B9A97B389A9}" srcOrd="0" destOrd="0" parTransId="{D7A9C1B1-D30E-4979-9BB9-46F729FE94DE}" sibTransId="{741D7394-1EA5-4C2A-A01F-47087801DDDA}"/>
    <dgm:cxn modelId="{3EC40B2B-DEFB-4BFB-A536-E8DC32CF7E86}" type="presOf" srcId="{4532A49F-35DD-4FEE-8343-CDFE62140863}" destId="{ED70D590-6E5C-498F-A492-312DFE4A76EA}" srcOrd="1" destOrd="0" presId="urn:microsoft.com/office/officeart/2005/8/layout/vList4#1"/>
    <dgm:cxn modelId="{A20F202F-7349-4FBD-9731-A2CAF8DADA10}" type="presOf" srcId="{D5C5C529-AB3A-49F1-9500-6B9A97B389A9}" destId="{0722C91E-996B-438E-924D-838A9A8555C9}" srcOrd="0" destOrd="1" presId="urn:microsoft.com/office/officeart/2005/8/layout/vList4#1"/>
    <dgm:cxn modelId="{2786FCB4-56E9-44D7-8429-29E5AD5EF25C}" srcId="{98AEE0EB-B6B4-4E74-A252-1A2BAE36B9A1}" destId="{4532A49F-35DD-4FEE-8343-CDFE62140863}" srcOrd="0" destOrd="0" parTransId="{E2200AD8-AA46-4201-BF9C-16A1EC82A198}" sibTransId="{DC82CA10-766C-48EB-B316-A062767297C8}"/>
    <dgm:cxn modelId="{F2638BA5-6206-4D58-BFCE-DE4777235DB9}" type="presOf" srcId="{98AEE0EB-B6B4-4E74-A252-1A2BAE36B9A1}" destId="{915C88CB-E80F-4403-A3D8-1505C253F1C7}" srcOrd="0" destOrd="0" presId="urn:microsoft.com/office/officeart/2005/8/layout/vList4#1"/>
    <dgm:cxn modelId="{820098F1-B1FD-4468-9DD6-714443209C92}" type="presOf" srcId="{4532A49F-35DD-4FEE-8343-CDFE62140863}" destId="{0722C91E-996B-438E-924D-838A9A8555C9}" srcOrd="0" destOrd="0" presId="urn:microsoft.com/office/officeart/2005/8/layout/vList4#1"/>
    <dgm:cxn modelId="{8D9FD306-4DA6-4FFF-9647-B1868CBCC29F}" type="presParOf" srcId="{915C88CB-E80F-4403-A3D8-1505C253F1C7}" destId="{82D5E5F3-97AB-449D-BBC4-6B83148FA936}" srcOrd="0" destOrd="0" presId="urn:microsoft.com/office/officeart/2005/8/layout/vList4#1"/>
    <dgm:cxn modelId="{390C4404-8CE1-4785-A065-A5F068754CDE}" type="presParOf" srcId="{82D5E5F3-97AB-449D-BBC4-6B83148FA936}" destId="{0722C91E-996B-438E-924D-838A9A8555C9}" srcOrd="0" destOrd="0" presId="urn:microsoft.com/office/officeart/2005/8/layout/vList4#1"/>
    <dgm:cxn modelId="{F70B7484-6F8E-46BD-A95B-C6587BF09051}" type="presParOf" srcId="{82D5E5F3-97AB-449D-BBC4-6B83148FA936}" destId="{163B6B50-E744-46BB-AA08-A86AED5C5429}" srcOrd="1" destOrd="0" presId="urn:microsoft.com/office/officeart/2005/8/layout/vList4#1"/>
    <dgm:cxn modelId="{2366705B-3AEF-4AB2-9CAB-D833AE155479}" type="presParOf" srcId="{82D5E5F3-97AB-449D-BBC4-6B83148FA936}" destId="{ED70D590-6E5C-498F-A492-312DFE4A76EA}"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C" smtClean="0"/>
              <a:t>ESCUELA POLITÉCNICA DEL EJÉRCITO</a:t>
            </a:r>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CAC69E-5E49-4BD7-AED6-B1ED4209F322}" type="datetimeFigureOut">
              <a:rPr lang="es-EC" smtClean="0"/>
              <a:pPr/>
              <a:t>04/07/2017</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4D1503-D5C4-4FED-B456-0590006A4162}" type="slidenum">
              <a:rPr lang="es-EC" smtClean="0"/>
              <a:pPr/>
              <a:t>‹Nº›</a:t>
            </a:fld>
            <a:endParaRPr lang="es-EC"/>
          </a:p>
        </p:txBody>
      </p:sp>
    </p:spTree>
    <p:extLst>
      <p:ext uri="{BB962C8B-B14F-4D97-AF65-F5344CB8AC3E}">
        <p14:creationId xmlns:p14="http://schemas.microsoft.com/office/powerpoint/2010/main" val="191256180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C" smtClean="0"/>
              <a:t>ESCUELA POLITÉCNICA DEL EJÉRCITO</a:t>
            </a: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612689-4A58-4FEB-A4AE-5CCEBDB0976E}" type="datetimeFigureOut">
              <a:rPr lang="es-EC" smtClean="0"/>
              <a:pPr/>
              <a:t>04/07/2017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7E8A1-944F-43C7-AD2F-B447AE9479C1}" type="slidenum">
              <a:rPr lang="es-EC" smtClean="0"/>
              <a:pPr/>
              <a:t>‹Nº›</a:t>
            </a:fld>
            <a:endParaRPr lang="es-EC"/>
          </a:p>
        </p:txBody>
      </p:sp>
    </p:spTree>
    <p:extLst>
      <p:ext uri="{BB962C8B-B14F-4D97-AF65-F5344CB8AC3E}">
        <p14:creationId xmlns:p14="http://schemas.microsoft.com/office/powerpoint/2010/main" val="3018128251"/>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6" name="5 Marcador de encabezado"/>
          <p:cNvSpPr>
            <a:spLocks noGrp="1"/>
          </p:cNvSpPr>
          <p:nvPr>
            <p:ph type="hdr" sz="quarter" idx="10"/>
          </p:nvPr>
        </p:nvSpPr>
        <p:spPr/>
        <p:txBody>
          <a:bodyPr/>
          <a:lstStyle/>
          <a:p>
            <a:r>
              <a:rPr lang="es-EC" smtClean="0"/>
              <a:t>ESCUELA POLITÉCNICA DEL EJÉRCITO</a:t>
            </a:r>
            <a:endParaRPr lang="es-EC"/>
          </a:p>
        </p:txBody>
      </p:sp>
    </p:spTree>
    <p:extLst>
      <p:ext uri="{BB962C8B-B14F-4D97-AF65-F5344CB8AC3E}">
        <p14:creationId xmlns:p14="http://schemas.microsoft.com/office/powerpoint/2010/main" val="3767145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6" name="5 Marcador de encabezado"/>
          <p:cNvSpPr>
            <a:spLocks noGrp="1"/>
          </p:cNvSpPr>
          <p:nvPr>
            <p:ph type="hdr" sz="quarter" idx="10"/>
          </p:nvPr>
        </p:nvSpPr>
        <p:spPr/>
        <p:txBody>
          <a:bodyPr/>
          <a:lstStyle/>
          <a:p>
            <a:r>
              <a:rPr lang="es-EC" smtClean="0"/>
              <a:t>ESCUELA POLITÉCNICA DEL EJÉRCITO</a:t>
            </a:r>
            <a:endParaRPr lang="es-EC"/>
          </a:p>
        </p:txBody>
      </p:sp>
    </p:spTree>
    <p:extLst>
      <p:ext uri="{BB962C8B-B14F-4D97-AF65-F5344CB8AC3E}">
        <p14:creationId xmlns:p14="http://schemas.microsoft.com/office/powerpoint/2010/main" val="281104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2E83CB3-DDD7-4CFD-9E8B-A8A6EA123001}" type="datetime1">
              <a:rPr lang="es-EC" smtClean="0"/>
              <a:pPr/>
              <a:t>04/07/2017</a:t>
            </a:fld>
            <a:endParaRPr lang="es-EC"/>
          </a:p>
        </p:txBody>
      </p:sp>
      <p:sp>
        <p:nvSpPr>
          <p:cNvPr id="19" name="18 Marcador de pie de página"/>
          <p:cNvSpPr>
            <a:spLocks noGrp="1"/>
          </p:cNvSpPr>
          <p:nvPr>
            <p:ph type="ftr" sz="quarter" idx="11"/>
          </p:nvPr>
        </p:nvSpPr>
        <p:spPr/>
        <p:txBody>
          <a:bodyPr/>
          <a:lstStyle/>
          <a:p>
            <a:r>
              <a:rPr lang="es-EC" smtClean="0"/>
              <a:t>DEPARTAMENTO DE SEGURIDAD Y DEFENSA</a:t>
            </a:r>
            <a:endParaRPr lang="es-EC"/>
          </a:p>
        </p:txBody>
      </p:sp>
      <p:sp>
        <p:nvSpPr>
          <p:cNvPr id="27" name="26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68E27B-8530-4363-A94B-1C56C598A0FD}" type="datetime1">
              <a:rPr lang="es-EC" smtClean="0"/>
              <a:pPr/>
              <a:t>04/07/2017</a:t>
            </a:fld>
            <a:endParaRPr lang="es-EC"/>
          </a:p>
        </p:txBody>
      </p:sp>
      <p:sp>
        <p:nvSpPr>
          <p:cNvPr id="5" name="4 Marcador de pie de página"/>
          <p:cNvSpPr>
            <a:spLocks noGrp="1"/>
          </p:cNvSpPr>
          <p:nvPr>
            <p:ph type="ftr" sz="quarter" idx="11"/>
          </p:nvPr>
        </p:nvSpPr>
        <p:spPr/>
        <p:txBody>
          <a:bodyPr/>
          <a:lstStyle/>
          <a:p>
            <a:r>
              <a:rPr lang="es-EC" smtClean="0"/>
              <a:t>DEPARTAMENTO DE SEGURIDAD Y DEFENSA</a:t>
            </a:r>
            <a:endParaRPr lang="es-EC"/>
          </a:p>
        </p:txBody>
      </p:sp>
      <p:sp>
        <p:nvSpPr>
          <p:cNvPr id="6" name="5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39B2883-F554-47CD-A0E3-FA53196448BD}" type="datetime1">
              <a:rPr lang="es-EC" smtClean="0"/>
              <a:pPr/>
              <a:t>04/07/2017</a:t>
            </a:fld>
            <a:endParaRPr lang="es-EC"/>
          </a:p>
        </p:txBody>
      </p:sp>
      <p:sp>
        <p:nvSpPr>
          <p:cNvPr id="5" name="4 Marcador de pie de página"/>
          <p:cNvSpPr>
            <a:spLocks noGrp="1"/>
          </p:cNvSpPr>
          <p:nvPr>
            <p:ph type="ftr" sz="quarter" idx="11"/>
          </p:nvPr>
        </p:nvSpPr>
        <p:spPr/>
        <p:txBody>
          <a:bodyPr/>
          <a:lstStyle/>
          <a:p>
            <a:r>
              <a:rPr lang="es-EC" smtClean="0"/>
              <a:t>DEPARTAMENTO DE SEGURIDAD Y DEFENSA</a:t>
            </a:r>
            <a:endParaRPr lang="es-EC"/>
          </a:p>
        </p:txBody>
      </p:sp>
      <p:sp>
        <p:nvSpPr>
          <p:cNvPr id="6" name="5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13E1FE-1212-42F5-AD64-7F3C6CE3BF90}" type="datetime1">
              <a:rPr lang="es-EC" smtClean="0"/>
              <a:pPr/>
              <a:t>04/07/2017</a:t>
            </a:fld>
            <a:endParaRPr lang="es-EC"/>
          </a:p>
        </p:txBody>
      </p:sp>
      <p:sp>
        <p:nvSpPr>
          <p:cNvPr id="5" name="4 Marcador de pie de página"/>
          <p:cNvSpPr>
            <a:spLocks noGrp="1"/>
          </p:cNvSpPr>
          <p:nvPr>
            <p:ph type="ftr" sz="quarter" idx="11"/>
          </p:nvPr>
        </p:nvSpPr>
        <p:spPr/>
        <p:txBody>
          <a:bodyPr/>
          <a:lstStyle/>
          <a:p>
            <a:r>
              <a:rPr lang="es-EC" smtClean="0"/>
              <a:t>DEPARTAMENTO DE SEGURIDAD Y DEFENSA</a:t>
            </a:r>
            <a:endParaRPr lang="es-EC"/>
          </a:p>
        </p:txBody>
      </p:sp>
      <p:sp>
        <p:nvSpPr>
          <p:cNvPr id="6" name="5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B9682F7-7139-49FE-8995-909B5310A40B}" type="datetime1">
              <a:rPr lang="es-EC" smtClean="0"/>
              <a:pPr/>
              <a:t>04/07/2017</a:t>
            </a:fld>
            <a:endParaRPr lang="es-EC"/>
          </a:p>
        </p:txBody>
      </p:sp>
      <p:sp>
        <p:nvSpPr>
          <p:cNvPr id="5" name="4 Marcador de pie de página"/>
          <p:cNvSpPr>
            <a:spLocks noGrp="1"/>
          </p:cNvSpPr>
          <p:nvPr>
            <p:ph type="ftr" sz="quarter" idx="11"/>
          </p:nvPr>
        </p:nvSpPr>
        <p:spPr/>
        <p:txBody>
          <a:bodyPr/>
          <a:lstStyle/>
          <a:p>
            <a:r>
              <a:rPr lang="es-EC" smtClean="0"/>
              <a:t>DEPARTAMENTO DE SEGURIDAD Y DEFENSA</a:t>
            </a:r>
            <a:endParaRPr lang="es-EC"/>
          </a:p>
        </p:txBody>
      </p:sp>
      <p:sp>
        <p:nvSpPr>
          <p:cNvPr id="6" name="5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846773C-1723-457F-8B71-102040E40022}" type="datetime1">
              <a:rPr lang="es-EC" smtClean="0"/>
              <a:pPr/>
              <a:t>04/07/2017</a:t>
            </a:fld>
            <a:endParaRPr lang="es-EC"/>
          </a:p>
        </p:txBody>
      </p:sp>
      <p:sp>
        <p:nvSpPr>
          <p:cNvPr id="6" name="5 Marcador de pie de página"/>
          <p:cNvSpPr>
            <a:spLocks noGrp="1"/>
          </p:cNvSpPr>
          <p:nvPr>
            <p:ph type="ftr" sz="quarter" idx="11"/>
          </p:nvPr>
        </p:nvSpPr>
        <p:spPr/>
        <p:txBody>
          <a:bodyPr/>
          <a:lstStyle/>
          <a:p>
            <a:r>
              <a:rPr lang="es-EC" smtClean="0"/>
              <a:t>DEPARTAMENTO DE SEGURIDAD Y DEFENSA</a:t>
            </a:r>
            <a:endParaRPr lang="es-EC"/>
          </a:p>
        </p:txBody>
      </p:sp>
      <p:sp>
        <p:nvSpPr>
          <p:cNvPr id="7" name="6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9154465-88EC-4A8A-807A-70621B424F77}" type="datetime1">
              <a:rPr lang="es-EC" smtClean="0"/>
              <a:pPr/>
              <a:t>04/07/2017</a:t>
            </a:fld>
            <a:endParaRPr lang="es-EC"/>
          </a:p>
        </p:txBody>
      </p:sp>
      <p:sp>
        <p:nvSpPr>
          <p:cNvPr id="8" name="7 Marcador de pie de página"/>
          <p:cNvSpPr>
            <a:spLocks noGrp="1"/>
          </p:cNvSpPr>
          <p:nvPr>
            <p:ph type="ftr" sz="quarter" idx="11"/>
          </p:nvPr>
        </p:nvSpPr>
        <p:spPr/>
        <p:txBody>
          <a:bodyPr/>
          <a:lstStyle/>
          <a:p>
            <a:r>
              <a:rPr lang="es-EC" smtClean="0"/>
              <a:t>DEPARTAMENTO DE SEGURIDAD Y DEFENSA</a:t>
            </a:r>
            <a:endParaRPr lang="es-EC"/>
          </a:p>
        </p:txBody>
      </p:sp>
      <p:sp>
        <p:nvSpPr>
          <p:cNvPr id="9" name="8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C2A0CEF-D859-404B-BAF1-160A11389169}" type="datetime1">
              <a:rPr lang="es-EC" smtClean="0"/>
              <a:pPr/>
              <a:t>04/07/2017</a:t>
            </a:fld>
            <a:endParaRPr lang="es-EC"/>
          </a:p>
        </p:txBody>
      </p:sp>
      <p:sp>
        <p:nvSpPr>
          <p:cNvPr id="8" name="7 Marcador de número de diapositiva"/>
          <p:cNvSpPr>
            <a:spLocks noGrp="1"/>
          </p:cNvSpPr>
          <p:nvPr>
            <p:ph type="sldNum" sz="quarter" idx="11"/>
          </p:nvPr>
        </p:nvSpPr>
        <p:spPr/>
        <p:txBody>
          <a:bodyPr/>
          <a:lstStyle/>
          <a:p>
            <a:fld id="{B8D661CE-B376-43FA-8636-95CA7B4871AF}" type="slidenum">
              <a:rPr lang="es-EC" smtClean="0"/>
              <a:pPr/>
              <a:t>‹Nº›</a:t>
            </a:fld>
            <a:endParaRPr lang="es-EC"/>
          </a:p>
        </p:txBody>
      </p:sp>
      <p:sp>
        <p:nvSpPr>
          <p:cNvPr id="9" name="8 Marcador de pie de página"/>
          <p:cNvSpPr>
            <a:spLocks noGrp="1"/>
          </p:cNvSpPr>
          <p:nvPr>
            <p:ph type="ftr" sz="quarter" idx="12"/>
          </p:nvPr>
        </p:nvSpPr>
        <p:spPr/>
        <p:txBody>
          <a:bodyPr/>
          <a:lstStyle/>
          <a:p>
            <a:r>
              <a:rPr lang="es-EC" smtClean="0"/>
              <a:t>DEPARTAMENTO DE SEGURIDAD Y DEFENSA</a:t>
            </a:r>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55BC84-5AD7-4A99-A85D-530EC5CD059D}" type="datetime1">
              <a:rPr lang="es-EC" smtClean="0"/>
              <a:pPr/>
              <a:t>04/07/2017</a:t>
            </a:fld>
            <a:endParaRPr lang="es-EC"/>
          </a:p>
        </p:txBody>
      </p:sp>
      <p:sp>
        <p:nvSpPr>
          <p:cNvPr id="3" name="2 Marcador de pie de página"/>
          <p:cNvSpPr>
            <a:spLocks noGrp="1"/>
          </p:cNvSpPr>
          <p:nvPr>
            <p:ph type="ftr" sz="quarter" idx="11"/>
          </p:nvPr>
        </p:nvSpPr>
        <p:spPr/>
        <p:txBody>
          <a:bodyPr/>
          <a:lstStyle/>
          <a:p>
            <a:r>
              <a:rPr lang="es-EC" smtClean="0"/>
              <a:t>DEPARTAMENTO DE SEGURIDAD Y DEFENSA</a:t>
            </a:r>
            <a:endParaRPr lang="es-EC"/>
          </a:p>
        </p:txBody>
      </p:sp>
      <p:sp>
        <p:nvSpPr>
          <p:cNvPr id="4" name="3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1A15068-E670-4F3D-A82C-D6FF5A2AEFC0}" type="datetime1">
              <a:rPr lang="es-EC" smtClean="0"/>
              <a:pPr/>
              <a:t>04/07/2017</a:t>
            </a:fld>
            <a:endParaRPr lang="es-EC"/>
          </a:p>
        </p:txBody>
      </p:sp>
      <p:sp>
        <p:nvSpPr>
          <p:cNvPr id="6" name="5 Marcador de pie de página"/>
          <p:cNvSpPr>
            <a:spLocks noGrp="1"/>
          </p:cNvSpPr>
          <p:nvPr>
            <p:ph type="ftr" sz="quarter" idx="11"/>
          </p:nvPr>
        </p:nvSpPr>
        <p:spPr/>
        <p:txBody>
          <a:bodyPr/>
          <a:lstStyle/>
          <a:p>
            <a:r>
              <a:rPr lang="es-EC" smtClean="0"/>
              <a:t>DEPARTAMENTO DE SEGURIDAD Y DEFENSA</a:t>
            </a:r>
            <a:endParaRPr lang="es-EC"/>
          </a:p>
        </p:txBody>
      </p:sp>
      <p:sp>
        <p:nvSpPr>
          <p:cNvPr id="7" name="6 Marcador de número de diapositiva"/>
          <p:cNvSpPr>
            <a:spLocks noGrp="1"/>
          </p:cNvSpPr>
          <p:nvPr>
            <p:ph type="sldNum" sz="quarter" idx="12"/>
          </p:nvPr>
        </p:nvSpPr>
        <p:spPr>
          <a:xfrm>
            <a:off x="8156448" y="6422064"/>
            <a:ext cx="762000" cy="365125"/>
          </a:xfrm>
        </p:spPr>
        <p:txBody>
          <a:bodyPr/>
          <a:lstStyle/>
          <a:p>
            <a:fld id="{B8D661CE-B376-43FA-8636-95CA7B4871AF}"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B639DF41-9273-429F-8B00-8A3BDBB0C5B7}" type="datetime1">
              <a:rPr lang="es-EC" smtClean="0"/>
              <a:pPr/>
              <a:t>04/07/2017</a:t>
            </a:fld>
            <a:endParaRPr lang="es-EC"/>
          </a:p>
        </p:txBody>
      </p:sp>
      <p:sp>
        <p:nvSpPr>
          <p:cNvPr id="6" name="5 Marcador de pie de página"/>
          <p:cNvSpPr>
            <a:spLocks noGrp="1"/>
          </p:cNvSpPr>
          <p:nvPr>
            <p:ph type="ftr" sz="quarter" idx="11"/>
          </p:nvPr>
        </p:nvSpPr>
        <p:spPr/>
        <p:txBody>
          <a:bodyPr/>
          <a:lstStyle/>
          <a:p>
            <a:r>
              <a:rPr lang="es-EC" smtClean="0"/>
              <a:t>DEPARTAMENTO DE SEGURIDAD Y DEFENSA</a:t>
            </a:r>
            <a:endParaRPr lang="es-EC"/>
          </a:p>
        </p:txBody>
      </p:sp>
      <p:sp>
        <p:nvSpPr>
          <p:cNvPr id="7" name="6 Marcador de número de diapositiva"/>
          <p:cNvSpPr>
            <a:spLocks noGrp="1"/>
          </p:cNvSpPr>
          <p:nvPr>
            <p:ph type="sldNum" sz="quarter" idx="12"/>
          </p:nvPr>
        </p:nvSpPr>
        <p:spPr/>
        <p:txBody>
          <a:bodyPr/>
          <a:lstStyle/>
          <a:p>
            <a:fld id="{B8D661CE-B376-43FA-8636-95CA7B4871AF}"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6BD5D25-950B-4670-B092-CD98D5E5773C}" type="datetime1">
              <a:rPr lang="es-EC" smtClean="0"/>
              <a:pPr/>
              <a:t>04/07/2017</a:t>
            </a:fld>
            <a:endParaRPr lang="es-EC"/>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s-EC" smtClean="0"/>
              <a:t>DEPARTAMENTO DE SEGURIDAD Y DEFENSA</a:t>
            </a:r>
            <a:endParaRPr lang="es-EC"/>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8D661CE-B376-43FA-8636-95CA7B4871AF}" type="slidenum">
              <a:rPr lang="es-EC" smtClean="0"/>
              <a:pPr/>
              <a:t>‹Nº›</a:t>
            </a:fld>
            <a:endParaRPr lang="es-EC"/>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2.bin"/><Relationship Id="rId7" Type="http://schemas.openxmlformats.org/officeDocument/2006/relationships/package" Target="../embeddings/Documento_de_Microsoft_Word3.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emf"/><Relationship Id="rId4" Type="http://schemas.openxmlformats.org/officeDocument/2006/relationships/package" Target="../embeddings/Documento_de_Microsoft_Word2.docx"/></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package" Target="../embeddings/Documento_de_Microsoft_Word4.docx"/></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Documento_de_Microsoft_Word1.docx"/></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2060848"/>
            <a:ext cx="8568952" cy="2088232"/>
          </a:xfrm>
          <a:solidFill>
            <a:schemeClr val="accent1">
              <a:lumMod val="60000"/>
              <a:lumOff val="40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normAutofit/>
          </a:bodyPr>
          <a:lstStyle/>
          <a:p>
            <a:pPr algn="ctr"/>
            <a:r>
              <a:rPr lang="es-ES" sz="3000" dirty="0" smtClean="0"/>
              <a:t>Tesis de grado previo a la obtención del título académico</a:t>
            </a:r>
            <a:br>
              <a:rPr lang="es-ES" sz="3000" dirty="0" smtClean="0"/>
            </a:br>
            <a:r>
              <a:rPr lang="es-ES" sz="3000" dirty="0" smtClean="0"/>
              <a:t>licenciado en ciencias militares</a:t>
            </a:r>
            <a:endParaRPr lang="es-EC" sz="3000" dirty="0"/>
          </a:p>
        </p:txBody>
      </p:sp>
      <p:sp>
        <p:nvSpPr>
          <p:cNvPr id="3" name="2 Subtítulo"/>
          <p:cNvSpPr>
            <a:spLocks noGrp="1"/>
          </p:cNvSpPr>
          <p:nvPr>
            <p:ph type="subTitle" idx="1"/>
          </p:nvPr>
        </p:nvSpPr>
        <p:spPr>
          <a:xfrm>
            <a:off x="4139952" y="4149080"/>
            <a:ext cx="4785792" cy="507504"/>
          </a:xfrm>
        </p:spPr>
        <p:txBody>
          <a:bodyPr/>
          <a:lstStyle/>
          <a:p>
            <a:pPr algn="r"/>
            <a:r>
              <a:rPr lang="es-EC" b="1" dirty="0" smtClean="0"/>
              <a:t>KDTE. TEC. CASTAGNETO F. LUIS. A.</a:t>
            </a:r>
            <a:endParaRPr lang="es-EC" b="1" dirty="0"/>
          </a:p>
        </p:txBody>
      </p:sp>
      <p:sp>
        <p:nvSpPr>
          <p:cNvPr id="9" name="8 Marcador de pie de página"/>
          <p:cNvSpPr>
            <a:spLocks noGrp="1"/>
          </p:cNvSpPr>
          <p:nvPr>
            <p:ph type="ftr" sz="quarter" idx="11"/>
          </p:nvPr>
        </p:nvSpPr>
        <p:spPr>
          <a:xfrm>
            <a:off x="2987824" y="6381329"/>
            <a:ext cx="4104456" cy="288032"/>
          </a:xfrm>
          <a:scene3d>
            <a:camera prst="orthographicFront"/>
            <a:lightRig rig="threePt" dir="t"/>
          </a:scene3d>
          <a:sp3d>
            <a:bevelT prst="relaxedInset"/>
          </a:sp3d>
        </p:spPr>
        <p:txBody>
          <a:bodyPr/>
          <a:lstStyle/>
          <a:p>
            <a:pPr algn="ctr"/>
            <a:r>
              <a:rPr lang="es-EC" sz="1400" dirty="0" smtClean="0"/>
              <a:t>DEPARTAMENTO DE SEGURIDAD Y DEFENSA</a:t>
            </a:r>
            <a:endParaRPr lang="es-EC" sz="1400" dirty="0"/>
          </a:p>
        </p:txBody>
      </p:sp>
      <p:grpSp>
        <p:nvGrpSpPr>
          <p:cNvPr id="4" name="9 Grupo"/>
          <p:cNvGrpSpPr/>
          <p:nvPr/>
        </p:nvGrpSpPr>
        <p:grpSpPr>
          <a:xfrm>
            <a:off x="0" y="0"/>
            <a:ext cx="9144000" cy="6858001"/>
            <a:chOff x="0" y="0"/>
            <a:chExt cx="9144000" cy="6858001"/>
          </a:xfrm>
        </p:grpSpPr>
        <p:pic>
          <p:nvPicPr>
            <p:cNvPr id="1026" name="Imagen 4" descr="ESC POLITECNICA EJER (ESPE)"/>
            <p:cNvPicPr>
              <a:picLocks noChangeAspect="1" noChangeArrowheads="1"/>
            </p:cNvPicPr>
            <p:nvPr/>
          </p:nvPicPr>
          <p:blipFill>
            <a:blip r:embed="rId3" cstate="print"/>
            <a:srcRect/>
            <a:stretch>
              <a:fillRect/>
            </a:stretch>
          </p:blipFill>
          <p:spPr bwMode="auto">
            <a:xfrm>
              <a:off x="0" y="0"/>
              <a:ext cx="1990725" cy="1905000"/>
            </a:xfrm>
            <a:prstGeom prst="rect">
              <a:avLst/>
            </a:prstGeom>
            <a:noFill/>
            <a:ln w="9525">
              <a:noFill/>
              <a:miter lim="800000"/>
              <a:headEnd/>
              <a:tailEnd/>
            </a:ln>
            <a:effectLst>
              <a:glow rad="228600">
                <a:schemeClr val="accent2">
                  <a:satMod val="175000"/>
                  <a:alpha val="40000"/>
                </a:schemeClr>
              </a:glow>
            </a:effectLst>
            <a:scene3d>
              <a:camera prst="orthographicFront"/>
              <a:lightRig rig="threePt" dir="t"/>
            </a:scene3d>
            <a:sp3d>
              <a:bevelT prst="relaxedInset"/>
            </a:sp3d>
          </p:spPr>
        </p:pic>
        <p:pic>
          <p:nvPicPr>
            <p:cNvPr id="1027" name="Picture 3" descr="C:\Users\Luis Castagneto\Pictures\PICTURES\insignias\insig4.jpg"/>
            <p:cNvPicPr>
              <a:picLocks noChangeAspect="1" noChangeArrowheads="1"/>
            </p:cNvPicPr>
            <p:nvPr/>
          </p:nvPicPr>
          <p:blipFill>
            <a:blip r:embed="rId4" cstate="print"/>
            <a:srcRect/>
            <a:stretch>
              <a:fillRect/>
            </a:stretch>
          </p:blipFill>
          <p:spPr bwMode="auto">
            <a:xfrm>
              <a:off x="7668344" y="4822613"/>
              <a:ext cx="1475656" cy="2035388"/>
            </a:xfrm>
            <a:prstGeom prst="rect">
              <a:avLst/>
            </a:prstGeom>
            <a:noFill/>
            <a:effectLst>
              <a:glow rad="228600">
                <a:schemeClr val="accent2">
                  <a:satMod val="175000"/>
                  <a:alpha val="40000"/>
                </a:schemeClr>
              </a:glow>
            </a:effectLst>
            <a:scene3d>
              <a:camera prst="orthographicFront"/>
              <a:lightRig rig="threePt" dir="t"/>
            </a:scene3d>
            <a:sp3d>
              <a:bevelT prst="relaxedInset"/>
            </a:sp3d>
          </p:spPr>
        </p:pic>
        <p:pic>
          <p:nvPicPr>
            <p:cNvPr id="1028" name="Picture 4" descr="C:\Users\Luis Castagneto\Pictures\PICTURES\insignias\INGEN.JPG"/>
            <p:cNvPicPr>
              <a:picLocks noChangeAspect="1" noChangeArrowheads="1"/>
            </p:cNvPicPr>
            <p:nvPr/>
          </p:nvPicPr>
          <p:blipFill>
            <a:blip r:embed="rId5" cstate="print"/>
            <a:srcRect/>
            <a:stretch>
              <a:fillRect/>
            </a:stretch>
          </p:blipFill>
          <p:spPr bwMode="auto">
            <a:xfrm>
              <a:off x="8185" y="4869160"/>
              <a:ext cx="2547591" cy="1977549"/>
            </a:xfrm>
            <a:prstGeom prst="rect">
              <a:avLst/>
            </a:prstGeom>
            <a:noFill/>
            <a:effectLst>
              <a:glow rad="228600">
                <a:schemeClr val="accent2">
                  <a:satMod val="175000"/>
                  <a:alpha val="40000"/>
                </a:schemeClr>
              </a:glow>
            </a:effectLst>
            <a:scene3d>
              <a:camera prst="orthographicFront"/>
              <a:lightRig rig="threePt" dir="t"/>
            </a:scene3d>
            <a:sp3d>
              <a:bevelT prst="relaxedInset"/>
            </a:sp3d>
          </p:spPr>
        </p:pic>
        <p:pic>
          <p:nvPicPr>
            <p:cNvPr id="1029" name="Picture 5" descr="C:\Users\Luis Castagneto\Pictures\PICTURES\insignias\logo-esmil.gif"/>
            <p:cNvPicPr>
              <a:picLocks noChangeAspect="1" noChangeArrowheads="1"/>
            </p:cNvPicPr>
            <p:nvPr/>
          </p:nvPicPr>
          <p:blipFill>
            <a:blip r:embed="rId6" cstate="print"/>
            <a:srcRect/>
            <a:stretch>
              <a:fillRect/>
            </a:stretch>
          </p:blipFill>
          <p:spPr bwMode="auto">
            <a:xfrm>
              <a:off x="7585871" y="0"/>
              <a:ext cx="1558129" cy="1844824"/>
            </a:xfrm>
            <a:prstGeom prst="rect">
              <a:avLst/>
            </a:prstGeom>
            <a:noFill/>
            <a:effectLst>
              <a:glow rad="228600">
                <a:schemeClr val="accent2">
                  <a:satMod val="175000"/>
                  <a:alpha val="40000"/>
                </a:schemeClr>
              </a:glow>
            </a:effectLst>
            <a:scene3d>
              <a:camera prst="orthographicFront"/>
              <a:lightRig rig="threePt" dir="t"/>
            </a:scene3d>
            <a:sp3d>
              <a:bevelT prst="relaxedInset"/>
            </a:sp3d>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4624"/>
            <a:ext cx="8686800" cy="838200"/>
          </a:xfrm>
          <a:solidFill>
            <a:schemeClr val="bg2">
              <a:lumMod val="75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lstStyle/>
          <a:p>
            <a:r>
              <a:rPr lang="es-ES" dirty="0" smtClean="0"/>
              <a:t>POBLACIÓN Y MUESTRA</a:t>
            </a:r>
            <a:endParaRPr lang="es-EC" dirty="0"/>
          </a:p>
        </p:txBody>
      </p:sp>
      <p:graphicFrame>
        <p:nvGraphicFramePr>
          <p:cNvPr id="7" name="6 Marcador de contenido"/>
          <p:cNvGraphicFramePr>
            <a:graphicFrameLocks noGrp="1"/>
          </p:cNvGraphicFramePr>
          <p:nvPr>
            <p:ph idx="1"/>
          </p:nvPr>
        </p:nvGraphicFramePr>
        <p:xfrm>
          <a:off x="179512" y="1152168"/>
          <a:ext cx="5471795" cy="548640"/>
        </p:xfrm>
        <a:graphic>
          <a:graphicData uri="http://schemas.openxmlformats.org/drawingml/2006/table">
            <a:tbl>
              <a:tblPr/>
              <a:tblGrid>
                <a:gridCol w="2230755"/>
                <a:gridCol w="1720215"/>
                <a:gridCol w="1520825"/>
              </a:tblGrid>
              <a:tr h="0">
                <a:tc>
                  <a:txBody>
                    <a:bodyPr/>
                    <a:lstStyle/>
                    <a:p>
                      <a:pPr algn="ctr">
                        <a:lnSpc>
                          <a:spcPct val="150000"/>
                        </a:lnSpc>
                        <a:spcBef>
                          <a:spcPts val="1000"/>
                        </a:spcBef>
                        <a:spcAft>
                          <a:spcPts val="1000"/>
                        </a:spcAft>
                      </a:pPr>
                      <a:r>
                        <a:rPr lang="es-ES" sz="1200" b="1" spc="40" dirty="0">
                          <a:latin typeface="Times New Roman"/>
                          <a:ea typeface="Times New Roman"/>
                          <a:cs typeface="Times New Roman"/>
                        </a:rPr>
                        <a:t>INFORMANTES</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50000"/>
                        </a:lnSpc>
                        <a:spcBef>
                          <a:spcPts val="1000"/>
                        </a:spcBef>
                        <a:spcAft>
                          <a:spcPts val="1000"/>
                        </a:spcAft>
                      </a:pPr>
                      <a:r>
                        <a:rPr lang="es-ES" sz="1200" b="1" spc="40">
                          <a:latin typeface="Times New Roman"/>
                          <a:ea typeface="Times New Roman"/>
                          <a:cs typeface="Times New Roman"/>
                        </a:rPr>
                        <a:t>No</a:t>
                      </a:r>
                      <a:endParaRPr lang="es-EC" sz="1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50000"/>
                        </a:lnSpc>
                        <a:spcBef>
                          <a:spcPts val="1000"/>
                        </a:spcBef>
                        <a:spcAft>
                          <a:spcPts val="1000"/>
                        </a:spcAft>
                      </a:pPr>
                      <a:r>
                        <a:rPr lang="es-ES" sz="1200" b="1" spc="40" dirty="0">
                          <a:latin typeface="Times New Roman"/>
                          <a:ea typeface="Times New Roman"/>
                          <a:cs typeface="Times New Roman"/>
                        </a:rPr>
                        <a:t>PORCENTAJE</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0">
                <a:tc>
                  <a:txBody>
                    <a:bodyPr/>
                    <a:lstStyle/>
                    <a:p>
                      <a:pPr algn="just">
                        <a:lnSpc>
                          <a:spcPct val="150000"/>
                        </a:lnSpc>
                        <a:spcBef>
                          <a:spcPts val="1000"/>
                        </a:spcBef>
                        <a:spcAft>
                          <a:spcPts val="1000"/>
                        </a:spcAft>
                      </a:pPr>
                      <a:r>
                        <a:rPr lang="es-ES" sz="1200" spc="40" dirty="0">
                          <a:latin typeface="Times New Roman"/>
                          <a:ea typeface="Times New Roman"/>
                          <a:cs typeface="Times New Roman"/>
                        </a:rPr>
                        <a:t>CADETES</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spc="40" dirty="0">
                          <a:latin typeface="Times New Roman"/>
                          <a:ea typeface="Times New Roman"/>
                          <a:cs typeface="Times New Roman"/>
                        </a:rPr>
                        <a:t>586</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spc="40" dirty="0">
                          <a:latin typeface="Times New Roman"/>
                          <a:ea typeface="Times New Roman"/>
                          <a:cs typeface="Times New Roman"/>
                        </a:rPr>
                        <a:t>100%</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graphicFrame>
        <p:nvGraphicFramePr>
          <p:cNvPr id="8" name="7 Tabla"/>
          <p:cNvGraphicFramePr>
            <a:graphicFrameLocks noGrp="1"/>
          </p:cNvGraphicFramePr>
          <p:nvPr/>
        </p:nvGraphicFramePr>
        <p:xfrm>
          <a:off x="179512" y="2132856"/>
          <a:ext cx="5256584" cy="941705"/>
        </p:xfrm>
        <a:graphic>
          <a:graphicData uri="http://schemas.openxmlformats.org/drawingml/2006/table">
            <a:tbl>
              <a:tblPr>
                <a:effectLst/>
              </a:tblPr>
              <a:tblGrid>
                <a:gridCol w="1492143"/>
                <a:gridCol w="1272487"/>
                <a:gridCol w="1109930"/>
                <a:gridCol w="1382024"/>
              </a:tblGrid>
              <a:tr h="362585">
                <a:tc>
                  <a:txBody>
                    <a:bodyPr/>
                    <a:lstStyle/>
                    <a:p>
                      <a:pPr algn="just">
                        <a:lnSpc>
                          <a:spcPct val="150000"/>
                        </a:lnSpc>
                        <a:spcBef>
                          <a:spcPts val="1000"/>
                        </a:spcBef>
                        <a:spcAft>
                          <a:spcPts val="1000"/>
                        </a:spcAft>
                      </a:pPr>
                      <a:r>
                        <a:rPr lang="es-ES" sz="1200" b="1" spc="40" dirty="0">
                          <a:latin typeface="Times New Roman"/>
                          <a:ea typeface="Times New Roman"/>
                          <a:cs typeface="Times New Roman"/>
                        </a:rPr>
                        <a:t>INFORMANTES</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b="1" spc="40">
                          <a:latin typeface="Times New Roman"/>
                          <a:ea typeface="Times New Roman"/>
                          <a:cs typeface="Times New Roman"/>
                        </a:rPr>
                        <a:t>POBLACION</a:t>
                      </a:r>
                      <a:endParaRPr lang="es-EC" sz="1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b="1" spc="40">
                          <a:latin typeface="Times New Roman"/>
                          <a:ea typeface="Times New Roman"/>
                          <a:cs typeface="Times New Roman"/>
                        </a:rPr>
                        <a:t>MUESTRA</a:t>
                      </a:r>
                      <a:endParaRPr lang="es-EC" sz="1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b="1" spc="40">
                          <a:latin typeface="Times New Roman"/>
                          <a:ea typeface="Times New Roman"/>
                          <a:cs typeface="Times New Roman"/>
                        </a:rPr>
                        <a:t>PORCENTAJE MUESTRA</a:t>
                      </a:r>
                      <a:endParaRPr lang="es-EC" sz="1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93065">
                <a:tc>
                  <a:txBody>
                    <a:bodyPr/>
                    <a:lstStyle/>
                    <a:p>
                      <a:pPr algn="just">
                        <a:lnSpc>
                          <a:spcPct val="150000"/>
                        </a:lnSpc>
                        <a:spcBef>
                          <a:spcPts val="1000"/>
                        </a:spcBef>
                        <a:spcAft>
                          <a:spcPts val="1000"/>
                        </a:spcAft>
                      </a:pPr>
                      <a:r>
                        <a:rPr lang="es-ES" sz="1200" b="1" spc="40">
                          <a:latin typeface="Times New Roman"/>
                          <a:ea typeface="Times New Roman"/>
                          <a:cs typeface="Times New Roman"/>
                        </a:rPr>
                        <a:t>CADETES</a:t>
                      </a:r>
                      <a:endParaRPr lang="es-EC" sz="1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spc="40">
                          <a:latin typeface="Times New Roman"/>
                          <a:ea typeface="Times New Roman"/>
                          <a:cs typeface="Times New Roman"/>
                        </a:rPr>
                        <a:t>586</a:t>
                      </a:r>
                      <a:endParaRPr lang="es-EC" sz="1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spc="40" dirty="0">
                          <a:latin typeface="Times New Roman"/>
                          <a:ea typeface="Times New Roman"/>
                          <a:cs typeface="Times New Roman"/>
                        </a:rPr>
                        <a:t>238</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just">
                        <a:lnSpc>
                          <a:spcPct val="150000"/>
                        </a:lnSpc>
                        <a:spcBef>
                          <a:spcPts val="1000"/>
                        </a:spcBef>
                        <a:spcAft>
                          <a:spcPts val="1000"/>
                        </a:spcAft>
                      </a:pPr>
                      <a:r>
                        <a:rPr lang="es-ES" sz="1200" spc="40" dirty="0">
                          <a:latin typeface="Times New Roman"/>
                          <a:ea typeface="Times New Roman"/>
                          <a:cs typeface="Times New Roman"/>
                        </a:rPr>
                        <a:t>40.61%</a:t>
                      </a:r>
                      <a:endParaRPr lang="es-EC"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sp>
        <p:nvSpPr>
          <p:cNvPr id="10" name="9 Flecha derecha"/>
          <p:cNvSpPr/>
          <p:nvPr/>
        </p:nvSpPr>
        <p:spPr>
          <a:xfrm>
            <a:off x="5508104" y="2348880"/>
            <a:ext cx="86409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13 CuadroTexto"/>
          <p:cNvSpPr txBox="1"/>
          <p:nvPr/>
        </p:nvSpPr>
        <p:spPr>
          <a:xfrm>
            <a:off x="179512" y="1681063"/>
            <a:ext cx="2412776" cy="307777"/>
          </a:xfrm>
          <a:prstGeom prst="rect">
            <a:avLst/>
          </a:prstGeom>
          <a:noFill/>
        </p:spPr>
        <p:txBody>
          <a:bodyPr wrap="square" rtlCol="0">
            <a:spAutoFit/>
          </a:bodyPr>
          <a:lstStyle/>
          <a:p>
            <a:r>
              <a:rPr lang="en-US" sz="1400" cap="all" dirty="0" smtClean="0"/>
              <a:t>POBLACIÓN CADETES ESMIL</a:t>
            </a:r>
            <a:endParaRPr lang="es-EC" sz="1400" dirty="0"/>
          </a:p>
        </p:txBody>
      </p:sp>
      <p:sp>
        <p:nvSpPr>
          <p:cNvPr id="15" name="14 CuadroTexto"/>
          <p:cNvSpPr txBox="1"/>
          <p:nvPr/>
        </p:nvSpPr>
        <p:spPr>
          <a:xfrm>
            <a:off x="6407696" y="2132856"/>
            <a:ext cx="2736304" cy="369332"/>
          </a:xfrm>
          <a:prstGeom prst="rect">
            <a:avLst/>
          </a:prstGeom>
          <a:noFill/>
        </p:spPr>
        <p:txBody>
          <a:bodyPr wrap="square" rtlCol="0">
            <a:spAutoFit/>
          </a:bodyPr>
          <a:lstStyle/>
          <a:p>
            <a:r>
              <a:rPr lang="es-EC" b="1" dirty="0" smtClean="0"/>
              <a:t>CALCULO DE LA MUESTRA</a:t>
            </a:r>
            <a:endParaRPr lang="es-EC" b="1" dirty="0"/>
          </a:p>
        </p:txBody>
      </p:sp>
      <p:sp>
        <p:nvSpPr>
          <p:cNvPr id="16" name="15 CuadroTexto"/>
          <p:cNvSpPr txBox="1"/>
          <p:nvPr/>
        </p:nvSpPr>
        <p:spPr>
          <a:xfrm>
            <a:off x="323528" y="3429000"/>
            <a:ext cx="4680520" cy="400110"/>
          </a:xfrm>
          <a:prstGeom prst="rect">
            <a:avLst/>
          </a:prstGeom>
          <a:solidFill>
            <a:schemeClr val="bg2">
              <a:lumMod val="75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wrap="square" rtlCol="0">
            <a:spAutoFit/>
          </a:bodyPr>
          <a:lstStyle/>
          <a:p>
            <a:r>
              <a:rPr lang="es-EC" sz="2000" b="1" cap="all" dirty="0" smtClean="0"/>
              <a:t>TÉCNICAS DE RECOLECCIÓN DE DATOS</a:t>
            </a:r>
            <a:r>
              <a:rPr lang="es-ES" sz="2000" b="1" dirty="0" smtClean="0"/>
              <a:t>.</a:t>
            </a:r>
            <a:endParaRPr lang="es-EC" sz="2000" b="1" dirty="0"/>
          </a:p>
        </p:txBody>
      </p:sp>
      <p:sp>
        <p:nvSpPr>
          <p:cNvPr id="18" name="2 Marcador de contenido"/>
          <p:cNvSpPr txBox="1">
            <a:spLocks/>
          </p:cNvSpPr>
          <p:nvPr/>
        </p:nvSpPr>
        <p:spPr>
          <a:xfrm>
            <a:off x="4796408" y="1709192"/>
            <a:ext cx="4267200" cy="45259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s-EC"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20" name="19 Flecha derecha"/>
          <p:cNvSpPr/>
          <p:nvPr/>
        </p:nvSpPr>
        <p:spPr>
          <a:xfrm>
            <a:off x="5580112" y="5445224"/>
            <a:ext cx="129614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20 CuadroTexto"/>
          <p:cNvSpPr txBox="1"/>
          <p:nvPr/>
        </p:nvSpPr>
        <p:spPr>
          <a:xfrm>
            <a:off x="6587208" y="5157192"/>
            <a:ext cx="2556792" cy="923330"/>
          </a:xfrm>
          <a:prstGeom prst="rect">
            <a:avLst/>
          </a:prstGeom>
          <a:noFill/>
        </p:spPr>
        <p:txBody>
          <a:bodyPr wrap="square" rtlCol="0">
            <a:spAutoFit/>
          </a:bodyPr>
          <a:lstStyle/>
          <a:p>
            <a:pPr algn="ctr"/>
            <a:r>
              <a:rPr lang="es-EC" b="1" dirty="0" smtClean="0"/>
              <a:t>TÉCNICA UTILIZADA EN LA INVESTIGACIÓN</a:t>
            </a:r>
            <a:endParaRPr lang="es-EC" b="1" dirty="0"/>
          </a:p>
        </p:txBody>
      </p:sp>
      <p:graphicFrame>
        <p:nvGraphicFramePr>
          <p:cNvPr id="20485" name="Object 5"/>
          <p:cNvGraphicFramePr>
            <a:graphicFrameLocks noChangeAspect="1"/>
          </p:cNvGraphicFramePr>
          <p:nvPr/>
        </p:nvGraphicFramePr>
        <p:xfrm>
          <a:off x="179512" y="4077072"/>
          <a:ext cx="7372350" cy="2528887"/>
        </p:xfrm>
        <a:graphic>
          <a:graphicData uri="http://schemas.openxmlformats.org/presentationml/2006/ole">
            <mc:AlternateContent xmlns:mc="http://schemas.openxmlformats.org/markup-compatibility/2006">
              <mc:Choice xmlns:v="urn:schemas-microsoft-com:vml" Requires="v">
                <p:oleObj spid="_x0000_s20491" name="Documento" r:id="rId4" imgW="5783390" imgH="1990845" progId="Word.Document.12">
                  <p:embed/>
                </p:oleObj>
              </mc:Choice>
              <mc:Fallback>
                <p:oleObj name="Documento" r:id="rId4" imgW="5783390" imgH="1990845" progId="Word.Document.12">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4077072"/>
                        <a:ext cx="737235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204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20490" name="Object 10"/>
          <p:cNvGraphicFramePr>
            <a:graphicFrameLocks noChangeAspect="1"/>
          </p:cNvGraphicFramePr>
          <p:nvPr/>
        </p:nvGraphicFramePr>
        <p:xfrm>
          <a:off x="3563888" y="2780928"/>
          <a:ext cx="7416824" cy="1367606"/>
        </p:xfrm>
        <a:graphic>
          <a:graphicData uri="http://schemas.openxmlformats.org/presentationml/2006/ole">
            <mc:AlternateContent xmlns:mc="http://schemas.openxmlformats.org/markup-compatibility/2006">
              <mc:Choice xmlns:v="urn:schemas-microsoft-com:vml" Requires="v">
                <p:oleObj spid="_x0000_s20492" name="Documento" r:id="rId7" imgW="5783390" imgH="654509" progId="Word.Document.12">
                  <p:embed/>
                </p:oleObj>
              </mc:Choice>
              <mc:Fallback>
                <p:oleObj name="Documento" r:id="rId7" imgW="5783390" imgH="654509" progId="Word.Document.12">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3888" y="2780928"/>
                        <a:ext cx="7416824" cy="1367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856984" cy="864096"/>
          </a:xfrm>
          <a:solidFill>
            <a:schemeClr val="bg2">
              <a:lumMod val="75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noAutofit/>
          </a:bodyPr>
          <a:lstStyle/>
          <a:p>
            <a:r>
              <a:rPr lang="es-EC" sz="2900" b="1" dirty="0" smtClean="0"/>
              <a:t>CAPÍTULO Iv</a:t>
            </a:r>
            <a:br>
              <a:rPr lang="es-EC" sz="2900" b="1" dirty="0" smtClean="0"/>
            </a:br>
            <a:r>
              <a:rPr lang="es-ES" sz="2900" b="1" dirty="0" smtClean="0"/>
              <a:t>ANÁLISIS E INTERPRETACIÓN DE LOS RESULTADOS </a:t>
            </a:r>
            <a:endParaRPr lang="es-EC" sz="2900" b="1" dirty="0"/>
          </a:p>
        </p:txBody>
      </p:sp>
      <p:graphicFrame>
        <p:nvGraphicFramePr>
          <p:cNvPr id="5" name="4 Marcador de contenido"/>
          <p:cNvGraphicFramePr>
            <a:graphicFrameLocks noGrp="1"/>
          </p:cNvGraphicFramePr>
          <p:nvPr>
            <p:ph idx="1"/>
          </p:nvPr>
        </p:nvGraphicFramePr>
        <p:xfrm>
          <a:off x="-180528" y="1052736"/>
          <a:ext cx="914501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0" y="0"/>
          <a:ext cx="478802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nvGraphicFramePr>
        <p:xfrm>
          <a:off x="4788024" y="0"/>
          <a:ext cx="4355976" cy="685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672" y="70520"/>
            <a:ext cx="2494112" cy="910208"/>
          </a:xfrm>
          <a:solidFill>
            <a:schemeClr val="accent1">
              <a:lumMod val="60000"/>
              <a:lumOff val="40000"/>
            </a:schemeClr>
          </a:solidFill>
          <a:ln>
            <a:solidFill>
              <a:schemeClr val="accent1"/>
            </a:solidFill>
          </a:ln>
          <a:effectLst>
            <a:glow rad="101600">
              <a:schemeClr val="accent6">
                <a:satMod val="175000"/>
                <a:alpha val="40000"/>
              </a:schemeClr>
            </a:glow>
          </a:effectLst>
          <a:scene3d>
            <a:camera prst="orthographicFront"/>
            <a:lightRig rig="threePt" dir="t"/>
          </a:scene3d>
          <a:sp3d>
            <a:bevelT prst="relaxedInset"/>
          </a:sp3d>
        </p:spPr>
        <p:txBody>
          <a:bodyPr>
            <a:noAutofit/>
          </a:bodyPr>
          <a:lstStyle/>
          <a:p>
            <a:r>
              <a:rPr lang="es-EC" sz="3200" b="1" dirty="0" smtClean="0"/>
              <a:t>CAPÍTULO V</a:t>
            </a:r>
            <a:br>
              <a:rPr lang="es-EC" sz="3200" b="1" dirty="0" smtClean="0"/>
            </a:br>
            <a:r>
              <a:rPr lang="es-EC" sz="3200" b="1" dirty="0" smtClean="0"/>
              <a:t>PROPUESTA</a:t>
            </a:r>
            <a:endParaRPr lang="es-EC" sz="3200" b="1" dirty="0"/>
          </a:p>
        </p:txBody>
      </p:sp>
      <p:graphicFrame>
        <p:nvGraphicFramePr>
          <p:cNvPr id="5" name="4 Diagrama"/>
          <p:cNvGraphicFramePr/>
          <p:nvPr/>
        </p:nvGraphicFramePr>
        <p:xfrm>
          <a:off x="35496" y="692696"/>
          <a:ext cx="8496944"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ES" sz="3200" b="1" cap="all" dirty="0" smtClean="0"/>
              <a:t>PROGRAMACIÓN DE SIMULACROS DE ACCIDENTES EN LAS PISTAS MILITARES.</a:t>
            </a:r>
            <a:r>
              <a:rPr lang="es-EC" sz="3200" b="1" dirty="0" smtClean="0"/>
              <a:t/>
            </a:r>
            <a:br>
              <a:rPr lang="es-EC" sz="3200" b="1" dirty="0" smtClean="0"/>
            </a:br>
            <a:endParaRPr lang="es-EC" sz="3200" b="1" dirty="0"/>
          </a:p>
        </p:txBody>
      </p:sp>
      <p:graphicFrame>
        <p:nvGraphicFramePr>
          <p:cNvPr id="48130" name="Object 2"/>
          <p:cNvGraphicFramePr>
            <a:graphicFrameLocks noChangeAspect="1"/>
          </p:cNvGraphicFramePr>
          <p:nvPr/>
        </p:nvGraphicFramePr>
        <p:xfrm>
          <a:off x="471488" y="1985963"/>
          <a:ext cx="8443912" cy="4014787"/>
        </p:xfrm>
        <a:graphic>
          <a:graphicData uri="http://schemas.openxmlformats.org/presentationml/2006/ole">
            <mc:AlternateContent xmlns:mc="http://schemas.openxmlformats.org/markup-compatibility/2006">
              <mc:Choice xmlns:v="urn:schemas-microsoft-com:vml" Requires="v">
                <p:oleObj spid="_x0000_s48131" name="Documento" r:id="rId4" imgW="5926824" imgH="2815361" progId="Word.Document.12">
                  <p:embed/>
                </p:oleObj>
              </mc:Choice>
              <mc:Fallback>
                <p:oleObj name="Documento" r:id="rId4" imgW="5926824" imgH="2815361"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8" y="1985963"/>
                        <a:ext cx="8443912" cy="401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1 Título"/>
          <p:cNvSpPr txBox="1">
            <a:spLocks/>
          </p:cNvSpPr>
          <p:nvPr/>
        </p:nvSpPr>
        <p:spPr>
          <a:xfrm>
            <a:off x="1979712" y="1412776"/>
            <a:ext cx="5328592" cy="422920"/>
          </a:xfrm>
          <a:prstGeom prst="rect">
            <a:avLst/>
          </a:prstGeom>
        </p:spPr>
        <p:txBody>
          <a:bodyPr vert="horz" lIns="45720" rIns="45720" anchor="ctr">
            <a:noAutofit/>
          </a:bodyPr>
          <a:lstStyle/>
          <a:p>
            <a:pPr lvl="0" algn="ctr">
              <a:spcBef>
                <a:spcPct val="0"/>
              </a:spcBef>
            </a:pPr>
            <a:r>
              <a:rPr lang="en-US" sz="2000" dirty="0" smtClean="0"/>
              <a:t>SECTORES DE RESPONSABILIDAD</a:t>
            </a:r>
            <a:r>
              <a:rPr kumimoji="0" lang="es-EC" sz="2000" b="1" i="0" u="none" strike="noStrike" kern="1200" cap="none" spc="0" normalizeH="0" baseline="0" noProof="0" dirty="0" smtClean="0">
                <a:ln>
                  <a:noFill/>
                </a:ln>
                <a:solidFill>
                  <a:schemeClr val="tx1"/>
                </a:solidFill>
                <a:effectLst/>
                <a:uLnTx/>
                <a:uFillTx/>
                <a:latin typeface="+mj-lt"/>
                <a:ea typeface="+mj-ea"/>
                <a:cs typeface="+mj-cs"/>
              </a:rPr>
              <a:t/>
            </a:r>
            <a:br>
              <a:rPr kumimoji="0" lang="es-EC" sz="2000" b="1" i="0" u="none" strike="noStrike" kern="1200" cap="none" spc="0" normalizeH="0" baseline="0" noProof="0" dirty="0" smtClean="0">
                <a:ln>
                  <a:noFill/>
                </a:ln>
                <a:solidFill>
                  <a:schemeClr val="tx1"/>
                </a:solidFill>
                <a:effectLst/>
                <a:uLnTx/>
                <a:uFillTx/>
                <a:latin typeface="+mj-lt"/>
                <a:ea typeface="+mj-ea"/>
                <a:cs typeface="+mj-cs"/>
              </a:rPr>
            </a:br>
            <a:endParaRPr kumimoji="0" lang="es-EC" sz="2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827584" y="188640"/>
          <a:ext cx="856895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1 Título"/>
          <p:cNvSpPr>
            <a:spLocks noGrp="1"/>
          </p:cNvSpPr>
          <p:nvPr>
            <p:ph type="title"/>
          </p:nvPr>
        </p:nvSpPr>
        <p:spPr>
          <a:xfrm>
            <a:off x="179512" y="-27384"/>
            <a:ext cx="8686800" cy="1143000"/>
          </a:xfrm>
        </p:spPr>
        <p:txBody>
          <a:bodyPr>
            <a:noAutofit/>
          </a:bodyPr>
          <a:lstStyle/>
          <a:p>
            <a:pPr algn="just"/>
            <a:r>
              <a:rPr lang="es-ES" sz="3600" b="1" cap="all" dirty="0" smtClean="0"/>
              <a:t>Mejoras en las normas de seguridad.</a:t>
            </a:r>
            <a:r>
              <a:rPr lang="es-EC" sz="3600" b="1" dirty="0" smtClean="0"/>
              <a:t/>
            </a:r>
            <a:br>
              <a:rPr lang="es-EC" sz="3600" b="1" dirty="0" smtClean="0"/>
            </a:br>
            <a:endParaRPr lang="es-EC"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496" y="2060848"/>
            <a:ext cx="8568952" cy="2088232"/>
          </a:xfrm>
          <a:solidFill>
            <a:schemeClr val="accent1">
              <a:lumMod val="60000"/>
              <a:lumOff val="40000"/>
            </a:schemeClr>
          </a:solidFill>
          <a:ln>
            <a:solidFill>
              <a:schemeClr val="accent1"/>
            </a:solidFill>
          </a:ln>
          <a:effectLst>
            <a:glow rad="228600">
              <a:schemeClr val="accent6">
                <a:satMod val="175000"/>
                <a:alpha val="40000"/>
              </a:schemeClr>
            </a:glow>
          </a:effectLst>
          <a:scene3d>
            <a:camera prst="perspectiveLeft"/>
            <a:lightRig rig="threePt" dir="t"/>
          </a:scene3d>
          <a:sp3d>
            <a:bevelT prst="relaxedInset"/>
          </a:sp3d>
        </p:spPr>
        <p:txBody>
          <a:bodyPr>
            <a:normAutofit fontScale="90000"/>
          </a:bodyPr>
          <a:lstStyle/>
          <a:p>
            <a:pPr algn="just"/>
            <a:r>
              <a:rPr lang="es-ES" sz="3000" dirty="0" smtClean="0">
                <a:solidFill>
                  <a:srgbClr val="002060"/>
                </a:solidFill>
              </a:rPr>
              <a:t>ANÁLISIS DE LAS NORMAS DE SEGURIDAD QUE SE APLICAN EN LAS ACTIVIDADES DE INSTRUCCIÓN  MILITAR Y ENTRENAMIENTO FÍSICO  EN LOS CADETES DE LA ESCUELA SUPERIOR MILITAR “ELOY ALFARO”</a:t>
            </a:r>
            <a:endParaRPr lang="es-EC" sz="3000" dirty="0">
              <a:solidFill>
                <a:srgbClr val="002060"/>
              </a:solidFill>
            </a:endParaRPr>
          </a:p>
        </p:txBody>
      </p:sp>
      <p:sp>
        <p:nvSpPr>
          <p:cNvPr id="9" name="8 Marcador de pie de página"/>
          <p:cNvSpPr>
            <a:spLocks noGrp="1"/>
          </p:cNvSpPr>
          <p:nvPr>
            <p:ph type="ftr" sz="quarter" idx="11"/>
          </p:nvPr>
        </p:nvSpPr>
        <p:spPr>
          <a:xfrm>
            <a:off x="2987824" y="6381329"/>
            <a:ext cx="4104456" cy="288032"/>
          </a:xfrm>
          <a:scene3d>
            <a:camera prst="orthographicFront"/>
            <a:lightRig rig="threePt" dir="t"/>
          </a:scene3d>
          <a:sp3d>
            <a:bevelT prst="relaxedInset"/>
          </a:sp3d>
        </p:spPr>
        <p:txBody>
          <a:bodyPr/>
          <a:lstStyle/>
          <a:p>
            <a:pPr algn="ctr"/>
            <a:r>
              <a:rPr lang="es-EC" sz="1400" dirty="0" smtClean="0"/>
              <a:t>DEPARTAMENTO DE SEGURIDAD Y DEFENSA</a:t>
            </a:r>
            <a:endParaRPr lang="es-EC" sz="1400" dirty="0"/>
          </a:p>
        </p:txBody>
      </p:sp>
      <p:sp>
        <p:nvSpPr>
          <p:cNvPr id="12" name="2 Subtítulo"/>
          <p:cNvSpPr txBox="1">
            <a:spLocks/>
          </p:cNvSpPr>
          <p:nvPr/>
        </p:nvSpPr>
        <p:spPr>
          <a:xfrm>
            <a:off x="4139952" y="4577680"/>
            <a:ext cx="4785792" cy="507504"/>
          </a:xfrm>
          <a:prstGeom prst="rect">
            <a:avLst/>
          </a:prstGeom>
        </p:spPr>
        <p:txBody>
          <a:bodyPr vert="horz" anchor="b">
            <a:normAutofit fontScale="85000" lnSpcReduction="10000"/>
          </a:bodyPr>
          <a:lstStyle/>
          <a:p>
            <a:pPr marL="0" marR="0" lvl="0" indent="0" algn="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s-EC" sz="2400" b="1" i="0" u="none" strike="noStrike" kern="1200" cap="none" spc="0" normalizeH="0" baseline="0" noProof="0" dirty="0" smtClean="0">
                <a:ln>
                  <a:noFill/>
                </a:ln>
                <a:solidFill>
                  <a:schemeClr val="tx2">
                    <a:shade val="75000"/>
                  </a:schemeClr>
                </a:solidFill>
                <a:effectLst/>
                <a:uLnTx/>
                <a:uFillTx/>
                <a:latin typeface="+mn-lt"/>
                <a:ea typeface="+mn-ea"/>
                <a:cs typeface="+mn-cs"/>
              </a:rPr>
              <a:t>KDTE. TEC. CASTAGNETO F. LUIS. A.</a:t>
            </a:r>
            <a:endParaRPr kumimoji="0" lang="es-EC" sz="2400" b="1"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13" name="1 Título"/>
          <p:cNvSpPr txBox="1">
            <a:spLocks/>
          </p:cNvSpPr>
          <p:nvPr/>
        </p:nvSpPr>
        <p:spPr>
          <a:xfrm>
            <a:off x="116904" y="144016"/>
            <a:ext cx="8919592" cy="692696"/>
          </a:xfrm>
          <a:prstGeom prst="rect">
            <a:avLst/>
          </a:prstGeom>
          <a:solidFill>
            <a:schemeClr val="accent1">
              <a:lumMod val="60000"/>
              <a:lumOff val="40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vert="horz" anchor="t">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C" sz="38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Tema de investigación</a:t>
            </a:r>
            <a:endParaRPr kumimoji="0" lang="es-EC" sz="3600" b="0"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896" y="72008"/>
            <a:ext cx="8991600" cy="1052736"/>
          </a:xfrm>
          <a:solidFill>
            <a:schemeClr val="accent1">
              <a:lumMod val="60000"/>
              <a:lumOff val="40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nchor="t">
            <a:normAutofit fontScale="90000"/>
          </a:bodyPr>
          <a:lstStyle/>
          <a:p>
            <a:pPr lvl="0"/>
            <a:r>
              <a:rPr lang="es-EC" sz="3800" b="1" dirty="0" smtClean="0">
                <a:solidFill>
                  <a:srgbClr val="0070C0"/>
                </a:solidFill>
              </a:rPr>
              <a:t>CAPÍTULO I</a:t>
            </a:r>
            <a:r>
              <a:rPr lang="es-EC" b="1" dirty="0" smtClean="0">
                <a:solidFill>
                  <a:srgbClr val="0070C0"/>
                </a:solidFill>
              </a:rPr>
              <a:t/>
            </a:r>
            <a:br>
              <a:rPr lang="es-EC" b="1" dirty="0" smtClean="0">
                <a:solidFill>
                  <a:srgbClr val="0070C0"/>
                </a:solidFill>
              </a:rPr>
            </a:br>
            <a:r>
              <a:rPr lang="es-EC" sz="3300" b="1" dirty="0" smtClean="0">
                <a:solidFill>
                  <a:srgbClr val="0070C0"/>
                </a:solidFill>
              </a:rPr>
              <a:t>PLANTEAMIENTO DEL PROBLEMA DE INVESTIGACIÓN. </a:t>
            </a:r>
            <a:r>
              <a:rPr lang="es-EC" b="1" dirty="0" smtClean="0">
                <a:solidFill>
                  <a:srgbClr val="0070C0"/>
                </a:solidFill>
              </a:rPr>
              <a:t/>
            </a:r>
            <a:br>
              <a:rPr lang="es-EC" b="1" dirty="0" smtClean="0">
                <a:solidFill>
                  <a:srgbClr val="0070C0"/>
                </a:solidFill>
              </a:rPr>
            </a:br>
            <a:endParaRPr lang="es-EC" dirty="0">
              <a:solidFill>
                <a:srgbClr val="0070C0"/>
              </a:solidFill>
            </a:endParaRPr>
          </a:p>
        </p:txBody>
      </p:sp>
      <p:graphicFrame>
        <p:nvGraphicFramePr>
          <p:cNvPr id="5" name="4 Diagrama"/>
          <p:cNvGraphicFramePr/>
          <p:nvPr/>
        </p:nvGraphicFramePr>
        <p:xfrm>
          <a:off x="755576" y="1412776"/>
          <a:ext cx="94330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008" y="72008"/>
            <a:ext cx="8100392" cy="692696"/>
          </a:xfrm>
          <a:solidFill>
            <a:schemeClr val="accent1">
              <a:lumMod val="60000"/>
              <a:lumOff val="40000"/>
            </a:schemeClr>
          </a:solidFill>
          <a:ln cmpd="tri">
            <a:solidFill>
              <a:schemeClr val="accent1"/>
            </a:solidFill>
          </a:ln>
          <a:effectLst>
            <a:glow rad="139700">
              <a:schemeClr val="accent6">
                <a:satMod val="175000"/>
                <a:alpha val="40000"/>
              </a:schemeClr>
            </a:glow>
          </a:effectLst>
          <a:scene3d>
            <a:camera prst="orthographicFront"/>
            <a:lightRig rig="threePt" dir="t"/>
          </a:scene3d>
          <a:sp3d>
            <a:bevelT prst="relaxedInset"/>
          </a:sp3d>
        </p:spPr>
        <p:txBody>
          <a:bodyPr>
            <a:normAutofit fontScale="90000"/>
          </a:bodyPr>
          <a:lstStyle/>
          <a:p>
            <a:pPr algn="ctr"/>
            <a:r>
              <a:rPr lang="es-EC" dirty="0" smtClean="0">
                <a:solidFill>
                  <a:schemeClr val="bg1"/>
                </a:solidFill>
              </a:rPr>
              <a:t>Objetivos de la investigación</a:t>
            </a:r>
            <a:endParaRPr lang="es-EC" dirty="0">
              <a:solidFill>
                <a:schemeClr val="bg1"/>
              </a:solidFill>
            </a:endParaRPr>
          </a:p>
        </p:txBody>
      </p:sp>
      <p:graphicFrame>
        <p:nvGraphicFramePr>
          <p:cNvPr id="5" name="4 Diagrama"/>
          <p:cNvGraphicFramePr/>
          <p:nvPr/>
        </p:nvGraphicFramePr>
        <p:xfrm>
          <a:off x="179512" y="1196752"/>
          <a:ext cx="79928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324544" y="-144016"/>
          <a:ext cx="9144000" cy="3212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755576" y="29654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42528"/>
            <a:ext cx="8686800" cy="838200"/>
          </a:xfrm>
          <a:solidFill>
            <a:schemeClr val="accent1">
              <a:lumMod val="60000"/>
              <a:lumOff val="40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normAutofit fontScale="90000"/>
          </a:bodyPr>
          <a:lstStyle/>
          <a:p>
            <a:r>
              <a:rPr lang="es-EC" dirty="0" smtClean="0"/>
              <a:t>Operacionalización de las variables</a:t>
            </a:r>
            <a:endParaRPr lang="es-EC" dirty="0"/>
          </a:p>
        </p:txBody>
      </p:sp>
      <p:graphicFrame>
        <p:nvGraphicFramePr>
          <p:cNvPr id="2050" name="Object 2"/>
          <p:cNvGraphicFramePr>
            <a:graphicFrameLocks noChangeAspect="1"/>
          </p:cNvGraphicFramePr>
          <p:nvPr/>
        </p:nvGraphicFramePr>
        <p:xfrm>
          <a:off x="1700214" y="188640"/>
          <a:ext cx="6832226" cy="6624736"/>
        </p:xfrm>
        <a:graphic>
          <a:graphicData uri="http://schemas.openxmlformats.org/presentationml/2006/ole">
            <mc:AlternateContent xmlns:mc="http://schemas.openxmlformats.org/markup-compatibility/2006">
              <mc:Choice xmlns:v="urn:schemas-microsoft-com:vml" Requires="v">
                <p:oleObj spid="_x0000_s2051" name="Documento" r:id="rId4" imgW="7154396" imgH="7230844" progId="Word.Document.12">
                  <p:embed/>
                </p:oleObj>
              </mc:Choice>
              <mc:Fallback>
                <p:oleObj name="Documento" r:id="rId4" imgW="7154396" imgH="7230844"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0214" y="188640"/>
                        <a:ext cx="6832226"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3 Flecha derecha"/>
          <p:cNvSpPr/>
          <p:nvPr/>
        </p:nvSpPr>
        <p:spPr>
          <a:xfrm>
            <a:off x="467544" y="2060848"/>
            <a:ext cx="108012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4 Flecha derecha"/>
          <p:cNvSpPr/>
          <p:nvPr/>
        </p:nvSpPr>
        <p:spPr>
          <a:xfrm>
            <a:off x="467544" y="5013176"/>
            <a:ext cx="108012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7740352" cy="1296144"/>
          </a:xfrm>
          <a:solidFill>
            <a:schemeClr val="bg2">
              <a:lumMod val="75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normAutofit fontScale="90000"/>
          </a:bodyPr>
          <a:lstStyle/>
          <a:p>
            <a:r>
              <a:rPr lang="es-EC" b="1" dirty="0" smtClean="0"/>
              <a:t>CAPÍTULO II</a:t>
            </a:r>
            <a:br>
              <a:rPr lang="es-EC" b="1" dirty="0" smtClean="0"/>
            </a:br>
            <a:r>
              <a:rPr lang="es-EC" b="1" dirty="0" smtClean="0"/>
              <a:t> MARCO TEÓRICO</a:t>
            </a:r>
            <a:endParaRPr lang="es-EC" b="1" dirty="0"/>
          </a:p>
        </p:txBody>
      </p:sp>
      <p:graphicFrame>
        <p:nvGraphicFramePr>
          <p:cNvPr id="4" name="3 Diagrama"/>
          <p:cNvGraphicFramePr/>
          <p:nvPr/>
        </p:nvGraphicFramePr>
        <p:xfrm>
          <a:off x="251520" y="1052736"/>
          <a:ext cx="8892480"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142528"/>
            <a:ext cx="8686800" cy="838200"/>
          </a:xfrm>
          <a:solidFill>
            <a:schemeClr val="bg2">
              <a:lumMod val="75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lstStyle/>
          <a:p>
            <a:r>
              <a:rPr lang="es-EC" dirty="0" smtClean="0"/>
              <a:t>Marco conceptual</a:t>
            </a:r>
            <a:endParaRPr lang="es-EC" dirty="0"/>
          </a:p>
        </p:txBody>
      </p:sp>
      <p:sp>
        <p:nvSpPr>
          <p:cNvPr id="4" name="2 Marcador de contenido"/>
          <p:cNvSpPr txBox="1">
            <a:spLocks/>
          </p:cNvSpPr>
          <p:nvPr/>
        </p:nvSpPr>
        <p:spPr>
          <a:xfrm>
            <a:off x="7010400" y="2332037"/>
            <a:ext cx="4267200" cy="45259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s-EC" sz="3200" b="0" i="0" u="none" strike="noStrike" kern="1200" cap="none" spc="0" normalizeH="0" baseline="0" noProof="0" dirty="0">
              <a:ln>
                <a:noFill/>
              </a:ln>
              <a:solidFill>
                <a:schemeClr val="tx2"/>
              </a:solidFill>
              <a:effectLst/>
              <a:uLnTx/>
              <a:uFillTx/>
              <a:latin typeface="+mn-lt"/>
              <a:ea typeface="+mn-ea"/>
              <a:cs typeface="+mn-cs"/>
            </a:endParaRPr>
          </a:p>
        </p:txBody>
      </p:sp>
      <p:graphicFrame>
        <p:nvGraphicFramePr>
          <p:cNvPr id="6" name="5 Diagrama"/>
          <p:cNvGraphicFramePr/>
          <p:nvPr/>
        </p:nvGraphicFramePr>
        <p:xfrm>
          <a:off x="-1404664" y="1124744"/>
          <a:ext cx="748883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agrama"/>
          <p:cNvGraphicFramePr/>
          <p:nvPr/>
        </p:nvGraphicFramePr>
        <p:xfrm>
          <a:off x="3923928" y="2204864"/>
          <a:ext cx="5904656" cy="47251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62000"/>
            <a:ext cx="8847584" cy="1106760"/>
          </a:xfrm>
          <a:solidFill>
            <a:schemeClr val="bg2">
              <a:lumMod val="75000"/>
            </a:schemeClr>
          </a:solidFill>
          <a:ln>
            <a:solidFill>
              <a:schemeClr val="accent1"/>
            </a:solidFill>
          </a:ln>
          <a:effectLst>
            <a:glow rad="228600">
              <a:schemeClr val="accent6">
                <a:satMod val="175000"/>
                <a:alpha val="40000"/>
              </a:schemeClr>
            </a:glow>
          </a:effectLst>
          <a:scene3d>
            <a:camera prst="orthographicFront"/>
            <a:lightRig rig="threePt" dir="t"/>
          </a:scene3d>
          <a:sp3d>
            <a:bevelT prst="relaxedInset"/>
          </a:sp3d>
        </p:spPr>
        <p:txBody>
          <a:bodyPr>
            <a:normAutofit fontScale="90000"/>
          </a:bodyPr>
          <a:lstStyle/>
          <a:p>
            <a:r>
              <a:rPr lang="es-EC" b="1" dirty="0" smtClean="0"/>
              <a:t>CAPÍTULO Iii</a:t>
            </a:r>
            <a:br>
              <a:rPr lang="es-EC" b="1" dirty="0" smtClean="0"/>
            </a:br>
            <a:r>
              <a:rPr lang="en-US" b="1" dirty="0" smtClean="0"/>
              <a:t>MARCO METODOLÓGICO</a:t>
            </a:r>
            <a:endParaRPr lang="es-EC" b="1" dirty="0"/>
          </a:p>
        </p:txBody>
      </p:sp>
      <p:graphicFrame>
        <p:nvGraphicFramePr>
          <p:cNvPr id="4" name="3 Diagrama"/>
          <p:cNvGraphicFramePr/>
          <p:nvPr/>
        </p:nvGraphicFramePr>
        <p:xfrm>
          <a:off x="0" y="1124744"/>
          <a:ext cx="896448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2830</TotalTime>
  <Words>685</Words>
  <Application>Microsoft Office PowerPoint</Application>
  <PresentationFormat>Presentación en pantalla (4:3)</PresentationFormat>
  <Paragraphs>96</Paragraphs>
  <Slides>15</Slides>
  <Notes>2</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3" baseType="lpstr">
      <vt:lpstr>Arial</vt:lpstr>
      <vt:lpstr>Calibri</vt:lpstr>
      <vt:lpstr>Franklin Gothic Book</vt:lpstr>
      <vt:lpstr>Franklin Gothic Book (Cuerpo)</vt:lpstr>
      <vt:lpstr>Times New Roman</vt:lpstr>
      <vt:lpstr>Wingdings 2</vt:lpstr>
      <vt:lpstr>Técnico</vt:lpstr>
      <vt:lpstr>Documento</vt:lpstr>
      <vt:lpstr>Tesis de grado previo a la obtención del título académico licenciado en ciencias militares</vt:lpstr>
      <vt:lpstr>ANÁLISIS DE LAS NORMAS DE SEGURIDAD QUE SE APLICAN EN LAS ACTIVIDADES DE INSTRUCCIÓN  MILITAR Y ENTRENAMIENTO FÍSICO  EN LOS CADETES DE LA ESCUELA SUPERIOR MILITAR “ELOY ALFARO”</vt:lpstr>
      <vt:lpstr>CAPÍTULO I PLANTEAMIENTO DEL PROBLEMA DE INVESTIGACIÓN.  </vt:lpstr>
      <vt:lpstr>Objetivos de la investigación</vt:lpstr>
      <vt:lpstr>Presentación de PowerPoint</vt:lpstr>
      <vt:lpstr>Operacionalización de las variables</vt:lpstr>
      <vt:lpstr>CAPÍTULO II  MARCO TEÓRICO</vt:lpstr>
      <vt:lpstr>Marco conceptual</vt:lpstr>
      <vt:lpstr>CAPÍTULO Iii MARCO METODOLÓGICO</vt:lpstr>
      <vt:lpstr>POBLACIÓN Y MUESTRA</vt:lpstr>
      <vt:lpstr>CAPÍTULO Iv ANÁLISIS E INTERPRETACIÓN DE LOS RESULTADOS </vt:lpstr>
      <vt:lpstr>Presentación de PowerPoint</vt:lpstr>
      <vt:lpstr>CAPÍTULO V PROPUESTA</vt:lpstr>
      <vt:lpstr>PROGRAMACIÓN DE SIMULACROS DE ACCIDENTES EN LAS PISTAS MILITARES. </vt:lpstr>
      <vt:lpstr>Mejoras en las normas de seguridad.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 Castagneto</dc:creator>
  <cp:lastModifiedBy>Josimar Bravo</cp:lastModifiedBy>
  <cp:revision>116</cp:revision>
  <dcterms:created xsi:type="dcterms:W3CDTF">2011-06-28T12:50:05Z</dcterms:created>
  <dcterms:modified xsi:type="dcterms:W3CDTF">2017-07-04T15:42:49Z</dcterms:modified>
</cp:coreProperties>
</file>