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sldIdLst>
    <p:sldId id="256" r:id="rId2"/>
    <p:sldId id="257" r:id="rId3"/>
    <p:sldId id="258" r:id="rId4"/>
    <p:sldId id="259" r:id="rId5"/>
    <p:sldId id="260" r:id="rId6"/>
    <p:sldId id="261" r:id="rId7"/>
    <p:sldId id="262" r:id="rId8"/>
    <p:sldId id="273" r:id="rId9"/>
    <p:sldId id="263" r:id="rId10"/>
    <p:sldId id="264"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74" r:id="rId25"/>
    <p:sldId id="275" r:id="rId26"/>
    <p:sldId id="269" r:id="rId27"/>
    <p:sldId id="270" r:id="rId28"/>
    <p:sldId id="289" r:id="rId29"/>
    <p:sldId id="271" r:id="rId30"/>
    <p:sldId id="272"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8" autoAdjust="0"/>
    <p:restoredTop sz="94660"/>
  </p:normalViewPr>
  <p:slideViewPr>
    <p:cSldViewPr>
      <p:cViewPr varScale="1">
        <p:scale>
          <a:sx n="39" d="100"/>
          <a:sy n="39" d="100"/>
        </p:scale>
        <p:origin x="122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Primera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88</c:v>
                </c:pt>
                <c:pt idx="1">
                  <c:v>82</c:v>
                </c:pt>
                <c:pt idx="2">
                  <c:v>42</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2356932521270791"/>
          <c:y val="0.29156905386826648"/>
          <c:w val="0.34141408485595087"/>
          <c:h val="0.62870341207349179"/>
        </c:manualLayout>
      </c:layout>
      <c:overlay val="0"/>
      <c:txPr>
        <a:bodyPr/>
        <a:lstStyle/>
        <a:p>
          <a:pPr>
            <a:defRPr sz="16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Decima Pregunta</c:v>
                </c:pt>
              </c:strCache>
            </c:strRef>
          </c:tx>
          <c:explosion val="25"/>
          <c:dLbls>
            <c:dLbl>
              <c:idx val="1"/>
              <c:layout>
                <c:manualLayout>
                  <c:x val="-2.2689365664154831E-2"/>
                  <c:y val="-4.593018687035378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7.9776862754541586E-2"/>
                  <c:y val="1.1378817168812081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209</c:v>
                </c:pt>
                <c:pt idx="1">
                  <c:v>3</c:v>
                </c:pt>
                <c:pt idx="2">
                  <c:v>0</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3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Decima Primera Pregunta</c:v>
                </c:pt>
              </c:strCache>
            </c:strRef>
          </c:tx>
          <c:explosion val="25"/>
          <c:dLbls>
            <c:dLbl>
              <c:idx val="2"/>
              <c:layout>
                <c:manualLayout>
                  <c:x val="0.11743797650293714"/>
                  <c:y val="-3.5819052030261295E-5"/>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204</c:v>
                </c:pt>
                <c:pt idx="1">
                  <c:v>5</c:v>
                </c:pt>
                <c:pt idx="2">
                  <c:v>3</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Decima Segunda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77</c:v>
                </c:pt>
                <c:pt idx="1">
                  <c:v>109</c:v>
                </c:pt>
                <c:pt idx="2">
                  <c:v>26</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Decima Tercer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40</c:v>
                </c:pt>
                <c:pt idx="1">
                  <c:v>49</c:v>
                </c:pt>
                <c:pt idx="2">
                  <c:v>123</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Decima Cuarta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168</c:v>
                </c:pt>
                <c:pt idx="1">
                  <c:v>27</c:v>
                </c:pt>
                <c:pt idx="2">
                  <c:v>17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0499219080952593"/>
          <c:y val="0.37520393456132817"/>
          <c:w val="0.37752146437352313"/>
          <c:h val="0.59826674332463681"/>
        </c:manualLayout>
      </c:layout>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Segunda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180</c:v>
                </c:pt>
                <c:pt idx="1">
                  <c:v>30</c:v>
                </c:pt>
                <c:pt idx="2">
                  <c:v>2</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Tercera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185</c:v>
                </c:pt>
                <c:pt idx="1">
                  <c:v>15</c:v>
                </c:pt>
                <c:pt idx="2">
                  <c:v>12</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Cuarta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150</c:v>
                </c:pt>
                <c:pt idx="1">
                  <c:v>32</c:v>
                </c:pt>
                <c:pt idx="2">
                  <c:v>30</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Quinta Pregunta</c:v>
                </c:pt>
              </c:strCache>
            </c:strRef>
          </c:tx>
          <c:explosion val="33"/>
          <c:dLbls>
            <c:dLbl>
              <c:idx val="2"/>
              <c:layout>
                <c:manualLayout>
                  <c:x val="0.13036130384692182"/>
                  <c:y val="2.1173212244175361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204</c:v>
                </c:pt>
                <c:pt idx="1">
                  <c:v>8</c:v>
                </c:pt>
                <c:pt idx="2">
                  <c:v>0</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Sexta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325</c:v>
                </c:pt>
                <c:pt idx="1">
                  <c:v>0</c:v>
                </c:pt>
                <c:pt idx="2">
                  <c:v>0</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Septima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Medinamente</c:v>
                </c:pt>
                <c:pt idx="2">
                  <c:v>Poco</c:v>
                </c:pt>
              </c:strCache>
            </c:strRef>
          </c:cat>
          <c:val>
            <c:numRef>
              <c:f>Hoja1!$B$2:$B$4</c:f>
              <c:numCache>
                <c:formatCode>General</c:formatCode>
                <c:ptCount val="3"/>
                <c:pt idx="0">
                  <c:v>26</c:v>
                </c:pt>
                <c:pt idx="1">
                  <c:v>159</c:v>
                </c:pt>
                <c:pt idx="2">
                  <c:v>27</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Octava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38</c:v>
                </c:pt>
                <c:pt idx="1">
                  <c:v>135</c:v>
                </c:pt>
                <c:pt idx="2">
                  <c:v>39</c:v>
                </c:pt>
              </c:numCache>
            </c:numRef>
          </c:val>
        </c:ser>
        <c:dLbls>
          <c:showLegendKey val="0"/>
          <c:showVal val="0"/>
          <c:showCatName val="0"/>
          <c:showSerName val="0"/>
          <c:showPercent val="1"/>
          <c:showBubbleSize val="0"/>
          <c:showLeaderLines val="0"/>
        </c:dLbls>
      </c:pie3DChart>
    </c:plotArea>
    <c:legend>
      <c:legendPos val="r"/>
      <c:overlay val="0"/>
      <c:txPr>
        <a:bodyPr/>
        <a:lstStyle/>
        <a:p>
          <a:pPr>
            <a:defRPr sz="14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Novena Pregunta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Totalmente</c:v>
                </c:pt>
                <c:pt idx="1">
                  <c:v>Medianamente</c:v>
                </c:pt>
                <c:pt idx="2">
                  <c:v>Poco</c:v>
                </c:pt>
              </c:strCache>
            </c:strRef>
          </c:cat>
          <c:val>
            <c:numRef>
              <c:f>Hoja1!$B$2:$B$4</c:f>
              <c:numCache>
                <c:formatCode>General</c:formatCode>
                <c:ptCount val="3"/>
                <c:pt idx="0">
                  <c:v>30</c:v>
                </c:pt>
                <c:pt idx="1">
                  <c:v>35</c:v>
                </c:pt>
                <c:pt idx="2">
                  <c:v>147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804672005517563"/>
          <c:y val="0.38162044680171781"/>
          <c:w val="0.31293259453686556"/>
          <c:h val="0.56115483812746414"/>
        </c:manualLayout>
      </c:layout>
      <c:overlay val="0"/>
      <c:txPr>
        <a:bodyPr/>
        <a:lstStyle/>
        <a:p>
          <a:pPr>
            <a:defRPr sz="1200"/>
          </a:pPr>
          <a:endParaRPr lang="es-EC"/>
        </a:p>
      </c:txPr>
    </c:legend>
    <c:plotVisOnly val="1"/>
    <c:dispBlanksAs val="zero"/>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29DA5-61ED-43C6-BCAC-38312E7BEA98}"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s-EC"/>
        </a:p>
      </dgm:t>
    </dgm:pt>
    <dgm:pt modelId="{0835CD3C-93FE-4734-8B59-538B278EFE43}">
      <dgm:prSet phldrT="[Texto]"/>
      <dgm:spPr/>
      <dgm:t>
        <a:bodyPr/>
        <a:lstStyle/>
        <a:p>
          <a:r>
            <a:rPr lang="es-EC" b="1" dirty="0" smtClean="0">
              <a:solidFill>
                <a:schemeClr val="tx1"/>
              </a:solidFill>
            </a:rPr>
            <a:t>1.1 TEMA DE TESIS</a:t>
          </a:r>
          <a:endParaRPr lang="es-EC" dirty="0">
            <a:solidFill>
              <a:schemeClr val="tx1"/>
            </a:solidFill>
          </a:endParaRPr>
        </a:p>
      </dgm:t>
    </dgm:pt>
    <dgm:pt modelId="{E8CC5FD0-51E2-4B34-9CA4-301B38DA07A3}" type="parTrans" cxnId="{36D6A25F-AB8F-464F-B999-298C0C29247D}">
      <dgm:prSet/>
      <dgm:spPr/>
      <dgm:t>
        <a:bodyPr/>
        <a:lstStyle/>
        <a:p>
          <a:endParaRPr lang="es-EC"/>
        </a:p>
      </dgm:t>
    </dgm:pt>
    <dgm:pt modelId="{38B11165-B633-4092-AD95-436E95DE5DC3}" type="sibTrans" cxnId="{36D6A25F-AB8F-464F-B999-298C0C29247D}">
      <dgm:prSet/>
      <dgm:spPr/>
      <dgm:t>
        <a:bodyPr/>
        <a:lstStyle/>
        <a:p>
          <a:endParaRPr lang="es-EC"/>
        </a:p>
      </dgm:t>
    </dgm:pt>
    <dgm:pt modelId="{49364202-CD67-46E1-B190-611949B921E4}">
      <dgm:prSet phldrT="[Texto]" custT="1"/>
      <dgm:spPr/>
      <dgm:t>
        <a:bodyPr/>
        <a:lstStyle/>
        <a:p>
          <a:r>
            <a:rPr lang="es-EC" sz="1600" b="1" dirty="0" smtClean="0"/>
            <a:t>“ANÁLISIS Y DEFINICIÓN DEL PERFIL DEL CADETE DE LA ESCUELA SUPERIOR MILITAR “ELOY ALFARO”  COMO ALTERNATIVA AL DESARROLLO PROFESIONAL</a:t>
          </a:r>
          <a:r>
            <a:rPr lang="es-EC" sz="900" b="1" dirty="0" smtClean="0"/>
            <a:t>”</a:t>
          </a:r>
          <a:endParaRPr lang="es-EC" sz="900" b="1" dirty="0"/>
        </a:p>
      </dgm:t>
    </dgm:pt>
    <dgm:pt modelId="{F6176AD1-ABD8-4B90-A7C9-1F71EF93D8FD}" type="parTrans" cxnId="{7B5C3520-81E6-4780-B8FC-F90C7AB1687E}">
      <dgm:prSet/>
      <dgm:spPr/>
      <dgm:t>
        <a:bodyPr/>
        <a:lstStyle/>
        <a:p>
          <a:endParaRPr lang="es-EC"/>
        </a:p>
      </dgm:t>
    </dgm:pt>
    <dgm:pt modelId="{0F33B39D-1909-4960-B5A0-288A1168AA65}" type="sibTrans" cxnId="{7B5C3520-81E6-4780-B8FC-F90C7AB1687E}">
      <dgm:prSet/>
      <dgm:spPr/>
      <dgm:t>
        <a:bodyPr/>
        <a:lstStyle/>
        <a:p>
          <a:endParaRPr lang="es-EC"/>
        </a:p>
      </dgm:t>
    </dgm:pt>
    <dgm:pt modelId="{6A760F69-15A0-467D-8F54-766E27C30D4A}">
      <dgm:prSet phldrT="[Texto]"/>
      <dgm:spPr/>
      <dgm:t>
        <a:bodyPr/>
        <a:lstStyle/>
        <a:p>
          <a:r>
            <a:rPr lang="es-EC" b="1" dirty="0" smtClean="0">
              <a:solidFill>
                <a:schemeClr val="tx1"/>
              </a:solidFill>
            </a:rPr>
            <a:t>1.2 PLANTEAMIENTO DEL PROBLEMA DE INVESTIGACIÓN</a:t>
          </a:r>
          <a:endParaRPr lang="es-EC" dirty="0">
            <a:solidFill>
              <a:schemeClr val="tx1"/>
            </a:solidFill>
          </a:endParaRPr>
        </a:p>
      </dgm:t>
    </dgm:pt>
    <dgm:pt modelId="{63F7CEBE-56D8-41EA-84F7-D76597E2ABCE}" type="parTrans" cxnId="{9A41ACC7-3242-425F-9DC6-C2F88203B969}">
      <dgm:prSet/>
      <dgm:spPr/>
      <dgm:t>
        <a:bodyPr/>
        <a:lstStyle/>
        <a:p>
          <a:endParaRPr lang="es-EC"/>
        </a:p>
      </dgm:t>
    </dgm:pt>
    <dgm:pt modelId="{EFB827D9-7FCD-4D70-A89F-0BB4C0246C89}" type="sibTrans" cxnId="{9A41ACC7-3242-425F-9DC6-C2F88203B969}">
      <dgm:prSet/>
      <dgm:spPr/>
      <dgm:t>
        <a:bodyPr/>
        <a:lstStyle/>
        <a:p>
          <a:endParaRPr lang="es-EC"/>
        </a:p>
      </dgm:t>
    </dgm:pt>
    <dgm:pt modelId="{4D97C517-D93D-4E1C-B1E6-9C01B81DDFFD}">
      <dgm:prSet phldrT="[Texto]" custT="1"/>
      <dgm:spPr/>
      <dgm:t>
        <a:bodyPr/>
        <a:lstStyle/>
        <a:p>
          <a:r>
            <a:rPr lang="es-EC" sz="1200" b="1" dirty="0" smtClean="0"/>
            <a:t>Formación integral durante 4 años ciencias humanísticas, militares y cultura física </a:t>
          </a:r>
          <a:endParaRPr lang="es-EC" sz="1200" b="1" dirty="0"/>
        </a:p>
      </dgm:t>
    </dgm:pt>
    <dgm:pt modelId="{13950314-3226-406D-8484-649D34D1EC07}" type="parTrans" cxnId="{1C6D8291-4EBE-40D3-AC8F-CF77237B3DFB}">
      <dgm:prSet/>
      <dgm:spPr/>
      <dgm:t>
        <a:bodyPr/>
        <a:lstStyle/>
        <a:p>
          <a:endParaRPr lang="es-EC"/>
        </a:p>
      </dgm:t>
    </dgm:pt>
    <dgm:pt modelId="{276C0CB5-A154-43C8-BDB0-A56ACC62D7E2}" type="sibTrans" cxnId="{1C6D8291-4EBE-40D3-AC8F-CF77237B3DFB}">
      <dgm:prSet/>
      <dgm:spPr/>
      <dgm:t>
        <a:bodyPr/>
        <a:lstStyle/>
        <a:p>
          <a:endParaRPr lang="es-EC"/>
        </a:p>
      </dgm:t>
    </dgm:pt>
    <dgm:pt modelId="{AD7C606F-3834-4AAA-8938-AB0C35175006}">
      <dgm:prSet phldrT="[Texto]" custT="1"/>
      <dgm:spPr/>
      <dgm:t>
        <a:bodyPr/>
        <a:lstStyle/>
        <a:p>
          <a:r>
            <a:rPr lang="es-EC" sz="1200" b="1" dirty="0" smtClean="0"/>
            <a:t>Llegar a ser excelentes oficiales en el grado de subtenientes de arma, técnicos o servicios</a:t>
          </a:r>
          <a:endParaRPr lang="es-EC" sz="1200" b="1" dirty="0"/>
        </a:p>
      </dgm:t>
    </dgm:pt>
    <dgm:pt modelId="{A8408497-F2CA-4E13-B6A6-C11AC4CB9696}" type="parTrans" cxnId="{BE114B0B-36B5-4370-9069-9E442A485BFE}">
      <dgm:prSet/>
      <dgm:spPr/>
      <dgm:t>
        <a:bodyPr/>
        <a:lstStyle/>
        <a:p>
          <a:endParaRPr lang="es-EC"/>
        </a:p>
      </dgm:t>
    </dgm:pt>
    <dgm:pt modelId="{4D00B66F-ED3F-404D-86EE-470719323FAD}" type="sibTrans" cxnId="{BE114B0B-36B5-4370-9069-9E442A485BFE}">
      <dgm:prSet/>
      <dgm:spPr/>
      <dgm:t>
        <a:bodyPr/>
        <a:lstStyle/>
        <a:p>
          <a:endParaRPr lang="es-EC"/>
        </a:p>
      </dgm:t>
    </dgm:pt>
    <dgm:pt modelId="{FBE3E59A-D3CD-4B00-9143-F642E42729A7}">
      <dgm:prSet phldrT="[Texto]" custT="1"/>
      <dgm:spPr/>
      <dgm:t>
        <a:bodyPr/>
        <a:lstStyle/>
        <a:p>
          <a:r>
            <a:rPr lang="es-EC" sz="2000" b="1" dirty="0" smtClean="0">
              <a:solidFill>
                <a:schemeClr val="tx1"/>
              </a:solidFill>
            </a:rPr>
            <a:t>1.3 DELIMITACIÓN Y FORMULACIÓN DEL PROBLEMA DE INVESTIGACIÓN</a:t>
          </a:r>
          <a:endParaRPr lang="es-EC" sz="2000" dirty="0">
            <a:solidFill>
              <a:schemeClr val="tx1"/>
            </a:solidFill>
          </a:endParaRPr>
        </a:p>
      </dgm:t>
    </dgm:pt>
    <dgm:pt modelId="{00609777-6654-471C-B576-81A697114981}" type="parTrans" cxnId="{2A068DE8-00EB-46B3-859C-26AFED0E46D7}">
      <dgm:prSet/>
      <dgm:spPr/>
      <dgm:t>
        <a:bodyPr/>
        <a:lstStyle/>
        <a:p>
          <a:endParaRPr lang="es-EC"/>
        </a:p>
      </dgm:t>
    </dgm:pt>
    <dgm:pt modelId="{0A19E18D-69A6-4679-A4FA-A2BF9A3CFAB6}" type="sibTrans" cxnId="{2A068DE8-00EB-46B3-859C-26AFED0E46D7}">
      <dgm:prSet/>
      <dgm:spPr/>
      <dgm:t>
        <a:bodyPr/>
        <a:lstStyle/>
        <a:p>
          <a:endParaRPr lang="es-EC"/>
        </a:p>
      </dgm:t>
    </dgm:pt>
    <dgm:pt modelId="{0C3B81C9-6958-45E8-938A-F015A0205A2A}">
      <dgm:prSet phldrT="[Texto]" custT="1"/>
      <dgm:spPr/>
      <dgm:t>
        <a:bodyPr/>
        <a:lstStyle/>
        <a:p>
          <a:r>
            <a:rPr lang="es-EC" sz="1800" b="1" dirty="0" smtClean="0"/>
            <a:t>Delimitación Temporal: </a:t>
          </a:r>
          <a:endParaRPr lang="es-EC" sz="1800" b="1" dirty="0"/>
        </a:p>
      </dgm:t>
    </dgm:pt>
    <dgm:pt modelId="{40D85C2F-5E84-46FB-BA6E-56961B813136}" type="parTrans" cxnId="{12D9D7FC-AD0D-4963-9AA7-C6579CBDC7FF}">
      <dgm:prSet/>
      <dgm:spPr/>
      <dgm:t>
        <a:bodyPr/>
        <a:lstStyle/>
        <a:p>
          <a:endParaRPr lang="es-EC"/>
        </a:p>
      </dgm:t>
    </dgm:pt>
    <dgm:pt modelId="{652A3405-2B70-432E-9F87-E591C1CD7B89}" type="sibTrans" cxnId="{12D9D7FC-AD0D-4963-9AA7-C6579CBDC7FF}">
      <dgm:prSet/>
      <dgm:spPr/>
      <dgm:t>
        <a:bodyPr/>
        <a:lstStyle/>
        <a:p>
          <a:endParaRPr lang="es-EC"/>
        </a:p>
      </dgm:t>
    </dgm:pt>
    <dgm:pt modelId="{DB59A1AF-E749-4D09-A575-F7B55EC616F8}">
      <dgm:prSet phldrT="[Texto]" custT="1"/>
      <dgm:spPr/>
      <dgm:t>
        <a:bodyPr/>
        <a:lstStyle/>
        <a:p>
          <a:r>
            <a:rPr lang="es-EC" sz="1600" b="1" dirty="0" smtClean="0"/>
            <a:t>Formulación del Problema:  </a:t>
          </a:r>
          <a:endParaRPr lang="es-EC" sz="1600" b="1" dirty="0"/>
        </a:p>
      </dgm:t>
    </dgm:pt>
    <dgm:pt modelId="{E5453824-F15A-4A63-A4B6-5196607CB2C4}" type="parTrans" cxnId="{015F06F3-1DF3-47C8-9FA2-8068D6F373AA}">
      <dgm:prSet/>
      <dgm:spPr/>
      <dgm:t>
        <a:bodyPr/>
        <a:lstStyle/>
        <a:p>
          <a:endParaRPr lang="es-EC"/>
        </a:p>
      </dgm:t>
    </dgm:pt>
    <dgm:pt modelId="{4B034B5F-0412-4E97-BFD0-EA24D71C6D92}" type="sibTrans" cxnId="{015F06F3-1DF3-47C8-9FA2-8068D6F373AA}">
      <dgm:prSet/>
      <dgm:spPr/>
      <dgm:t>
        <a:bodyPr/>
        <a:lstStyle/>
        <a:p>
          <a:endParaRPr lang="es-EC"/>
        </a:p>
      </dgm:t>
    </dgm:pt>
    <dgm:pt modelId="{09965C7C-D824-4B5A-85B8-570218D717BF}">
      <dgm:prSet custT="1"/>
      <dgm:spPr/>
      <dgm:t>
        <a:bodyPr/>
        <a:lstStyle/>
        <a:p>
          <a:r>
            <a:rPr lang="es-EC" sz="1200" b="1" dirty="0" smtClean="0"/>
            <a:t>Principal problema a investigar perfil del cadete orientado a la vocación que debe tener, además de la aptitud y actitud.</a:t>
          </a:r>
          <a:endParaRPr lang="es-EC" sz="1200" b="1" dirty="0"/>
        </a:p>
      </dgm:t>
    </dgm:pt>
    <dgm:pt modelId="{CDC50EB7-6357-4DE7-851B-008DF9F90A8A}" type="parTrans" cxnId="{0AFA4A80-5574-4D74-B075-EE4F9CEA9045}">
      <dgm:prSet/>
      <dgm:spPr/>
      <dgm:t>
        <a:bodyPr/>
        <a:lstStyle/>
        <a:p>
          <a:endParaRPr lang="es-EC"/>
        </a:p>
      </dgm:t>
    </dgm:pt>
    <dgm:pt modelId="{69CE2221-67F2-478D-B64D-555D4A389389}" type="sibTrans" cxnId="{0AFA4A80-5574-4D74-B075-EE4F9CEA9045}">
      <dgm:prSet/>
      <dgm:spPr/>
      <dgm:t>
        <a:bodyPr/>
        <a:lstStyle/>
        <a:p>
          <a:endParaRPr lang="es-EC"/>
        </a:p>
      </dgm:t>
    </dgm:pt>
    <dgm:pt modelId="{36056353-451E-479D-80ED-A7D99FAB3FF3}">
      <dgm:prSet custT="1"/>
      <dgm:spPr/>
      <dgm:t>
        <a:bodyPr/>
        <a:lstStyle/>
        <a:p>
          <a:r>
            <a:rPr lang="es-EC" sz="1800" b="1" dirty="0" smtClean="0"/>
            <a:t>Delimitación Espacial:</a:t>
          </a:r>
          <a:endParaRPr lang="es-EC" sz="1800" b="1" dirty="0"/>
        </a:p>
      </dgm:t>
    </dgm:pt>
    <dgm:pt modelId="{58295410-1E06-4786-89C6-5E5698B499AF}" type="parTrans" cxnId="{179BF6E4-ACB9-4D96-B269-AFA0E9418376}">
      <dgm:prSet/>
      <dgm:spPr/>
      <dgm:t>
        <a:bodyPr/>
        <a:lstStyle/>
        <a:p>
          <a:endParaRPr lang="es-EC"/>
        </a:p>
      </dgm:t>
    </dgm:pt>
    <dgm:pt modelId="{73D12209-DA6E-4D54-A7FE-3F742DDBD0C5}" type="sibTrans" cxnId="{179BF6E4-ACB9-4D96-B269-AFA0E9418376}">
      <dgm:prSet/>
      <dgm:spPr/>
      <dgm:t>
        <a:bodyPr/>
        <a:lstStyle/>
        <a:p>
          <a:endParaRPr lang="es-EC"/>
        </a:p>
      </dgm:t>
    </dgm:pt>
    <dgm:pt modelId="{1FFF2EF8-86F6-40BE-B063-2A6AAF5E32D4}">
      <dgm:prSet custT="1"/>
      <dgm:spPr/>
      <dgm:t>
        <a:bodyPr/>
        <a:lstStyle/>
        <a:p>
          <a:r>
            <a:rPr lang="es-EC" sz="1800" b="1" dirty="0" smtClean="0"/>
            <a:t>Escuela Superior Militar “Eloy Alfaro</a:t>
          </a:r>
          <a:r>
            <a:rPr lang="es-EC" sz="1200" b="1" dirty="0" smtClean="0"/>
            <a:t>”</a:t>
          </a:r>
          <a:endParaRPr lang="es-EC" sz="1200" b="1" dirty="0"/>
        </a:p>
      </dgm:t>
    </dgm:pt>
    <dgm:pt modelId="{4D069DA1-0100-4B2B-8735-F79DC9FFDBBE}" type="parTrans" cxnId="{0EB3480C-4D42-46DB-A4C2-02D6B1B2B189}">
      <dgm:prSet/>
      <dgm:spPr/>
      <dgm:t>
        <a:bodyPr/>
        <a:lstStyle/>
        <a:p>
          <a:endParaRPr lang="es-EC"/>
        </a:p>
      </dgm:t>
    </dgm:pt>
    <dgm:pt modelId="{69725681-F0DC-4183-9608-85CEC788C64A}" type="sibTrans" cxnId="{0EB3480C-4D42-46DB-A4C2-02D6B1B2B189}">
      <dgm:prSet/>
      <dgm:spPr/>
      <dgm:t>
        <a:bodyPr/>
        <a:lstStyle/>
        <a:p>
          <a:endParaRPr lang="es-EC"/>
        </a:p>
      </dgm:t>
    </dgm:pt>
    <dgm:pt modelId="{77F8F6BF-569E-41CA-9C94-2962A3F5EF76}">
      <dgm:prSet custT="1"/>
      <dgm:spPr/>
      <dgm:t>
        <a:bodyPr/>
        <a:lstStyle/>
        <a:p>
          <a:r>
            <a:rPr lang="es-EC" sz="1800" b="1" dirty="0" smtClean="0"/>
            <a:t>Año 2010 - 2011</a:t>
          </a:r>
          <a:endParaRPr lang="es-EC" sz="1800" b="1" dirty="0"/>
        </a:p>
      </dgm:t>
    </dgm:pt>
    <dgm:pt modelId="{C85C44DC-FE3D-4BF7-8206-F25509C281AD}" type="parTrans" cxnId="{B351A5B9-2095-41F3-8662-FB388E8F1FAD}">
      <dgm:prSet/>
      <dgm:spPr/>
      <dgm:t>
        <a:bodyPr/>
        <a:lstStyle/>
        <a:p>
          <a:endParaRPr lang="es-EC"/>
        </a:p>
      </dgm:t>
    </dgm:pt>
    <dgm:pt modelId="{758F955F-7793-40E3-B450-15C1C5803B0D}" type="sibTrans" cxnId="{B351A5B9-2095-41F3-8662-FB388E8F1FAD}">
      <dgm:prSet/>
      <dgm:spPr/>
      <dgm:t>
        <a:bodyPr/>
        <a:lstStyle/>
        <a:p>
          <a:endParaRPr lang="es-EC"/>
        </a:p>
      </dgm:t>
    </dgm:pt>
    <dgm:pt modelId="{4DFAC807-ED63-4D33-B16F-5B7E91AC175B}">
      <dgm:prSet custT="1"/>
      <dgm:spPr/>
      <dgm:t>
        <a:bodyPr/>
        <a:lstStyle/>
        <a:p>
          <a:r>
            <a:rPr lang="es-EC" sz="1100" b="1" dirty="0" smtClean="0"/>
            <a:t>¿Cuál es el perfil que debe tener el Cadete de la Escuela Superior Militar “Eloy Alfaro”, como base para la obtención de su título profesional como Subteniente del Ejército Ecuatoriano?</a:t>
          </a:r>
          <a:endParaRPr lang="es-EC" sz="1100" b="1" dirty="0"/>
        </a:p>
      </dgm:t>
    </dgm:pt>
    <dgm:pt modelId="{1C1172F2-6897-44E4-9DAC-3C39C167C8BB}" type="parTrans" cxnId="{1192FE60-6C01-4BC3-A831-DD46B4E49199}">
      <dgm:prSet/>
      <dgm:spPr/>
      <dgm:t>
        <a:bodyPr/>
        <a:lstStyle/>
        <a:p>
          <a:endParaRPr lang="es-EC"/>
        </a:p>
      </dgm:t>
    </dgm:pt>
    <dgm:pt modelId="{C672D57A-CCC8-4E73-9CBC-1C6E26551A46}" type="sibTrans" cxnId="{1192FE60-6C01-4BC3-A831-DD46B4E49199}">
      <dgm:prSet/>
      <dgm:spPr/>
      <dgm:t>
        <a:bodyPr/>
        <a:lstStyle/>
        <a:p>
          <a:endParaRPr lang="es-EC"/>
        </a:p>
      </dgm:t>
    </dgm:pt>
    <dgm:pt modelId="{29CA6C76-2557-430F-92ED-48E7D0857401}" type="pres">
      <dgm:prSet presAssocID="{8A329DA5-61ED-43C6-BCAC-38312E7BEA98}" presName="Name0" presStyleCnt="0">
        <dgm:presLayoutVars>
          <dgm:dir/>
          <dgm:animLvl val="lvl"/>
          <dgm:resizeHandles val="exact"/>
        </dgm:presLayoutVars>
      </dgm:prSet>
      <dgm:spPr/>
      <dgm:t>
        <a:bodyPr/>
        <a:lstStyle/>
        <a:p>
          <a:endParaRPr lang="es-EC"/>
        </a:p>
      </dgm:t>
    </dgm:pt>
    <dgm:pt modelId="{1956B9C4-E323-401D-BDD1-AFCB8A28B0AB}" type="pres">
      <dgm:prSet presAssocID="{FBE3E59A-D3CD-4B00-9143-F642E42729A7}" presName="boxAndChildren" presStyleCnt="0"/>
      <dgm:spPr/>
      <dgm:t>
        <a:bodyPr/>
        <a:lstStyle/>
        <a:p>
          <a:endParaRPr lang="es-EC"/>
        </a:p>
      </dgm:t>
    </dgm:pt>
    <dgm:pt modelId="{F197875D-C6B3-4645-B025-1399E7DC483F}" type="pres">
      <dgm:prSet presAssocID="{FBE3E59A-D3CD-4B00-9143-F642E42729A7}" presName="parentTextBox" presStyleLbl="node1" presStyleIdx="0" presStyleCnt="3"/>
      <dgm:spPr/>
      <dgm:t>
        <a:bodyPr/>
        <a:lstStyle/>
        <a:p>
          <a:endParaRPr lang="es-EC"/>
        </a:p>
      </dgm:t>
    </dgm:pt>
    <dgm:pt modelId="{C01A5A85-EA67-4174-979A-3DF5D4382FA4}" type="pres">
      <dgm:prSet presAssocID="{FBE3E59A-D3CD-4B00-9143-F642E42729A7}" presName="entireBox" presStyleLbl="node1" presStyleIdx="0" presStyleCnt="3" custScaleY="135710" custLinFactNeighborX="-1216" custLinFactNeighborY="11351"/>
      <dgm:spPr/>
      <dgm:t>
        <a:bodyPr/>
        <a:lstStyle/>
        <a:p>
          <a:endParaRPr lang="es-EC"/>
        </a:p>
      </dgm:t>
    </dgm:pt>
    <dgm:pt modelId="{349CC370-4C10-46D5-96B2-89E8C087B69F}" type="pres">
      <dgm:prSet presAssocID="{FBE3E59A-D3CD-4B00-9143-F642E42729A7}" presName="descendantBox" presStyleCnt="0"/>
      <dgm:spPr/>
      <dgm:t>
        <a:bodyPr/>
        <a:lstStyle/>
        <a:p>
          <a:endParaRPr lang="es-EC"/>
        </a:p>
      </dgm:t>
    </dgm:pt>
    <dgm:pt modelId="{F7E65996-ADEA-4892-B50B-8981140F3BC2}" type="pres">
      <dgm:prSet presAssocID="{36056353-451E-479D-80ED-A7D99FAB3FF3}" presName="childTextBox" presStyleLbl="fgAccFollowNode1" presStyleIdx="0" presStyleCnt="7" custScaleY="139799" custLinFactNeighborX="-1190" custLinFactNeighborY="16915">
        <dgm:presLayoutVars>
          <dgm:bulletEnabled val="1"/>
        </dgm:presLayoutVars>
      </dgm:prSet>
      <dgm:spPr/>
      <dgm:t>
        <a:bodyPr/>
        <a:lstStyle/>
        <a:p>
          <a:endParaRPr lang="es-EC"/>
        </a:p>
      </dgm:t>
    </dgm:pt>
    <dgm:pt modelId="{F7F69F3D-9DCE-4287-90F0-CFDF038A374A}" type="pres">
      <dgm:prSet presAssocID="{0C3B81C9-6958-45E8-938A-F015A0205A2A}" presName="childTextBox" presStyleLbl="fgAccFollowNode1" presStyleIdx="1" presStyleCnt="7" custScaleX="105019" custScaleY="157115" custLinFactNeighborX="472" custLinFactNeighborY="27011">
        <dgm:presLayoutVars>
          <dgm:bulletEnabled val="1"/>
        </dgm:presLayoutVars>
      </dgm:prSet>
      <dgm:spPr/>
      <dgm:t>
        <a:bodyPr/>
        <a:lstStyle/>
        <a:p>
          <a:endParaRPr lang="es-EC"/>
        </a:p>
      </dgm:t>
    </dgm:pt>
    <dgm:pt modelId="{5BAFB925-DD62-445F-800C-70D755E237C6}" type="pres">
      <dgm:prSet presAssocID="{DB59A1AF-E749-4D09-A575-F7B55EC616F8}" presName="childTextBox" presStyleLbl="fgAccFollowNode1" presStyleIdx="2" presStyleCnt="7" custScaleY="178725" custLinFactNeighborX="480" custLinFactNeighborY="36910">
        <dgm:presLayoutVars>
          <dgm:bulletEnabled val="1"/>
        </dgm:presLayoutVars>
      </dgm:prSet>
      <dgm:spPr/>
      <dgm:t>
        <a:bodyPr/>
        <a:lstStyle/>
        <a:p>
          <a:endParaRPr lang="es-EC"/>
        </a:p>
      </dgm:t>
    </dgm:pt>
    <dgm:pt modelId="{68C7D323-CC3F-4D18-9338-495A487365C0}" type="pres">
      <dgm:prSet presAssocID="{EFB827D9-7FCD-4D70-A89F-0BB4C0246C89}" presName="sp" presStyleCnt="0"/>
      <dgm:spPr/>
      <dgm:t>
        <a:bodyPr/>
        <a:lstStyle/>
        <a:p>
          <a:endParaRPr lang="es-EC"/>
        </a:p>
      </dgm:t>
    </dgm:pt>
    <dgm:pt modelId="{C695B1F1-E0FC-45C1-A756-F0B54604F65B}" type="pres">
      <dgm:prSet presAssocID="{6A760F69-15A0-467D-8F54-766E27C30D4A}" presName="arrowAndChildren" presStyleCnt="0"/>
      <dgm:spPr/>
      <dgm:t>
        <a:bodyPr/>
        <a:lstStyle/>
        <a:p>
          <a:endParaRPr lang="es-EC"/>
        </a:p>
      </dgm:t>
    </dgm:pt>
    <dgm:pt modelId="{52BE3F81-1793-46C6-90C6-E9548976DE1E}" type="pres">
      <dgm:prSet presAssocID="{6A760F69-15A0-467D-8F54-766E27C30D4A}" presName="parentTextArrow" presStyleLbl="node1" presStyleIdx="0" presStyleCnt="3"/>
      <dgm:spPr/>
      <dgm:t>
        <a:bodyPr/>
        <a:lstStyle/>
        <a:p>
          <a:endParaRPr lang="es-EC"/>
        </a:p>
      </dgm:t>
    </dgm:pt>
    <dgm:pt modelId="{6EECB91F-B6C9-403E-926B-2D45A2A02754}" type="pres">
      <dgm:prSet presAssocID="{6A760F69-15A0-467D-8F54-766E27C30D4A}" presName="arrow" presStyleLbl="node1" presStyleIdx="1" presStyleCnt="3" custLinFactNeighborX="-2439" custLinFactNeighborY="-73"/>
      <dgm:spPr/>
      <dgm:t>
        <a:bodyPr/>
        <a:lstStyle/>
        <a:p>
          <a:endParaRPr lang="es-EC"/>
        </a:p>
      </dgm:t>
    </dgm:pt>
    <dgm:pt modelId="{070EB4A3-36E3-4286-A75E-F1AB504AF517}" type="pres">
      <dgm:prSet presAssocID="{6A760F69-15A0-467D-8F54-766E27C30D4A}" presName="descendantArrow" presStyleCnt="0"/>
      <dgm:spPr/>
      <dgm:t>
        <a:bodyPr/>
        <a:lstStyle/>
        <a:p>
          <a:endParaRPr lang="es-EC"/>
        </a:p>
      </dgm:t>
    </dgm:pt>
    <dgm:pt modelId="{474C28F1-D6CA-4B33-809D-845AD7092285}" type="pres">
      <dgm:prSet presAssocID="{09965C7C-D824-4B5A-85B8-570218D717BF}" presName="childTextArrow" presStyleLbl="fgAccFollowNode1" presStyleIdx="3" presStyleCnt="7">
        <dgm:presLayoutVars>
          <dgm:bulletEnabled val="1"/>
        </dgm:presLayoutVars>
      </dgm:prSet>
      <dgm:spPr/>
      <dgm:t>
        <a:bodyPr/>
        <a:lstStyle/>
        <a:p>
          <a:endParaRPr lang="es-EC"/>
        </a:p>
      </dgm:t>
    </dgm:pt>
    <dgm:pt modelId="{EFE67405-E333-4A74-A16C-0567D73047DB}" type="pres">
      <dgm:prSet presAssocID="{4D97C517-D93D-4E1C-B1E6-9C01B81DDFFD}" presName="childTextArrow" presStyleLbl="fgAccFollowNode1" presStyleIdx="4" presStyleCnt="7">
        <dgm:presLayoutVars>
          <dgm:bulletEnabled val="1"/>
        </dgm:presLayoutVars>
      </dgm:prSet>
      <dgm:spPr/>
      <dgm:t>
        <a:bodyPr/>
        <a:lstStyle/>
        <a:p>
          <a:endParaRPr lang="es-EC"/>
        </a:p>
      </dgm:t>
    </dgm:pt>
    <dgm:pt modelId="{FC18DC0F-B49E-433A-8495-7F24537D68A1}" type="pres">
      <dgm:prSet presAssocID="{AD7C606F-3834-4AAA-8938-AB0C35175006}" presName="childTextArrow" presStyleLbl="fgAccFollowNode1" presStyleIdx="5" presStyleCnt="7">
        <dgm:presLayoutVars>
          <dgm:bulletEnabled val="1"/>
        </dgm:presLayoutVars>
      </dgm:prSet>
      <dgm:spPr/>
      <dgm:t>
        <a:bodyPr/>
        <a:lstStyle/>
        <a:p>
          <a:endParaRPr lang="es-EC"/>
        </a:p>
      </dgm:t>
    </dgm:pt>
    <dgm:pt modelId="{2ED053C2-79AF-4872-8362-2E7648F2CB1F}" type="pres">
      <dgm:prSet presAssocID="{38B11165-B633-4092-AD95-436E95DE5DC3}" presName="sp" presStyleCnt="0"/>
      <dgm:spPr/>
      <dgm:t>
        <a:bodyPr/>
        <a:lstStyle/>
        <a:p>
          <a:endParaRPr lang="es-EC"/>
        </a:p>
      </dgm:t>
    </dgm:pt>
    <dgm:pt modelId="{5E4FD7B8-73CA-489E-B5D8-2F366BF1AC45}" type="pres">
      <dgm:prSet presAssocID="{0835CD3C-93FE-4734-8B59-538B278EFE43}" presName="arrowAndChildren" presStyleCnt="0"/>
      <dgm:spPr/>
      <dgm:t>
        <a:bodyPr/>
        <a:lstStyle/>
        <a:p>
          <a:endParaRPr lang="es-EC"/>
        </a:p>
      </dgm:t>
    </dgm:pt>
    <dgm:pt modelId="{327632CC-3F59-4B8E-BAA8-9D95001712B5}" type="pres">
      <dgm:prSet presAssocID="{0835CD3C-93FE-4734-8B59-538B278EFE43}" presName="parentTextArrow" presStyleLbl="node1" presStyleIdx="1" presStyleCnt="3"/>
      <dgm:spPr/>
      <dgm:t>
        <a:bodyPr/>
        <a:lstStyle/>
        <a:p>
          <a:endParaRPr lang="es-EC"/>
        </a:p>
      </dgm:t>
    </dgm:pt>
    <dgm:pt modelId="{CA48DDC4-0BA9-487F-9EDA-24FE63A43EC6}" type="pres">
      <dgm:prSet presAssocID="{0835CD3C-93FE-4734-8B59-538B278EFE43}" presName="arrow" presStyleLbl="node1" presStyleIdx="2" presStyleCnt="3"/>
      <dgm:spPr/>
      <dgm:t>
        <a:bodyPr/>
        <a:lstStyle/>
        <a:p>
          <a:endParaRPr lang="es-EC"/>
        </a:p>
      </dgm:t>
    </dgm:pt>
    <dgm:pt modelId="{2A57DEF5-ED48-4600-948D-287910CE7B3C}" type="pres">
      <dgm:prSet presAssocID="{0835CD3C-93FE-4734-8B59-538B278EFE43}" presName="descendantArrow" presStyleCnt="0"/>
      <dgm:spPr/>
      <dgm:t>
        <a:bodyPr/>
        <a:lstStyle/>
        <a:p>
          <a:endParaRPr lang="es-EC"/>
        </a:p>
      </dgm:t>
    </dgm:pt>
    <dgm:pt modelId="{9C846AB9-EA9B-435F-8DC2-E8F63C966B26}" type="pres">
      <dgm:prSet presAssocID="{49364202-CD67-46E1-B190-611949B921E4}" presName="childTextArrow" presStyleLbl="fgAccFollowNode1" presStyleIdx="6" presStyleCnt="7">
        <dgm:presLayoutVars>
          <dgm:bulletEnabled val="1"/>
        </dgm:presLayoutVars>
      </dgm:prSet>
      <dgm:spPr/>
      <dgm:t>
        <a:bodyPr/>
        <a:lstStyle/>
        <a:p>
          <a:endParaRPr lang="es-EC"/>
        </a:p>
      </dgm:t>
    </dgm:pt>
  </dgm:ptLst>
  <dgm:cxnLst>
    <dgm:cxn modelId="{28619551-668B-44E1-BD08-8DDC0DE2FFE5}" type="presOf" srcId="{FBE3E59A-D3CD-4B00-9143-F642E42729A7}" destId="{C01A5A85-EA67-4174-979A-3DF5D4382FA4}" srcOrd="1" destOrd="0" presId="urn:microsoft.com/office/officeart/2005/8/layout/process4"/>
    <dgm:cxn modelId="{0AFA4A80-5574-4D74-B075-EE4F9CEA9045}" srcId="{6A760F69-15A0-467D-8F54-766E27C30D4A}" destId="{09965C7C-D824-4B5A-85B8-570218D717BF}" srcOrd="0" destOrd="0" parTransId="{CDC50EB7-6357-4DE7-851B-008DF9F90A8A}" sibTransId="{69CE2221-67F2-478D-B64D-555D4A389389}"/>
    <dgm:cxn modelId="{82F171D4-21B1-43A5-8086-CED0D59B6D98}" type="presOf" srcId="{4D97C517-D93D-4E1C-B1E6-9C01B81DDFFD}" destId="{EFE67405-E333-4A74-A16C-0567D73047DB}" srcOrd="0" destOrd="0" presId="urn:microsoft.com/office/officeart/2005/8/layout/process4"/>
    <dgm:cxn modelId="{E086A09D-C825-4D21-B457-1484A558379C}" type="presOf" srcId="{0C3B81C9-6958-45E8-938A-F015A0205A2A}" destId="{F7F69F3D-9DCE-4287-90F0-CFDF038A374A}" srcOrd="0" destOrd="0" presId="urn:microsoft.com/office/officeart/2005/8/layout/process4"/>
    <dgm:cxn modelId="{E3714834-CCDE-44FC-9769-D712C1B910DD}" type="presOf" srcId="{AD7C606F-3834-4AAA-8938-AB0C35175006}" destId="{FC18DC0F-B49E-433A-8495-7F24537D68A1}" srcOrd="0" destOrd="0" presId="urn:microsoft.com/office/officeart/2005/8/layout/process4"/>
    <dgm:cxn modelId="{2E958AB0-09D8-4F67-99EC-C676BED08987}" type="presOf" srcId="{0835CD3C-93FE-4734-8B59-538B278EFE43}" destId="{CA48DDC4-0BA9-487F-9EDA-24FE63A43EC6}" srcOrd="1" destOrd="0" presId="urn:microsoft.com/office/officeart/2005/8/layout/process4"/>
    <dgm:cxn modelId="{BE114B0B-36B5-4370-9069-9E442A485BFE}" srcId="{6A760F69-15A0-467D-8F54-766E27C30D4A}" destId="{AD7C606F-3834-4AAA-8938-AB0C35175006}" srcOrd="2" destOrd="0" parTransId="{A8408497-F2CA-4E13-B6A6-C11AC4CB9696}" sibTransId="{4D00B66F-ED3F-404D-86EE-470719323FAD}"/>
    <dgm:cxn modelId="{1C6D8291-4EBE-40D3-AC8F-CF77237B3DFB}" srcId="{6A760F69-15A0-467D-8F54-766E27C30D4A}" destId="{4D97C517-D93D-4E1C-B1E6-9C01B81DDFFD}" srcOrd="1" destOrd="0" parTransId="{13950314-3226-406D-8484-649D34D1EC07}" sibTransId="{276C0CB5-A154-43C8-BDB0-A56ACC62D7E2}"/>
    <dgm:cxn modelId="{179BF6E4-ACB9-4D96-B269-AFA0E9418376}" srcId="{FBE3E59A-D3CD-4B00-9143-F642E42729A7}" destId="{36056353-451E-479D-80ED-A7D99FAB3FF3}" srcOrd="0" destOrd="0" parTransId="{58295410-1E06-4786-89C6-5E5698B499AF}" sibTransId="{73D12209-DA6E-4D54-A7FE-3F742DDBD0C5}"/>
    <dgm:cxn modelId="{12D9D7FC-AD0D-4963-9AA7-C6579CBDC7FF}" srcId="{FBE3E59A-D3CD-4B00-9143-F642E42729A7}" destId="{0C3B81C9-6958-45E8-938A-F015A0205A2A}" srcOrd="1" destOrd="0" parTransId="{40D85C2F-5E84-46FB-BA6E-56961B813136}" sibTransId="{652A3405-2B70-432E-9F87-E591C1CD7B89}"/>
    <dgm:cxn modelId="{31ED2C2A-FEA3-424B-A7FB-C593C016D787}" type="presOf" srcId="{8A329DA5-61ED-43C6-BCAC-38312E7BEA98}" destId="{29CA6C76-2557-430F-92ED-48E7D0857401}" srcOrd="0" destOrd="0" presId="urn:microsoft.com/office/officeart/2005/8/layout/process4"/>
    <dgm:cxn modelId="{B351A5B9-2095-41F3-8662-FB388E8F1FAD}" srcId="{0C3B81C9-6958-45E8-938A-F015A0205A2A}" destId="{77F8F6BF-569E-41CA-9C94-2962A3F5EF76}" srcOrd="0" destOrd="0" parTransId="{C85C44DC-FE3D-4BF7-8206-F25509C281AD}" sibTransId="{758F955F-7793-40E3-B450-15C1C5803B0D}"/>
    <dgm:cxn modelId="{015F06F3-1DF3-47C8-9FA2-8068D6F373AA}" srcId="{FBE3E59A-D3CD-4B00-9143-F642E42729A7}" destId="{DB59A1AF-E749-4D09-A575-F7B55EC616F8}" srcOrd="2" destOrd="0" parTransId="{E5453824-F15A-4A63-A4B6-5196607CB2C4}" sibTransId="{4B034B5F-0412-4E97-BFD0-EA24D71C6D92}"/>
    <dgm:cxn modelId="{1192FE60-6C01-4BC3-A831-DD46B4E49199}" srcId="{DB59A1AF-E749-4D09-A575-F7B55EC616F8}" destId="{4DFAC807-ED63-4D33-B16F-5B7E91AC175B}" srcOrd="0" destOrd="0" parTransId="{1C1172F2-6897-44E4-9DAC-3C39C167C8BB}" sibTransId="{C672D57A-CCC8-4E73-9CBC-1C6E26551A46}"/>
    <dgm:cxn modelId="{36D6A25F-AB8F-464F-B999-298C0C29247D}" srcId="{8A329DA5-61ED-43C6-BCAC-38312E7BEA98}" destId="{0835CD3C-93FE-4734-8B59-538B278EFE43}" srcOrd="0" destOrd="0" parTransId="{E8CC5FD0-51E2-4B34-9CA4-301B38DA07A3}" sibTransId="{38B11165-B633-4092-AD95-436E95DE5DC3}"/>
    <dgm:cxn modelId="{C459CDB2-3363-440C-92CD-D73FC4BC21BD}" type="presOf" srcId="{6A760F69-15A0-467D-8F54-766E27C30D4A}" destId="{52BE3F81-1793-46C6-90C6-E9548976DE1E}" srcOrd="0" destOrd="0" presId="urn:microsoft.com/office/officeart/2005/8/layout/process4"/>
    <dgm:cxn modelId="{171ECD60-0879-471B-A002-7F5597BA93E8}" type="presOf" srcId="{36056353-451E-479D-80ED-A7D99FAB3FF3}" destId="{F7E65996-ADEA-4892-B50B-8981140F3BC2}" srcOrd="0" destOrd="0" presId="urn:microsoft.com/office/officeart/2005/8/layout/process4"/>
    <dgm:cxn modelId="{BC32A7B0-9832-41B7-B1A5-D806620C88B5}" type="presOf" srcId="{6A760F69-15A0-467D-8F54-766E27C30D4A}" destId="{6EECB91F-B6C9-403E-926B-2D45A2A02754}" srcOrd="1" destOrd="0" presId="urn:microsoft.com/office/officeart/2005/8/layout/process4"/>
    <dgm:cxn modelId="{A4E5D286-198B-4067-A3C8-00CBE1EBD414}" type="presOf" srcId="{49364202-CD67-46E1-B190-611949B921E4}" destId="{9C846AB9-EA9B-435F-8DC2-E8F63C966B26}" srcOrd="0" destOrd="0" presId="urn:microsoft.com/office/officeart/2005/8/layout/process4"/>
    <dgm:cxn modelId="{57F6E7B7-79BA-4ED8-A36C-17C89F612585}" type="presOf" srcId="{0835CD3C-93FE-4734-8B59-538B278EFE43}" destId="{327632CC-3F59-4B8E-BAA8-9D95001712B5}" srcOrd="0" destOrd="0" presId="urn:microsoft.com/office/officeart/2005/8/layout/process4"/>
    <dgm:cxn modelId="{B878F0F6-1FCA-4BFB-A623-D1EBECD42079}" type="presOf" srcId="{DB59A1AF-E749-4D09-A575-F7B55EC616F8}" destId="{5BAFB925-DD62-445F-800C-70D755E237C6}" srcOrd="0" destOrd="0" presId="urn:microsoft.com/office/officeart/2005/8/layout/process4"/>
    <dgm:cxn modelId="{9A41ACC7-3242-425F-9DC6-C2F88203B969}" srcId="{8A329DA5-61ED-43C6-BCAC-38312E7BEA98}" destId="{6A760F69-15A0-467D-8F54-766E27C30D4A}" srcOrd="1" destOrd="0" parTransId="{63F7CEBE-56D8-41EA-84F7-D76597E2ABCE}" sibTransId="{EFB827D9-7FCD-4D70-A89F-0BB4C0246C89}"/>
    <dgm:cxn modelId="{8227ACF3-A8AB-4D31-BFBC-40BBF1F1B121}" type="presOf" srcId="{4DFAC807-ED63-4D33-B16F-5B7E91AC175B}" destId="{5BAFB925-DD62-445F-800C-70D755E237C6}" srcOrd="0" destOrd="1" presId="urn:microsoft.com/office/officeart/2005/8/layout/process4"/>
    <dgm:cxn modelId="{EEE0BCEE-B78D-4343-B65E-903E245ED6FD}" type="presOf" srcId="{1FFF2EF8-86F6-40BE-B063-2A6AAF5E32D4}" destId="{F7E65996-ADEA-4892-B50B-8981140F3BC2}" srcOrd="0" destOrd="1" presId="urn:microsoft.com/office/officeart/2005/8/layout/process4"/>
    <dgm:cxn modelId="{CC5FA68C-4FDC-445C-87D8-1032AD3D3305}" type="presOf" srcId="{FBE3E59A-D3CD-4B00-9143-F642E42729A7}" destId="{F197875D-C6B3-4645-B025-1399E7DC483F}" srcOrd="0" destOrd="0" presId="urn:microsoft.com/office/officeart/2005/8/layout/process4"/>
    <dgm:cxn modelId="{7B5C3520-81E6-4780-B8FC-F90C7AB1687E}" srcId="{0835CD3C-93FE-4734-8B59-538B278EFE43}" destId="{49364202-CD67-46E1-B190-611949B921E4}" srcOrd="0" destOrd="0" parTransId="{F6176AD1-ABD8-4B90-A7C9-1F71EF93D8FD}" sibTransId="{0F33B39D-1909-4960-B5A0-288A1168AA65}"/>
    <dgm:cxn modelId="{2A068DE8-00EB-46B3-859C-26AFED0E46D7}" srcId="{8A329DA5-61ED-43C6-BCAC-38312E7BEA98}" destId="{FBE3E59A-D3CD-4B00-9143-F642E42729A7}" srcOrd="2" destOrd="0" parTransId="{00609777-6654-471C-B576-81A697114981}" sibTransId="{0A19E18D-69A6-4679-A4FA-A2BF9A3CFAB6}"/>
    <dgm:cxn modelId="{0EB3480C-4D42-46DB-A4C2-02D6B1B2B189}" srcId="{36056353-451E-479D-80ED-A7D99FAB3FF3}" destId="{1FFF2EF8-86F6-40BE-B063-2A6AAF5E32D4}" srcOrd="0" destOrd="0" parTransId="{4D069DA1-0100-4B2B-8735-F79DC9FFDBBE}" sibTransId="{69725681-F0DC-4183-9608-85CEC788C64A}"/>
    <dgm:cxn modelId="{182B5CCE-BBB2-44B7-AC6F-2DA601996608}" type="presOf" srcId="{77F8F6BF-569E-41CA-9C94-2962A3F5EF76}" destId="{F7F69F3D-9DCE-4287-90F0-CFDF038A374A}" srcOrd="0" destOrd="1" presId="urn:microsoft.com/office/officeart/2005/8/layout/process4"/>
    <dgm:cxn modelId="{77B2CDBB-4EB7-4963-A218-12A14AF20463}" type="presOf" srcId="{09965C7C-D824-4B5A-85B8-570218D717BF}" destId="{474C28F1-D6CA-4B33-809D-845AD7092285}" srcOrd="0" destOrd="0" presId="urn:microsoft.com/office/officeart/2005/8/layout/process4"/>
    <dgm:cxn modelId="{E55BAE68-2AD2-4CB3-AA53-4D9DBC679DA2}" type="presParOf" srcId="{29CA6C76-2557-430F-92ED-48E7D0857401}" destId="{1956B9C4-E323-401D-BDD1-AFCB8A28B0AB}" srcOrd="0" destOrd="0" presId="urn:microsoft.com/office/officeart/2005/8/layout/process4"/>
    <dgm:cxn modelId="{BAC63F05-3856-417F-B005-F7F6846679D1}" type="presParOf" srcId="{1956B9C4-E323-401D-BDD1-AFCB8A28B0AB}" destId="{F197875D-C6B3-4645-B025-1399E7DC483F}" srcOrd="0" destOrd="0" presId="urn:microsoft.com/office/officeart/2005/8/layout/process4"/>
    <dgm:cxn modelId="{B4CA8B33-BC91-4FF6-9135-4C27D383662B}" type="presParOf" srcId="{1956B9C4-E323-401D-BDD1-AFCB8A28B0AB}" destId="{C01A5A85-EA67-4174-979A-3DF5D4382FA4}" srcOrd="1" destOrd="0" presId="urn:microsoft.com/office/officeart/2005/8/layout/process4"/>
    <dgm:cxn modelId="{861A3017-AE94-4673-87B1-43B111C8FD78}" type="presParOf" srcId="{1956B9C4-E323-401D-BDD1-AFCB8A28B0AB}" destId="{349CC370-4C10-46D5-96B2-89E8C087B69F}" srcOrd="2" destOrd="0" presId="urn:microsoft.com/office/officeart/2005/8/layout/process4"/>
    <dgm:cxn modelId="{C3D9BEAA-BE92-4F77-9AEA-CF779C4E7F55}" type="presParOf" srcId="{349CC370-4C10-46D5-96B2-89E8C087B69F}" destId="{F7E65996-ADEA-4892-B50B-8981140F3BC2}" srcOrd="0" destOrd="0" presId="urn:microsoft.com/office/officeart/2005/8/layout/process4"/>
    <dgm:cxn modelId="{4081F641-2760-4F1D-B656-EDB84702B941}" type="presParOf" srcId="{349CC370-4C10-46D5-96B2-89E8C087B69F}" destId="{F7F69F3D-9DCE-4287-90F0-CFDF038A374A}" srcOrd="1" destOrd="0" presId="urn:microsoft.com/office/officeart/2005/8/layout/process4"/>
    <dgm:cxn modelId="{8AB28436-EC7A-428F-A45C-6311038855E8}" type="presParOf" srcId="{349CC370-4C10-46D5-96B2-89E8C087B69F}" destId="{5BAFB925-DD62-445F-800C-70D755E237C6}" srcOrd="2" destOrd="0" presId="urn:microsoft.com/office/officeart/2005/8/layout/process4"/>
    <dgm:cxn modelId="{77088F62-631C-4F6D-B10E-8D472A16DFC6}" type="presParOf" srcId="{29CA6C76-2557-430F-92ED-48E7D0857401}" destId="{68C7D323-CC3F-4D18-9338-495A487365C0}" srcOrd="1" destOrd="0" presId="urn:microsoft.com/office/officeart/2005/8/layout/process4"/>
    <dgm:cxn modelId="{3DD05826-AFAF-4285-A373-FE5368AECB48}" type="presParOf" srcId="{29CA6C76-2557-430F-92ED-48E7D0857401}" destId="{C695B1F1-E0FC-45C1-A756-F0B54604F65B}" srcOrd="2" destOrd="0" presId="urn:microsoft.com/office/officeart/2005/8/layout/process4"/>
    <dgm:cxn modelId="{FA8DDBB2-768E-4734-B0DE-519DD4609946}" type="presParOf" srcId="{C695B1F1-E0FC-45C1-A756-F0B54604F65B}" destId="{52BE3F81-1793-46C6-90C6-E9548976DE1E}" srcOrd="0" destOrd="0" presId="urn:microsoft.com/office/officeart/2005/8/layout/process4"/>
    <dgm:cxn modelId="{94BD3638-E2EE-4561-AD22-5B4FBEDB4CD9}" type="presParOf" srcId="{C695B1F1-E0FC-45C1-A756-F0B54604F65B}" destId="{6EECB91F-B6C9-403E-926B-2D45A2A02754}" srcOrd="1" destOrd="0" presId="urn:microsoft.com/office/officeart/2005/8/layout/process4"/>
    <dgm:cxn modelId="{066AD3A9-3F37-42F7-BF0C-837E3CE3908B}" type="presParOf" srcId="{C695B1F1-E0FC-45C1-A756-F0B54604F65B}" destId="{070EB4A3-36E3-4286-A75E-F1AB504AF517}" srcOrd="2" destOrd="0" presId="urn:microsoft.com/office/officeart/2005/8/layout/process4"/>
    <dgm:cxn modelId="{FFCD6875-D9C9-4AF6-9E24-F5E1029790A7}" type="presParOf" srcId="{070EB4A3-36E3-4286-A75E-F1AB504AF517}" destId="{474C28F1-D6CA-4B33-809D-845AD7092285}" srcOrd="0" destOrd="0" presId="urn:microsoft.com/office/officeart/2005/8/layout/process4"/>
    <dgm:cxn modelId="{449535AD-AC6E-4E77-AB86-0CAE4D414989}" type="presParOf" srcId="{070EB4A3-36E3-4286-A75E-F1AB504AF517}" destId="{EFE67405-E333-4A74-A16C-0567D73047DB}" srcOrd="1" destOrd="0" presId="urn:microsoft.com/office/officeart/2005/8/layout/process4"/>
    <dgm:cxn modelId="{BBBC0C59-124F-4957-B6AF-C547ED8A887D}" type="presParOf" srcId="{070EB4A3-36E3-4286-A75E-F1AB504AF517}" destId="{FC18DC0F-B49E-433A-8495-7F24537D68A1}" srcOrd="2" destOrd="0" presId="urn:microsoft.com/office/officeart/2005/8/layout/process4"/>
    <dgm:cxn modelId="{B98EDB56-229D-48FD-89D7-FD4633CB797C}" type="presParOf" srcId="{29CA6C76-2557-430F-92ED-48E7D0857401}" destId="{2ED053C2-79AF-4872-8362-2E7648F2CB1F}" srcOrd="3" destOrd="0" presId="urn:microsoft.com/office/officeart/2005/8/layout/process4"/>
    <dgm:cxn modelId="{CEBBDF2F-8B6F-4C24-BB78-3EF16BAABE5D}" type="presParOf" srcId="{29CA6C76-2557-430F-92ED-48E7D0857401}" destId="{5E4FD7B8-73CA-489E-B5D8-2F366BF1AC45}" srcOrd="4" destOrd="0" presId="urn:microsoft.com/office/officeart/2005/8/layout/process4"/>
    <dgm:cxn modelId="{3E8648D9-FD29-4145-9157-58ED27711B19}" type="presParOf" srcId="{5E4FD7B8-73CA-489E-B5D8-2F366BF1AC45}" destId="{327632CC-3F59-4B8E-BAA8-9D95001712B5}" srcOrd="0" destOrd="0" presId="urn:microsoft.com/office/officeart/2005/8/layout/process4"/>
    <dgm:cxn modelId="{C732488C-A7D2-4CCC-82F2-DDD1D589E813}" type="presParOf" srcId="{5E4FD7B8-73CA-489E-B5D8-2F366BF1AC45}" destId="{CA48DDC4-0BA9-487F-9EDA-24FE63A43EC6}" srcOrd="1" destOrd="0" presId="urn:microsoft.com/office/officeart/2005/8/layout/process4"/>
    <dgm:cxn modelId="{E2F1D2DC-B9C8-42EB-8B80-AC4F875403B8}" type="presParOf" srcId="{5E4FD7B8-73CA-489E-B5D8-2F366BF1AC45}" destId="{2A57DEF5-ED48-4600-948D-287910CE7B3C}" srcOrd="2" destOrd="0" presId="urn:microsoft.com/office/officeart/2005/8/layout/process4"/>
    <dgm:cxn modelId="{85D6175D-C1E9-49B9-A69C-A21CDFDFC9F9}" type="presParOf" srcId="{2A57DEF5-ED48-4600-948D-287910CE7B3C}" destId="{9C846AB9-EA9B-435F-8DC2-E8F63C966B2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FB8BF4-DD8F-48EF-B26E-CD428A28A371}" type="doc">
      <dgm:prSet loTypeId="urn:microsoft.com/office/officeart/2005/8/layout/venn1" loCatId="relationship" qsTypeId="urn:microsoft.com/office/officeart/2005/8/quickstyle/3d1" qsCatId="3D" csTypeId="urn:microsoft.com/office/officeart/2005/8/colors/colorful4" csCatId="colorful" phldr="1"/>
      <dgm:spPr/>
    </dgm:pt>
    <dgm:pt modelId="{53824400-214C-4C19-BF65-0B5B1F640BBE}">
      <dgm:prSet phldrT="[Texto]" custT="1"/>
      <dgm:spPr/>
      <dgm:t>
        <a:bodyPr/>
        <a:lstStyle/>
        <a:p>
          <a:r>
            <a:rPr lang="es-EC" sz="1200" b="1" dirty="0" smtClean="0">
              <a:solidFill>
                <a:schemeClr val="tx1"/>
              </a:solidFill>
            </a:rPr>
            <a:t>Presentar a los cadetes las consecuencias que lleva tener un compromiso de servicio a la sociedad y voluntad por ser mejores y hombres de bien cada día</a:t>
          </a:r>
          <a:endParaRPr lang="es-EC" sz="1200" b="1" dirty="0">
            <a:solidFill>
              <a:schemeClr val="tx1"/>
            </a:solidFill>
          </a:endParaRPr>
        </a:p>
      </dgm:t>
    </dgm:pt>
    <dgm:pt modelId="{9C6DAC8C-A796-4224-9914-96E9B34AD60D}" type="parTrans" cxnId="{C2ADB48F-D24E-49C9-8764-9A8CE14A517A}">
      <dgm:prSet/>
      <dgm:spPr/>
      <dgm:t>
        <a:bodyPr/>
        <a:lstStyle/>
        <a:p>
          <a:endParaRPr lang="es-EC"/>
        </a:p>
      </dgm:t>
    </dgm:pt>
    <dgm:pt modelId="{133B5891-FC0D-477C-8C64-AAB483D935F8}" type="sibTrans" cxnId="{C2ADB48F-D24E-49C9-8764-9A8CE14A517A}">
      <dgm:prSet/>
      <dgm:spPr/>
      <dgm:t>
        <a:bodyPr/>
        <a:lstStyle/>
        <a:p>
          <a:endParaRPr lang="es-EC"/>
        </a:p>
      </dgm:t>
    </dgm:pt>
    <dgm:pt modelId="{99E62DC2-6EE3-4D5E-B68B-71329FC937DB}">
      <dgm:prSet phldrT="[Texto]"/>
      <dgm:spPr/>
      <dgm:t>
        <a:bodyPr/>
        <a:lstStyle/>
        <a:p>
          <a:r>
            <a:rPr lang="es-EC" b="1" dirty="0" smtClean="0"/>
            <a:t>Permitir o dar una gran flexibilidad a las actividades extra que van a realizar las cadetes para desarrollar su perfil . </a:t>
          </a:r>
          <a:endParaRPr lang="es-EC" b="1" dirty="0"/>
        </a:p>
      </dgm:t>
    </dgm:pt>
    <dgm:pt modelId="{7274A713-6A74-4617-8B88-29F5BEE45EAD}" type="parTrans" cxnId="{2910A98B-9F37-447D-BA8B-EFC8211EF061}">
      <dgm:prSet/>
      <dgm:spPr/>
      <dgm:t>
        <a:bodyPr/>
        <a:lstStyle/>
        <a:p>
          <a:endParaRPr lang="es-EC"/>
        </a:p>
      </dgm:t>
    </dgm:pt>
    <dgm:pt modelId="{2CC7DE49-C86C-4BB3-A170-4E43B86D80FF}" type="sibTrans" cxnId="{2910A98B-9F37-447D-BA8B-EFC8211EF061}">
      <dgm:prSet/>
      <dgm:spPr/>
      <dgm:t>
        <a:bodyPr/>
        <a:lstStyle/>
        <a:p>
          <a:endParaRPr lang="es-EC"/>
        </a:p>
      </dgm:t>
    </dgm:pt>
    <dgm:pt modelId="{10B0F1E4-6A02-4409-9BE1-0167DCC2C176}">
      <dgm:prSet phldrT="[Texto]"/>
      <dgm:spPr/>
      <dgm:t>
        <a:bodyPr/>
        <a:lstStyle/>
        <a:p>
          <a:r>
            <a:rPr lang="es-EC" b="1" dirty="0" smtClean="0"/>
            <a:t>Mejorar el nivel de liderazgo de los cadetes de la Escuela Superior Militar “Eloy Alfaro” para que su perfil se desarrolle</a:t>
          </a:r>
          <a:endParaRPr lang="es-EC" b="1" dirty="0"/>
        </a:p>
      </dgm:t>
    </dgm:pt>
    <dgm:pt modelId="{A2EC7CFC-3E14-4954-858B-68911B88E9DD}" type="parTrans" cxnId="{4FD322F7-07EA-48DC-BD9A-96F1867C2656}">
      <dgm:prSet/>
      <dgm:spPr/>
      <dgm:t>
        <a:bodyPr/>
        <a:lstStyle/>
        <a:p>
          <a:endParaRPr lang="es-EC"/>
        </a:p>
      </dgm:t>
    </dgm:pt>
    <dgm:pt modelId="{391FCCEE-ACB0-4FAB-BFE9-61E84ECBCCAD}" type="sibTrans" cxnId="{4FD322F7-07EA-48DC-BD9A-96F1867C2656}">
      <dgm:prSet/>
      <dgm:spPr/>
      <dgm:t>
        <a:bodyPr/>
        <a:lstStyle/>
        <a:p>
          <a:endParaRPr lang="es-EC"/>
        </a:p>
      </dgm:t>
    </dgm:pt>
    <dgm:pt modelId="{05054CDA-675E-4049-8B85-89B510F427AC}">
      <dgm:prSet custT="1"/>
      <dgm:spPr/>
      <dgm:t>
        <a:bodyPr/>
        <a:lstStyle/>
        <a:p>
          <a:r>
            <a:rPr lang="es-EC" sz="1400" b="1" dirty="0" smtClean="0"/>
            <a:t>Desarrollar las actividades físico- militares que van a realizar mediante un entrenamiento extra controlado y supervisado</a:t>
          </a:r>
          <a:endParaRPr lang="es-EC" sz="1400" b="1" dirty="0"/>
        </a:p>
      </dgm:t>
    </dgm:pt>
    <dgm:pt modelId="{29328DC8-C1E5-4D1B-98D5-96A58086F87F}" type="parTrans" cxnId="{A2332D94-7C84-46FE-ABBC-1D4D4A65EA13}">
      <dgm:prSet/>
      <dgm:spPr/>
      <dgm:t>
        <a:bodyPr/>
        <a:lstStyle/>
        <a:p>
          <a:endParaRPr lang="es-EC"/>
        </a:p>
      </dgm:t>
    </dgm:pt>
    <dgm:pt modelId="{24F8AC7A-1F12-44F0-876A-F4B2D114F026}" type="sibTrans" cxnId="{A2332D94-7C84-46FE-ABBC-1D4D4A65EA13}">
      <dgm:prSet/>
      <dgm:spPr/>
      <dgm:t>
        <a:bodyPr/>
        <a:lstStyle/>
        <a:p>
          <a:endParaRPr lang="es-EC"/>
        </a:p>
      </dgm:t>
    </dgm:pt>
    <dgm:pt modelId="{729A2ECB-640B-4A35-AE4B-B997A99B340C}" type="pres">
      <dgm:prSet presAssocID="{22FB8BF4-DD8F-48EF-B26E-CD428A28A371}" presName="compositeShape" presStyleCnt="0">
        <dgm:presLayoutVars>
          <dgm:chMax val="7"/>
          <dgm:dir/>
          <dgm:resizeHandles val="exact"/>
        </dgm:presLayoutVars>
      </dgm:prSet>
      <dgm:spPr/>
    </dgm:pt>
    <dgm:pt modelId="{B67D96EA-333E-4412-A5BF-7834006ADB24}" type="pres">
      <dgm:prSet presAssocID="{53824400-214C-4C19-BF65-0B5B1F640BBE}" presName="circ1" presStyleLbl="vennNode1" presStyleIdx="0" presStyleCnt="4"/>
      <dgm:spPr/>
      <dgm:t>
        <a:bodyPr/>
        <a:lstStyle/>
        <a:p>
          <a:endParaRPr lang="es-EC"/>
        </a:p>
      </dgm:t>
    </dgm:pt>
    <dgm:pt modelId="{AD953826-CDCC-4163-80BD-38069144F039}" type="pres">
      <dgm:prSet presAssocID="{53824400-214C-4C19-BF65-0B5B1F640BBE}" presName="circ1Tx" presStyleLbl="revTx" presStyleIdx="0" presStyleCnt="0">
        <dgm:presLayoutVars>
          <dgm:chMax val="0"/>
          <dgm:chPref val="0"/>
          <dgm:bulletEnabled val="1"/>
        </dgm:presLayoutVars>
      </dgm:prSet>
      <dgm:spPr/>
      <dgm:t>
        <a:bodyPr/>
        <a:lstStyle/>
        <a:p>
          <a:endParaRPr lang="es-EC"/>
        </a:p>
      </dgm:t>
    </dgm:pt>
    <dgm:pt modelId="{4B2FA169-6AF1-4EDE-9CF1-175DAA9D9D21}" type="pres">
      <dgm:prSet presAssocID="{99E62DC2-6EE3-4D5E-B68B-71329FC937DB}" presName="circ2" presStyleLbl="vennNode1" presStyleIdx="1" presStyleCnt="4"/>
      <dgm:spPr/>
      <dgm:t>
        <a:bodyPr/>
        <a:lstStyle/>
        <a:p>
          <a:endParaRPr lang="es-EC"/>
        </a:p>
      </dgm:t>
    </dgm:pt>
    <dgm:pt modelId="{B16CD9F9-18A3-4E4D-8D63-C5F25B626269}" type="pres">
      <dgm:prSet presAssocID="{99E62DC2-6EE3-4D5E-B68B-71329FC937DB}" presName="circ2Tx" presStyleLbl="revTx" presStyleIdx="0" presStyleCnt="0">
        <dgm:presLayoutVars>
          <dgm:chMax val="0"/>
          <dgm:chPref val="0"/>
          <dgm:bulletEnabled val="1"/>
        </dgm:presLayoutVars>
      </dgm:prSet>
      <dgm:spPr/>
      <dgm:t>
        <a:bodyPr/>
        <a:lstStyle/>
        <a:p>
          <a:endParaRPr lang="es-EC"/>
        </a:p>
      </dgm:t>
    </dgm:pt>
    <dgm:pt modelId="{427E3BEF-BF8A-424F-84B5-E906375A0074}" type="pres">
      <dgm:prSet presAssocID="{05054CDA-675E-4049-8B85-89B510F427AC}" presName="circ3" presStyleLbl="vennNode1" presStyleIdx="2" presStyleCnt="4"/>
      <dgm:spPr/>
      <dgm:t>
        <a:bodyPr/>
        <a:lstStyle/>
        <a:p>
          <a:endParaRPr lang="es-EC"/>
        </a:p>
      </dgm:t>
    </dgm:pt>
    <dgm:pt modelId="{E50063C8-2E42-4483-A9FC-998B905BFF20}" type="pres">
      <dgm:prSet presAssocID="{05054CDA-675E-4049-8B85-89B510F427AC}" presName="circ3Tx" presStyleLbl="revTx" presStyleIdx="0" presStyleCnt="0">
        <dgm:presLayoutVars>
          <dgm:chMax val="0"/>
          <dgm:chPref val="0"/>
          <dgm:bulletEnabled val="1"/>
        </dgm:presLayoutVars>
      </dgm:prSet>
      <dgm:spPr/>
      <dgm:t>
        <a:bodyPr/>
        <a:lstStyle/>
        <a:p>
          <a:endParaRPr lang="es-EC"/>
        </a:p>
      </dgm:t>
    </dgm:pt>
    <dgm:pt modelId="{ACD48516-763D-42DC-B6CC-D20AD3DA8C2A}" type="pres">
      <dgm:prSet presAssocID="{10B0F1E4-6A02-4409-9BE1-0167DCC2C176}" presName="circ4" presStyleLbl="vennNode1" presStyleIdx="3" presStyleCnt="4"/>
      <dgm:spPr/>
      <dgm:t>
        <a:bodyPr/>
        <a:lstStyle/>
        <a:p>
          <a:endParaRPr lang="es-EC"/>
        </a:p>
      </dgm:t>
    </dgm:pt>
    <dgm:pt modelId="{7440CD9D-06A9-4DBC-8E1F-65F2E8CD49F6}" type="pres">
      <dgm:prSet presAssocID="{10B0F1E4-6A02-4409-9BE1-0167DCC2C176}" presName="circ4Tx" presStyleLbl="revTx" presStyleIdx="0" presStyleCnt="0">
        <dgm:presLayoutVars>
          <dgm:chMax val="0"/>
          <dgm:chPref val="0"/>
          <dgm:bulletEnabled val="1"/>
        </dgm:presLayoutVars>
      </dgm:prSet>
      <dgm:spPr/>
      <dgm:t>
        <a:bodyPr/>
        <a:lstStyle/>
        <a:p>
          <a:endParaRPr lang="es-EC"/>
        </a:p>
      </dgm:t>
    </dgm:pt>
  </dgm:ptLst>
  <dgm:cxnLst>
    <dgm:cxn modelId="{4FD322F7-07EA-48DC-BD9A-96F1867C2656}" srcId="{22FB8BF4-DD8F-48EF-B26E-CD428A28A371}" destId="{10B0F1E4-6A02-4409-9BE1-0167DCC2C176}" srcOrd="3" destOrd="0" parTransId="{A2EC7CFC-3E14-4954-858B-68911B88E9DD}" sibTransId="{391FCCEE-ACB0-4FAB-BFE9-61E84ECBCCAD}"/>
    <dgm:cxn modelId="{15CFD621-1F2B-4EB9-8522-B5E18A04AF42}" type="presOf" srcId="{99E62DC2-6EE3-4D5E-B68B-71329FC937DB}" destId="{4B2FA169-6AF1-4EDE-9CF1-175DAA9D9D21}" srcOrd="0" destOrd="0" presId="urn:microsoft.com/office/officeart/2005/8/layout/venn1"/>
    <dgm:cxn modelId="{2910A98B-9F37-447D-BA8B-EFC8211EF061}" srcId="{22FB8BF4-DD8F-48EF-B26E-CD428A28A371}" destId="{99E62DC2-6EE3-4D5E-B68B-71329FC937DB}" srcOrd="1" destOrd="0" parTransId="{7274A713-6A74-4617-8B88-29F5BEE45EAD}" sibTransId="{2CC7DE49-C86C-4BB3-A170-4E43B86D80FF}"/>
    <dgm:cxn modelId="{D4ACDED8-7594-4F0E-9F48-DC542C3B0C41}" type="presOf" srcId="{53824400-214C-4C19-BF65-0B5B1F640BBE}" destId="{AD953826-CDCC-4163-80BD-38069144F039}" srcOrd="1" destOrd="0" presId="urn:microsoft.com/office/officeart/2005/8/layout/venn1"/>
    <dgm:cxn modelId="{05722FCD-4E66-49EE-B899-67AECA6A62FA}" type="presOf" srcId="{10B0F1E4-6A02-4409-9BE1-0167DCC2C176}" destId="{ACD48516-763D-42DC-B6CC-D20AD3DA8C2A}" srcOrd="0" destOrd="0" presId="urn:microsoft.com/office/officeart/2005/8/layout/venn1"/>
    <dgm:cxn modelId="{647756FE-E739-4F8F-AE36-173677A54DB8}" type="presOf" srcId="{53824400-214C-4C19-BF65-0B5B1F640BBE}" destId="{B67D96EA-333E-4412-A5BF-7834006ADB24}" srcOrd="0" destOrd="0" presId="urn:microsoft.com/office/officeart/2005/8/layout/venn1"/>
    <dgm:cxn modelId="{4B8F9101-2334-4AE9-BCE3-200BFE6252E3}" type="presOf" srcId="{22FB8BF4-DD8F-48EF-B26E-CD428A28A371}" destId="{729A2ECB-640B-4A35-AE4B-B997A99B340C}" srcOrd="0" destOrd="0" presId="urn:microsoft.com/office/officeart/2005/8/layout/venn1"/>
    <dgm:cxn modelId="{8A248E46-A382-45FE-97DF-B53423858F94}" type="presOf" srcId="{05054CDA-675E-4049-8B85-89B510F427AC}" destId="{427E3BEF-BF8A-424F-84B5-E906375A0074}" srcOrd="0" destOrd="0" presId="urn:microsoft.com/office/officeart/2005/8/layout/venn1"/>
    <dgm:cxn modelId="{44C08A2A-47E9-4509-8AB7-AB6717A21DE6}" type="presOf" srcId="{10B0F1E4-6A02-4409-9BE1-0167DCC2C176}" destId="{7440CD9D-06A9-4DBC-8E1F-65F2E8CD49F6}" srcOrd="1" destOrd="0" presId="urn:microsoft.com/office/officeart/2005/8/layout/venn1"/>
    <dgm:cxn modelId="{1D636270-50C9-491E-A3EF-EBA465FBAA51}" type="presOf" srcId="{05054CDA-675E-4049-8B85-89B510F427AC}" destId="{E50063C8-2E42-4483-A9FC-998B905BFF20}" srcOrd="1" destOrd="0" presId="urn:microsoft.com/office/officeart/2005/8/layout/venn1"/>
    <dgm:cxn modelId="{A6297411-9879-4ACE-AA0E-622BA51BC327}" type="presOf" srcId="{99E62DC2-6EE3-4D5E-B68B-71329FC937DB}" destId="{B16CD9F9-18A3-4E4D-8D63-C5F25B626269}" srcOrd="1" destOrd="0" presId="urn:microsoft.com/office/officeart/2005/8/layout/venn1"/>
    <dgm:cxn modelId="{A2332D94-7C84-46FE-ABBC-1D4D4A65EA13}" srcId="{22FB8BF4-DD8F-48EF-B26E-CD428A28A371}" destId="{05054CDA-675E-4049-8B85-89B510F427AC}" srcOrd="2" destOrd="0" parTransId="{29328DC8-C1E5-4D1B-98D5-96A58086F87F}" sibTransId="{24F8AC7A-1F12-44F0-876A-F4B2D114F026}"/>
    <dgm:cxn modelId="{C2ADB48F-D24E-49C9-8764-9A8CE14A517A}" srcId="{22FB8BF4-DD8F-48EF-B26E-CD428A28A371}" destId="{53824400-214C-4C19-BF65-0B5B1F640BBE}" srcOrd="0" destOrd="0" parTransId="{9C6DAC8C-A796-4224-9914-96E9B34AD60D}" sibTransId="{133B5891-FC0D-477C-8C64-AAB483D935F8}"/>
    <dgm:cxn modelId="{34954AD5-19CC-4CAE-9049-348582D20658}" type="presParOf" srcId="{729A2ECB-640B-4A35-AE4B-B997A99B340C}" destId="{B67D96EA-333E-4412-A5BF-7834006ADB24}" srcOrd="0" destOrd="0" presId="urn:microsoft.com/office/officeart/2005/8/layout/venn1"/>
    <dgm:cxn modelId="{510A2093-3E99-4DFC-9EF1-57FFD5D826E4}" type="presParOf" srcId="{729A2ECB-640B-4A35-AE4B-B997A99B340C}" destId="{AD953826-CDCC-4163-80BD-38069144F039}" srcOrd="1" destOrd="0" presId="urn:microsoft.com/office/officeart/2005/8/layout/venn1"/>
    <dgm:cxn modelId="{46CA224A-5103-40BA-ABA2-BAFE5B93680F}" type="presParOf" srcId="{729A2ECB-640B-4A35-AE4B-B997A99B340C}" destId="{4B2FA169-6AF1-4EDE-9CF1-175DAA9D9D21}" srcOrd="2" destOrd="0" presId="urn:microsoft.com/office/officeart/2005/8/layout/venn1"/>
    <dgm:cxn modelId="{EE4B8233-0178-4CAA-B2CC-AF75DD7568AB}" type="presParOf" srcId="{729A2ECB-640B-4A35-AE4B-B997A99B340C}" destId="{B16CD9F9-18A3-4E4D-8D63-C5F25B626269}" srcOrd="3" destOrd="0" presId="urn:microsoft.com/office/officeart/2005/8/layout/venn1"/>
    <dgm:cxn modelId="{36AF74C6-2AED-44DA-8B2B-87705956B2C3}" type="presParOf" srcId="{729A2ECB-640B-4A35-AE4B-B997A99B340C}" destId="{427E3BEF-BF8A-424F-84B5-E906375A0074}" srcOrd="4" destOrd="0" presId="urn:microsoft.com/office/officeart/2005/8/layout/venn1"/>
    <dgm:cxn modelId="{917F9DD9-89AB-4B84-A11A-E9B03FC7E7FF}" type="presParOf" srcId="{729A2ECB-640B-4A35-AE4B-B997A99B340C}" destId="{E50063C8-2E42-4483-A9FC-998B905BFF20}" srcOrd="5" destOrd="0" presId="urn:microsoft.com/office/officeart/2005/8/layout/venn1"/>
    <dgm:cxn modelId="{B0ED3B1B-3DC4-4E95-9FBE-34D70EF423D8}" type="presParOf" srcId="{729A2ECB-640B-4A35-AE4B-B997A99B340C}" destId="{ACD48516-763D-42DC-B6CC-D20AD3DA8C2A}" srcOrd="6" destOrd="0" presId="urn:microsoft.com/office/officeart/2005/8/layout/venn1"/>
    <dgm:cxn modelId="{46C0A958-D7F6-4E08-A45F-6832EC00D05B}" type="presParOf" srcId="{729A2ECB-640B-4A35-AE4B-B997A99B340C}" destId="{7440CD9D-06A9-4DBC-8E1F-65F2E8CD49F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A5DB41-7C33-4DEC-A566-1869F87E9B0F}" type="doc">
      <dgm:prSet loTypeId="urn:microsoft.com/office/officeart/2005/8/layout/hierarchy3" loCatId="list" qsTypeId="urn:microsoft.com/office/officeart/2005/8/quickstyle/3d3" qsCatId="3D" csTypeId="urn:microsoft.com/office/officeart/2005/8/colors/colorful1#5" csCatId="colorful" phldr="1"/>
      <dgm:spPr/>
      <dgm:t>
        <a:bodyPr/>
        <a:lstStyle/>
        <a:p>
          <a:endParaRPr lang="es-EC"/>
        </a:p>
      </dgm:t>
    </dgm:pt>
    <dgm:pt modelId="{C1C32937-FA21-4BA6-B42F-95ECF47A1AE5}">
      <dgm:prSet phldrT="[Texto]"/>
      <dgm:spPr/>
      <dgm:t>
        <a:bodyPr/>
        <a:lstStyle/>
        <a:p>
          <a:r>
            <a:rPr lang="es-EC" b="1" dirty="0" smtClean="0">
              <a:solidFill>
                <a:schemeClr val="tx1"/>
              </a:solidFill>
            </a:rPr>
            <a:t>5.1 PRESENTACIÓN   </a:t>
          </a:r>
          <a:endParaRPr lang="es-EC" b="1" dirty="0">
            <a:solidFill>
              <a:schemeClr val="tx1"/>
            </a:solidFill>
          </a:endParaRPr>
        </a:p>
      </dgm:t>
    </dgm:pt>
    <dgm:pt modelId="{7AD5E6FA-E0CF-49B3-9401-2AED3CF16B77}" type="parTrans" cxnId="{8D166CFA-EB06-4D9E-82EE-F574C3B75755}">
      <dgm:prSet/>
      <dgm:spPr/>
      <dgm:t>
        <a:bodyPr/>
        <a:lstStyle/>
        <a:p>
          <a:endParaRPr lang="es-EC"/>
        </a:p>
      </dgm:t>
    </dgm:pt>
    <dgm:pt modelId="{088237DC-FA21-41BC-B40A-FD14DDA58913}" type="sibTrans" cxnId="{8D166CFA-EB06-4D9E-82EE-F574C3B75755}">
      <dgm:prSet/>
      <dgm:spPr/>
      <dgm:t>
        <a:bodyPr/>
        <a:lstStyle/>
        <a:p>
          <a:endParaRPr lang="es-EC"/>
        </a:p>
      </dgm:t>
    </dgm:pt>
    <dgm:pt modelId="{2F0F1D13-C5D0-47E7-9BAB-AF7A08F0F130}">
      <dgm:prSet phldrT="[Texto]"/>
      <dgm:spPr/>
      <dgm:t>
        <a:bodyPr/>
        <a:lstStyle/>
        <a:p>
          <a:r>
            <a:rPr lang="es-EC" b="1" dirty="0" smtClean="0"/>
            <a:t>La propuesta al problema de investigación, fue considerando los aspectos antes estudiados y el aporte que tiene cada uno de ellos en su formación.</a:t>
          </a:r>
          <a:endParaRPr lang="es-EC" b="1" dirty="0"/>
        </a:p>
      </dgm:t>
    </dgm:pt>
    <dgm:pt modelId="{39440A7D-0A59-43B1-9C8E-9E809EB7E901}" type="parTrans" cxnId="{5D668463-7A15-4EF5-A042-976A7586C97E}">
      <dgm:prSet/>
      <dgm:spPr/>
      <dgm:t>
        <a:bodyPr/>
        <a:lstStyle/>
        <a:p>
          <a:endParaRPr lang="es-EC"/>
        </a:p>
      </dgm:t>
    </dgm:pt>
    <dgm:pt modelId="{9F6699F7-A5D6-44CF-A7FF-33051123A0B7}" type="sibTrans" cxnId="{5D668463-7A15-4EF5-A042-976A7586C97E}">
      <dgm:prSet/>
      <dgm:spPr/>
      <dgm:t>
        <a:bodyPr/>
        <a:lstStyle/>
        <a:p>
          <a:endParaRPr lang="es-EC"/>
        </a:p>
      </dgm:t>
    </dgm:pt>
    <dgm:pt modelId="{24CA16E2-9AE9-4D56-849C-358E1706F594}">
      <dgm:prSet phldrT="[Texto]"/>
      <dgm:spPr/>
      <dgm:t>
        <a:bodyPr/>
        <a:lstStyle/>
        <a:p>
          <a:r>
            <a:rPr lang="es-EC" b="1" dirty="0" smtClean="0">
              <a:solidFill>
                <a:schemeClr val="tx1"/>
              </a:solidFill>
            </a:rPr>
            <a:t>5.2 OBJETIVOS DE LA PROPUESTA</a:t>
          </a:r>
          <a:endParaRPr lang="es-EC" b="1" dirty="0">
            <a:solidFill>
              <a:schemeClr val="tx1"/>
            </a:solidFill>
          </a:endParaRPr>
        </a:p>
      </dgm:t>
    </dgm:pt>
    <dgm:pt modelId="{66A43903-78EA-441B-8DB9-C11279E62EB3}" type="parTrans" cxnId="{294F9A0D-86AD-4586-815C-1301804AD3AA}">
      <dgm:prSet/>
      <dgm:spPr/>
      <dgm:t>
        <a:bodyPr/>
        <a:lstStyle/>
        <a:p>
          <a:endParaRPr lang="es-EC"/>
        </a:p>
      </dgm:t>
    </dgm:pt>
    <dgm:pt modelId="{29B6FBBA-90F1-46C4-8BE4-E91339725B49}" type="sibTrans" cxnId="{294F9A0D-86AD-4586-815C-1301804AD3AA}">
      <dgm:prSet/>
      <dgm:spPr/>
      <dgm:t>
        <a:bodyPr/>
        <a:lstStyle/>
        <a:p>
          <a:endParaRPr lang="es-EC"/>
        </a:p>
      </dgm:t>
    </dgm:pt>
    <dgm:pt modelId="{7FEDD376-D9BB-4D07-9146-1BD685C16C5D}">
      <dgm:prSet phldrT="[Texto]"/>
      <dgm:spPr/>
      <dgm:t>
        <a:bodyPr/>
        <a:lstStyle/>
        <a:p>
          <a:r>
            <a:rPr lang="es-EC" b="1" dirty="0" smtClean="0"/>
            <a:t>Definir el perfil del cadete la Escuela Superior Militar “Eloy Alfaro” como alternativa al desarrollo profesional</a:t>
          </a:r>
          <a:endParaRPr lang="es-EC" b="1" dirty="0"/>
        </a:p>
      </dgm:t>
    </dgm:pt>
    <dgm:pt modelId="{34B8098D-36AC-4376-864C-6A5789E40B36}" type="parTrans" cxnId="{8BE09285-32A5-4734-9D8F-01ACE5B1F1C6}">
      <dgm:prSet/>
      <dgm:spPr/>
      <dgm:t>
        <a:bodyPr/>
        <a:lstStyle/>
        <a:p>
          <a:endParaRPr lang="es-EC"/>
        </a:p>
      </dgm:t>
    </dgm:pt>
    <dgm:pt modelId="{A5B1815B-4064-49A2-9AE1-F0D88EF4B260}" type="sibTrans" cxnId="{8BE09285-32A5-4734-9D8F-01ACE5B1F1C6}">
      <dgm:prSet/>
      <dgm:spPr/>
      <dgm:t>
        <a:bodyPr/>
        <a:lstStyle/>
        <a:p>
          <a:endParaRPr lang="es-EC"/>
        </a:p>
      </dgm:t>
    </dgm:pt>
    <dgm:pt modelId="{B6103E59-6AE6-4729-A899-DEF6E1248779}" type="pres">
      <dgm:prSet presAssocID="{AAA5DB41-7C33-4DEC-A566-1869F87E9B0F}" presName="diagram" presStyleCnt="0">
        <dgm:presLayoutVars>
          <dgm:chPref val="1"/>
          <dgm:dir/>
          <dgm:animOne val="branch"/>
          <dgm:animLvl val="lvl"/>
          <dgm:resizeHandles/>
        </dgm:presLayoutVars>
      </dgm:prSet>
      <dgm:spPr/>
      <dgm:t>
        <a:bodyPr/>
        <a:lstStyle/>
        <a:p>
          <a:endParaRPr lang="es-EC"/>
        </a:p>
      </dgm:t>
    </dgm:pt>
    <dgm:pt modelId="{0B0B2BD8-B539-415F-8F0C-8892AEEC3AA8}" type="pres">
      <dgm:prSet presAssocID="{C1C32937-FA21-4BA6-B42F-95ECF47A1AE5}" presName="root" presStyleCnt="0"/>
      <dgm:spPr/>
      <dgm:t>
        <a:bodyPr/>
        <a:lstStyle/>
        <a:p>
          <a:endParaRPr lang="es-EC"/>
        </a:p>
      </dgm:t>
    </dgm:pt>
    <dgm:pt modelId="{E0BA1A84-0A37-485B-ABEC-ACF219A95847}" type="pres">
      <dgm:prSet presAssocID="{C1C32937-FA21-4BA6-B42F-95ECF47A1AE5}" presName="rootComposite" presStyleCnt="0"/>
      <dgm:spPr/>
      <dgm:t>
        <a:bodyPr/>
        <a:lstStyle/>
        <a:p>
          <a:endParaRPr lang="es-EC"/>
        </a:p>
      </dgm:t>
    </dgm:pt>
    <dgm:pt modelId="{EDF0BD5C-3D92-4761-8032-E04DF99629EA}" type="pres">
      <dgm:prSet presAssocID="{C1C32937-FA21-4BA6-B42F-95ECF47A1AE5}" presName="rootText" presStyleLbl="node1" presStyleIdx="0" presStyleCnt="2"/>
      <dgm:spPr/>
      <dgm:t>
        <a:bodyPr/>
        <a:lstStyle/>
        <a:p>
          <a:endParaRPr lang="es-EC"/>
        </a:p>
      </dgm:t>
    </dgm:pt>
    <dgm:pt modelId="{CBCD3FC2-F86A-4113-A850-1DAB30910666}" type="pres">
      <dgm:prSet presAssocID="{C1C32937-FA21-4BA6-B42F-95ECF47A1AE5}" presName="rootConnector" presStyleLbl="node1" presStyleIdx="0" presStyleCnt="2"/>
      <dgm:spPr/>
      <dgm:t>
        <a:bodyPr/>
        <a:lstStyle/>
        <a:p>
          <a:endParaRPr lang="es-EC"/>
        </a:p>
      </dgm:t>
    </dgm:pt>
    <dgm:pt modelId="{E66DCAE5-D340-48DF-BBE3-705C8880E0A4}" type="pres">
      <dgm:prSet presAssocID="{C1C32937-FA21-4BA6-B42F-95ECF47A1AE5}" presName="childShape" presStyleCnt="0"/>
      <dgm:spPr/>
      <dgm:t>
        <a:bodyPr/>
        <a:lstStyle/>
        <a:p>
          <a:endParaRPr lang="es-EC"/>
        </a:p>
      </dgm:t>
    </dgm:pt>
    <dgm:pt modelId="{E6D5CD69-3499-4A07-98B4-D2CB22EB7072}" type="pres">
      <dgm:prSet presAssocID="{39440A7D-0A59-43B1-9C8E-9E809EB7E901}" presName="Name13" presStyleLbl="parChTrans1D2" presStyleIdx="0" presStyleCnt="2"/>
      <dgm:spPr/>
      <dgm:t>
        <a:bodyPr/>
        <a:lstStyle/>
        <a:p>
          <a:endParaRPr lang="es-EC"/>
        </a:p>
      </dgm:t>
    </dgm:pt>
    <dgm:pt modelId="{84F08876-E5D1-4BCB-AC74-7E0740B1A549}" type="pres">
      <dgm:prSet presAssocID="{2F0F1D13-C5D0-47E7-9BAB-AF7A08F0F130}" presName="childText" presStyleLbl="bgAcc1" presStyleIdx="0" presStyleCnt="2" custScaleY="151503">
        <dgm:presLayoutVars>
          <dgm:bulletEnabled val="1"/>
        </dgm:presLayoutVars>
      </dgm:prSet>
      <dgm:spPr/>
      <dgm:t>
        <a:bodyPr/>
        <a:lstStyle/>
        <a:p>
          <a:endParaRPr lang="es-EC"/>
        </a:p>
      </dgm:t>
    </dgm:pt>
    <dgm:pt modelId="{ACC15CCA-8B79-4258-B064-E5BE3C9608D8}" type="pres">
      <dgm:prSet presAssocID="{24CA16E2-9AE9-4D56-849C-358E1706F594}" presName="root" presStyleCnt="0"/>
      <dgm:spPr/>
      <dgm:t>
        <a:bodyPr/>
        <a:lstStyle/>
        <a:p>
          <a:endParaRPr lang="es-EC"/>
        </a:p>
      </dgm:t>
    </dgm:pt>
    <dgm:pt modelId="{65653C44-FFBB-419D-8074-D4D7B9BE6CC2}" type="pres">
      <dgm:prSet presAssocID="{24CA16E2-9AE9-4D56-849C-358E1706F594}" presName="rootComposite" presStyleCnt="0"/>
      <dgm:spPr/>
      <dgm:t>
        <a:bodyPr/>
        <a:lstStyle/>
        <a:p>
          <a:endParaRPr lang="es-EC"/>
        </a:p>
      </dgm:t>
    </dgm:pt>
    <dgm:pt modelId="{C3F19B51-11B5-445B-BB5D-3ECAFBA68713}" type="pres">
      <dgm:prSet presAssocID="{24CA16E2-9AE9-4D56-849C-358E1706F594}" presName="rootText" presStyleLbl="node1" presStyleIdx="1" presStyleCnt="2"/>
      <dgm:spPr/>
      <dgm:t>
        <a:bodyPr/>
        <a:lstStyle/>
        <a:p>
          <a:endParaRPr lang="es-EC"/>
        </a:p>
      </dgm:t>
    </dgm:pt>
    <dgm:pt modelId="{E1480895-BAB9-48F9-B16F-01B21F1E7CC5}" type="pres">
      <dgm:prSet presAssocID="{24CA16E2-9AE9-4D56-849C-358E1706F594}" presName="rootConnector" presStyleLbl="node1" presStyleIdx="1" presStyleCnt="2"/>
      <dgm:spPr/>
      <dgm:t>
        <a:bodyPr/>
        <a:lstStyle/>
        <a:p>
          <a:endParaRPr lang="es-EC"/>
        </a:p>
      </dgm:t>
    </dgm:pt>
    <dgm:pt modelId="{57087538-8CEB-49FB-834C-72320A4A5E26}" type="pres">
      <dgm:prSet presAssocID="{24CA16E2-9AE9-4D56-849C-358E1706F594}" presName="childShape" presStyleCnt="0"/>
      <dgm:spPr/>
      <dgm:t>
        <a:bodyPr/>
        <a:lstStyle/>
        <a:p>
          <a:endParaRPr lang="es-EC"/>
        </a:p>
      </dgm:t>
    </dgm:pt>
    <dgm:pt modelId="{5FDA6D57-D9A1-4E60-B7E6-8775BFF4DFCC}" type="pres">
      <dgm:prSet presAssocID="{34B8098D-36AC-4376-864C-6A5789E40B36}" presName="Name13" presStyleLbl="parChTrans1D2" presStyleIdx="1" presStyleCnt="2"/>
      <dgm:spPr/>
      <dgm:t>
        <a:bodyPr/>
        <a:lstStyle/>
        <a:p>
          <a:endParaRPr lang="es-EC"/>
        </a:p>
      </dgm:t>
    </dgm:pt>
    <dgm:pt modelId="{4422B3F0-0938-4527-AFE9-4A18B768B23C}" type="pres">
      <dgm:prSet presAssocID="{7FEDD376-D9BB-4D07-9146-1BD685C16C5D}" presName="childText" presStyleLbl="bgAcc1" presStyleIdx="1" presStyleCnt="2" custScaleY="123096">
        <dgm:presLayoutVars>
          <dgm:bulletEnabled val="1"/>
        </dgm:presLayoutVars>
      </dgm:prSet>
      <dgm:spPr/>
      <dgm:t>
        <a:bodyPr/>
        <a:lstStyle/>
        <a:p>
          <a:endParaRPr lang="es-EC"/>
        </a:p>
      </dgm:t>
    </dgm:pt>
  </dgm:ptLst>
  <dgm:cxnLst>
    <dgm:cxn modelId="{8BE09285-32A5-4734-9D8F-01ACE5B1F1C6}" srcId="{24CA16E2-9AE9-4D56-849C-358E1706F594}" destId="{7FEDD376-D9BB-4D07-9146-1BD685C16C5D}" srcOrd="0" destOrd="0" parTransId="{34B8098D-36AC-4376-864C-6A5789E40B36}" sibTransId="{A5B1815B-4064-49A2-9AE1-F0D88EF4B260}"/>
    <dgm:cxn modelId="{5D668463-7A15-4EF5-A042-976A7586C97E}" srcId="{C1C32937-FA21-4BA6-B42F-95ECF47A1AE5}" destId="{2F0F1D13-C5D0-47E7-9BAB-AF7A08F0F130}" srcOrd="0" destOrd="0" parTransId="{39440A7D-0A59-43B1-9C8E-9E809EB7E901}" sibTransId="{9F6699F7-A5D6-44CF-A7FF-33051123A0B7}"/>
    <dgm:cxn modelId="{4FEB0E37-4B32-455F-BF84-E8C94829A91B}" type="presOf" srcId="{AAA5DB41-7C33-4DEC-A566-1869F87E9B0F}" destId="{B6103E59-6AE6-4729-A899-DEF6E1248779}" srcOrd="0" destOrd="0" presId="urn:microsoft.com/office/officeart/2005/8/layout/hierarchy3"/>
    <dgm:cxn modelId="{BE8EC9FA-4022-482F-860B-BEAADFEF2469}" type="presOf" srcId="{24CA16E2-9AE9-4D56-849C-358E1706F594}" destId="{C3F19B51-11B5-445B-BB5D-3ECAFBA68713}" srcOrd="0" destOrd="0" presId="urn:microsoft.com/office/officeart/2005/8/layout/hierarchy3"/>
    <dgm:cxn modelId="{33205ADB-ECBC-42F9-9698-9053293FA1C2}" type="presOf" srcId="{34B8098D-36AC-4376-864C-6A5789E40B36}" destId="{5FDA6D57-D9A1-4E60-B7E6-8775BFF4DFCC}" srcOrd="0" destOrd="0" presId="urn:microsoft.com/office/officeart/2005/8/layout/hierarchy3"/>
    <dgm:cxn modelId="{8D166CFA-EB06-4D9E-82EE-F574C3B75755}" srcId="{AAA5DB41-7C33-4DEC-A566-1869F87E9B0F}" destId="{C1C32937-FA21-4BA6-B42F-95ECF47A1AE5}" srcOrd="0" destOrd="0" parTransId="{7AD5E6FA-E0CF-49B3-9401-2AED3CF16B77}" sibTransId="{088237DC-FA21-41BC-B40A-FD14DDA58913}"/>
    <dgm:cxn modelId="{76DACFC0-D74C-4872-B052-092498D930DD}" type="presOf" srcId="{24CA16E2-9AE9-4D56-849C-358E1706F594}" destId="{E1480895-BAB9-48F9-B16F-01B21F1E7CC5}" srcOrd="1" destOrd="0" presId="urn:microsoft.com/office/officeart/2005/8/layout/hierarchy3"/>
    <dgm:cxn modelId="{3992DE41-DF49-4A7A-B4BF-862EDAC7C2FA}" type="presOf" srcId="{39440A7D-0A59-43B1-9C8E-9E809EB7E901}" destId="{E6D5CD69-3499-4A07-98B4-D2CB22EB7072}" srcOrd="0" destOrd="0" presId="urn:microsoft.com/office/officeart/2005/8/layout/hierarchy3"/>
    <dgm:cxn modelId="{AB2BAF28-93D3-4D8F-AE47-3283E526E94D}" type="presOf" srcId="{7FEDD376-D9BB-4D07-9146-1BD685C16C5D}" destId="{4422B3F0-0938-4527-AFE9-4A18B768B23C}" srcOrd="0" destOrd="0" presId="urn:microsoft.com/office/officeart/2005/8/layout/hierarchy3"/>
    <dgm:cxn modelId="{1D22517F-F96E-4EC2-BC30-256D5C7AB4A6}" type="presOf" srcId="{C1C32937-FA21-4BA6-B42F-95ECF47A1AE5}" destId="{EDF0BD5C-3D92-4761-8032-E04DF99629EA}" srcOrd="0" destOrd="0" presId="urn:microsoft.com/office/officeart/2005/8/layout/hierarchy3"/>
    <dgm:cxn modelId="{A03376F9-5BAE-4C1A-8A09-2C3DCCC9D46E}" type="presOf" srcId="{2F0F1D13-C5D0-47E7-9BAB-AF7A08F0F130}" destId="{84F08876-E5D1-4BCB-AC74-7E0740B1A549}" srcOrd="0" destOrd="0" presId="urn:microsoft.com/office/officeart/2005/8/layout/hierarchy3"/>
    <dgm:cxn modelId="{FD88DDED-B69A-4247-A95B-C6627EEADE47}" type="presOf" srcId="{C1C32937-FA21-4BA6-B42F-95ECF47A1AE5}" destId="{CBCD3FC2-F86A-4113-A850-1DAB30910666}" srcOrd="1" destOrd="0" presId="urn:microsoft.com/office/officeart/2005/8/layout/hierarchy3"/>
    <dgm:cxn modelId="{294F9A0D-86AD-4586-815C-1301804AD3AA}" srcId="{AAA5DB41-7C33-4DEC-A566-1869F87E9B0F}" destId="{24CA16E2-9AE9-4D56-849C-358E1706F594}" srcOrd="1" destOrd="0" parTransId="{66A43903-78EA-441B-8DB9-C11279E62EB3}" sibTransId="{29B6FBBA-90F1-46C4-8BE4-E91339725B49}"/>
    <dgm:cxn modelId="{D543A5C6-067D-4B3F-93BC-4B10A4351E77}" type="presParOf" srcId="{B6103E59-6AE6-4729-A899-DEF6E1248779}" destId="{0B0B2BD8-B539-415F-8F0C-8892AEEC3AA8}" srcOrd="0" destOrd="0" presId="urn:microsoft.com/office/officeart/2005/8/layout/hierarchy3"/>
    <dgm:cxn modelId="{3A0A2718-1266-4933-97BA-3182B505A1C4}" type="presParOf" srcId="{0B0B2BD8-B539-415F-8F0C-8892AEEC3AA8}" destId="{E0BA1A84-0A37-485B-ABEC-ACF219A95847}" srcOrd="0" destOrd="0" presId="urn:microsoft.com/office/officeart/2005/8/layout/hierarchy3"/>
    <dgm:cxn modelId="{953F1E5C-EBBB-4FBC-BA6E-2016DC568AD7}" type="presParOf" srcId="{E0BA1A84-0A37-485B-ABEC-ACF219A95847}" destId="{EDF0BD5C-3D92-4761-8032-E04DF99629EA}" srcOrd="0" destOrd="0" presId="urn:microsoft.com/office/officeart/2005/8/layout/hierarchy3"/>
    <dgm:cxn modelId="{0EE07C9A-16D7-4D65-BA4E-EE78FDA43CC5}" type="presParOf" srcId="{E0BA1A84-0A37-485B-ABEC-ACF219A95847}" destId="{CBCD3FC2-F86A-4113-A850-1DAB30910666}" srcOrd="1" destOrd="0" presId="urn:microsoft.com/office/officeart/2005/8/layout/hierarchy3"/>
    <dgm:cxn modelId="{86F2C9C1-CBEB-4E4D-9B96-5705CA902546}" type="presParOf" srcId="{0B0B2BD8-B539-415F-8F0C-8892AEEC3AA8}" destId="{E66DCAE5-D340-48DF-BBE3-705C8880E0A4}" srcOrd="1" destOrd="0" presId="urn:microsoft.com/office/officeart/2005/8/layout/hierarchy3"/>
    <dgm:cxn modelId="{4472BBE0-7343-409B-B9C7-021250A348DF}" type="presParOf" srcId="{E66DCAE5-D340-48DF-BBE3-705C8880E0A4}" destId="{E6D5CD69-3499-4A07-98B4-D2CB22EB7072}" srcOrd="0" destOrd="0" presId="urn:microsoft.com/office/officeart/2005/8/layout/hierarchy3"/>
    <dgm:cxn modelId="{1DD406CD-8F40-4CF8-9D41-F455EA912CC3}" type="presParOf" srcId="{E66DCAE5-D340-48DF-BBE3-705C8880E0A4}" destId="{84F08876-E5D1-4BCB-AC74-7E0740B1A549}" srcOrd="1" destOrd="0" presId="urn:microsoft.com/office/officeart/2005/8/layout/hierarchy3"/>
    <dgm:cxn modelId="{13839360-8E16-482F-B5C5-703B6025D064}" type="presParOf" srcId="{B6103E59-6AE6-4729-A899-DEF6E1248779}" destId="{ACC15CCA-8B79-4258-B064-E5BE3C9608D8}" srcOrd="1" destOrd="0" presId="urn:microsoft.com/office/officeart/2005/8/layout/hierarchy3"/>
    <dgm:cxn modelId="{4EF2A27D-EDB7-422B-9A47-65125964B525}" type="presParOf" srcId="{ACC15CCA-8B79-4258-B064-E5BE3C9608D8}" destId="{65653C44-FFBB-419D-8074-D4D7B9BE6CC2}" srcOrd="0" destOrd="0" presId="urn:microsoft.com/office/officeart/2005/8/layout/hierarchy3"/>
    <dgm:cxn modelId="{69E71CA3-663E-49C7-A35B-59529384B562}" type="presParOf" srcId="{65653C44-FFBB-419D-8074-D4D7B9BE6CC2}" destId="{C3F19B51-11B5-445B-BB5D-3ECAFBA68713}" srcOrd="0" destOrd="0" presId="urn:microsoft.com/office/officeart/2005/8/layout/hierarchy3"/>
    <dgm:cxn modelId="{888D0D8E-1DF6-480A-BB53-52E8AD6231D7}" type="presParOf" srcId="{65653C44-FFBB-419D-8074-D4D7B9BE6CC2}" destId="{E1480895-BAB9-48F9-B16F-01B21F1E7CC5}" srcOrd="1" destOrd="0" presId="urn:microsoft.com/office/officeart/2005/8/layout/hierarchy3"/>
    <dgm:cxn modelId="{717B0192-7010-431B-9891-5C2E72E5FDB2}" type="presParOf" srcId="{ACC15CCA-8B79-4258-B064-E5BE3C9608D8}" destId="{57087538-8CEB-49FB-834C-72320A4A5E26}" srcOrd="1" destOrd="0" presId="urn:microsoft.com/office/officeart/2005/8/layout/hierarchy3"/>
    <dgm:cxn modelId="{40E2A488-E7EB-4D74-8760-710B0D53ACD7}" type="presParOf" srcId="{57087538-8CEB-49FB-834C-72320A4A5E26}" destId="{5FDA6D57-D9A1-4E60-B7E6-8775BFF4DFCC}" srcOrd="0" destOrd="0" presId="urn:microsoft.com/office/officeart/2005/8/layout/hierarchy3"/>
    <dgm:cxn modelId="{436D3948-B99D-4FCF-9455-1C220C92E904}" type="presParOf" srcId="{57087538-8CEB-49FB-834C-72320A4A5E26}" destId="{4422B3F0-0938-4527-AFE9-4A18B768B23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817214-55C3-486A-8ACC-7D1D7A4E4034}" type="doc">
      <dgm:prSet loTypeId="urn:microsoft.com/office/officeart/2005/8/layout/hierarchy3" loCatId="list" qsTypeId="urn:microsoft.com/office/officeart/2005/8/quickstyle/3d3" qsCatId="3D" csTypeId="urn:microsoft.com/office/officeart/2005/8/colors/colorful1#6" csCatId="colorful" phldr="1"/>
      <dgm:spPr/>
      <dgm:t>
        <a:bodyPr/>
        <a:lstStyle/>
        <a:p>
          <a:endParaRPr lang="es-EC"/>
        </a:p>
      </dgm:t>
    </dgm:pt>
    <dgm:pt modelId="{87F5EC4C-A30D-4BB0-A640-66A06210E77F}">
      <dgm:prSet phldrT="[Texto]" custT="1"/>
      <dgm:spPr/>
      <dgm:t>
        <a:bodyPr/>
        <a:lstStyle/>
        <a:p>
          <a:r>
            <a:rPr lang="es-EC" sz="3200" b="1" dirty="0" smtClean="0">
              <a:solidFill>
                <a:schemeClr val="tx1"/>
              </a:solidFill>
            </a:rPr>
            <a:t>5.3 DESARROLLO DE LA PROPUESTA</a:t>
          </a:r>
          <a:endParaRPr lang="es-EC" sz="3200" b="1" dirty="0">
            <a:solidFill>
              <a:schemeClr val="tx1"/>
            </a:solidFill>
          </a:endParaRPr>
        </a:p>
      </dgm:t>
    </dgm:pt>
    <dgm:pt modelId="{14CD3C80-1D00-4EE6-9085-A2284FA4FE07}" type="parTrans" cxnId="{95D6D1CA-3ACB-47B2-9055-3F28EE443A99}">
      <dgm:prSet/>
      <dgm:spPr/>
      <dgm:t>
        <a:bodyPr/>
        <a:lstStyle/>
        <a:p>
          <a:endParaRPr lang="es-EC"/>
        </a:p>
      </dgm:t>
    </dgm:pt>
    <dgm:pt modelId="{6BFC9F41-DAB8-472A-A4F2-D144C435B6EA}" type="sibTrans" cxnId="{95D6D1CA-3ACB-47B2-9055-3F28EE443A99}">
      <dgm:prSet/>
      <dgm:spPr/>
      <dgm:t>
        <a:bodyPr/>
        <a:lstStyle/>
        <a:p>
          <a:endParaRPr lang="es-EC"/>
        </a:p>
      </dgm:t>
    </dgm:pt>
    <dgm:pt modelId="{6BF73C4C-48D3-4C92-8679-AF61F7BE1B98}">
      <dgm:prSet phldrT="[Texto]"/>
      <dgm:spPr/>
      <dgm:t>
        <a:bodyPr/>
        <a:lstStyle/>
        <a:p>
          <a:r>
            <a:rPr lang="es-EC" b="1" dirty="0" smtClean="0"/>
            <a:t>Hemos desarrollado e investigado aspectos que son necesarios dentro de su perfil y como aporta cada uno de ellos en la profesionalización del cadete</a:t>
          </a:r>
          <a:endParaRPr lang="es-EC" b="1" dirty="0"/>
        </a:p>
      </dgm:t>
    </dgm:pt>
    <dgm:pt modelId="{F246C5E6-5DE6-456B-A43D-619DDEBAB557}" type="parTrans" cxnId="{E96A9F54-8754-4FD3-BD64-4F9FB86FCC5E}">
      <dgm:prSet/>
      <dgm:spPr/>
      <dgm:t>
        <a:bodyPr/>
        <a:lstStyle/>
        <a:p>
          <a:endParaRPr lang="es-EC"/>
        </a:p>
      </dgm:t>
    </dgm:pt>
    <dgm:pt modelId="{4EFFC15F-C059-4CBB-A1B0-77AAD54928B3}" type="sibTrans" cxnId="{E96A9F54-8754-4FD3-BD64-4F9FB86FCC5E}">
      <dgm:prSet/>
      <dgm:spPr/>
      <dgm:t>
        <a:bodyPr/>
        <a:lstStyle/>
        <a:p>
          <a:endParaRPr lang="es-EC"/>
        </a:p>
      </dgm:t>
    </dgm:pt>
    <dgm:pt modelId="{109B14D5-33FE-4F4C-9C9F-D9DFA4230936}">
      <dgm:prSet phldrT="[Texto]"/>
      <dgm:spPr/>
      <dgm:t>
        <a:bodyPr/>
        <a:lstStyle/>
        <a:p>
          <a:r>
            <a:rPr lang="es-EC" b="1" dirty="0" smtClean="0">
              <a:solidFill>
                <a:schemeClr val="tx1"/>
              </a:solidFill>
            </a:rPr>
            <a:t>Perfil del Cadete de la Escuela Superior Militar “Eloy Alfaro”</a:t>
          </a:r>
          <a:endParaRPr lang="es-EC" dirty="0">
            <a:solidFill>
              <a:schemeClr val="tx1"/>
            </a:solidFill>
          </a:endParaRPr>
        </a:p>
      </dgm:t>
    </dgm:pt>
    <dgm:pt modelId="{C6E40600-DBE3-4466-8537-A8CEBA6C3422}" type="parTrans" cxnId="{9FD922DE-F1D9-4A82-8CF4-95033ED2185C}">
      <dgm:prSet/>
      <dgm:spPr/>
      <dgm:t>
        <a:bodyPr/>
        <a:lstStyle/>
        <a:p>
          <a:endParaRPr lang="es-EC"/>
        </a:p>
      </dgm:t>
    </dgm:pt>
    <dgm:pt modelId="{9F9DE57C-39FB-42FF-B8BE-140A4D8D80BE}" type="sibTrans" cxnId="{9FD922DE-F1D9-4A82-8CF4-95033ED2185C}">
      <dgm:prSet/>
      <dgm:spPr/>
      <dgm:t>
        <a:bodyPr/>
        <a:lstStyle/>
        <a:p>
          <a:endParaRPr lang="es-EC"/>
        </a:p>
      </dgm:t>
    </dgm:pt>
    <dgm:pt modelId="{4DEA1F5F-6E10-45A9-AF76-EAD750C074FA}">
      <dgm:prSet phldrT="[Texto]" custT="1"/>
      <dgm:spPr/>
      <dgm:t>
        <a:bodyPr/>
        <a:lstStyle/>
        <a:p>
          <a:r>
            <a:rPr lang="es-EC" sz="1600" b="1" dirty="0" smtClean="0"/>
            <a:t>Liderazgo: Debe tener una aptitud y actitud de liderazgo</a:t>
          </a:r>
        </a:p>
        <a:p>
          <a:r>
            <a:rPr lang="es-EC" sz="1600" b="1" dirty="0" smtClean="0"/>
            <a:t>Capacidades Físicas: Que el cadete debe gozar de un estado de salud física y mental </a:t>
          </a:r>
        </a:p>
        <a:p>
          <a:r>
            <a:rPr lang="es-EC" sz="1600" b="1" dirty="0" smtClean="0"/>
            <a:t>Disciplina: El perfil del cadete deber estar fundamentado en una base de disciplina </a:t>
          </a:r>
        </a:p>
        <a:p>
          <a:r>
            <a:rPr lang="es-EC" sz="1600" b="1" dirty="0" smtClean="0"/>
            <a:t>Comunicación: Dentro del perfil del cadete este debe tener una comunicación fluida </a:t>
          </a:r>
        </a:p>
        <a:p>
          <a:endParaRPr lang="es-EC" sz="1500" dirty="0" smtClean="0"/>
        </a:p>
      </dgm:t>
    </dgm:pt>
    <dgm:pt modelId="{08EC1197-6879-4EB0-95F1-319476B6D956}" type="parTrans" cxnId="{4D53DD2B-B8D8-410C-831C-6A89D7B1F5EA}">
      <dgm:prSet/>
      <dgm:spPr/>
      <dgm:t>
        <a:bodyPr/>
        <a:lstStyle/>
        <a:p>
          <a:endParaRPr lang="es-EC"/>
        </a:p>
      </dgm:t>
    </dgm:pt>
    <dgm:pt modelId="{6E57517D-DAE5-4038-93B3-792D33841733}" type="sibTrans" cxnId="{4D53DD2B-B8D8-410C-831C-6A89D7B1F5EA}">
      <dgm:prSet/>
      <dgm:spPr/>
      <dgm:t>
        <a:bodyPr/>
        <a:lstStyle/>
        <a:p>
          <a:endParaRPr lang="es-EC"/>
        </a:p>
      </dgm:t>
    </dgm:pt>
    <dgm:pt modelId="{CF527292-CB68-49F0-9A6F-6DA4B92A63BE}" type="pres">
      <dgm:prSet presAssocID="{49817214-55C3-486A-8ACC-7D1D7A4E4034}" presName="diagram" presStyleCnt="0">
        <dgm:presLayoutVars>
          <dgm:chPref val="1"/>
          <dgm:dir/>
          <dgm:animOne val="branch"/>
          <dgm:animLvl val="lvl"/>
          <dgm:resizeHandles/>
        </dgm:presLayoutVars>
      </dgm:prSet>
      <dgm:spPr/>
      <dgm:t>
        <a:bodyPr/>
        <a:lstStyle/>
        <a:p>
          <a:endParaRPr lang="es-EC"/>
        </a:p>
      </dgm:t>
    </dgm:pt>
    <dgm:pt modelId="{ADBEBDB7-6ACC-4F77-8BBF-4872DEE902B7}" type="pres">
      <dgm:prSet presAssocID="{87F5EC4C-A30D-4BB0-A640-66A06210E77F}" presName="root" presStyleCnt="0"/>
      <dgm:spPr/>
      <dgm:t>
        <a:bodyPr/>
        <a:lstStyle/>
        <a:p>
          <a:endParaRPr lang="es-EC"/>
        </a:p>
      </dgm:t>
    </dgm:pt>
    <dgm:pt modelId="{74BA216F-6692-4A09-9627-DE4C947E4E66}" type="pres">
      <dgm:prSet presAssocID="{87F5EC4C-A30D-4BB0-A640-66A06210E77F}" presName="rootComposite" presStyleCnt="0"/>
      <dgm:spPr/>
      <dgm:t>
        <a:bodyPr/>
        <a:lstStyle/>
        <a:p>
          <a:endParaRPr lang="es-EC"/>
        </a:p>
      </dgm:t>
    </dgm:pt>
    <dgm:pt modelId="{84A3D663-203B-491F-9D7D-DB5373132EF9}" type="pres">
      <dgm:prSet presAssocID="{87F5EC4C-A30D-4BB0-A640-66A06210E77F}" presName="rootText" presStyleLbl="node1" presStyleIdx="0" presStyleCnt="2"/>
      <dgm:spPr/>
      <dgm:t>
        <a:bodyPr/>
        <a:lstStyle/>
        <a:p>
          <a:endParaRPr lang="es-EC"/>
        </a:p>
      </dgm:t>
    </dgm:pt>
    <dgm:pt modelId="{A3FAAB89-A9E5-4611-83E3-EB8342093C92}" type="pres">
      <dgm:prSet presAssocID="{87F5EC4C-A30D-4BB0-A640-66A06210E77F}" presName="rootConnector" presStyleLbl="node1" presStyleIdx="0" presStyleCnt="2"/>
      <dgm:spPr/>
      <dgm:t>
        <a:bodyPr/>
        <a:lstStyle/>
        <a:p>
          <a:endParaRPr lang="es-EC"/>
        </a:p>
      </dgm:t>
    </dgm:pt>
    <dgm:pt modelId="{1A683691-B519-4E23-9440-D8126D71FCF1}" type="pres">
      <dgm:prSet presAssocID="{87F5EC4C-A30D-4BB0-A640-66A06210E77F}" presName="childShape" presStyleCnt="0"/>
      <dgm:spPr/>
      <dgm:t>
        <a:bodyPr/>
        <a:lstStyle/>
        <a:p>
          <a:endParaRPr lang="es-EC"/>
        </a:p>
      </dgm:t>
    </dgm:pt>
    <dgm:pt modelId="{AD8AE15D-A99F-4403-9B09-C63C76B65187}" type="pres">
      <dgm:prSet presAssocID="{F246C5E6-5DE6-456B-A43D-619DDEBAB557}" presName="Name13" presStyleLbl="parChTrans1D2" presStyleIdx="0" presStyleCnt="2"/>
      <dgm:spPr/>
      <dgm:t>
        <a:bodyPr/>
        <a:lstStyle/>
        <a:p>
          <a:endParaRPr lang="es-EC"/>
        </a:p>
      </dgm:t>
    </dgm:pt>
    <dgm:pt modelId="{70397D5C-325F-4098-80F5-13FE63E07476}" type="pres">
      <dgm:prSet presAssocID="{6BF73C4C-48D3-4C92-8679-AF61F7BE1B98}" presName="childText" presStyleLbl="bgAcc1" presStyleIdx="0" presStyleCnt="2" custScaleY="196898" custLinFactNeighborX="850" custLinFactNeighborY="-2051">
        <dgm:presLayoutVars>
          <dgm:bulletEnabled val="1"/>
        </dgm:presLayoutVars>
      </dgm:prSet>
      <dgm:spPr/>
      <dgm:t>
        <a:bodyPr/>
        <a:lstStyle/>
        <a:p>
          <a:endParaRPr lang="es-EC"/>
        </a:p>
      </dgm:t>
    </dgm:pt>
    <dgm:pt modelId="{81904104-B7BB-43B8-872E-5BEAA31DF752}" type="pres">
      <dgm:prSet presAssocID="{109B14D5-33FE-4F4C-9C9F-D9DFA4230936}" presName="root" presStyleCnt="0"/>
      <dgm:spPr/>
      <dgm:t>
        <a:bodyPr/>
        <a:lstStyle/>
        <a:p>
          <a:endParaRPr lang="es-EC"/>
        </a:p>
      </dgm:t>
    </dgm:pt>
    <dgm:pt modelId="{C43509D2-89D3-4C88-9753-7503B99C1E8E}" type="pres">
      <dgm:prSet presAssocID="{109B14D5-33FE-4F4C-9C9F-D9DFA4230936}" presName="rootComposite" presStyleCnt="0"/>
      <dgm:spPr/>
      <dgm:t>
        <a:bodyPr/>
        <a:lstStyle/>
        <a:p>
          <a:endParaRPr lang="es-EC"/>
        </a:p>
      </dgm:t>
    </dgm:pt>
    <dgm:pt modelId="{B98FCB9B-4F2E-4693-92EF-01FD1DBC3555}" type="pres">
      <dgm:prSet presAssocID="{109B14D5-33FE-4F4C-9C9F-D9DFA4230936}" presName="rootText" presStyleLbl="node1" presStyleIdx="1" presStyleCnt="2"/>
      <dgm:spPr/>
      <dgm:t>
        <a:bodyPr/>
        <a:lstStyle/>
        <a:p>
          <a:endParaRPr lang="es-EC"/>
        </a:p>
      </dgm:t>
    </dgm:pt>
    <dgm:pt modelId="{083B9BE4-D367-4F76-9F48-83023D50B056}" type="pres">
      <dgm:prSet presAssocID="{109B14D5-33FE-4F4C-9C9F-D9DFA4230936}" presName="rootConnector" presStyleLbl="node1" presStyleIdx="1" presStyleCnt="2"/>
      <dgm:spPr/>
      <dgm:t>
        <a:bodyPr/>
        <a:lstStyle/>
        <a:p>
          <a:endParaRPr lang="es-EC"/>
        </a:p>
      </dgm:t>
    </dgm:pt>
    <dgm:pt modelId="{33A5FA19-D9E2-40DD-8C27-7743E0CADA79}" type="pres">
      <dgm:prSet presAssocID="{109B14D5-33FE-4F4C-9C9F-D9DFA4230936}" presName="childShape" presStyleCnt="0"/>
      <dgm:spPr/>
      <dgm:t>
        <a:bodyPr/>
        <a:lstStyle/>
        <a:p>
          <a:endParaRPr lang="es-EC"/>
        </a:p>
      </dgm:t>
    </dgm:pt>
    <dgm:pt modelId="{E094FC29-C527-46B6-9471-317BEF1F4EFA}" type="pres">
      <dgm:prSet presAssocID="{08EC1197-6879-4EB0-95F1-319476B6D956}" presName="Name13" presStyleLbl="parChTrans1D2" presStyleIdx="1" presStyleCnt="2"/>
      <dgm:spPr/>
      <dgm:t>
        <a:bodyPr/>
        <a:lstStyle/>
        <a:p>
          <a:endParaRPr lang="es-EC"/>
        </a:p>
      </dgm:t>
    </dgm:pt>
    <dgm:pt modelId="{45D1AED0-057A-498C-A195-15CB9913F453}" type="pres">
      <dgm:prSet presAssocID="{4DEA1F5F-6E10-45A9-AF76-EAD750C074FA}" presName="childText" presStyleLbl="bgAcc1" presStyleIdx="1" presStyleCnt="2" custScaleX="122473" custScaleY="227463">
        <dgm:presLayoutVars>
          <dgm:bulletEnabled val="1"/>
        </dgm:presLayoutVars>
      </dgm:prSet>
      <dgm:spPr/>
      <dgm:t>
        <a:bodyPr/>
        <a:lstStyle/>
        <a:p>
          <a:endParaRPr lang="es-EC"/>
        </a:p>
      </dgm:t>
    </dgm:pt>
  </dgm:ptLst>
  <dgm:cxnLst>
    <dgm:cxn modelId="{E96A9F54-8754-4FD3-BD64-4F9FB86FCC5E}" srcId="{87F5EC4C-A30D-4BB0-A640-66A06210E77F}" destId="{6BF73C4C-48D3-4C92-8679-AF61F7BE1B98}" srcOrd="0" destOrd="0" parTransId="{F246C5E6-5DE6-456B-A43D-619DDEBAB557}" sibTransId="{4EFFC15F-C059-4CBB-A1B0-77AAD54928B3}"/>
    <dgm:cxn modelId="{4D53DD2B-B8D8-410C-831C-6A89D7B1F5EA}" srcId="{109B14D5-33FE-4F4C-9C9F-D9DFA4230936}" destId="{4DEA1F5F-6E10-45A9-AF76-EAD750C074FA}" srcOrd="0" destOrd="0" parTransId="{08EC1197-6879-4EB0-95F1-319476B6D956}" sibTransId="{6E57517D-DAE5-4038-93B3-792D33841733}"/>
    <dgm:cxn modelId="{95D6D1CA-3ACB-47B2-9055-3F28EE443A99}" srcId="{49817214-55C3-486A-8ACC-7D1D7A4E4034}" destId="{87F5EC4C-A30D-4BB0-A640-66A06210E77F}" srcOrd="0" destOrd="0" parTransId="{14CD3C80-1D00-4EE6-9085-A2284FA4FE07}" sibTransId="{6BFC9F41-DAB8-472A-A4F2-D144C435B6EA}"/>
    <dgm:cxn modelId="{9FD922DE-F1D9-4A82-8CF4-95033ED2185C}" srcId="{49817214-55C3-486A-8ACC-7D1D7A4E4034}" destId="{109B14D5-33FE-4F4C-9C9F-D9DFA4230936}" srcOrd="1" destOrd="0" parTransId="{C6E40600-DBE3-4466-8537-A8CEBA6C3422}" sibTransId="{9F9DE57C-39FB-42FF-B8BE-140A4D8D80BE}"/>
    <dgm:cxn modelId="{486BF6B3-478E-4202-A2BC-BC91D2AC5BCA}" type="presOf" srcId="{109B14D5-33FE-4F4C-9C9F-D9DFA4230936}" destId="{B98FCB9B-4F2E-4693-92EF-01FD1DBC3555}" srcOrd="0" destOrd="0" presId="urn:microsoft.com/office/officeart/2005/8/layout/hierarchy3"/>
    <dgm:cxn modelId="{F07C813D-DED7-49FF-B3B8-7AA9DCEC94AF}" type="presOf" srcId="{6BF73C4C-48D3-4C92-8679-AF61F7BE1B98}" destId="{70397D5C-325F-4098-80F5-13FE63E07476}" srcOrd="0" destOrd="0" presId="urn:microsoft.com/office/officeart/2005/8/layout/hierarchy3"/>
    <dgm:cxn modelId="{51E7636C-F6EB-4149-A965-309D6ACEE28E}" type="presOf" srcId="{08EC1197-6879-4EB0-95F1-319476B6D956}" destId="{E094FC29-C527-46B6-9471-317BEF1F4EFA}" srcOrd="0" destOrd="0" presId="urn:microsoft.com/office/officeart/2005/8/layout/hierarchy3"/>
    <dgm:cxn modelId="{B0974DF9-CC7F-4482-A89C-D36F3DB38E27}" type="presOf" srcId="{49817214-55C3-486A-8ACC-7D1D7A4E4034}" destId="{CF527292-CB68-49F0-9A6F-6DA4B92A63BE}" srcOrd="0" destOrd="0" presId="urn:microsoft.com/office/officeart/2005/8/layout/hierarchy3"/>
    <dgm:cxn modelId="{3FF50750-FD81-403A-B28C-D81C8318637B}" type="presOf" srcId="{4DEA1F5F-6E10-45A9-AF76-EAD750C074FA}" destId="{45D1AED0-057A-498C-A195-15CB9913F453}" srcOrd="0" destOrd="0" presId="urn:microsoft.com/office/officeart/2005/8/layout/hierarchy3"/>
    <dgm:cxn modelId="{CDA51B47-8B7A-489F-8134-C7489D214B82}" type="presOf" srcId="{109B14D5-33FE-4F4C-9C9F-D9DFA4230936}" destId="{083B9BE4-D367-4F76-9F48-83023D50B056}" srcOrd="1" destOrd="0" presId="urn:microsoft.com/office/officeart/2005/8/layout/hierarchy3"/>
    <dgm:cxn modelId="{5D478D29-4247-4991-B2CE-40207F0D2444}" type="presOf" srcId="{87F5EC4C-A30D-4BB0-A640-66A06210E77F}" destId="{A3FAAB89-A9E5-4611-83E3-EB8342093C92}" srcOrd="1" destOrd="0" presId="urn:microsoft.com/office/officeart/2005/8/layout/hierarchy3"/>
    <dgm:cxn modelId="{594D52DE-076F-4069-83D0-54F591FF340C}" type="presOf" srcId="{87F5EC4C-A30D-4BB0-A640-66A06210E77F}" destId="{84A3D663-203B-491F-9D7D-DB5373132EF9}" srcOrd="0" destOrd="0" presId="urn:microsoft.com/office/officeart/2005/8/layout/hierarchy3"/>
    <dgm:cxn modelId="{BA0A35DB-4DEC-46E1-9B0E-C63711573406}" type="presOf" srcId="{F246C5E6-5DE6-456B-A43D-619DDEBAB557}" destId="{AD8AE15D-A99F-4403-9B09-C63C76B65187}" srcOrd="0" destOrd="0" presId="urn:microsoft.com/office/officeart/2005/8/layout/hierarchy3"/>
    <dgm:cxn modelId="{1715F16E-D2FB-4178-BB4D-BC4DFD1D67DB}" type="presParOf" srcId="{CF527292-CB68-49F0-9A6F-6DA4B92A63BE}" destId="{ADBEBDB7-6ACC-4F77-8BBF-4872DEE902B7}" srcOrd="0" destOrd="0" presId="urn:microsoft.com/office/officeart/2005/8/layout/hierarchy3"/>
    <dgm:cxn modelId="{E588EBAC-6D63-4606-97B3-610461297473}" type="presParOf" srcId="{ADBEBDB7-6ACC-4F77-8BBF-4872DEE902B7}" destId="{74BA216F-6692-4A09-9627-DE4C947E4E66}" srcOrd="0" destOrd="0" presId="urn:microsoft.com/office/officeart/2005/8/layout/hierarchy3"/>
    <dgm:cxn modelId="{C459A089-5EFA-4A34-AE57-A2A1CC1B89F4}" type="presParOf" srcId="{74BA216F-6692-4A09-9627-DE4C947E4E66}" destId="{84A3D663-203B-491F-9D7D-DB5373132EF9}" srcOrd="0" destOrd="0" presId="urn:microsoft.com/office/officeart/2005/8/layout/hierarchy3"/>
    <dgm:cxn modelId="{691ED141-3A5F-427D-A64E-854EE246ED7A}" type="presParOf" srcId="{74BA216F-6692-4A09-9627-DE4C947E4E66}" destId="{A3FAAB89-A9E5-4611-83E3-EB8342093C92}" srcOrd="1" destOrd="0" presId="urn:microsoft.com/office/officeart/2005/8/layout/hierarchy3"/>
    <dgm:cxn modelId="{621C39AF-5C73-4666-A132-26AB0055A0C4}" type="presParOf" srcId="{ADBEBDB7-6ACC-4F77-8BBF-4872DEE902B7}" destId="{1A683691-B519-4E23-9440-D8126D71FCF1}" srcOrd="1" destOrd="0" presId="urn:microsoft.com/office/officeart/2005/8/layout/hierarchy3"/>
    <dgm:cxn modelId="{CC7AA247-7126-45B9-9150-5FA5D2C86CE5}" type="presParOf" srcId="{1A683691-B519-4E23-9440-D8126D71FCF1}" destId="{AD8AE15D-A99F-4403-9B09-C63C76B65187}" srcOrd="0" destOrd="0" presId="urn:microsoft.com/office/officeart/2005/8/layout/hierarchy3"/>
    <dgm:cxn modelId="{F04921D0-681F-4FC8-B3EE-8137ED0BEA3C}" type="presParOf" srcId="{1A683691-B519-4E23-9440-D8126D71FCF1}" destId="{70397D5C-325F-4098-80F5-13FE63E07476}" srcOrd="1" destOrd="0" presId="urn:microsoft.com/office/officeart/2005/8/layout/hierarchy3"/>
    <dgm:cxn modelId="{E283B6E2-BB35-4027-B82F-8F18AEC52A8D}" type="presParOf" srcId="{CF527292-CB68-49F0-9A6F-6DA4B92A63BE}" destId="{81904104-B7BB-43B8-872E-5BEAA31DF752}" srcOrd="1" destOrd="0" presId="urn:microsoft.com/office/officeart/2005/8/layout/hierarchy3"/>
    <dgm:cxn modelId="{E65307C3-2A80-4E9C-8009-5A330F1496A1}" type="presParOf" srcId="{81904104-B7BB-43B8-872E-5BEAA31DF752}" destId="{C43509D2-89D3-4C88-9753-7503B99C1E8E}" srcOrd="0" destOrd="0" presId="urn:microsoft.com/office/officeart/2005/8/layout/hierarchy3"/>
    <dgm:cxn modelId="{66527AF3-D956-4279-81E7-87E605329E8C}" type="presParOf" srcId="{C43509D2-89D3-4C88-9753-7503B99C1E8E}" destId="{B98FCB9B-4F2E-4693-92EF-01FD1DBC3555}" srcOrd="0" destOrd="0" presId="urn:microsoft.com/office/officeart/2005/8/layout/hierarchy3"/>
    <dgm:cxn modelId="{2032258C-0E9F-47B4-A9C5-AE0A92879547}" type="presParOf" srcId="{C43509D2-89D3-4C88-9753-7503B99C1E8E}" destId="{083B9BE4-D367-4F76-9F48-83023D50B056}" srcOrd="1" destOrd="0" presId="urn:microsoft.com/office/officeart/2005/8/layout/hierarchy3"/>
    <dgm:cxn modelId="{1D4BF9BB-8D9E-4245-B5BA-07E633D4675D}" type="presParOf" srcId="{81904104-B7BB-43B8-872E-5BEAA31DF752}" destId="{33A5FA19-D9E2-40DD-8C27-7743E0CADA79}" srcOrd="1" destOrd="0" presId="urn:microsoft.com/office/officeart/2005/8/layout/hierarchy3"/>
    <dgm:cxn modelId="{D132DF96-E44F-4936-BE79-FE79D66D626D}" type="presParOf" srcId="{33A5FA19-D9E2-40DD-8C27-7743E0CADA79}" destId="{E094FC29-C527-46B6-9471-317BEF1F4EFA}" srcOrd="0" destOrd="0" presId="urn:microsoft.com/office/officeart/2005/8/layout/hierarchy3"/>
    <dgm:cxn modelId="{8F757A19-BA13-44AF-8079-24087DADC76D}" type="presParOf" srcId="{33A5FA19-D9E2-40DD-8C27-7743E0CADA79}" destId="{45D1AED0-057A-498C-A195-15CB9913F4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0554AC-0F3E-419A-9013-366B02CF6F59}" type="doc">
      <dgm:prSet loTypeId="urn:microsoft.com/office/officeart/2005/8/layout/hProcess7#1" loCatId="list" qsTypeId="urn:microsoft.com/office/officeart/2005/8/quickstyle/simple1" qsCatId="simple" csTypeId="urn:microsoft.com/office/officeart/2005/8/colors/colorful1#7" csCatId="colorful" phldr="1"/>
      <dgm:spPr/>
      <dgm:t>
        <a:bodyPr/>
        <a:lstStyle/>
        <a:p>
          <a:endParaRPr lang="es-EC"/>
        </a:p>
      </dgm:t>
    </dgm:pt>
    <dgm:pt modelId="{5EC4384D-218A-4AB2-830C-EB4660D672FB}">
      <dgm:prSet phldrT="[Texto]"/>
      <dgm:spPr/>
      <dgm:t>
        <a:bodyPr/>
        <a:lstStyle/>
        <a:p>
          <a:r>
            <a:rPr lang="es-EC" b="1" dirty="0" smtClean="0">
              <a:solidFill>
                <a:schemeClr val="tx1"/>
              </a:solidFill>
            </a:rPr>
            <a:t>Disciplina:</a:t>
          </a:r>
          <a:endParaRPr lang="es-EC" b="1" dirty="0">
            <a:solidFill>
              <a:schemeClr val="tx1"/>
            </a:solidFill>
          </a:endParaRPr>
        </a:p>
      </dgm:t>
    </dgm:pt>
    <dgm:pt modelId="{2A2C5EA7-D4E2-4746-84CF-4D20A56C7E16}" type="parTrans" cxnId="{76235152-A6CE-4EED-9859-02626E4A9E40}">
      <dgm:prSet/>
      <dgm:spPr/>
      <dgm:t>
        <a:bodyPr/>
        <a:lstStyle/>
        <a:p>
          <a:endParaRPr lang="es-EC"/>
        </a:p>
      </dgm:t>
    </dgm:pt>
    <dgm:pt modelId="{58CF512C-5F4B-48AD-B649-4FEC6FC4F137}" type="sibTrans" cxnId="{76235152-A6CE-4EED-9859-02626E4A9E40}">
      <dgm:prSet/>
      <dgm:spPr/>
      <dgm:t>
        <a:bodyPr/>
        <a:lstStyle/>
        <a:p>
          <a:endParaRPr lang="es-EC"/>
        </a:p>
      </dgm:t>
    </dgm:pt>
    <dgm:pt modelId="{288F1770-5D29-4AD0-B61C-37511D0EE4BF}">
      <dgm:prSet phldrT="[Texto]" custT="1"/>
      <dgm:spPr/>
      <dgm:t>
        <a:bodyPr/>
        <a:lstStyle/>
        <a:p>
          <a:pPr algn="ctr"/>
          <a:r>
            <a:rPr lang="es-EC" sz="1800" b="1" dirty="0" smtClean="0">
              <a:solidFill>
                <a:schemeClr val="tx1"/>
              </a:solidFill>
            </a:rPr>
            <a:t>Analizar las causas de cuáles son las faltas</a:t>
          </a:r>
          <a:endParaRPr lang="es-EC" sz="1800" b="1" dirty="0">
            <a:solidFill>
              <a:schemeClr val="tx1"/>
            </a:solidFill>
          </a:endParaRPr>
        </a:p>
      </dgm:t>
    </dgm:pt>
    <dgm:pt modelId="{74DEA398-27C5-43B3-A577-29A59C850FE4}" type="parTrans" cxnId="{D4BC96B8-A269-492F-BFEF-B1990BEDD721}">
      <dgm:prSet/>
      <dgm:spPr/>
      <dgm:t>
        <a:bodyPr/>
        <a:lstStyle/>
        <a:p>
          <a:endParaRPr lang="es-EC"/>
        </a:p>
      </dgm:t>
    </dgm:pt>
    <dgm:pt modelId="{44832D12-A05A-410E-939F-A19219892C3A}" type="sibTrans" cxnId="{D4BC96B8-A269-492F-BFEF-B1990BEDD721}">
      <dgm:prSet/>
      <dgm:spPr/>
      <dgm:t>
        <a:bodyPr/>
        <a:lstStyle/>
        <a:p>
          <a:endParaRPr lang="es-EC"/>
        </a:p>
      </dgm:t>
    </dgm:pt>
    <dgm:pt modelId="{400F721A-60D2-491D-86C4-DCA30389E635}">
      <dgm:prSet phldrT="[Texto]"/>
      <dgm:spPr/>
      <dgm:t>
        <a:bodyPr/>
        <a:lstStyle/>
        <a:p>
          <a:r>
            <a:rPr lang="es-EC" b="1" dirty="0" smtClean="0">
              <a:solidFill>
                <a:schemeClr val="tx1"/>
              </a:solidFill>
            </a:rPr>
            <a:t>Capacidades Físicas</a:t>
          </a:r>
          <a:r>
            <a:rPr lang="es-EC" dirty="0" smtClean="0">
              <a:solidFill>
                <a:schemeClr val="tx1"/>
              </a:solidFill>
            </a:rPr>
            <a:t>:</a:t>
          </a:r>
          <a:endParaRPr lang="es-EC" dirty="0">
            <a:solidFill>
              <a:schemeClr val="tx1"/>
            </a:solidFill>
          </a:endParaRPr>
        </a:p>
      </dgm:t>
    </dgm:pt>
    <dgm:pt modelId="{856345C3-86BF-4303-A0B7-BB27A7F751F4}" type="parTrans" cxnId="{B0D05DE2-EE63-4E9C-86BD-BB91871BA59E}">
      <dgm:prSet/>
      <dgm:spPr/>
      <dgm:t>
        <a:bodyPr/>
        <a:lstStyle/>
        <a:p>
          <a:endParaRPr lang="es-EC"/>
        </a:p>
      </dgm:t>
    </dgm:pt>
    <dgm:pt modelId="{814ADD96-39B6-4C09-99DE-D8C6B16E2153}" type="sibTrans" cxnId="{B0D05DE2-EE63-4E9C-86BD-BB91871BA59E}">
      <dgm:prSet/>
      <dgm:spPr/>
      <dgm:t>
        <a:bodyPr/>
        <a:lstStyle/>
        <a:p>
          <a:endParaRPr lang="es-EC"/>
        </a:p>
      </dgm:t>
    </dgm:pt>
    <dgm:pt modelId="{0DBEC086-1259-4D81-904A-617B84D3B606}">
      <dgm:prSet phldrT="[Texto]" custT="1"/>
      <dgm:spPr/>
      <dgm:t>
        <a:bodyPr/>
        <a:lstStyle/>
        <a:p>
          <a:pPr algn="ctr"/>
          <a:endParaRPr lang="es-EC" sz="1400" b="1" dirty="0" smtClean="0">
            <a:solidFill>
              <a:schemeClr val="tx1"/>
            </a:solidFill>
          </a:endParaRPr>
        </a:p>
        <a:p>
          <a:pPr algn="ctr"/>
          <a:endParaRPr lang="es-EC" sz="1400" b="1" dirty="0" smtClean="0">
            <a:solidFill>
              <a:schemeClr val="tx1"/>
            </a:solidFill>
          </a:endParaRPr>
        </a:p>
        <a:p>
          <a:pPr algn="ctr"/>
          <a:r>
            <a:rPr lang="es-EC" sz="1400" b="1" dirty="0" smtClean="0">
              <a:solidFill>
                <a:schemeClr val="tx1"/>
              </a:solidFill>
            </a:rPr>
            <a:t>Realizar un entrenamiento extra</a:t>
          </a:r>
          <a:endParaRPr lang="es-EC" sz="1400" b="1" dirty="0">
            <a:solidFill>
              <a:schemeClr val="tx1"/>
            </a:solidFill>
          </a:endParaRPr>
        </a:p>
      </dgm:t>
    </dgm:pt>
    <dgm:pt modelId="{C57CF4E2-7F8F-4DC5-869F-BDBC9D5BE772}" type="parTrans" cxnId="{A1B6D057-9DE6-46FC-A226-ED13BA30196C}">
      <dgm:prSet/>
      <dgm:spPr/>
      <dgm:t>
        <a:bodyPr/>
        <a:lstStyle/>
        <a:p>
          <a:endParaRPr lang="es-EC"/>
        </a:p>
      </dgm:t>
    </dgm:pt>
    <dgm:pt modelId="{33E4B844-F516-4F45-9F95-442D6DE0975B}" type="sibTrans" cxnId="{A1B6D057-9DE6-46FC-A226-ED13BA30196C}">
      <dgm:prSet/>
      <dgm:spPr/>
      <dgm:t>
        <a:bodyPr/>
        <a:lstStyle/>
        <a:p>
          <a:endParaRPr lang="es-EC"/>
        </a:p>
      </dgm:t>
    </dgm:pt>
    <dgm:pt modelId="{501F93C3-9F25-4E37-A7B0-59EEFBAC4D8D}">
      <dgm:prSet phldrT="[Texto]"/>
      <dgm:spPr/>
      <dgm:t>
        <a:bodyPr/>
        <a:lstStyle/>
        <a:p>
          <a:r>
            <a:rPr lang="es-EC" b="1" dirty="0" smtClean="0">
              <a:solidFill>
                <a:schemeClr val="tx1"/>
              </a:solidFill>
            </a:rPr>
            <a:t>Comunicación:</a:t>
          </a:r>
          <a:endParaRPr lang="es-EC" b="1" dirty="0">
            <a:solidFill>
              <a:schemeClr val="tx1"/>
            </a:solidFill>
          </a:endParaRPr>
        </a:p>
      </dgm:t>
    </dgm:pt>
    <dgm:pt modelId="{D1109001-249D-442E-99BB-3E8A19FD7748}" type="parTrans" cxnId="{ADEB4858-DEE1-4887-B55C-C2852F2915AC}">
      <dgm:prSet/>
      <dgm:spPr/>
      <dgm:t>
        <a:bodyPr/>
        <a:lstStyle/>
        <a:p>
          <a:endParaRPr lang="es-EC"/>
        </a:p>
      </dgm:t>
    </dgm:pt>
    <dgm:pt modelId="{7524DFCD-5B5F-4A68-8743-2564C41845A4}" type="sibTrans" cxnId="{ADEB4858-DEE1-4887-B55C-C2852F2915AC}">
      <dgm:prSet/>
      <dgm:spPr/>
      <dgm:t>
        <a:bodyPr/>
        <a:lstStyle/>
        <a:p>
          <a:endParaRPr lang="es-EC"/>
        </a:p>
      </dgm:t>
    </dgm:pt>
    <dgm:pt modelId="{E80C3ED1-6470-4CD7-A97B-C21E72885D28}">
      <dgm:prSet/>
      <dgm:spPr/>
      <dgm:t>
        <a:bodyPr/>
        <a:lstStyle/>
        <a:p>
          <a:r>
            <a:rPr lang="es-EC" b="1" dirty="0" smtClean="0">
              <a:solidFill>
                <a:schemeClr val="tx1"/>
              </a:solidFill>
            </a:rPr>
            <a:t>Liderazgo:</a:t>
          </a:r>
          <a:endParaRPr lang="es-EC" b="1" dirty="0">
            <a:solidFill>
              <a:schemeClr val="tx1"/>
            </a:solidFill>
          </a:endParaRPr>
        </a:p>
      </dgm:t>
    </dgm:pt>
    <dgm:pt modelId="{641D1D6D-C105-4ED9-A404-3B024D3EAE50}" type="parTrans" cxnId="{3927FB23-C34A-4318-B12D-D20FA31AB92B}">
      <dgm:prSet/>
      <dgm:spPr/>
      <dgm:t>
        <a:bodyPr/>
        <a:lstStyle/>
        <a:p>
          <a:endParaRPr lang="es-EC"/>
        </a:p>
      </dgm:t>
    </dgm:pt>
    <dgm:pt modelId="{79E05C4C-7F30-4311-A029-6C1F3147568D}" type="sibTrans" cxnId="{3927FB23-C34A-4318-B12D-D20FA31AB92B}">
      <dgm:prSet/>
      <dgm:spPr/>
      <dgm:t>
        <a:bodyPr/>
        <a:lstStyle/>
        <a:p>
          <a:endParaRPr lang="es-EC"/>
        </a:p>
      </dgm:t>
    </dgm:pt>
    <dgm:pt modelId="{8F278DC4-E544-4303-AB87-DDB37ABE253F}">
      <dgm:prSet/>
      <dgm:spPr/>
      <dgm:t>
        <a:bodyPr/>
        <a:lstStyle/>
        <a:p>
          <a:pPr algn="ctr"/>
          <a:endParaRPr lang="es-EC" dirty="0">
            <a:solidFill>
              <a:schemeClr val="tx1"/>
            </a:solidFill>
          </a:endParaRPr>
        </a:p>
      </dgm:t>
    </dgm:pt>
    <dgm:pt modelId="{B3D0C6B5-ED4B-4429-AC70-6963F85B998C}" type="parTrans" cxnId="{BA65246F-1694-4E43-8B33-B9A95F1F6443}">
      <dgm:prSet/>
      <dgm:spPr/>
      <dgm:t>
        <a:bodyPr/>
        <a:lstStyle/>
        <a:p>
          <a:endParaRPr lang="es-EC"/>
        </a:p>
      </dgm:t>
    </dgm:pt>
    <dgm:pt modelId="{1F0BA725-2098-4540-B9C7-512F81A0E3A5}" type="sibTrans" cxnId="{BA65246F-1694-4E43-8B33-B9A95F1F6443}">
      <dgm:prSet/>
      <dgm:spPr/>
      <dgm:t>
        <a:bodyPr/>
        <a:lstStyle/>
        <a:p>
          <a:endParaRPr lang="es-EC"/>
        </a:p>
      </dgm:t>
    </dgm:pt>
    <dgm:pt modelId="{BF9C4F0E-94E3-4238-84B5-295AB3CCFC93}">
      <dgm:prSet/>
      <dgm:spPr/>
      <dgm:t>
        <a:bodyPr/>
        <a:lstStyle/>
        <a:p>
          <a:pPr algn="ctr"/>
          <a:r>
            <a:rPr lang="es-EC" b="1" dirty="0" smtClean="0">
              <a:solidFill>
                <a:schemeClr val="tx1"/>
              </a:solidFill>
            </a:rPr>
            <a:t>Realizar consultas y hacer exposiciones</a:t>
          </a:r>
          <a:endParaRPr lang="es-EC" b="1" dirty="0">
            <a:solidFill>
              <a:schemeClr val="tx1"/>
            </a:solidFill>
          </a:endParaRPr>
        </a:p>
      </dgm:t>
    </dgm:pt>
    <dgm:pt modelId="{5F740EDE-DCE9-4D61-B5A9-4722BF4E87D1}" type="parTrans" cxnId="{05EE1DB5-FD44-471D-80E6-D786CC5361D5}">
      <dgm:prSet/>
      <dgm:spPr/>
      <dgm:t>
        <a:bodyPr/>
        <a:lstStyle/>
        <a:p>
          <a:endParaRPr lang="es-EC"/>
        </a:p>
      </dgm:t>
    </dgm:pt>
    <dgm:pt modelId="{B5F6C592-2D49-4E59-A728-8D88B2EE87DC}" type="sibTrans" cxnId="{05EE1DB5-FD44-471D-80E6-D786CC5361D5}">
      <dgm:prSet/>
      <dgm:spPr/>
      <dgm:t>
        <a:bodyPr/>
        <a:lstStyle/>
        <a:p>
          <a:endParaRPr lang="es-EC"/>
        </a:p>
      </dgm:t>
    </dgm:pt>
    <dgm:pt modelId="{460DE8D4-1446-4ED5-B34E-6FB8395E0653}">
      <dgm:prSet/>
      <dgm:spPr/>
      <dgm:t>
        <a:bodyPr/>
        <a:lstStyle/>
        <a:p>
          <a:pPr algn="ctr"/>
          <a:r>
            <a:rPr lang="es-EC" b="1" dirty="0" smtClean="0">
              <a:solidFill>
                <a:schemeClr val="tx1"/>
              </a:solidFill>
            </a:rPr>
            <a:t>Recibir seminarios</a:t>
          </a:r>
          <a:endParaRPr lang="es-EC" b="1" dirty="0">
            <a:solidFill>
              <a:schemeClr val="tx1"/>
            </a:solidFill>
          </a:endParaRPr>
        </a:p>
      </dgm:t>
    </dgm:pt>
    <dgm:pt modelId="{19E31D5F-1595-4F48-A1C5-822C21305994}" type="parTrans" cxnId="{492BFF67-E35B-409A-913F-D187CF14C326}">
      <dgm:prSet/>
      <dgm:spPr/>
      <dgm:t>
        <a:bodyPr/>
        <a:lstStyle/>
        <a:p>
          <a:endParaRPr lang="es-EC"/>
        </a:p>
      </dgm:t>
    </dgm:pt>
    <dgm:pt modelId="{78C77A92-E779-4ED1-994B-9A75657B4363}" type="sibTrans" cxnId="{492BFF67-E35B-409A-913F-D187CF14C326}">
      <dgm:prSet/>
      <dgm:spPr/>
      <dgm:t>
        <a:bodyPr/>
        <a:lstStyle/>
        <a:p>
          <a:endParaRPr lang="es-EC"/>
        </a:p>
      </dgm:t>
    </dgm:pt>
    <dgm:pt modelId="{38D41895-8DBF-429B-AB03-6364829CCE6D}">
      <dgm:prSet/>
      <dgm:spPr/>
      <dgm:t>
        <a:bodyPr/>
        <a:lstStyle/>
        <a:p>
          <a:pPr algn="ctr"/>
          <a:r>
            <a:rPr lang="es-EC" b="1" dirty="0" smtClean="0">
              <a:solidFill>
                <a:schemeClr val="tx1"/>
              </a:solidFill>
            </a:rPr>
            <a:t>Se realice una rotación en cmtes de pelotón </a:t>
          </a:r>
          <a:endParaRPr lang="es-EC" b="1" dirty="0">
            <a:solidFill>
              <a:schemeClr val="tx1"/>
            </a:solidFill>
          </a:endParaRPr>
        </a:p>
      </dgm:t>
    </dgm:pt>
    <dgm:pt modelId="{F4C503C3-E6BA-4FAA-B6C3-223EB3314DD2}" type="parTrans" cxnId="{C09C7622-AD95-4575-8857-5368FF660054}">
      <dgm:prSet/>
      <dgm:spPr/>
      <dgm:t>
        <a:bodyPr/>
        <a:lstStyle/>
        <a:p>
          <a:endParaRPr lang="es-EC"/>
        </a:p>
      </dgm:t>
    </dgm:pt>
    <dgm:pt modelId="{4E1AE852-07E1-4B08-BB56-7E1625E89AA2}" type="sibTrans" cxnId="{C09C7622-AD95-4575-8857-5368FF660054}">
      <dgm:prSet/>
      <dgm:spPr/>
      <dgm:t>
        <a:bodyPr/>
        <a:lstStyle/>
        <a:p>
          <a:endParaRPr lang="es-EC"/>
        </a:p>
      </dgm:t>
    </dgm:pt>
    <dgm:pt modelId="{C73493AD-A550-46E1-86E8-134F11E00E44}">
      <dgm:prSet custT="1"/>
      <dgm:spPr/>
      <dgm:t>
        <a:bodyPr/>
        <a:lstStyle/>
        <a:p>
          <a:pPr algn="ctr"/>
          <a:r>
            <a:rPr lang="es-EC" sz="1800" b="1" dirty="0" smtClean="0">
              <a:solidFill>
                <a:schemeClr val="tx1"/>
              </a:solidFill>
            </a:rPr>
            <a:t>Realizar foros acerca de los factores</a:t>
          </a:r>
          <a:endParaRPr lang="es-EC" sz="1800" b="1" dirty="0">
            <a:solidFill>
              <a:schemeClr val="tx1"/>
            </a:solidFill>
          </a:endParaRPr>
        </a:p>
      </dgm:t>
    </dgm:pt>
    <dgm:pt modelId="{BA02B06F-1808-4D89-B857-0AFC8994885C}" type="parTrans" cxnId="{F919ED4A-3EA5-42D3-AA5F-E726BF119066}">
      <dgm:prSet/>
      <dgm:spPr/>
      <dgm:t>
        <a:bodyPr/>
        <a:lstStyle/>
        <a:p>
          <a:endParaRPr lang="es-EC"/>
        </a:p>
      </dgm:t>
    </dgm:pt>
    <dgm:pt modelId="{FC01E2F3-5628-4C6F-82BA-CC5D62A8FA90}" type="sibTrans" cxnId="{F919ED4A-3EA5-42D3-AA5F-E726BF119066}">
      <dgm:prSet/>
      <dgm:spPr/>
      <dgm:t>
        <a:bodyPr/>
        <a:lstStyle/>
        <a:p>
          <a:endParaRPr lang="es-EC"/>
        </a:p>
      </dgm:t>
    </dgm:pt>
    <dgm:pt modelId="{1BFBF849-CFA1-44DD-BE00-B8D00E650226}">
      <dgm:prSet custT="1"/>
      <dgm:spPr/>
      <dgm:t>
        <a:bodyPr/>
        <a:lstStyle/>
        <a:p>
          <a:pPr algn="ctr"/>
          <a:r>
            <a:rPr lang="es-EC" sz="1800" b="1" dirty="0" smtClean="0">
              <a:solidFill>
                <a:schemeClr val="tx1"/>
              </a:solidFill>
            </a:rPr>
            <a:t>Realizar paneles acerca de la disciplina</a:t>
          </a:r>
          <a:endParaRPr lang="es-EC" sz="1800" b="1" dirty="0">
            <a:solidFill>
              <a:schemeClr val="tx1"/>
            </a:solidFill>
          </a:endParaRPr>
        </a:p>
      </dgm:t>
    </dgm:pt>
    <dgm:pt modelId="{07D442B8-5B93-4409-B649-8DB9D9521670}" type="parTrans" cxnId="{97B80C3A-9B2B-4056-AB0B-F45644A417DC}">
      <dgm:prSet/>
      <dgm:spPr/>
      <dgm:t>
        <a:bodyPr/>
        <a:lstStyle/>
        <a:p>
          <a:endParaRPr lang="es-EC"/>
        </a:p>
      </dgm:t>
    </dgm:pt>
    <dgm:pt modelId="{BA6693BA-59B7-42EC-99A7-08E4B5860841}" type="sibTrans" cxnId="{97B80C3A-9B2B-4056-AB0B-F45644A417DC}">
      <dgm:prSet/>
      <dgm:spPr/>
      <dgm:t>
        <a:bodyPr/>
        <a:lstStyle/>
        <a:p>
          <a:endParaRPr lang="es-EC"/>
        </a:p>
      </dgm:t>
    </dgm:pt>
    <dgm:pt modelId="{A55CDF64-5B89-4BAA-9B6D-135587A853BF}">
      <dgm:prSet custT="1"/>
      <dgm:spPr/>
      <dgm:t>
        <a:bodyPr/>
        <a:lstStyle/>
        <a:p>
          <a:pPr algn="ctr"/>
          <a:r>
            <a:rPr lang="es-EC" sz="1400" b="1" dirty="0" smtClean="0">
              <a:solidFill>
                <a:schemeClr val="tx1"/>
              </a:solidFill>
            </a:rPr>
            <a:t>Realicen consultas  de cómo se compelemenentan</a:t>
          </a:r>
          <a:endParaRPr lang="es-EC" sz="1400" b="1" dirty="0">
            <a:solidFill>
              <a:schemeClr val="tx1"/>
            </a:solidFill>
          </a:endParaRPr>
        </a:p>
      </dgm:t>
    </dgm:pt>
    <dgm:pt modelId="{0229644A-6978-4755-A115-1081970BE6B7}" type="parTrans" cxnId="{4CBA78E9-D115-49DB-BC1A-0ECEC1DCB58E}">
      <dgm:prSet/>
      <dgm:spPr/>
      <dgm:t>
        <a:bodyPr/>
        <a:lstStyle/>
        <a:p>
          <a:endParaRPr lang="es-EC"/>
        </a:p>
      </dgm:t>
    </dgm:pt>
    <dgm:pt modelId="{974EF1FA-474B-4027-9AE7-6945C0EE32B3}" type="sibTrans" cxnId="{4CBA78E9-D115-49DB-BC1A-0ECEC1DCB58E}">
      <dgm:prSet/>
      <dgm:spPr/>
      <dgm:t>
        <a:bodyPr/>
        <a:lstStyle/>
        <a:p>
          <a:endParaRPr lang="es-EC"/>
        </a:p>
      </dgm:t>
    </dgm:pt>
    <dgm:pt modelId="{03B6EDB7-A32E-4782-83EF-5B18CED52B4E}">
      <dgm:prSet custT="1"/>
      <dgm:spPr/>
      <dgm:t>
        <a:bodyPr/>
        <a:lstStyle/>
        <a:p>
          <a:pPr algn="ctr"/>
          <a:r>
            <a:rPr lang="es-EC" sz="1400" b="1" dirty="0" smtClean="0">
              <a:solidFill>
                <a:schemeClr val="tx1"/>
              </a:solidFill>
            </a:rPr>
            <a:t>Reciban una conferencia del efecto  negativo de productos</a:t>
          </a:r>
          <a:endParaRPr lang="es-EC" sz="1400" b="1" dirty="0">
            <a:solidFill>
              <a:schemeClr val="tx1"/>
            </a:solidFill>
          </a:endParaRPr>
        </a:p>
      </dgm:t>
    </dgm:pt>
    <dgm:pt modelId="{A206163E-CEB3-4EED-A2E3-382DE4073541}" type="parTrans" cxnId="{29D1807C-7A6E-4E24-9E27-26A60A1F36C3}">
      <dgm:prSet/>
      <dgm:spPr/>
      <dgm:t>
        <a:bodyPr/>
        <a:lstStyle/>
        <a:p>
          <a:endParaRPr lang="es-EC"/>
        </a:p>
      </dgm:t>
    </dgm:pt>
    <dgm:pt modelId="{9B395348-CB50-40B0-A100-EBBFDD059592}" type="sibTrans" cxnId="{29D1807C-7A6E-4E24-9E27-26A60A1F36C3}">
      <dgm:prSet/>
      <dgm:spPr/>
      <dgm:t>
        <a:bodyPr/>
        <a:lstStyle/>
        <a:p>
          <a:endParaRPr lang="es-EC"/>
        </a:p>
      </dgm:t>
    </dgm:pt>
    <dgm:pt modelId="{6D3BCEEB-4B29-4FCB-94A7-2798D70DA358}">
      <dgm:prSet custT="1"/>
      <dgm:spPr/>
      <dgm:t>
        <a:bodyPr/>
        <a:lstStyle/>
        <a:p>
          <a:pPr algn="ctr"/>
          <a:r>
            <a:rPr lang="es-EC" sz="1800" b="1" dirty="0" smtClean="0">
              <a:solidFill>
                <a:schemeClr val="tx1"/>
              </a:solidFill>
            </a:rPr>
            <a:t>Los cadetes realicen mesas redondas acerca de temas de cultura general.</a:t>
          </a:r>
          <a:endParaRPr lang="es-EC" sz="1400" dirty="0"/>
        </a:p>
      </dgm:t>
    </dgm:pt>
    <dgm:pt modelId="{0AC33908-AC5A-4AAE-9822-9F9F1C61B28D}" type="parTrans" cxnId="{F26923E1-00E2-4298-B73C-B4C9D4942C0E}">
      <dgm:prSet/>
      <dgm:spPr/>
      <dgm:t>
        <a:bodyPr/>
        <a:lstStyle/>
        <a:p>
          <a:endParaRPr lang="es-EC"/>
        </a:p>
      </dgm:t>
    </dgm:pt>
    <dgm:pt modelId="{17B15AA1-C8F7-4A72-981B-4730ED61AF11}" type="sibTrans" cxnId="{F26923E1-00E2-4298-B73C-B4C9D4942C0E}">
      <dgm:prSet/>
      <dgm:spPr/>
      <dgm:t>
        <a:bodyPr/>
        <a:lstStyle/>
        <a:p>
          <a:endParaRPr lang="es-EC"/>
        </a:p>
      </dgm:t>
    </dgm:pt>
    <dgm:pt modelId="{25ED2E83-4E6A-4869-B73B-D153AAF3A728}">
      <dgm:prSet custT="1"/>
      <dgm:spPr/>
      <dgm:t>
        <a:bodyPr/>
        <a:lstStyle/>
        <a:p>
          <a:pPr algn="ctr"/>
          <a:r>
            <a:rPr lang="es-EC" sz="1800" b="1" dirty="0" smtClean="0">
              <a:solidFill>
                <a:schemeClr val="tx1"/>
              </a:solidFill>
            </a:rPr>
            <a:t>Realicen exposiciones, conferencias sobre temas de actualidad</a:t>
          </a:r>
          <a:endParaRPr lang="es-EC" sz="1800" b="1" dirty="0">
            <a:solidFill>
              <a:schemeClr val="tx1"/>
            </a:solidFill>
          </a:endParaRPr>
        </a:p>
      </dgm:t>
    </dgm:pt>
    <dgm:pt modelId="{942E0B37-DDDF-42FD-9D48-C4FDF4EC347F}" type="parTrans" cxnId="{579826AB-AB50-40FA-B72A-6A51053D998D}">
      <dgm:prSet/>
      <dgm:spPr/>
      <dgm:t>
        <a:bodyPr/>
        <a:lstStyle/>
        <a:p>
          <a:endParaRPr lang="es-EC"/>
        </a:p>
      </dgm:t>
    </dgm:pt>
    <dgm:pt modelId="{FB6940BC-3757-443C-A95B-0E38B1FEDAE8}" type="sibTrans" cxnId="{579826AB-AB50-40FA-B72A-6A51053D998D}">
      <dgm:prSet/>
      <dgm:spPr/>
      <dgm:t>
        <a:bodyPr/>
        <a:lstStyle/>
        <a:p>
          <a:endParaRPr lang="es-EC"/>
        </a:p>
      </dgm:t>
    </dgm:pt>
    <dgm:pt modelId="{4718A14D-203F-4294-9AD0-357771AA6B39}" type="pres">
      <dgm:prSet presAssocID="{EF0554AC-0F3E-419A-9013-366B02CF6F59}" presName="Name0" presStyleCnt="0">
        <dgm:presLayoutVars>
          <dgm:dir/>
          <dgm:animLvl val="lvl"/>
          <dgm:resizeHandles val="exact"/>
        </dgm:presLayoutVars>
      </dgm:prSet>
      <dgm:spPr/>
      <dgm:t>
        <a:bodyPr/>
        <a:lstStyle/>
        <a:p>
          <a:endParaRPr lang="es-EC"/>
        </a:p>
      </dgm:t>
    </dgm:pt>
    <dgm:pt modelId="{240FA343-F7E2-4697-B6EE-E6DF1E3EEBFC}" type="pres">
      <dgm:prSet presAssocID="{E80C3ED1-6470-4CD7-A97B-C21E72885D28}" presName="compositeNode" presStyleCnt="0">
        <dgm:presLayoutVars>
          <dgm:bulletEnabled val="1"/>
        </dgm:presLayoutVars>
      </dgm:prSet>
      <dgm:spPr/>
    </dgm:pt>
    <dgm:pt modelId="{3F32ABF3-99A2-4D22-81D3-B5159D5E9F8B}" type="pres">
      <dgm:prSet presAssocID="{E80C3ED1-6470-4CD7-A97B-C21E72885D28}" presName="bgRect" presStyleLbl="node1" presStyleIdx="0" presStyleCnt="4" custScaleY="131468"/>
      <dgm:spPr/>
      <dgm:t>
        <a:bodyPr/>
        <a:lstStyle/>
        <a:p>
          <a:endParaRPr lang="es-EC"/>
        </a:p>
      </dgm:t>
    </dgm:pt>
    <dgm:pt modelId="{766AE981-5850-4610-A50C-0BF3448DBC22}" type="pres">
      <dgm:prSet presAssocID="{E80C3ED1-6470-4CD7-A97B-C21E72885D28}" presName="parentNode" presStyleLbl="node1" presStyleIdx="0" presStyleCnt="4">
        <dgm:presLayoutVars>
          <dgm:chMax val="0"/>
          <dgm:bulletEnabled val="1"/>
        </dgm:presLayoutVars>
      </dgm:prSet>
      <dgm:spPr/>
      <dgm:t>
        <a:bodyPr/>
        <a:lstStyle/>
        <a:p>
          <a:endParaRPr lang="es-EC"/>
        </a:p>
      </dgm:t>
    </dgm:pt>
    <dgm:pt modelId="{FA7CA293-2E76-4013-B198-749598F0C36F}" type="pres">
      <dgm:prSet presAssocID="{E80C3ED1-6470-4CD7-A97B-C21E72885D28}" presName="childNode" presStyleLbl="node1" presStyleIdx="0" presStyleCnt="4">
        <dgm:presLayoutVars>
          <dgm:bulletEnabled val="1"/>
        </dgm:presLayoutVars>
      </dgm:prSet>
      <dgm:spPr/>
      <dgm:t>
        <a:bodyPr/>
        <a:lstStyle/>
        <a:p>
          <a:endParaRPr lang="es-EC"/>
        </a:p>
      </dgm:t>
    </dgm:pt>
    <dgm:pt modelId="{D89DF26B-EA95-41D1-8FD0-D129CFF0F90D}" type="pres">
      <dgm:prSet presAssocID="{79E05C4C-7F30-4311-A029-6C1F3147568D}" presName="hSp" presStyleCnt="0"/>
      <dgm:spPr/>
    </dgm:pt>
    <dgm:pt modelId="{268236B5-E3C0-4D13-8A33-CA8B9B744685}" type="pres">
      <dgm:prSet presAssocID="{79E05C4C-7F30-4311-A029-6C1F3147568D}" presName="vProcSp" presStyleCnt="0"/>
      <dgm:spPr/>
    </dgm:pt>
    <dgm:pt modelId="{073B3061-F939-4C06-AF73-F6C4AA1DBC77}" type="pres">
      <dgm:prSet presAssocID="{79E05C4C-7F30-4311-A029-6C1F3147568D}" presName="vSp1" presStyleCnt="0"/>
      <dgm:spPr/>
    </dgm:pt>
    <dgm:pt modelId="{847FAB3F-4943-4AAF-B34E-7D186DE65F5C}" type="pres">
      <dgm:prSet presAssocID="{79E05C4C-7F30-4311-A029-6C1F3147568D}" presName="simulatedConn" presStyleLbl="solidFgAcc1" presStyleIdx="0" presStyleCnt="3"/>
      <dgm:spPr/>
    </dgm:pt>
    <dgm:pt modelId="{3D181E0A-135B-4E4F-814D-B50FFF17EB35}" type="pres">
      <dgm:prSet presAssocID="{79E05C4C-7F30-4311-A029-6C1F3147568D}" presName="vSp2" presStyleCnt="0"/>
      <dgm:spPr/>
    </dgm:pt>
    <dgm:pt modelId="{38075868-3907-4C77-BF3F-646F3511282B}" type="pres">
      <dgm:prSet presAssocID="{79E05C4C-7F30-4311-A029-6C1F3147568D}" presName="sibTrans" presStyleCnt="0"/>
      <dgm:spPr/>
    </dgm:pt>
    <dgm:pt modelId="{E24D6D03-086E-4E45-9E9D-F6480773CF83}" type="pres">
      <dgm:prSet presAssocID="{5EC4384D-218A-4AB2-830C-EB4660D672FB}" presName="compositeNode" presStyleCnt="0">
        <dgm:presLayoutVars>
          <dgm:bulletEnabled val="1"/>
        </dgm:presLayoutVars>
      </dgm:prSet>
      <dgm:spPr/>
    </dgm:pt>
    <dgm:pt modelId="{741E65C6-9E80-4EB8-81D8-0D2F0F8663E9}" type="pres">
      <dgm:prSet presAssocID="{5EC4384D-218A-4AB2-830C-EB4660D672FB}" presName="bgRect" presStyleLbl="node1" presStyleIdx="1" presStyleCnt="4" custScaleY="130069"/>
      <dgm:spPr/>
      <dgm:t>
        <a:bodyPr/>
        <a:lstStyle/>
        <a:p>
          <a:endParaRPr lang="es-EC"/>
        </a:p>
      </dgm:t>
    </dgm:pt>
    <dgm:pt modelId="{1174ED23-A6B5-4A18-B1C2-F72F4CD20213}" type="pres">
      <dgm:prSet presAssocID="{5EC4384D-218A-4AB2-830C-EB4660D672FB}" presName="parentNode" presStyleLbl="node1" presStyleIdx="1" presStyleCnt="4">
        <dgm:presLayoutVars>
          <dgm:chMax val="0"/>
          <dgm:bulletEnabled val="1"/>
        </dgm:presLayoutVars>
      </dgm:prSet>
      <dgm:spPr/>
      <dgm:t>
        <a:bodyPr/>
        <a:lstStyle/>
        <a:p>
          <a:endParaRPr lang="es-EC"/>
        </a:p>
      </dgm:t>
    </dgm:pt>
    <dgm:pt modelId="{DAB1400E-647F-423A-A8AC-D99E5E03A419}" type="pres">
      <dgm:prSet presAssocID="{5EC4384D-218A-4AB2-830C-EB4660D672FB}" presName="childNode" presStyleLbl="node1" presStyleIdx="1" presStyleCnt="4">
        <dgm:presLayoutVars>
          <dgm:bulletEnabled val="1"/>
        </dgm:presLayoutVars>
      </dgm:prSet>
      <dgm:spPr/>
      <dgm:t>
        <a:bodyPr/>
        <a:lstStyle/>
        <a:p>
          <a:endParaRPr lang="es-EC"/>
        </a:p>
      </dgm:t>
    </dgm:pt>
    <dgm:pt modelId="{85B102FC-4B68-43A7-AF0E-7D57A2F5E20C}" type="pres">
      <dgm:prSet presAssocID="{58CF512C-5F4B-48AD-B649-4FEC6FC4F137}" presName="hSp" presStyleCnt="0"/>
      <dgm:spPr/>
    </dgm:pt>
    <dgm:pt modelId="{D1387430-1668-49BB-A8DE-2C493D26AC17}" type="pres">
      <dgm:prSet presAssocID="{58CF512C-5F4B-48AD-B649-4FEC6FC4F137}" presName="vProcSp" presStyleCnt="0"/>
      <dgm:spPr/>
    </dgm:pt>
    <dgm:pt modelId="{7A84FDCD-CFBF-4DCC-82A9-81AAD2E377B9}" type="pres">
      <dgm:prSet presAssocID="{58CF512C-5F4B-48AD-B649-4FEC6FC4F137}" presName="vSp1" presStyleCnt="0"/>
      <dgm:spPr/>
    </dgm:pt>
    <dgm:pt modelId="{3B2E3C12-D881-4FDC-BBF7-505E917C0BE0}" type="pres">
      <dgm:prSet presAssocID="{58CF512C-5F4B-48AD-B649-4FEC6FC4F137}" presName="simulatedConn" presStyleLbl="solidFgAcc1" presStyleIdx="1" presStyleCnt="3"/>
      <dgm:spPr/>
    </dgm:pt>
    <dgm:pt modelId="{981771E8-EC7B-46FA-8856-F4988B7ACCAB}" type="pres">
      <dgm:prSet presAssocID="{58CF512C-5F4B-48AD-B649-4FEC6FC4F137}" presName="vSp2" presStyleCnt="0"/>
      <dgm:spPr/>
    </dgm:pt>
    <dgm:pt modelId="{A7355510-8D19-4131-B725-8BB8BFCA5CE2}" type="pres">
      <dgm:prSet presAssocID="{58CF512C-5F4B-48AD-B649-4FEC6FC4F137}" presName="sibTrans" presStyleCnt="0"/>
      <dgm:spPr/>
    </dgm:pt>
    <dgm:pt modelId="{1337069D-78F0-48FC-9D7E-E36AF4964BD7}" type="pres">
      <dgm:prSet presAssocID="{400F721A-60D2-491D-86C4-DCA30389E635}" presName="compositeNode" presStyleCnt="0">
        <dgm:presLayoutVars>
          <dgm:bulletEnabled val="1"/>
        </dgm:presLayoutVars>
      </dgm:prSet>
      <dgm:spPr/>
    </dgm:pt>
    <dgm:pt modelId="{F262D4A4-6864-4BF8-BA2D-EA1F68A0D703}" type="pres">
      <dgm:prSet presAssocID="{400F721A-60D2-491D-86C4-DCA30389E635}" presName="bgRect" presStyleLbl="node1" presStyleIdx="2" presStyleCnt="4" custScaleY="131468"/>
      <dgm:spPr/>
      <dgm:t>
        <a:bodyPr/>
        <a:lstStyle/>
        <a:p>
          <a:endParaRPr lang="es-EC"/>
        </a:p>
      </dgm:t>
    </dgm:pt>
    <dgm:pt modelId="{E2202A6E-5251-4832-BCB7-AF0C2D724AB2}" type="pres">
      <dgm:prSet presAssocID="{400F721A-60D2-491D-86C4-DCA30389E635}" presName="parentNode" presStyleLbl="node1" presStyleIdx="2" presStyleCnt="4">
        <dgm:presLayoutVars>
          <dgm:chMax val="0"/>
          <dgm:bulletEnabled val="1"/>
        </dgm:presLayoutVars>
      </dgm:prSet>
      <dgm:spPr/>
      <dgm:t>
        <a:bodyPr/>
        <a:lstStyle/>
        <a:p>
          <a:endParaRPr lang="es-EC"/>
        </a:p>
      </dgm:t>
    </dgm:pt>
    <dgm:pt modelId="{E06196A0-6C19-4C80-939B-86F92AFD00F5}" type="pres">
      <dgm:prSet presAssocID="{400F721A-60D2-491D-86C4-DCA30389E635}" presName="childNode" presStyleLbl="node1" presStyleIdx="2" presStyleCnt="4">
        <dgm:presLayoutVars>
          <dgm:bulletEnabled val="1"/>
        </dgm:presLayoutVars>
      </dgm:prSet>
      <dgm:spPr/>
      <dgm:t>
        <a:bodyPr/>
        <a:lstStyle/>
        <a:p>
          <a:endParaRPr lang="es-EC"/>
        </a:p>
      </dgm:t>
    </dgm:pt>
    <dgm:pt modelId="{F17B8282-5B59-413C-8F69-25A78ADCE416}" type="pres">
      <dgm:prSet presAssocID="{814ADD96-39B6-4C09-99DE-D8C6B16E2153}" presName="hSp" presStyleCnt="0"/>
      <dgm:spPr/>
    </dgm:pt>
    <dgm:pt modelId="{85600576-F34B-4B9F-A60F-DC868A420774}" type="pres">
      <dgm:prSet presAssocID="{814ADD96-39B6-4C09-99DE-D8C6B16E2153}" presName="vProcSp" presStyleCnt="0"/>
      <dgm:spPr/>
    </dgm:pt>
    <dgm:pt modelId="{BF209031-0336-4C6B-B4AB-FBF24DD354DF}" type="pres">
      <dgm:prSet presAssocID="{814ADD96-39B6-4C09-99DE-D8C6B16E2153}" presName="vSp1" presStyleCnt="0"/>
      <dgm:spPr/>
    </dgm:pt>
    <dgm:pt modelId="{D2919E47-DADB-4087-8542-608865162555}" type="pres">
      <dgm:prSet presAssocID="{814ADD96-39B6-4C09-99DE-D8C6B16E2153}" presName="simulatedConn" presStyleLbl="solidFgAcc1" presStyleIdx="2" presStyleCnt="3"/>
      <dgm:spPr/>
    </dgm:pt>
    <dgm:pt modelId="{92D09A06-0350-4B73-8CA9-3D07B4000E9C}" type="pres">
      <dgm:prSet presAssocID="{814ADD96-39B6-4C09-99DE-D8C6B16E2153}" presName="vSp2" presStyleCnt="0"/>
      <dgm:spPr/>
    </dgm:pt>
    <dgm:pt modelId="{8718A7E4-BA55-4D0E-A5BE-D652B46F5006}" type="pres">
      <dgm:prSet presAssocID="{814ADD96-39B6-4C09-99DE-D8C6B16E2153}" presName="sibTrans" presStyleCnt="0"/>
      <dgm:spPr/>
    </dgm:pt>
    <dgm:pt modelId="{BE9255ED-83C7-422E-BA09-1AA9B728AAB9}" type="pres">
      <dgm:prSet presAssocID="{501F93C3-9F25-4E37-A7B0-59EEFBAC4D8D}" presName="compositeNode" presStyleCnt="0">
        <dgm:presLayoutVars>
          <dgm:bulletEnabled val="1"/>
        </dgm:presLayoutVars>
      </dgm:prSet>
      <dgm:spPr/>
    </dgm:pt>
    <dgm:pt modelId="{8AC64D4E-A9F6-4B7D-9953-108068676B6A}" type="pres">
      <dgm:prSet presAssocID="{501F93C3-9F25-4E37-A7B0-59EEFBAC4D8D}" presName="bgRect" presStyleLbl="node1" presStyleIdx="3" presStyleCnt="4" custScaleY="132867"/>
      <dgm:spPr/>
      <dgm:t>
        <a:bodyPr/>
        <a:lstStyle/>
        <a:p>
          <a:endParaRPr lang="es-EC"/>
        </a:p>
      </dgm:t>
    </dgm:pt>
    <dgm:pt modelId="{1B834749-1BB0-4871-886F-6D217C9538AB}" type="pres">
      <dgm:prSet presAssocID="{501F93C3-9F25-4E37-A7B0-59EEFBAC4D8D}" presName="parentNode" presStyleLbl="node1" presStyleIdx="3" presStyleCnt="4">
        <dgm:presLayoutVars>
          <dgm:chMax val="0"/>
          <dgm:bulletEnabled val="1"/>
        </dgm:presLayoutVars>
      </dgm:prSet>
      <dgm:spPr/>
      <dgm:t>
        <a:bodyPr/>
        <a:lstStyle/>
        <a:p>
          <a:endParaRPr lang="es-EC"/>
        </a:p>
      </dgm:t>
    </dgm:pt>
    <dgm:pt modelId="{4F3109F8-746B-4516-8191-734CE9B7EC81}" type="pres">
      <dgm:prSet presAssocID="{501F93C3-9F25-4E37-A7B0-59EEFBAC4D8D}" presName="childNode" presStyleLbl="node1" presStyleIdx="3" presStyleCnt="4">
        <dgm:presLayoutVars>
          <dgm:bulletEnabled val="1"/>
        </dgm:presLayoutVars>
      </dgm:prSet>
      <dgm:spPr/>
      <dgm:t>
        <a:bodyPr/>
        <a:lstStyle/>
        <a:p>
          <a:endParaRPr lang="es-EC"/>
        </a:p>
      </dgm:t>
    </dgm:pt>
  </dgm:ptLst>
  <dgm:cxnLst>
    <dgm:cxn modelId="{AC356EFA-81DD-47F2-B173-86E34AED3D5E}" type="presOf" srcId="{0DBEC086-1259-4D81-904A-617B84D3B606}" destId="{E06196A0-6C19-4C80-939B-86F92AFD00F5}" srcOrd="0" destOrd="0" presId="urn:microsoft.com/office/officeart/2005/8/layout/hProcess7#1"/>
    <dgm:cxn modelId="{B0D05DE2-EE63-4E9C-86BD-BB91871BA59E}" srcId="{EF0554AC-0F3E-419A-9013-366B02CF6F59}" destId="{400F721A-60D2-491D-86C4-DCA30389E635}" srcOrd="2" destOrd="0" parTransId="{856345C3-86BF-4303-A0B7-BB27A7F751F4}" sibTransId="{814ADD96-39B6-4C09-99DE-D8C6B16E2153}"/>
    <dgm:cxn modelId="{76235152-A6CE-4EED-9859-02626E4A9E40}" srcId="{EF0554AC-0F3E-419A-9013-366B02CF6F59}" destId="{5EC4384D-218A-4AB2-830C-EB4660D672FB}" srcOrd="1" destOrd="0" parTransId="{2A2C5EA7-D4E2-4746-84CF-4D20A56C7E16}" sibTransId="{58CF512C-5F4B-48AD-B649-4FEC6FC4F137}"/>
    <dgm:cxn modelId="{C955674D-33E2-46D7-925D-D52B3CFF1744}" type="presOf" srcId="{6D3BCEEB-4B29-4FCB-94A7-2798D70DA358}" destId="{4F3109F8-746B-4516-8191-734CE9B7EC81}" srcOrd="0" destOrd="0" presId="urn:microsoft.com/office/officeart/2005/8/layout/hProcess7#1"/>
    <dgm:cxn modelId="{A1B6D057-9DE6-46FC-A226-ED13BA30196C}" srcId="{400F721A-60D2-491D-86C4-DCA30389E635}" destId="{0DBEC086-1259-4D81-904A-617B84D3B606}" srcOrd="0" destOrd="0" parTransId="{C57CF4E2-7F8F-4DC5-869F-BDBC9D5BE772}" sibTransId="{33E4B844-F516-4F45-9F95-442D6DE0975B}"/>
    <dgm:cxn modelId="{5B817F7D-2361-4013-A49E-F17E77BFA768}" type="presOf" srcId="{501F93C3-9F25-4E37-A7B0-59EEFBAC4D8D}" destId="{8AC64D4E-A9F6-4B7D-9953-108068676B6A}" srcOrd="0" destOrd="0" presId="urn:microsoft.com/office/officeart/2005/8/layout/hProcess7#1"/>
    <dgm:cxn modelId="{D4BC96B8-A269-492F-BFEF-B1990BEDD721}" srcId="{5EC4384D-218A-4AB2-830C-EB4660D672FB}" destId="{288F1770-5D29-4AD0-B61C-37511D0EE4BF}" srcOrd="0" destOrd="0" parTransId="{74DEA398-27C5-43B3-A577-29A59C850FE4}" sibTransId="{44832D12-A05A-410E-939F-A19219892C3A}"/>
    <dgm:cxn modelId="{579826AB-AB50-40FA-B72A-6A51053D998D}" srcId="{501F93C3-9F25-4E37-A7B0-59EEFBAC4D8D}" destId="{25ED2E83-4E6A-4869-B73B-D153AAF3A728}" srcOrd="1" destOrd="0" parTransId="{942E0B37-DDDF-42FD-9D48-C4FDF4EC347F}" sibTransId="{FB6940BC-3757-443C-A95B-0E38B1FEDAE8}"/>
    <dgm:cxn modelId="{61F66287-01F5-41CD-BAB1-893FFB28097E}" type="presOf" srcId="{38D41895-8DBF-429B-AB03-6364829CCE6D}" destId="{FA7CA293-2E76-4013-B198-749598F0C36F}" srcOrd="0" destOrd="3" presId="urn:microsoft.com/office/officeart/2005/8/layout/hProcess7#1"/>
    <dgm:cxn modelId="{F7EA4CDE-F3D9-4B95-BE92-5BA82C777E05}" type="presOf" srcId="{8F278DC4-E544-4303-AB87-DDB37ABE253F}" destId="{FA7CA293-2E76-4013-B198-749598F0C36F}" srcOrd="0" destOrd="0" presId="urn:microsoft.com/office/officeart/2005/8/layout/hProcess7#1"/>
    <dgm:cxn modelId="{3927FB23-C34A-4318-B12D-D20FA31AB92B}" srcId="{EF0554AC-0F3E-419A-9013-366B02CF6F59}" destId="{E80C3ED1-6470-4CD7-A97B-C21E72885D28}" srcOrd="0" destOrd="0" parTransId="{641D1D6D-C105-4ED9-A404-3B024D3EAE50}" sibTransId="{79E05C4C-7F30-4311-A029-6C1F3147568D}"/>
    <dgm:cxn modelId="{FADA4381-24A8-4EF6-A192-CF1644BB8711}" type="presOf" srcId="{400F721A-60D2-491D-86C4-DCA30389E635}" destId="{F262D4A4-6864-4BF8-BA2D-EA1F68A0D703}" srcOrd="0" destOrd="0" presId="urn:microsoft.com/office/officeart/2005/8/layout/hProcess7#1"/>
    <dgm:cxn modelId="{F919ED4A-3EA5-42D3-AA5F-E726BF119066}" srcId="{5EC4384D-218A-4AB2-830C-EB4660D672FB}" destId="{C73493AD-A550-46E1-86E8-134F11E00E44}" srcOrd="1" destOrd="0" parTransId="{BA02B06F-1808-4D89-B857-0AFC8994885C}" sibTransId="{FC01E2F3-5628-4C6F-82BA-CC5D62A8FA90}"/>
    <dgm:cxn modelId="{03C5CB42-5F2E-4BE6-AE97-8F492FADE1FB}" type="presOf" srcId="{1BFBF849-CFA1-44DD-BE00-B8D00E650226}" destId="{DAB1400E-647F-423A-A8AC-D99E5E03A419}" srcOrd="0" destOrd="2" presId="urn:microsoft.com/office/officeart/2005/8/layout/hProcess7#1"/>
    <dgm:cxn modelId="{FCA8307E-855C-4215-9098-8F8847A5E164}" type="presOf" srcId="{400F721A-60D2-491D-86C4-DCA30389E635}" destId="{E2202A6E-5251-4832-BCB7-AF0C2D724AB2}" srcOrd="1" destOrd="0" presId="urn:microsoft.com/office/officeart/2005/8/layout/hProcess7#1"/>
    <dgm:cxn modelId="{F26923E1-00E2-4298-B73C-B4C9D4942C0E}" srcId="{501F93C3-9F25-4E37-A7B0-59EEFBAC4D8D}" destId="{6D3BCEEB-4B29-4FCB-94A7-2798D70DA358}" srcOrd="0" destOrd="0" parTransId="{0AC33908-AC5A-4AAE-9822-9F9F1C61B28D}" sibTransId="{17B15AA1-C8F7-4A72-981B-4730ED61AF11}"/>
    <dgm:cxn modelId="{C09C7622-AD95-4575-8857-5368FF660054}" srcId="{E80C3ED1-6470-4CD7-A97B-C21E72885D28}" destId="{38D41895-8DBF-429B-AB03-6364829CCE6D}" srcOrd="3" destOrd="0" parTransId="{F4C503C3-E6BA-4FAA-B6C3-223EB3314DD2}" sibTransId="{4E1AE852-07E1-4B08-BB56-7E1625E89AA2}"/>
    <dgm:cxn modelId="{41941ED4-ADF1-4229-B8CE-C5BC2B0573BF}" type="presOf" srcId="{460DE8D4-1446-4ED5-B34E-6FB8395E0653}" destId="{FA7CA293-2E76-4013-B198-749598F0C36F}" srcOrd="0" destOrd="2" presId="urn:microsoft.com/office/officeart/2005/8/layout/hProcess7#1"/>
    <dgm:cxn modelId="{31F42E44-25AA-4003-8EC0-497BD2871CF6}" type="presOf" srcId="{C73493AD-A550-46E1-86E8-134F11E00E44}" destId="{DAB1400E-647F-423A-A8AC-D99E5E03A419}" srcOrd="0" destOrd="1" presId="urn:microsoft.com/office/officeart/2005/8/layout/hProcess7#1"/>
    <dgm:cxn modelId="{ADEB4858-DEE1-4887-B55C-C2852F2915AC}" srcId="{EF0554AC-0F3E-419A-9013-366B02CF6F59}" destId="{501F93C3-9F25-4E37-A7B0-59EEFBAC4D8D}" srcOrd="3" destOrd="0" parTransId="{D1109001-249D-442E-99BB-3E8A19FD7748}" sibTransId="{7524DFCD-5B5F-4A68-8743-2564C41845A4}"/>
    <dgm:cxn modelId="{446F942F-F08E-4250-B42E-A0EA2023CB07}" type="presOf" srcId="{BF9C4F0E-94E3-4238-84B5-295AB3CCFC93}" destId="{FA7CA293-2E76-4013-B198-749598F0C36F}" srcOrd="0" destOrd="1" presId="urn:microsoft.com/office/officeart/2005/8/layout/hProcess7#1"/>
    <dgm:cxn modelId="{69700993-76BE-438F-9236-4642DAED3BE5}" type="presOf" srcId="{03B6EDB7-A32E-4782-83EF-5B18CED52B4E}" destId="{E06196A0-6C19-4C80-939B-86F92AFD00F5}" srcOrd="0" destOrd="2" presId="urn:microsoft.com/office/officeart/2005/8/layout/hProcess7#1"/>
    <dgm:cxn modelId="{363E6CC5-F8AD-4A85-9008-DD306730201D}" type="presOf" srcId="{288F1770-5D29-4AD0-B61C-37511D0EE4BF}" destId="{DAB1400E-647F-423A-A8AC-D99E5E03A419}" srcOrd="0" destOrd="0" presId="urn:microsoft.com/office/officeart/2005/8/layout/hProcess7#1"/>
    <dgm:cxn modelId="{83106B65-0874-4153-A7D6-A84B84EA7C75}" type="presOf" srcId="{E80C3ED1-6470-4CD7-A97B-C21E72885D28}" destId="{766AE981-5850-4610-A50C-0BF3448DBC22}" srcOrd="1" destOrd="0" presId="urn:microsoft.com/office/officeart/2005/8/layout/hProcess7#1"/>
    <dgm:cxn modelId="{45E9E3CC-5E5D-405A-ACAF-3F54B3D8FDD2}" type="presOf" srcId="{5EC4384D-218A-4AB2-830C-EB4660D672FB}" destId="{741E65C6-9E80-4EB8-81D8-0D2F0F8663E9}" srcOrd="0" destOrd="0" presId="urn:microsoft.com/office/officeart/2005/8/layout/hProcess7#1"/>
    <dgm:cxn modelId="{290FB317-D11A-40A8-B804-2EC8729BFE61}" type="presOf" srcId="{501F93C3-9F25-4E37-A7B0-59EEFBAC4D8D}" destId="{1B834749-1BB0-4871-886F-6D217C9538AB}" srcOrd="1" destOrd="0" presId="urn:microsoft.com/office/officeart/2005/8/layout/hProcess7#1"/>
    <dgm:cxn modelId="{21DF986F-4188-4E1E-B58B-B93DD8ED1EF4}" type="presOf" srcId="{EF0554AC-0F3E-419A-9013-366B02CF6F59}" destId="{4718A14D-203F-4294-9AD0-357771AA6B39}" srcOrd="0" destOrd="0" presId="urn:microsoft.com/office/officeart/2005/8/layout/hProcess7#1"/>
    <dgm:cxn modelId="{FBF2F4E2-3067-4847-A880-D6D3DFBA3DA6}" type="presOf" srcId="{25ED2E83-4E6A-4869-B73B-D153AAF3A728}" destId="{4F3109F8-746B-4516-8191-734CE9B7EC81}" srcOrd="0" destOrd="1" presId="urn:microsoft.com/office/officeart/2005/8/layout/hProcess7#1"/>
    <dgm:cxn modelId="{BA65246F-1694-4E43-8B33-B9A95F1F6443}" srcId="{E80C3ED1-6470-4CD7-A97B-C21E72885D28}" destId="{8F278DC4-E544-4303-AB87-DDB37ABE253F}" srcOrd="0" destOrd="0" parTransId="{B3D0C6B5-ED4B-4429-AC70-6963F85B998C}" sibTransId="{1F0BA725-2098-4540-B9C7-512F81A0E3A5}"/>
    <dgm:cxn modelId="{97B80C3A-9B2B-4056-AB0B-F45644A417DC}" srcId="{5EC4384D-218A-4AB2-830C-EB4660D672FB}" destId="{1BFBF849-CFA1-44DD-BE00-B8D00E650226}" srcOrd="2" destOrd="0" parTransId="{07D442B8-5B93-4409-B649-8DB9D9521670}" sibTransId="{BA6693BA-59B7-42EC-99A7-08E4B5860841}"/>
    <dgm:cxn modelId="{05EE1DB5-FD44-471D-80E6-D786CC5361D5}" srcId="{E80C3ED1-6470-4CD7-A97B-C21E72885D28}" destId="{BF9C4F0E-94E3-4238-84B5-295AB3CCFC93}" srcOrd="1" destOrd="0" parTransId="{5F740EDE-DCE9-4D61-B5A9-4722BF4E87D1}" sibTransId="{B5F6C592-2D49-4E59-A728-8D88B2EE87DC}"/>
    <dgm:cxn modelId="{29D1807C-7A6E-4E24-9E27-26A60A1F36C3}" srcId="{400F721A-60D2-491D-86C4-DCA30389E635}" destId="{03B6EDB7-A32E-4782-83EF-5B18CED52B4E}" srcOrd="2" destOrd="0" parTransId="{A206163E-CEB3-4EED-A2E3-382DE4073541}" sibTransId="{9B395348-CB50-40B0-A100-EBBFDD059592}"/>
    <dgm:cxn modelId="{615DF251-76EF-483A-95CE-48F93A074E6D}" type="presOf" srcId="{E80C3ED1-6470-4CD7-A97B-C21E72885D28}" destId="{3F32ABF3-99A2-4D22-81D3-B5159D5E9F8B}" srcOrd="0" destOrd="0" presId="urn:microsoft.com/office/officeart/2005/8/layout/hProcess7#1"/>
    <dgm:cxn modelId="{4CBA78E9-D115-49DB-BC1A-0ECEC1DCB58E}" srcId="{400F721A-60D2-491D-86C4-DCA30389E635}" destId="{A55CDF64-5B89-4BAA-9B6D-135587A853BF}" srcOrd="1" destOrd="0" parTransId="{0229644A-6978-4755-A115-1081970BE6B7}" sibTransId="{974EF1FA-474B-4027-9AE7-6945C0EE32B3}"/>
    <dgm:cxn modelId="{472ACA6E-9252-403F-AEAE-A9D8F13A9217}" type="presOf" srcId="{A55CDF64-5B89-4BAA-9B6D-135587A853BF}" destId="{E06196A0-6C19-4C80-939B-86F92AFD00F5}" srcOrd="0" destOrd="1" presId="urn:microsoft.com/office/officeart/2005/8/layout/hProcess7#1"/>
    <dgm:cxn modelId="{492BFF67-E35B-409A-913F-D187CF14C326}" srcId="{E80C3ED1-6470-4CD7-A97B-C21E72885D28}" destId="{460DE8D4-1446-4ED5-B34E-6FB8395E0653}" srcOrd="2" destOrd="0" parTransId="{19E31D5F-1595-4F48-A1C5-822C21305994}" sibTransId="{78C77A92-E779-4ED1-994B-9A75657B4363}"/>
    <dgm:cxn modelId="{6C43EB53-C060-4752-BC98-A0ADE5220649}" type="presOf" srcId="{5EC4384D-218A-4AB2-830C-EB4660D672FB}" destId="{1174ED23-A6B5-4A18-B1C2-F72F4CD20213}" srcOrd="1" destOrd="0" presId="urn:microsoft.com/office/officeart/2005/8/layout/hProcess7#1"/>
    <dgm:cxn modelId="{BB43D034-25F8-4615-B432-17645F35D977}" type="presParOf" srcId="{4718A14D-203F-4294-9AD0-357771AA6B39}" destId="{240FA343-F7E2-4697-B6EE-E6DF1E3EEBFC}" srcOrd="0" destOrd="0" presId="urn:microsoft.com/office/officeart/2005/8/layout/hProcess7#1"/>
    <dgm:cxn modelId="{C44734A6-0ABF-4989-AE7D-79D21C245A40}" type="presParOf" srcId="{240FA343-F7E2-4697-B6EE-E6DF1E3EEBFC}" destId="{3F32ABF3-99A2-4D22-81D3-B5159D5E9F8B}" srcOrd="0" destOrd="0" presId="urn:microsoft.com/office/officeart/2005/8/layout/hProcess7#1"/>
    <dgm:cxn modelId="{CDF8F564-D020-4AC9-9E42-C765B1A70845}" type="presParOf" srcId="{240FA343-F7E2-4697-B6EE-E6DF1E3EEBFC}" destId="{766AE981-5850-4610-A50C-0BF3448DBC22}" srcOrd="1" destOrd="0" presId="urn:microsoft.com/office/officeart/2005/8/layout/hProcess7#1"/>
    <dgm:cxn modelId="{261EE767-EDBB-4BC4-B156-FCEEC02AB0E4}" type="presParOf" srcId="{240FA343-F7E2-4697-B6EE-E6DF1E3EEBFC}" destId="{FA7CA293-2E76-4013-B198-749598F0C36F}" srcOrd="2" destOrd="0" presId="urn:microsoft.com/office/officeart/2005/8/layout/hProcess7#1"/>
    <dgm:cxn modelId="{9E8F9D85-E2CB-4720-A5DE-4707AB3C63AF}" type="presParOf" srcId="{4718A14D-203F-4294-9AD0-357771AA6B39}" destId="{D89DF26B-EA95-41D1-8FD0-D129CFF0F90D}" srcOrd="1" destOrd="0" presId="urn:microsoft.com/office/officeart/2005/8/layout/hProcess7#1"/>
    <dgm:cxn modelId="{A6682346-10A5-4144-A42E-41C1B7E3661D}" type="presParOf" srcId="{4718A14D-203F-4294-9AD0-357771AA6B39}" destId="{268236B5-E3C0-4D13-8A33-CA8B9B744685}" srcOrd="2" destOrd="0" presId="urn:microsoft.com/office/officeart/2005/8/layout/hProcess7#1"/>
    <dgm:cxn modelId="{B8387C89-5136-4DDA-B2D5-FB7ADE8756D1}" type="presParOf" srcId="{268236B5-E3C0-4D13-8A33-CA8B9B744685}" destId="{073B3061-F939-4C06-AF73-F6C4AA1DBC77}" srcOrd="0" destOrd="0" presId="urn:microsoft.com/office/officeart/2005/8/layout/hProcess7#1"/>
    <dgm:cxn modelId="{F1D924F6-1595-4531-8EEE-0F86BB1B4157}" type="presParOf" srcId="{268236B5-E3C0-4D13-8A33-CA8B9B744685}" destId="{847FAB3F-4943-4AAF-B34E-7D186DE65F5C}" srcOrd="1" destOrd="0" presId="urn:microsoft.com/office/officeart/2005/8/layout/hProcess7#1"/>
    <dgm:cxn modelId="{CE3B7E60-975B-4458-9DC7-C2B0091C9575}" type="presParOf" srcId="{268236B5-E3C0-4D13-8A33-CA8B9B744685}" destId="{3D181E0A-135B-4E4F-814D-B50FFF17EB35}" srcOrd="2" destOrd="0" presId="urn:microsoft.com/office/officeart/2005/8/layout/hProcess7#1"/>
    <dgm:cxn modelId="{3406BF3D-FD04-41FD-8916-1B1183D5E387}" type="presParOf" srcId="{4718A14D-203F-4294-9AD0-357771AA6B39}" destId="{38075868-3907-4C77-BF3F-646F3511282B}" srcOrd="3" destOrd="0" presId="urn:microsoft.com/office/officeart/2005/8/layout/hProcess7#1"/>
    <dgm:cxn modelId="{71477019-8D40-4FED-8BAE-640057258AEC}" type="presParOf" srcId="{4718A14D-203F-4294-9AD0-357771AA6B39}" destId="{E24D6D03-086E-4E45-9E9D-F6480773CF83}" srcOrd="4" destOrd="0" presId="urn:microsoft.com/office/officeart/2005/8/layout/hProcess7#1"/>
    <dgm:cxn modelId="{9B269CA0-24C7-4A41-BB26-77AF434503B1}" type="presParOf" srcId="{E24D6D03-086E-4E45-9E9D-F6480773CF83}" destId="{741E65C6-9E80-4EB8-81D8-0D2F0F8663E9}" srcOrd="0" destOrd="0" presId="urn:microsoft.com/office/officeart/2005/8/layout/hProcess7#1"/>
    <dgm:cxn modelId="{87CB4A2C-940A-405E-8E58-EC06BAE900A2}" type="presParOf" srcId="{E24D6D03-086E-4E45-9E9D-F6480773CF83}" destId="{1174ED23-A6B5-4A18-B1C2-F72F4CD20213}" srcOrd="1" destOrd="0" presId="urn:microsoft.com/office/officeart/2005/8/layout/hProcess7#1"/>
    <dgm:cxn modelId="{075D1758-46D0-465C-8462-3A756FF2E028}" type="presParOf" srcId="{E24D6D03-086E-4E45-9E9D-F6480773CF83}" destId="{DAB1400E-647F-423A-A8AC-D99E5E03A419}" srcOrd="2" destOrd="0" presId="urn:microsoft.com/office/officeart/2005/8/layout/hProcess7#1"/>
    <dgm:cxn modelId="{4CB092D3-DA1E-4D1A-9CDF-DCF3D1EDB321}" type="presParOf" srcId="{4718A14D-203F-4294-9AD0-357771AA6B39}" destId="{85B102FC-4B68-43A7-AF0E-7D57A2F5E20C}" srcOrd="5" destOrd="0" presId="urn:microsoft.com/office/officeart/2005/8/layout/hProcess7#1"/>
    <dgm:cxn modelId="{8AE8E95D-1290-4A2E-A66B-9C4278780FC3}" type="presParOf" srcId="{4718A14D-203F-4294-9AD0-357771AA6B39}" destId="{D1387430-1668-49BB-A8DE-2C493D26AC17}" srcOrd="6" destOrd="0" presId="urn:microsoft.com/office/officeart/2005/8/layout/hProcess7#1"/>
    <dgm:cxn modelId="{0A4AA286-9453-44CF-9C5A-AC0F1F9F0DF9}" type="presParOf" srcId="{D1387430-1668-49BB-A8DE-2C493D26AC17}" destId="{7A84FDCD-CFBF-4DCC-82A9-81AAD2E377B9}" srcOrd="0" destOrd="0" presId="urn:microsoft.com/office/officeart/2005/8/layout/hProcess7#1"/>
    <dgm:cxn modelId="{DFF87F33-94D3-4038-B06B-5BC5C3E86A90}" type="presParOf" srcId="{D1387430-1668-49BB-A8DE-2C493D26AC17}" destId="{3B2E3C12-D881-4FDC-BBF7-505E917C0BE0}" srcOrd="1" destOrd="0" presId="urn:microsoft.com/office/officeart/2005/8/layout/hProcess7#1"/>
    <dgm:cxn modelId="{2CB54ABA-0659-41A6-A734-612D7F9765F7}" type="presParOf" srcId="{D1387430-1668-49BB-A8DE-2C493D26AC17}" destId="{981771E8-EC7B-46FA-8856-F4988B7ACCAB}" srcOrd="2" destOrd="0" presId="urn:microsoft.com/office/officeart/2005/8/layout/hProcess7#1"/>
    <dgm:cxn modelId="{A9E05447-AF67-4B78-A18C-AACD33D76134}" type="presParOf" srcId="{4718A14D-203F-4294-9AD0-357771AA6B39}" destId="{A7355510-8D19-4131-B725-8BB8BFCA5CE2}" srcOrd="7" destOrd="0" presId="urn:microsoft.com/office/officeart/2005/8/layout/hProcess7#1"/>
    <dgm:cxn modelId="{952919BA-7660-4190-975B-777E2DE5E7C1}" type="presParOf" srcId="{4718A14D-203F-4294-9AD0-357771AA6B39}" destId="{1337069D-78F0-48FC-9D7E-E36AF4964BD7}" srcOrd="8" destOrd="0" presId="urn:microsoft.com/office/officeart/2005/8/layout/hProcess7#1"/>
    <dgm:cxn modelId="{1A53DC77-2C05-46A2-AC06-07CFBDA27C1F}" type="presParOf" srcId="{1337069D-78F0-48FC-9D7E-E36AF4964BD7}" destId="{F262D4A4-6864-4BF8-BA2D-EA1F68A0D703}" srcOrd="0" destOrd="0" presId="urn:microsoft.com/office/officeart/2005/8/layout/hProcess7#1"/>
    <dgm:cxn modelId="{A585A57A-1A26-47C5-9D9B-448ADA16D7CD}" type="presParOf" srcId="{1337069D-78F0-48FC-9D7E-E36AF4964BD7}" destId="{E2202A6E-5251-4832-BCB7-AF0C2D724AB2}" srcOrd="1" destOrd="0" presId="urn:microsoft.com/office/officeart/2005/8/layout/hProcess7#1"/>
    <dgm:cxn modelId="{B989DBDF-475B-45DC-B371-C04B80C3223B}" type="presParOf" srcId="{1337069D-78F0-48FC-9D7E-E36AF4964BD7}" destId="{E06196A0-6C19-4C80-939B-86F92AFD00F5}" srcOrd="2" destOrd="0" presId="urn:microsoft.com/office/officeart/2005/8/layout/hProcess7#1"/>
    <dgm:cxn modelId="{BFA2C6FB-32D2-4605-A83F-855549F28576}" type="presParOf" srcId="{4718A14D-203F-4294-9AD0-357771AA6B39}" destId="{F17B8282-5B59-413C-8F69-25A78ADCE416}" srcOrd="9" destOrd="0" presId="urn:microsoft.com/office/officeart/2005/8/layout/hProcess7#1"/>
    <dgm:cxn modelId="{8F0B4C83-2941-457B-BD22-C6C79F46D5CD}" type="presParOf" srcId="{4718A14D-203F-4294-9AD0-357771AA6B39}" destId="{85600576-F34B-4B9F-A60F-DC868A420774}" srcOrd="10" destOrd="0" presId="urn:microsoft.com/office/officeart/2005/8/layout/hProcess7#1"/>
    <dgm:cxn modelId="{B9524CBC-A968-4BBD-82E3-FBA702A22014}" type="presParOf" srcId="{85600576-F34B-4B9F-A60F-DC868A420774}" destId="{BF209031-0336-4C6B-B4AB-FBF24DD354DF}" srcOrd="0" destOrd="0" presId="urn:microsoft.com/office/officeart/2005/8/layout/hProcess7#1"/>
    <dgm:cxn modelId="{C9C0714D-FE7A-4D84-87FF-31141CE8F17B}" type="presParOf" srcId="{85600576-F34B-4B9F-A60F-DC868A420774}" destId="{D2919E47-DADB-4087-8542-608865162555}" srcOrd="1" destOrd="0" presId="urn:microsoft.com/office/officeart/2005/8/layout/hProcess7#1"/>
    <dgm:cxn modelId="{B2EB8BCC-9F8E-4320-B4A1-C519FA9E2829}" type="presParOf" srcId="{85600576-F34B-4B9F-A60F-DC868A420774}" destId="{92D09A06-0350-4B73-8CA9-3D07B4000E9C}" srcOrd="2" destOrd="0" presId="urn:microsoft.com/office/officeart/2005/8/layout/hProcess7#1"/>
    <dgm:cxn modelId="{BCE8E856-0ABF-4ED1-827A-D7471F06EC3D}" type="presParOf" srcId="{4718A14D-203F-4294-9AD0-357771AA6B39}" destId="{8718A7E4-BA55-4D0E-A5BE-D652B46F5006}" srcOrd="11" destOrd="0" presId="urn:microsoft.com/office/officeart/2005/8/layout/hProcess7#1"/>
    <dgm:cxn modelId="{DE1DC36C-3E17-40F0-8D99-AA67C261EF27}" type="presParOf" srcId="{4718A14D-203F-4294-9AD0-357771AA6B39}" destId="{BE9255ED-83C7-422E-BA09-1AA9B728AAB9}" srcOrd="12" destOrd="0" presId="urn:microsoft.com/office/officeart/2005/8/layout/hProcess7#1"/>
    <dgm:cxn modelId="{4C3800F0-661D-4D61-B633-D9A55818EBB8}" type="presParOf" srcId="{BE9255ED-83C7-422E-BA09-1AA9B728AAB9}" destId="{8AC64D4E-A9F6-4B7D-9953-108068676B6A}" srcOrd="0" destOrd="0" presId="urn:microsoft.com/office/officeart/2005/8/layout/hProcess7#1"/>
    <dgm:cxn modelId="{9CCCE845-A3E1-4A55-92B2-F9DB39EB37C3}" type="presParOf" srcId="{BE9255ED-83C7-422E-BA09-1AA9B728AAB9}" destId="{1B834749-1BB0-4871-886F-6D217C9538AB}" srcOrd="1" destOrd="0" presId="urn:microsoft.com/office/officeart/2005/8/layout/hProcess7#1"/>
    <dgm:cxn modelId="{8619F095-AEE1-433F-BC90-CA0CC4A3B26B}" type="presParOf" srcId="{BE9255ED-83C7-422E-BA09-1AA9B728AAB9}" destId="{4F3109F8-746B-4516-8191-734CE9B7EC81}"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68DEF3-A743-4716-A016-3E2E106597D4}" type="doc">
      <dgm:prSet loTypeId="urn:microsoft.com/office/officeart/2005/8/layout/hierarchy3" loCatId="list" qsTypeId="urn:microsoft.com/office/officeart/2005/8/quickstyle/3d3" qsCatId="3D" csTypeId="urn:microsoft.com/office/officeart/2005/8/colors/colorful1#8" csCatId="colorful" phldr="1"/>
      <dgm:spPr/>
      <dgm:t>
        <a:bodyPr/>
        <a:lstStyle/>
        <a:p>
          <a:endParaRPr lang="es-EC"/>
        </a:p>
      </dgm:t>
    </dgm:pt>
    <dgm:pt modelId="{4A42AA96-9815-4C44-9B6B-47993A93D469}">
      <dgm:prSet phldrT="[Texto]" custT="1"/>
      <dgm:spPr/>
      <dgm:t>
        <a:bodyPr/>
        <a:lstStyle/>
        <a:p>
          <a:r>
            <a:rPr lang="es-EC" sz="2800" b="1" dirty="0" smtClean="0">
              <a:solidFill>
                <a:schemeClr val="tx1"/>
              </a:solidFill>
            </a:rPr>
            <a:t>5.4 FACTIBILIDAD DE LA PROPUESTA</a:t>
          </a:r>
          <a:endParaRPr lang="es-EC" sz="2800" b="1" dirty="0">
            <a:solidFill>
              <a:schemeClr val="tx1"/>
            </a:solidFill>
          </a:endParaRPr>
        </a:p>
      </dgm:t>
    </dgm:pt>
    <dgm:pt modelId="{2AF3CECC-1EC4-4C75-9445-73D16D2367B4}" type="parTrans" cxnId="{334397BF-95C6-440F-A2AD-A1E493A91CE8}">
      <dgm:prSet/>
      <dgm:spPr/>
      <dgm:t>
        <a:bodyPr/>
        <a:lstStyle/>
        <a:p>
          <a:endParaRPr lang="es-EC"/>
        </a:p>
      </dgm:t>
    </dgm:pt>
    <dgm:pt modelId="{85428887-A0FE-4953-BB13-62DD98CBE5E6}" type="sibTrans" cxnId="{334397BF-95C6-440F-A2AD-A1E493A91CE8}">
      <dgm:prSet/>
      <dgm:spPr/>
      <dgm:t>
        <a:bodyPr/>
        <a:lstStyle/>
        <a:p>
          <a:endParaRPr lang="es-EC"/>
        </a:p>
      </dgm:t>
    </dgm:pt>
    <dgm:pt modelId="{C1B0738B-40EF-4C3C-8102-949E0418571B}">
      <dgm:prSet phldrT="[Texto]"/>
      <dgm:spPr/>
      <dgm:t>
        <a:bodyPr/>
        <a:lstStyle/>
        <a:p>
          <a:r>
            <a:rPr lang="es-EC" b="1" dirty="0" smtClean="0"/>
            <a:t>La realización de esta propuesta es mediante la implementación de las actividades antes descritas  sean incluidas dentro del horario que cumplen los cadetes, además de que el personal de oficiales que se encuentran cumpliendo funciones como Sr. Oficial Jefe de Escuela, Sr. Oficial de semana den la apertura y flexibilidad para que se puedan desarrollar estas actividades.</a:t>
          </a:r>
          <a:endParaRPr lang="es-EC" dirty="0"/>
        </a:p>
      </dgm:t>
    </dgm:pt>
    <dgm:pt modelId="{1A8F7BCF-1A19-4747-9127-DA6C39EE7430}" type="parTrans" cxnId="{41026069-B31E-46F4-A16C-8F1B9EBBA24D}">
      <dgm:prSet/>
      <dgm:spPr/>
      <dgm:t>
        <a:bodyPr/>
        <a:lstStyle/>
        <a:p>
          <a:endParaRPr lang="es-EC"/>
        </a:p>
      </dgm:t>
    </dgm:pt>
    <dgm:pt modelId="{1B7E7BA8-E417-4B7A-9BCE-05762C634CE7}" type="sibTrans" cxnId="{41026069-B31E-46F4-A16C-8F1B9EBBA24D}">
      <dgm:prSet/>
      <dgm:spPr/>
      <dgm:t>
        <a:bodyPr/>
        <a:lstStyle/>
        <a:p>
          <a:endParaRPr lang="es-EC"/>
        </a:p>
      </dgm:t>
    </dgm:pt>
    <dgm:pt modelId="{4A3F9603-9F58-4A3B-B86C-61420A363992}" type="pres">
      <dgm:prSet presAssocID="{6968DEF3-A743-4716-A016-3E2E106597D4}" presName="diagram" presStyleCnt="0">
        <dgm:presLayoutVars>
          <dgm:chPref val="1"/>
          <dgm:dir/>
          <dgm:animOne val="branch"/>
          <dgm:animLvl val="lvl"/>
          <dgm:resizeHandles/>
        </dgm:presLayoutVars>
      </dgm:prSet>
      <dgm:spPr/>
      <dgm:t>
        <a:bodyPr/>
        <a:lstStyle/>
        <a:p>
          <a:endParaRPr lang="es-EC"/>
        </a:p>
      </dgm:t>
    </dgm:pt>
    <dgm:pt modelId="{BC51E918-118F-41AC-866D-06E964FCCF8F}" type="pres">
      <dgm:prSet presAssocID="{4A42AA96-9815-4C44-9B6B-47993A93D469}" presName="root" presStyleCnt="0"/>
      <dgm:spPr/>
      <dgm:t>
        <a:bodyPr/>
        <a:lstStyle/>
        <a:p>
          <a:endParaRPr lang="es-EC"/>
        </a:p>
      </dgm:t>
    </dgm:pt>
    <dgm:pt modelId="{867F2409-DD23-4DA7-BB48-3D24A6C3D7C6}" type="pres">
      <dgm:prSet presAssocID="{4A42AA96-9815-4C44-9B6B-47993A93D469}" presName="rootComposite" presStyleCnt="0"/>
      <dgm:spPr/>
      <dgm:t>
        <a:bodyPr/>
        <a:lstStyle/>
        <a:p>
          <a:endParaRPr lang="es-EC"/>
        </a:p>
      </dgm:t>
    </dgm:pt>
    <dgm:pt modelId="{CFC8AB5D-48E6-47A5-A4C6-2260388419E0}" type="pres">
      <dgm:prSet presAssocID="{4A42AA96-9815-4C44-9B6B-47993A93D469}" presName="rootText" presStyleLbl="node1" presStyleIdx="0" presStyleCnt="1"/>
      <dgm:spPr/>
      <dgm:t>
        <a:bodyPr/>
        <a:lstStyle/>
        <a:p>
          <a:endParaRPr lang="es-EC"/>
        </a:p>
      </dgm:t>
    </dgm:pt>
    <dgm:pt modelId="{2321CBB0-CB62-4192-B316-FE75D40191A7}" type="pres">
      <dgm:prSet presAssocID="{4A42AA96-9815-4C44-9B6B-47993A93D469}" presName="rootConnector" presStyleLbl="node1" presStyleIdx="0" presStyleCnt="1"/>
      <dgm:spPr/>
      <dgm:t>
        <a:bodyPr/>
        <a:lstStyle/>
        <a:p>
          <a:endParaRPr lang="es-EC"/>
        </a:p>
      </dgm:t>
    </dgm:pt>
    <dgm:pt modelId="{B2E6737F-F7C3-4BFB-AEA8-F84F9CA8697A}" type="pres">
      <dgm:prSet presAssocID="{4A42AA96-9815-4C44-9B6B-47993A93D469}" presName="childShape" presStyleCnt="0"/>
      <dgm:spPr/>
      <dgm:t>
        <a:bodyPr/>
        <a:lstStyle/>
        <a:p>
          <a:endParaRPr lang="es-EC"/>
        </a:p>
      </dgm:t>
    </dgm:pt>
    <dgm:pt modelId="{0FC5B810-B2D6-443E-9A43-4C7A8DC53D4F}" type="pres">
      <dgm:prSet presAssocID="{1A8F7BCF-1A19-4747-9127-DA6C39EE7430}" presName="Name13" presStyleLbl="parChTrans1D2" presStyleIdx="0" presStyleCnt="1"/>
      <dgm:spPr/>
      <dgm:t>
        <a:bodyPr/>
        <a:lstStyle/>
        <a:p>
          <a:endParaRPr lang="es-EC"/>
        </a:p>
      </dgm:t>
    </dgm:pt>
    <dgm:pt modelId="{703BBF16-CF08-41E0-B96B-3489BD5CDA14}" type="pres">
      <dgm:prSet presAssocID="{C1B0738B-40EF-4C3C-8102-949E0418571B}" presName="childText" presStyleLbl="bgAcc1" presStyleIdx="0" presStyleCnt="1">
        <dgm:presLayoutVars>
          <dgm:bulletEnabled val="1"/>
        </dgm:presLayoutVars>
      </dgm:prSet>
      <dgm:spPr/>
      <dgm:t>
        <a:bodyPr/>
        <a:lstStyle/>
        <a:p>
          <a:endParaRPr lang="es-EC"/>
        </a:p>
      </dgm:t>
    </dgm:pt>
  </dgm:ptLst>
  <dgm:cxnLst>
    <dgm:cxn modelId="{4C4F3A82-D1AD-45EE-8C8B-D053720FC30C}" type="presOf" srcId="{6968DEF3-A743-4716-A016-3E2E106597D4}" destId="{4A3F9603-9F58-4A3B-B86C-61420A363992}" srcOrd="0" destOrd="0" presId="urn:microsoft.com/office/officeart/2005/8/layout/hierarchy3"/>
    <dgm:cxn modelId="{BAA64586-C924-40B1-A29F-925765B366F9}" type="presOf" srcId="{4A42AA96-9815-4C44-9B6B-47993A93D469}" destId="{CFC8AB5D-48E6-47A5-A4C6-2260388419E0}" srcOrd="0" destOrd="0" presId="urn:microsoft.com/office/officeart/2005/8/layout/hierarchy3"/>
    <dgm:cxn modelId="{E0625862-083C-485D-A5F4-1BB76B8664CC}" type="presOf" srcId="{4A42AA96-9815-4C44-9B6B-47993A93D469}" destId="{2321CBB0-CB62-4192-B316-FE75D40191A7}" srcOrd="1" destOrd="0" presId="urn:microsoft.com/office/officeart/2005/8/layout/hierarchy3"/>
    <dgm:cxn modelId="{334397BF-95C6-440F-A2AD-A1E493A91CE8}" srcId="{6968DEF3-A743-4716-A016-3E2E106597D4}" destId="{4A42AA96-9815-4C44-9B6B-47993A93D469}" srcOrd="0" destOrd="0" parTransId="{2AF3CECC-1EC4-4C75-9445-73D16D2367B4}" sibTransId="{85428887-A0FE-4953-BB13-62DD98CBE5E6}"/>
    <dgm:cxn modelId="{0A9074F9-1303-4ED1-9717-9BE41680EC82}" type="presOf" srcId="{1A8F7BCF-1A19-4747-9127-DA6C39EE7430}" destId="{0FC5B810-B2D6-443E-9A43-4C7A8DC53D4F}" srcOrd="0" destOrd="0" presId="urn:microsoft.com/office/officeart/2005/8/layout/hierarchy3"/>
    <dgm:cxn modelId="{41026069-B31E-46F4-A16C-8F1B9EBBA24D}" srcId="{4A42AA96-9815-4C44-9B6B-47993A93D469}" destId="{C1B0738B-40EF-4C3C-8102-949E0418571B}" srcOrd="0" destOrd="0" parTransId="{1A8F7BCF-1A19-4747-9127-DA6C39EE7430}" sibTransId="{1B7E7BA8-E417-4B7A-9BCE-05762C634CE7}"/>
    <dgm:cxn modelId="{D533D518-8CFB-4859-B74E-53F0BD6AF148}" type="presOf" srcId="{C1B0738B-40EF-4C3C-8102-949E0418571B}" destId="{703BBF16-CF08-41E0-B96B-3489BD5CDA14}" srcOrd="0" destOrd="0" presId="urn:microsoft.com/office/officeart/2005/8/layout/hierarchy3"/>
    <dgm:cxn modelId="{F4D8DC2F-7D1A-4C09-9A42-D66F51E6D3EA}" type="presParOf" srcId="{4A3F9603-9F58-4A3B-B86C-61420A363992}" destId="{BC51E918-118F-41AC-866D-06E964FCCF8F}" srcOrd="0" destOrd="0" presId="urn:microsoft.com/office/officeart/2005/8/layout/hierarchy3"/>
    <dgm:cxn modelId="{D130C219-23D3-4692-AE6F-8EB291A5DF74}" type="presParOf" srcId="{BC51E918-118F-41AC-866D-06E964FCCF8F}" destId="{867F2409-DD23-4DA7-BB48-3D24A6C3D7C6}" srcOrd="0" destOrd="0" presId="urn:microsoft.com/office/officeart/2005/8/layout/hierarchy3"/>
    <dgm:cxn modelId="{987728B4-21F0-4723-863B-CE7521D6E456}" type="presParOf" srcId="{867F2409-DD23-4DA7-BB48-3D24A6C3D7C6}" destId="{CFC8AB5D-48E6-47A5-A4C6-2260388419E0}" srcOrd="0" destOrd="0" presId="urn:microsoft.com/office/officeart/2005/8/layout/hierarchy3"/>
    <dgm:cxn modelId="{8F40FE8F-F30E-4780-972A-D75BB3BF0714}" type="presParOf" srcId="{867F2409-DD23-4DA7-BB48-3D24A6C3D7C6}" destId="{2321CBB0-CB62-4192-B316-FE75D40191A7}" srcOrd="1" destOrd="0" presId="urn:microsoft.com/office/officeart/2005/8/layout/hierarchy3"/>
    <dgm:cxn modelId="{F47858BC-B698-49E4-B35A-1BC80E70BCDB}" type="presParOf" srcId="{BC51E918-118F-41AC-866D-06E964FCCF8F}" destId="{B2E6737F-F7C3-4BFB-AEA8-F84F9CA8697A}" srcOrd="1" destOrd="0" presId="urn:microsoft.com/office/officeart/2005/8/layout/hierarchy3"/>
    <dgm:cxn modelId="{520BDEB8-114F-41EB-9CAA-8F52AD48CEFF}" type="presParOf" srcId="{B2E6737F-F7C3-4BFB-AEA8-F84F9CA8697A}" destId="{0FC5B810-B2D6-443E-9A43-4C7A8DC53D4F}" srcOrd="0" destOrd="0" presId="urn:microsoft.com/office/officeart/2005/8/layout/hierarchy3"/>
    <dgm:cxn modelId="{E0783193-E300-4F4B-A4C3-6074DA2FB57D}" type="presParOf" srcId="{B2E6737F-F7C3-4BFB-AEA8-F84F9CA8697A}" destId="{703BBF16-CF08-41E0-B96B-3489BD5CDA1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920C3-AF66-4C21-973D-C56F98731616}" type="doc">
      <dgm:prSet loTypeId="urn:microsoft.com/office/officeart/2005/8/layout/hierarchy4" loCatId="hierarchy" qsTypeId="urn:microsoft.com/office/officeart/2005/8/quickstyle/3d3" qsCatId="3D" csTypeId="urn:microsoft.com/office/officeart/2005/8/colors/colorful2" csCatId="colorful" phldr="1"/>
      <dgm:spPr/>
      <dgm:t>
        <a:bodyPr/>
        <a:lstStyle/>
        <a:p>
          <a:endParaRPr lang="es-EC"/>
        </a:p>
      </dgm:t>
    </dgm:pt>
    <dgm:pt modelId="{DBD5543C-4AB8-454A-89BD-1B09AC94EF23}">
      <dgm:prSet phldrT="[Texto]"/>
      <dgm:spPr/>
      <dgm:t>
        <a:bodyPr/>
        <a:lstStyle/>
        <a:p>
          <a:r>
            <a:rPr lang="es-EC" b="1" dirty="0" smtClean="0">
              <a:solidFill>
                <a:schemeClr val="tx1"/>
              </a:solidFill>
            </a:rPr>
            <a:t>1.4 OBJETIVOS DE LA INVESTIGACIÓN</a:t>
          </a:r>
          <a:endParaRPr lang="es-EC" dirty="0">
            <a:solidFill>
              <a:schemeClr val="tx1"/>
            </a:solidFill>
          </a:endParaRPr>
        </a:p>
      </dgm:t>
    </dgm:pt>
    <dgm:pt modelId="{3C300DCB-6B42-4365-B713-E288B2FA036E}" type="parTrans" cxnId="{2D95E308-287B-493C-95B8-E927103F124E}">
      <dgm:prSet/>
      <dgm:spPr/>
      <dgm:t>
        <a:bodyPr/>
        <a:lstStyle/>
        <a:p>
          <a:endParaRPr lang="es-EC"/>
        </a:p>
      </dgm:t>
    </dgm:pt>
    <dgm:pt modelId="{25A00B1E-754D-4487-8801-F056055EA414}" type="sibTrans" cxnId="{2D95E308-287B-493C-95B8-E927103F124E}">
      <dgm:prSet/>
      <dgm:spPr/>
      <dgm:t>
        <a:bodyPr/>
        <a:lstStyle/>
        <a:p>
          <a:endParaRPr lang="es-EC"/>
        </a:p>
      </dgm:t>
    </dgm:pt>
    <dgm:pt modelId="{2DC0BF06-C09A-400F-A694-D8214B033A05}">
      <dgm:prSet phldrT="[Texto]"/>
      <dgm:spPr/>
      <dgm:t>
        <a:bodyPr/>
        <a:lstStyle/>
        <a:p>
          <a:r>
            <a:rPr lang="es-EC" dirty="0" smtClean="0">
              <a:solidFill>
                <a:schemeClr val="tx1"/>
              </a:solidFill>
            </a:rPr>
            <a:t>1.4.2 OBJETIVOS ESPECÍFICOS</a:t>
          </a:r>
          <a:endParaRPr lang="es-EC" dirty="0">
            <a:solidFill>
              <a:schemeClr val="tx1"/>
            </a:solidFill>
          </a:endParaRPr>
        </a:p>
      </dgm:t>
    </dgm:pt>
    <dgm:pt modelId="{753F1274-DC5A-43D8-B068-9CBDEBD006E2}" type="parTrans" cxnId="{448B4715-5271-43FE-A350-F512F93173C4}">
      <dgm:prSet/>
      <dgm:spPr/>
      <dgm:t>
        <a:bodyPr/>
        <a:lstStyle/>
        <a:p>
          <a:endParaRPr lang="es-EC"/>
        </a:p>
      </dgm:t>
    </dgm:pt>
    <dgm:pt modelId="{B61D9A3D-3540-4F91-A20A-B4398612B9D3}" type="sibTrans" cxnId="{448B4715-5271-43FE-A350-F512F93173C4}">
      <dgm:prSet/>
      <dgm:spPr/>
      <dgm:t>
        <a:bodyPr/>
        <a:lstStyle/>
        <a:p>
          <a:endParaRPr lang="es-EC"/>
        </a:p>
      </dgm:t>
    </dgm:pt>
    <dgm:pt modelId="{39C6D027-597F-41EF-B885-2BE2BF5E1AC7}">
      <dgm:prSet phldrT="[Texto]" custT="1"/>
      <dgm:spPr/>
      <dgm:t>
        <a:bodyPr/>
        <a:lstStyle/>
        <a:p>
          <a:r>
            <a:rPr lang="es-EC" sz="1400" b="1" dirty="0" smtClean="0">
              <a:solidFill>
                <a:schemeClr val="tx1"/>
              </a:solidFill>
            </a:rPr>
            <a:t>3</a:t>
          </a:r>
          <a:r>
            <a:rPr lang="es-EC" sz="1600" b="1" dirty="0" smtClean="0">
              <a:solidFill>
                <a:schemeClr val="tx1"/>
              </a:solidFill>
            </a:rPr>
            <a:t>. Determinar las condiciones físicas y el buen estado de salud que permitan un óptimo Perfil </a:t>
          </a:r>
          <a:endParaRPr lang="es-EC" sz="1400" b="1" dirty="0">
            <a:solidFill>
              <a:schemeClr val="tx1"/>
            </a:solidFill>
          </a:endParaRPr>
        </a:p>
      </dgm:t>
    </dgm:pt>
    <dgm:pt modelId="{DEF18FDC-422C-41EA-934F-1EEC08BC9892}" type="parTrans" cxnId="{268F2EE3-E8B3-48FA-B619-CEBE5DD803EB}">
      <dgm:prSet/>
      <dgm:spPr/>
      <dgm:t>
        <a:bodyPr/>
        <a:lstStyle/>
        <a:p>
          <a:endParaRPr lang="es-EC"/>
        </a:p>
      </dgm:t>
    </dgm:pt>
    <dgm:pt modelId="{AF97EE8C-B49B-4D2F-8D38-0B6713D2BC0A}" type="sibTrans" cxnId="{268F2EE3-E8B3-48FA-B619-CEBE5DD803EB}">
      <dgm:prSet/>
      <dgm:spPr/>
      <dgm:t>
        <a:bodyPr/>
        <a:lstStyle/>
        <a:p>
          <a:endParaRPr lang="es-EC"/>
        </a:p>
      </dgm:t>
    </dgm:pt>
    <dgm:pt modelId="{EFAC5BF8-63FF-4332-AEAC-871A824C3D53}">
      <dgm:prSet phldrT="[Texto]" custT="1"/>
      <dgm:spPr/>
      <dgm:t>
        <a:bodyPr/>
        <a:lstStyle/>
        <a:p>
          <a:r>
            <a:rPr lang="es-EC" sz="1400" b="1" dirty="0" smtClean="0">
              <a:solidFill>
                <a:schemeClr val="tx1"/>
              </a:solidFill>
            </a:rPr>
            <a:t>2. </a:t>
          </a:r>
          <a:r>
            <a:rPr lang="es-EC" sz="1600" b="1" dirty="0" smtClean="0">
              <a:solidFill>
                <a:schemeClr val="tx1"/>
              </a:solidFill>
            </a:rPr>
            <a:t>Comparar la capacidad de liderazgo que debe tener el cadete </a:t>
          </a:r>
          <a:endParaRPr lang="es-EC" sz="1400" b="1" dirty="0">
            <a:solidFill>
              <a:schemeClr val="tx1"/>
            </a:solidFill>
          </a:endParaRPr>
        </a:p>
      </dgm:t>
    </dgm:pt>
    <dgm:pt modelId="{C0F90580-8CE4-4ABF-B6AC-094ED863D3C8}" type="parTrans" cxnId="{AAAB5CAD-AEBE-4921-B759-B75F8CA7B9DF}">
      <dgm:prSet/>
      <dgm:spPr/>
      <dgm:t>
        <a:bodyPr/>
        <a:lstStyle/>
        <a:p>
          <a:endParaRPr lang="es-EC"/>
        </a:p>
      </dgm:t>
    </dgm:pt>
    <dgm:pt modelId="{AB03213E-4946-4762-BE0E-D276BF3FF8FE}" type="sibTrans" cxnId="{AAAB5CAD-AEBE-4921-B759-B75F8CA7B9DF}">
      <dgm:prSet/>
      <dgm:spPr/>
      <dgm:t>
        <a:bodyPr/>
        <a:lstStyle/>
        <a:p>
          <a:endParaRPr lang="es-EC"/>
        </a:p>
      </dgm:t>
    </dgm:pt>
    <dgm:pt modelId="{B9A4EFC6-4E21-47B8-A190-774A443550EF}">
      <dgm:prSet phldrT="[Texto]" custT="1"/>
      <dgm:spPr/>
      <dgm:t>
        <a:bodyPr/>
        <a:lstStyle/>
        <a:p>
          <a:r>
            <a:rPr lang="es-EC" sz="2400" b="1" dirty="0" smtClean="0">
              <a:solidFill>
                <a:schemeClr val="tx1"/>
              </a:solidFill>
            </a:rPr>
            <a:t>1.4.1 OBJETIVO GENERAL</a:t>
          </a:r>
          <a:endParaRPr lang="es-EC" sz="2400" b="1" dirty="0">
            <a:solidFill>
              <a:schemeClr val="tx1"/>
            </a:solidFill>
          </a:endParaRPr>
        </a:p>
      </dgm:t>
    </dgm:pt>
    <dgm:pt modelId="{5F5D6E36-3C24-4738-B12C-49B308A949F3}" type="parTrans" cxnId="{94BE85BF-F3D6-4034-ABE2-3AA54C32BC92}">
      <dgm:prSet/>
      <dgm:spPr/>
      <dgm:t>
        <a:bodyPr/>
        <a:lstStyle/>
        <a:p>
          <a:endParaRPr lang="es-EC"/>
        </a:p>
      </dgm:t>
    </dgm:pt>
    <dgm:pt modelId="{3A07E94B-FBD2-43B9-B015-8EA571E2F111}" type="sibTrans" cxnId="{94BE85BF-F3D6-4034-ABE2-3AA54C32BC92}">
      <dgm:prSet/>
      <dgm:spPr/>
      <dgm:t>
        <a:bodyPr/>
        <a:lstStyle/>
        <a:p>
          <a:endParaRPr lang="es-EC"/>
        </a:p>
      </dgm:t>
    </dgm:pt>
    <dgm:pt modelId="{A870E317-7CD0-419A-81D4-C9880B9FC69C}">
      <dgm:prSet phldrT="[Texto]" custT="1"/>
      <dgm:spPr/>
      <dgm:t>
        <a:bodyPr/>
        <a:lstStyle/>
        <a:p>
          <a:pPr algn="just"/>
          <a:r>
            <a:rPr lang="es-EC" sz="1400" b="1" dirty="0" smtClean="0">
              <a:solidFill>
                <a:schemeClr val="tx1"/>
              </a:solidFill>
            </a:rPr>
            <a:t>Analizar el Perfil del Cadete de la Escuela Superior Militar “Eloy Alfaro”, mediante la investigación bibliográfica y de campo como alternativa para el desarrollo profesional.</a:t>
          </a:r>
          <a:endParaRPr lang="es-EC" sz="1400" b="1" dirty="0">
            <a:solidFill>
              <a:schemeClr val="tx1"/>
            </a:solidFill>
          </a:endParaRPr>
        </a:p>
      </dgm:t>
    </dgm:pt>
    <dgm:pt modelId="{556C1533-AE6F-4DEA-BF2F-C1E5D2202402}" type="parTrans" cxnId="{A4EBF97E-1B68-4166-BC4F-DD2D4F05A38F}">
      <dgm:prSet/>
      <dgm:spPr/>
      <dgm:t>
        <a:bodyPr/>
        <a:lstStyle/>
        <a:p>
          <a:endParaRPr lang="es-EC"/>
        </a:p>
      </dgm:t>
    </dgm:pt>
    <dgm:pt modelId="{661CF255-FC83-4827-9F6A-3EF01698E4EF}" type="sibTrans" cxnId="{A4EBF97E-1B68-4166-BC4F-DD2D4F05A38F}">
      <dgm:prSet/>
      <dgm:spPr/>
      <dgm:t>
        <a:bodyPr/>
        <a:lstStyle/>
        <a:p>
          <a:endParaRPr lang="es-EC"/>
        </a:p>
      </dgm:t>
    </dgm:pt>
    <dgm:pt modelId="{EE0BE14A-358C-45AB-992F-5FE94DD302EA}">
      <dgm:prSet custT="1"/>
      <dgm:spPr/>
      <dgm:t>
        <a:bodyPr/>
        <a:lstStyle/>
        <a:p>
          <a:r>
            <a:rPr lang="es-EC" sz="1600" b="1" dirty="0" smtClean="0">
              <a:solidFill>
                <a:schemeClr val="tx1"/>
              </a:solidFill>
            </a:rPr>
            <a:t>1. Analizar el nivel de vocación militar que tiene el cadete</a:t>
          </a:r>
          <a:endParaRPr lang="es-EC" sz="1600" b="1" dirty="0">
            <a:solidFill>
              <a:schemeClr val="tx1"/>
            </a:solidFill>
          </a:endParaRPr>
        </a:p>
      </dgm:t>
    </dgm:pt>
    <dgm:pt modelId="{C0F7CA4F-2965-4D46-928C-05B77B8235E8}" type="parTrans" cxnId="{D9165D8F-E05C-4E09-92B8-8A0310C47568}">
      <dgm:prSet/>
      <dgm:spPr/>
      <dgm:t>
        <a:bodyPr/>
        <a:lstStyle/>
        <a:p>
          <a:endParaRPr lang="es-EC"/>
        </a:p>
      </dgm:t>
    </dgm:pt>
    <dgm:pt modelId="{11406B17-32F0-4FF7-927C-0B6DB7F57E91}" type="sibTrans" cxnId="{D9165D8F-E05C-4E09-92B8-8A0310C47568}">
      <dgm:prSet/>
      <dgm:spPr/>
      <dgm:t>
        <a:bodyPr/>
        <a:lstStyle/>
        <a:p>
          <a:endParaRPr lang="es-EC"/>
        </a:p>
      </dgm:t>
    </dgm:pt>
    <dgm:pt modelId="{E6ACCF72-DAD4-4961-BADD-9FDB96817097}">
      <dgm:prSet/>
      <dgm:spPr/>
      <dgm:t>
        <a:bodyPr/>
        <a:lstStyle/>
        <a:p>
          <a:r>
            <a:rPr lang="es-EC" b="1" dirty="0" smtClean="0">
              <a:solidFill>
                <a:schemeClr val="tx1"/>
              </a:solidFill>
            </a:rPr>
            <a:t>4. Precisar las actividades que deben realizar los cadetes a fin de mejorar en su formación </a:t>
          </a:r>
          <a:endParaRPr lang="es-EC" b="1" dirty="0">
            <a:solidFill>
              <a:schemeClr val="tx1"/>
            </a:solidFill>
          </a:endParaRPr>
        </a:p>
      </dgm:t>
    </dgm:pt>
    <dgm:pt modelId="{4D4F2A6C-0091-48D7-B70B-DBBC30C859A9}" type="parTrans" cxnId="{914179CA-2DB3-40BF-AA30-2F3F41398D24}">
      <dgm:prSet/>
      <dgm:spPr/>
      <dgm:t>
        <a:bodyPr/>
        <a:lstStyle/>
        <a:p>
          <a:endParaRPr lang="es-EC"/>
        </a:p>
      </dgm:t>
    </dgm:pt>
    <dgm:pt modelId="{80AC794C-C122-407E-9045-0E86A6FC7482}" type="sibTrans" cxnId="{914179CA-2DB3-40BF-AA30-2F3F41398D24}">
      <dgm:prSet/>
      <dgm:spPr/>
      <dgm:t>
        <a:bodyPr/>
        <a:lstStyle/>
        <a:p>
          <a:endParaRPr lang="es-EC"/>
        </a:p>
      </dgm:t>
    </dgm:pt>
    <dgm:pt modelId="{A69FED99-EE48-4449-BA23-74796B5425FE}" type="pres">
      <dgm:prSet presAssocID="{B74920C3-AF66-4C21-973D-C56F98731616}" presName="Name0" presStyleCnt="0">
        <dgm:presLayoutVars>
          <dgm:chPref val="1"/>
          <dgm:dir val="rev"/>
          <dgm:animOne val="branch"/>
          <dgm:animLvl val="lvl"/>
          <dgm:resizeHandles/>
        </dgm:presLayoutVars>
      </dgm:prSet>
      <dgm:spPr/>
      <dgm:t>
        <a:bodyPr/>
        <a:lstStyle/>
        <a:p>
          <a:endParaRPr lang="es-EC"/>
        </a:p>
      </dgm:t>
    </dgm:pt>
    <dgm:pt modelId="{3845B557-64EB-4C98-A465-1C627DD934C5}" type="pres">
      <dgm:prSet presAssocID="{DBD5543C-4AB8-454A-89BD-1B09AC94EF23}" presName="vertOne" presStyleCnt="0"/>
      <dgm:spPr/>
      <dgm:t>
        <a:bodyPr/>
        <a:lstStyle/>
        <a:p>
          <a:endParaRPr lang="es-EC"/>
        </a:p>
      </dgm:t>
    </dgm:pt>
    <dgm:pt modelId="{E378466A-AB6A-4CBF-8273-9DA157B8D51B}" type="pres">
      <dgm:prSet presAssocID="{DBD5543C-4AB8-454A-89BD-1B09AC94EF23}" presName="txOne" presStyleLbl="node0" presStyleIdx="0" presStyleCnt="1">
        <dgm:presLayoutVars>
          <dgm:chPref val="3"/>
        </dgm:presLayoutVars>
      </dgm:prSet>
      <dgm:spPr/>
      <dgm:t>
        <a:bodyPr/>
        <a:lstStyle/>
        <a:p>
          <a:endParaRPr lang="es-EC"/>
        </a:p>
      </dgm:t>
    </dgm:pt>
    <dgm:pt modelId="{5406CD59-30D3-4B82-919B-8B4AB1F09FDD}" type="pres">
      <dgm:prSet presAssocID="{DBD5543C-4AB8-454A-89BD-1B09AC94EF23}" presName="parTransOne" presStyleCnt="0"/>
      <dgm:spPr/>
      <dgm:t>
        <a:bodyPr/>
        <a:lstStyle/>
        <a:p>
          <a:endParaRPr lang="es-EC"/>
        </a:p>
      </dgm:t>
    </dgm:pt>
    <dgm:pt modelId="{E5F16A50-C0DA-4A09-A40E-50F11C9300D6}" type="pres">
      <dgm:prSet presAssocID="{DBD5543C-4AB8-454A-89BD-1B09AC94EF23}" presName="horzOne" presStyleCnt="0"/>
      <dgm:spPr/>
      <dgm:t>
        <a:bodyPr/>
        <a:lstStyle/>
        <a:p>
          <a:endParaRPr lang="es-EC"/>
        </a:p>
      </dgm:t>
    </dgm:pt>
    <dgm:pt modelId="{17ECDC34-2BDC-46E9-B5A8-1262602FF7B7}" type="pres">
      <dgm:prSet presAssocID="{2DC0BF06-C09A-400F-A694-D8214B033A05}" presName="vertTwo" presStyleCnt="0"/>
      <dgm:spPr/>
      <dgm:t>
        <a:bodyPr/>
        <a:lstStyle/>
        <a:p>
          <a:endParaRPr lang="es-EC"/>
        </a:p>
      </dgm:t>
    </dgm:pt>
    <dgm:pt modelId="{DA77BB42-C26D-41DB-B90A-C95D8090F760}" type="pres">
      <dgm:prSet presAssocID="{2DC0BF06-C09A-400F-A694-D8214B033A05}" presName="txTwo" presStyleLbl="node2" presStyleIdx="0" presStyleCnt="2" custLinFactNeighborX="-468" custLinFactNeighborY="-1042">
        <dgm:presLayoutVars>
          <dgm:chPref val="3"/>
        </dgm:presLayoutVars>
      </dgm:prSet>
      <dgm:spPr/>
      <dgm:t>
        <a:bodyPr/>
        <a:lstStyle/>
        <a:p>
          <a:endParaRPr lang="es-EC"/>
        </a:p>
      </dgm:t>
    </dgm:pt>
    <dgm:pt modelId="{15C34B57-F55A-49AE-BE95-9A47E1258677}" type="pres">
      <dgm:prSet presAssocID="{2DC0BF06-C09A-400F-A694-D8214B033A05}" presName="parTransTwo" presStyleCnt="0"/>
      <dgm:spPr/>
      <dgm:t>
        <a:bodyPr/>
        <a:lstStyle/>
        <a:p>
          <a:endParaRPr lang="es-EC"/>
        </a:p>
      </dgm:t>
    </dgm:pt>
    <dgm:pt modelId="{4446045C-12BB-4710-956C-8CC990AE6177}" type="pres">
      <dgm:prSet presAssocID="{2DC0BF06-C09A-400F-A694-D8214B033A05}" presName="horzTwo" presStyleCnt="0"/>
      <dgm:spPr/>
      <dgm:t>
        <a:bodyPr/>
        <a:lstStyle/>
        <a:p>
          <a:endParaRPr lang="es-EC"/>
        </a:p>
      </dgm:t>
    </dgm:pt>
    <dgm:pt modelId="{B73CBAC7-080D-4F5B-8618-BF4ACD85E1FC}" type="pres">
      <dgm:prSet presAssocID="{39C6D027-597F-41EF-B885-2BE2BF5E1AC7}" presName="vertThree" presStyleCnt="0"/>
      <dgm:spPr/>
      <dgm:t>
        <a:bodyPr/>
        <a:lstStyle/>
        <a:p>
          <a:endParaRPr lang="es-EC"/>
        </a:p>
      </dgm:t>
    </dgm:pt>
    <dgm:pt modelId="{BD19D06B-5F97-432C-A2BE-7FD64C4FCC92}" type="pres">
      <dgm:prSet presAssocID="{39C6D027-597F-41EF-B885-2BE2BF5E1AC7}" presName="txThree" presStyleLbl="node3" presStyleIdx="0" presStyleCnt="5" custLinFactX="-4728" custLinFactNeighborX="-100000" custLinFactNeighborY="-67">
        <dgm:presLayoutVars>
          <dgm:chPref val="3"/>
        </dgm:presLayoutVars>
      </dgm:prSet>
      <dgm:spPr/>
      <dgm:t>
        <a:bodyPr/>
        <a:lstStyle/>
        <a:p>
          <a:endParaRPr lang="es-EC"/>
        </a:p>
      </dgm:t>
    </dgm:pt>
    <dgm:pt modelId="{F5DF554B-6744-4CFF-9D42-00D41BF972AE}" type="pres">
      <dgm:prSet presAssocID="{39C6D027-597F-41EF-B885-2BE2BF5E1AC7}" presName="horzThree" presStyleCnt="0"/>
      <dgm:spPr/>
      <dgm:t>
        <a:bodyPr/>
        <a:lstStyle/>
        <a:p>
          <a:endParaRPr lang="es-EC"/>
        </a:p>
      </dgm:t>
    </dgm:pt>
    <dgm:pt modelId="{B41ED228-CB77-4029-8451-5483B8796F51}" type="pres">
      <dgm:prSet presAssocID="{AF97EE8C-B49B-4D2F-8D38-0B6713D2BC0A}" presName="sibSpaceThree" presStyleCnt="0"/>
      <dgm:spPr/>
      <dgm:t>
        <a:bodyPr/>
        <a:lstStyle/>
        <a:p>
          <a:endParaRPr lang="es-EC"/>
        </a:p>
      </dgm:t>
    </dgm:pt>
    <dgm:pt modelId="{764AA6BF-0C4F-418C-991F-12F383124572}" type="pres">
      <dgm:prSet presAssocID="{EFAC5BF8-63FF-4332-AEAC-871A824C3D53}" presName="vertThree" presStyleCnt="0"/>
      <dgm:spPr/>
      <dgm:t>
        <a:bodyPr/>
        <a:lstStyle/>
        <a:p>
          <a:endParaRPr lang="es-EC"/>
        </a:p>
      </dgm:t>
    </dgm:pt>
    <dgm:pt modelId="{BA8F4022-D68C-4E87-8CDB-6D5E4D987C07}" type="pres">
      <dgm:prSet presAssocID="{EFAC5BF8-63FF-4332-AEAC-871A824C3D53}" presName="txThree" presStyleLbl="node3" presStyleIdx="1" presStyleCnt="5" custLinFactX="-5242" custLinFactNeighborX="-100000" custLinFactNeighborY="216">
        <dgm:presLayoutVars>
          <dgm:chPref val="3"/>
        </dgm:presLayoutVars>
      </dgm:prSet>
      <dgm:spPr/>
      <dgm:t>
        <a:bodyPr/>
        <a:lstStyle/>
        <a:p>
          <a:endParaRPr lang="es-EC"/>
        </a:p>
      </dgm:t>
    </dgm:pt>
    <dgm:pt modelId="{504E465B-57FC-4293-8942-14F5E3782FBA}" type="pres">
      <dgm:prSet presAssocID="{EFAC5BF8-63FF-4332-AEAC-871A824C3D53}" presName="horzThree" presStyleCnt="0"/>
      <dgm:spPr/>
      <dgm:t>
        <a:bodyPr/>
        <a:lstStyle/>
        <a:p>
          <a:endParaRPr lang="es-EC"/>
        </a:p>
      </dgm:t>
    </dgm:pt>
    <dgm:pt modelId="{7BFDFC02-642A-4FF1-9F30-DC615D00985E}" type="pres">
      <dgm:prSet presAssocID="{AB03213E-4946-4762-BE0E-D276BF3FF8FE}" presName="sibSpaceThree" presStyleCnt="0"/>
      <dgm:spPr/>
      <dgm:t>
        <a:bodyPr/>
        <a:lstStyle/>
        <a:p>
          <a:endParaRPr lang="es-EC"/>
        </a:p>
      </dgm:t>
    </dgm:pt>
    <dgm:pt modelId="{D87EDF75-1006-4E73-8740-1C84CEACB79E}" type="pres">
      <dgm:prSet presAssocID="{EE0BE14A-358C-45AB-992F-5FE94DD302EA}" presName="vertThree" presStyleCnt="0"/>
      <dgm:spPr/>
      <dgm:t>
        <a:bodyPr/>
        <a:lstStyle/>
        <a:p>
          <a:endParaRPr lang="es-EC"/>
        </a:p>
      </dgm:t>
    </dgm:pt>
    <dgm:pt modelId="{E5A5F23C-289D-4953-B0BB-8EDC65B46E01}" type="pres">
      <dgm:prSet presAssocID="{EE0BE14A-358C-45AB-992F-5FE94DD302EA}" presName="txThree" presStyleLbl="node3" presStyleIdx="2" presStyleCnt="5" custLinFactX="-5904" custLinFactNeighborX="-100000" custLinFactNeighborY="-67">
        <dgm:presLayoutVars>
          <dgm:chPref val="3"/>
        </dgm:presLayoutVars>
      </dgm:prSet>
      <dgm:spPr/>
      <dgm:t>
        <a:bodyPr/>
        <a:lstStyle/>
        <a:p>
          <a:endParaRPr lang="es-EC"/>
        </a:p>
      </dgm:t>
    </dgm:pt>
    <dgm:pt modelId="{A83DF05E-FBA0-4193-B7BC-CBF959DFCD69}" type="pres">
      <dgm:prSet presAssocID="{EE0BE14A-358C-45AB-992F-5FE94DD302EA}" presName="horzThree" presStyleCnt="0"/>
      <dgm:spPr/>
      <dgm:t>
        <a:bodyPr/>
        <a:lstStyle/>
        <a:p>
          <a:endParaRPr lang="es-EC"/>
        </a:p>
      </dgm:t>
    </dgm:pt>
    <dgm:pt modelId="{312D4016-AB71-4848-9204-9260A512E746}" type="pres">
      <dgm:prSet presAssocID="{11406B17-32F0-4FF7-927C-0B6DB7F57E91}" presName="sibSpaceThree" presStyleCnt="0"/>
      <dgm:spPr/>
      <dgm:t>
        <a:bodyPr/>
        <a:lstStyle/>
        <a:p>
          <a:endParaRPr lang="es-EC"/>
        </a:p>
      </dgm:t>
    </dgm:pt>
    <dgm:pt modelId="{EF7CA87B-26CF-47C6-91EF-BF3506AA9FFB}" type="pres">
      <dgm:prSet presAssocID="{E6ACCF72-DAD4-4961-BADD-9FDB96817097}" presName="vertThree" presStyleCnt="0"/>
      <dgm:spPr/>
      <dgm:t>
        <a:bodyPr/>
        <a:lstStyle/>
        <a:p>
          <a:endParaRPr lang="es-EC"/>
        </a:p>
      </dgm:t>
    </dgm:pt>
    <dgm:pt modelId="{29811343-4182-4D1E-868D-C95F6F513E86}" type="pres">
      <dgm:prSet presAssocID="{E6ACCF72-DAD4-4961-BADD-9FDB96817097}" presName="txThree" presStyleLbl="node3" presStyleIdx="3" presStyleCnt="5" custLinFactX="114951" custLinFactNeighborX="200000" custLinFactNeighborY="-67">
        <dgm:presLayoutVars>
          <dgm:chPref val="3"/>
        </dgm:presLayoutVars>
      </dgm:prSet>
      <dgm:spPr/>
      <dgm:t>
        <a:bodyPr/>
        <a:lstStyle/>
        <a:p>
          <a:endParaRPr lang="es-EC"/>
        </a:p>
      </dgm:t>
    </dgm:pt>
    <dgm:pt modelId="{5587EB26-6292-4228-B84C-2178F6AC977D}" type="pres">
      <dgm:prSet presAssocID="{E6ACCF72-DAD4-4961-BADD-9FDB96817097}" presName="horzThree" presStyleCnt="0"/>
      <dgm:spPr/>
      <dgm:t>
        <a:bodyPr/>
        <a:lstStyle/>
        <a:p>
          <a:endParaRPr lang="es-EC"/>
        </a:p>
      </dgm:t>
    </dgm:pt>
    <dgm:pt modelId="{D0A28B55-5B9D-4489-9E85-557BDA49950B}" type="pres">
      <dgm:prSet presAssocID="{B61D9A3D-3540-4F91-A20A-B4398612B9D3}" presName="sibSpaceTwo" presStyleCnt="0"/>
      <dgm:spPr/>
      <dgm:t>
        <a:bodyPr/>
        <a:lstStyle/>
        <a:p>
          <a:endParaRPr lang="es-EC"/>
        </a:p>
      </dgm:t>
    </dgm:pt>
    <dgm:pt modelId="{AD41B8CC-F9A0-4A9B-A832-8FEA24121C14}" type="pres">
      <dgm:prSet presAssocID="{B9A4EFC6-4E21-47B8-A190-774A443550EF}" presName="vertTwo" presStyleCnt="0"/>
      <dgm:spPr/>
      <dgm:t>
        <a:bodyPr/>
        <a:lstStyle/>
        <a:p>
          <a:endParaRPr lang="es-EC"/>
        </a:p>
      </dgm:t>
    </dgm:pt>
    <dgm:pt modelId="{5D0DEF9F-3E1B-4888-A324-DA5B47F5C249}" type="pres">
      <dgm:prSet presAssocID="{B9A4EFC6-4E21-47B8-A190-774A443550EF}" presName="txTwo" presStyleLbl="node2" presStyleIdx="1" presStyleCnt="2" custScaleX="101052">
        <dgm:presLayoutVars>
          <dgm:chPref val="3"/>
        </dgm:presLayoutVars>
      </dgm:prSet>
      <dgm:spPr/>
      <dgm:t>
        <a:bodyPr/>
        <a:lstStyle/>
        <a:p>
          <a:endParaRPr lang="es-EC"/>
        </a:p>
      </dgm:t>
    </dgm:pt>
    <dgm:pt modelId="{0266BD9C-4668-4EE1-A764-DAC05CB2D7FB}" type="pres">
      <dgm:prSet presAssocID="{B9A4EFC6-4E21-47B8-A190-774A443550EF}" presName="parTransTwo" presStyleCnt="0"/>
      <dgm:spPr/>
      <dgm:t>
        <a:bodyPr/>
        <a:lstStyle/>
        <a:p>
          <a:endParaRPr lang="es-EC"/>
        </a:p>
      </dgm:t>
    </dgm:pt>
    <dgm:pt modelId="{3DC1A028-BD6A-4A00-ABEF-1FE8E0B338F6}" type="pres">
      <dgm:prSet presAssocID="{B9A4EFC6-4E21-47B8-A190-774A443550EF}" presName="horzTwo" presStyleCnt="0"/>
      <dgm:spPr/>
      <dgm:t>
        <a:bodyPr/>
        <a:lstStyle/>
        <a:p>
          <a:endParaRPr lang="es-EC"/>
        </a:p>
      </dgm:t>
    </dgm:pt>
    <dgm:pt modelId="{59769A34-5C86-4211-BFE2-C24ABDFA45D7}" type="pres">
      <dgm:prSet presAssocID="{A870E317-7CD0-419A-81D4-C9880B9FC69C}" presName="vertThree" presStyleCnt="0"/>
      <dgm:spPr/>
      <dgm:t>
        <a:bodyPr/>
        <a:lstStyle/>
        <a:p>
          <a:endParaRPr lang="es-EC"/>
        </a:p>
      </dgm:t>
    </dgm:pt>
    <dgm:pt modelId="{0B3954C1-8D63-4E41-8A53-641CA7D9443A}" type="pres">
      <dgm:prSet presAssocID="{A870E317-7CD0-419A-81D4-C9880B9FC69C}" presName="txThree" presStyleLbl="node3" presStyleIdx="4" presStyleCnt="5" custScaleX="149045">
        <dgm:presLayoutVars>
          <dgm:chPref val="3"/>
        </dgm:presLayoutVars>
      </dgm:prSet>
      <dgm:spPr/>
      <dgm:t>
        <a:bodyPr/>
        <a:lstStyle/>
        <a:p>
          <a:endParaRPr lang="es-EC"/>
        </a:p>
      </dgm:t>
    </dgm:pt>
    <dgm:pt modelId="{A3D791C3-C42F-49F8-A12C-C4A890540684}" type="pres">
      <dgm:prSet presAssocID="{A870E317-7CD0-419A-81D4-C9880B9FC69C}" presName="horzThree" presStyleCnt="0"/>
      <dgm:spPr/>
      <dgm:t>
        <a:bodyPr/>
        <a:lstStyle/>
        <a:p>
          <a:endParaRPr lang="es-EC"/>
        </a:p>
      </dgm:t>
    </dgm:pt>
  </dgm:ptLst>
  <dgm:cxnLst>
    <dgm:cxn modelId="{BCA3D498-64D2-4BC1-BE69-17695F65643C}" type="presOf" srcId="{DBD5543C-4AB8-454A-89BD-1B09AC94EF23}" destId="{E378466A-AB6A-4CBF-8273-9DA157B8D51B}" srcOrd="0" destOrd="0" presId="urn:microsoft.com/office/officeart/2005/8/layout/hierarchy4"/>
    <dgm:cxn modelId="{1EE29EE9-A622-431A-95DF-FE372B10A455}" type="presOf" srcId="{39C6D027-597F-41EF-B885-2BE2BF5E1AC7}" destId="{BD19D06B-5F97-432C-A2BE-7FD64C4FCC92}" srcOrd="0" destOrd="0" presId="urn:microsoft.com/office/officeart/2005/8/layout/hierarchy4"/>
    <dgm:cxn modelId="{268F2EE3-E8B3-48FA-B619-CEBE5DD803EB}" srcId="{2DC0BF06-C09A-400F-A694-D8214B033A05}" destId="{39C6D027-597F-41EF-B885-2BE2BF5E1AC7}" srcOrd="0" destOrd="0" parTransId="{DEF18FDC-422C-41EA-934F-1EEC08BC9892}" sibTransId="{AF97EE8C-B49B-4D2F-8D38-0B6713D2BC0A}"/>
    <dgm:cxn modelId="{94BE85BF-F3D6-4034-ABE2-3AA54C32BC92}" srcId="{DBD5543C-4AB8-454A-89BD-1B09AC94EF23}" destId="{B9A4EFC6-4E21-47B8-A190-774A443550EF}" srcOrd="1" destOrd="0" parTransId="{5F5D6E36-3C24-4738-B12C-49B308A949F3}" sibTransId="{3A07E94B-FBD2-43B9-B015-8EA571E2F111}"/>
    <dgm:cxn modelId="{AAAB5CAD-AEBE-4921-B759-B75F8CA7B9DF}" srcId="{2DC0BF06-C09A-400F-A694-D8214B033A05}" destId="{EFAC5BF8-63FF-4332-AEAC-871A824C3D53}" srcOrd="1" destOrd="0" parTransId="{C0F90580-8CE4-4ABF-B6AC-094ED863D3C8}" sibTransId="{AB03213E-4946-4762-BE0E-D276BF3FF8FE}"/>
    <dgm:cxn modelId="{5268D423-1A7E-4867-9F2A-6457C6342773}" type="presOf" srcId="{EFAC5BF8-63FF-4332-AEAC-871A824C3D53}" destId="{BA8F4022-D68C-4E87-8CDB-6D5E4D987C07}" srcOrd="0" destOrd="0" presId="urn:microsoft.com/office/officeart/2005/8/layout/hierarchy4"/>
    <dgm:cxn modelId="{E4CD2850-38F7-4536-82D6-4F7AFB68F025}" type="presOf" srcId="{E6ACCF72-DAD4-4961-BADD-9FDB96817097}" destId="{29811343-4182-4D1E-868D-C95F6F513E86}" srcOrd="0" destOrd="0" presId="urn:microsoft.com/office/officeart/2005/8/layout/hierarchy4"/>
    <dgm:cxn modelId="{914179CA-2DB3-40BF-AA30-2F3F41398D24}" srcId="{2DC0BF06-C09A-400F-A694-D8214B033A05}" destId="{E6ACCF72-DAD4-4961-BADD-9FDB96817097}" srcOrd="3" destOrd="0" parTransId="{4D4F2A6C-0091-48D7-B70B-DBBC30C859A9}" sibTransId="{80AC794C-C122-407E-9045-0E86A6FC7482}"/>
    <dgm:cxn modelId="{35A423CF-C942-4C5F-817D-0921DD804A03}" type="presOf" srcId="{EE0BE14A-358C-45AB-992F-5FE94DD302EA}" destId="{E5A5F23C-289D-4953-B0BB-8EDC65B46E01}" srcOrd="0" destOrd="0" presId="urn:microsoft.com/office/officeart/2005/8/layout/hierarchy4"/>
    <dgm:cxn modelId="{CC7CEA37-1DA5-41BA-BDF6-340CA8936152}" type="presOf" srcId="{B74920C3-AF66-4C21-973D-C56F98731616}" destId="{A69FED99-EE48-4449-BA23-74796B5425FE}" srcOrd="0" destOrd="0" presId="urn:microsoft.com/office/officeart/2005/8/layout/hierarchy4"/>
    <dgm:cxn modelId="{4CD6F9B3-C5CB-4A97-820C-E0E734D3E3D2}" type="presOf" srcId="{2DC0BF06-C09A-400F-A694-D8214B033A05}" destId="{DA77BB42-C26D-41DB-B90A-C95D8090F760}" srcOrd="0" destOrd="0" presId="urn:microsoft.com/office/officeart/2005/8/layout/hierarchy4"/>
    <dgm:cxn modelId="{A4EBF97E-1B68-4166-BC4F-DD2D4F05A38F}" srcId="{B9A4EFC6-4E21-47B8-A190-774A443550EF}" destId="{A870E317-7CD0-419A-81D4-C9880B9FC69C}" srcOrd="0" destOrd="0" parTransId="{556C1533-AE6F-4DEA-BF2F-C1E5D2202402}" sibTransId="{661CF255-FC83-4827-9F6A-3EF01698E4EF}"/>
    <dgm:cxn modelId="{D9165D8F-E05C-4E09-92B8-8A0310C47568}" srcId="{2DC0BF06-C09A-400F-A694-D8214B033A05}" destId="{EE0BE14A-358C-45AB-992F-5FE94DD302EA}" srcOrd="2" destOrd="0" parTransId="{C0F7CA4F-2965-4D46-928C-05B77B8235E8}" sibTransId="{11406B17-32F0-4FF7-927C-0B6DB7F57E91}"/>
    <dgm:cxn modelId="{9E9AF14C-C698-4A20-868F-D4EE95A026D3}" type="presOf" srcId="{B9A4EFC6-4E21-47B8-A190-774A443550EF}" destId="{5D0DEF9F-3E1B-4888-A324-DA5B47F5C249}" srcOrd="0" destOrd="0" presId="urn:microsoft.com/office/officeart/2005/8/layout/hierarchy4"/>
    <dgm:cxn modelId="{2D95E308-287B-493C-95B8-E927103F124E}" srcId="{B74920C3-AF66-4C21-973D-C56F98731616}" destId="{DBD5543C-4AB8-454A-89BD-1B09AC94EF23}" srcOrd="0" destOrd="0" parTransId="{3C300DCB-6B42-4365-B713-E288B2FA036E}" sibTransId="{25A00B1E-754D-4487-8801-F056055EA414}"/>
    <dgm:cxn modelId="{448B4715-5271-43FE-A350-F512F93173C4}" srcId="{DBD5543C-4AB8-454A-89BD-1B09AC94EF23}" destId="{2DC0BF06-C09A-400F-A694-D8214B033A05}" srcOrd="0" destOrd="0" parTransId="{753F1274-DC5A-43D8-B068-9CBDEBD006E2}" sibTransId="{B61D9A3D-3540-4F91-A20A-B4398612B9D3}"/>
    <dgm:cxn modelId="{60A7F9AF-2754-4EBE-8BAB-5D79D82B82AF}" type="presOf" srcId="{A870E317-7CD0-419A-81D4-C9880B9FC69C}" destId="{0B3954C1-8D63-4E41-8A53-641CA7D9443A}" srcOrd="0" destOrd="0" presId="urn:microsoft.com/office/officeart/2005/8/layout/hierarchy4"/>
    <dgm:cxn modelId="{F233AD28-4456-45F3-825E-C8F48CCEDC57}" type="presParOf" srcId="{A69FED99-EE48-4449-BA23-74796B5425FE}" destId="{3845B557-64EB-4C98-A465-1C627DD934C5}" srcOrd="0" destOrd="0" presId="urn:microsoft.com/office/officeart/2005/8/layout/hierarchy4"/>
    <dgm:cxn modelId="{CF5088E0-01BF-4040-BE63-C1B85A53357C}" type="presParOf" srcId="{3845B557-64EB-4C98-A465-1C627DD934C5}" destId="{E378466A-AB6A-4CBF-8273-9DA157B8D51B}" srcOrd="0" destOrd="0" presId="urn:microsoft.com/office/officeart/2005/8/layout/hierarchy4"/>
    <dgm:cxn modelId="{7A64D74A-D237-4EFD-95FC-E36FD174BAC3}" type="presParOf" srcId="{3845B557-64EB-4C98-A465-1C627DD934C5}" destId="{5406CD59-30D3-4B82-919B-8B4AB1F09FDD}" srcOrd="1" destOrd="0" presId="urn:microsoft.com/office/officeart/2005/8/layout/hierarchy4"/>
    <dgm:cxn modelId="{05253794-E82E-47D5-9930-CD80D2CF6C87}" type="presParOf" srcId="{3845B557-64EB-4C98-A465-1C627DD934C5}" destId="{E5F16A50-C0DA-4A09-A40E-50F11C9300D6}" srcOrd="2" destOrd="0" presId="urn:microsoft.com/office/officeart/2005/8/layout/hierarchy4"/>
    <dgm:cxn modelId="{E89C552A-8374-4A16-975F-E825A0F7AAA0}" type="presParOf" srcId="{E5F16A50-C0DA-4A09-A40E-50F11C9300D6}" destId="{17ECDC34-2BDC-46E9-B5A8-1262602FF7B7}" srcOrd="0" destOrd="0" presId="urn:microsoft.com/office/officeart/2005/8/layout/hierarchy4"/>
    <dgm:cxn modelId="{4B3D332D-A896-44F0-B2D8-5B3F1CA15300}" type="presParOf" srcId="{17ECDC34-2BDC-46E9-B5A8-1262602FF7B7}" destId="{DA77BB42-C26D-41DB-B90A-C95D8090F760}" srcOrd="0" destOrd="0" presId="urn:microsoft.com/office/officeart/2005/8/layout/hierarchy4"/>
    <dgm:cxn modelId="{9D1B17BF-163F-48DF-AB96-2DB2F6D73CDC}" type="presParOf" srcId="{17ECDC34-2BDC-46E9-B5A8-1262602FF7B7}" destId="{15C34B57-F55A-49AE-BE95-9A47E1258677}" srcOrd="1" destOrd="0" presId="urn:microsoft.com/office/officeart/2005/8/layout/hierarchy4"/>
    <dgm:cxn modelId="{71C13D89-13C2-4CCE-940A-E48D2DBF6871}" type="presParOf" srcId="{17ECDC34-2BDC-46E9-B5A8-1262602FF7B7}" destId="{4446045C-12BB-4710-956C-8CC990AE6177}" srcOrd="2" destOrd="0" presId="urn:microsoft.com/office/officeart/2005/8/layout/hierarchy4"/>
    <dgm:cxn modelId="{60CE1754-F2B9-4CD7-AADC-EABDEEB97ED4}" type="presParOf" srcId="{4446045C-12BB-4710-956C-8CC990AE6177}" destId="{B73CBAC7-080D-4F5B-8618-BF4ACD85E1FC}" srcOrd="0" destOrd="0" presId="urn:microsoft.com/office/officeart/2005/8/layout/hierarchy4"/>
    <dgm:cxn modelId="{F7B5A832-DB50-472A-9E84-A854E8B8875F}" type="presParOf" srcId="{B73CBAC7-080D-4F5B-8618-BF4ACD85E1FC}" destId="{BD19D06B-5F97-432C-A2BE-7FD64C4FCC92}" srcOrd="0" destOrd="0" presId="urn:microsoft.com/office/officeart/2005/8/layout/hierarchy4"/>
    <dgm:cxn modelId="{1B4F1397-5DDE-4D1C-84B3-76D47DC8E46B}" type="presParOf" srcId="{B73CBAC7-080D-4F5B-8618-BF4ACD85E1FC}" destId="{F5DF554B-6744-4CFF-9D42-00D41BF972AE}" srcOrd="1" destOrd="0" presId="urn:microsoft.com/office/officeart/2005/8/layout/hierarchy4"/>
    <dgm:cxn modelId="{03D380C0-2F93-49D8-B223-7B6D53F6A42F}" type="presParOf" srcId="{4446045C-12BB-4710-956C-8CC990AE6177}" destId="{B41ED228-CB77-4029-8451-5483B8796F51}" srcOrd="1" destOrd="0" presId="urn:microsoft.com/office/officeart/2005/8/layout/hierarchy4"/>
    <dgm:cxn modelId="{86A3D568-FB6D-42DF-A97E-28963A0E97CC}" type="presParOf" srcId="{4446045C-12BB-4710-956C-8CC990AE6177}" destId="{764AA6BF-0C4F-418C-991F-12F383124572}" srcOrd="2" destOrd="0" presId="urn:microsoft.com/office/officeart/2005/8/layout/hierarchy4"/>
    <dgm:cxn modelId="{117EE1FE-FC38-42FD-B8C6-CAD3C01474C1}" type="presParOf" srcId="{764AA6BF-0C4F-418C-991F-12F383124572}" destId="{BA8F4022-D68C-4E87-8CDB-6D5E4D987C07}" srcOrd="0" destOrd="0" presId="urn:microsoft.com/office/officeart/2005/8/layout/hierarchy4"/>
    <dgm:cxn modelId="{B00D9641-279A-4C32-9B16-436578C687F4}" type="presParOf" srcId="{764AA6BF-0C4F-418C-991F-12F383124572}" destId="{504E465B-57FC-4293-8942-14F5E3782FBA}" srcOrd="1" destOrd="0" presId="urn:microsoft.com/office/officeart/2005/8/layout/hierarchy4"/>
    <dgm:cxn modelId="{21BAC33E-B3B5-4915-A73B-3CC480FE82CA}" type="presParOf" srcId="{4446045C-12BB-4710-956C-8CC990AE6177}" destId="{7BFDFC02-642A-4FF1-9F30-DC615D00985E}" srcOrd="3" destOrd="0" presId="urn:microsoft.com/office/officeart/2005/8/layout/hierarchy4"/>
    <dgm:cxn modelId="{8F2AFC76-EB36-43FA-BAB2-F6C45DD3D070}" type="presParOf" srcId="{4446045C-12BB-4710-956C-8CC990AE6177}" destId="{D87EDF75-1006-4E73-8740-1C84CEACB79E}" srcOrd="4" destOrd="0" presId="urn:microsoft.com/office/officeart/2005/8/layout/hierarchy4"/>
    <dgm:cxn modelId="{FE67D020-AE0A-44F5-B61D-7274C3963134}" type="presParOf" srcId="{D87EDF75-1006-4E73-8740-1C84CEACB79E}" destId="{E5A5F23C-289D-4953-B0BB-8EDC65B46E01}" srcOrd="0" destOrd="0" presId="urn:microsoft.com/office/officeart/2005/8/layout/hierarchy4"/>
    <dgm:cxn modelId="{736A3117-3B0C-4D36-B725-BC85F326AC7B}" type="presParOf" srcId="{D87EDF75-1006-4E73-8740-1C84CEACB79E}" destId="{A83DF05E-FBA0-4193-B7BC-CBF959DFCD69}" srcOrd="1" destOrd="0" presId="urn:microsoft.com/office/officeart/2005/8/layout/hierarchy4"/>
    <dgm:cxn modelId="{8B178B0F-0E6D-4750-814B-A9B619D76509}" type="presParOf" srcId="{4446045C-12BB-4710-956C-8CC990AE6177}" destId="{312D4016-AB71-4848-9204-9260A512E746}" srcOrd="5" destOrd="0" presId="urn:microsoft.com/office/officeart/2005/8/layout/hierarchy4"/>
    <dgm:cxn modelId="{FED2FE98-7B4C-45F4-A404-5C6483A40FC8}" type="presParOf" srcId="{4446045C-12BB-4710-956C-8CC990AE6177}" destId="{EF7CA87B-26CF-47C6-91EF-BF3506AA9FFB}" srcOrd="6" destOrd="0" presId="urn:microsoft.com/office/officeart/2005/8/layout/hierarchy4"/>
    <dgm:cxn modelId="{96A1A21D-0E5D-4E91-B238-9159A3214C1D}" type="presParOf" srcId="{EF7CA87B-26CF-47C6-91EF-BF3506AA9FFB}" destId="{29811343-4182-4D1E-868D-C95F6F513E86}" srcOrd="0" destOrd="0" presId="urn:microsoft.com/office/officeart/2005/8/layout/hierarchy4"/>
    <dgm:cxn modelId="{3233D70B-EF5A-441D-9227-71832DF2A5AC}" type="presParOf" srcId="{EF7CA87B-26CF-47C6-91EF-BF3506AA9FFB}" destId="{5587EB26-6292-4228-B84C-2178F6AC977D}" srcOrd="1" destOrd="0" presId="urn:microsoft.com/office/officeart/2005/8/layout/hierarchy4"/>
    <dgm:cxn modelId="{94773A1E-B2E6-4AC6-80A0-D81C270E341B}" type="presParOf" srcId="{E5F16A50-C0DA-4A09-A40E-50F11C9300D6}" destId="{D0A28B55-5B9D-4489-9E85-557BDA49950B}" srcOrd="1" destOrd="0" presId="urn:microsoft.com/office/officeart/2005/8/layout/hierarchy4"/>
    <dgm:cxn modelId="{3E7BF21B-0DD5-4923-8E9C-982B49D31C31}" type="presParOf" srcId="{E5F16A50-C0DA-4A09-A40E-50F11C9300D6}" destId="{AD41B8CC-F9A0-4A9B-A832-8FEA24121C14}" srcOrd="2" destOrd="0" presId="urn:microsoft.com/office/officeart/2005/8/layout/hierarchy4"/>
    <dgm:cxn modelId="{48D48D10-BD9B-4855-8DAF-5BC118C9C7EB}" type="presParOf" srcId="{AD41B8CC-F9A0-4A9B-A832-8FEA24121C14}" destId="{5D0DEF9F-3E1B-4888-A324-DA5B47F5C249}" srcOrd="0" destOrd="0" presId="urn:microsoft.com/office/officeart/2005/8/layout/hierarchy4"/>
    <dgm:cxn modelId="{4C6399A3-4359-4812-973E-8D1F1BA90AAC}" type="presParOf" srcId="{AD41B8CC-F9A0-4A9B-A832-8FEA24121C14}" destId="{0266BD9C-4668-4EE1-A764-DAC05CB2D7FB}" srcOrd="1" destOrd="0" presId="urn:microsoft.com/office/officeart/2005/8/layout/hierarchy4"/>
    <dgm:cxn modelId="{CE12FC1E-CDB0-424C-A642-5649CFF2F5F0}" type="presParOf" srcId="{AD41B8CC-F9A0-4A9B-A832-8FEA24121C14}" destId="{3DC1A028-BD6A-4A00-ABEF-1FE8E0B338F6}" srcOrd="2" destOrd="0" presId="urn:microsoft.com/office/officeart/2005/8/layout/hierarchy4"/>
    <dgm:cxn modelId="{9F16945D-D59B-4B00-929C-88E4FAEBED09}" type="presParOf" srcId="{3DC1A028-BD6A-4A00-ABEF-1FE8E0B338F6}" destId="{59769A34-5C86-4211-BFE2-C24ABDFA45D7}" srcOrd="0" destOrd="0" presId="urn:microsoft.com/office/officeart/2005/8/layout/hierarchy4"/>
    <dgm:cxn modelId="{539C1E49-8B92-4A2D-8FCC-B2E4D8C74132}" type="presParOf" srcId="{59769A34-5C86-4211-BFE2-C24ABDFA45D7}" destId="{0B3954C1-8D63-4E41-8A53-641CA7D9443A}" srcOrd="0" destOrd="0" presId="urn:microsoft.com/office/officeart/2005/8/layout/hierarchy4"/>
    <dgm:cxn modelId="{FF3389DF-619A-4FF5-8951-B4FB8A2194AF}" type="presParOf" srcId="{59769A34-5C86-4211-BFE2-C24ABDFA45D7}" destId="{A3D791C3-C42F-49F8-A12C-C4A89054068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A762F-97E0-4FE9-8C39-903AE292E2BF}" type="doc">
      <dgm:prSet loTypeId="urn:microsoft.com/office/officeart/2005/8/layout/lProcess2" loCatId="list" qsTypeId="urn:microsoft.com/office/officeart/2005/8/quickstyle/3d3" qsCatId="3D" csTypeId="urn:microsoft.com/office/officeart/2005/8/colors/colorful4" csCatId="colorful" phldr="1"/>
      <dgm:spPr/>
      <dgm:t>
        <a:bodyPr/>
        <a:lstStyle/>
        <a:p>
          <a:endParaRPr lang="es-EC"/>
        </a:p>
      </dgm:t>
    </dgm:pt>
    <dgm:pt modelId="{045CA44E-DA65-42A2-AA41-A08BDE37368B}">
      <dgm:prSet phldrT="[Texto]" custT="1"/>
      <dgm:spPr/>
      <dgm:t>
        <a:bodyPr/>
        <a:lstStyle/>
        <a:p>
          <a:r>
            <a:rPr lang="es-EC" sz="2800" b="1" dirty="0" smtClean="0"/>
            <a:t>1.5 </a:t>
          </a:r>
          <a:r>
            <a:rPr lang="es-EC" sz="2000" b="1" dirty="0" smtClean="0"/>
            <a:t>JUSTIFICACIÓN DE LA INVESTIGACIÓN</a:t>
          </a:r>
          <a:endParaRPr lang="es-EC" sz="2800" b="1" dirty="0"/>
        </a:p>
      </dgm:t>
    </dgm:pt>
    <dgm:pt modelId="{460DD508-8128-468F-A8D9-C5B7C96F38F9}" type="parTrans" cxnId="{9B32EC4B-BBE5-49A4-97DF-BD54ECE2208A}">
      <dgm:prSet/>
      <dgm:spPr/>
      <dgm:t>
        <a:bodyPr/>
        <a:lstStyle/>
        <a:p>
          <a:endParaRPr lang="es-EC"/>
        </a:p>
      </dgm:t>
    </dgm:pt>
    <dgm:pt modelId="{3D99B706-3C15-424D-AA20-31D5FA45A07D}" type="sibTrans" cxnId="{9B32EC4B-BBE5-49A4-97DF-BD54ECE2208A}">
      <dgm:prSet/>
      <dgm:spPr/>
      <dgm:t>
        <a:bodyPr/>
        <a:lstStyle/>
        <a:p>
          <a:endParaRPr lang="es-EC"/>
        </a:p>
      </dgm:t>
    </dgm:pt>
    <dgm:pt modelId="{9D36CAF8-A1DB-4902-8F9C-88532007480D}">
      <dgm:prSet phldrT="[Texto]" custT="1"/>
      <dgm:spPr/>
      <dgm:t>
        <a:bodyPr/>
        <a:lstStyle/>
        <a:p>
          <a:pPr algn="just"/>
          <a:r>
            <a:rPr lang="es-EC" sz="1600" b="1" dirty="0" smtClean="0">
              <a:solidFill>
                <a:schemeClr val="tx1"/>
              </a:solidFill>
            </a:rPr>
            <a:t>La ESMIL ha mejorado su enseñanza y doctrina en los últimos años.</a:t>
          </a:r>
        </a:p>
      </dgm:t>
    </dgm:pt>
    <dgm:pt modelId="{588389A2-8730-4B30-823A-09C05AEA2AC0}" type="parTrans" cxnId="{B3C169C1-DF27-41E4-8B35-63E94B764267}">
      <dgm:prSet/>
      <dgm:spPr/>
      <dgm:t>
        <a:bodyPr/>
        <a:lstStyle/>
        <a:p>
          <a:endParaRPr lang="es-EC"/>
        </a:p>
      </dgm:t>
    </dgm:pt>
    <dgm:pt modelId="{78EF0C97-7445-4254-9AB9-92E1ED1F369A}" type="sibTrans" cxnId="{B3C169C1-DF27-41E4-8B35-63E94B764267}">
      <dgm:prSet/>
      <dgm:spPr/>
      <dgm:t>
        <a:bodyPr/>
        <a:lstStyle/>
        <a:p>
          <a:endParaRPr lang="es-EC"/>
        </a:p>
      </dgm:t>
    </dgm:pt>
    <dgm:pt modelId="{6A7ACF10-52AD-424D-848E-5418816A0C11}">
      <dgm:prSet phldrT="[Texto]" custT="1"/>
      <dgm:spPr/>
      <dgm:t>
        <a:bodyPr/>
        <a:lstStyle/>
        <a:p>
          <a:pPr algn="just"/>
          <a:r>
            <a:rPr lang="es-EC" sz="1400" b="1" dirty="0" smtClean="0">
              <a:solidFill>
                <a:schemeClr val="tx1"/>
              </a:solidFill>
            </a:rPr>
            <a:t>Conocer a plenitud el perfil que debe tener el cadete  tomando en cuenta:</a:t>
          </a:r>
        </a:p>
        <a:p>
          <a:pPr algn="just"/>
          <a:r>
            <a:rPr lang="es-EC" sz="1400" b="1" dirty="0" smtClean="0">
              <a:solidFill>
                <a:schemeClr val="tx1"/>
              </a:solidFill>
            </a:rPr>
            <a:t>Vocación por la vida militar</a:t>
          </a:r>
        </a:p>
        <a:p>
          <a:pPr algn="just"/>
          <a:r>
            <a:rPr lang="es-EC" sz="1400" b="1" dirty="0" smtClean="0">
              <a:solidFill>
                <a:schemeClr val="tx1"/>
              </a:solidFill>
            </a:rPr>
            <a:t>Aptitud  de liderazgo</a:t>
          </a:r>
        </a:p>
        <a:p>
          <a:pPr algn="just"/>
          <a:r>
            <a:rPr lang="es-EC" sz="1400" b="1" dirty="0" smtClean="0">
              <a:solidFill>
                <a:schemeClr val="tx1"/>
              </a:solidFill>
            </a:rPr>
            <a:t>Buena salud física</a:t>
          </a:r>
        </a:p>
      </dgm:t>
    </dgm:pt>
    <dgm:pt modelId="{1C386196-3E1B-45C5-AEDF-74BEAE1FBBDB}" type="parTrans" cxnId="{F5F3918C-6D7D-4AB8-A903-53522C1BD8C5}">
      <dgm:prSet/>
      <dgm:spPr/>
      <dgm:t>
        <a:bodyPr/>
        <a:lstStyle/>
        <a:p>
          <a:endParaRPr lang="es-EC"/>
        </a:p>
      </dgm:t>
    </dgm:pt>
    <dgm:pt modelId="{6AF9E4A4-9D62-4C01-9A6D-8D353873941D}" type="sibTrans" cxnId="{F5F3918C-6D7D-4AB8-A903-53522C1BD8C5}">
      <dgm:prSet/>
      <dgm:spPr/>
      <dgm:t>
        <a:bodyPr/>
        <a:lstStyle/>
        <a:p>
          <a:endParaRPr lang="es-EC"/>
        </a:p>
      </dgm:t>
    </dgm:pt>
    <dgm:pt modelId="{E8D0E9DB-D2CD-484B-A644-C1C71F257714}">
      <dgm:prSet phldrT="[Texto]"/>
      <dgm:spPr/>
      <dgm:t>
        <a:bodyPr/>
        <a:lstStyle/>
        <a:p>
          <a:r>
            <a:rPr lang="es-EC" b="1" dirty="0" smtClean="0"/>
            <a:t>1.6 HIPÓTESIS DE INVESTIGACIÓN</a:t>
          </a:r>
          <a:endParaRPr lang="es-EC" b="1" dirty="0"/>
        </a:p>
      </dgm:t>
    </dgm:pt>
    <dgm:pt modelId="{AEDCAA1B-AB88-4D2A-87F0-D6DA492FA868}" type="parTrans" cxnId="{81A0FE59-1AEE-4FAB-874C-F1EDFDE8A5FA}">
      <dgm:prSet/>
      <dgm:spPr/>
      <dgm:t>
        <a:bodyPr/>
        <a:lstStyle/>
        <a:p>
          <a:endParaRPr lang="es-EC"/>
        </a:p>
      </dgm:t>
    </dgm:pt>
    <dgm:pt modelId="{BDEB9793-99F8-48B4-B9DE-02D661EBD7B7}" type="sibTrans" cxnId="{81A0FE59-1AEE-4FAB-874C-F1EDFDE8A5FA}">
      <dgm:prSet/>
      <dgm:spPr/>
      <dgm:t>
        <a:bodyPr/>
        <a:lstStyle/>
        <a:p>
          <a:endParaRPr lang="es-EC"/>
        </a:p>
      </dgm:t>
    </dgm:pt>
    <dgm:pt modelId="{CA8447EA-A5E0-45A5-9D3F-5269B4E20BB6}">
      <dgm:prSet phldrT="[Texto]" custT="1"/>
      <dgm:spPr/>
      <dgm:t>
        <a:bodyPr/>
        <a:lstStyle/>
        <a:p>
          <a:r>
            <a:rPr lang="es-EC" sz="1400" b="1" dirty="0" smtClean="0">
              <a:solidFill>
                <a:schemeClr val="tx1"/>
              </a:solidFill>
            </a:rPr>
            <a:t>El perfil del Cadete de la ESMIL “Eloy Alfaro” cumple con las exigencias y requisitos que demanda la Escuela según la formación y experiencia adquirida durante los cuatro años de formación.</a:t>
          </a:r>
          <a:endParaRPr lang="es-EC" sz="1400" b="1" dirty="0">
            <a:solidFill>
              <a:schemeClr val="tx1"/>
            </a:solidFill>
          </a:endParaRPr>
        </a:p>
      </dgm:t>
    </dgm:pt>
    <dgm:pt modelId="{5E300BE0-01AF-4298-9B44-3FEE46B99566}" type="parTrans" cxnId="{DC6165E8-9813-4BB7-860A-C68A53E3869F}">
      <dgm:prSet/>
      <dgm:spPr/>
      <dgm:t>
        <a:bodyPr/>
        <a:lstStyle/>
        <a:p>
          <a:endParaRPr lang="es-EC"/>
        </a:p>
      </dgm:t>
    </dgm:pt>
    <dgm:pt modelId="{4F948EE4-6D8D-4E73-BE7D-CDFDA4F39166}" type="sibTrans" cxnId="{DC6165E8-9813-4BB7-860A-C68A53E3869F}">
      <dgm:prSet/>
      <dgm:spPr/>
      <dgm:t>
        <a:bodyPr/>
        <a:lstStyle/>
        <a:p>
          <a:endParaRPr lang="es-EC"/>
        </a:p>
      </dgm:t>
    </dgm:pt>
    <dgm:pt modelId="{1AA0162F-5A8C-4F58-8682-03C6ED840D96}">
      <dgm:prSet phldrT="[Texto]" custT="1"/>
      <dgm:spPr/>
      <dgm:t>
        <a:bodyPr/>
        <a:lstStyle/>
        <a:p>
          <a:r>
            <a:rPr lang="es-EC" sz="1400" b="1" dirty="0" smtClean="0">
              <a:solidFill>
                <a:schemeClr val="tx1"/>
              </a:solidFill>
            </a:rPr>
            <a:t>VARIABLE DEPENDIENTE</a:t>
          </a:r>
        </a:p>
        <a:p>
          <a:r>
            <a:rPr lang="es-EC" sz="1400" b="1" dirty="0" smtClean="0">
              <a:solidFill>
                <a:schemeClr val="tx1"/>
              </a:solidFill>
            </a:rPr>
            <a:t>Perfil del Cadete de la ESMIL “Eloy Alfaro”</a:t>
          </a:r>
        </a:p>
        <a:p>
          <a:r>
            <a:rPr lang="es-EC" sz="1400" b="1" dirty="0" smtClean="0">
              <a:solidFill>
                <a:schemeClr val="tx1"/>
              </a:solidFill>
            </a:rPr>
            <a:t>VARIABLE INDEPENDIENTE</a:t>
          </a:r>
        </a:p>
        <a:p>
          <a:r>
            <a:rPr lang="es-EC" sz="1400" b="1" dirty="0" smtClean="0">
              <a:solidFill>
                <a:schemeClr val="tx1"/>
              </a:solidFill>
            </a:rPr>
            <a:t>Desarrollo profesional</a:t>
          </a:r>
          <a:endParaRPr lang="es-EC" sz="1400" b="1" dirty="0">
            <a:solidFill>
              <a:schemeClr val="tx1"/>
            </a:solidFill>
          </a:endParaRPr>
        </a:p>
      </dgm:t>
    </dgm:pt>
    <dgm:pt modelId="{51FAB306-A5E1-482D-A64E-824D528DD65E}" type="parTrans" cxnId="{0A172392-FD2D-43AB-922F-E43C3428EB53}">
      <dgm:prSet/>
      <dgm:spPr/>
      <dgm:t>
        <a:bodyPr/>
        <a:lstStyle/>
        <a:p>
          <a:endParaRPr lang="es-EC"/>
        </a:p>
      </dgm:t>
    </dgm:pt>
    <dgm:pt modelId="{7CC72607-8039-497D-916D-AB2BD84C873A}" type="sibTrans" cxnId="{0A172392-FD2D-43AB-922F-E43C3428EB53}">
      <dgm:prSet/>
      <dgm:spPr/>
      <dgm:t>
        <a:bodyPr/>
        <a:lstStyle/>
        <a:p>
          <a:endParaRPr lang="es-EC"/>
        </a:p>
      </dgm:t>
    </dgm:pt>
    <dgm:pt modelId="{7E06A0C9-BC07-4095-950B-4F13EB0D90B6}">
      <dgm:prSet phldrT="[Texto]" custT="1"/>
      <dgm:spPr/>
      <dgm:t>
        <a:bodyPr/>
        <a:lstStyle/>
        <a:p>
          <a:r>
            <a:rPr lang="es-EC" sz="1700" b="1" dirty="0" smtClean="0"/>
            <a:t>1. 7 OPERACIONALIZACION DE LAS VARIABLES</a:t>
          </a:r>
          <a:endParaRPr lang="es-EC" sz="1700" dirty="0"/>
        </a:p>
      </dgm:t>
    </dgm:pt>
    <dgm:pt modelId="{E1534359-899A-41D4-80E3-31B50E61632A}" type="parTrans" cxnId="{EEF3C90A-01C0-4984-A3CC-08F0F7BD8885}">
      <dgm:prSet/>
      <dgm:spPr/>
      <dgm:t>
        <a:bodyPr/>
        <a:lstStyle/>
        <a:p>
          <a:endParaRPr lang="es-EC"/>
        </a:p>
      </dgm:t>
    </dgm:pt>
    <dgm:pt modelId="{B8C0B2B3-5C9E-491F-8495-7BB2AED8639B}" type="sibTrans" cxnId="{EEF3C90A-01C0-4984-A3CC-08F0F7BD8885}">
      <dgm:prSet/>
      <dgm:spPr/>
      <dgm:t>
        <a:bodyPr/>
        <a:lstStyle/>
        <a:p>
          <a:endParaRPr lang="es-EC"/>
        </a:p>
      </dgm:t>
    </dgm:pt>
    <dgm:pt modelId="{9FC18F94-9AF5-4836-A51B-90B5B16FCD91}">
      <dgm:prSet phldrT="[Texto]" custT="1"/>
      <dgm:spPr/>
      <dgm:t>
        <a:bodyPr/>
        <a:lstStyle/>
        <a:p>
          <a:pPr algn="l"/>
          <a:r>
            <a:rPr lang="es-EC" sz="1600" b="1" dirty="0" smtClean="0">
              <a:solidFill>
                <a:schemeClr val="tx1"/>
              </a:solidFill>
            </a:rPr>
            <a:t>PERFIL DEL CADETE:</a:t>
          </a:r>
        </a:p>
        <a:p>
          <a:pPr algn="ctr"/>
          <a:r>
            <a:rPr lang="es-EC" sz="1600" b="1" dirty="0" smtClean="0">
              <a:solidFill>
                <a:schemeClr val="tx1"/>
              </a:solidFill>
            </a:rPr>
            <a:t>Liderazgo</a:t>
          </a:r>
        </a:p>
        <a:p>
          <a:pPr algn="ctr"/>
          <a:r>
            <a:rPr lang="es-EC" sz="1600" b="1" dirty="0" smtClean="0">
              <a:solidFill>
                <a:schemeClr val="tx1"/>
              </a:solidFill>
            </a:rPr>
            <a:t>Fortaleza Física</a:t>
          </a:r>
        </a:p>
        <a:p>
          <a:pPr algn="ctr"/>
          <a:r>
            <a:rPr lang="es-EC" sz="1600" b="1" dirty="0" smtClean="0">
              <a:solidFill>
                <a:schemeClr val="tx1"/>
              </a:solidFill>
            </a:rPr>
            <a:t>Disciplina</a:t>
          </a:r>
        </a:p>
        <a:p>
          <a:pPr algn="ctr"/>
          <a:r>
            <a:rPr lang="es-EC" sz="1600" b="1" dirty="0" smtClean="0">
              <a:solidFill>
                <a:schemeClr val="tx1"/>
              </a:solidFill>
            </a:rPr>
            <a:t>Comunicación</a:t>
          </a:r>
        </a:p>
        <a:p>
          <a:pPr algn="ctr"/>
          <a:endParaRPr lang="es-EC" sz="1200" dirty="0"/>
        </a:p>
      </dgm:t>
    </dgm:pt>
    <dgm:pt modelId="{7DFF6855-0115-42AD-B821-1FA0C63E69E8}" type="parTrans" cxnId="{7800B4C9-A7F1-469D-BF99-E7736D20FC1E}">
      <dgm:prSet/>
      <dgm:spPr/>
      <dgm:t>
        <a:bodyPr/>
        <a:lstStyle/>
        <a:p>
          <a:endParaRPr lang="es-EC"/>
        </a:p>
      </dgm:t>
    </dgm:pt>
    <dgm:pt modelId="{ED344FDE-8D3D-4C8A-B9E9-25F3B33E77AF}" type="sibTrans" cxnId="{7800B4C9-A7F1-469D-BF99-E7736D20FC1E}">
      <dgm:prSet/>
      <dgm:spPr/>
      <dgm:t>
        <a:bodyPr/>
        <a:lstStyle/>
        <a:p>
          <a:endParaRPr lang="es-EC"/>
        </a:p>
      </dgm:t>
    </dgm:pt>
    <dgm:pt modelId="{12EF7525-8228-4AE5-AA7F-0A1A6111C80A}">
      <dgm:prSet phldrT="[Texto]" custT="1"/>
      <dgm:spPr/>
      <dgm:t>
        <a:bodyPr/>
        <a:lstStyle/>
        <a:p>
          <a:pPr algn="just"/>
          <a:r>
            <a:rPr lang="es-EC" sz="1600" b="1" dirty="0" smtClean="0">
              <a:solidFill>
                <a:schemeClr val="tx1"/>
              </a:solidFill>
            </a:rPr>
            <a:t>DESARROLLO PROFESIONAL:</a:t>
          </a:r>
        </a:p>
        <a:p>
          <a:pPr algn="ctr"/>
          <a:r>
            <a:rPr lang="es-EC" sz="1600" b="1" dirty="0" smtClean="0">
              <a:solidFill>
                <a:schemeClr val="tx1"/>
              </a:solidFill>
            </a:rPr>
            <a:t>Ciencias Humanísticas</a:t>
          </a:r>
        </a:p>
        <a:p>
          <a:pPr algn="ctr"/>
          <a:r>
            <a:rPr lang="es-EC" sz="1600" b="1" dirty="0" smtClean="0">
              <a:solidFill>
                <a:schemeClr val="tx1"/>
              </a:solidFill>
            </a:rPr>
            <a:t>Ciencias  Militares</a:t>
          </a:r>
        </a:p>
        <a:p>
          <a:pPr algn="ctr"/>
          <a:r>
            <a:rPr lang="es-EC" sz="1600" b="1" dirty="0" smtClean="0">
              <a:solidFill>
                <a:schemeClr val="tx1"/>
              </a:solidFill>
            </a:rPr>
            <a:t>Cultura Física</a:t>
          </a:r>
        </a:p>
        <a:p>
          <a:pPr algn="ctr"/>
          <a:r>
            <a:rPr lang="es-EC" sz="1600" b="1" dirty="0" smtClean="0">
              <a:solidFill>
                <a:schemeClr val="tx1"/>
              </a:solidFill>
            </a:rPr>
            <a:t>Valores</a:t>
          </a:r>
        </a:p>
      </dgm:t>
    </dgm:pt>
    <dgm:pt modelId="{6C0FA5D4-57D0-4CCE-82EF-4BF5FA1F1664}" type="parTrans" cxnId="{5440C9F9-EC3D-4F23-81D8-332E02411AC8}">
      <dgm:prSet/>
      <dgm:spPr/>
      <dgm:t>
        <a:bodyPr/>
        <a:lstStyle/>
        <a:p>
          <a:endParaRPr lang="es-EC"/>
        </a:p>
      </dgm:t>
    </dgm:pt>
    <dgm:pt modelId="{340FED07-8EC8-41EE-BA2F-BF65221BE20E}" type="sibTrans" cxnId="{5440C9F9-EC3D-4F23-81D8-332E02411AC8}">
      <dgm:prSet/>
      <dgm:spPr/>
      <dgm:t>
        <a:bodyPr/>
        <a:lstStyle/>
        <a:p>
          <a:endParaRPr lang="es-EC"/>
        </a:p>
      </dgm:t>
    </dgm:pt>
    <dgm:pt modelId="{8DA34768-BA8F-4A6B-BD15-6F10B3FE6936}" type="pres">
      <dgm:prSet presAssocID="{27CA762F-97E0-4FE9-8C39-903AE292E2BF}" presName="theList" presStyleCnt="0">
        <dgm:presLayoutVars>
          <dgm:dir/>
          <dgm:animLvl val="lvl"/>
          <dgm:resizeHandles val="exact"/>
        </dgm:presLayoutVars>
      </dgm:prSet>
      <dgm:spPr/>
      <dgm:t>
        <a:bodyPr/>
        <a:lstStyle/>
        <a:p>
          <a:endParaRPr lang="es-EC"/>
        </a:p>
      </dgm:t>
    </dgm:pt>
    <dgm:pt modelId="{EC091065-0F58-4BCD-BFF4-394AD7F43D49}" type="pres">
      <dgm:prSet presAssocID="{045CA44E-DA65-42A2-AA41-A08BDE37368B}" presName="compNode" presStyleCnt="0"/>
      <dgm:spPr/>
      <dgm:t>
        <a:bodyPr/>
        <a:lstStyle/>
        <a:p>
          <a:endParaRPr lang="es-EC"/>
        </a:p>
      </dgm:t>
    </dgm:pt>
    <dgm:pt modelId="{82BE3227-41FA-4BAF-A391-DF1531D5020F}" type="pres">
      <dgm:prSet presAssocID="{045CA44E-DA65-42A2-AA41-A08BDE37368B}" presName="aNode" presStyleLbl="bgShp" presStyleIdx="0" presStyleCnt="3"/>
      <dgm:spPr/>
      <dgm:t>
        <a:bodyPr/>
        <a:lstStyle/>
        <a:p>
          <a:endParaRPr lang="es-EC"/>
        </a:p>
      </dgm:t>
    </dgm:pt>
    <dgm:pt modelId="{7E2A5B08-E772-4913-8A88-ECDA641258CB}" type="pres">
      <dgm:prSet presAssocID="{045CA44E-DA65-42A2-AA41-A08BDE37368B}" presName="textNode" presStyleLbl="bgShp" presStyleIdx="0" presStyleCnt="3"/>
      <dgm:spPr/>
      <dgm:t>
        <a:bodyPr/>
        <a:lstStyle/>
        <a:p>
          <a:endParaRPr lang="es-EC"/>
        </a:p>
      </dgm:t>
    </dgm:pt>
    <dgm:pt modelId="{D0BBBF0F-ED44-42FF-890A-AABD86773A5A}" type="pres">
      <dgm:prSet presAssocID="{045CA44E-DA65-42A2-AA41-A08BDE37368B}" presName="compChildNode" presStyleCnt="0"/>
      <dgm:spPr/>
      <dgm:t>
        <a:bodyPr/>
        <a:lstStyle/>
        <a:p>
          <a:endParaRPr lang="es-EC"/>
        </a:p>
      </dgm:t>
    </dgm:pt>
    <dgm:pt modelId="{D2FBC4A2-3BFB-4C20-A251-6BC98905C2B8}" type="pres">
      <dgm:prSet presAssocID="{045CA44E-DA65-42A2-AA41-A08BDE37368B}" presName="theInnerList" presStyleCnt="0"/>
      <dgm:spPr/>
      <dgm:t>
        <a:bodyPr/>
        <a:lstStyle/>
        <a:p>
          <a:endParaRPr lang="es-EC"/>
        </a:p>
      </dgm:t>
    </dgm:pt>
    <dgm:pt modelId="{0F5DCD88-0C00-442B-BCAD-9959458EFF08}" type="pres">
      <dgm:prSet presAssocID="{9D36CAF8-A1DB-4902-8F9C-88532007480D}" presName="childNode" presStyleLbl="node1" presStyleIdx="0" presStyleCnt="6">
        <dgm:presLayoutVars>
          <dgm:bulletEnabled val="1"/>
        </dgm:presLayoutVars>
      </dgm:prSet>
      <dgm:spPr/>
      <dgm:t>
        <a:bodyPr/>
        <a:lstStyle/>
        <a:p>
          <a:endParaRPr lang="es-EC"/>
        </a:p>
      </dgm:t>
    </dgm:pt>
    <dgm:pt modelId="{59D318C6-0B34-45A7-84E7-E9699B421777}" type="pres">
      <dgm:prSet presAssocID="{9D36CAF8-A1DB-4902-8F9C-88532007480D}" presName="aSpace2" presStyleCnt="0"/>
      <dgm:spPr/>
      <dgm:t>
        <a:bodyPr/>
        <a:lstStyle/>
        <a:p>
          <a:endParaRPr lang="es-EC"/>
        </a:p>
      </dgm:t>
    </dgm:pt>
    <dgm:pt modelId="{B21AD9C1-BFCD-4868-8BBC-EA7FF44B3B74}" type="pres">
      <dgm:prSet presAssocID="{6A7ACF10-52AD-424D-848E-5418816A0C11}" presName="childNode" presStyleLbl="node1" presStyleIdx="1" presStyleCnt="6">
        <dgm:presLayoutVars>
          <dgm:bulletEnabled val="1"/>
        </dgm:presLayoutVars>
      </dgm:prSet>
      <dgm:spPr/>
      <dgm:t>
        <a:bodyPr/>
        <a:lstStyle/>
        <a:p>
          <a:endParaRPr lang="es-EC"/>
        </a:p>
      </dgm:t>
    </dgm:pt>
    <dgm:pt modelId="{BEC842DE-7755-4F5D-8B2F-9D6540D965CC}" type="pres">
      <dgm:prSet presAssocID="{045CA44E-DA65-42A2-AA41-A08BDE37368B}" presName="aSpace" presStyleCnt="0"/>
      <dgm:spPr/>
      <dgm:t>
        <a:bodyPr/>
        <a:lstStyle/>
        <a:p>
          <a:endParaRPr lang="es-EC"/>
        </a:p>
      </dgm:t>
    </dgm:pt>
    <dgm:pt modelId="{81522E21-FE2E-4390-9BB9-DE345F09E0DF}" type="pres">
      <dgm:prSet presAssocID="{E8D0E9DB-D2CD-484B-A644-C1C71F257714}" presName="compNode" presStyleCnt="0"/>
      <dgm:spPr/>
      <dgm:t>
        <a:bodyPr/>
        <a:lstStyle/>
        <a:p>
          <a:endParaRPr lang="es-EC"/>
        </a:p>
      </dgm:t>
    </dgm:pt>
    <dgm:pt modelId="{636FEA27-C8CF-4B80-88B9-DFF943BF3822}" type="pres">
      <dgm:prSet presAssocID="{E8D0E9DB-D2CD-484B-A644-C1C71F257714}" presName="aNode" presStyleLbl="bgShp" presStyleIdx="1" presStyleCnt="3"/>
      <dgm:spPr/>
      <dgm:t>
        <a:bodyPr/>
        <a:lstStyle/>
        <a:p>
          <a:endParaRPr lang="es-EC"/>
        </a:p>
      </dgm:t>
    </dgm:pt>
    <dgm:pt modelId="{9B33A556-8EF3-4854-95B1-107FF3582739}" type="pres">
      <dgm:prSet presAssocID="{E8D0E9DB-D2CD-484B-A644-C1C71F257714}" presName="textNode" presStyleLbl="bgShp" presStyleIdx="1" presStyleCnt="3"/>
      <dgm:spPr/>
      <dgm:t>
        <a:bodyPr/>
        <a:lstStyle/>
        <a:p>
          <a:endParaRPr lang="es-EC"/>
        </a:p>
      </dgm:t>
    </dgm:pt>
    <dgm:pt modelId="{92E781F0-02AB-42A6-9473-0C2E694F4980}" type="pres">
      <dgm:prSet presAssocID="{E8D0E9DB-D2CD-484B-A644-C1C71F257714}" presName="compChildNode" presStyleCnt="0"/>
      <dgm:spPr/>
      <dgm:t>
        <a:bodyPr/>
        <a:lstStyle/>
        <a:p>
          <a:endParaRPr lang="es-EC"/>
        </a:p>
      </dgm:t>
    </dgm:pt>
    <dgm:pt modelId="{8DCB76A1-91C4-4D0F-B796-6A388FAE3C0D}" type="pres">
      <dgm:prSet presAssocID="{E8D0E9DB-D2CD-484B-A644-C1C71F257714}" presName="theInnerList" presStyleCnt="0"/>
      <dgm:spPr/>
      <dgm:t>
        <a:bodyPr/>
        <a:lstStyle/>
        <a:p>
          <a:endParaRPr lang="es-EC"/>
        </a:p>
      </dgm:t>
    </dgm:pt>
    <dgm:pt modelId="{1E23AC0E-E8F8-4939-B866-CEB7AD711B00}" type="pres">
      <dgm:prSet presAssocID="{CA8447EA-A5E0-45A5-9D3F-5269B4E20BB6}" presName="childNode" presStyleLbl="node1" presStyleIdx="2" presStyleCnt="6">
        <dgm:presLayoutVars>
          <dgm:bulletEnabled val="1"/>
        </dgm:presLayoutVars>
      </dgm:prSet>
      <dgm:spPr/>
      <dgm:t>
        <a:bodyPr/>
        <a:lstStyle/>
        <a:p>
          <a:endParaRPr lang="es-EC"/>
        </a:p>
      </dgm:t>
    </dgm:pt>
    <dgm:pt modelId="{CA8A759B-606E-41C9-911D-78BFE000D473}" type="pres">
      <dgm:prSet presAssocID="{CA8447EA-A5E0-45A5-9D3F-5269B4E20BB6}" presName="aSpace2" presStyleCnt="0"/>
      <dgm:spPr/>
      <dgm:t>
        <a:bodyPr/>
        <a:lstStyle/>
        <a:p>
          <a:endParaRPr lang="es-EC"/>
        </a:p>
      </dgm:t>
    </dgm:pt>
    <dgm:pt modelId="{98083230-2315-4BB7-AE02-EE6021166B83}" type="pres">
      <dgm:prSet presAssocID="{1AA0162F-5A8C-4F58-8682-03C6ED840D96}" presName="childNode" presStyleLbl="node1" presStyleIdx="3" presStyleCnt="6">
        <dgm:presLayoutVars>
          <dgm:bulletEnabled val="1"/>
        </dgm:presLayoutVars>
      </dgm:prSet>
      <dgm:spPr/>
      <dgm:t>
        <a:bodyPr/>
        <a:lstStyle/>
        <a:p>
          <a:endParaRPr lang="es-EC"/>
        </a:p>
      </dgm:t>
    </dgm:pt>
    <dgm:pt modelId="{6F20D659-96EA-49F3-B0FB-988BA1658D5B}" type="pres">
      <dgm:prSet presAssocID="{E8D0E9DB-D2CD-484B-A644-C1C71F257714}" presName="aSpace" presStyleCnt="0"/>
      <dgm:spPr/>
      <dgm:t>
        <a:bodyPr/>
        <a:lstStyle/>
        <a:p>
          <a:endParaRPr lang="es-EC"/>
        </a:p>
      </dgm:t>
    </dgm:pt>
    <dgm:pt modelId="{14227554-FA1D-4DC0-A172-0101CBD1A384}" type="pres">
      <dgm:prSet presAssocID="{7E06A0C9-BC07-4095-950B-4F13EB0D90B6}" presName="compNode" presStyleCnt="0"/>
      <dgm:spPr/>
      <dgm:t>
        <a:bodyPr/>
        <a:lstStyle/>
        <a:p>
          <a:endParaRPr lang="es-EC"/>
        </a:p>
      </dgm:t>
    </dgm:pt>
    <dgm:pt modelId="{33EAC429-B761-4F18-9ECD-91CD302807C8}" type="pres">
      <dgm:prSet presAssocID="{7E06A0C9-BC07-4095-950B-4F13EB0D90B6}" presName="aNode" presStyleLbl="bgShp" presStyleIdx="2" presStyleCnt="3"/>
      <dgm:spPr/>
      <dgm:t>
        <a:bodyPr/>
        <a:lstStyle/>
        <a:p>
          <a:endParaRPr lang="es-EC"/>
        </a:p>
      </dgm:t>
    </dgm:pt>
    <dgm:pt modelId="{48CC9058-49B0-4F51-943E-EC9E317D6F3E}" type="pres">
      <dgm:prSet presAssocID="{7E06A0C9-BC07-4095-950B-4F13EB0D90B6}" presName="textNode" presStyleLbl="bgShp" presStyleIdx="2" presStyleCnt="3"/>
      <dgm:spPr/>
      <dgm:t>
        <a:bodyPr/>
        <a:lstStyle/>
        <a:p>
          <a:endParaRPr lang="es-EC"/>
        </a:p>
      </dgm:t>
    </dgm:pt>
    <dgm:pt modelId="{E26A8F36-82C1-4429-8CD2-9FBBA1834653}" type="pres">
      <dgm:prSet presAssocID="{7E06A0C9-BC07-4095-950B-4F13EB0D90B6}" presName="compChildNode" presStyleCnt="0"/>
      <dgm:spPr/>
      <dgm:t>
        <a:bodyPr/>
        <a:lstStyle/>
        <a:p>
          <a:endParaRPr lang="es-EC"/>
        </a:p>
      </dgm:t>
    </dgm:pt>
    <dgm:pt modelId="{A05ED372-94BB-489E-9EEE-38E5B243CCF6}" type="pres">
      <dgm:prSet presAssocID="{7E06A0C9-BC07-4095-950B-4F13EB0D90B6}" presName="theInnerList" presStyleCnt="0"/>
      <dgm:spPr/>
      <dgm:t>
        <a:bodyPr/>
        <a:lstStyle/>
        <a:p>
          <a:endParaRPr lang="es-EC"/>
        </a:p>
      </dgm:t>
    </dgm:pt>
    <dgm:pt modelId="{622CBC6C-3368-4BC1-BF35-7F5C4924C773}" type="pres">
      <dgm:prSet presAssocID="{9FC18F94-9AF5-4836-A51B-90B5B16FCD91}" presName="childNode" presStyleLbl="node1" presStyleIdx="4" presStyleCnt="6" custScaleX="105727">
        <dgm:presLayoutVars>
          <dgm:bulletEnabled val="1"/>
        </dgm:presLayoutVars>
      </dgm:prSet>
      <dgm:spPr/>
      <dgm:t>
        <a:bodyPr/>
        <a:lstStyle/>
        <a:p>
          <a:endParaRPr lang="es-EC"/>
        </a:p>
      </dgm:t>
    </dgm:pt>
    <dgm:pt modelId="{3EDE0D6C-4FF8-4619-B475-7F0B27128CCE}" type="pres">
      <dgm:prSet presAssocID="{9FC18F94-9AF5-4836-A51B-90B5B16FCD91}" presName="aSpace2" presStyleCnt="0"/>
      <dgm:spPr/>
      <dgm:t>
        <a:bodyPr/>
        <a:lstStyle/>
        <a:p>
          <a:endParaRPr lang="es-EC"/>
        </a:p>
      </dgm:t>
    </dgm:pt>
    <dgm:pt modelId="{20B20278-F686-491F-B9DC-A0D2A9B67446}" type="pres">
      <dgm:prSet presAssocID="{12EF7525-8228-4AE5-AA7F-0A1A6111C80A}" presName="childNode" presStyleLbl="node1" presStyleIdx="5" presStyleCnt="6" custScaleX="112183">
        <dgm:presLayoutVars>
          <dgm:bulletEnabled val="1"/>
        </dgm:presLayoutVars>
      </dgm:prSet>
      <dgm:spPr/>
      <dgm:t>
        <a:bodyPr/>
        <a:lstStyle/>
        <a:p>
          <a:endParaRPr lang="es-EC"/>
        </a:p>
      </dgm:t>
    </dgm:pt>
  </dgm:ptLst>
  <dgm:cxnLst>
    <dgm:cxn modelId="{4E22BB2C-D512-41BD-99D0-A6B7673E4B05}" type="presOf" srcId="{045CA44E-DA65-42A2-AA41-A08BDE37368B}" destId="{82BE3227-41FA-4BAF-A391-DF1531D5020F}" srcOrd="0" destOrd="0" presId="urn:microsoft.com/office/officeart/2005/8/layout/lProcess2"/>
    <dgm:cxn modelId="{DD764C6B-C02E-42FE-9D9E-56A3BDA1CB9C}" type="presOf" srcId="{6A7ACF10-52AD-424D-848E-5418816A0C11}" destId="{B21AD9C1-BFCD-4868-8BBC-EA7FF44B3B74}" srcOrd="0" destOrd="0" presId="urn:microsoft.com/office/officeart/2005/8/layout/lProcess2"/>
    <dgm:cxn modelId="{F38A9F20-5F3D-4A68-8892-82B37B5C14B7}" type="presOf" srcId="{9D36CAF8-A1DB-4902-8F9C-88532007480D}" destId="{0F5DCD88-0C00-442B-BCAD-9959458EFF08}" srcOrd="0" destOrd="0" presId="urn:microsoft.com/office/officeart/2005/8/layout/lProcess2"/>
    <dgm:cxn modelId="{DED9B42B-30D6-4AFD-82E9-7E05BBA4C1C2}" type="presOf" srcId="{E8D0E9DB-D2CD-484B-A644-C1C71F257714}" destId="{9B33A556-8EF3-4854-95B1-107FF3582739}" srcOrd="1" destOrd="0" presId="urn:microsoft.com/office/officeart/2005/8/layout/lProcess2"/>
    <dgm:cxn modelId="{F5F3918C-6D7D-4AB8-A903-53522C1BD8C5}" srcId="{045CA44E-DA65-42A2-AA41-A08BDE37368B}" destId="{6A7ACF10-52AD-424D-848E-5418816A0C11}" srcOrd="1" destOrd="0" parTransId="{1C386196-3E1B-45C5-AEDF-74BEAE1FBBDB}" sibTransId="{6AF9E4A4-9D62-4C01-9A6D-8D353873941D}"/>
    <dgm:cxn modelId="{6E49557F-90A0-4C72-A62E-90FC7CEF7E6A}" type="presOf" srcId="{7E06A0C9-BC07-4095-950B-4F13EB0D90B6}" destId="{48CC9058-49B0-4F51-943E-EC9E317D6F3E}" srcOrd="1" destOrd="0" presId="urn:microsoft.com/office/officeart/2005/8/layout/lProcess2"/>
    <dgm:cxn modelId="{81A0FE59-1AEE-4FAB-874C-F1EDFDE8A5FA}" srcId="{27CA762F-97E0-4FE9-8C39-903AE292E2BF}" destId="{E8D0E9DB-D2CD-484B-A644-C1C71F257714}" srcOrd="1" destOrd="0" parTransId="{AEDCAA1B-AB88-4D2A-87F0-D6DA492FA868}" sibTransId="{BDEB9793-99F8-48B4-B9DE-02D661EBD7B7}"/>
    <dgm:cxn modelId="{DC6165E8-9813-4BB7-860A-C68A53E3869F}" srcId="{E8D0E9DB-D2CD-484B-A644-C1C71F257714}" destId="{CA8447EA-A5E0-45A5-9D3F-5269B4E20BB6}" srcOrd="0" destOrd="0" parTransId="{5E300BE0-01AF-4298-9B44-3FEE46B99566}" sibTransId="{4F948EE4-6D8D-4E73-BE7D-CDFDA4F39166}"/>
    <dgm:cxn modelId="{505EFE09-A1A8-42A0-A115-8FCA3125B152}" type="presOf" srcId="{045CA44E-DA65-42A2-AA41-A08BDE37368B}" destId="{7E2A5B08-E772-4913-8A88-ECDA641258CB}" srcOrd="1" destOrd="0" presId="urn:microsoft.com/office/officeart/2005/8/layout/lProcess2"/>
    <dgm:cxn modelId="{A64528FB-80AE-4F67-9BB3-B6128F577C25}" type="presOf" srcId="{7E06A0C9-BC07-4095-950B-4F13EB0D90B6}" destId="{33EAC429-B761-4F18-9ECD-91CD302807C8}" srcOrd="0" destOrd="0" presId="urn:microsoft.com/office/officeart/2005/8/layout/lProcess2"/>
    <dgm:cxn modelId="{FC966D4F-F10A-4991-B148-64D14F011938}" type="presOf" srcId="{9FC18F94-9AF5-4836-A51B-90B5B16FCD91}" destId="{622CBC6C-3368-4BC1-BF35-7F5C4924C773}" srcOrd="0" destOrd="0" presId="urn:microsoft.com/office/officeart/2005/8/layout/lProcess2"/>
    <dgm:cxn modelId="{0A172392-FD2D-43AB-922F-E43C3428EB53}" srcId="{E8D0E9DB-D2CD-484B-A644-C1C71F257714}" destId="{1AA0162F-5A8C-4F58-8682-03C6ED840D96}" srcOrd="1" destOrd="0" parTransId="{51FAB306-A5E1-482D-A64E-824D528DD65E}" sibTransId="{7CC72607-8039-497D-916D-AB2BD84C873A}"/>
    <dgm:cxn modelId="{365305CB-98E7-4E9A-BEDD-FF3430B75704}" type="presOf" srcId="{27CA762F-97E0-4FE9-8C39-903AE292E2BF}" destId="{8DA34768-BA8F-4A6B-BD15-6F10B3FE6936}" srcOrd="0" destOrd="0" presId="urn:microsoft.com/office/officeart/2005/8/layout/lProcess2"/>
    <dgm:cxn modelId="{EEF3C90A-01C0-4984-A3CC-08F0F7BD8885}" srcId="{27CA762F-97E0-4FE9-8C39-903AE292E2BF}" destId="{7E06A0C9-BC07-4095-950B-4F13EB0D90B6}" srcOrd="2" destOrd="0" parTransId="{E1534359-899A-41D4-80E3-31B50E61632A}" sibTransId="{B8C0B2B3-5C9E-491F-8495-7BB2AED8639B}"/>
    <dgm:cxn modelId="{5440C9F9-EC3D-4F23-81D8-332E02411AC8}" srcId="{7E06A0C9-BC07-4095-950B-4F13EB0D90B6}" destId="{12EF7525-8228-4AE5-AA7F-0A1A6111C80A}" srcOrd="1" destOrd="0" parTransId="{6C0FA5D4-57D0-4CCE-82EF-4BF5FA1F1664}" sibTransId="{340FED07-8EC8-41EE-BA2F-BF65221BE20E}"/>
    <dgm:cxn modelId="{37244D6C-28ED-40EA-91B1-3661DF774BB8}" type="presOf" srcId="{E8D0E9DB-D2CD-484B-A644-C1C71F257714}" destId="{636FEA27-C8CF-4B80-88B9-DFF943BF3822}" srcOrd="0" destOrd="0" presId="urn:microsoft.com/office/officeart/2005/8/layout/lProcess2"/>
    <dgm:cxn modelId="{B3C169C1-DF27-41E4-8B35-63E94B764267}" srcId="{045CA44E-DA65-42A2-AA41-A08BDE37368B}" destId="{9D36CAF8-A1DB-4902-8F9C-88532007480D}" srcOrd="0" destOrd="0" parTransId="{588389A2-8730-4B30-823A-09C05AEA2AC0}" sibTransId="{78EF0C97-7445-4254-9AB9-92E1ED1F369A}"/>
    <dgm:cxn modelId="{9B32EC4B-BBE5-49A4-97DF-BD54ECE2208A}" srcId="{27CA762F-97E0-4FE9-8C39-903AE292E2BF}" destId="{045CA44E-DA65-42A2-AA41-A08BDE37368B}" srcOrd="0" destOrd="0" parTransId="{460DD508-8128-468F-A8D9-C5B7C96F38F9}" sibTransId="{3D99B706-3C15-424D-AA20-31D5FA45A07D}"/>
    <dgm:cxn modelId="{C26F5F92-CBDB-4DFB-8A10-88F4AC05BDB4}" type="presOf" srcId="{12EF7525-8228-4AE5-AA7F-0A1A6111C80A}" destId="{20B20278-F686-491F-B9DC-A0D2A9B67446}" srcOrd="0" destOrd="0" presId="urn:microsoft.com/office/officeart/2005/8/layout/lProcess2"/>
    <dgm:cxn modelId="{7800B4C9-A7F1-469D-BF99-E7736D20FC1E}" srcId="{7E06A0C9-BC07-4095-950B-4F13EB0D90B6}" destId="{9FC18F94-9AF5-4836-A51B-90B5B16FCD91}" srcOrd="0" destOrd="0" parTransId="{7DFF6855-0115-42AD-B821-1FA0C63E69E8}" sibTransId="{ED344FDE-8D3D-4C8A-B9E9-25F3B33E77AF}"/>
    <dgm:cxn modelId="{F1A3FCB2-02AD-4F2D-8212-C67A2FAC8112}" type="presOf" srcId="{CA8447EA-A5E0-45A5-9D3F-5269B4E20BB6}" destId="{1E23AC0E-E8F8-4939-B866-CEB7AD711B00}" srcOrd="0" destOrd="0" presId="urn:microsoft.com/office/officeart/2005/8/layout/lProcess2"/>
    <dgm:cxn modelId="{22D6EF65-480D-4FEA-8233-DA3DEBBC59B0}" type="presOf" srcId="{1AA0162F-5A8C-4F58-8682-03C6ED840D96}" destId="{98083230-2315-4BB7-AE02-EE6021166B83}" srcOrd="0" destOrd="0" presId="urn:microsoft.com/office/officeart/2005/8/layout/lProcess2"/>
    <dgm:cxn modelId="{C35B4090-A513-4857-9394-0834B9A92C5A}" type="presParOf" srcId="{8DA34768-BA8F-4A6B-BD15-6F10B3FE6936}" destId="{EC091065-0F58-4BCD-BFF4-394AD7F43D49}" srcOrd="0" destOrd="0" presId="urn:microsoft.com/office/officeart/2005/8/layout/lProcess2"/>
    <dgm:cxn modelId="{EECFC96A-6BE2-4E28-9FCE-46D0349EC6FF}" type="presParOf" srcId="{EC091065-0F58-4BCD-BFF4-394AD7F43D49}" destId="{82BE3227-41FA-4BAF-A391-DF1531D5020F}" srcOrd="0" destOrd="0" presId="urn:microsoft.com/office/officeart/2005/8/layout/lProcess2"/>
    <dgm:cxn modelId="{7B25B3AC-8900-47EE-959C-52FFA021AA3D}" type="presParOf" srcId="{EC091065-0F58-4BCD-BFF4-394AD7F43D49}" destId="{7E2A5B08-E772-4913-8A88-ECDA641258CB}" srcOrd="1" destOrd="0" presId="urn:microsoft.com/office/officeart/2005/8/layout/lProcess2"/>
    <dgm:cxn modelId="{C919BF28-6000-4E55-A307-3EB00D715080}" type="presParOf" srcId="{EC091065-0F58-4BCD-BFF4-394AD7F43D49}" destId="{D0BBBF0F-ED44-42FF-890A-AABD86773A5A}" srcOrd="2" destOrd="0" presId="urn:microsoft.com/office/officeart/2005/8/layout/lProcess2"/>
    <dgm:cxn modelId="{327DDACF-A3CB-4059-A340-17766943DDA2}" type="presParOf" srcId="{D0BBBF0F-ED44-42FF-890A-AABD86773A5A}" destId="{D2FBC4A2-3BFB-4C20-A251-6BC98905C2B8}" srcOrd="0" destOrd="0" presId="urn:microsoft.com/office/officeart/2005/8/layout/lProcess2"/>
    <dgm:cxn modelId="{8CC6D5E7-660E-4F5A-AB3C-F0825010F6C4}" type="presParOf" srcId="{D2FBC4A2-3BFB-4C20-A251-6BC98905C2B8}" destId="{0F5DCD88-0C00-442B-BCAD-9959458EFF08}" srcOrd="0" destOrd="0" presId="urn:microsoft.com/office/officeart/2005/8/layout/lProcess2"/>
    <dgm:cxn modelId="{03B7CFBC-3764-4F0E-94C1-570C6A2B7A17}" type="presParOf" srcId="{D2FBC4A2-3BFB-4C20-A251-6BC98905C2B8}" destId="{59D318C6-0B34-45A7-84E7-E9699B421777}" srcOrd="1" destOrd="0" presId="urn:microsoft.com/office/officeart/2005/8/layout/lProcess2"/>
    <dgm:cxn modelId="{22C83167-264B-4B8B-A4FD-07AAFCBF834B}" type="presParOf" srcId="{D2FBC4A2-3BFB-4C20-A251-6BC98905C2B8}" destId="{B21AD9C1-BFCD-4868-8BBC-EA7FF44B3B74}" srcOrd="2" destOrd="0" presId="urn:microsoft.com/office/officeart/2005/8/layout/lProcess2"/>
    <dgm:cxn modelId="{5A3D0C42-B66A-45DF-8189-BF1F82B1FE4E}" type="presParOf" srcId="{8DA34768-BA8F-4A6B-BD15-6F10B3FE6936}" destId="{BEC842DE-7755-4F5D-8B2F-9D6540D965CC}" srcOrd="1" destOrd="0" presId="urn:microsoft.com/office/officeart/2005/8/layout/lProcess2"/>
    <dgm:cxn modelId="{7F5B705B-784D-4C1A-81C0-F2B2ABC030A2}" type="presParOf" srcId="{8DA34768-BA8F-4A6B-BD15-6F10B3FE6936}" destId="{81522E21-FE2E-4390-9BB9-DE345F09E0DF}" srcOrd="2" destOrd="0" presId="urn:microsoft.com/office/officeart/2005/8/layout/lProcess2"/>
    <dgm:cxn modelId="{552BF396-A7BC-4219-9EE4-64D599EABDAF}" type="presParOf" srcId="{81522E21-FE2E-4390-9BB9-DE345F09E0DF}" destId="{636FEA27-C8CF-4B80-88B9-DFF943BF3822}" srcOrd="0" destOrd="0" presId="urn:microsoft.com/office/officeart/2005/8/layout/lProcess2"/>
    <dgm:cxn modelId="{485F6D44-AD94-4F66-87A0-3181142DD71B}" type="presParOf" srcId="{81522E21-FE2E-4390-9BB9-DE345F09E0DF}" destId="{9B33A556-8EF3-4854-95B1-107FF3582739}" srcOrd="1" destOrd="0" presId="urn:microsoft.com/office/officeart/2005/8/layout/lProcess2"/>
    <dgm:cxn modelId="{4A360E45-B900-4ABC-B31F-B77C4D4C3A36}" type="presParOf" srcId="{81522E21-FE2E-4390-9BB9-DE345F09E0DF}" destId="{92E781F0-02AB-42A6-9473-0C2E694F4980}" srcOrd="2" destOrd="0" presId="urn:microsoft.com/office/officeart/2005/8/layout/lProcess2"/>
    <dgm:cxn modelId="{DC5057B6-8CB7-4ECA-9705-AD2BD3D2802D}" type="presParOf" srcId="{92E781F0-02AB-42A6-9473-0C2E694F4980}" destId="{8DCB76A1-91C4-4D0F-B796-6A388FAE3C0D}" srcOrd="0" destOrd="0" presId="urn:microsoft.com/office/officeart/2005/8/layout/lProcess2"/>
    <dgm:cxn modelId="{7E543143-F6E1-42EF-B647-224B996CACB5}" type="presParOf" srcId="{8DCB76A1-91C4-4D0F-B796-6A388FAE3C0D}" destId="{1E23AC0E-E8F8-4939-B866-CEB7AD711B00}" srcOrd="0" destOrd="0" presId="urn:microsoft.com/office/officeart/2005/8/layout/lProcess2"/>
    <dgm:cxn modelId="{F11E3AF1-6490-4195-AE21-00BA83575CDB}" type="presParOf" srcId="{8DCB76A1-91C4-4D0F-B796-6A388FAE3C0D}" destId="{CA8A759B-606E-41C9-911D-78BFE000D473}" srcOrd="1" destOrd="0" presId="urn:microsoft.com/office/officeart/2005/8/layout/lProcess2"/>
    <dgm:cxn modelId="{288CBE0F-3B9E-4AD0-9139-CFFB2137435D}" type="presParOf" srcId="{8DCB76A1-91C4-4D0F-B796-6A388FAE3C0D}" destId="{98083230-2315-4BB7-AE02-EE6021166B83}" srcOrd="2" destOrd="0" presId="urn:microsoft.com/office/officeart/2005/8/layout/lProcess2"/>
    <dgm:cxn modelId="{972B9035-EC46-4B01-856D-0CA75C6BC8E5}" type="presParOf" srcId="{8DA34768-BA8F-4A6B-BD15-6F10B3FE6936}" destId="{6F20D659-96EA-49F3-B0FB-988BA1658D5B}" srcOrd="3" destOrd="0" presId="urn:microsoft.com/office/officeart/2005/8/layout/lProcess2"/>
    <dgm:cxn modelId="{E5841E25-8171-4C02-97DF-75BABFCCA135}" type="presParOf" srcId="{8DA34768-BA8F-4A6B-BD15-6F10B3FE6936}" destId="{14227554-FA1D-4DC0-A172-0101CBD1A384}" srcOrd="4" destOrd="0" presId="urn:microsoft.com/office/officeart/2005/8/layout/lProcess2"/>
    <dgm:cxn modelId="{E7781321-39F4-48A5-9EE8-95825C519B0B}" type="presParOf" srcId="{14227554-FA1D-4DC0-A172-0101CBD1A384}" destId="{33EAC429-B761-4F18-9ECD-91CD302807C8}" srcOrd="0" destOrd="0" presId="urn:microsoft.com/office/officeart/2005/8/layout/lProcess2"/>
    <dgm:cxn modelId="{1ED16DB7-4920-4A7C-9F6F-8D4EFEBB6940}" type="presParOf" srcId="{14227554-FA1D-4DC0-A172-0101CBD1A384}" destId="{48CC9058-49B0-4F51-943E-EC9E317D6F3E}" srcOrd="1" destOrd="0" presId="urn:microsoft.com/office/officeart/2005/8/layout/lProcess2"/>
    <dgm:cxn modelId="{3319AE56-D959-406F-8734-78D46C16CF1B}" type="presParOf" srcId="{14227554-FA1D-4DC0-A172-0101CBD1A384}" destId="{E26A8F36-82C1-4429-8CD2-9FBBA1834653}" srcOrd="2" destOrd="0" presId="urn:microsoft.com/office/officeart/2005/8/layout/lProcess2"/>
    <dgm:cxn modelId="{D9703D9C-8C83-4622-89F9-942094A3A690}" type="presParOf" srcId="{E26A8F36-82C1-4429-8CD2-9FBBA1834653}" destId="{A05ED372-94BB-489E-9EEE-38E5B243CCF6}" srcOrd="0" destOrd="0" presId="urn:microsoft.com/office/officeart/2005/8/layout/lProcess2"/>
    <dgm:cxn modelId="{1DF423C1-B0B5-460D-B390-28703E9267CA}" type="presParOf" srcId="{A05ED372-94BB-489E-9EEE-38E5B243CCF6}" destId="{622CBC6C-3368-4BC1-BF35-7F5C4924C773}" srcOrd="0" destOrd="0" presId="urn:microsoft.com/office/officeart/2005/8/layout/lProcess2"/>
    <dgm:cxn modelId="{6C5A097B-40BC-4EAA-BED1-8460EE1E5945}" type="presParOf" srcId="{A05ED372-94BB-489E-9EEE-38E5B243CCF6}" destId="{3EDE0D6C-4FF8-4619-B475-7F0B27128CCE}" srcOrd="1" destOrd="0" presId="urn:microsoft.com/office/officeart/2005/8/layout/lProcess2"/>
    <dgm:cxn modelId="{1A843E32-CD4B-4748-969E-B1D074E70368}" type="presParOf" srcId="{A05ED372-94BB-489E-9EEE-38E5B243CCF6}" destId="{20B20278-F686-491F-B9DC-A0D2A9B6744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5CFC0-95D0-448A-8031-3080EB2E011D}" type="doc">
      <dgm:prSet loTypeId="urn:microsoft.com/office/officeart/2005/8/layout/hList1" loCatId="list" qsTypeId="urn:microsoft.com/office/officeart/2005/8/quickstyle/3d3" qsCatId="3D" csTypeId="urn:microsoft.com/office/officeart/2005/8/colors/colorful1#1" csCatId="colorful" phldr="1"/>
      <dgm:spPr/>
      <dgm:t>
        <a:bodyPr/>
        <a:lstStyle/>
        <a:p>
          <a:endParaRPr lang="es-EC"/>
        </a:p>
      </dgm:t>
    </dgm:pt>
    <dgm:pt modelId="{F7687FE9-B64F-459B-80DC-452B6EDBBA02}">
      <dgm:prSet phldrT="[Texto]"/>
      <dgm:spPr/>
      <dgm:t>
        <a:bodyPr/>
        <a:lstStyle/>
        <a:p>
          <a:r>
            <a:rPr lang="es-EC" b="1" dirty="0" smtClean="0">
              <a:solidFill>
                <a:schemeClr val="tx1"/>
              </a:solidFill>
            </a:rPr>
            <a:t>2.1 ANTECEDENTES DE INVESTIGACIÓN</a:t>
          </a:r>
          <a:endParaRPr lang="es-EC" dirty="0">
            <a:solidFill>
              <a:schemeClr val="tx1"/>
            </a:solidFill>
          </a:endParaRPr>
        </a:p>
      </dgm:t>
    </dgm:pt>
    <dgm:pt modelId="{CCFEF9EB-C028-4C30-98B8-CD4E1813CACE}" type="parTrans" cxnId="{5DB12387-6382-4772-9DBF-5A3616102447}">
      <dgm:prSet/>
      <dgm:spPr/>
      <dgm:t>
        <a:bodyPr/>
        <a:lstStyle/>
        <a:p>
          <a:endParaRPr lang="es-EC"/>
        </a:p>
      </dgm:t>
    </dgm:pt>
    <dgm:pt modelId="{3E57A4DC-1B72-4111-BC70-C62061AB9CF9}" type="sibTrans" cxnId="{5DB12387-6382-4772-9DBF-5A3616102447}">
      <dgm:prSet/>
      <dgm:spPr/>
      <dgm:t>
        <a:bodyPr/>
        <a:lstStyle/>
        <a:p>
          <a:endParaRPr lang="es-EC"/>
        </a:p>
      </dgm:t>
    </dgm:pt>
    <dgm:pt modelId="{E0E5AADE-9871-4BEA-996E-1BBE936AEDD2}">
      <dgm:prSet phldrT="[Texto]"/>
      <dgm:spPr/>
      <dgm:t>
        <a:bodyPr/>
        <a:lstStyle/>
        <a:p>
          <a:r>
            <a:rPr lang="es-EC" b="1" dirty="0" smtClean="0"/>
            <a:t>Se tomaron en cuentas varias consultas bibliográficas</a:t>
          </a:r>
          <a:endParaRPr lang="es-EC" b="1" dirty="0"/>
        </a:p>
      </dgm:t>
    </dgm:pt>
    <dgm:pt modelId="{A9E98F1D-ACBE-4555-AA2D-E9834D7D9F22}" type="parTrans" cxnId="{FA32DDD7-49D7-4DA0-95D6-8D811C654156}">
      <dgm:prSet/>
      <dgm:spPr/>
      <dgm:t>
        <a:bodyPr/>
        <a:lstStyle/>
        <a:p>
          <a:endParaRPr lang="es-EC"/>
        </a:p>
      </dgm:t>
    </dgm:pt>
    <dgm:pt modelId="{3F266803-4180-4429-9357-A442885E84CA}" type="sibTrans" cxnId="{FA32DDD7-49D7-4DA0-95D6-8D811C654156}">
      <dgm:prSet/>
      <dgm:spPr/>
      <dgm:t>
        <a:bodyPr/>
        <a:lstStyle/>
        <a:p>
          <a:endParaRPr lang="es-EC"/>
        </a:p>
      </dgm:t>
    </dgm:pt>
    <dgm:pt modelId="{A202DF2D-89D5-4A64-A496-CCCF193FB807}">
      <dgm:prSet phldrT="[Texto]"/>
      <dgm:spPr/>
      <dgm:t>
        <a:bodyPr/>
        <a:lstStyle/>
        <a:p>
          <a:r>
            <a:rPr lang="es-EC" b="1" dirty="0" smtClean="0">
              <a:solidFill>
                <a:schemeClr val="tx1"/>
              </a:solidFill>
            </a:rPr>
            <a:t>2.2   FUNDAMENTOS TEÓRICOS</a:t>
          </a:r>
          <a:endParaRPr lang="es-EC" b="1" dirty="0">
            <a:solidFill>
              <a:schemeClr val="tx1"/>
            </a:solidFill>
          </a:endParaRPr>
        </a:p>
      </dgm:t>
    </dgm:pt>
    <dgm:pt modelId="{B9D4DF3D-5743-4974-A9D6-786EF645CB95}" type="parTrans" cxnId="{8EA8486B-60EA-4DF9-9B89-ECA5FBF8576F}">
      <dgm:prSet/>
      <dgm:spPr/>
      <dgm:t>
        <a:bodyPr/>
        <a:lstStyle/>
        <a:p>
          <a:endParaRPr lang="es-EC"/>
        </a:p>
      </dgm:t>
    </dgm:pt>
    <dgm:pt modelId="{83AAAC5A-0031-4BF2-B847-3733179CF369}" type="sibTrans" cxnId="{8EA8486B-60EA-4DF9-9B89-ECA5FBF8576F}">
      <dgm:prSet/>
      <dgm:spPr/>
      <dgm:t>
        <a:bodyPr/>
        <a:lstStyle/>
        <a:p>
          <a:endParaRPr lang="es-EC"/>
        </a:p>
      </dgm:t>
    </dgm:pt>
    <dgm:pt modelId="{AC0B656B-1056-4454-BD5C-269213944B6C}">
      <dgm:prSet phldrT="[Texto]"/>
      <dgm:spPr/>
      <dgm:t>
        <a:bodyPr/>
        <a:lstStyle/>
        <a:p>
          <a:r>
            <a:rPr lang="es-EC" b="1" dirty="0" smtClean="0"/>
            <a:t>Se compone de:</a:t>
          </a:r>
          <a:endParaRPr lang="es-EC" b="1" dirty="0"/>
        </a:p>
      </dgm:t>
    </dgm:pt>
    <dgm:pt modelId="{6D5FF7BC-C7B0-4A76-BC56-6EAD9DBD0131}" type="parTrans" cxnId="{94CB811C-2390-46EB-8B3A-A9CD92424B87}">
      <dgm:prSet/>
      <dgm:spPr/>
      <dgm:t>
        <a:bodyPr/>
        <a:lstStyle/>
        <a:p>
          <a:endParaRPr lang="es-EC"/>
        </a:p>
      </dgm:t>
    </dgm:pt>
    <dgm:pt modelId="{CC3D4363-4159-4862-81F4-9FD8813634B3}" type="sibTrans" cxnId="{94CB811C-2390-46EB-8B3A-A9CD92424B87}">
      <dgm:prSet/>
      <dgm:spPr/>
      <dgm:t>
        <a:bodyPr/>
        <a:lstStyle/>
        <a:p>
          <a:endParaRPr lang="es-EC"/>
        </a:p>
      </dgm:t>
    </dgm:pt>
    <dgm:pt modelId="{5D5206D8-810B-44A1-8857-068F1299A012}">
      <dgm:prSet phldrT="[Texto]"/>
      <dgm:spPr/>
      <dgm:t>
        <a:bodyPr/>
        <a:lstStyle/>
        <a:p>
          <a:r>
            <a:rPr lang="es-EC" b="1" dirty="0" smtClean="0">
              <a:solidFill>
                <a:schemeClr val="tx1"/>
              </a:solidFill>
            </a:rPr>
            <a:t>2.3 MARCO CONCEPTUAL</a:t>
          </a:r>
          <a:endParaRPr lang="es-EC" b="1" dirty="0">
            <a:solidFill>
              <a:schemeClr val="tx1"/>
            </a:solidFill>
          </a:endParaRPr>
        </a:p>
      </dgm:t>
    </dgm:pt>
    <dgm:pt modelId="{52300D5E-C40F-4922-B942-2C0BDB5C5B41}" type="parTrans" cxnId="{CE001FD6-D0E2-4C99-BFF5-D99BB1FD854C}">
      <dgm:prSet/>
      <dgm:spPr/>
      <dgm:t>
        <a:bodyPr/>
        <a:lstStyle/>
        <a:p>
          <a:endParaRPr lang="es-EC"/>
        </a:p>
      </dgm:t>
    </dgm:pt>
    <dgm:pt modelId="{9F949D70-430B-4B6A-9370-0DC1F6E6708A}" type="sibTrans" cxnId="{CE001FD6-D0E2-4C99-BFF5-D99BB1FD854C}">
      <dgm:prSet/>
      <dgm:spPr/>
      <dgm:t>
        <a:bodyPr/>
        <a:lstStyle/>
        <a:p>
          <a:endParaRPr lang="es-EC"/>
        </a:p>
      </dgm:t>
    </dgm:pt>
    <dgm:pt modelId="{E59CC42A-9FC7-4344-83F2-86A13A9FA7C7}">
      <dgm:prSet phldrT="[Texto]"/>
      <dgm:spPr/>
      <dgm:t>
        <a:bodyPr anchor="ctr"/>
        <a:lstStyle/>
        <a:p>
          <a:pPr algn="ctr"/>
          <a:r>
            <a:rPr lang="es-EC" b="1" dirty="0" smtClean="0">
              <a:solidFill>
                <a:schemeClr val="tx1"/>
              </a:solidFill>
            </a:rPr>
            <a:t>Se conceptualizaron las palabras mas comunes e importantes dentro del trabajo de investigación</a:t>
          </a:r>
          <a:endParaRPr lang="es-EC" b="1" dirty="0">
            <a:solidFill>
              <a:schemeClr val="tx1"/>
            </a:solidFill>
          </a:endParaRPr>
        </a:p>
      </dgm:t>
    </dgm:pt>
    <dgm:pt modelId="{AEDFE3D1-B377-4B74-8E98-65F452BBF705}" type="parTrans" cxnId="{6863C82D-372D-4229-841C-FED5FC1D02C5}">
      <dgm:prSet/>
      <dgm:spPr/>
      <dgm:t>
        <a:bodyPr/>
        <a:lstStyle/>
        <a:p>
          <a:endParaRPr lang="es-EC"/>
        </a:p>
      </dgm:t>
    </dgm:pt>
    <dgm:pt modelId="{97A3ACDB-2B0C-4DFB-86D5-FFBB70272C23}" type="sibTrans" cxnId="{6863C82D-372D-4229-841C-FED5FC1D02C5}">
      <dgm:prSet/>
      <dgm:spPr/>
      <dgm:t>
        <a:bodyPr/>
        <a:lstStyle/>
        <a:p>
          <a:endParaRPr lang="es-EC"/>
        </a:p>
      </dgm:t>
    </dgm:pt>
    <dgm:pt modelId="{A9A7AE50-950C-43B0-80E8-0C8F1A7DC348}">
      <dgm:prSet phldrT="[Texto]"/>
      <dgm:spPr/>
      <dgm:t>
        <a:bodyPr/>
        <a:lstStyle/>
        <a:p>
          <a:r>
            <a:rPr lang="es-EC" b="1" dirty="0" smtClean="0"/>
            <a:t>El tema no ha sido investigado con anterioridad, sin embargo hay análisis anteriores que servirán como base. </a:t>
          </a:r>
          <a:endParaRPr lang="es-EC" b="1" dirty="0"/>
        </a:p>
      </dgm:t>
    </dgm:pt>
    <dgm:pt modelId="{86C882D4-D7E9-4980-9D2C-03E354093B04}" type="parTrans" cxnId="{7EC04BEB-79B3-471C-9D33-9399579AC8C9}">
      <dgm:prSet/>
      <dgm:spPr/>
    </dgm:pt>
    <dgm:pt modelId="{6DA7F23C-A3CB-4F5D-A970-21B67F01B474}" type="sibTrans" cxnId="{7EC04BEB-79B3-471C-9D33-9399579AC8C9}">
      <dgm:prSet/>
      <dgm:spPr/>
    </dgm:pt>
    <dgm:pt modelId="{75CD933E-23FA-4F2B-AE1C-8E1E8118868D}">
      <dgm:prSet phldrT="[Texto]"/>
      <dgm:spPr/>
      <dgm:t>
        <a:bodyPr/>
        <a:lstStyle/>
        <a:p>
          <a:endParaRPr lang="es-EC" dirty="0"/>
        </a:p>
      </dgm:t>
    </dgm:pt>
    <dgm:pt modelId="{FD6368A0-17A6-440E-8021-0A4C655403C0}" type="parTrans" cxnId="{A1016D59-7999-4A5F-8CAE-2708B87AD33F}">
      <dgm:prSet/>
      <dgm:spPr/>
    </dgm:pt>
    <dgm:pt modelId="{D14EBC98-7FC8-43DB-8675-497709BEBA89}" type="sibTrans" cxnId="{A1016D59-7999-4A5F-8CAE-2708B87AD33F}">
      <dgm:prSet/>
      <dgm:spPr/>
    </dgm:pt>
    <dgm:pt modelId="{B9CF3981-834D-4309-9F6A-87E1A1F4AA3F}">
      <dgm:prSet phldrT="[Texto]"/>
      <dgm:spPr/>
      <dgm:t>
        <a:bodyPr/>
        <a:lstStyle/>
        <a:p>
          <a:r>
            <a:rPr lang="es-EC" b="1" dirty="0" smtClean="0"/>
            <a:t>Antecedentes</a:t>
          </a:r>
          <a:endParaRPr lang="es-EC" b="1" dirty="0"/>
        </a:p>
      </dgm:t>
    </dgm:pt>
    <dgm:pt modelId="{63D9C4CF-7CF8-491E-8093-FF030403AF06}" type="parTrans" cxnId="{51131B1B-F6BE-4BC5-8ED9-46E5B2D39C8F}">
      <dgm:prSet/>
      <dgm:spPr/>
    </dgm:pt>
    <dgm:pt modelId="{B558413E-8BFC-4143-82FC-651EAF12C8BD}" type="sibTrans" cxnId="{51131B1B-F6BE-4BC5-8ED9-46E5B2D39C8F}">
      <dgm:prSet/>
      <dgm:spPr/>
    </dgm:pt>
    <dgm:pt modelId="{4B69EDCA-591E-4D8A-A94E-71B07BA061B1}">
      <dgm:prSet phldrT="[Texto]"/>
      <dgm:spPr/>
      <dgm:t>
        <a:bodyPr/>
        <a:lstStyle/>
        <a:p>
          <a:endParaRPr lang="es-EC" dirty="0"/>
        </a:p>
      </dgm:t>
    </dgm:pt>
    <dgm:pt modelId="{06194957-0671-4AEF-9975-73E98E91B363}" type="parTrans" cxnId="{94EF3DE2-023F-4293-908C-245BABA9597D}">
      <dgm:prSet/>
      <dgm:spPr/>
    </dgm:pt>
    <dgm:pt modelId="{CCFE3515-27BA-44F6-AD0C-3B13BEBE1158}" type="sibTrans" cxnId="{94EF3DE2-023F-4293-908C-245BABA9597D}">
      <dgm:prSet/>
      <dgm:spPr/>
    </dgm:pt>
    <dgm:pt modelId="{033E1666-F95C-48EC-BCD1-8F8443B89BF5}">
      <dgm:prSet phldrT="[Texto]"/>
      <dgm:spPr/>
      <dgm:t>
        <a:bodyPr/>
        <a:lstStyle/>
        <a:p>
          <a:r>
            <a:rPr lang="es-EC" b="1" dirty="0" smtClean="0"/>
            <a:t>Liderazgo </a:t>
          </a:r>
          <a:endParaRPr lang="es-EC" b="1" dirty="0"/>
        </a:p>
      </dgm:t>
    </dgm:pt>
    <dgm:pt modelId="{9CA37C7D-A7DA-4873-988A-5EABC014C386}" type="parTrans" cxnId="{B75394E9-0DD7-4173-8D6C-99657EEDB233}">
      <dgm:prSet/>
      <dgm:spPr/>
    </dgm:pt>
    <dgm:pt modelId="{AC72E588-9AFC-4EC8-A83F-89B89356C664}" type="sibTrans" cxnId="{B75394E9-0DD7-4173-8D6C-99657EEDB233}">
      <dgm:prSet/>
      <dgm:spPr/>
    </dgm:pt>
    <dgm:pt modelId="{E6D574C1-99DC-4493-92FD-D2ABC95AC52B}">
      <dgm:prSet phldrT="[Texto]"/>
      <dgm:spPr/>
      <dgm:t>
        <a:bodyPr/>
        <a:lstStyle/>
        <a:p>
          <a:r>
            <a:rPr lang="es-EC" b="1" dirty="0" smtClean="0"/>
            <a:t>Historia de la ESMIL</a:t>
          </a:r>
          <a:endParaRPr lang="es-EC" b="1" dirty="0"/>
        </a:p>
      </dgm:t>
    </dgm:pt>
    <dgm:pt modelId="{D8675544-F1D8-4B83-B655-1D008718D6CE}" type="parTrans" cxnId="{DDC6C03B-0041-4834-B79C-6E8F7154BD3F}">
      <dgm:prSet/>
      <dgm:spPr/>
    </dgm:pt>
    <dgm:pt modelId="{83D708A0-DB68-42E2-9B89-F8B6E5CF0728}" type="sibTrans" cxnId="{DDC6C03B-0041-4834-B79C-6E8F7154BD3F}">
      <dgm:prSet/>
      <dgm:spPr/>
    </dgm:pt>
    <dgm:pt modelId="{90514F83-F1EE-46B9-8E41-EDD016557329}">
      <dgm:prSet phldrT="[Texto]"/>
      <dgm:spPr/>
      <dgm:t>
        <a:bodyPr/>
        <a:lstStyle/>
        <a:p>
          <a:endParaRPr lang="es-EC" dirty="0"/>
        </a:p>
      </dgm:t>
    </dgm:pt>
    <dgm:pt modelId="{7DAACB25-76AE-47B2-88D0-A50CD0C7A2E3}" type="parTrans" cxnId="{F451C503-7627-4C20-BD51-95CA5D292C25}">
      <dgm:prSet/>
      <dgm:spPr/>
    </dgm:pt>
    <dgm:pt modelId="{83251FCE-EEB0-461C-B0AD-B07B1AA9FD2E}" type="sibTrans" cxnId="{F451C503-7627-4C20-BD51-95CA5D292C25}">
      <dgm:prSet/>
      <dgm:spPr/>
    </dgm:pt>
    <dgm:pt modelId="{01898D76-4815-460E-B46B-B9B673EAC192}">
      <dgm:prSet phldrT="[Texto]"/>
      <dgm:spPr/>
      <dgm:t>
        <a:bodyPr/>
        <a:lstStyle/>
        <a:p>
          <a:r>
            <a:rPr lang="es-EC" b="1" dirty="0" smtClean="0"/>
            <a:t>Capacidad Física</a:t>
          </a:r>
          <a:endParaRPr lang="es-EC" b="1" dirty="0"/>
        </a:p>
      </dgm:t>
    </dgm:pt>
    <dgm:pt modelId="{C9C1AAA8-0D64-4051-8093-446F050B2837}" type="parTrans" cxnId="{5CE38772-21BA-4FDE-9462-DCA05A9B66B8}">
      <dgm:prSet/>
      <dgm:spPr/>
    </dgm:pt>
    <dgm:pt modelId="{98BB1D38-0C7B-41AE-BF62-BFD104B439C7}" type="sibTrans" cxnId="{5CE38772-21BA-4FDE-9462-DCA05A9B66B8}">
      <dgm:prSet/>
      <dgm:spPr/>
    </dgm:pt>
    <dgm:pt modelId="{78D569C6-4382-477A-B1FA-9A87D64FB1FB}">
      <dgm:prSet phldrT="[Texto]"/>
      <dgm:spPr/>
      <dgm:t>
        <a:bodyPr/>
        <a:lstStyle/>
        <a:p>
          <a:r>
            <a:rPr lang="es-EC" b="1" dirty="0" smtClean="0"/>
            <a:t>Disciplina</a:t>
          </a:r>
          <a:endParaRPr lang="es-EC" b="1" dirty="0"/>
        </a:p>
      </dgm:t>
    </dgm:pt>
    <dgm:pt modelId="{FAC35489-2927-4F53-8664-687A5A176830}" type="parTrans" cxnId="{00C99460-0D43-4E87-BF95-9FBF62A149EB}">
      <dgm:prSet/>
      <dgm:spPr/>
    </dgm:pt>
    <dgm:pt modelId="{9F9568FD-C4DD-4B20-A2E8-C5D6D8968E2A}" type="sibTrans" cxnId="{00C99460-0D43-4E87-BF95-9FBF62A149EB}">
      <dgm:prSet/>
      <dgm:spPr/>
    </dgm:pt>
    <dgm:pt modelId="{167529AB-F3E8-4939-A251-5B1549A7D9F0}">
      <dgm:prSet phldrT="[Texto]"/>
      <dgm:spPr/>
      <dgm:t>
        <a:bodyPr/>
        <a:lstStyle/>
        <a:p>
          <a:r>
            <a:rPr lang="es-EC" b="1" dirty="0" smtClean="0"/>
            <a:t>Comunicación</a:t>
          </a:r>
          <a:endParaRPr lang="es-EC" b="1" dirty="0"/>
        </a:p>
      </dgm:t>
    </dgm:pt>
    <dgm:pt modelId="{C1A97B20-0360-44EE-B7EB-6D300DCDEDB3}" type="parTrans" cxnId="{EB9AE09D-39F9-4E7D-B57E-A3C4CC65D154}">
      <dgm:prSet/>
      <dgm:spPr/>
    </dgm:pt>
    <dgm:pt modelId="{73208A81-AE84-497E-B371-5F187A67B21A}" type="sibTrans" cxnId="{EB9AE09D-39F9-4E7D-B57E-A3C4CC65D154}">
      <dgm:prSet/>
      <dgm:spPr/>
    </dgm:pt>
    <dgm:pt modelId="{FF1EC0E4-319A-4119-A45D-1A14E9328CFB}">
      <dgm:prSet phldrT="[Texto]"/>
      <dgm:spPr/>
      <dgm:t>
        <a:bodyPr/>
        <a:lstStyle/>
        <a:p>
          <a:endParaRPr lang="es-EC" b="1" dirty="0"/>
        </a:p>
      </dgm:t>
    </dgm:pt>
    <dgm:pt modelId="{AAF6F178-B130-48FC-8160-6C9E28B966F6}" type="parTrans" cxnId="{666B8526-A936-42D1-AB88-7EE3534D825A}">
      <dgm:prSet/>
      <dgm:spPr/>
    </dgm:pt>
    <dgm:pt modelId="{A7EC8290-6CD7-4D8B-8B23-2350E3C3A5B2}" type="sibTrans" cxnId="{666B8526-A936-42D1-AB88-7EE3534D825A}">
      <dgm:prSet/>
      <dgm:spPr/>
    </dgm:pt>
    <dgm:pt modelId="{82E60846-5938-40CF-B512-81FA48E54CBE}" type="pres">
      <dgm:prSet presAssocID="{0E45CFC0-95D0-448A-8031-3080EB2E011D}" presName="Name0" presStyleCnt="0">
        <dgm:presLayoutVars>
          <dgm:dir/>
          <dgm:animLvl val="lvl"/>
          <dgm:resizeHandles val="exact"/>
        </dgm:presLayoutVars>
      </dgm:prSet>
      <dgm:spPr/>
      <dgm:t>
        <a:bodyPr/>
        <a:lstStyle/>
        <a:p>
          <a:endParaRPr lang="es-EC"/>
        </a:p>
      </dgm:t>
    </dgm:pt>
    <dgm:pt modelId="{4FFECD7A-A568-4E6C-A146-491AA451DA92}" type="pres">
      <dgm:prSet presAssocID="{F7687FE9-B64F-459B-80DC-452B6EDBBA02}" presName="composite" presStyleCnt="0"/>
      <dgm:spPr/>
      <dgm:t>
        <a:bodyPr/>
        <a:lstStyle/>
        <a:p>
          <a:endParaRPr lang="es-EC"/>
        </a:p>
      </dgm:t>
    </dgm:pt>
    <dgm:pt modelId="{35619072-0B59-4CCE-8F91-7723124E0F31}" type="pres">
      <dgm:prSet presAssocID="{F7687FE9-B64F-459B-80DC-452B6EDBBA02}" presName="parTx" presStyleLbl="alignNode1" presStyleIdx="0" presStyleCnt="3">
        <dgm:presLayoutVars>
          <dgm:chMax val="0"/>
          <dgm:chPref val="0"/>
          <dgm:bulletEnabled val="1"/>
        </dgm:presLayoutVars>
      </dgm:prSet>
      <dgm:spPr/>
      <dgm:t>
        <a:bodyPr/>
        <a:lstStyle/>
        <a:p>
          <a:endParaRPr lang="es-EC"/>
        </a:p>
      </dgm:t>
    </dgm:pt>
    <dgm:pt modelId="{740FF430-8344-48BD-B1F4-145B29B35586}" type="pres">
      <dgm:prSet presAssocID="{F7687FE9-B64F-459B-80DC-452B6EDBBA02}" presName="desTx" presStyleLbl="alignAccFollowNode1" presStyleIdx="0" presStyleCnt="3">
        <dgm:presLayoutVars>
          <dgm:bulletEnabled val="1"/>
        </dgm:presLayoutVars>
      </dgm:prSet>
      <dgm:spPr/>
      <dgm:t>
        <a:bodyPr/>
        <a:lstStyle/>
        <a:p>
          <a:endParaRPr lang="es-EC"/>
        </a:p>
      </dgm:t>
    </dgm:pt>
    <dgm:pt modelId="{2C59B2E3-84E1-45F7-948B-798D58A54CE1}" type="pres">
      <dgm:prSet presAssocID="{3E57A4DC-1B72-4111-BC70-C62061AB9CF9}" presName="space" presStyleCnt="0"/>
      <dgm:spPr/>
      <dgm:t>
        <a:bodyPr/>
        <a:lstStyle/>
        <a:p>
          <a:endParaRPr lang="es-EC"/>
        </a:p>
      </dgm:t>
    </dgm:pt>
    <dgm:pt modelId="{3D980067-D29F-4F04-A8B9-819F447F662A}" type="pres">
      <dgm:prSet presAssocID="{A202DF2D-89D5-4A64-A496-CCCF193FB807}" presName="composite" presStyleCnt="0"/>
      <dgm:spPr/>
      <dgm:t>
        <a:bodyPr/>
        <a:lstStyle/>
        <a:p>
          <a:endParaRPr lang="es-EC"/>
        </a:p>
      </dgm:t>
    </dgm:pt>
    <dgm:pt modelId="{E0193702-3867-424C-9A40-69F88A01B5BB}" type="pres">
      <dgm:prSet presAssocID="{A202DF2D-89D5-4A64-A496-CCCF193FB807}" presName="parTx" presStyleLbl="alignNode1" presStyleIdx="1" presStyleCnt="3">
        <dgm:presLayoutVars>
          <dgm:chMax val="0"/>
          <dgm:chPref val="0"/>
          <dgm:bulletEnabled val="1"/>
        </dgm:presLayoutVars>
      </dgm:prSet>
      <dgm:spPr/>
      <dgm:t>
        <a:bodyPr/>
        <a:lstStyle/>
        <a:p>
          <a:endParaRPr lang="es-EC"/>
        </a:p>
      </dgm:t>
    </dgm:pt>
    <dgm:pt modelId="{2223252E-085E-4194-AB95-6F54E1C23264}" type="pres">
      <dgm:prSet presAssocID="{A202DF2D-89D5-4A64-A496-CCCF193FB807}" presName="desTx" presStyleLbl="alignAccFollowNode1" presStyleIdx="1" presStyleCnt="3">
        <dgm:presLayoutVars>
          <dgm:bulletEnabled val="1"/>
        </dgm:presLayoutVars>
      </dgm:prSet>
      <dgm:spPr/>
      <dgm:t>
        <a:bodyPr/>
        <a:lstStyle/>
        <a:p>
          <a:endParaRPr lang="es-EC"/>
        </a:p>
      </dgm:t>
    </dgm:pt>
    <dgm:pt modelId="{1F32A2FA-E2E5-4401-B45F-7BD0C929F2CF}" type="pres">
      <dgm:prSet presAssocID="{83AAAC5A-0031-4BF2-B847-3733179CF369}" presName="space" presStyleCnt="0"/>
      <dgm:spPr/>
      <dgm:t>
        <a:bodyPr/>
        <a:lstStyle/>
        <a:p>
          <a:endParaRPr lang="es-EC"/>
        </a:p>
      </dgm:t>
    </dgm:pt>
    <dgm:pt modelId="{1A50A3F6-7754-49CC-916E-1CD7A490490E}" type="pres">
      <dgm:prSet presAssocID="{5D5206D8-810B-44A1-8857-068F1299A012}" presName="composite" presStyleCnt="0"/>
      <dgm:spPr/>
      <dgm:t>
        <a:bodyPr/>
        <a:lstStyle/>
        <a:p>
          <a:endParaRPr lang="es-EC"/>
        </a:p>
      </dgm:t>
    </dgm:pt>
    <dgm:pt modelId="{0C79B9CD-66F1-46B9-BF9B-A204BC3EBE7D}" type="pres">
      <dgm:prSet presAssocID="{5D5206D8-810B-44A1-8857-068F1299A012}" presName="parTx" presStyleLbl="alignNode1" presStyleIdx="2" presStyleCnt="3">
        <dgm:presLayoutVars>
          <dgm:chMax val="0"/>
          <dgm:chPref val="0"/>
          <dgm:bulletEnabled val="1"/>
        </dgm:presLayoutVars>
      </dgm:prSet>
      <dgm:spPr/>
      <dgm:t>
        <a:bodyPr/>
        <a:lstStyle/>
        <a:p>
          <a:endParaRPr lang="es-EC"/>
        </a:p>
      </dgm:t>
    </dgm:pt>
    <dgm:pt modelId="{EB8E2154-FB7A-4A39-A91E-7406138508E9}" type="pres">
      <dgm:prSet presAssocID="{5D5206D8-810B-44A1-8857-068F1299A012}" presName="desTx" presStyleLbl="alignAccFollowNode1" presStyleIdx="2" presStyleCnt="3" custLinFactNeighborX="-1094" custLinFactNeighborY="-777">
        <dgm:presLayoutVars>
          <dgm:bulletEnabled val="1"/>
        </dgm:presLayoutVars>
      </dgm:prSet>
      <dgm:spPr/>
      <dgm:t>
        <a:bodyPr/>
        <a:lstStyle/>
        <a:p>
          <a:endParaRPr lang="es-EC"/>
        </a:p>
      </dgm:t>
    </dgm:pt>
  </dgm:ptLst>
  <dgm:cxnLst>
    <dgm:cxn modelId="{94CB811C-2390-46EB-8B3A-A9CD92424B87}" srcId="{A202DF2D-89D5-4A64-A496-CCCF193FB807}" destId="{AC0B656B-1056-4454-BD5C-269213944B6C}" srcOrd="0" destOrd="0" parTransId="{6D5FF7BC-C7B0-4A76-BC56-6EAD9DBD0131}" sibTransId="{CC3D4363-4159-4862-81F4-9FD8813634B3}"/>
    <dgm:cxn modelId="{ED1EDEBE-DD6C-408D-97F7-1F975F21E362}" type="presOf" srcId="{E59CC42A-9FC7-4344-83F2-86A13A9FA7C7}" destId="{EB8E2154-FB7A-4A39-A91E-7406138508E9}" srcOrd="0" destOrd="0" presId="urn:microsoft.com/office/officeart/2005/8/layout/hList1"/>
    <dgm:cxn modelId="{0A010F32-23B7-4366-A2BD-83763DADB820}" type="presOf" srcId="{0E45CFC0-95D0-448A-8031-3080EB2E011D}" destId="{82E60846-5938-40CF-B512-81FA48E54CBE}" srcOrd="0" destOrd="0" presId="urn:microsoft.com/office/officeart/2005/8/layout/hList1"/>
    <dgm:cxn modelId="{510E54A8-20EE-49A6-883E-F6C894B63A2A}" type="presOf" srcId="{4B69EDCA-591E-4D8A-A94E-71B07BA061B1}" destId="{2223252E-085E-4194-AB95-6F54E1C23264}" srcOrd="0" destOrd="8" presId="urn:microsoft.com/office/officeart/2005/8/layout/hList1"/>
    <dgm:cxn modelId="{DDC6C03B-0041-4834-B79C-6E8F7154BD3F}" srcId="{B9CF3981-834D-4309-9F6A-87E1A1F4AA3F}" destId="{E6D574C1-99DC-4493-92FD-D2ABC95AC52B}" srcOrd="0" destOrd="0" parTransId="{D8675544-F1D8-4B83-B655-1D008718D6CE}" sibTransId="{83D708A0-DB68-42E2-9B89-F8B6E5CF0728}"/>
    <dgm:cxn modelId="{D5F97603-6338-4617-965A-4EEA4F193488}" type="presOf" srcId="{033E1666-F95C-48EC-BCD1-8F8443B89BF5}" destId="{2223252E-085E-4194-AB95-6F54E1C23264}" srcOrd="0" destOrd="3" presId="urn:microsoft.com/office/officeart/2005/8/layout/hList1"/>
    <dgm:cxn modelId="{918C50E4-3826-40D1-A93C-D57B6A661219}" type="presOf" srcId="{B9CF3981-834D-4309-9F6A-87E1A1F4AA3F}" destId="{2223252E-085E-4194-AB95-6F54E1C23264}" srcOrd="0" destOrd="1" presId="urn:microsoft.com/office/officeart/2005/8/layout/hList1"/>
    <dgm:cxn modelId="{D484024D-021F-4ACA-A97D-F9ABB07A5164}" type="presOf" srcId="{90514F83-F1EE-46B9-8E41-EDD016557329}" destId="{2223252E-085E-4194-AB95-6F54E1C23264}" srcOrd="0" destOrd="7" presId="urn:microsoft.com/office/officeart/2005/8/layout/hList1"/>
    <dgm:cxn modelId="{CE001FD6-D0E2-4C99-BFF5-D99BB1FD854C}" srcId="{0E45CFC0-95D0-448A-8031-3080EB2E011D}" destId="{5D5206D8-810B-44A1-8857-068F1299A012}" srcOrd="2" destOrd="0" parTransId="{52300D5E-C40F-4922-B942-2C0BDB5C5B41}" sibTransId="{9F949D70-430B-4B6A-9370-0DC1F6E6708A}"/>
    <dgm:cxn modelId="{F451C503-7627-4C20-BD51-95CA5D292C25}" srcId="{AC0B656B-1056-4454-BD5C-269213944B6C}" destId="{90514F83-F1EE-46B9-8E41-EDD016557329}" srcOrd="5" destOrd="0" parTransId="{7DAACB25-76AE-47B2-88D0-A50CD0C7A2E3}" sibTransId="{83251FCE-EEB0-461C-B0AD-B07B1AA9FD2E}"/>
    <dgm:cxn modelId="{5CE38772-21BA-4FDE-9462-DCA05A9B66B8}" srcId="{AC0B656B-1056-4454-BD5C-269213944B6C}" destId="{01898D76-4815-460E-B46B-B9B673EAC192}" srcOrd="2" destOrd="0" parTransId="{C9C1AAA8-0D64-4051-8093-446F050B2837}" sibTransId="{98BB1D38-0C7B-41AE-BF62-BFD104B439C7}"/>
    <dgm:cxn modelId="{94EF3DE2-023F-4293-908C-245BABA9597D}" srcId="{AC0B656B-1056-4454-BD5C-269213944B6C}" destId="{4B69EDCA-591E-4D8A-A94E-71B07BA061B1}" srcOrd="6" destOrd="0" parTransId="{06194957-0671-4AEF-9975-73E98E91B363}" sibTransId="{CCFE3515-27BA-44F6-AD0C-3B13BEBE1158}"/>
    <dgm:cxn modelId="{B6F0AC99-8B6C-4807-84B6-087DE26AB9F0}" type="presOf" srcId="{E0E5AADE-9871-4BEA-996E-1BBE936AEDD2}" destId="{740FF430-8344-48BD-B1F4-145B29B35586}" srcOrd="0" destOrd="0" presId="urn:microsoft.com/office/officeart/2005/8/layout/hList1"/>
    <dgm:cxn modelId="{9F72D990-A5A6-4753-A2CB-E57C70B6492F}" type="presOf" srcId="{FF1EC0E4-319A-4119-A45D-1A14E9328CFB}" destId="{740FF430-8344-48BD-B1F4-145B29B35586}" srcOrd="0" destOrd="1" presId="urn:microsoft.com/office/officeart/2005/8/layout/hList1"/>
    <dgm:cxn modelId="{8EA8486B-60EA-4DF9-9B89-ECA5FBF8576F}" srcId="{0E45CFC0-95D0-448A-8031-3080EB2E011D}" destId="{A202DF2D-89D5-4A64-A496-CCCF193FB807}" srcOrd="1" destOrd="0" parTransId="{B9D4DF3D-5743-4974-A9D6-786EF645CB95}" sibTransId="{83AAAC5A-0031-4BF2-B847-3733179CF369}"/>
    <dgm:cxn modelId="{FA32DDD7-49D7-4DA0-95D6-8D811C654156}" srcId="{F7687FE9-B64F-459B-80DC-452B6EDBBA02}" destId="{E0E5AADE-9871-4BEA-996E-1BBE936AEDD2}" srcOrd="0" destOrd="0" parTransId="{A9E98F1D-ACBE-4555-AA2D-E9834D7D9F22}" sibTransId="{3F266803-4180-4429-9357-A442885E84CA}"/>
    <dgm:cxn modelId="{C7DB098D-BF05-4B05-BEAE-075BAB1116DB}" type="presOf" srcId="{75CD933E-23FA-4F2B-AE1C-8E1E8118868D}" destId="{740FF430-8344-48BD-B1F4-145B29B35586}" srcOrd="0" destOrd="3" presId="urn:microsoft.com/office/officeart/2005/8/layout/hList1"/>
    <dgm:cxn modelId="{844A0296-392E-438C-84E1-55766FFEE9ED}" type="presOf" srcId="{A9A7AE50-950C-43B0-80E8-0C8F1A7DC348}" destId="{740FF430-8344-48BD-B1F4-145B29B35586}" srcOrd="0" destOrd="2" presId="urn:microsoft.com/office/officeart/2005/8/layout/hList1"/>
    <dgm:cxn modelId="{5551BBE2-570E-4FFD-B7A1-2A3C9FC19A6B}" type="presOf" srcId="{78D569C6-4382-477A-B1FA-9A87D64FB1FB}" destId="{2223252E-085E-4194-AB95-6F54E1C23264}" srcOrd="0" destOrd="5" presId="urn:microsoft.com/office/officeart/2005/8/layout/hList1"/>
    <dgm:cxn modelId="{EB9AE09D-39F9-4E7D-B57E-A3C4CC65D154}" srcId="{AC0B656B-1056-4454-BD5C-269213944B6C}" destId="{167529AB-F3E8-4939-A251-5B1549A7D9F0}" srcOrd="4" destOrd="0" parTransId="{C1A97B20-0360-44EE-B7EB-6D300DCDEDB3}" sibTransId="{73208A81-AE84-497E-B371-5F187A67B21A}"/>
    <dgm:cxn modelId="{1011491E-553F-43A0-B48E-3924B3C895B4}" type="presOf" srcId="{A202DF2D-89D5-4A64-A496-CCCF193FB807}" destId="{E0193702-3867-424C-9A40-69F88A01B5BB}" srcOrd="0" destOrd="0" presId="urn:microsoft.com/office/officeart/2005/8/layout/hList1"/>
    <dgm:cxn modelId="{00C99460-0D43-4E87-BF95-9FBF62A149EB}" srcId="{AC0B656B-1056-4454-BD5C-269213944B6C}" destId="{78D569C6-4382-477A-B1FA-9A87D64FB1FB}" srcOrd="3" destOrd="0" parTransId="{FAC35489-2927-4F53-8664-687A5A176830}" sibTransId="{9F9568FD-C4DD-4B20-A2E8-C5D6D8968E2A}"/>
    <dgm:cxn modelId="{02456CB5-EF81-463C-BEB8-05812B5F6E8A}" type="presOf" srcId="{167529AB-F3E8-4939-A251-5B1549A7D9F0}" destId="{2223252E-085E-4194-AB95-6F54E1C23264}" srcOrd="0" destOrd="6" presId="urn:microsoft.com/office/officeart/2005/8/layout/hList1"/>
    <dgm:cxn modelId="{AD68FDB8-9BA7-4DFD-B5E0-0CD645F868E3}" type="presOf" srcId="{01898D76-4815-460E-B46B-B9B673EAC192}" destId="{2223252E-085E-4194-AB95-6F54E1C23264}" srcOrd="0" destOrd="4" presId="urn:microsoft.com/office/officeart/2005/8/layout/hList1"/>
    <dgm:cxn modelId="{5DB12387-6382-4772-9DBF-5A3616102447}" srcId="{0E45CFC0-95D0-448A-8031-3080EB2E011D}" destId="{F7687FE9-B64F-459B-80DC-452B6EDBBA02}" srcOrd="0" destOrd="0" parTransId="{CCFEF9EB-C028-4C30-98B8-CD4E1813CACE}" sibTransId="{3E57A4DC-1B72-4111-BC70-C62061AB9CF9}"/>
    <dgm:cxn modelId="{7B33ABAF-AA43-4B21-BE3C-D6C811EB1440}" type="presOf" srcId="{AC0B656B-1056-4454-BD5C-269213944B6C}" destId="{2223252E-085E-4194-AB95-6F54E1C23264}" srcOrd="0" destOrd="0" presId="urn:microsoft.com/office/officeart/2005/8/layout/hList1"/>
    <dgm:cxn modelId="{51131B1B-F6BE-4BC5-8ED9-46E5B2D39C8F}" srcId="{AC0B656B-1056-4454-BD5C-269213944B6C}" destId="{B9CF3981-834D-4309-9F6A-87E1A1F4AA3F}" srcOrd="0" destOrd="0" parTransId="{63D9C4CF-7CF8-491E-8093-FF030403AF06}" sibTransId="{B558413E-8BFC-4143-82FC-651EAF12C8BD}"/>
    <dgm:cxn modelId="{7EC04BEB-79B3-471C-9D33-9399579AC8C9}" srcId="{F7687FE9-B64F-459B-80DC-452B6EDBBA02}" destId="{A9A7AE50-950C-43B0-80E8-0C8F1A7DC348}" srcOrd="2" destOrd="0" parTransId="{86C882D4-D7E9-4980-9D2C-03E354093B04}" sibTransId="{6DA7F23C-A3CB-4F5D-A970-21B67F01B474}"/>
    <dgm:cxn modelId="{A1016D59-7999-4A5F-8CAE-2708B87AD33F}" srcId="{F7687FE9-B64F-459B-80DC-452B6EDBBA02}" destId="{75CD933E-23FA-4F2B-AE1C-8E1E8118868D}" srcOrd="3" destOrd="0" parTransId="{FD6368A0-17A6-440E-8021-0A4C655403C0}" sibTransId="{D14EBC98-7FC8-43DB-8675-497709BEBA89}"/>
    <dgm:cxn modelId="{8C493679-25A7-4784-BA63-617C1375CEB9}" type="presOf" srcId="{F7687FE9-B64F-459B-80DC-452B6EDBBA02}" destId="{35619072-0B59-4CCE-8F91-7723124E0F31}" srcOrd="0" destOrd="0" presId="urn:microsoft.com/office/officeart/2005/8/layout/hList1"/>
    <dgm:cxn modelId="{6C95A8B8-BD75-42C5-AD8A-B13123D1260A}" type="presOf" srcId="{E6D574C1-99DC-4493-92FD-D2ABC95AC52B}" destId="{2223252E-085E-4194-AB95-6F54E1C23264}" srcOrd="0" destOrd="2" presId="urn:microsoft.com/office/officeart/2005/8/layout/hList1"/>
    <dgm:cxn modelId="{6863C82D-372D-4229-841C-FED5FC1D02C5}" srcId="{5D5206D8-810B-44A1-8857-068F1299A012}" destId="{E59CC42A-9FC7-4344-83F2-86A13A9FA7C7}" srcOrd="0" destOrd="0" parTransId="{AEDFE3D1-B377-4B74-8E98-65F452BBF705}" sibTransId="{97A3ACDB-2B0C-4DFB-86D5-FFBB70272C23}"/>
    <dgm:cxn modelId="{B75394E9-0DD7-4173-8D6C-99657EEDB233}" srcId="{AC0B656B-1056-4454-BD5C-269213944B6C}" destId="{033E1666-F95C-48EC-BCD1-8F8443B89BF5}" srcOrd="1" destOrd="0" parTransId="{9CA37C7D-A7DA-4873-988A-5EABC014C386}" sibTransId="{AC72E588-9AFC-4EC8-A83F-89B89356C664}"/>
    <dgm:cxn modelId="{666B8526-A936-42D1-AB88-7EE3534D825A}" srcId="{F7687FE9-B64F-459B-80DC-452B6EDBBA02}" destId="{FF1EC0E4-319A-4119-A45D-1A14E9328CFB}" srcOrd="1" destOrd="0" parTransId="{AAF6F178-B130-48FC-8160-6C9E28B966F6}" sibTransId="{A7EC8290-6CD7-4D8B-8B23-2350E3C3A5B2}"/>
    <dgm:cxn modelId="{1FEE3C0F-C9C5-4257-89B7-04E15B773B62}" type="presOf" srcId="{5D5206D8-810B-44A1-8857-068F1299A012}" destId="{0C79B9CD-66F1-46B9-BF9B-A204BC3EBE7D}" srcOrd="0" destOrd="0" presId="urn:microsoft.com/office/officeart/2005/8/layout/hList1"/>
    <dgm:cxn modelId="{6B249026-FE3D-4903-BF94-7FD2158583FF}" type="presParOf" srcId="{82E60846-5938-40CF-B512-81FA48E54CBE}" destId="{4FFECD7A-A568-4E6C-A146-491AA451DA92}" srcOrd="0" destOrd="0" presId="urn:microsoft.com/office/officeart/2005/8/layout/hList1"/>
    <dgm:cxn modelId="{E34C03DA-1420-44D9-A31A-FE4B425CB78C}" type="presParOf" srcId="{4FFECD7A-A568-4E6C-A146-491AA451DA92}" destId="{35619072-0B59-4CCE-8F91-7723124E0F31}" srcOrd="0" destOrd="0" presId="urn:microsoft.com/office/officeart/2005/8/layout/hList1"/>
    <dgm:cxn modelId="{E1B44002-5A71-4325-B380-897A61D103D0}" type="presParOf" srcId="{4FFECD7A-A568-4E6C-A146-491AA451DA92}" destId="{740FF430-8344-48BD-B1F4-145B29B35586}" srcOrd="1" destOrd="0" presId="urn:microsoft.com/office/officeart/2005/8/layout/hList1"/>
    <dgm:cxn modelId="{FE1AA99F-194A-4AAC-B74A-53D157A5E79D}" type="presParOf" srcId="{82E60846-5938-40CF-B512-81FA48E54CBE}" destId="{2C59B2E3-84E1-45F7-948B-798D58A54CE1}" srcOrd="1" destOrd="0" presId="urn:microsoft.com/office/officeart/2005/8/layout/hList1"/>
    <dgm:cxn modelId="{F22C2796-14E4-4340-AA27-AFA0E587A04C}" type="presParOf" srcId="{82E60846-5938-40CF-B512-81FA48E54CBE}" destId="{3D980067-D29F-4F04-A8B9-819F447F662A}" srcOrd="2" destOrd="0" presId="urn:microsoft.com/office/officeart/2005/8/layout/hList1"/>
    <dgm:cxn modelId="{D8DD2B6C-208D-4010-83E9-553056C73EBF}" type="presParOf" srcId="{3D980067-D29F-4F04-A8B9-819F447F662A}" destId="{E0193702-3867-424C-9A40-69F88A01B5BB}" srcOrd="0" destOrd="0" presId="urn:microsoft.com/office/officeart/2005/8/layout/hList1"/>
    <dgm:cxn modelId="{89E4B6BD-08B9-47EF-9825-911DBF53A136}" type="presParOf" srcId="{3D980067-D29F-4F04-A8B9-819F447F662A}" destId="{2223252E-085E-4194-AB95-6F54E1C23264}" srcOrd="1" destOrd="0" presId="urn:microsoft.com/office/officeart/2005/8/layout/hList1"/>
    <dgm:cxn modelId="{62446647-8A3D-4D53-BC58-B6256CD8E214}" type="presParOf" srcId="{82E60846-5938-40CF-B512-81FA48E54CBE}" destId="{1F32A2FA-E2E5-4401-B45F-7BD0C929F2CF}" srcOrd="3" destOrd="0" presId="urn:microsoft.com/office/officeart/2005/8/layout/hList1"/>
    <dgm:cxn modelId="{1A8F097F-B0D4-4D18-8EB2-9CF609EDC4CF}" type="presParOf" srcId="{82E60846-5938-40CF-B512-81FA48E54CBE}" destId="{1A50A3F6-7754-49CC-916E-1CD7A490490E}" srcOrd="4" destOrd="0" presId="urn:microsoft.com/office/officeart/2005/8/layout/hList1"/>
    <dgm:cxn modelId="{E8A16A82-BB40-47D7-A589-FD2B4C066657}" type="presParOf" srcId="{1A50A3F6-7754-49CC-916E-1CD7A490490E}" destId="{0C79B9CD-66F1-46B9-BF9B-A204BC3EBE7D}" srcOrd="0" destOrd="0" presId="urn:microsoft.com/office/officeart/2005/8/layout/hList1"/>
    <dgm:cxn modelId="{BBEF6F15-9954-4135-A7E9-8F0FDAFF3997}" type="presParOf" srcId="{1A50A3F6-7754-49CC-916E-1CD7A490490E}" destId="{EB8E2154-FB7A-4A39-A91E-7406138508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D841B-4C99-4AA8-9EB5-05C7BF476623}" type="doc">
      <dgm:prSet loTypeId="urn:microsoft.com/office/officeart/2005/8/layout/hList3" loCatId="list" qsTypeId="urn:microsoft.com/office/officeart/2005/8/quickstyle/3d3" qsCatId="3D" csTypeId="urn:microsoft.com/office/officeart/2005/8/colors/colorful1#2" csCatId="colorful" phldr="1"/>
      <dgm:spPr/>
      <dgm:t>
        <a:bodyPr/>
        <a:lstStyle/>
        <a:p>
          <a:endParaRPr lang="es-EC"/>
        </a:p>
      </dgm:t>
    </dgm:pt>
    <dgm:pt modelId="{86C98818-C24F-4DC5-B71D-677551D1E6E3}">
      <dgm:prSet phldrT="[Texto]" custT="1"/>
      <dgm:spPr/>
      <dgm:t>
        <a:bodyPr/>
        <a:lstStyle/>
        <a:p>
          <a:r>
            <a:rPr lang="es-EC" sz="2800" b="1" dirty="0" smtClean="0">
              <a:solidFill>
                <a:schemeClr val="tx1"/>
              </a:solidFill>
            </a:rPr>
            <a:t>3.1 DISEÑO DE LA INVESTIGACIÓN</a:t>
          </a:r>
          <a:endParaRPr lang="es-EC" sz="2800" b="1" dirty="0">
            <a:solidFill>
              <a:schemeClr val="tx1"/>
            </a:solidFill>
          </a:endParaRPr>
        </a:p>
      </dgm:t>
    </dgm:pt>
    <dgm:pt modelId="{4FED859A-708D-4036-9046-DF41BFD9274C}" type="parTrans" cxnId="{9015B471-0A18-4263-AADA-F683CD0FC7F0}">
      <dgm:prSet/>
      <dgm:spPr/>
      <dgm:t>
        <a:bodyPr/>
        <a:lstStyle/>
        <a:p>
          <a:endParaRPr lang="es-EC"/>
        </a:p>
      </dgm:t>
    </dgm:pt>
    <dgm:pt modelId="{ACCF8689-E2CA-4828-94D2-FC41DEA9942B}" type="sibTrans" cxnId="{9015B471-0A18-4263-AADA-F683CD0FC7F0}">
      <dgm:prSet/>
      <dgm:spPr/>
      <dgm:t>
        <a:bodyPr/>
        <a:lstStyle/>
        <a:p>
          <a:endParaRPr lang="es-EC"/>
        </a:p>
      </dgm:t>
    </dgm:pt>
    <dgm:pt modelId="{367AE953-CDB1-4866-B857-4FFA8E3FAFFE}">
      <dgm:prSet phldrT="[Texto]" custT="1"/>
      <dgm:spPr/>
      <dgm:t>
        <a:bodyPr/>
        <a:lstStyle/>
        <a:p>
          <a:r>
            <a:rPr lang="es-MX" sz="2000" b="1" dirty="0" smtClean="0">
              <a:solidFill>
                <a:schemeClr val="tx1"/>
              </a:solidFill>
            </a:rPr>
            <a:t>La investigación en función de sus objetivos se sustentó desde una perspectiva cualitativa y cuantitativa.</a:t>
          </a:r>
          <a:endParaRPr lang="es-EC" sz="2000" b="1" dirty="0">
            <a:solidFill>
              <a:schemeClr val="tx1"/>
            </a:solidFill>
          </a:endParaRPr>
        </a:p>
      </dgm:t>
    </dgm:pt>
    <dgm:pt modelId="{51A2A316-4E71-455F-A934-11BBDD42066B}" type="parTrans" cxnId="{1136AB27-7526-44CF-9889-6F4A2136A691}">
      <dgm:prSet/>
      <dgm:spPr/>
      <dgm:t>
        <a:bodyPr/>
        <a:lstStyle/>
        <a:p>
          <a:endParaRPr lang="es-EC"/>
        </a:p>
      </dgm:t>
    </dgm:pt>
    <dgm:pt modelId="{9F12B9E6-8B87-4715-BC20-C4FEEEA66ADA}" type="sibTrans" cxnId="{1136AB27-7526-44CF-9889-6F4A2136A691}">
      <dgm:prSet/>
      <dgm:spPr/>
      <dgm:t>
        <a:bodyPr/>
        <a:lstStyle/>
        <a:p>
          <a:endParaRPr lang="es-EC"/>
        </a:p>
      </dgm:t>
    </dgm:pt>
    <dgm:pt modelId="{02448271-E7F4-47F4-ACE7-DEF7FC49270F}">
      <dgm:prSet phldrT="[Texto]" custT="1"/>
      <dgm:spPr/>
      <dgm:t>
        <a:bodyPr/>
        <a:lstStyle/>
        <a:p>
          <a:endParaRPr lang="es-EC" sz="1600" dirty="0"/>
        </a:p>
      </dgm:t>
    </dgm:pt>
    <dgm:pt modelId="{593E203A-7ECC-4949-8BB8-AC45DA42A3E6}" type="parTrans" cxnId="{AB4F9DC6-3610-4042-8C1A-2DF9DC0700EB}">
      <dgm:prSet/>
      <dgm:spPr/>
      <dgm:t>
        <a:bodyPr/>
        <a:lstStyle/>
        <a:p>
          <a:endParaRPr lang="es-EC"/>
        </a:p>
      </dgm:t>
    </dgm:pt>
    <dgm:pt modelId="{09EA9EAC-F928-4FFC-BD77-FCBC26CADD91}" type="sibTrans" cxnId="{AB4F9DC6-3610-4042-8C1A-2DF9DC0700EB}">
      <dgm:prSet/>
      <dgm:spPr/>
      <dgm:t>
        <a:bodyPr/>
        <a:lstStyle/>
        <a:p>
          <a:endParaRPr lang="es-EC"/>
        </a:p>
      </dgm:t>
    </dgm:pt>
    <dgm:pt modelId="{EFF8265F-B467-4618-B5D2-49B6266A5479}">
      <dgm:prSet phldrT="[Texto]" custT="1"/>
      <dgm:spPr/>
      <dgm:t>
        <a:bodyPr/>
        <a:lstStyle/>
        <a:p>
          <a:r>
            <a:rPr lang="es-ES" sz="2000" b="1" dirty="0" smtClean="0">
              <a:solidFill>
                <a:schemeClr val="tx1"/>
              </a:solidFill>
            </a:rPr>
            <a:t>El trabajo de investigación se apoyó en una investigación de campo y documental - bibliográfica</a:t>
          </a:r>
          <a:endParaRPr lang="es-EC" sz="2000" b="1" dirty="0">
            <a:solidFill>
              <a:schemeClr val="tx1"/>
            </a:solidFill>
          </a:endParaRPr>
        </a:p>
      </dgm:t>
    </dgm:pt>
    <dgm:pt modelId="{60FE915A-2E22-41CA-B4DE-1FA6BD9C504D}" type="parTrans" cxnId="{0DEC3B34-B559-4562-8AC4-5AD5443EF4F7}">
      <dgm:prSet/>
      <dgm:spPr/>
      <dgm:t>
        <a:bodyPr/>
        <a:lstStyle/>
        <a:p>
          <a:endParaRPr lang="es-EC"/>
        </a:p>
      </dgm:t>
    </dgm:pt>
    <dgm:pt modelId="{124A6F60-9CCD-47E6-8631-80C91C95285F}" type="sibTrans" cxnId="{0DEC3B34-B559-4562-8AC4-5AD5443EF4F7}">
      <dgm:prSet/>
      <dgm:spPr/>
      <dgm:t>
        <a:bodyPr/>
        <a:lstStyle/>
        <a:p>
          <a:endParaRPr lang="es-EC"/>
        </a:p>
      </dgm:t>
    </dgm:pt>
    <dgm:pt modelId="{EF7044F7-4E00-414B-A629-6FAA85F0F0F7}">
      <dgm:prSet/>
      <dgm:spPr/>
      <dgm:t>
        <a:bodyPr/>
        <a:lstStyle/>
        <a:p>
          <a:r>
            <a:rPr lang="es-MX" b="1" dirty="0" smtClean="0">
              <a:solidFill>
                <a:schemeClr val="tx1"/>
              </a:solidFill>
            </a:rPr>
            <a:t>Desde la perspectiva cualitativa, investigación que produce datos descriptivos</a:t>
          </a:r>
        </a:p>
        <a:p>
          <a:r>
            <a:rPr lang="es-MX" b="1" dirty="0" smtClean="0">
              <a:solidFill>
                <a:schemeClr val="tx1"/>
              </a:solidFill>
            </a:rPr>
            <a:t>Desde la perspectiva cuantitativa</a:t>
          </a:r>
          <a:r>
            <a:rPr lang="es-EC" b="1" dirty="0" smtClean="0">
              <a:solidFill>
                <a:schemeClr val="tx1"/>
              </a:solidFill>
            </a:rPr>
            <a:t>se aplicaron instrumentos de escala sumativa</a:t>
          </a:r>
          <a:endParaRPr lang="es-EC" b="1" dirty="0">
            <a:solidFill>
              <a:schemeClr val="tx1"/>
            </a:solidFill>
          </a:endParaRPr>
        </a:p>
      </dgm:t>
    </dgm:pt>
    <dgm:pt modelId="{180A3F62-00AC-474D-B627-84972824D1BF}" type="parTrans" cxnId="{DA8C942C-7DCE-4C6B-8556-05CFF35A486B}">
      <dgm:prSet/>
      <dgm:spPr/>
      <dgm:t>
        <a:bodyPr/>
        <a:lstStyle/>
        <a:p>
          <a:endParaRPr lang="es-EC"/>
        </a:p>
      </dgm:t>
    </dgm:pt>
    <dgm:pt modelId="{51C6FCF2-F79F-4902-A6E6-6E63DBF0C610}" type="sibTrans" cxnId="{DA8C942C-7DCE-4C6B-8556-05CFF35A486B}">
      <dgm:prSet/>
      <dgm:spPr/>
      <dgm:t>
        <a:bodyPr/>
        <a:lstStyle/>
        <a:p>
          <a:endParaRPr lang="es-EC"/>
        </a:p>
      </dgm:t>
    </dgm:pt>
    <dgm:pt modelId="{0948B769-3E29-40D0-8531-B865539E803A}" type="pres">
      <dgm:prSet presAssocID="{D65D841B-4C99-4AA8-9EB5-05C7BF476623}" presName="composite" presStyleCnt="0">
        <dgm:presLayoutVars>
          <dgm:chMax val="1"/>
          <dgm:dir/>
          <dgm:resizeHandles val="exact"/>
        </dgm:presLayoutVars>
      </dgm:prSet>
      <dgm:spPr/>
      <dgm:t>
        <a:bodyPr/>
        <a:lstStyle/>
        <a:p>
          <a:endParaRPr lang="es-EC"/>
        </a:p>
      </dgm:t>
    </dgm:pt>
    <dgm:pt modelId="{3F43806E-D6C5-43D5-A4D2-B2098249E855}" type="pres">
      <dgm:prSet presAssocID="{86C98818-C24F-4DC5-B71D-677551D1E6E3}" presName="roof" presStyleLbl="dkBgShp" presStyleIdx="0" presStyleCnt="2"/>
      <dgm:spPr/>
      <dgm:t>
        <a:bodyPr/>
        <a:lstStyle/>
        <a:p>
          <a:endParaRPr lang="es-EC"/>
        </a:p>
      </dgm:t>
    </dgm:pt>
    <dgm:pt modelId="{BD247C72-3D67-4C93-B64C-9F58A066CDD2}" type="pres">
      <dgm:prSet presAssocID="{86C98818-C24F-4DC5-B71D-677551D1E6E3}" presName="pillars" presStyleCnt="0"/>
      <dgm:spPr/>
      <dgm:t>
        <a:bodyPr/>
        <a:lstStyle/>
        <a:p>
          <a:endParaRPr lang="es-EC"/>
        </a:p>
      </dgm:t>
    </dgm:pt>
    <dgm:pt modelId="{66B39DC0-7D5D-48B0-BD97-E0928E7C7FFD}" type="pres">
      <dgm:prSet presAssocID="{86C98818-C24F-4DC5-B71D-677551D1E6E3}" presName="pillar1" presStyleLbl="node1" presStyleIdx="0" presStyleCnt="3">
        <dgm:presLayoutVars>
          <dgm:bulletEnabled val="1"/>
        </dgm:presLayoutVars>
      </dgm:prSet>
      <dgm:spPr/>
      <dgm:t>
        <a:bodyPr/>
        <a:lstStyle/>
        <a:p>
          <a:endParaRPr lang="es-EC"/>
        </a:p>
      </dgm:t>
    </dgm:pt>
    <dgm:pt modelId="{8F8A6260-D089-48D8-9AC1-056C89385DE8}" type="pres">
      <dgm:prSet presAssocID="{EFF8265F-B467-4618-B5D2-49B6266A5479}" presName="pillarX" presStyleLbl="node1" presStyleIdx="1" presStyleCnt="3">
        <dgm:presLayoutVars>
          <dgm:bulletEnabled val="1"/>
        </dgm:presLayoutVars>
      </dgm:prSet>
      <dgm:spPr/>
      <dgm:t>
        <a:bodyPr/>
        <a:lstStyle/>
        <a:p>
          <a:endParaRPr lang="es-EC"/>
        </a:p>
      </dgm:t>
    </dgm:pt>
    <dgm:pt modelId="{B1076C39-5A53-4B03-8D9D-CDD45268A414}" type="pres">
      <dgm:prSet presAssocID="{EF7044F7-4E00-414B-A629-6FAA85F0F0F7}" presName="pillarX" presStyleLbl="node1" presStyleIdx="2" presStyleCnt="3">
        <dgm:presLayoutVars>
          <dgm:bulletEnabled val="1"/>
        </dgm:presLayoutVars>
      </dgm:prSet>
      <dgm:spPr/>
      <dgm:t>
        <a:bodyPr/>
        <a:lstStyle/>
        <a:p>
          <a:endParaRPr lang="es-EC"/>
        </a:p>
      </dgm:t>
    </dgm:pt>
    <dgm:pt modelId="{2853D44B-A0D9-4A98-A920-32042962B612}" type="pres">
      <dgm:prSet presAssocID="{86C98818-C24F-4DC5-B71D-677551D1E6E3}" presName="base" presStyleLbl="dkBgShp" presStyleIdx="1" presStyleCnt="2"/>
      <dgm:spPr/>
      <dgm:t>
        <a:bodyPr/>
        <a:lstStyle/>
        <a:p>
          <a:endParaRPr lang="es-EC"/>
        </a:p>
      </dgm:t>
    </dgm:pt>
  </dgm:ptLst>
  <dgm:cxnLst>
    <dgm:cxn modelId="{0DEC3B34-B559-4562-8AC4-5AD5443EF4F7}" srcId="{86C98818-C24F-4DC5-B71D-677551D1E6E3}" destId="{EFF8265F-B467-4618-B5D2-49B6266A5479}" srcOrd="1" destOrd="0" parTransId="{60FE915A-2E22-41CA-B4DE-1FA6BD9C504D}" sibTransId="{124A6F60-9CCD-47E6-8631-80C91C95285F}"/>
    <dgm:cxn modelId="{090875E8-3B3C-4529-A190-CDBCB6BFBE90}" type="presOf" srcId="{EFF8265F-B467-4618-B5D2-49B6266A5479}" destId="{8F8A6260-D089-48D8-9AC1-056C89385DE8}" srcOrd="0" destOrd="0" presId="urn:microsoft.com/office/officeart/2005/8/layout/hList3"/>
    <dgm:cxn modelId="{C0D29713-F34B-49A8-82BE-725D5BB1997A}" type="presOf" srcId="{86C98818-C24F-4DC5-B71D-677551D1E6E3}" destId="{3F43806E-D6C5-43D5-A4D2-B2098249E855}" srcOrd="0" destOrd="0" presId="urn:microsoft.com/office/officeart/2005/8/layout/hList3"/>
    <dgm:cxn modelId="{9015B471-0A18-4263-AADA-F683CD0FC7F0}" srcId="{D65D841B-4C99-4AA8-9EB5-05C7BF476623}" destId="{86C98818-C24F-4DC5-B71D-677551D1E6E3}" srcOrd="0" destOrd="0" parTransId="{4FED859A-708D-4036-9046-DF41BFD9274C}" sibTransId="{ACCF8689-E2CA-4828-94D2-FC41DEA9942B}"/>
    <dgm:cxn modelId="{DA8C942C-7DCE-4C6B-8556-05CFF35A486B}" srcId="{86C98818-C24F-4DC5-B71D-677551D1E6E3}" destId="{EF7044F7-4E00-414B-A629-6FAA85F0F0F7}" srcOrd="2" destOrd="0" parTransId="{180A3F62-00AC-474D-B627-84972824D1BF}" sibTransId="{51C6FCF2-F79F-4902-A6E6-6E63DBF0C610}"/>
    <dgm:cxn modelId="{E5EC94E1-E7A8-4ABE-A96A-A594F7FA026D}" type="presOf" srcId="{367AE953-CDB1-4866-B857-4FFA8E3FAFFE}" destId="{66B39DC0-7D5D-48B0-BD97-E0928E7C7FFD}" srcOrd="0" destOrd="0" presId="urn:microsoft.com/office/officeart/2005/8/layout/hList3"/>
    <dgm:cxn modelId="{1136AB27-7526-44CF-9889-6F4A2136A691}" srcId="{86C98818-C24F-4DC5-B71D-677551D1E6E3}" destId="{367AE953-CDB1-4866-B857-4FFA8E3FAFFE}" srcOrd="0" destOrd="0" parTransId="{51A2A316-4E71-455F-A934-11BBDD42066B}" sibTransId="{9F12B9E6-8B87-4715-BC20-C4FEEEA66ADA}"/>
    <dgm:cxn modelId="{97CC1A5C-61F0-496E-BAD0-53E297184C85}" type="presOf" srcId="{D65D841B-4C99-4AA8-9EB5-05C7BF476623}" destId="{0948B769-3E29-40D0-8531-B865539E803A}" srcOrd="0" destOrd="0" presId="urn:microsoft.com/office/officeart/2005/8/layout/hList3"/>
    <dgm:cxn modelId="{AB4F9DC6-3610-4042-8C1A-2DF9DC0700EB}" srcId="{D65D841B-4C99-4AA8-9EB5-05C7BF476623}" destId="{02448271-E7F4-47F4-ACE7-DEF7FC49270F}" srcOrd="1" destOrd="0" parTransId="{593E203A-7ECC-4949-8BB8-AC45DA42A3E6}" sibTransId="{09EA9EAC-F928-4FFC-BD77-FCBC26CADD91}"/>
    <dgm:cxn modelId="{9B505663-A95B-436E-820D-769DF25DF143}" type="presOf" srcId="{EF7044F7-4E00-414B-A629-6FAA85F0F0F7}" destId="{B1076C39-5A53-4B03-8D9D-CDD45268A414}" srcOrd="0" destOrd="0" presId="urn:microsoft.com/office/officeart/2005/8/layout/hList3"/>
    <dgm:cxn modelId="{A0B76ED0-1605-4E19-9F59-EE93292DF7E2}" type="presParOf" srcId="{0948B769-3E29-40D0-8531-B865539E803A}" destId="{3F43806E-D6C5-43D5-A4D2-B2098249E855}" srcOrd="0" destOrd="0" presId="urn:microsoft.com/office/officeart/2005/8/layout/hList3"/>
    <dgm:cxn modelId="{C71BD828-5E18-4F9F-A494-903EF8B2E75C}" type="presParOf" srcId="{0948B769-3E29-40D0-8531-B865539E803A}" destId="{BD247C72-3D67-4C93-B64C-9F58A066CDD2}" srcOrd="1" destOrd="0" presId="urn:microsoft.com/office/officeart/2005/8/layout/hList3"/>
    <dgm:cxn modelId="{1C721260-A161-4B36-B724-E03A577821B9}" type="presParOf" srcId="{BD247C72-3D67-4C93-B64C-9F58A066CDD2}" destId="{66B39DC0-7D5D-48B0-BD97-E0928E7C7FFD}" srcOrd="0" destOrd="0" presId="urn:microsoft.com/office/officeart/2005/8/layout/hList3"/>
    <dgm:cxn modelId="{D46A8896-F152-42E9-8CAD-C05FE83478ED}" type="presParOf" srcId="{BD247C72-3D67-4C93-B64C-9F58A066CDD2}" destId="{8F8A6260-D089-48D8-9AC1-056C89385DE8}" srcOrd="1" destOrd="0" presId="urn:microsoft.com/office/officeart/2005/8/layout/hList3"/>
    <dgm:cxn modelId="{F97B97D3-7B7F-434A-9A1A-B023D864F19B}" type="presParOf" srcId="{BD247C72-3D67-4C93-B64C-9F58A066CDD2}" destId="{B1076C39-5A53-4B03-8D9D-CDD45268A414}" srcOrd="2" destOrd="0" presId="urn:microsoft.com/office/officeart/2005/8/layout/hList3"/>
    <dgm:cxn modelId="{1240D34B-F03A-493A-98B2-EBFC6B264DC4}" type="presParOf" srcId="{0948B769-3E29-40D0-8531-B865539E803A}" destId="{2853D44B-A0D9-4A98-A920-32042962B61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73309-1985-4E72-8F83-E4C5C65AB5B1}"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es-EC"/>
        </a:p>
      </dgm:t>
    </dgm:pt>
    <dgm:pt modelId="{A792B34D-F58E-44EB-BC23-36F0240E7748}">
      <dgm:prSet phldrT="[Texto]" custT="1"/>
      <dgm:spPr/>
      <dgm:t>
        <a:bodyPr/>
        <a:lstStyle/>
        <a:p>
          <a:r>
            <a:rPr lang="es-EC" sz="2800" b="1" dirty="0" smtClean="0">
              <a:solidFill>
                <a:schemeClr val="tx1"/>
              </a:solidFill>
            </a:rPr>
            <a:t>3.2 POBLACIÓN Y MUESTRA</a:t>
          </a:r>
          <a:endParaRPr lang="es-EC" sz="2800" dirty="0">
            <a:solidFill>
              <a:schemeClr val="tx1"/>
            </a:solidFill>
          </a:endParaRPr>
        </a:p>
      </dgm:t>
    </dgm:pt>
    <dgm:pt modelId="{047285CC-09E2-49AB-AFEB-AA95BE9B67B5}" type="parTrans" cxnId="{03764819-09DD-42BB-B350-7FEA2DA6B872}">
      <dgm:prSet/>
      <dgm:spPr/>
      <dgm:t>
        <a:bodyPr/>
        <a:lstStyle/>
        <a:p>
          <a:endParaRPr lang="es-EC"/>
        </a:p>
      </dgm:t>
    </dgm:pt>
    <dgm:pt modelId="{FE7EA674-F6C4-4748-8C1F-079E22130DAF}" type="sibTrans" cxnId="{03764819-09DD-42BB-B350-7FEA2DA6B872}">
      <dgm:prSet/>
      <dgm:spPr/>
      <dgm:t>
        <a:bodyPr/>
        <a:lstStyle/>
        <a:p>
          <a:endParaRPr lang="es-EC"/>
        </a:p>
      </dgm:t>
    </dgm:pt>
    <dgm:pt modelId="{B24D7683-A661-4928-A933-4612EBF0A8A4}">
      <dgm:prSet phldrT="[Texto]"/>
      <dgm:spPr/>
      <dgm:t>
        <a:bodyPr/>
        <a:lstStyle/>
        <a:p>
          <a:r>
            <a:rPr lang="es-EC" dirty="0" smtClean="0"/>
            <a:t>Conjunto que reúne a individuos, objetos, etc., que pertenecen a una misma clase y poseen características similares.  (Sabino , Tamayo y Tamayo)</a:t>
          </a:r>
          <a:endParaRPr lang="es-EC" dirty="0"/>
        </a:p>
      </dgm:t>
    </dgm:pt>
    <dgm:pt modelId="{4C402C72-42E2-43AD-AF54-A6E05176142F}" type="parTrans" cxnId="{576B9945-C466-4CA0-BD68-57EDD80EF55E}">
      <dgm:prSet/>
      <dgm:spPr/>
      <dgm:t>
        <a:bodyPr/>
        <a:lstStyle/>
        <a:p>
          <a:endParaRPr lang="es-EC"/>
        </a:p>
      </dgm:t>
    </dgm:pt>
    <dgm:pt modelId="{CC18B4F2-0721-47B0-9700-9406F23829A1}" type="sibTrans" cxnId="{576B9945-C466-4CA0-BD68-57EDD80EF55E}">
      <dgm:prSet/>
      <dgm:spPr/>
      <dgm:t>
        <a:bodyPr/>
        <a:lstStyle/>
        <a:p>
          <a:endParaRPr lang="es-EC"/>
        </a:p>
      </dgm:t>
    </dgm:pt>
    <dgm:pt modelId="{67608018-F1E6-4225-BC83-627E2EB3096A}">
      <dgm:prSet phldrT="[Texto]"/>
      <dgm:spPr/>
      <dgm:t>
        <a:bodyPr/>
        <a:lstStyle/>
        <a:p>
          <a:r>
            <a:rPr lang="es-EC" b="1" dirty="0" smtClean="0">
              <a:solidFill>
                <a:schemeClr val="tx1"/>
              </a:solidFill>
            </a:rPr>
            <a:t>Fórmula de la muestra, simbología y ejemplo</a:t>
          </a:r>
          <a:endParaRPr lang="es-EC" b="1" dirty="0">
            <a:solidFill>
              <a:schemeClr val="tx1"/>
            </a:solidFill>
          </a:endParaRPr>
        </a:p>
      </dgm:t>
    </dgm:pt>
    <dgm:pt modelId="{99D3EA4E-678E-4866-A095-21EE9F48681D}" type="parTrans" cxnId="{277ACBBE-4B87-4D06-A30C-D2BBE5D97164}">
      <dgm:prSet/>
      <dgm:spPr/>
      <dgm:t>
        <a:bodyPr/>
        <a:lstStyle/>
        <a:p>
          <a:endParaRPr lang="es-EC"/>
        </a:p>
      </dgm:t>
    </dgm:pt>
    <dgm:pt modelId="{1DEC4BDA-416A-4807-BAD2-739994C776AD}" type="sibTrans" cxnId="{277ACBBE-4B87-4D06-A30C-D2BBE5D97164}">
      <dgm:prSet/>
      <dgm:spPr/>
      <dgm:t>
        <a:bodyPr/>
        <a:lstStyle/>
        <a:p>
          <a:endParaRPr lang="es-EC"/>
        </a:p>
      </dgm:t>
    </dgm:pt>
    <dgm:pt modelId="{77F3CBFA-BFD8-44A1-8F37-979759549025}">
      <dgm:prSet phldrT="[Texto]" custT="1"/>
      <dgm:spPr/>
      <dgm:t>
        <a:bodyPr/>
        <a:lstStyle/>
        <a:p>
          <a:endParaRPr lang="es-EC" sz="1550" b="1" dirty="0"/>
        </a:p>
      </dgm:t>
    </dgm:pt>
    <dgm:pt modelId="{20FC78F7-9591-48EB-AB1A-6074EC323076}" type="parTrans" cxnId="{1C748EE7-2905-408B-AC29-6434C863E24A}">
      <dgm:prSet/>
      <dgm:spPr/>
      <dgm:t>
        <a:bodyPr/>
        <a:lstStyle/>
        <a:p>
          <a:endParaRPr lang="es-EC"/>
        </a:p>
      </dgm:t>
    </dgm:pt>
    <dgm:pt modelId="{93E3365E-0CEC-4593-B73E-6452DE6D1798}" type="sibTrans" cxnId="{1C748EE7-2905-408B-AC29-6434C863E24A}">
      <dgm:prSet/>
      <dgm:spPr/>
      <dgm:t>
        <a:bodyPr/>
        <a:lstStyle/>
        <a:p>
          <a:endParaRPr lang="es-EC"/>
        </a:p>
      </dgm:t>
    </dgm:pt>
    <dgm:pt modelId="{FA16BAC0-19A4-4FB3-A4C9-3E54B7B60A4C}" type="pres">
      <dgm:prSet presAssocID="{E4E73309-1985-4E72-8F83-E4C5C65AB5B1}" presName="Name0" presStyleCnt="0">
        <dgm:presLayoutVars>
          <dgm:dir/>
          <dgm:animLvl val="lvl"/>
          <dgm:resizeHandles/>
        </dgm:presLayoutVars>
      </dgm:prSet>
      <dgm:spPr/>
      <dgm:t>
        <a:bodyPr/>
        <a:lstStyle/>
        <a:p>
          <a:endParaRPr lang="es-EC"/>
        </a:p>
      </dgm:t>
    </dgm:pt>
    <dgm:pt modelId="{17BE4FA6-7AE6-42A3-802A-68107AD136FC}" type="pres">
      <dgm:prSet presAssocID="{A792B34D-F58E-44EB-BC23-36F0240E7748}" presName="linNode" presStyleCnt="0"/>
      <dgm:spPr/>
      <dgm:t>
        <a:bodyPr/>
        <a:lstStyle/>
        <a:p>
          <a:endParaRPr lang="es-EC"/>
        </a:p>
      </dgm:t>
    </dgm:pt>
    <dgm:pt modelId="{B1DE8531-8767-44F5-8521-EE7E082D205A}" type="pres">
      <dgm:prSet presAssocID="{A792B34D-F58E-44EB-BC23-36F0240E7748}" presName="parentShp" presStyleLbl="node1" presStyleIdx="0" presStyleCnt="2">
        <dgm:presLayoutVars>
          <dgm:bulletEnabled val="1"/>
        </dgm:presLayoutVars>
      </dgm:prSet>
      <dgm:spPr/>
      <dgm:t>
        <a:bodyPr/>
        <a:lstStyle/>
        <a:p>
          <a:endParaRPr lang="es-EC"/>
        </a:p>
      </dgm:t>
    </dgm:pt>
    <dgm:pt modelId="{099929F1-ACE3-4FB4-8F9E-4030C97DD2F2}" type="pres">
      <dgm:prSet presAssocID="{A792B34D-F58E-44EB-BC23-36F0240E7748}" presName="childShp" presStyleLbl="bgAccFollowNode1" presStyleIdx="0" presStyleCnt="2">
        <dgm:presLayoutVars>
          <dgm:bulletEnabled val="1"/>
        </dgm:presLayoutVars>
      </dgm:prSet>
      <dgm:spPr/>
      <dgm:t>
        <a:bodyPr/>
        <a:lstStyle/>
        <a:p>
          <a:endParaRPr lang="es-EC"/>
        </a:p>
      </dgm:t>
    </dgm:pt>
    <dgm:pt modelId="{7C3E1BE6-8AFA-4BAA-8802-7133437AAF3B}" type="pres">
      <dgm:prSet presAssocID="{FE7EA674-F6C4-4748-8C1F-079E22130DAF}" presName="spacing" presStyleCnt="0"/>
      <dgm:spPr/>
      <dgm:t>
        <a:bodyPr/>
        <a:lstStyle/>
        <a:p>
          <a:endParaRPr lang="es-EC"/>
        </a:p>
      </dgm:t>
    </dgm:pt>
    <dgm:pt modelId="{F85E3D78-8516-4B4D-A1F7-0A69B3A24DB6}" type="pres">
      <dgm:prSet presAssocID="{67608018-F1E6-4225-BC83-627E2EB3096A}" presName="linNode" presStyleCnt="0"/>
      <dgm:spPr/>
      <dgm:t>
        <a:bodyPr/>
        <a:lstStyle/>
        <a:p>
          <a:endParaRPr lang="es-EC"/>
        </a:p>
      </dgm:t>
    </dgm:pt>
    <dgm:pt modelId="{3883796F-60B6-4061-B4FA-E837AD748BEB}" type="pres">
      <dgm:prSet presAssocID="{67608018-F1E6-4225-BC83-627E2EB3096A}" presName="parentShp" presStyleLbl="node1" presStyleIdx="1" presStyleCnt="2">
        <dgm:presLayoutVars>
          <dgm:bulletEnabled val="1"/>
        </dgm:presLayoutVars>
      </dgm:prSet>
      <dgm:spPr/>
      <dgm:t>
        <a:bodyPr/>
        <a:lstStyle/>
        <a:p>
          <a:endParaRPr lang="es-EC"/>
        </a:p>
      </dgm:t>
    </dgm:pt>
    <dgm:pt modelId="{AF00536C-006B-49B2-A266-BC4D4A39C1CE}" type="pres">
      <dgm:prSet presAssocID="{67608018-F1E6-4225-BC83-627E2EB3096A}" presName="childShp" presStyleLbl="bgAccFollowNode1" presStyleIdx="1" presStyleCnt="2" custLinFactNeighborX="1128" custLinFactNeighborY="3649">
        <dgm:presLayoutVars>
          <dgm:bulletEnabled val="1"/>
        </dgm:presLayoutVars>
      </dgm:prSet>
      <dgm:spPr/>
      <dgm:t>
        <a:bodyPr/>
        <a:lstStyle/>
        <a:p>
          <a:endParaRPr lang="es-EC"/>
        </a:p>
      </dgm:t>
    </dgm:pt>
  </dgm:ptLst>
  <dgm:cxnLst>
    <dgm:cxn modelId="{277ACBBE-4B87-4D06-A30C-D2BBE5D97164}" srcId="{E4E73309-1985-4E72-8F83-E4C5C65AB5B1}" destId="{67608018-F1E6-4225-BC83-627E2EB3096A}" srcOrd="1" destOrd="0" parTransId="{99D3EA4E-678E-4866-A095-21EE9F48681D}" sibTransId="{1DEC4BDA-416A-4807-BAD2-739994C776AD}"/>
    <dgm:cxn modelId="{576B9945-C466-4CA0-BD68-57EDD80EF55E}" srcId="{A792B34D-F58E-44EB-BC23-36F0240E7748}" destId="{B24D7683-A661-4928-A933-4612EBF0A8A4}" srcOrd="0" destOrd="0" parTransId="{4C402C72-42E2-43AD-AF54-A6E05176142F}" sibTransId="{CC18B4F2-0721-47B0-9700-9406F23829A1}"/>
    <dgm:cxn modelId="{1C748EE7-2905-408B-AC29-6434C863E24A}" srcId="{67608018-F1E6-4225-BC83-627E2EB3096A}" destId="{77F3CBFA-BFD8-44A1-8F37-979759549025}" srcOrd="0" destOrd="0" parTransId="{20FC78F7-9591-48EB-AB1A-6074EC323076}" sibTransId="{93E3365E-0CEC-4593-B73E-6452DE6D1798}"/>
    <dgm:cxn modelId="{44304D64-917D-44D7-BF9E-B6719EA48F99}" type="presOf" srcId="{77F3CBFA-BFD8-44A1-8F37-979759549025}" destId="{AF00536C-006B-49B2-A266-BC4D4A39C1CE}" srcOrd="0" destOrd="0" presId="urn:microsoft.com/office/officeart/2005/8/layout/vList6"/>
    <dgm:cxn modelId="{47F998F6-0F3B-4F08-97FB-42561B6DFFC6}" type="presOf" srcId="{A792B34D-F58E-44EB-BC23-36F0240E7748}" destId="{B1DE8531-8767-44F5-8521-EE7E082D205A}" srcOrd="0" destOrd="0" presId="urn:microsoft.com/office/officeart/2005/8/layout/vList6"/>
    <dgm:cxn modelId="{03764819-09DD-42BB-B350-7FEA2DA6B872}" srcId="{E4E73309-1985-4E72-8F83-E4C5C65AB5B1}" destId="{A792B34D-F58E-44EB-BC23-36F0240E7748}" srcOrd="0" destOrd="0" parTransId="{047285CC-09E2-49AB-AFEB-AA95BE9B67B5}" sibTransId="{FE7EA674-F6C4-4748-8C1F-079E22130DAF}"/>
    <dgm:cxn modelId="{792DEF2F-1F88-4775-A5D8-DCCF76FF6CDF}" type="presOf" srcId="{B24D7683-A661-4928-A933-4612EBF0A8A4}" destId="{099929F1-ACE3-4FB4-8F9E-4030C97DD2F2}" srcOrd="0" destOrd="0" presId="urn:microsoft.com/office/officeart/2005/8/layout/vList6"/>
    <dgm:cxn modelId="{31CFA085-0955-4EC2-8AAE-26C787BD7778}" type="presOf" srcId="{E4E73309-1985-4E72-8F83-E4C5C65AB5B1}" destId="{FA16BAC0-19A4-4FB3-A4C9-3E54B7B60A4C}" srcOrd="0" destOrd="0" presId="urn:microsoft.com/office/officeart/2005/8/layout/vList6"/>
    <dgm:cxn modelId="{9998DF98-4FC3-4F0F-8054-89AF22F3B0DA}" type="presOf" srcId="{67608018-F1E6-4225-BC83-627E2EB3096A}" destId="{3883796F-60B6-4061-B4FA-E837AD748BEB}" srcOrd="0" destOrd="0" presId="urn:microsoft.com/office/officeart/2005/8/layout/vList6"/>
    <dgm:cxn modelId="{94988B35-C5ED-4439-9CE2-1916B3414B7C}" type="presParOf" srcId="{FA16BAC0-19A4-4FB3-A4C9-3E54B7B60A4C}" destId="{17BE4FA6-7AE6-42A3-802A-68107AD136FC}" srcOrd="0" destOrd="0" presId="urn:microsoft.com/office/officeart/2005/8/layout/vList6"/>
    <dgm:cxn modelId="{E6D2C6E3-51F7-4120-8356-A2EE40DD20D6}" type="presParOf" srcId="{17BE4FA6-7AE6-42A3-802A-68107AD136FC}" destId="{B1DE8531-8767-44F5-8521-EE7E082D205A}" srcOrd="0" destOrd="0" presId="urn:microsoft.com/office/officeart/2005/8/layout/vList6"/>
    <dgm:cxn modelId="{9302D813-D59C-4FEF-B761-65DC121DE9BE}" type="presParOf" srcId="{17BE4FA6-7AE6-42A3-802A-68107AD136FC}" destId="{099929F1-ACE3-4FB4-8F9E-4030C97DD2F2}" srcOrd="1" destOrd="0" presId="urn:microsoft.com/office/officeart/2005/8/layout/vList6"/>
    <dgm:cxn modelId="{ED7B4EAE-1C0D-4341-8972-511FCE0825F5}" type="presParOf" srcId="{FA16BAC0-19A4-4FB3-A4C9-3E54B7B60A4C}" destId="{7C3E1BE6-8AFA-4BAA-8802-7133437AAF3B}" srcOrd="1" destOrd="0" presId="urn:microsoft.com/office/officeart/2005/8/layout/vList6"/>
    <dgm:cxn modelId="{EB427A27-3BB8-4BEE-A029-428E3CF49AF9}" type="presParOf" srcId="{FA16BAC0-19A4-4FB3-A4C9-3E54B7B60A4C}" destId="{F85E3D78-8516-4B4D-A1F7-0A69B3A24DB6}" srcOrd="2" destOrd="0" presId="urn:microsoft.com/office/officeart/2005/8/layout/vList6"/>
    <dgm:cxn modelId="{B4033E67-D868-4D05-A758-63F2CF29265D}" type="presParOf" srcId="{F85E3D78-8516-4B4D-A1F7-0A69B3A24DB6}" destId="{3883796F-60B6-4061-B4FA-E837AD748BEB}" srcOrd="0" destOrd="0" presId="urn:microsoft.com/office/officeart/2005/8/layout/vList6"/>
    <dgm:cxn modelId="{11049BC8-62C9-451E-9F05-67B9E7704FD0}" type="presParOf" srcId="{F85E3D78-8516-4B4D-A1F7-0A69B3A24DB6}" destId="{AF00536C-006B-49B2-A266-BC4D4A39C1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75326E-5CAB-4545-B3F5-1DB1D8B6D8A1}"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23F27882-6053-4A79-80A7-BE1329AE60FB}">
      <dgm:prSet phldrT="[Texto]" custT="1"/>
      <dgm:spPr/>
      <dgm:t>
        <a:bodyPr/>
        <a:lstStyle/>
        <a:p>
          <a:r>
            <a:rPr lang="es-EC" sz="3200" b="1" dirty="0" smtClean="0">
              <a:solidFill>
                <a:schemeClr val="tx1"/>
              </a:solidFill>
            </a:rPr>
            <a:t>3.3 TÉCNICAS DE RECOLECCIÓN DE DATOS</a:t>
          </a:r>
          <a:endParaRPr lang="es-EC" sz="3200" dirty="0">
            <a:solidFill>
              <a:schemeClr val="tx1"/>
            </a:solidFill>
          </a:endParaRPr>
        </a:p>
      </dgm:t>
    </dgm:pt>
    <dgm:pt modelId="{7067A35E-32AC-4F3B-86AC-9135D4B24D50}" type="parTrans" cxnId="{3A293F7C-E2A9-44C6-939C-E7BA7CC25198}">
      <dgm:prSet/>
      <dgm:spPr/>
      <dgm:t>
        <a:bodyPr/>
        <a:lstStyle/>
        <a:p>
          <a:endParaRPr lang="es-EC"/>
        </a:p>
      </dgm:t>
    </dgm:pt>
    <dgm:pt modelId="{BAFC756E-1CAD-4827-A6F4-CA5BC64390D1}" type="sibTrans" cxnId="{3A293F7C-E2A9-44C6-939C-E7BA7CC25198}">
      <dgm:prSet/>
      <dgm:spPr/>
      <dgm:t>
        <a:bodyPr/>
        <a:lstStyle/>
        <a:p>
          <a:endParaRPr lang="es-EC"/>
        </a:p>
      </dgm:t>
    </dgm:pt>
    <dgm:pt modelId="{54D7F824-D5E6-4FB8-AED3-F68003E1E70F}">
      <dgm:prSet phldrT="[Texto]"/>
      <dgm:spPr/>
      <dgm:t>
        <a:bodyPr/>
        <a:lstStyle/>
        <a:p>
          <a:endParaRPr lang="es-EC" b="1" dirty="0"/>
        </a:p>
      </dgm:t>
    </dgm:pt>
    <dgm:pt modelId="{38516B6B-FEDB-43FA-B0AA-9E64208B1FDF}" type="parTrans" cxnId="{E336BEE1-9F26-4EA0-ACB9-9B32E87170FC}">
      <dgm:prSet/>
      <dgm:spPr/>
      <dgm:t>
        <a:bodyPr/>
        <a:lstStyle/>
        <a:p>
          <a:endParaRPr lang="es-EC"/>
        </a:p>
      </dgm:t>
    </dgm:pt>
    <dgm:pt modelId="{DB2FC3CB-9149-4753-84B1-20159C145D69}" type="sibTrans" cxnId="{E336BEE1-9F26-4EA0-ACB9-9B32E87170FC}">
      <dgm:prSet/>
      <dgm:spPr/>
      <dgm:t>
        <a:bodyPr/>
        <a:lstStyle/>
        <a:p>
          <a:endParaRPr lang="es-EC"/>
        </a:p>
      </dgm:t>
    </dgm:pt>
    <dgm:pt modelId="{EA245FAF-9D01-4FEA-9018-2FFFB7DB9D23}">
      <dgm:prSet/>
      <dgm:spPr/>
      <dgm:t>
        <a:bodyPr/>
        <a:lstStyle/>
        <a:p>
          <a:r>
            <a:rPr lang="es-EC" b="1" dirty="0" smtClean="0"/>
            <a:t>Según Sampieri, Hernández, Fernández y Baptista (1991) definen al cuestionario como “un conjunto de preguntas respecto a una o más variables a medir” </a:t>
          </a:r>
          <a:endParaRPr lang="es-EC" b="1" dirty="0"/>
        </a:p>
      </dgm:t>
    </dgm:pt>
    <dgm:pt modelId="{AB1463A3-1BBC-42B6-8FB4-ED827CB950FE}" type="parTrans" cxnId="{2DA803C7-0920-4783-BD3C-D29F36C76BD7}">
      <dgm:prSet/>
      <dgm:spPr/>
      <dgm:t>
        <a:bodyPr/>
        <a:lstStyle/>
        <a:p>
          <a:endParaRPr lang="es-EC"/>
        </a:p>
      </dgm:t>
    </dgm:pt>
    <dgm:pt modelId="{9C4CFBF0-0014-4F9F-A72C-4B8B4CA4182B}" type="sibTrans" cxnId="{2DA803C7-0920-4783-BD3C-D29F36C76BD7}">
      <dgm:prSet/>
      <dgm:spPr/>
      <dgm:t>
        <a:bodyPr/>
        <a:lstStyle/>
        <a:p>
          <a:endParaRPr lang="es-EC"/>
        </a:p>
      </dgm:t>
    </dgm:pt>
    <dgm:pt modelId="{9743A3FF-65A5-485C-978E-255A9B7AAAC8}" type="pres">
      <dgm:prSet presAssocID="{F575326E-5CAB-4545-B3F5-1DB1D8B6D8A1}" presName="Name0" presStyleCnt="0">
        <dgm:presLayoutVars>
          <dgm:dir/>
          <dgm:animLvl val="lvl"/>
          <dgm:resizeHandles/>
        </dgm:presLayoutVars>
      </dgm:prSet>
      <dgm:spPr/>
      <dgm:t>
        <a:bodyPr/>
        <a:lstStyle/>
        <a:p>
          <a:endParaRPr lang="es-EC"/>
        </a:p>
      </dgm:t>
    </dgm:pt>
    <dgm:pt modelId="{6A94D124-5B88-40AA-8E61-81ECB6AFFEC6}" type="pres">
      <dgm:prSet presAssocID="{23F27882-6053-4A79-80A7-BE1329AE60FB}" presName="linNode" presStyleCnt="0"/>
      <dgm:spPr/>
    </dgm:pt>
    <dgm:pt modelId="{D8193181-1F36-4CE6-82AE-F63C752D8F08}" type="pres">
      <dgm:prSet presAssocID="{23F27882-6053-4A79-80A7-BE1329AE60FB}" presName="parentShp" presStyleLbl="node1" presStyleIdx="0" presStyleCnt="1" custScaleX="122366">
        <dgm:presLayoutVars>
          <dgm:bulletEnabled val="1"/>
        </dgm:presLayoutVars>
      </dgm:prSet>
      <dgm:spPr/>
      <dgm:t>
        <a:bodyPr/>
        <a:lstStyle/>
        <a:p>
          <a:endParaRPr lang="es-EC"/>
        </a:p>
      </dgm:t>
    </dgm:pt>
    <dgm:pt modelId="{765B1561-08B9-47B9-80B9-9180303FF42F}" type="pres">
      <dgm:prSet presAssocID="{23F27882-6053-4A79-80A7-BE1329AE60FB}" presName="childShp" presStyleLbl="bgAccFollowNode1" presStyleIdx="0" presStyleCnt="1" custLinFactNeighborX="-2749" custLinFactNeighborY="-182">
        <dgm:presLayoutVars>
          <dgm:bulletEnabled val="1"/>
        </dgm:presLayoutVars>
      </dgm:prSet>
      <dgm:spPr/>
      <dgm:t>
        <a:bodyPr/>
        <a:lstStyle/>
        <a:p>
          <a:endParaRPr lang="es-EC"/>
        </a:p>
      </dgm:t>
    </dgm:pt>
  </dgm:ptLst>
  <dgm:cxnLst>
    <dgm:cxn modelId="{E06385DF-99A2-44E2-A2ED-A07A00795489}" type="presOf" srcId="{EA245FAF-9D01-4FEA-9018-2FFFB7DB9D23}" destId="{765B1561-08B9-47B9-80B9-9180303FF42F}" srcOrd="0" destOrd="1" presId="urn:microsoft.com/office/officeart/2005/8/layout/vList6"/>
    <dgm:cxn modelId="{7F3C7850-A318-4513-A5BA-78623FC29237}" type="presOf" srcId="{F575326E-5CAB-4545-B3F5-1DB1D8B6D8A1}" destId="{9743A3FF-65A5-485C-978E-255A9B7AAAC8}" srcOrd="0" destOrd="0" presId="urn:microsoft.com/office/officeart/2005/8/layout/vList6"/>
    <dgm:cxn modelId="{DFB6DE2F-20B8-4904-80D6-1A3A6FA526EB}" type="presOf" srcId="{23F27882-6053-4A79-80A7-BE1329AE60FB}" destId="{D8193181-1F36-4CE6-82AE-F63C752D8F08}" srcOrd="0" destOrd="0" presId="urn:microsoft.com/office/officeart/2005/8/layout/vList6"/>
    <dgm:cxn modelId="{7D01DC74-3C0B-4B94-B694-441D46F549DA}" type="presOf" srcId="{54D7F824-D5E6-4FB8-AED3-F68003E1E70F}" destId="{765B1561-08B9-47B9-80B9-9180303FF42F}" srcOrd="0" destOrd="0" presId="urn:microsoft.com/office/officeart/2005/8/layout/vList6"/>
    <dgm:cxn modelId="{E336BEE1-9F26-4EA0-ACB9-9B32E87170FC}" srcId="{23F27882-6053-4A79-80A7-BE1329AE60FB}" destId="{54D7F824-D5E6-4FB8-AED3-F68003E1E70F}" srcOrd="0" destOrd="0" parTransId="{38516B6B-FEDB-43FA-B0AA-9E64208B1FDF}" sibTransId="{DB2FC3CB-9149-4753-84B1-20159C145D69}"/>
    <dgm:cxn modelId="{2DA803C7-0920-4783-BD3C-D29F36C76BD7}" srcId="{23F27882-6053-4A79-80A7-BE1329AE60FB}" destId="{EA245FAF-9D01-4FEA-9018-2FFFB7DB9D23}" srcOrd="1" destOrd="0" parTransId="{AB1463A3-1BBC-42B6-8FB4-ED827CB950FE}" sibTransId="{9C4CFBF0-0014-4F9F-A72C-4B8B4CA4182B}"/>
    <dgm:cxn modelId="{3A293F7C-E2A9-44C6-939C-E7BA7CC25198}" srcId="{F575326E-5CAB-4545-B3F5-1DB1D8B6D8A1}" destId="{23F27882-6053-4A79-80A7-BE1329AE60FB}" srcOrd="0" destOrd="0" parTransId="{7067A35E-32AC-4F3B-86AC-9135D4B24D50}" sibTransId="{BAFC756E-1CAD-4827-A6F4-CA5BC64390D1}"/>
    <dgm:cxn modelId="{915C9CDA-1A2D-4764-AC61-E56756BB05D7}" type="presParOf" srcId="{9743A3FF-65A5-485C-978E-255A9B7AAAC8}" destId="{6A94D124-5B88-40AA-8E61-81ECB6AFFEC6}" srcOrd="0" destOrd="0" presId="urn:microsoft.com/office/officeart/2005/8/layout/vList6"/>
    <dgm:cxn modelId="{B18FB5DC-1491-4C1A-84FD-55DDC5840AA8}" type="presParOf" srcId="{6A94D124-5B88-40AA-8E61-81ECB6AFFEC6}" destId="{D8193181-1F36-4CE6-82AE-F63C752D8F08}" srcOrd="0" destOrd="0" presId="urn:microsoft.com/office/officeart/2005/8/layout/vList6"/>
    <dgm:cxn modelId="{15E907EC-C5B4-45D3-93DD-B1297EA303DD}" type="presParOf" srcId="{6A94D124-5B88-40AA-8E61-81ECB6AFFEC6}" destId="{765B1561-08B9-47B9-80B9-9180303FF42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ED194-8D10-441F-95B1-2F3DA117215C}" type="doc">
      <dgm:prSet loTypeId="urn:microsoft.com/office/officeart/2005/8/layout/hProcess3" loCatId="process" qsTypeId="urn:microsoft.com/office/officeart/2005/8/quickstyle/simple1" qsCatId="simple" csTypeId="urn:microsoft.com/office/officeart/2005/8/colors/colorful1#3" csCatId="colorful" phldr="1"/>
      <dgm:spPr/>
    </dgm:pt>
    <dgm:pt modelId="{6448DDE5-3F42-4DE6-B46A-350A3AB72DAE}">
      <dgm:prSet phldrT="[Texto]"/>
      <dgm:spPr/>
      <dgm:t>
        <a:bodyPr/>
        <a:lstStyle/>
        <a:p>
          <a:r>
            <a:rPr lang="es-EC" b="1" dirty="0" smtClean="0"/>
            <a:t>El siguiente análisis e interpretación de los resultados es en base a las encuestas realizadas a una muestra de 212 cadetes de una población total de 449 cadetes</a:t>
          </a:r>
          <a:endParaRPr lang="es-EC" b="1" dirty="0"/>
        </a:p>
      </dgm:t>
    </dgm:pt>
    <dgm:pt modelId="{BEB339DF-8033-421B-B70F-D318CCDF46C0}" type="parTrans" cxnId="{C48000B0-EC5B-4780-B5E4-DF0040F0B91E}">
      <dgm:prSet/>
      <dgm:spPr/>
      <dgm:t>
        <a:bodyPr/>
        <a:lstStyle/>
        <a:p>
          <a:endParaRPr lang="es-EC"/>
        </a:p>
      </dgm:t>
    </dgm:pt>
    <dgm:pt modelId="{F8DFE040-CFE1-47CE-9DF4-E3F2806BCE74}" type="sibTrans" cxnId="{C48000B0-EC5B-4780-B5E4-DF0040F0B91E}">
      <dgm:prSet/>
      <dgm:spPr/>
      <dgm:t>
        <a:bodyPr/>
        <a:lstStyle/>
        <a:p>
          <a:endParaRPr lang="es-EC"/>
        </a:p>
      </dgm:t>
    </dgm:pt>
    <dgm:pt modelId="{3E0E8BC1-37E8-4C1C-AE9F-92DF09B94723}" type="pres">
      <dgm:prSet presAssocID="{F90ED194-8D10-441F-95B1-2F3DA117215C}" presName="Name0" presStyleCnt="0">
        <dgm:presLayoutVars>
          <dgm:dir/>
          <dgm:animLvl val="lvl"/>
          <dgm:resizeHandles val="exact"/>
        </dgm:presLayoutVars>
      </dgm:prSet>
      <dgm:spPr/>
    </dgm:pt>
    <dgm:pt modelId="{0237E5D9-9FCF-4408-97EF-96635BD967F1}" type="pres">
      <dgm:prSet presAssocID="{F90ED194-8D10-441F-95B1-2F3DA117215C}" presName="dummy" presStyleCnt="0"/>
      <dgm:spPr/>
    </dgm:pt>
    <dgm:pt modelId="{CDD075C4-412D-4EBB-B9E8-7A9776545334}" type="pres">
      <dgm:prSet presAssocID="{F90ED194-8D10-441F-95B1-2F3DA117215C}" presName="linH" presStyleCnt="0"/>
      <dgm:spPr/>
    </dgm:pt>
    <dgm:pt modelId="{C96061C8-A6B6-488E-B23E-11EA4B04FCD3}" type="pres">
      <dgm:prSet presAssocID="{F90ED194-8D10-441F-95B1-2F3DA117215C}" presName="padding1" presStyleCnt="0"/>
      <dgm:spPr/>
    </dgm:pt>
    <dgm:pt modelId="{90D13CFD-36E7-4306-AF72-F0C0D063FEE5}" type="pres">
      <dgm:prSet presAssocID="{6448DDE5-3F42-4DE6-B46A-350A3AB72DAE}" presName="linV" presStyleCnt="0"/>
      <dgm:spPr/>
    </dgm:pt>
    <dgm:pt modelId="{D7EC1C6A-6C3B-4B32-B65D-4A570871D075}" type="pres">
      <dgm:prSet presAssocID="{6448DDE5-3F42-4DE6-B46A-350A3AB72DAE}" presName="spVertical1" presStyleCnt="0"/>
      <dgm:spPr/>
    </dgm:pt>
    <dgm:pt modelId="{6AF91096-BFCF-4F29-81E3-1378829848E2}" type="pres">
      <dgm:prSet presAssocID="{6448DDE5-3F42-4DE6-B46A-350A3AB72DAE}" presName="parTx" presStyleLbl="revTx" presStyleIdx="0" presStyleCnt="1" custScaleY="141065">
        <dgm:presLayoutVars>
          <dgm:chMax val="0"/>
          <dgm:chPref val="0"/>
          <dgm:bulletEnabled val="1"/>
        </dgm:presLayoutVars>
      </dgm:prSet>
      <dgm:spPr/>
      <dgm:t>
        <a:bodyPr/>
        <a:lstStyle/>
        <a:p>
          <a:endParaRPr lang="es-EC"/>
        </a:p>
      </dgm:t>
    </dgm:pt>
    <dgm:pt modelId="{BF2BBEB6-D61A-47BC-A54D-A76A209E17A4}" type="pres">
      <dgm:prSet presAssocID="{6448DDE5-3F42-4DE6-B46A-350A3AB72DAE}" presName="spVertical2" presStyleCnt="0"/>
      <dgm:spPr/>
    </dgm:pt>
    <dgm:pt modelId="{E3856C89-B114-4DD4-85A9-2949F64C1473}" type="pres">
      <dgm:prSet presAssocID="{6448DDE5-3F42-4DE6-B46A-350A3AB72DAE}" presName="spVertical3" presStyleCnt="0"/>
      <dgm:spPr/>
    </dgm:pt>
    <dgm:pt modelId="{D9A56097-F00B-40E5-95BA-770E59CDFBB3}" type="pres">
      <dgm:prSet presAssocID="{F90ED194-8D10-441F-95B1-2F3DA117215C}" presName="padding2" presStyleCnt="0"/>
      <dgm:spPr/>
    </dgm:pt>
    <dgm:pt modelId="{C9A4D9C3-F9BB-453A-B819-E3F06AA39362}" type="pres">
      <dgm:prSet presAssocID="{F90ED194-8D10-441F-95B1-2F3DA117215C}" presName="negArrow" presStyleCnt="0"/>
      <dgm:spPr/>
    </dgm:pt>
    <dgm:pt modelId="{C661C2C2-953D-40AF-B8EF-5EACEC025B21}" type="pres">
      <dgm:prSet presAssocID="{F90ED194-8D10-441F-95B1-2F3DA117215C}" presName="backgroundArrow" presStyleLbl="node1" presStyleIdx="0" presStyleCnt="1" custLinFactNeighborX="-868" custLinFactNeighborY="5704"/>
      <dgm:spPr/>
    </dgm:pt>
  </dgm:ptLst>
  <dgm:cxnLst>
    <dgm:cxn modelId="{743D8FEB-C5C1-4792-AD2A-EDDD54B0DA6B}" type="presOf" srcId="{F90ED194-8D10-441F-95B1-2F3DA117215C}" destId="{3E0E8BC1-37E8-4C1C-AE9F-92DF09B94723}" srcOrd="0" destOrd="0" presId="urn:microsoft.com/office/officeart/2005/8/layout/hProcess3"/>
    <dgm:cxn modelId="{C48000B0-EC5B-4780-B5E4-DF0040F0B91E}" srcId="{F90ED194-8D10-441F-95B1-2F3DA117215C}" destId="{6448DDE5-3F42-4DE6-B46A-350A3AB72DAE}" srcOrd="0" destOrd="0" parTransId="{BEB339DF-8033-421B-B70F-D318CCDF46C0}" sibTransId="{F8DFE040-CFE1-47CE-9DF4-E3F2806BCE74}"/>
    <dgm:cxn modelId="{34766B10-80CD-4FDF-843D-00E13535D95C}" type="presOf" srcId="{6448DDE5-3F42-4DE6-B46A-350A3AB72DAE}" destId="{6AF91096-BFCF-4F29-81E3-1378829848E2}" srcOrd="0" destOrd="0" presId="urn:microsoft.com/office/officeart/2005/8/layout/hProcess3"/>
    <dgm:cxn modelId="{74633860-EB7E-4782-BF0F-2936D9865183}" type="presParOf" srcId="{3E0E8BC1-37E8-4C1C-AE9F-92DF09B94723}" destId="{0237E5D9-9FCF-4408-97EF-96635BD967F1}" srcOrd="0" destOrd="0" presId="urn:microsoft.com/office/officeart/2005/8/layout/hProcess3"/>
    <dgm:cxn modelId="{59006B10-7CE5-42BF-89E0-3B21C04C3F87}" type="presParOf" srcId="{3E0E8BC1-37E8-4C1C-AE9F-92DF09B94723}" destId="{CDD075C4-412D-4EBB-B9E8-7A9776545334}" srcOrd="1" destOrd="0" presId="urn:microsoft.com/office/officeart/2005/8/layout/hProcess3"/>
    <dgm:cxn modelId="{FDE223D3-3A50-4535-87D3-2C345AA95B13}" type="presParOf" srcId="{CDD075C4-412D-4EBB-B9E8-7A9776545334}" destId="{C96061C8-A6B6-488E-B23E-11EA4B04FCD3}" srcOrd="0" destOrd="0" presId="urn:microsoft.com/office/officeart/2005/8/layout/hProcess3"/>
    <dgm:cxn modelId="{D57791D7-1EAB-4510-A4AD-C8AC566329D5}" type="presParOf" srcId="{CDD075C4-412D-4EBB-B9E8-7A9776545334}" destId="{90D13CFD-36E7-4306-AF72-F0C0D063FEE5}" srcOrd="1" destOrd="0" presId="urn:microsoft.com/office/officeart/2005/8/layout/hProcess3"/>
    <dgm:cxn modelId="{9CA7FA03-2FD7-4D70-87B9-700FEAD8BE30}" type="presParOf" srcId="{90D13CFD-36E7-4306-AF72-F0C0D063FEE5}" destId="{D7EC1C6A-6C3B-4B32-B65D-4A570871D075}" srcOrd="0" destOrd="0" presId="urn:microsoft.com/office/officeart/2005/8/layout/hProcess3"/>
    <dgm:cxn modelId="{23074ED4-1C61-4835-B5DF-A2EE97DBDD57}" type="presParOf" srcId="{90D13CFD-36E7-4306-AF72-F0C0D063FEE5}" destId="{6AF91096-BFCF-4F29-81E3-1378829848E2}" srcOrd="1" destOrd="0" presId="urn:microsoft.com/office/officeart/2005/8/layout/hProcess3"/>
    <dgm:cxn modelId="{0264778F-6359-405A-ABA1-7E0A678059BC}" type="presParOf" srcId="{90D13CFD-36E7-4306-AF72-F0C0D063FEE5}" destId="{BF2BBEB6-D61A-47BC-A54D-A76A209E17A4}" srcOrd="2" destOrd="0" presId="urn:microsoft.com/office/officeart/2005/8/layout/hProcess3"/>
    <dgm:cxn modelId="{48DA5E0F-AF2C-43D1-B046-B1BA7B9B1C5D}" type="presParOf" srcId="{90D13CFD-36E7-4306-AF72-F0C0D063FEE5}" destId="{E3856C89-B114-4DD4-85A9-2949F64C1473}" srcOrd="3" destOrd="0" presId="urn:microsoft.com/office/officeart/2005/8/layout/hProcess3"/>
    <dgm:cxn modelId="{66563D87-1D2C-402A-AA30-6B4DD7266A71}" type="presParOf" srcId="{CDD075C4-412D-4EBB-B9E8-7A9776545334}" destId="{D9A56097-F00B-40E5-95BA-770E59CDFBB3}" srcOrd="2" destOrd="0" presId="urn:microsoft.com/office/officeart/2005/8/layout/hProcess3"/>
    <dgm:cxn modelId="{A62FA330-A0A1-4DC3-A5BD-36A6920A1DD6}" type="presParOf" srcId="{CDD075C4-412D-4EBB-B9E8-7A9776545334}" destId="{C9A4D9C3-F9BB-453A-B819-E3F06AA39362}" srcOrd="3" destOrd="0" presId="urn:microsoft.com/office/officeart/2005/8/layout/hProcess3"/>
    <dgm:cxn modelId="{66C9D613-B4E5-4E0A-A979-58BCA03CB428}" type="presParOf" srcId="{CDD075C4-412D-4EBB-B9E8-7A9776545334}" destId="{C661C2C2-953D-40AF-B8EF-5EACEC025B2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6BAEBC-AB29-4639-BAF0-6850A75A77BB}" type="doc">
      <dgm:prSet loTypeId="urn:microsoft.com/office/officeart/2005/8/layout/matrix3" loCatId="matrix" qsTypeId="urn:microsoft.com/office/officeart/2005/8/quickstyle/3d3" qsCatId="3D" csTypeId="urn:microsoft.com/office/officeart/2005/8/colors/colorful1#4" csCatId="colorful" phldr="1"/>
      <dgm:spPr/>
      <dgm:t>
        <a:bodyPr/>
        <a:lstStyle/>
        <a:p>
          <a:endParaRPr lang="es-EC"/>
        </a:p>
      </dgm:t>
    </dgm:pt>
    <dgm:pt modelId="{E80CF211-B567-471C-814D-2C8CB44E2CF5}">
      <dgm:prSet phldrT="[Texto]"/>
      <dgm:spPr/>
      <dgm:t>
        <a:bodyPr/>
        <a:lstStyle/>
        <a:p>
          <a:r>
            <a:rPr lang="es-EC" b="1" dirty="0" smtClean="0">
              <a:solidFill>
                <a:schemeClr val="tx1"/>
              </a:solidFill>
            </a:rPr>
            <a:t>Las cadetes presentan una gran vocación por la vida militar, por su la voluntad, integridad y compromiso de servicio que presentan cada día.</a:t>
          </a:r>
          <a:endParaRPr lang="es-EC" b="1" dirty="0">
            <a:solidFill>
              <a:schemeClr val="tx1"/>
            </a:solidFill>
          </a:endParaRPr>
        </a:p>
      </dgm:t>
    </dgm:pt>
    <dgm:pt modelId="{1D7BA398-F4FA-47F6-B92C-CFE8737309ED}" type="parTrans" cxnId="{9837B6C7-E9B0-41A7-94B9-8F89AAB731C4}">
      <dgm:prSet/>
      <dgm:spPr/>
      <dgm:t>
        <a:bodyPr/>
        <a:lstStyle/>
        <a:p>
          <a:endParaRPr lang="es-EC"/>
        </a:p>
      </dgm:t>
    </dgm:pt>
    <dgm:pt modelId="{0D31DA8C-922E-4C07-9B13-AE65D88AC533}" type="sibTrans" cxnId="{9837B6C7-E9B0-41A7-94B9-8F89AAB731C4}">
      <dgm:prSet/>
      <dgm:spPr/>
      <dgm:t>
        <a:bodyPr/>
        <a:lstStyle/>
        <a:p>
          <a:endParaRPr lang="es-EC"/>
        </a:p>
      </dgm:t>
    </dgm:pt>
    <dgm:pt modelId="{CD47D382-9779-4096-9A8D-B1F5F13C686A}">
      <dgm:prSet phldrT="[Texto]"/>
      <dgm:spPr/>
      <dgm:t>
        <a:bodyPr/>
        <a:lstStyle/>
        <a:p>
          <a:r>
            <a:rPr lang="es-EC" b="1" dirty="0" smtClean="0">
              <a:solidFill>
                <a:schemeClr val="tx1"/>
              </a:solidFill>
            </a:rPr>
            <a:t>Todos los cadetes tienen una gran aptitud de liderazgo trabajando con grupos de personas todo de acuerdo al año en que cursan, sin embargo este podría ser mejor </a:t>
          </a:r>
          <a:endParaRPr lang="es-EC" b="1" dirty="0">
            <a:solidFill>
              <a:schemeClr val="tx1"/>
            </a:solidFill>
          </a:endParaRPr>
        </a:p>
      </dgm:t>
    </dgm:pt>
    <dgm:pt modelId="{21911E3D-AA01-46B1-BA98-E229FC87CDE2}" type="parTrans" cxnId="{5DBEE276-AD5E-4FE4-BAEA-8E4BC82CBCC8}">
      <dgm:prSet/>
      <dgm:spPr/>
      <dgm:t>
        <a:bodyPr/>
        <a:lstStyle/>
        <a:p>
          <a:endParaRPr lang="es-EC"/>
        </a:p>
      </dgm:t>
    </dgm:pt>
    <dgm:pt modelId="{060D268B-60B6-40EC-89DD-E31F4C40A653}" type="sibTrans" cxnId="{5DBEE276-AD5E-4FE4-BAEA-8E4BC82CBCC8}">
      <dgm:prSet/>
      <dgm:spPr/>
      <dgm:t>
        <a:bodyPr/>
        <a:lstStyle/>
        <a:p>
          <a:endParaRPr lang="es-EC"/>
        </a:p>
      </dgm:t>
    </dgm:pt>
    <dgm:pt modelId="{6911AD4F-3D75-4086-8306-ECE090557BE9}">
      <dgm:prSet phldrT="[Texto]"/>
      <dgm:spPr/>
      <dgm:t>
        <a:bodyPr/>
        <a:lstStyle/>
        <a:p>
          <a:r>
            <a:rPr lang="es-EC" b="1" dirty="0" smtClean="0">
              <a:solidFill>
                <a:schemeClr val="tx1"/>
              </a:solidFill>
            </a:rPr>
            <a:t>Implementar actividades que mejoren el perfil del cadete dentro de su formación y desarrollo profesional</a:t>
          </a:r>
          <a:r>
            <a:rPr lang="es-EC" dirty="0" smtClean="0"/>
            <a:t>.</a:t>
          </a:r>
          <a:endParaRPr lang="es-EC" dirty="0"/>
        </a:p>
      </dgm:t>
    </dgm:pt>
    <dgm:pt modelId="{930FD599-EF9C-4E35-99AA-008AFB1ACD9C}" type="parTrans" cxnId="{1D0DF47A-8C1A-4494-B814-2ADE2B2E297F}">
      <dgm:prSet/>
      <dgm:spPr/>
      <dgm:t>
        <a:bodyPr/>
        <a:lstStyle/>
        <a:p>
          <a:endParaRPr lang="es-EC"/>
        </a:p>
      </dgm:t>
    </dgm:pt>
    <dgm:pt modelId="{6132A063-3859-483B-A282-A2FE227FF0A1}" type="sibTrans" cxnId="{1D0DF47A-8C1A-4494-B814-2ADE2B2E297F}">
      <dgm:prSet/>
      <dgm:spPr/>
      <dgm:t>
        <a:bodyPr/>
        <a:lstStyle/>
        <a:p>
          <a:endParaRPr lang="es-EC"/>
        </a:p>
      </dgm:t>
    </dgm:pt>
    <dgm:pt modelId="{A2EA8DDD-E793-4101-BB68-16146FA3806B}">
      <dgm:prSet phldrT="[Texto]"/>
      <dgm:spPr/>
      <dgm:t>
        <a:bodyPr/>
        <a:lstStyle/>
        <a:p>
          <a:r>
            <a:rPr lang="es-EC" b="1" dirty="0" smtClean="0">
              <a:solidFill>
                <a:schemeClr val="tx1"/>
              </a:solidFill>
            </a:rPr>
            <a:t>Las capacidades físicas de los cadetes son óptimas para cumplir las exigencias que demanda la Escuela Superior Militar “Eloy Alfaro” </a:t>
          </a:r>
          <a:endParaRPr lang="es-EC" b="1" dirty="0">
            <a:solidFill>
              <a:schemeClr val="tx1"/>
            </a:solidFill>
          </a:endParaRPr>
        </a:p>
      </dgm:t>
    </dgm:pt>
    <dgm:pt modelId="{6EDB164D-3857-4117-BA98-023E7D4BFFD5}" type="parTrans" cxnId="{15B8B8C6-E015-489E-A610-BE07C5622322}">
      <dgm:prSet/>
      <dgm:spPr/>
      <dgm:t>
        <a:bodyPr/>
        <a:lstStyle/>
        <a:p>
          <a:endParaRPr lang="es-EC"/>
        </a:p>
      </dgm:t>
    </dgm:pt>
    <dgm:pt modelId="{07B2CE56-3119-491C-970B-593C58EB46D7}" type="sibTrans" cxnId="{15B8B8C6-E015-489E-A610-BE07C5622322}">
      <dgm:prSet/>
      <dgm:spPr/>
      <dgm:t>
        <a:bodyPr/>
        <a:lstStyle/>
        <a:p>
          <a:endParaRPr lang="es-EC"/>
        </a:p>
      </dgm:t>
    </dgm:pt>
    <dgm:pt modelId="{5EF54C44-5CD6-4DB0-9C7B-D5202BE1AB5F}" type="pres">
      <dgm:prSet presAssocID="{EA6BAEBC-AB29-4639-BAF0-6850A75A77BB}" presName="matrix" presStyleCnt="0">
        <dgm:presLayoutVars>
          <dgm:chMax val="1"/>
          <dgm:dir/>
          <dgm:resizeHandles val="exact"/>
        </dgm:presLayoutVars>
      </dgm:prSet>
      <dgm:spPr/>
      <dgm:t>
        <a:bodyPr/>
        <a:lstStyle/>
        <a:p>
          <a:endParaRPr lang="es-EC"/>
        </a:p>
      </dgm:t>
    </dgm:pt>
    <dgm:pt modelId="{EA172DF1-A9F8-4C3A-B84A-54D262580196}" type="pres">
      <dgm:prSet presAssocID="{EA6BAEBC-AB29-4639-BAF0-6850A75A77BB}" presName="diamond" presStyleLbl="bgShp" presStyleIdx="0" presStyleCnt="1"/>
      <dgm:spPr/>
    </dgm:pt>
    <dgm:pt modelId="{C4DFF227-7E5A-45F2-8247-BA7B94E670A6}" type="pres">
      <dgm:prSet presAssocID="{EA6BAEBC-AB29-4639-BAF0-6850A75A77BB}" presName="quad1" presStyleLbl="node1" presStyleIdx="0" presStyleCnt="4">
        <dgm:presLayoutVars>
          <dgm:chMax val="0"/>
          <dgm:chPref val="0"/>
          <dgm:bulletEnabled val="1"/>
        </dgm:presLayoutVars>
      </dgm:prSet>
      <dgm:spPr/>
      <dgm:t>
        <a:bodyPr/>
        <a:lstStyle/>
        <a:p>
          <a:endParaRPr lang="es-EC"/>
        </a:p>
      </dgm:t>
    </dgm:pt>
    <dgm:pt modelId="{F2BF1059-2AFA-4936-9D2C-2F325A5CF531}" type="pres">
      <dgm:prSet presAssocID="{EA6BAEBC-AB29-4639-BAF0-6850A75A77BB}" presName="quad2" presStyleLbl="node1" presStyleIdx="1" presStyleCnt="4">
        <dgm:presLayoutVars>
          <dgm:chMax val="0"/>
          <dgm:chPref val="0"/>
          <dgm:bulletEnabled val="1"/>
        </dgm:presLayoutVars>
      </dgm:prSet>
      <dgm:spPr/>
      <dgm:t>
        <a:bodyPr/>
        <a:lstStyle/>
        <a:p>
          <a:endParaRPr lang="es-EC"/>
        </a:p>
      </dgm:t>
    </dgm:pt>
    <dgm:pt modelId="{581BA2BD-193E-4FD2-8891-34F07DED559E}" type="pres">
      <dgm:prSet presAssocID="{EA6BAEBC-AB29-4639-BAF0-6850A75A77BB}" presName="quad3" presStyleLbl="node1" presStyleIdx="2" presStyleCnt="4">
        <dgm:presLayoutVars>
          <dgm:chMax val="0"/>
          <dgm:chPref val="0"/>
          <dgm:bulletEnabled val="1"/>
        </dgm:presLayoutVars>
      </dgm:prSet>
      <dgm:spPr/>
      <dgm:t>
        <a:bodyPr/>
        <a:lstStyle/>
        <a:p>
          <a:endParaRPr lang="es-EC"/>
        </a:p>
      </dgm:t>
    </dgm:pt>
    <dgm:pt modelId="{8F506B44-FCAB-4E4D-B714-8D4B2B49693A}" type="pres">
      <dgm:prSet presAssocID="{EA6BAEBC-AB29-4639-BAF0-6850A75A77BB}" presName="quad4" presStyleLbl="node1" presStyleIdx="3" presStyleCnt="4">
        <dgm:presLayoutVars>
          <dgm:chMax val="0"/>
          <dgm:chPref val="0"/>
          <dgm:bulletEnabled val="1"/>
        </dgm:presLayoutVars>
      </dgm:prSet>
      <dgm:spPr/>
      <dgm:t>
        <a:bodyPr/>
        <a:lstStyle/>
        <a:p>
          <a:endParaRPr lang="es-EC"/>
        </a:p>
      </dgm:t>
    </dgm:pt>
  </dgm:ptLst>
  <dgm:cxnLst>
    <dgm:cxn modelId="{5DBEE276-AD5E-4FE4-BAEA-8E4BC82CBCC8}" srcId="{EA6BAEBC-AB29-4639-BAF0-6850A75A77BB}" destId="{CD47D382-9779-4096-9A8D-B1F5F13C686A}" srcOrd="1" destOrd="0" parTransId="{21911E3D-AA01-46B1-BA98-E229FC87CDE2}" sibTransId="{060D268B-60B6-40EC-89DD-E31F4C40A653}"/>
    <dgm:cxn modelId="{15B8B8C6-E015-489E-A610-BE07C5622322}" srcId="{EA6BAEBC-AB29-4639-BAF0-6850A75A77BB}" destId="{A2EA8DDD-E793-4101-BB68-16146FA3806B}" srcOrd="3" destOrd="0" parTransId="{6EDB164D-3857-4117-BA98-023E7D4BFFD5}" sibTransId="{07B2CE56-3119-491C-970B-593C58EB46D7}"/>
    <dgm:cxn modelId="{43384E7C-F78E-480D-A553-AA0C41C59487}" type="presOf" srcId="{E80CF211-B567-471C-814D-2C8CB44E2CF5}" destId="{C4DFF227-7E5A-45F2-8247-BA7B94E670A6}" srcOrd="0" destOrd="0" presId="urn:microsoft.com/office/officeart/2005/8/layout/matrix3"/>
    <dgm:cxn modelId="{1D0DF47A-8C1A-4494-B814-2ADE2B2E297F}" srcId="{EA6BAEBC-AB29-4639-BAF0-6850A75A77BB}" destId="{6911AD4F-3D75-4086-8306-ECE090557BE9}" srcOrd="2" destOrd="0" parTransId="{930FD599-EF9C-4E35-99AA-008AFB1ACD9C}" sibTransId="{6132A063-3859-483B-A282-A2FE227FF0A1}"/>
    <dgm:cxn modelId="{5290011C-0789-4A99-92B1-1B1087A56AFD}" type="presOf" srcId="{CD47D382-9779-4096-9A8D-B1F5F13C686A}" destId="{F2BF1059-2AFA-4936-9D2C-2F325A5CF531}" srcOrd="0" destOrd="0" presId="urn:microsoft.com/office/officeart/2005/8/layout/matrix3"/>
    <dgm:cxn modelId="{ACFD4BA8-741A-41B1-97BD-73BC059F32B9}" type="presOf" srcId="{6911AD4F-3D75-4086-8306-ECE090557BE9}" destId="{581BA2BD-193E-4FD2-8891-34F07DED559E}" srcOrd="0" destOrd="0" presId="urn:microsoft.com/office/officeart/2005/8/layout/matrix3"/>
    <dgm:cxn modelId="{9837B6C7-E9B0-41A7-94B9-8F89AAB731C4}" srcId="{EA6BAEBC-AB29-4639-BAF0-6850A75A77BB}" destId="{E80CF211-B567-471C-814D-2C8CB44E2CF5}" srcOrd="0" destOrd="0" parTransId="{1D7BA398-F4FA-47F6-B92C-CFE8737309ED}" sibTransId="{0D31DA8C-922E-4C07-9B13-AE65D88AC533}"/>
    <dgm:cxn modelId="{AEE4C98E-111E-4F98-86D4-77B443CBE8F5}" type="presOf" srcId="{EA6BAEBC-AB29-4639-BAF0-6850A75A77BB}" destId="{5EF54C44-5CD6-4DB0-9C7B-D5202BE1AB5F}" srcOrd="0" destOrd="0" presId="urn:microsoft.com/office/officeart/2005/8/layout/matrix3"/>
    <dgm:cxn modelId="{5793DE48-9737-4959-8C71-E9B41AD14BA1}" type="presOf" srcId="{A2EA8DDD-E793-4101-BB68-16146FA3806B}" destId="{8F506B44-FCAB-4E4D-B714-8D4B2B49693A}" srcOrd="0" destOrd="0" presId="urn:microsoft.com/office/officeart/2005/8/layout/matrix3"/>
    <dgm:cxn modelId="{22F02249-4901-433C-BAED-79920A5E73F5}" type="presParOf" srcId="{5EF54C44-5CD6-4DB0-9C7B-D5202BE1AB5F}" destId="{EA172DF1-A9F8-4C3A-B84A-54D262580196}" srcOrd="0" destOrd="0" presId="urn:microsoft.com/office/officeart/2005/8/layout/matrix3"/>
    <dgm:cxn modelId="{B21CFD52-BFD6-4FA5-8003-ED932B3F1AF6}" type="presParOf" srcId="{5EF54C44-5CD6-4DB0-9C7B-D5202BE1AB5F}" destId="{C4DFF227-7E5A-45F2-8247-BA7B94E670A6}" srcOrd="1" destOrd="0" presId="urn:microsoft.com/office/officeart/2005/8/layout/matrix3"/>
    <dgm:cxn modelId="{DDC1419B-CE4E-48DD-B31E-0AD0B54343A6}" type="presParOf" srcId="{5EF54C44-5CD6-4DB0-9C7B-D5202BE1AB5F}" destId="{F2BF1059-2AFA-4936-9D2C-2F325A5CF531}" srcOrd="2" destOrd="0" presId="urn:microsoft.com/office/officeart/2005/8/layout/matrix3"/>
    <dgm:cxn modelId="{056C4C2B-6C83-43F0-86CB-13EC7BF45FD6}" type="presParOf" srcId="{5EF54C44-5CD6-4DB0-9C7B-D5202BE1AB5F}" destId="{581BA2BD-193E-4FD2-8891-34F07DED559E}" srcOrd="3" destOrd="0" presId="urn:microsoft.com/office/officeart/2005/8/layout/matrix3"/>
    <dgm:cxn modelId="{46EA30FB-3FD1-418C-BDA7-B1AABF603BB5}" type="presParOf" srcId="{5EF54C44-5CD6-4DB0-9C7B-D5202BE1AB5F}" destId="{8F506B44-FCAB-4E4D-B714-8D4B2B49693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929F1-ACE3-4FB4-8F9E-4030C97DD2F2}">
      <dsp:nvSpPr>
        <dsp:cNvPr id="0" name=""/>
        <dsp:cNvSpPr/>
      </dsp:nvSpPr>
      <dsp:spPr>
        <a:xfrm>
          <a:off x="3291839" y="601"/>
          <a:ext cx="4937760" cy="2346675"/>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Conjunto que reúne a individuos, objetos, etc., que pertenecen a una misma clase y poseen características similares.  (Sabino , Tamayo y Tamayo)</a:t>
          </a:r>
          <a:endParaRPr lang="es-EC" sz="2100" kern="1200" dirty="0"/>
        </a:p>
      </dsp:txBody>
      <dsp:txXfrm>
        <a:off x="3291839" y="293935"/>
        <a:ext cx="4057757" cy="1760007"/>
      </dsp:txXfrm>
    </dsp:sp>
    <dsp:sp modelId="{B1DE8531-8767-44F5-8521-EE7E082D205A}">
      <dsp:nvSpPr>
        <dsp:cNvPr id="0" name=""/>
        <dsp:cNvSpPr/>
      </dsp:nvSpPr>
      <dsp:spPr>
        <a:xfrm>
          <a:off x="0" y="601"/>
          <a:ext cx="3291840" cy="2346675"/>
        </a:xfrm>
        <a:prstGeom prst="roundRect">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3.2 POBLACIÓN Y MUESTRA</a:t>
          </a:r>
          <a:endParaRPr lang="es-EC" sz="2800" kern="1200" dirty="0">
            <a:solidFill>
              <a:schemeClr val="tx1"/>
            </a:solidFill>
          </a:endParaRPr>
        </a:p>
      </dsp:txBody>
      <dsp:txXfrm>
        <a:off x="114555" y="115156"/>
        <a:ext cx="3062730" cy="2117565"/>
      </dsp:txXfrm>
    </dsp:sp>
    <dsp:sp modelId="{AF00536C-006B-49B2-A266-BC4D4A39C1CE}">
      <dsp:nvSpPr>
        <dsp:cNvPr id="0" name=""/>
        <dsp:cNvSpPr/>
      </dsp:nvSpPr>
      <dsp:spPr>
        <a:xfrm>
          <a:off x="3291839" y="2582546"/>
          <a:ext cx="4937760" cy="2346675"/>
        </a:xfrm>
        <a:prstGeom prst="rightArrow">
          <a:avLst>
            <a:gd name="adj1" fmla="val 75000"/>
            <a:gd name="adj2" fmla="val 50000"/>
          </a:avLst>
        </a:prstGeom>
        <a:solidFill>
          <a:schemeClr val="accent3">
            <a:tint val="40000"/>
            <a:alpha val="90000"/>
            <a:hueOff val="-1932354"/>
            <a:satOff val="-7827"/>
            <a:lumOff val="-64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88975">
            <a:lnSpc>
              <a:spcPct val="90000"/>
            </a:lnSpc>
            <a:spcBef>
              <a:spcPct val="0"/>
            </a:spcBef>
            <a:spcAft>
              <a:spcPct val="15000"/>
            </a:spcAft>
            <a:buChar char="••"/>
          </a:pPr>
          <a:endParaRPr lang="es-EC" sz="1550" b="1" kern="1200" dirty="0"/>
        </a:p>
      </dsp:txBody>
      <dsp:txXfrm>
        <a:off x="3291839" y="2875880"/>
        <a:ext cx="4057757" cy="1760007"/>
      </dsp:txXfrm>
    </dsp:sp>
    <dsp:sp modelId="{3883796F-60B6-4061-B4FA-E837AD748BEB}">
      <dsp:nvSpPr>
        <dsp:cNvPr id="0" name=""/>
        <dsp:cNvSpPr/>
      </dsp:nvSpPr>
      <dsp:spPr>
        <a:xfrm>
          <a:off x="0" y="2581944"/>
          <a:ext cx="3291840" cy="2346675"/>
        </a:xfrm>
        <a:prstGeom prst="roundRect">
          <a:avLst/>
        </a:prstGeom>
        <a:solidFill>
          <a:schemeClr val="accent3">
            <a:hueOff val="-1137357"/>
            <a:satOff val="-4689"/>
            <a:lumOff val="-983"/>
            <a:alphaOff val="0"/>
          </a:schemeClr>
        </a:solidFill>
        <a:ln>
          <a:noFill/>
        </a:ln>
        <a:effectLst>
          <a:glow rad="63500">
            <a:schemeClr val="accent3">
              <a:hueOff val="-1137357"/>
              <a:satOff val="-4689"/>
              <a:lumOff val="-983"/>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b="1" kern="1200" dirty="0" smtClean="0">
              <a:solidFill>
                <a:schemeClr val="tx1"/>
              </a:solidFill>
            </a:rPr>
            <a:t>Fórmula de la muestra, simbología y ejemplo</a:t>
          </a:r>
          <a:endParaRPr lang="es-EC" sz="3500" b="1" kern="1200" dirty="0">
            <a:solidFill>
              <a:schemeClr val="tx1"/>
            </a:solidFill>
          </a:endParaRPr>
        </a:p>
      </dsp:txBody>
      <dsp:txXfrm>
        <a:off x="114555" y="2696499"/>
        <a:ext cx="3062730" cy="2117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4D98B-CD9A-4355-9D7C-C875312497E3}" type="datetimeFigureOut">
              <a:rPr lang="es-EC" smtClean="0"/>
              <a:pPr/>
              <a:t>28/06/2017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DF8C8-5985-4C51-A384-BB004DE55F10}" type="slidenum">
              <a:rPr lang="es-EC" smtClean="0"/>
              <a:pPr/>
              <a:t>‹Nº›</a:t>
            </a:fld>
            <a:endParaRPr lang="es-EC"/>
          </a:p>
        </p:txBody>
      </p:sp>
    </p:spTree>
    <p:extLst>
      <p:ext uri="{BB962C8B-B14F-4D97-AF65-F5344CB8AC3E}">
        <p14:creationId xmlns:p14="http://schemas.microsoft.com/office/powerpoint/2010/main" val="244235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DC5B17-42A2-4ECC-B6D2-1B31C0BF712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6967ED8-35E9-49EF-B237-88A736E72A1F}" type="datetimeFigureOut">
              <a:rPr lang="es-EC" smtClean="0"/>
              <a:pPr/>
              <a:t>28/06/2017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2DDC5B17-42A2-4ECC-B6D2-1B31C0BF712E}"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967ED8-35E9-49EF-B237-88A736E72A1F}" type="datetimeFigureOut">
              <a:rPr lang="es-EC" smtClean="0"/>
              <a:pPr/>
              <a:t>28/06/2017</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DC5B17-42A2-4ECC-B6D2-1B31C0BF712E}"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6.xml"/><Relationship Id="rId11" Type="http://schemas.openxmlformats.org/officeDocument/2006/relationships/image" Target="../media/image8.wmf"/><Relationship Id="rId5" Type="http://schemas.openxmlformats.org/officeDocument/2006/relationships/diagramQuickStyle" Target="../diagrams/quickStyle6.xml"/><Relationship Id="rId10" Type="http://schemas.openxmlformats.org/officeDocument/2006/relationships/oleObject" Target="../embeddings/oleObject2.bin"/><Relationship Id="rId4" Type="http://schemas.openxmlformats.org/officeDocument/2006/relationships/diagramLayout" Target="../diagrams/layout6.xml"/><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357430"/>
            <a:ext cx="8501122" cy="1470025"/>
          </a:xfrm>
        </p:spPr>
        <p:txBody>
          <a:bodyPr>
            <a:noAutofit/>
          </a:bodyPr>
          <a:lstStyle/>
          <a:p>
            <a:pPr algn="ctr"/>
            <a:r>
              <a:rPr lang="es-EC" sz="3200" dirty="0" smtClean="0">
                <a:solidFill>
                  <a:srgbClr val="C00000"/>
                </a:solidFill>
                <a:latin typeface="AR JULIAN" pitchFamily="2" charset="0"/>
              </a:rPr>
              <a:t>“Análisis y Definición  del perfil del Cadete de la Escuela Superior Militar “Eloy Alfaro” como alternativa al desarrollo profesional”</a:t>
            </a:r>
            <a:endParaRPr lang="es-EC" sz="3200" dirty="0">
              <a:solidFill>
                <a:srgbClr val="C00000"/>
              </a:solidFill>
              <a:latin typeface="AR JULIAN" pitchFamily="2" charset="0"/>
            </a:endParaRPr>
          </a:p>
        </p:txBody>
      </p:sp>
      <p:sp>
        <p:nvSpPr>
          <p:cNvPr id="3" name="2 Subtítulo"/>
          <p:cNvSpPr>
            <a:spLocks noGrp="1"/>
          </p:cNvSpPr>
          <p:nvPr>
            <p:ph type="subTitle" idx="1"/>
          </p:nvPr>
        </p:nvSpPr>
        <p:spPr>
          <a:xfrm>
            <a:off x="571472" y="4214818"/>
            <a:ext cx="8286808" cy="1752600"/>
          </a:xfrm>
        </p:spPr>
        <p:txBody>
          <a:bodyPr>
            <a:normAutofit/>
          </a:bodyPr>
          <a:lstStyle/>
          <a:p>
            <a:r>
              <a:rPr lang="es-EC" b="1" dirty="0" smtClean="0">
                <a:solidFill>
                  <a:schemeClr val="bg1"/>
                </a:solidFill>
              </a:rPr>
              <a:t>KDTE. TEC. LEÓN ESPINOZA VICENTE DAVID </a:t>
            </a:r>
          </a:p>
          <a:p>
            <a:r>
              <a:rPr lang="es-EC" b="1" dirty="0" smtClean="0">
                <a:solidFill>
                  <a:schemeClr val="bg1"/>
                </a:solidFill>
              </a:rPr>
              <a:t>KDTE. DE I. PARRA YÁNEZ JORGE ERNESTO</a:t>
            </a:r>
            <a:endParaRPr lang="es-EC" b="1" dirty="0">
              <a:solidFill>
                <a:schemeClr val="bg1"/>
              </a:solidFill>
            </a:endParaRPr>
          </a:p>
        </p:txBody>
      </p:sp>
      <p:pic>
        <p:nvPicPr>
          <p:cNvPr id="1026" name="Picture 2" descr="C:\Users\HP\Pictures\insignias\logo-esmil.gif"/>
          <p:cNvPicPr>
            <a:picLocks noChangeAspect="1" noChangeArrowheads="1"/>
          </p:cNvPicPr>
          <p:nvPr/>
        </p:nvPicPr>
        <p:blipFill>
          <a:blip r:embed="rId3" cstate="print"/>
          <a:srcRect/>
          <a:stretch>
            <a:fillRect/>
          </a:stretch>
        </p:blipFill>
        <p:spPr bwMode="auto">
          <a:xfrm>
            <a:off x="3857620" y="214290"/>
            <a:ext cx="1190625" cy="1409700"/>
          </a:xfrm>
          <a:prstGeom prst="rect">
            <a:avLst/>
          </a:prstGeom>
          <a:noFill/>
        </p:spPr>
      </p:pic>
      <p:pic>
        <p:nvPicPr>
          <p:cNvPr id="1027" name="Picture 3" descr="C:\Users\HP\Pictures\insignias\infanteria (2).jpg"/>
          <p:cNvPicPr>
            <a:picLocks noChangeAspect="1" noChangeArrowheads="1"/>
          </p:cNvPicPr>
          <p:nvPr/>
        </p:nvPicPr>
        <p:blipFill>
          <a:blip r:embed="rId4" cstate="print"/>
          <a:srcRect/>
          <a:stretch>
            <a:fillRect/>
          </a:stretch>
        </p:blipFill>
        <p:spPr bwMode="auto">
          <a:xfrm>
            <a:off x="357157" y="5643578"/>
            <a:ext cx="1280749" cy="904877"/>
          </a:xfrm>
          <a:prstGeom prst="rect">
            <a:avLst/>
          </a:prstGeom>
          <a:noFill/>
        </p:spPr>
      </p:pic>
      <p:pic>
        <p:nvPicPr>
          <p:cNvPr id="1028" name="Picture 4" descr="C:\Users\HP\Pictures\insignias\INGEN.JPG"/>
          <p:cNvPicPr>
            <a:picLocks noChangeAspect="1" noChangeArrowheads="1"/>
          </p:cNvPicPr>
          <p:nvPr/>
        </p:nvPicPr>
        <p:blipFill>
          <a:blip r:embed="rId5" cstate="print"/>
          <a:srcRect/>
          <a:stretch>
            <a:fillRect/>
          </a:stretch>
        </p:blipFill>
        <p:spPr bwMode="auto">
          <a:xfrm>
            <a:off x="7643834" y="5572140"/>
            <a:ext cx="1196396" cy="928694"/>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42910" y="928670"/>
            <a:ext cx="8229600" cy="1143000"/>
          </a:xfrm>
        </p:spPr>
        <p:txBody>
          <a:bodyPr>
            <a:normAutofit fontScale="90000"/>
          </a:bodyPr>
          <a:lstStyle/>
          <a:p>
            <a:r>
              <a:rPr lang="es-EC" sz="2700" b="1" dirty="0" smtClean="0"/>
              <a:t/>
            </a:r>
            <a:br>
              <a:rPr lang="es-EC" sz="2700" b="1" dirty="0" smtClean="0"/>
            </a:br>
            <a:r>
              <a:rPr lang="es-EC" sz="2700" b="1" dirty="0" smtClean="0"/>
              <a:t/>
            </a:r>
            <a:br>
              <a:rPr lang="es-EC" sz="2700" b="1" dirty="0" smtClean="0"/>
            </a:br>
            <a:r>
              <a:rPr lang="es-EC" sz="2700" b="1" dirty="0" smtClean="0"/>
              <a:t/>
            </a:r>
            <a:br>
              <a:rPr lang="es-EC" sz="2700" b="1" dirty="0" smtClean="0"/>
            </a:br>
            <a:r>
              <a:rPr lang="es-EC" sz="3100" b="1" dirty="0" smtClean="0">
                <a:solidFill>
                  <a:srgbClr val="FF0000"/>
                </a:solidFill>
              </a:rPr>
              <a:t>Pregunta N°1 Conocimiento del sistema por competencias que aplica la ESMIL en la formación de los futuros Oficiales de la Fuerza Terrestre</a:t>
            </a:r>
            <a:r>
              <a:rPr lang="es-EC" dirty="0" smtClean="0"/>
              <a:t/>
            </a:r>
            <a:br>
              <a:rPr lang="es-EC" dirty="0" smtClean="0"/>
            </a:br>
            <a:endParaRPr lang="es-EC" dirty="0"/>
          </a:p>
        </p:txBody>
      </p:sp>
      <p:graphicFrame>
        <p:nvGraphicFramePr>
          <p:cNvPr id="10" name="9 Marcador de contenido"/>
          <p:cNvGraphicFramePr>
            <a:graphicFrameLocks noGrp="1"/>
          </p:cNvGraphicFramePr>
          <p:nvPr>
            <p:ph idx="1"/>
          </p:nvPr>
        </p:nvGraphicFramePr>
        <p:xfrm>
          <a:off x="1571604" y="1571612"/>
          <a:ext cx="5880735" cy="1301496"/>
        </p:xfrm>
        <a:graphic>
          <a:graphicData uri="http://schemas.openxmlformats.org/drawingml/2006/table">
            <a:tbl>
              <a:tblPr>
                <a:tableStyleId>{3C2FFA5D-87B4-456A-9821-1D502468CF0F}</a:tableStyleId>
              </a:tblPr>
              <a:tblGrid>
                <a:gridCol w="699135"/>
                <a:gridCol w="2240915"/>
                <a:gridCol w="1470025"/>
                <a:gridCol w="1470660"/>
              </a:tblGrid>
              <a:tr h="194945">
                <a:tc>
                  <a:txBody>
                    <a:bodyPr/>
                    <a:lstStyle/>
                    <a:p>
                      <a:pPr algn="ctr">
                        <a:lnSpc>
                          <a:spcPct val="115000"/>
                        </a:lnSpc>
                        <a:spcAft>
                          <a:spcPts val="0"/>
                        </a:spcAft>
                      </a:pPr>
                      <a:r>
                        <a:rPr lang="es-EC" sz="1400" b="1" dirty="0"/>
                        <a:t>N°</a:t>
                      </a:r>
                      <a:endParaRPr lang="es-EC" sz="12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Alternativa</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f</a:t>
                      </a:r>
                      <a:endParaRPr lang="es-EC" sz="1200" b="1">
                        <a:latin typeface="Calibri"/>
                        <a:ea typeface="Times New Roman"/>
                        <a:cs typeface="Times New Roman"/>
                      </a:endParaRPr>
                    </a:p>
                  </a:txBody>
                  <a:tcPr marL="68580" marR="68580" marT="0" marB="0"/>
                </a:tc>
                <a:tc>
                  <a:txBody>
                    <a:bodyPr/>
                    <a:lstStyle/>
                    <a:p>
                      <a:pPr algn="ctr">
                        <a:lnSpc>
                          <a:spcPct val="150000"/>
                        </a:lnSpc>
                        <a:spcAft>
                          <a:spcPts val="0"/>
                        </a:spcAft>
                      </a:pPr>
                      <a:r>
                        <a:rPr lang="es-EC" sz="1400" b="1"/>
                        <a:t>%</a:t>
                      </a:r>
                      <a:endParaRPr lang="es-EC" sz="12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400" b="1"/>
                        <a:t>1</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TOTALMENTE</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88</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41</a:t>
                      </a:r>
                      <a:endParaRPr lang="es-EC" sz="12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400" b="1"/>
                        <a:t>2</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MEDIANAMENTE</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82</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39</a:t>
                      </a:r>
                      <a:endParaRPr lang="es-EC" sz="12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400" b="1"/>
                        <a:t>3</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POCO</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42</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20</a:t>
                      </a:r>
                      <a:endParaRPr lang="es-EC" sz="12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400" b="1"/>
                        <a:t>Total</a:t>
                      </a:r>
                      <a:endParaRPr lang="es-EC" sz="12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400" b="1"/>
                        <a:t>212</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dirty="0"/>
                        <a:t>100</a:t>
                      </a:r>
                      <a:endParaRPr lang="es-EC" sz="1200" b="1" dirty="0">
                        <a:latin typeface="Calibri"/>
                        <a:ea typeface="Times New Roman"/>
                        <a:cs typeface="Times New Roman"/>
                      </a:endParaRPr>
                    </a:p>
                  </a:txBody>
                  <a:tcPr marL="68580" marR="68580" marT="0" marB="0"/>
                </a:tc>
              </a:tr>
            </a:tbl>
          </a:graphicData>
        </a:graphic>
      </p:graphicFrame>
      <p:graphicFrame>
        <p:nvGraphicFramePr>
          <p:cNvPr id="15" name="14 Gráfico"/>
          <p:cNvGraphicFramePr/>
          <p:nvPr/>
        </p:nvGraphicFramePr>
        <p:xfrm>
          <a:off x="214282" y="3214686"/>
          <a:ext cx="4714908" cy="2000250"/>
        </p:xfrm>
        <a:graphic>
          <a:graphicData uri="http://schemas.openxmlformats.org/drawingml/2006/chart">
            <c:chart xmlns:c="http://schemas.openxmlformats.org/drawingml/2006/chart" xmlns:r="http://schemas.openxmlformats.org/officeDocument/2006/relationships" r:id="rId2"/>
          </a:graphicData>
        </a:graphic>
      </p:graphicFrame>
      <p:sp>
        <p:nvSpPr>
          <p:cNvPr id="17" name="16 Pergamino horizontal"/>
          <p:cNvSpPr/>
          <p:nvPr/>
        </p:nvSpPr>
        <p:spPr>
          <a:xfrm>
            <a:off x="5000628" y="2428868"/>
            <a:ext cx="4000528" cy="442913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b="1" dirty="0" smtClean="0">
              <a:solidFill>
                <a:schemeClr val="tx1"/>
              </a:solidFill>
            </a:endParaRPr>
          </a:p>
          <a:p>
            <a:pPr algn="ctr"/>
            <a:r>
              <a:rPr lang="es-EC" sz="1700" b="1" dirty="0" smtClean="0">
                <a:solidFill>
                  <a:schemeClr val="tx1"/>
                </a:solidFill>
              </a:rPr>
              <a:t>De lo que se infiere que existe un porcentaje significativo de cadetes que no conocen de manera eficiente el sistema por competencias, lo que repercute en su desempeño siendo necesario el análisis y definición del perfil del cadete para que el oficial egresado de la ESMIL se desempeñe profesionalmente en las funciones asignadas.</a:t>
            </a:r>
          </a:p>
          <a:p>
            <a:pPr algn="ctr"/>
            <a:endParaRPr lang="es-EC" dirty="0"/>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000" b="1" dirty="0" smtClean="0"/>
              <a:t/>
            </a:r>
            <a:br>
              <a:rPr lang="es-EC" sz="2000" b="1" dirty="0" smtClean="0"/>
            </a:br>
            <a:r>
              <a:rPr lang="es-EC" sz="2000" b="1" dirty="0" smtClean="0"/>
              <a:t/>
            </a:r>
            <a:br>
              <a:rPr lang="es-EC" sz="2000" b="1" dirty="0" smtClean="0"/>
            </a:br>
            <a:r>
              <a:rPr lang="es-EC" sz="2000" b="1" dirty="0" smtClean="0"/>
              <a:t/>
            </a:r>
            <a:br>
              <a:rPr lang="es-EC" sz="2000" b="1" dirty="0" smtClean="0"/>
            </a:br>
            <a:r>
              <a:rPr lang="es-EC" sz="2000" b="1" dirty="0" smtClean="0">
                <a:solidFill>
                  <a:srgbClr val="C00000"/>
                </a:solidFill>
              </a:rPr>
              <a:t>Pregunta N° 2 La formación académica que el cadete recibe en la ESMIL “Eloy Alfaro” le permite al futuro oficial cumplir la competencia de administrar los recursos en las unidades asignadas.</a:t>
            </a:r>
            <a:r>
              <a:rPr lang="es-EC" sz="4400" dirty="0" smtClean="0"/>
              <a:t/>
            </a:r>
            <a:br>
              <a:rPr lang="es-EC" sz="4400" dirty="0" smtClean="0"/>
            </a:br>
            <a:endParaRPr lang="es-EC" sz="4400" dirty="0"/>
          </a:p>
        </p:txBody>
      </p:sp>
      <p:graphicFrame>
        <p:nvGraphicFramePr>
          <p:cNvPr id="4" name="3 Marcador de contenido"/>
          <p:cNvGraphicFramePr>
            <a:graphicFrameLocks noGrp="1"/>
          </p:cNvGraphicFramePr>
          <p:nvPr>
            <p:ph idx="1"/>
          </p:nvPr>
        </p:nvGraphicFramePr>
        <p:xfrm>
          <a:off x="2000232" y="1285860"/>
          <a:ext cx="5500725" cy="1226820"/>
        </p:xfrm>
        <a:graphic>
          <a:graphicData uri="http://schemas.openxmlformats.org/drawingml/2006/table">
            <a:tbl>
              <a:tblPr>
                <a:tableStyleId>{3C2FFA5D-87B4-456A-9821-1D502468CF0F}</a:tableStyleId>
              </a:tblPr>
              <a:tblGrid>
                <a:gridCol w="624580"/>
                <a:gridCol w="2341984"/>
                <a:gridCol w="1285764"/>
                <a:gridCol w="1248397"/>
              </a:tblGrid>
              <a:tr h="242889">
                <a:tc>
                  <a:txBody>
                    <a:bodyPr/>
                    <a:lstStyle/>
                    <a:p>
                      <a:pPr algn="ctr">
                        <a:lnSpc>
                          <a:spcPct val="115000"/>
                        </a:lnSpc>
                        <a:spcAft>
                          <a:spcPts val="0"/>
                        </a:spcAft>
                      </a:pPr>
                      <a:r>
                        <a:rPr lang="es-EC" sz="1400" b="1"/>
                        <a:t>N°</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Alternativa</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f</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a:t>
                      </a:r>
                      <a:endParaRPr lang="es-EC" sz="1200" b="1">
                        <a:latin typeface="Calibri"/>
                        <a:ea typeface="Times New Roman"/>
                        <a:cs typeface="Times New Roman"/>
                      </a:endParaRPr>
                    </a:p>
                  </a:txBody>
                  <a:tcPr marL="68580" marR="68580" marT="0" marB="0"/>
                </a:tc>
              </a:tr>
              <a:tr h="242889">
                <a:tc>
                  <a:txBody>
                    <a:bodyPr/>
                    <a:lstStyle/>
                    <a:p>
                      <a:pPr algn="ctr">
                        <a:lnSpc>
                          <a:spcPct val="115000"/>
                        </a:lnSpc>
                        <a:spcAft>
                          <a:spcPts val="0"/>
                        </a:spcAft>
                      </a:pPr>
                      <a:r>
                        <a:rPr lang="es-EC" sz="1400" b="1"/>
                        <a:t>1</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TOTALMENTE </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180</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85</a:t>
                      </a:r>
                      <a:endParaRPr lang="es-EC" sz="1200" b="1">
                        <a:latin typeface="Calibri"/>
                        <a:ea typeface="Times New Roman"/>
                        <a:cs typeface="Times New Roman"/>
                      </a:endParaRPr>
                    </a:p>
                  </a:txBody>
                  <a:tcPr marL="68580" marR="68580" marT="0" marB="0"/>
                </a:tc>
              </a:tr>
              <a:tr h="242889">
                <a:tc>
                  <a:txBody>
                    <a:bodyPr/>
                    <a:lstStyle/>
                    <a:p>
                      <a:pPr algn="ctr">
                        <a:lnSpc>
                          <a:spcPct val="115000"/>
                        </a:lnSpc>
                        <a:spcAft>
                          <a:spcPts val="0"/>
                        </a:spcAft>
                      </a:pPr>
                      <a:r>
                        <a:rPr lang="es-EC" sz="1400" b="1"/>
                        <a:t>2</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MEDIANAMENTE</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30</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14</a:t>
                      </a:r>
                      <a:endParaRPr lang="es-EC" sz="1200" b="1">
                        <a:latin typeface="Calibri"/>
                        <a:ea typeface="Times New Roman"/>
                        <a:cs typeface="Times New Roman"/>
                      </a:endParaRPr>
                    </a:p>
                  </a:txBody>
                  <a:tcPr marL="68580" marR="68580" marT="0" marB="0"/>
                </a:tc>
              </a:tr>
              <a:tr h="242889">
                <a:tc>
                  <a:txBody>
                    <a:bodyPr/>
                    <a:lstStyle/>
                    <a:p>
                      <a:pPr algn="ctr">
                        <a:lnSpc>
                          <a:spcPct val="115000"/>
                        </a:lnSpc>
                        <a:spcAft>
                          <a:spcPts val="0"/>
                        </a:spcAft>
                      </a:pPr>
                      <a:r>
                        <a:rPr lang="es-EC" sz="1400" b="1"/>
                        <a:t>3</a:t>
                      </a:r>
                      <a:endParaRPr lang="es-EC" sz="12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400" b="1"/>
                        <a:t>POCO</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2</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a:t>1</a:t>
                      </a:r>
                      <a:endParaRPr lang="es-EC" sz="1200" b="1">
                        <a:latin typeface="Calibri"/>
                        <a:ea typeface="Times New Roman"/>
                        <a:cs typeface="Times New Roman"/>
                      </a:endParaRPr>
                    </a:p>
                  </a:txBody>
                  <a:tcPr marL="68580" marR="68580" marT="0" marB="0"/>
                </a:tc>
              </a:tr>
              <a:tr h="242889">
                <a:tc gridSpan="2">
                  <a:txBody>
                    <a:bodyPr/>
                    <a:lstStyle/>
                    <a:p>
                      <a:pPr algn="ctr">
                        <a:lnSpc>
                          <a:spcPct val="115000"/>
                        </a:lnSpc>
                        <a:spcAft>
                          <a:spcPts val="0"/>
                        </a:spcAft>
                      </a:pPr>
                      <a:r>
                        <a:rPr lang="es-EC" sz="1400" b="1"/>
                        <a:t>Total</a:t>
                      </a:r>
                      <a:endParaRPr lang="es-EC" sz="12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400" b="1"/>
                        <a:t>212</a:t>
                      </a:r>
                      <a:endParaRPr lang="es-EC" sz="12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400" b="1" dirty="0"/>
                        <a:t>100</a:t>
                      </a:r>
                      <a:endParaRPr lang="es-EC" sz="1200" b="1" dirty="0">
                        <a:latin typeface="Calibri"/>
                        <a:ea typeface="Times New Roman"/>
                        <a:cs typeface="Times New Roman"/>
                      </a:endParaRPr>
                    </a:p>
                  </a:txBody>
                  <a:tcPr marL="68580" marR="68580" marT="0" marB="0"/>
                </a:tc>
              </a:tr>
            </a:tbl>
          </a:graphicData>
        </a:graphic>
      </p:graphicFrame>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Gráfico"/>
          <p:cNvGraphicFramePr/>
          <p:nvPr/>
        </p:nvGraphicFramePr>
        <p:xfrm>
          <a:off x="214282" y="3071810"/>
          <a:ext cx="3982419" cy="2483318"/>
        </p:xfrm>
        <a:graphic>
          <a:graphicData uri="http://schemas.openxmlformats.org/drawingml/2006/chart">
            <c:chart xmlns:c="http://schemas.openxmlformats.org/drawingml/2006/chart" xmlns:r="http://schemas.openxmlformats.org/officeDocument/2006/relationships" r:id="rId2"/>
          </a:graphicData>
        </a:graphic>
      </p:graphicFrame>
      <p:sp>
        <p:nvSpPr>
          <p:cNvPr id="48131" name="Rectangle 3"/>
          <p:cNvSpPr>
            <a:spLocks noChangeArrowheads="1"/>
          </p:cNvSpPr>
          <p:nvPr/>
        </p:nvSpPr>
        <p:spPr bwMode="auto">
          <a:xfrm>
            <a:off x="1349375"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Pergamino vertical"/>
          <p:cNvSpPr/>
          <p:nvPr/>
        </p:nvSpPr>
        <p:spPr>
          <a:xfrm>
            <a:off x="4357686" y="2571744"/>
            <a:ext cx="4714876" cy="421481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Estos resultados muestran que la mayoría de los cadetes está de acuerdo con la formación que reciben en el instituto como líderes en administración de talento humano y recursos en general.</a:t>
            </a:r>
          </a:p>
          <a:p>
            <a:pPr algn="ctr"/>
            <a:endParaRPr lang="es-EC" dirty="0"/>
          </a:p>
        </p:txBody>
      </p:sp>
    </p:spTree>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fontScale="90000"/>
          </a:bodyPr>
          <a:lstStyle/>
          <a:p>
            <a:r>
              <a:rPr lang="es-EC" dirty="0" smtClean="0"/>
              <a:t> </a:t>
            </a:r>
            <a:br>
              <a:rPr lang="es-EC" dirty="0" smtClean="0"/>
            </a:br>
            <a:r>
              <a:rPr lang="es-EC" sz="2200" b="1" dirty="0" smtClean="0">
                <a:solidFill>
                  <a:srgbClr val="FF0000"/>
                </a:solidFill>
              </a:rPr>
              <a:t>Pregunta N° 3  La formación en valores, instrucción militar y académica le permitirá al futuro oficial cumplir con la competencia de educar a sus subordinados en las unidades asignadas</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214414" y="1428736"/>
          <a:ext cx="6528906" cy="1656330"/>
        </p:xfrm>
        <a:graphic>
          <a:graphicData uri="http://schemas.openxmlformats.org/drawingml/2006/table">
            <a:tbl>
              <a:tblPr>
                <a:tableStyleId>{3C2FFA5D-87B4-456A-9821-1D502468CF0F}</a:tableStyleId>
              </a:tblPr>
              <a:tblGrid>
                <a:gridCol w="829310"/>
                <a:gridCol w="2520262"/>
                <a:gridCol w="1589324"/>
                <a:gridCol w="1590010"/>
              </a:tblGrid>
              <a:tr h="534666">
                <a:tc>
                  <a:txBody>
                    <a:bodyPr/>
                    <a:lstStyle/>
                    <a:p>
                      <a:pPr marL="457200" algn="l">
                        <a:lnSpc>
                          <a:spcPct val="115000"/>
                        </a:lnSpc>
                        <a:spcAft>
                          <a:spcPts val="0"/>
                        </a:spcAft>
                      </a:pPr>
                      <a:r>
                        <a:rPr lang="es-EC" sz="1600" b="1" dirty="0" smtClean="0"/>
                        <a:t>N°</a:t>
                      </a:r>
                      <a:endParaRPr lang="es-EC" sz="1400" b="1" dirty="0">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259243">
                <a:tc>
                  <a:txBody>
                    <a:bodyPr/>
                    <a:lstStyle/>
                    <a:p>
                      <a:pPr marL="457200" algn="l">
                        <a:lnSpc>
                          <a:spcPct val="115000"/>
                        </a:lnSpc>
                        <a:spcAft>
                          <a:spcPts val="0"/>
                        </a:spcAft>
                      </a:pPr>
                      <a:r>
                        <a:rPr lang="es-EC" sz="1600" b="1" dirty="0"/>
                        <a:t>1</a:t>
                      </a:r>
                      <a:endParaRPr lang="es-EC" sz="1400" b="1" dirty="0">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185</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87</a:t>
                      </a:r>
                      <a:endParaRPr lang="es-EC" sz="1400" b="1">
                        <a:latin typeface="Calibri"/>
                        <a:ea typeface="Times New Roman"/>
                        <a:cs typeface="Times New Roman"/>
                      </a:endParaRPr>
                    </a:p>
                  </a:txBody>
                  <a:tcPr marL="68580" marR="68580" marT="0" marB="0"/>
                </a:tc>
              </a:tr>
              <a:tr h="259243">
                <a:tc>
                  <a:txBody>
                    <a:bodyPr/>
                    <a:lstStyle/>
                    <a:p>
                      <a:pPr marL="457200" algn="l">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15</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7</a:t>
                      </a:r>
                      <a:endParaRPr lang="es-EC" sz="1400" b="1">
                        <a:latin typeface="Calibri"/>
                        <a:ea typeface="Times New Roman"/>
                        <a:cs typeface="Times New Roman"/>
                      </a:endParaRPr>
                    </a:p>
                  </a:txBody>
                  <a:tcPr marL="68580" marR="68580" marT="0" marB="0"/>
                </a:tc>
              </a:tr>
              <a:tr h="259243">
                <a:tc>
                  <a:txBody>
                    <a:bodyPr/>
                    <a:lstStyle/>
                    <a:p>
                      <a:pPr marL="457200" algn="l">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12</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a:t>6</a:t>
                      </a:r>
                      <a:endParaRPr lang="es-EC" sz="1400" b="1">
                        <a:latin typeface="Calibri"/>
                        <a:ea typeface="Times New Roman"/>
                        <a:cs typeface="Times New Roman"/>
                      </a:endParaRPr>
                    </a:p>
                  </a:txBody>
                  <a:tcPr marL="68580" marR="68580" marT="0" marB="0"/>
                </a:tc>
              </a:tr>
              <a:tr h="259243">
                <a:tc gridSpan="2">
                  <a:txBody>
                    <a:bodyPr/>
                    <a:lstStyle/>
                    <a:p>
                      <a:pPr marL="457200" algn="l">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marL="457200" algn="l">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marL="457200" algn="l">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14282" y="3357562"/>
          <a:ext cx="3677051" cy="2483318"/>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286248" y="3429000"/>
            <a:ext cx="4429156" cy="321471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De lo que se infiere, que en la ESMIL, el cadete se capacita óptimamente en los aspectos que logran alcanzar el perfil del cadete.</a:t>
            </a:r>
          </a:p>
          <a:p>
            <a:pPr algn="ctr"/>
            <a:endParaRPr lang="es-EC" dirty="0"/>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noAutofit/>
          </a:bodyPr>
          <a:lstStyle/>
          <a:p>
            <a:r>
              <a:rPr lang="es-EC" sz="2800" b="1" dirty="0" smtClean="0">
                <a:solidFill>
                  <a:srgbClr val="FF0000"/>
                </a:solidFill>
              </a:rPr>
              <a:t>Pregunta N° 4 ¿Las horas clases de materias, tanto militares como complementarias son suficientes para lograr el perfil del cadete dentro de la ESMIL?</a:t>
            </a:r>
            <a:endParaRPr lang="es-EC" sz="2800" dirty="0">
              <a:solidFill>
                <a:srgbClr val="FF0000"/>
              </a:solidFill>
            </a:endParaRPr>
          </a:p>
        </p:txBody>
      </p:sp>
      <p:graphicFrame>
        <p:nvGraphicFramePr>
          <p:cNvPr id="4" name="3 Marcador de contenido"/>
          <p:cNvGraphicFramePr>
            <a:graphicFrameLocks noGrp="1"/>
          </p:cNvGraphicFramePr>
          <p:nvPr>
            <p:ph idx="1"/>
          </p:nvPr>
        </p:nvGraphicFramePr>
        <p:xfrm>
          <a:off x="1571604" y="1714488"/>
          <a:ext cx="5880735" cy="1402080"/>
        </p:xfrm>
        <a:graphic>
          <a:graphicData uri="http://schemas.openxmlformats.org/drawingml/2006/table">
            <a:tbl>
              <a:tblPr>
                <a:tableStyleId>{3C2FFA5D-87B4-456A-9821-1D502468CF0F}</a:tableStyleId>
              </a:tblPr>
              <a:tblGrid>
                <a:gridCol w="518795"/>
                <a:gridCol w="2421255"/>
                <a:gridCol w="1470025"/>
                <a:gridCol w="1470660"/>
              </a:tblGrid>
              <a:tr h="0">
                <a:tc>
                  <a:txBody>
                    <a:bodyPr/>
                    <a:lstStyle/>
                    <a:p>
                      <a:pPr algn="just">
                        <a:lnSpc>
                          <a:spcPct val="115000"/>
                        </a:lnSpc>
                        <a:spcAft>
                          <a:spcPts val="0"/>
                        </a:spcAft>
                      </a:pPr>
                      <a:r>
                        <a:rPr lang="es-EC" sz="1600" b="1" dirty="0"/>
                        <a:t>N°</a:t>
                      </a:r>
                      <a:endParaRPr lang="es-EC" sz="1400" b="1" dirty="0">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dirty="0"/>
                        <a:t>f</a:t>
                      </a:r>
                      <a:endParaRPr lang="es-EC" sz="1400" b="1" dirty="0">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150</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71</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32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15</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30</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14</a:t>
                      </a:r>
                      <a:endParaRPr lang="es-EC" sz="1400" b="1">
                        <a:latin typeface="Calibri"/>
                        <a:ea typeface="Times New Roman"/>
                        <a:cs typeface="Times New Roman"/>
                      </a:endParaRPr>
                    </a:p>
                  </a:txBody>
                  <a:tcPr marL="68580" marR="68580" marT="0" marB="0"/>
                </a:tc>
              </a:tr>
              <a:tr h="0">
                <a:tc gridSpan="2">
                  <a:txBody>
                    <a:bodyPr/>
                    <a:lstStyle/>
                    <a:p>
                      <a:pPr algn="just">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just">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142844" y="3643314"/>
          <a:ext cx="4214810" cy="2194560"/>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vertical"/>
          <p:cNvSpPr/>
          <p:nvPr/>
        </p:nvSpPr>
        <p:spPr>
          <a:xfrm>
            <a:off x="4500562" y="3214686"/>
            <a:ext cx="4643438" cy="3571876"/>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Las horas clases que se imparten en la ESMIL en la ciencia militar como en la humanística son las adecuadas para cumplir con los objetivos impuestos de formar cadetes capaces para adquirir conocimientos, habilidades científicas, sociales, de estudio e investigación.</a:t>
            </a:r>
          </a:p>
          <a:p>
            <a:pPr algn="ctr"/>
            <a:endParaRPr lang="es-EC" dirty="0"/>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1143000"/>
          </a:xfrm>
        </p:spPr>
        <p:txBody>
          <a:bodyPr>
            <a:normAutofit fontScale="90000"/>
          </a:bodyPr>
          <a:lstStyle/>
          <a:p>
            <a:r>
              <a:rPr lang="es-EC" sz="3100" b="1" dirty="0" smtClean="0"/>
              <a:t/>
            </a:r>
            <a:br>
              <a:rPr lang="es-EC" sz="3100" b="1" dirty="0" smtClean="0"/>
            </a:br>
            <a:r>
              <a:rPr lang="es-EC" sz="3100" b="1" dirty="0" smtClean="0"/>
              <a:t/>
            </a:r>
            <a:br>
              <a:rPr lang="es-EC" sz="3100" b="1" dirty="0" smtClean="0"/>
            </a:br>
            <a:r>
              <a:rPr lang="es-EC" sz="3100" b="1" dirty="0" smtClean="0">
                <a:solidFill>
                  <a:srgbClr val="FF0000"/>
                </a:solidFill>
              </a:rPr>
              <a:t>Pregunta N° 5 ¿Los cadetes cumplen de una manera correcta la representación social, cultural, deportiva asignada? </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714480" y="1631308"/>
          <a:ext cx="6072231" cy="1402080"/>
        </p:xfrm>
        <a:graphic>
          <a:graphicData uri="http://schemas.openxmlformats.org/drawingml/2006/table">
            <a:tbl>
              <a:tblPr>
                <a:tableStyleId>{3C2FFA5D-87B4-456A-9821-1D502468CF0F}</a:tableStyleId>
              </a:tblPr>
              <a:tblGrid>
                <a:gridCol w="535689"/>
                <a:gridCol w="2500099"/>
                <a:gridCol w="1517894"/>
                <a:gridCol w="1518549"/>
              </a:tblGrid>
              <a:tr h="0">
                <a:tc>
                  <a:txBody>
                    <a:bodyPr/>
                    <a:lstStyle/>
                    <a:p>
                      <a:pPr algn="just">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204</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96</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8</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4</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85720" y="3357562"/>
          <a:ext cx="4143404" cy="2175310"/>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714876" y="3286124"/>
            <a:ext cx="4214842" cy="3286148"/>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El cadete tiene una formación integral que le permite cumplir exitosamente con la representación en los diversos tipos de eventos, sea de carácter social, cultural y deportivo al poseer un nivel de inteligencia y aptitud mental</a:t>
            </a:r>
            <a:endParaRPr lang="es-EC" b="1" dirty="0">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200" b="1" dirty="0" smtClean="0">
                <a:solidFill>
                  <a:srgbClr val="FF0000"/>
                </a:solidFill>
              </a:rPr>
              <a:t>Pregunta N° 6 ¿El cadete debería cumplir funciones como ayudante del Oficial Ranchero, del Oficial Financiero, etc., de manera que complemente la formación práctica dentro de la ESMIL?</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571604" y="1357298"/>
          <a:ext cx="5880735" cy="1402080"/>
        </p:xfrm>
        <a:graphic>
          <a:graphicData uri="http://schemas.openxmlformats.org/drawingml/2006/table">
            <a:tbl>
              <a:tblPr>
                <a:tableStyleId>{3C2FFA5D-87B4-456A-9821-1D502468CF0F}</a:tableStyleId>
              </a:tblPr>
              <a:tblGrid>
                <a:gridCol w="428625"/>
                <a:gridCol w="2511425"/>
                <a:gridCol w="1470025"/>
                <a:gridCol w="1470660"/>
              </a:tblGrid>
              <a:tr h="0">
                <a:tc>
                  <a:txBody>
                    <a:bodyPr/>
                    <a:lstStyle/>
                    <a:p>
                      <a:pPr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100</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85720" y="3286124"/>
          <a:ext cx="4000528" cy="2387065"/>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vertical"/>
          <p:cNvSpPr/>
          <p:nvPr/>
        </p:nvSpPr>
        <p:spPr>
          <a:xfrm>
            <a:off x="4429124" y="3000372"/>
            <a:ext cx="4500594" cy="3643338"/>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El cadete cumple las funciones a él asignadas de manera eficiente y eficaz al tener vocación para la vida militar e implica voluntad de integridad y compromiso de servicio.</a:t>
            </a:r>
          </a:p>
          <a:p>
            <a:pPr algn="ctr"/>
            <a:endParaRPr lang="es-EC" dirty="0"/>
          </a:p>
        </p:txBody>
      </p:sp>
    </p:spTree>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fontScale="90000"/>
          </a:bodyPr>
          <a:lstStyle/>
          <a:p>
            <a:r>
              <a:rPr lang="es-EC" sz="3600" b="1" dirty="0" smtClean="0">
                <a:solidFill>
                  <a:srgbClr val="FF0000"/>
                </a:solidFill>
              </a:rPr>
              <a:t>Pregunta N° 7 ¿Los Cadetes cumplen un nivel de liderazgo de acuerdo con el año que cursan?</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500166" y="1357298"/>
          <a:ext cx="5880735" cy="1402080"/>
        </p:xfrm>
        <a:graphic>
          <a:graphicData uri="http://schemas.openxmlformats.org/drawingml/2006/table">
            <a:tbl>
              <a:tblPr>
                <a:tableStyleId>{3C2FFA5D-87B4-456A-9821-1D502468CF0F}</a:tableStyleId>
              </a:tblPr>
              <a:tblGrid>
                <a:gridCol w="518795"/>
                <a:gridCol w="2421255"/>
                <a:gridCol w="1470025"/>
                <a:gridCol w="1470660"/>
              </a:tblGrid>
              <a:tr h="0">
                <a:tc>
                  <a:txBody>
                    <a:bodyPr/>
                    <a:lstStyle/>
                    <a:p>
                      <a:pPr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26</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12</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159</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75</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27</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13</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85720" y="3143248"/>
          <a:ext cx="4143404" cy="2781701"/>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572000" y="2714620"/>
            <a:ext cx="4286280" cy="4143380"/>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Cumplen medianamente con el liderazgo necesario en sus actividades cumpliendo parámetros como el orden, iniciativa, creatividad, honestidad, honestidad, disciplina, firmeza y coraje con los cursos subordinados lo que le impide cumplir correctamente con el perfil del cadete.</a:t>
            </a:r>
            <a:endParaRPr lang="es-EC" b="1" dirty="0">
              <a:solidFill>
                <a:schemeClr val="tx1"/>
              </a:solidFill>
            </a:endParaRPr>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200" b="1" dirty="0" smtClean="0">
                <a:solidFill>
                  <a:srgbClr val="C00000"/>
                </a:solidFill>
              </a:rPr>
              <a:t>Pregunta N° 8 ¿El nuevo sistema de “Escuela de Mando”, implantado en la ESMIL, permitirá mejorar el nivel de liderazgo y de mando de los cadetes, futuros oficiales del Ejército Ecuatoriano?</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2143108" y="1357298"/>
          <a:ext cx="4786346" cy="1402080"/>
        </p:xfrm>
        <a:graphic>
          <a:graphicData uri="http://schemas.openxmlformats.org/drawingml/2006/table">
            <a:tbl>
              <a:tblPr>
                <a:tableStyleId>{3C2FFA5D-87B4-456A-9821-1D502468CF0F}</a:tableStyleId>
              </a:tblPr>
              <a:tblGrid>
                <a:gridCol w="543466"/>
                <a:gridCol w="1995361"/>
                <a:gridCol w="1142671"/>
                <a:gridCol w="1104848"/>
              </a:tblGrid>
              <a:tr h="0">
                <a:tc>
                  <a:txBody>
                    <a:bodyPr/>
                    <a:lstStyle/>
                    <a:p>
                      <a:pPr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38</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18</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135</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64</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39</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18</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14282" y="3429000"/>
          <a:ext cx="4143404" cy="2569945"/>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vertical"/>
          <p:cNvSpPr/>
          <p:nvPr/>
        </p:nvSpPr>
        <p:spPr>
          <a:xfrm>
            <a:off x="4572000" y="2928934"/>
            <a:ext cx="4429124" cy="3571900"/>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La “Escuela de Mando” permite de una manera no tan acertada o correcta la oportunidad a los cadetes de tener mando directo a sus subordinados cumpliendo parcialmente los requisitos del perfil que debe tener el cadete de la ESMIL “Eloy Alfaro”</a:t>
            </a:r>
          </a:p>
          <a:p>
            <a:pPr algn="ctr"/>
            <a:endParaRPr lang="es-EC" dirty="0"/>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1143000"/>
          </a:xfrm>
        </p:spPr>
        <p:txBody>
          <a:bodyPr>
            <a:normAutofit fontScale="90000"/>
          </a:bodyPr>
          <a:lstStyle/>
          <a:p>
            <a:r>
              <a:rPr lang="es-EC" sz="3100" b="1" dirty="0" smtClean="0">
                <a:solidFill>
                  <a:srgbClr val="FF0000"/>
                </a:solidFill>
              </a:rPr>
              <a:t>Pregunta N° 9 ¿Los clubes complementan la formación de los Cadetes que quieren alcanzar en su formación militar en la ESMIL?</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2214546" y="1571612"/>
          <a:ext cx="4580255" cy="1402080"/>
        </p:xfrm>
        <a:graphic>
          <a:graphicData uri="http://schemas.openxmlformats.org/drawingml/2006/table">
            <a:tbl>
              <a:tblPr>
                <a:tableStyleId>{3C2FFA5D-87B4-456A-9821-1D502468CF0F}</a:tableStyleId>
              </a:tblPr>
              <a:tblGrid>
                <a:gridCol w="430530"/>
                <a:gridCol w="1939925"/>
                <a:gridCol w="1123950"/>
                <a:gridCol w="1085850"/>
              </a:tblGrid>
              <a:tr h="231045">
                <a:tc>
                  <a:txBody>
                    <a:bodyPr/>
                    <a:lstStyle/>
                    <a:p>
                      <a:pPr algn="ctr">
                        <a:lnSpc>
                          <a:spcPct val="115000"/>
                        </a:lnSpc>
                        <a:spcAft>
                          <a:spcPts val="0"/>
                        </a:spcAft>
                      </a:pPr>
                      <a:r>
                        <a:rPr lang="es-EC" sz="1600" b="1">
                          <a:solidFill>
                            <a:schemeClr val="tx1"/>
                          </a:solidFill>
                        </a:rPr>
                        <a:t>N°</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Alternativa</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f</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a:t>
                      </a:r>
                      <a:endParaRPr lang="es-EC" sz="1400" b="1">
                        <a:solidFill>
                          <a:schemeClr val="tx1"/>
                        </a:solidFill>
                        <a:latin typeface="Calibri"/>
                        <a:ea typeface="Times New Roman"/>
                        <a:cs typeface="Times New Roman"/>
                      </a:endParaRPr>
                    </a:p>
                  </a:txBody>
                  <a:tcPr marL="68580" marR="68580" marT="0" marB="0"/>
                </a:tc>
              </a:tr>
              <a:tr h="231045">
                <a:tc>
                  <a:txBody>
                    <a:bodyPr/>
                    <a:lstStyle/>
                    <a:p>
                      <a:pPr algn="ctr">
                        <a:lnSpc>
                          <a:spcPct val="115000"/>
                        </a:lnSpc>
                        <a:spcAft>
                          <a:spcPts val="0"/>
                        </a:spcAft>
                      </a:pPr>
                      <a:r>
                        <a:rPr lang="es-EC" sz="1600" b="1">
                          <a:solidFill>
                            <a:schemeClr val="tx1"/>
                          </a:solidFill>
                        </a:rPr>
                        <a:t>1</a:t>
                      </a:r>
                      <a:endParaRPr lang="es-EC" sz="1400" b="1">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solidFill>
                            <a:schemeClr val="tx1"/>
                          </a:solidFill>
                        </a:rPr>
                        <a:t>TOTALMENTE</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30</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14</a:t>
                      </a:r>
                      <a:endParaRPr lang="es-EC" sz="1400" b="1">
                        <a:solidFill>
                          <a:schemeClr val="tx1"/>
                        </a:solidFill>
                        <a:latin typeface="Calibri"/>
                        <a:ea typeface="Times New Roman"/>
                        <a:cs typeface="Times New Roman"/>
                      </a:endParaRPr>
                    </a:p>
                  </a:txBody>
                  <a:tcPr marL="68580" marR="68580" marT="0" marB="0"/>
                </a:tc>
              </a:tr>
              <a:tr h="231045">
                <a:tc>
                  <a:txBody>
                    <a:bodyPr/>
                    <a:lstStyle/>
                    <a:p>
                      <a:pPr algn="ctr">
                        <a:lnSpc>
                          <a:spcPct val="115000"/>
                        </a:lnSpc>
                        <a:spcAft>
                          <a:spcPts val="0"/>
                        </a:spcAft>
                      </a:pPr>
                      <a:r>
                        <a:rPr lang="es-EC" sz="1600" b="1">
                          <a:solidFill>
                            <a:schemeClr val="tx1"/>
                          </a:solidFill>
                        </a:rPr>
                        <a:t>2</a:t>
                      </a:r>
                      <a:endParaRPr lang="es-EC" sz="1400" b="1">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solidFill>
                            <a:schemeClr val="tx1"/>
                          </a:solidFill>
                        </a:rPr>
                        <a:t>MEDIANAMENTE</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35</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17</a:t>
                      </a:r>
                      <a:endParaRPr lang="es-EC" sz="1400" b="1">
                        <a:solidFill>
                          <a:schemeClr val="tx1"/>
                        </a:solidFill>
                        <a:latin typeface="Calibri"/>
                        <a:ea typeface="Times New Roman"/>
                        <a:cs typeface="Times New Roman"/>
                      </a:endParaRPr>
                    </a:p>
                  </a:txBody>
                  <a:tcPr marL="68580" marR="68580" marT="0" marB="0"/>
                </a:tc>
              </a:tr>
              <a:tr h="231045">
                <a:tc>
                  <a:txBody>
                    <a:bodyPr/>
                    <a:lstStyle/>
                    <a:p>
                      <a:pPr algn="ctr">
                        <a:lnSpc>
                          <a:spcPct val="115000"/>
                        </a:lnSpc>
                        <a:spcAft>
                          <a:spcPts val="0"/>
                        </a:spcAft>
                      </a:pPr>
                      <a:r>
                        <a:rPr lang="es-EC" sz="1600" b="1">
                          <a:solidFill>
                            <a:schemeClr val="tx1"/>
                          </a:solidFill>
                        </a:rPr>
                        <a:t>3</a:t>
                      </a:r>
                      <a:endParaRPr lang="es-EC" sz="1400" b="1">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solidFill>
                            <a:schemeClr val="tx1"/>
                          </a:solidFill>
                        </a:rPr>
                        <a:t>POCO</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147</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solidFill>
                            <a:schemeClr val="tx1"/>
                          </a:solidFill>
                        </a:rPr>
                        <a:t>69</a:t>
                      </a:r>
                      <a:endParaRPr lang="es-EC" sz="1400" b="1">
                        <a:solidFill>
                          <a:schemeClr val="tx1"/>
                        </a:solidFill>
                        <a:latin typeface="Calibri"/>
                        <a:ea typeface="Times New Roman"/>
                        <a:cs typeface="Times New Roman"/>
                      </a:endParaRPr>
                    </a:p>
                  </a:txBody>
                  <a:tcPr marL="68580" marR="68580" marT="0" marB="0"/>
                </a:tc>
              </a:tr>
              <a:tr h="231045">
                <a:tc gridSpan="2">
                  <a:txBody>
                    <a:bodyPr/>
                    <a:lstStyle/>
                    <a:p>
                      <a:pPr algn="ctr">
                        <a:lnSpc>
                          <a:spcPct val="115000"/>
                        </a:lnSpc>
                        <a:spcAft>
                          <a:spcPts val="0"/>
                        </a:spcAft>
                      </a:pPr>
                      <a:r>
                        <a:rPr lang="es-EC" sz="1600" b="1">
                          <a:solidFill>
                            <a:schemeClr val="tx1"/>
                          </a:solidFill>
                        </a:rPr>
                        <a:t>Total</a:t>
                      </a:r>
                      <a:endParaRPr lang="es-EC" sz="1400" b="1">
                        <a:solidFill>
                          <a:schemeClr val="tx1"/>
                        </a:solidFill>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solidFill>
                            <a:schemeClr val="tx1"/>
                          </a:solidFill>
                        </a:rPr>
                        <a:t>212</a:t>
                      </a:r>
                      <a:endParaRPr lang="es-EC" sz="1400" b="1">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solidFill>
                            <a:schemeClr val="tx1"/>
                          </a:solidFill>
                        </a:rPr>
                        <a:t>100</a:t>
                      </a:r>
                      <a:endParaRPr lang="es-EC" sz="1400" b="1" dirty="0">
                        <a:solidFill>
                          <a:schemeClr val="tx1"/>
                        </a:solidFill>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142844" y="3357562"/>
          <a:ext cx="4500594" cy="2637322"/>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786314" y="2928934"/>
            <a:ext cx="4071966" cy="371475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Los clubes permiten al cadete desarrollar en ellos pocas habilidades y virtudes dentro de su formación integral que le permitirá aplicarlas a futuro en sus diversas funciones establecidas por el mando superior.</a:t>
            </a:r>
            <a:endParaRPr lang="es-EC" b="1" dirty="0">
              <a:solidFill>
                <a:schemeClr val="tx1"/>
              </a:solidFill>
            </a:endParaRPr>
          </a:p>
        </p:txBody>
      </p:sp>
    </p:spTree>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71546"/>
            <a:ext cx="8229600" cy="1143000"/>
          </a:xfrm>
        </p:spPr>
        <p:txBody>
          <a:bodyPr>
            <a:normAutofit fontScale="90000"/>
          </a:bodyPr>
          <a:lstStyle/>
          <a:p>
            <a:r>
              <a:rPr lang="es-EC" sz="3100" b="1" dirty="0" smtClean="0">
                <a:solidFill>
                  <a:srgbClr val="FF0000"/>
                </a:solidFill>
              </a:rPr>
              <a:t>Pregunta N° 10 ¿Los instructores de la ESMIL tienen el conocimiento y capacidades necesarias para lograr que los cadetes alcancen el perfil que la ESMIL requiere?</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571604" y="1643050"/>
          <a:ext cx="5880735" cy="1402080"/>
        </p:xfrm>
        <a:graphic>
          <a:graphicData uri="http://schemas.openxmlformats.org/drawingml/2006/table">
            <a:tbl>
              <a:tblPr>
                <a:tableStyleId>{3C2FFA5D-87B4-456A-9821-1D502468CF0F}</a:tableStyleId>
              </a:tblPr>
              <a:tblGrid>
                <a:gridCol w="428625"/>
                <a:gridCol w="2511425"/>
                <a:gridCol w="1470025"/>
                <a:gridCol w="1470660"/>
              </a:tblGrid>
              <a:tr h="0">
                <a:tc>
                  <a:txBody>
                    <a:bodyPr/>
                    <a:lstStyle/>
                    <a:p>
                      <a:pPr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209</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99</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0</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14282" y="3357562"/>
          <a:ext cx="4000528" cy="2387065"/>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vertical"/>
          <p:cNvSpPr/>
          <p:nvPr/>
        </p:nvSpPr>
        <p:spPr>
          <a:xfrm>
            <a:off x="4429124" y="3143248"/>
            <a:ext cx="4286280" cy="3714752"/>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El oficial instructor cumple un papel muy importante casi fundamental dentro de la formación del perfil del cadete de la ESMIL “Eloy Alfaro” razón por la cual el oficial instructor debe tener los conocimientos necesarios para contribuir en la formación eficiente del cadete.</a:t>
            </a:r>
          </a:p>
          <a:p>
            <a:pPr algn="ctr"/>
            <a:endParaRPr lang="es-EC" dirty="0"/>
          </a:p>
        </p:txBody>
      </p:sp>
    </p:spTree>
  </p:cSld>
  <p:clrMapOvr>
    <a:masterClrMapping/>
  </p:clrMapOvr>
  <p:transition spd="slow">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rmAutofit fontScale="90000"/>
          </a:bodyPr>
          <a:lstStyle/>
          <a:p>
            <a:pPr lvl="0" algn="ctr"/>
            <a:r>
              <a:rPr lang="es-EC" sz="3600" b="1" dirty="0" smtClean="0">
                <a:solidFill>
                  <a:srgbClr val="C00000"/>
                </a:solidFill>
              </a:rPr>
              <a:t>PLANTEAMIENTO DEL PROBLEMA DE INVESTIGACIÓN</a:t>
            </a:r>
            <a:r>
              <a:rPr lang="es-EC" dirty="0" smtClean="0"/>
              <a:t/>
            </a:r>
            <a:br>
              <a:rPr lang="es-EC" dirty="0" smtClean="0"/>
            </a:br>
            <a:endParaRPr lang="es-EC" dirty="0"/>
          </a:p>
        </p:txBody>
      </p:sp>
      <p:graphicFrame>
        <p:nvGraphicFramePr>
          <p:cNvPr id="6" name="5 Marcador de contenido"/>
          <p:cNvGraphicFramePr>
            <a:graphicFrameLocks noGrp="1"/>
          </p:cNvGraphicFramePr>
          <p:nvPr>
            <p:ph idx="1"/>
          </p:nvPr>
        </p:nvGraphicFramePr>
        <p:xfrm>
          <a:off x="71406" y="1000108"/>
          <a:ext cx="9001156"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100" b="1" dirty="0" smtClean="0">
                <a:solidFill>
                  <a:srgbClr val="FF0000"/>
                </a:solidFill>
              </a:rPr>
              <a:t>Pregunta N° 11 ¿La infraestructura que la ESMIL ofrece permite cumplir el perfil que el cadete requiere?</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2285984" y="1285860"/>
          <a:ext cx="4580255" cy="1402080"/>
        </p:xfrm>
        <a:graphic>
          <a:graphicData uri="http://schemas.openxmlformats.org/drawingml/2006/table">
            <a:tbl>
              <a:tblPr>
                <a:tableStyleId>{3C2FFA5D-87B4-456A-9821-1D502468CF0F}</a:tableStyleId>
              </a:tblPr>
              <a:tblGrid>
                <a:gridCol w="430530"/>
                <a:gridCol w="1939925"/>
                <a:gridCol w="1123950"/>
                <a:gridCol w="1085850"/>
              </a:tblGrid>
              <a:tr h="0">
                <a:tc>
                  <a:txBody>
                    <a:bodyPr/>
                    <a:lstStyle/>
                    <a:p>
                      <a:pPr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204</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96</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5</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just">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r>
              <a:tr h="0">
                <a:tc gridSpan="2">
                  <a:txBody>
                    <a:bodyPr/>
                    <a:lstStyle/>
                    <a:p>
                      <a:pPr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214282" y="3000372"/>
          <a:ext cx="4071966" cy="2637322"/>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643438" y="3071810"/>
            <a:ext cx="4286280" cy="3786190"/>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La infraestructura de la ESMIL “Eloy Alfaro” permite al cadete desenvolverse en las áreas sociales, culturales y deportivas de una manera óptima al ser considerada una de las mejores del continente americano.</a:t>
            </a:r>
          </a:p>
          <a:p>
            <a:pPr algn="ctr"/>
            <a:endParaRPr lang="es-EC" dirty="0"/>
          </a:p>
        </p:txBody>
      </p:sp>
    </p:spTree>
  </p:cSld>
  <p:clrMapOvr>
    <a:masterClrMapping/>
  </p:clrMapOvr>
  <p:transition spd="slow">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100" b="1" dirty="0" smtClean="0">
                <a:solidFill>
                  <a:srgbClr val="FF0000"/>
                </a:solidFill>
              </a:rPr>
              <a:t>Pregunta N°12 Los métodos para la evaluación son los apropiados para cumplir con el perfil del cadete</a:t>
            </a:r>
            <a:r>
              <a:rPr lang="es-EC" dirty="0" smtClean="0"/>
              <a:t/>
            </a:r>
            <a:br>
              <a:rPr lang="es-EC" dirty="0" smtClean="0"/>
            </a:br>
            <a:endParaRPr lang="es-EC" dirty="0"/>
          </a:p>
        </p:txBody>
      </p:sp>
      <p:graphicFrame>
        <p:nvGraphicFramePr>
          <p:cNvPr id="5" name="4 Marcador de contenido"/>
          <p:cNvGraphicFramePr>
            <a:graphicFrameLocks noGrp="1"/>
          </p:cNvGraphicFramePr>
          <p:nvPr>
            <p:ph idx="1"/>
          </p:nvPr>
        </p:nvGraphicFramePr>
        <p:xfrm>
          <a:off x="1571604" y="1357298"/>
          <a:ext cx="6094095" cy="1402080"/>
        </p:xfrm>
        <a:graphic>
          <a:graphicData uri="http://schemas.openxmlformats.org/drawingml/2006/table">
            <a:tbl>
              <a:tblPr>
                <a:tableStyleId>{3C2FFA5D-87B4-456A-9821-1D502468CF0F}</a:tableStyleId>
              </a:tblPr>
              <a:tblGrid>
                <a:gridCol w="864235"/>
                <a:gridCol w="2390775"/>
                <a:gridCol w="1421765"/>
                <a:gridCol w="1417320"/>
              </a:tblGrid>
              <a:tr h="0">
                <a:tc>
                  <a:txBody>
                    <a:bodyPr/>
                    <a:lstStyle/>
                    <a:p>
                      <a:pPr marL="457200" algn="just">
                        <a:lnSpc>
                          <a:spcPct val="115000"/>
                        </a:lnSpc>
                        <a:spcAft>
                          <a:spcPts val="0"/>
                        </a:spcAft>
                      </a:pPr>
                      <a:r>
                        <a:rPr lang="es-EC" sz="1600" b="1" dirty="0"/>
                        <a:t>N°</a:t>
                      </a:r>
                      <a:endParaRPr lang="es-EC" sz="1400" b="1" dirty="0">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Alternativa</a:t>
                      </a:r>
                      <a:endParaRPr lang="es-EC" sz="1400" b="1">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f</a:t>
                      </a:r>
                      <a:endParaRPr lang="es-EC" sz="1400" b="1">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a:t>
                      </a:r>
                      <a:endParaRPr lang="es-EC" sz="1400" b="1">
                        <a:solidFill>
                          <a:schemeClr val="tx1"/>
                        </a:solidFill>
                        <a:latin typeface="Calibri"/>
                        <a:ea typeface="Times New Roman"/>
                        <a:cs typeface="Times New Roman"/>
                      </a:endParaRPr>
                    </a:p>
                  </a:txBody>
                  <a:tcPr marL="68580" marR="68580" marT="0" marB="0"/>
                </a:tc>
              </a:tr>
              <a:tr h="0">
                <a:tc>
                  <a:txBody>
                    <a:bodyPr/>
                    <a:lstStyle/>
                    <a:p>
                      <a:pPr marL="457200" algn="just">
                        <a:lnSpc>
                          <a:spcPct val="115000"/>
                        </a:lnSpc>
                        <a:spcAft>
                          <a:spcPts val="0"/>
                        </a:spcAft>
                      </a:pPr>
                      <a:r>
                        <a:rPr lang="es-EC" sz="1600" b="1"/>
                        <a:t>1</a:t>
                      </a:r>
                      <a:endParaRPr lang="es-EC" sz="1400" b="1">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TOTALMENTE</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77</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36</a:t>
                      </a:r>
                      <a:endParaRPr lang="es-EC" sz="1400" b="1">
                        <a:solidFill>
                          <a:schemeClr val="tx1"/>
                        </a:solidFill>
                        <a:latin typeface="Calibri"/>
                        <a:ea typeface="Times New Roman"/>
                        <a:cs typeface="Times New Roman"/>
                      </a:endParaRPr>
                    </a:p>
                  </a:txBody>
                  <a:tcPr marL="68580" marR="68580" marT="0" marB="0"/>
                </a:tc>
              </a:tr>
              <a:tr h="0">
                <a:tc>
                  <a:txBody>
                    <a:bodyPr/>
                    <a:lstStyle/>
                    <a:p>
                      <a:pPr marL="457200" algn="just">
                        <a:lnSpc>
                          <a:spcPct val="115000"/>
                        </a:lnSpc>
                        <a:spcAft>
                          <a:spcPts val="0"/>
                        </a:spcAft>
                      </a:pPr>
                      <a:r>
                        <a:rPr lang="es-EC" sz="1600" b="1"/>
                        <a:t>2</a:t>
                      </a:r>
                      <a:endParaRPr lang="es-EC" sz="1400" b="1">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MEDIANAMENTE</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109</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52</a:t>
                      </a:r>
                      <a:endParaRPr lang="es-EC" sz="1400" b="1">
                        <a:solidFill>
                          <a:schemeClr val="tx1"/>
                        </a:solidFill>
                        <a:latin typeface="Calibri"/>
                        <a:ea typeface="Times New Roman"/>
                        <a:cs typeface="Times New Roman"/>
                      </a:endParaRPr>
                    </a:p>
                  </a:txBody>
                  <a:tcPr marL="68580" marR="68580" marT="0" marB="0"/>
                </a:tc>
              </a:tr>
              <a:tr h="0">
                <a:tc>
                  <a:txBody>
                    <a:bodyPr/>
                    <a:lstStyle/>
                    <a:p>
                      <a:pPr marL="457200" algn="just">
                        <a:lnSpc>
                          <a:spcPct val="115000"/>
                        </a:lnSpc>
                        <a:spcAft>
                          <a:spcPts val="0"/>
                        </a:spcAft>
                      </a:pPr>
                      <a:r>
                        <a:rPr lang="es-EC" sz="1600" b="1"/>
                        <a:t>3</a:t>
                      </a:r>
                      <a:endParaRPr lang="es-EC" sz="1400" b="1">
                        <a:solidFill>
                          <a:schemeClr val="tx1"/>
                        </a:solidFill>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es-EC" sz="1600" b="1"/>
                        <a:t>POCO</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26</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12</a:t>
                      </a:r>
                      <a:endParaRPr lang="es-EC" sz="1400" b="1">
                        <a:solidFill>
                          <a:schemeClr val="tx1"/>
                        </a:solidFill>
                        <a:latin typeface="Calibri"/>
                        <a:ea typeface="Times New Roman"/>
                        <a:cs typeface="Times New Roman"/>
                      </a:endParaRPr>
                    </a:p>
                  </a:txBody>
                  <a:tcPr marL="68580" marR="68580" marT="0" marB="0"/>
                </a:tc>
              </a:tr>
              <a:tr h="0">
                <a:tc gridSpan="2">
                  <a:txBody>
                    <a:bodyPr/>
                    <a:lstStyle/>
                    <a:p>
                      <a:pPr marL="457200" algn="ctr">
                        <a:lnSpc>
                          <a:spcPct val="115000"/>
                        </a:lnSpc>
                        <a:spcAft>
                          <a:spcPts val="0"/>
                        </a:spcAft>
                      </a:pPr>
                      <a:r>
                        <a:rPr lang="es-EC" sz="1600" b="1"/>
                        <a:t>Total</a:t>
                      </a:r>
                      <a:endParaRPr lang="es-EC" sz="1400" b="1">
                        <a:solidFill>
                          <a:schemeClr val="tx1"/>
                        </a:solidFill>
                        <a:latin typeface="Calibri"/>
                        <a:ea typeface="Times New Roman"/>
                        <a:cs typeface="Times New Roman"/>
                      </a:endParaRPr>
                    </a:p>
                  </a:txBody>
                  <a:tcPr marL="68580" marR="68580" marT="0" marB="0"/>
                </a:tc>
                <a:tc hMerge="1">
                  <a:txBody>
                    <a:bodyPr/>
                    <a:lstStyle/>
                    <a:p>
                      <a:endParaRPr lang="es-EC"/>
                    </a:p>
                  </a:txBody>
                  <a:tcPr/>
                </a:tc>
                <a:tc>
                  <a:txBody>
                    <a:bodyPr/>
                    <a:lstStyle/>
                    <a:p>
                      <a:pPr marL="457200" algn="ctr">
                        <a:lnSpc>
                          <a:spcPct val="115000"/>
                        </a:lnSpc>
                        <a:spcAft>
                          <a:spcPts val="0"/>
                        </a:spcAft>
                      </a:pPr>
                      <a:r>
                        <a:rPr lang="es-EC" sz="1600" b="1"/>
                        <a:t>212</a:t>
                      </a:r>
                      <a:endParaRPr lang="es-EC" sz="1400" b="1">
                        <a:solidFill>
                          <a:schemeClr val="tx1"/>
                        </a:solidFill>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dirty="0"/>
                        <a:t>100</a:t>
                      </a:r>
                      <a:endParaRPr lang="es-EC" sz="1400" b="1" dirty="0">
                        <a:solidFill>
                          <a:schemeClr val="tx1"/>
                        </a:solidFill>
                        <a:latin typeface="Calibri"/>
                        <a:ea typeface="Times New Roman"/>
                        <a:cs typeface="Times New Roman"/>
                      </a:endParaRPr>
                    </a:p>
                  </a:txBody>
                  <a:tcPr marL="68580" marR="68580" marT="0" marB="0"/>
                </a:tc>
              </a:tr>
            </a:tbl>
          </a:graphicData>
        </a:graphic>
      </p:graphicFrame>
      <p:graphicFrame>
        <p:nvGraphicFramePr>
          <p:cNvPr id="6" name="5 Gráfico"/>
          <p:cNvGraphicFramePr/>
          <p:nvPr/>
        </p:nvGraphicFramePr>
        <p:xfrm>
          <a:off x="142844" y="3214686"/>
          <a:ext cx="4357686" cy="2781701"/>
        </p:xfrm>
        <a:graphic>
          <a:graphicData uri="http://schemas.openxmlformats.org/drawingml/2006/chart">
            <c:chart xmlns:c="http://schemas.openxmlformats.org/drawingml/2006/chart" xmlns:r="http://schemas.openxmlformats.org/officeDocument/2006/relationships" r:id="rId2"/>
          </a:graphicData>
        </a:graphic>
      </p:graphicFrame>
      <p:sp>
        <p:nvSpPr>
          <p:cNvPr id="7" name="6 Pergamino vertical"/>
          <p:cNvSpPr/>
          <p:nvPr/>
        </p:nvSpPr>
        <p:spPr>
          <a:xfrm>
            <a:off x="4714876" y="2857496"/>
            <a:ext cx="4429124" cy="4000504"/>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Los cadetes tienen un sistema de evaluación que permite verificar el nivel de conocimientos adquiridos durante un periodo de tiempo o de acuerdo a la cantidad de horas clase que contenga la materia militar o humanística.</a:t>
            </a:r>
          </a:p>
          <a:p>
            <a:pPr algn="ctr"/>
            <a:endParaRPr lang="es-EC" dirty="0"/>
          </a:p>
        </p:txBody>
      </p:sp>
    </p:spTree>
  </p:cSld>
  <p:clrMapOvr>
    <a:masterClrMapping/>
  </p:clrMapOvr>
  <p:transition spd="slow">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fontScale="90000"/>
          </a:bodyPr>
          <a:lstStyle/>
          <a:p>
            <a:r>
              <a:rPr lang="es-EC" sz="2700" b="1" dirty="0" smtClean="0">
                <a:solidFill>
                  <a:srgbClr val="FF0000"/>
                </a:solidFill>
              </a:rPr>
              <a:t>Pregunta N° 13 ¿El horario de actividades que se utiliza en la ESMIL ofrece el tiempo necesario para realizar las actividades académicas?</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285852" y="1428736"/>
          <a:ext cx="6316345" cy="1402080"/>
        </p:xfrm>
        <a:graphic>
          <a:graphicData uri="http://schemas.openxmlformats.org/drawingml/2006/table">
            <a:tbl>
              <a:tblPr>
                <a:tableStyleId>{3C2FFA5D-87B4-456A-9821-1D502468CF0F}</a:tableStyleId>
              </a:tblPr>
              <a:tblGrid>
                <a:gridCol w="864235"/>
                <a:gridCol w="2511425"/>
                <a:gridCol w="1470025"/>
                <a:gridCol w="1470660"/>
              </a:tblGrid>
              <a:tr h="0">
                <a:tc>
                  <a:txBody>
                    <a:bodyPr/>
                    <a:lstStyle/>
                    <a:p>
                      <a:pPr marL="457200"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Alternativa</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40</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19</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49</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23</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123</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58</a:t>
                      </a:r>
                      <a:endParaRPr lang="es-EC" sz="1400" b="1">
                        <a:latin typeface="Calibri"/>
                        <a:ea typeface="Times New Roman"/>
                        <a:cs typeface="Times New Roman"/>
                      </a:endParaRPr>
                    </a:p>
                  </a:txBody>
                  <a:tcPr marL="68580" marR="68580" marT="0" marB="0"/>
                </a:tc>
              </a:tr>
              <a:tr h="0">
                <a:tc gridSpan="2">
                  <a:txBody>
                    <a:bodyPr/>
                    <a:lstStyle/>
                    <a:p>
                      <a:pPr marL="457200"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marL="457200"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0" y="3143248"/>
          <a:ext cx="4143372" cy="2945330"/>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horizontal"/>
          <p:cNvSpPr/>
          <p:nvPr/>
        </p:nvSpPr>
        <p:spPr>
          <a:xfrm>
            <a:off x="4357686" y="2500306"/>
            <a:ext cx="4572032" cy="435769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El horario existente en la ESMIL “Eloy Alfaro” no permite al cadete administrar su tiempo de una manera correcta para realizar las diferentes actividades en las que se desempeña siendo un obstáculo para cumplir con los parámetros de calificaciones establecidos en el perfil de cadete.</a:t>
            </a:r>
          </a:p>
          <a:p>
            <a:pPr algn="ctr"/>
            <a:endParaRPr lang="es-EC" sz="2000" b="1" dirty="0">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1143000"/>
          </a:xfrm>
        </p:spPr>
        <p:txBody>
          <a:bodyPr>
            <a:normAutofit fontScale="90000"/>
          </a:bodyPr>
          <a:lstStyle/>
          <a:p>
            <a:r>
              <a:rPr lang="es-EC" sz="3100" b="1" dirty="0" smtClean="0">
                <a:solidFill>
                  <a:srgbClr val="FF0000"/>
                </a:solidFill>
              </a:rPr>
              <a:t>Pregunta N° 14 ¿El proceso de selección de aspirantes a cadetes debería cambiar para cumplir con el perfil que el cadete requiere?</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1500166" y="1428736"/>
          <a:ext cx="6314757" cy="1402080"/>
        </p:xfrm>
        <a:graphic>
          <a:graphicData uri="http://schemas.openxmlformats.org/drawingml/2006/table">
            <a:tbl>
              <a:tblPr>
                <a:tableStyleId>{3C2FFA5D-87B4-456A-9821-1D502468CF0F}</a:tableStyleId>
              </a:tblPr>
              <a:tblGrid>
                <a:gridCol w="862647"/>
                <a:gridCol w="2511425"/>
                <a:gridCol w="1470025"/>
                <a:gridCol w="1470660"/>
              </a:tblGrid>
              <a:tr h="0">
                <a:tc>
                  <a:txBody>
                    <a:bodyPr/>
                    <a:lstStyle/>
                    <a:p>
                      <a:pPr marL="457200" algn="ctr">
                        <a:lnSpc>
                          <a:spcPct val="115000"/>
                        </a:lnSpc>
                        <a:spcAft>
                          <a:spcPts val="0"/>
                        </a:spcAft>
                      </a:pPr>
                      <a:r>
                        <a:rPr lang="es-EC" sz="1600" b="1"/>
                        <a:t>N°</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Alternativas</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f</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1</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TOTALMENTE</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168</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79</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2</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MEDIANAMENTE</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27</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13</a:t>
                      </a:r>
                      <a:endParaRPr lang="es-EC" sz="1400" b="1">
                        <a:latin typeface="Calibri"/>
                        <a:ea typeface="Times New Roman"/>
                        <a:cs typeface="Times New Roman"/>
                      </a:endParaRPr>
                    </a:p>
                  </a:txBody>
                  <a:tcPr marL="68580" marR="68580" marT="0" marB="0"/>
                </a:tc>
              </a:tr>
              <a:tr h="0">
                <a:tc>
                  <a:txBody>
                    <a:bodyPr/>
                    <a:lstStyle/>
                    <a:p>
                      <a:pPr marL="457200" algn="ctr">
                        <a:lnSpc>
                          <a:spcPct val="115000"/>
                        </a:lnSpc>
                        <a:spcAft>
                          <a:spcPts val="0"/>
                        </a:spcAft>
                      </a:pPr>
                      <a:r>
                        <a:rPr lang="es-EC" sz="1600" b="1"/>
                        <a:t>3</a:t>
                      </a:r>
                      <a:endParaRPr lang="es-EC" sz="1400" b="1">
                        <a:latin typeface="Calibri"/>
                        <a:ea typeface="Times New Roman"/>
                        <a:cs typeface="Times New Roman"/>
                      </a:endParaRPr>
                    </a:p>
                  </a:txBody>
                  <a:tcPr marL="68580" marR="68580" marT="0" marB="0"/>
                </a:tc>
                <a:tc>
                  <a:txBody>
                    <a:bodyPr/>
                    <a:lstStyle/>
                    <a:p>
                      <a:pPr marL="457200">
                        <a:lnSpc>
                          <a:spcPct val="115000"/>
                        </a:lnSpc>
                        <a:spcAft>
                          <a:spcPts val="0"/>
                        </a:spcAft>
                      </a:pPr>
                      <a:r>
                        <a:rPr lang="es-EC" sz="1600" b="1"/>
                        <a:t>POCO</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10</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a:t>8</a:t>
                      </a:r>
                      <a:endParaRPr lang="es-EC" sz="1400" b="1">
                        <a:latin typeface="Calibri"/>
                        <a:ea typeface="Times New Roman"/>
                        <a:cs typeface="Times New Roman"/>
                      </a:endParaRPr>
                    </a:p>
                  </a:txBody>
                  <a:tcPr marL="68580" marR="68580" marT="0" marB="0"/>
                </a:tc>
              </a:tr>
              <a:tr h="0">
                <a:tc gridSpan="2">
                  <a:txBody>
                    <a:bodyPr/>
                    <a:lstStyle/>
                    <a:p>
                      <a:pPr marL="457200" algn="ctr">
                        <a:lnSpc>
                          <a:spcPct val="115000"/>
                        </a:lnSpc>
                        <a:spcAft>
                          <a:spcPts val="0"/>
                        </a:spcAft>
                      </a:pPr>
                      <a:r>
                        <a:rPr lang="es-EC" sz="1600" b="1"/>
                        <a:t>Total</a:t>
                      </a:r>
                      <a:endParaRPr lang="es-EC" sz="1400" b="1">
                        <a:latin typeface="Calibri"/>
                        <a:ea typeface="Times New Roman"/>
                        <a:cs typeface="Times New Roman"/>
                      </a:endParaRPr>
                    </a:p>
                  </a:txBody>
                  <a:tcPr marL="68580" marR="68580" marT="0" marB="0"/>
                </a:tc>
                <a:tc hMerge="1">
                  <a:txBody>
                    <a:bodyPr/>
                    <a:lstStyle/>
                    <a:p>
                      <a:endParaRPr lang="es-EC"/>
                    </a:p>
                  </a:txBody>
                  <a:tcPr/>
                </a:tc>
                <a:tc>
                  <a:txBody>
                    <a:bodyPr/>
                    <a:lstStyle/>
                    <a:p>
                      <a:pPr marL="457200" algn="ctr">
                        <a:lnSpc>
                          <a:spcPct val="115000"/>
                        </a:lnSpc>
                        <a:spcAft>
                          <a:spcPts val="0"/>
                        </a:spcAft>
                      </a:pPr>
                      <a:r>
                        <a:rPr lang="es-EC" sz="1600" b="1"/>
                        <a:t>212</a:t>
                      </a:r>
                      <a:endParaRPr lang="es-EC" sz="1400" b="1">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es-EC" sz="1600" b="1" dirty="0"/>
                        <a:t>100</a:t>
                      </a:r>
                      <a:endParaRPr lang="es-EC" sz="1400" b="1" dirty="0">
                        <a:latin typeface="Calibri"/>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0" y="3500438"/>
          <a:ext cx="4357686" cy="2271562"/>
        </p:xfrm>
        <a:graphic>
          <a:graphicData uri="http://schemas.openxmlformats.org/drawingml/2006/chart">
            <c:chart xmlns:c="http://schemas.openxmlformats.org/drawingml/2006/chart" xmlns:r="http://schemas.openxmlformats.org/officeDocument/2006/relationships" r:id="rId2"/>
          </a:graphicData>
        </a:graphic>
      </p:graphicFrame>
      <p:sp>
        <p:nvSpPr>
          <p:cNvPr id="6" name="5 Pergamino vertical"/>
          <p:cNvSpPr/>
          <p:nvPr/>
        </p:nvSpPr>
        <p:spPr>
          <a:xfrm>
            <a:off x="4429124" y="2928934"/>
            <a:ext cx="4500594" cy="3643338"/>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El proceso de selección de aspirantes a cadetes no cumple con las evaluaciones correctas para verificar si el aspirante cumple con los requisitos que le permita ser  idóneo y cumplir con el perfil del cadete.</a:t>
            </a:r>
          </a:p>
          <a:p>
            <a:pPr algn="ctr"/>
            <a:endParaRPr lang="es-EC"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229600" cy="1143000"/>
          </a:xfrm>
        </p:spPr>
        <p:txBody>
          <a:bodyPr/>
          <a:lstStyle/>
          <a:p>
            <a:r>
              <a:rPr lang="es-EC" b="1" dirty="0" smtClean="0">
                <a:solidFill>
                  <a:srgbClr val="C00000"/>
                </a:solidFill>
              </a:rPr>
              <a:t>CONCLUSIONES</a:t>
            </a:r>
            <a:endParaRPr lang="es-EC" b="1" dirty="0">
              <a:solidFill>
                <a:srgbClr val="C00000"/>
              </a:solidFill>
            </a:endParaRPr>
          </a:p>
        </p:txBody>
      </p:sp>
      <p:graphicFrame>
        <p:nvGraphicFramePr>
          <p:cNvPr id="4" name="3 Marcador de contenido"/>
          <p:cNvGraphicFramePr>
            <a:graphicFrameLocks noGrp="1"/>
          </p:cNvGraphicFramePr>
          <p:nvPr>
            <p:ph idx="1"/>
          </p:nvPr>
        </p:nvGraphicFramePr>
        <p:xfrm>
          <a:off x="428596" y="1071546"/>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normAutofit/>
          </a:bodyPr>
          <a:lstStyle/>
          <a:p>
            <a:r>
              <a:rPr lang="es-EC" sz="5400" b="1" dirty="0" smtClean="0">
                <a:solidFill>
                  <a:srgbClr val="C00000"/>
                </a:solidFill>
              </a:rPr>
              <a:t>RECOMENDACIONES</a:t>
            </a:r>
            <a:endParaRPr lang="es-EC" sz="5400" b="1" dirty="0">
              <a:solidFill>
                <a:srgbClr val="C00000"/>
              </a:solidFill>
            </a:endParaRPr>
          </a:p>
        </p:txBody>
      </p:sp>
      <p:graphicFrame>
        <p:nvGraphicFramePr>
          <p:cNvPr id="4" name="3 Marcador de contenido"/>
          <p:cNvGraphicFramePr>
            <a:graphicFrameLocks noGrp="1"/>
          </p:cNvGraphicFramePr>
          <p:nvPr>
            <p:ph idx="1"/>
          </p:nvPr>
        </p:nvGraphicFramePr>
        <p:xfrm>
          <a:off x="457200" y="1071546"/>
          <a:ext cx="82296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900"/>
            <a:ext cx="8229600" cy="1143000"/>
          </a:xfrm>
        </p:spPr>
        <p:txBody>
          <a:bodyPr/>
          <a:lstStyle/>
          <a:p>
            <a:pPr algn="ctr"/>
            <a:r>
              <a:rPr lang="es-EC" b="1" dirty="0" smtClean="0">
                <a:solidFill>
                  <a:srgbClr val="C00000"/>
                </a:solidFill>
              </a:rPr>
              <a:t>PROPUESTA</a:t>
            </a:r>
            <a:endParaRPr lang="es-EC" b="1" dirty="0">
              <a:solidFill>
                <a:srgbClr val="C00000"/>
              </a:solidFill>
            </a:endParaRPr>
          </a:p>
        </p:txBody>
      </p:sp>
      <p:graphicFrame>
        <p:nvGraphicFramePr>
          <p:cNvPr id="4" name="3 Marcador de contenido"/>
          <p:cNvGraphicFramePr>
            <a:graphicFrameLocks noGrp="1"/>
          </p:cNvGraphicFramePr>
          <p:nvPr>
            <p:ph idx="1"/>
          </p:nvPr>
        </p:nvGraphicFramePr>
        <p:xfrm>
          <a:off x="457200" y="1285860"/>
          <a:ext cx="8229600" cy="528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571481"/>
          <a:ext cx="8229600" cy="575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71438" y="428604"/>
          <a:ext cx="8929718" cy="6429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785795"/>
          <a:ext cx="8229600" cy="5538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142852"/>
          <a:ext cx="86868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6000" b="-46000"/>
          </a:stretch>
        </a:blipFill>
        <a:effectLst/>
      </p:bgPr>
    </p:bg>
    <p:spTree>
      <p:nvGrpSpPr>
        <p:cNvPr id="1" name=""/>
        <p:cNvGrpSpPr/>
        <p:nvPr/>
      </p:nvGrpSpPr>
      <p:grpSpPr>
        <a:xfrm>
          <a:off x="0" y="0"/>
          <a:ext cx="0" cy="0"/>
          <a:chOff x="0" y="0"/>
          <a:chExt cx="0" cy="0"/>
        </a:xfrm>
      </p:grpSpPr>
      <p:sp>
        <p:nvSpPr>
          <p:cNvPr id="4" name="3 Rectángulo"/>
          <p:cNvSpPr/>
          <p:nvPr/>
        </p:nvSpPr>
        <p:spPr>
          <a:xfrm>
            <a:off x="-928726" y="1285860"/>
            <a:ext cx="7143800" cy="2571768"/>
          </a:xfrm>
          <a:prstGeom prst="rect">
            <a:avLst/>
          </a:prstGeom>
          <a:noFill/>
          <a:scene3d>
            <a:camera prst="perspectiveLeft"/>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rPr>
              <a:t>GRACIAS </a:t>
            </a:r>
          </a:p>
          <a:p>
            <a:pPr algn="ctr"/>
            <a:r>
              <a:rPr lang="es-ES" sz="5400" b="1" dirty="0" smtClean="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rPr>
              <a:t>POR </a:t>
            </a:r>
          </a:p>
          <a:p>
            <a:pPr algn="ctr"/>
            <a:r>
              <a:rPr lang="es-ES" sz="5400" b="1" dirty="0" smtClean="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rPr>
              <a:t>SU ATENCION</a:t>
            </a:r>
            <a:endParaRPr lang="es-ES" sz="5400" b="1" cap="none" spc="0" dirty="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357166"/>
          <a:ext cx="8715436" cy="612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pPr algn="ctr"/>
            <a:r>
              <a:rPr lang="es-EC" b="1" dirty="0" smtClean="0">
                <a:solidFill>
                  <a:srgbClr val="C00000"/>
                </a:solidFill>
              </a:rPr>
              <a:t>MARCO TEORICO  </a:t>
            </a:r>
            <a:endParaRPr lang="es-EC" b="1" dirty="0">
              <a:solidFill>
                <a:srgbClr val="C00000"/>
              </a:solidFill>
            </a:endParaRPr>
          </a:p>
        </p:txBody>
      </p:sp>
      <p:graphicFrame>
        <p:nvGraphicFramePr>
          <p:cNvPr id="4" name="3 Marcador de contenido"/>
          <p:cNvGraphicFramePr>
            <a:graphicFrameLocks noGrp="1"/>
          </p:cNvGraphicFramePr>
          <p:nvPr>
            <p:ph idx="1"/>
          </p:nvPr>
        </p:nvGraphicFramePr>
        <p:xfrm>
          <a:off x="285720" y="1357299"/>
          <a:ext cx="857256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8229600" cy="1143000"/>
          </a:xfrm>
        </p:spPr>
        <p:txBody>
          <a:bodyPr>
            <a:normAutofit/>
          </a:bodyPr>
          <a:lstStyle/>
          <a:p>
            <a:pPr algn="ctr"/>
            <a:r>
              <a:rPr lang="es-EC" b="1" dirty="0" smtClean="0">
                <a:solidFill>
                  <a:srgbClr val="C00000"/>
                </a:solidFill>
              </a:rPr>
              <a:t>METODOLOGÍA</a:t>
            </a:r>
            <a:endParaRPr lang="es-EC" b="1" dirty="0">
              <a:solidFill>
                <a:srgbClr val="C00000"/>
              </a:solidFill>
            </a:endParaRPr>
          </a:p>
        </p:txBody>
      </p:sp>
      <p:graphicFrame>
        <p:nvGraphicFramePr>
          <p:cNvPr id="4" name="3 Marcador de contenido"/>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357166"/>
          <a:ext cx="822960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337" name="Object 1"/>
          <p:cNvGraphicFramePr>
            <a:graphicFrameLocks noChangeAspect="1"/>
          </p:cNvGraphicFramePr>
          <p:nvPr/>
        </p:nvGraphicFramePr>
        <p:xfrm>
          <a:off x="5000628" y="3500438"/>
          <a:ext cx="1139825" cy="428625"/>
        </p:xfrm>
        <a:graphic>
          <a:graphicData uri="http://schemas.openxmlformats.org/presentationml/2006/ole">
            <mc:AlternateContent xmlns:mc="http://schemas.openxmlformats.org/markup-compatibility/2006">
              <mc:Choice xmlns:v="urn:schemas-microsoft-com:vml" Requires="v">
                <p:oleObj spid="_x0000_s14340" name="Ecuación" r:id="rId8" imgW="1143000" imgH="431640" progId="Equation.3">
                  <p:embed/>
                </p:oleObj>
              </mc:Choice>
              <mc:Fallback>
                <p:oleObj name="Ecuación" r:id="rId8" imgW="1143000" imgH="431640" progId="Equation.3">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28" y="3500438"/>
                        <a:ext cx="11398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339" name="Object 3"/>
          <p:cNvGraphicFramePr>
            <a:graphicFrameLocks noChangeAspect="1"/>
          </p:cNvGraphicFramePr>
          <p:nvPr/>
        </p:nvGraphicFramePr>
        <p:xfrm>
          <a:off x="4071934" y="4429132"/>
          <a:ext cx="3359150" cy="428625"/>
        </p:xfrm>
        <a:graphic>
          <a:graphicData uri="http://schemas.openxmlformats.org/presentationml/2006/ole">
            <mc:AlternateContent xmlns:mc="http://schemas.openxmlformats.org/markup-compatibility/2006">
              <mc:Choice xmlns:v="urn:schemas-microsoft-com:vml" Requires="v">
                <p:oleObj spid="_x0000_s14341" name="Ecuación" r:id="rId10" imgW="3365280" imgH="431640" progId="Equation.3">
                  <p:embed/>
                </p:oleObj>
              </mc:Choice>
              <mc:Fallback>
                <p:oleObj name="Ecuación" r:id="rId10" imgW="3365280" imgH="43164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1934" y="4429132"/>
                        <a:ext cx="33591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Tabla"/>
          <p:cNvGraphicFramePr>
            <a:graphicFrameLocks noGrp="1"/>
          </p:cNvGraphicFramePr>
          <p:nvPr/>
        </p:nvGraphicFramePr>
        <p:xfrm>
          <a:off x="2500299" y="5357826"/>
          <a:ext cx="6143667" cy="1478280"/>
        </p:xfrm>
        <a:graphic>
          <a:graphicData uri="http://schemas.openxmlformats.org/drawingml/2006/table">
            <a:tbl>
              <a:tblPr>
                <a:tableStyleId>{3C2FFA5D-87B4-456A-9821-1D502468CF0F}</a:tableStyleId>
              </a:tblPr>
              <a:tblGrid>
                <a:gridCol w="1968760"/>
                <a:gridCol w="1229608"/>
                <a:gridCol w="1584936"/>
                <a:gridCol w="1360363"/>
              </a:tblGrid>
              <a:tr h="765920">
                <a:tc>
                  <a:txBody>
                    <a:bodyPr/>
                    <a:lstStyle/>
                    <a:p>
                      <a:pPr algn="l">
                        <a:lnSpc>
                          <a:spcPct val="150000"/>
                        </a:lnSpc>
                        <a:spcBef>
                          <a:spcPts val="600"/>
                        </a:spcBef>
                        <a:spcAft>
                          <a:spcPts val="600"/>
                        </a:spcAft>
                      </a:pPr>
                      <a:endParaRPr lang="es-EC" sz="1400" b="1" dirty="0"/>
                    </a:p>
                    <a:p>
                      <a:pPr algn="ctr">
                        <a:lnSpc>
                          <a:spcPct val="150000"/>
                        </a:lnSpc>
                        <a:spcBef>
                          <a:spcPts val="600"/>
                        </a:spcBef>
                        <a:spcAft>
                          <a:spcPts val="600"/>
                        </a:spcAft>
                      </a:pPr>
                      <a:r>
                        <a:rPr lang="es-EC" sz="1400" b="1" dirty="0"/>
                        <a:t>ESTRATOS</a:t>
                      </a:r>
                      <a:endParaRPr lang="es-EC" sz="1400" b="1" dirty="0">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400" b="1"/>
                        <a:t>POBLACIÓN</a:t>
                      </a:r>
                    </a:p>
                    <a:p>
                      <a:pPr algn="ctr">
                        <a:lnSpc>
                          <a:spcPct val="150000"/>
                        </a:lnSpc>
                        <a:spcBef>
                          <a:spcPts val="600"/>
                        </a:spcBef>
                        <a:spcAft>
                          <a:spcPts val="600"/>
                        </a:spcAft>
                      </a:pPr>
                      <a:r>
                        <a:rPr lang="es-EC" sz="1400" b="1"/>
                        <a:t>N</a:t>
                      </a:r>
                      <a:endParaRPr lang="es-EC" sz="1400" b="1">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400" b="1" dirty="0" smtClean="0"/>
                        <a:t>MUESTRA</a:t>
                      </a:r>
                    </a:p>
                    <a:p>
                      <a:pPr algn="ctr">
                        <a:lnSpc>
                          <a:spcPct val="150000"/>
                        </a:lnSpc>
                        <a:spcBef>
                          <a:spcPts val="600"/>
                        </a:spcBef>
                        <a:spcAft>
                          <a:spcPts val="600"/>
                        </a:spcAft>
                      </a:pPr>
                      <a:r>
                        <a:rPr lang="es-EC" sz="1400" b="1" dirty="0" smtClean="0"/>
                        <a:t>n</a:t>
                      </a:r>
                    </a:p>
                  </a:txBody>
                  <a:tcPr marL="44450" marR="44450" marT="0" marB="0"/>
                </a:tc>
                <a:tc>
                  <a:txBody>
                    <a:bodyPr/>
                    <a:lstStyle/>
                    <a:p>
                      <a:pPr algn="ctr">
                        <a:lnSpc>
                          <a:spcPct val="150000"/>
                        </a:lnSpc>
                        <a:spcBef>
                          <a:spcPts val="600"/>
                        </a:spcBef>
                        <a:spcAft>
                          <a:spcPts val="600"/>
                        </a:spcAft>
                      </a:pPr>
                      <a:endParaRPr lang="es-EC" sz="1400" b="1" dirty="0"/>
                    </a:p>
                    <a:p>
                      <a:pPr algn="ctr">
                        <a:lnSpc>
                          <a:spcPct val="150000"/>
                        </a:lnSpc>
                        <a:spcBef>
                          <a:spcPts val="600"/>
                        </a:spcBef>
                        <a:spcAft>
                          <a:spcPts val="600"/>
                        </a:spcAft>
                      </a:pPr>
                      <a:r>
                        <a:rPr lang="es-EC" sz="1400" b="1" dirty="0"/>
                        <a:t>PORCENTAJE</a:t>
                      </a:r>
                      <a:endParaRPr lang="es-EC" sz="1400" b="1" dirty="0">
                        <a:latin typeface="Arial"/>
                        <a:ea typeface="Times New Roman"/>
                        <a:cs typeface="Times New Roman"/>
                      </a:endParaRPr>
                    </a:p>
                  </a:txBody>
                  <a:tcPr marL="44450" marR="44450" marT="0" marB="0"/>
                </a:tc>
              </a:tr>
              <a:tr h="309314">
                <a:tc>
                  <a:txBody>
                    <a:bodyPr/>
                    <a:lstStyle/>
                    <a:p>
                      <a:pPr algn="just">
                        <a:lnSpc>
                          <a:spcPct val="150000"/>
                        </a:lnSpc>
                        <a:spcBef>
                          <a:spcPts val="600"/>
                        </a:spcBef>
                        <a:spcAft>
                          <a:spcPts val="600"/>
                        </a:spcAft>
                      </a:pPr>
                      <a:r>
                        <a:rPr lang="es-EC" sz="1400" b="1"/>
                        <a:t>Cadetes</a:t>
                      </a:r>
                      <a:endParaRPr lang="es-EC" sz="1400" b="1">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400" b="1"/>
                        <a:t>449</a:t>
                      </a:r>
                      <a:endParaRPr lang="es-EC" sz="1400" b="1">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400" b="1" dirty="0"/>
                        <a:t>212</a:t>
                      </a:r>
                      <a:endParaRPr lang="es-EC" sz="1400" b="1" dirty="0">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400" b="1" dirty="0"/>
                        <a:t>47.21</a:t>
                      </a:r>
                      <a:endParaRPr lang="es-EC" sz="1400" b="1" dirty="0">
                        <a:latin typeface="Arial"/>
                        <a:ea typeface="Times New Roman"/>
                        <a:cs typeface="Times New Roman"/>
                      </a:endParaRPr>
                    </a:p>
                  </a:txBody>
                  <a:tcPr marL="44450" marR="44450" marT="0" marB="0"/>
                </a:tc>
              </a:tr>
              <a:tr h="353502">
                <a:tc>
                  <a:txBody>
                    <a:bodyPr/>
                    <a:lstStyle/>
                    <a:p>
                      <a:pPr algn="r">
                        <a:lnSpc>
                          <a:spcPct val="150000"/>
                        </a:lnSpc>
                        <a:spcBef>
                          <a:spcPts val="600"/>
                        </a:spcBef>
                        <a:spcAft>
                          <a:spcPts val="600"/>
                        </a:spcAft>
                      </a:pPr>
                      <a:r>
                        <a:rPr lang="es-EC" sz="1600" b="1"/>
                        <a:t>Total.....      </a:t>
                      </a:r>
                      <a:endParaRPr lang="es-EC" sz="1400" b="1">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600" b="1"/>
                        <a:t>449</a:t>
                      </a:r>
                      <a:endParaRPr lang="es-EC" sz="1400" b="1">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r>
                        <a:rPr lang="es-EC" sz="1600" b="1" dirty="0"/>
                        <a:t>212</a:t>
                      </a:r>
                      <a:endParaRPr lang="es-EC" sz="1400" b="1" dirty="0">
                        <a:latin typeface="Arial"/>
                        <a:ea typeface="Times New Roman"/>
                        <a:cs typeface="Times New Roman"/>
                      </a:endParaRPr>
                    </a:p>
                  </a:txBody>
                  <a:tcPr marL="44450" marR="44450" marT="0" marB="0"/>
                </a:tc>
                <a:tc>
                  <a:txBody>
                    <a:bodyPr/>
                    <a:lstStyle/>
                    <a:p>
                      <a:pPr algn="ctr">
                        <a:lnSpc>
                          <a:spcPct val="150000"/>
                        </a:lnSpc>
                        <a:spcBef>
                          <a:spcPts val="600"/>
                        </a:spcBef>
                        <a:spcAft>
                          <a:spcPts val="600"/>
                        </a:spcAft>
                      </a:pPr>
                      <a:endParaRPr lang="es-EC" sz="1600" b="1" dirty="0">
                        <a:latin typeface="Arial"/>
                        <a:ea typeface="Times New Roman"/>
                        <a:cs typeface="Times New Roman"/>
                      </a:endParaRPr>
                    </a:p>
                  </a:txBody>
                  <a:tcPr marL="44450" marR="44450" marT="0" marB="0"/>
                </a:tc>
              </a:tr>
            </a:tbl>
          </a:graphicData>
        </a:graphic>
      </p:graphicFrame>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935163"/>
          <a:ext cx="8229600" cy="349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143000"/>
          </a:xfrm>
        </p:spPr>
        <p:txBody>
          <a:bodyPr>
            <a:noAutofit/>
          </a:bodyPr>
          <a:lstStyle/>
          <a:p>
            <a:pPr algn="ctr"/>
            <a:r>
              <a:rPr lang="es-EC" sz="4400" b="1" dirty="0" smtClean="0">
                <a:solidFill>
                  <a:srgbClr val="C00000"/>
                </a:solidFill>
              </a:rPr>
              <a:t>ANÁLISIS E INTERPRETACION DE LOS RESULTADOS </a:t>
            </a:r>
            <a:endParaRPr lang="es-EC" sz="4400" b="1" dirty="0">
              <a:solidFill>
                <a:srgbClr val="C00000"/>
              </a:solidFill>
            </a:endParaRPr>
          </a:p>
        </p:txBody>
      </p:sp>
      <p:graphicFrame>
        <p:nvGraphicFramePr>
          <p:cNvPr id="4" name="3 Marcador de contenido"/>
          <p:cNvGraphicFramePr>
            <a:graphicFrameLocks noGrp="1"/>
          </p:cNvGraphicFramePr>
          <p:nvPr>
            <p:ph idx="1"/>
          </p:nvPr>
        </p:nvGraphicFramePr>
        <p:xfrm>
          <a:off x="357188" y="2149475"/>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718</TotalTime>
  <Words>2270</Words>
  <Application>Microsoft Office PowerPoint</Application>
  <PresentationFormat>Presentación en pantalla (4:3)</PresentationFormat>
  <Paragraphs>444</Paragraphs>
  <Slides>30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8" baseType="lpstr">
      <vt:lpstr>AR JULIAN</vt:lpstr>
      <vt:lpstr>Arial</vt:lpstr>
      <vt:lpstr>Calibri</vt:lpstr>
      <vt:lpstr>Constantia</vt:lpstr>
      <vt:lpstr>Times New Roman</vt:lpstr>
      <vt:lpstr>Wingdings 2</vt:lpstr>
      <vt:lpstr>Flujo</vt:lpstr>
      <vt:lpstr>Ecuación</vt:lpstr>
      <vt:lpstr>“Análisis y Definición  del perfil del Cadete de la Escuela Superior Militar “Eloy Alfaro” como alternativa al desarrollo profesional”</vt:lpstr>
      <vt:lpstr>PLANTEAMIENTO DEL PROBLEMA DE INVESTIGACIÓN </vt:lpstr>
      <vt:lpstr>Presentación de PowerPoint</vt:lpstr>
      <vt:lpstr>Presentación de PowerPoint</vt:lpstr>
      <vt:lpstr>MARCO TEORICO  </vt:lpstr>
      <vt:lpstr>METODOLOGÍA</vt:lpstr>
      <vt:lpstr>Presentación de PowerPoint</vt:lpstr>
      <vt:lpstr>Presentación de PowerPoint</vt:lpstr>
      <vt:lpstr>ANÁLISIS E INTERPRETACION DE LOS RESULTADOS </vt:lpstr>
      <vt:lpstr>   Pregunta N°1 Conocimiento del sistema por competencias que aplica la ESMIL en la formación de los futuros Oficiales de la Fuerza Terrestre </vt:lpstr>
      <vt:lpstr>   Pregunta N° 2 La formación académica que el cadete recibe en la ESMIL “Eloy Alfaro” le permite al futuro oficial cumplir la competencia de administrar los recursos en las unidades asignadas. </vt:lpstr>
      <vt:lpstr>  Pregunta N° 3  La formación en valores, instrucción militar y académica le permitirá al futuro oficial cumplir con la competencia de educar a sus subordinados en las unidades asignadas </vt:lpstr>
      <vt:lpstr>Pregunta N° 4 ¿Las horas clases de materias, tanto militares como complementarias son suficientes para lograr el perfil del cadete dentro de la ESMIL?</vt:lpstr>
      <vt:lpstr>  Pregunta N° 5 ¿Los cadetes cumplen de una manera correcta la representación social, cultural, deportiva asignada?  </vt:lpstr>
      <vt:lpstr>Pregunta N° 6 ¿El cadete debería cumplir funciones como ayudante del Oficial Ranchero, del Oficial Financiero, etc., de manera que complemente la formación práctica dentro de la ESMIL? </vt:lpstr>
      <vt:lpstr>Pregunta N° 7 ¿Los Cadetes cumplen un nivel de liderazgo de acuerdo con el año que cursan? </vt:lpstr>
      <vt:lpstr>Pregunta N° 8 ¿El nuevo sistema de “Escuela de Mando”, implantado en la ESMIL, permitirá mejorar el nivel de liderazgo y de mando de los cadetes, futuros oficiales del Ejército Ecuatoriano? </vt:lpstr>
      <vt:lpstr>Pregunta N° 9 ¿Los clubes complementan la formación de los Cadetes que quieren alcanzar en su formación militar en la ESMIL? </vt:lpstr>
      <vt:lpstr>Pregunta N° 10 ¿Los instructores de la ESMIL tienen el conocimiento y capacidades necesarias para lograr que los cadetes alcancen el perfil que la ESMIL requiere? </vt:lpstr>
      <vt:lpstr>Pregunta N° 11 ¿La infraestructura que la ESMIL ofrece permite cumplir el perfil que el cadete requiere? </vt:lpstr>
      <vt:lpstr>Pregunta N°12 Los métodos para la evaluación son los apropiados para cumplir con el perfil del cadete </vt:lpstr>
      <vt:lpstr>Pregunta N° 13 ¿El horario de actividades que se utiliza en la ESMIL ofrece el tiempo necesario para realizar las actividades académicas? </vt:lpstr>
      <vt:lpstr>Pregunta N° 14 ¿El proceso de selección de aspirantes a cadetes debería cambiar para cumplir con el perfil que el cadete requiere? </vt:lpstr>
      <vt:lpstr>CONCLUSIONES</vt:lpstr>
      <vt:lpstr>RECOMENDACIONES</vt:lpstr>
      <vt:lpstr>PROPUESTA</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Estudio del perfil del Cadete de la Escuela Superior Militar “Eloy Alfaro” como alternativa al desarrollo”</dc:title>
  <dc:creator>HP</dc:creator>
  <cp:lastModifiedBy>Josimar Bravo</cp:lastModifiedBy>
  <cp:revision>90</cp:revision>
  <dcterms:created xsi:type="dcterms:W3CDTF">2011-06-15T00:31:18Z</dcterms:created>
  <dcterms:modified xsi:type="dcterms:W3CDTF">2017-06-28T15:10:19Z</dcterms:modified>
</cp:coreProperties>
</file>