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5" r:id="rId18"/>
    <p:sldId id="266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23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4EE1EF-9A02-4954-9273-A907EBA816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Above"/>
          <a:lightRig rig="threePt" dir="t"/>
        </a:scene3d>
      </dgm:spPr>
      <dgm:t>
        <a:bodyPr/>
        <a:lstStyle/>
        <a:p>
          <a:endParaRPr lang="es-EC"/>
        </a:p>
      </dgm:t>
    </dgm:pt>
    <dgm:pt modelId="{A065F711-C8F6-4C65-AE45-6C51802623CD}">
      <dgm:prSet phldrT="[Texto]" custT="1"/>
      <dgm:spPr>
        <a:solidFill>
          <a:srgbClr val="FF0000"/>
        </a:solidFill>
        <a:sp3d>
          <a:bevelT w="152400" h="50800" prst="softRound"/>
        </a:sp3d>
      </dgm:spPr>
      <dgm:t>
        <a:bodyPr/>
        <a:lstStyle/>
        <a:p>
          <a:r>
            <a:rPr lang="es-EC" sz="2400" b="1" dirty="0" smtClean="0">
              <a:solidFill>
                <a:schemeClr val="tx1"/>
              </a:solidFill>
            </a:rPr>
            <a:t>- Aportar a los procesos de enseñanza y aprendizaje.</a:t>
          </a:r>
          <a:endParaRPr lang="es-EC" sz="2400" b="1" dirty="0">
            <a:solidFill>
              <a:schemeClr val="tx1"/>
            </a:solidFill>
          </a:endParaRPr>
        </a:p>
      </dgm:t>
    </dgm:pt>
    <dgm:pt modelId="{18D47E15-2BA8-4A7C-9FB6-CB0B2601E51F}" type="parTrans" cxnId="{B799DF9F-8582-4E22-AF70-71D4FD7A8E4F}">
      <dgm:prSet/>
      <dgm:spPr/>
      <dgm:t>
        <a:bodyPr/>
        <a:lstStyle/>
        <a:p>
          <a:endParaRPr lang="es-EC"/>
        </a:p>
      </dgm:t>
    </dgm:pt>
    <dgm:pt modelId="{420F29AA-573E-463D-B0AC-178B735B0F16}" type="sibTrans" cxnId="{B799DF9F-8582-4E22-AF70-71D4FD7A8E4F}">
      <dgm:prSet/>
      <dgm:spPr/>
      <dgm:t>
        <a:bodyPr/>
        <a:lstStyle/>
        <a:p>
          <a:endParaRPr lang="es-EC"/>
        </a:p>
      </dgm:t>
    </dgm:pt>
    <dgm:pt modelId="{6AC448DB-3C28-44C3-A4BD-4FAA99B77900}">
      <dgm:prSet phldrT="[Texto]" custT="1"/>
      <dgm:spPr>
        <a:solidFill>
          <a:schemeClr val="accent6">
            <a:lumMod val="75000"/>
          </a:schemeClr>
        </a:solidFill>
        <a:sp3d>
          <a:bevelT w="152400" h="50800" prst="softRound"/>
        </a:sp3d>
      </dgm:spPr>
      <dgm:t>
        <a:bodyPr/>
        <a:lstStyle/>
        <a:p>
          <a:r>
            <a:rPr lang="es-EC" sz="2400" b="1" dirty="0" smtClean="0">
              <a:solidFill>
                <a:schemeClr val="tx1"/>
              </a:solidFill>
            </a:rPr>
            <a:t>- Búsqueda permanente de una formación de calidad.</a:t>
          </a:r>
          <a:endParaRPr lang="es-EC" sz="2400" b="1" dirty="0">
            <a:solidFill>
              <a:schemeClr val="tx1"/>
            </a:solidFill>
          </a:endParaRPr>
        </a:p>
      </dgm:t>
    </dgm:pt>
    <dgm:pt modelId="{2FDCCF7E-F99E-4DBE-B85D-8761D01ECEA1}" type="parTrans" cxnId="{C3F7B57C-AC0D-42FB-9D87-B5CD0772159F}">
      <dgm:prSet/>
      <dgm:spPr/>
      <dgm:t>
        <a:bodyPr/>
        <a:lstStyle/>
        <a:p>
          <a:endParaRPr lang="es-EC"/>
        </a:p>
      </dgm:t>
    </dgm:pt>
    <dgm:pt modelId="{4E4311C5-ABCF-4099-A5BD-ADB8702D1902}" type="sibTrans" cxnId="{C3F7B57C-AC0D-42FB-9D87-B5CD0772159F}">
      <dgm:prSet/>
      <dgm:spPr/>
      <dgm:t>
        <a:bodyPr/>
        <a:lstStyle/>
        <a:p>
          <a:endParaRPr lang="es-EC"/>
        </a:p>
      </dgm:t>
    </dgm:pt>
    <dgm:pt modelId="{75208173-F8E4-4E4E-83D6-C69B3D499C62}">
      <dgm:prSet phldrT="[Texto]" custT="1"/>
      <dgm:spPr>
        <a:solidFill>
          <a:srgbClr val="00B050"/>
        </a:solidFill>
        <a:sp3d>
          <a:bevelT w="152400" h="50800" prst="softRound"/>
        </a:sp3d>
      </dgm:spPr>
      <dgm:t>
        <a:bodyPr/>
        <a:lstStyle/>
        <a:p>
          <a:r>
            <a:rPr lang="es-EC" sz="2400" b="1" dirty="0" smtClean="0">
              <a:solidFill>
                <a:schemeClr val="tx1"/>
              </a:solidFill>
            </a:rPr>
            <a:t>- Nuevos métodos de estudios de los contenidos de Armas y Tiro.</a:t>
          </a:r>
          <a:endParaRPr lang="es-EC" sz="2400" b="1" dirty="0">
            <a:solidFill>
              <a:schemeClr val="tx1"/>
            </a:solidFill>
          </a:endParaRPr>
        </a:p>
      </dgm:t>
    </dgm:pt>
    <dgm:pt modelId="{7712F6B8-1478-4B18-B777-D5BF05849247}" type="parTrans" cxnId="{DA281AB7-D107-4F0C-B4E3-09E9FF539F53}">
      <dgm:prSet/>
      <dgm:spPr/>
      <dgm:t>
        <a:bodyPr/>
        <a:lstStyle/>
        <a:p>
          <a:endParaRPr lang="es-EC"/>
        </a:p>
      </dgm:t>
    </dgm:pt>
    <dgm:pt modelId="{E4323C9A-1D12-47B2-8239-6EE8385FE38F}" type="sibTrans" cxnId="{DA281AB7-D107-4F0C-B4E3-09E9FF539F53}">
      <dgm:prSet/>
      <dgm:spPr/>
      <dgm:t>
        <a:bodyPr/>
        <a:lstStyle/>
        <a:p>
          <a:endParaRPr lang="es-EC"/>
        </a:p>
      </dgm:t>
    </dgm:pt>
    <dgm:pt modelId="{2491ACED-331B-4A9E-9A87-E29F19601097}" type="pres">
      <dgm:prSet presAssocID="{774EE1EF-9A02-4954-9273-A907EBA816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284CE4E-026C-4D93-BA5F-CABB802522D8}" type="pres">
      <dgm:prSet presAssocID="{A065F711-C8F6-4C65-AE45-6C51802623C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240E1C8-789B-4CD3-9E93-D47D15AF8E6F}" type="pres">
      <dgm:prSet presAssocID="{420F29AA-573E-463D-B0AC-178B735B0F16}" presName="spacer" presStyleCnt="0"/>
      <dgm:spPr>
        <a:sp3d>
          <a:bevelT w="152400" h="50800" prst="softRound"/>
        </a:sp3d>
      </dgm:spPr>
    </dgm:pt>
    <dgm:pt modelId="{8EE3C18B-DB41-44D7-877D-B630681F68C3}" type="pres">
      <dgm:prSet presAssocID="{75208173-F8E4-4E4E-83D6-C69B3D499C6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2553EE2-9106-4264-BDC1-C4FD7F11699B}" type="pres">
      <dgm:prSet presAssocID="{E4323C9A-1D12-47B2-8239-6EE8385FE38F}" presName="spacer" presStyleCnt="0"/>
      <dgm:spPr>
        <a:sp3d>
          <a:bevelT w="152400" h="50800" prst="softRound"/>
        </a:sp3d>
      </dgm:spPr>
    </dgm:pt>
    <dgm:pt modelId="{AD3D617B-6AF0-4701-A493-312B69993016}" type="pres">
      <dgm:prSet presAssocID="{6AC448DB-3C28-44C3-A4BD-4FAA99B7790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799DF9F-8582-4E22-AF70-71D4FD7A8E4F}" srcId="{774EE1EF-9A02-4954-9273-A907EBA81649}" destId="{A065F711-C8F6-4C65-AE45-6C51802623CD}" srcOrd="0" destOrd="0" parTransId="{18D47E15-2BA8-4A7C-9FB6-CB0B2601E51F}" sibTransId="{420F29AA-573E-463D-B0AC-178B735B0F16}"/>
    <dgm:cxn modelId="{2065F477-DE75-448F-B246-77BC7B07B084}" type="presOf" srcId="{774EE1EF-9A02-4954-9273-A907EBA81649}" destId="{2491ACED-331B-4A9E-9A87-E29F19601097}" srcOrd="0" destOrd="0" presId="urn:microsoft.com/office/officeart/2005/8/layout/vList2"/>
    <dgm:cxn modelId="{BAD4B581-DB0B-4C56-8770-D3486BAB604A}" type="presOf" srcId="{A065F711-C8F6-4C65-AE45-6C51802623CD}" destId="{9284CE4E-026C-4D93-BA5F-CABB802522D8}" srcOrd="0" destOrd="0" presId="urn:microsoft.com/office/officeart/2005/8/layout/vList2"/>
    <dgm:cxn modelId="{C3F7B57C-AC0D-42FB-9D87-B5CD0772159F}" srcId="{774EE1EF-9A02-4954-9273-A907EBA81649}" destId="{6AC448DB-3C28-44C3-A4BD-4FAA99B77900}" srcOrd="2" destOrd="0" parTransId="{2FDCCF7E-F99E-4DBE-B85D-8761D01ECEA1}" sibTransId="{4E4311C5-ABCF-4099-A5BD-ADB8702D1902}"/>
    <dgm:cxn modelId="{108AD72E-A43B-41AF-B587-84D5EB7A9277}" type="presOf" srcId="{6AC448DB-3C28-44C3-A4BD-4FAA99B77900}" destId="{AD3D617B-6AF0-4701-A493-312B69993016}" srcOrd="0" destOrd="0" presId="urn:microsoft.com/office/officeart/2005/8/layout/vList2"/>
    <dgm:cxn modelId="{57CB569C-F096-41F0-8657-FE9A8A463A92}" type="presOf" srcId="{75208173-F8E4-4E4E-83D6-C69B3D499C62}" destId="{8EE3C18B-DB41-44D7-877D-B630681F68C3}" srcOrd="0" destOrd="0" presId="urn:microsoft.com/office/officeart/2005/8/layout/vList2"/>
    <dgm:cxn modelId="{DA281AB7-D107-4F0C-B4E3-09E9FF539F53}" srcId="{774EE1EF-9A02-4954-9273-A907EBA81649}" destId="{75208173-F8E4-4E4E-83D6-C69B3D499C62}" srcOrd="1" destOrd="0" parTransId="{7712F6B8-1478-4B18-B777-D5BF05849247}" sibTransId="{E4323C9A-1D12-47B2-8239-6EE8385FE38F}"/>
    <dgm:cxn modelId="{8C901248-D78B-4031-B8D6-2A4907000691}" type="presParOf" srcId="{2491ACED-331B-4A9E-9A87-E29F19601097}" destId="{9284CE4E-026C-4D93-BA5F-CABB802522D8}" srcOrd="0" destOrd="0" presId="urn:microsoft.com/office/officeart/2005/8/layout/vList2"/>
    <dgm:cxn modelId="{7500EBD0-6DBD-4743-9AA0-5FC9136C4148}" type="presParOf" srcId="{2491ACED-331B-4A9E-9A87-E29F19601097}" destId="{7240E1C8-789B-4CD3-9E93-D47D15AF8E6F}" srcOrd="1" destOrd="0" presId="urn:microsoft.com/office/officeart/2005/8/layout/vList2"/>
    <dgm:cxn modelId="{45B70EAE-3C59-4A17-9B29-79DA9C331D48}" type="presParOf" srcId="{2491ACED-331B-4A9E-9A87-E29F19601097}" destId="{8EE3C18B-DB41-44D7-877D-B630681F68C3}" srcOrd="2" destOrd="0" presId="urn:microsoft.com/office/officeart/2005/8/layout/vList2"/>
    <dgm:cxn modelId="{3CA6C0B0-3C95-4704-A047-3D69717F0BE8}" type="presParOf" srcId="{2491ACED-331B-4A9E-9A87-E29F19601097}" destId="{B2553EE2-9106-4264-BDC1-C4FD7F11699B}" srcOrd="3" destOrd="0" presId="urn:microsoft.com/office/officeart/2005/8/layout/vList2"/>
    <dgm:cxn modelId="{2987BEE2-0628-423E-8502-B3D95814B008}" type="presParOf" srcId="{2491ACED-331B-4A9E-9A87-E29F19601097}" destId="{AD3D617B-6AF0-4701-A493-312B6999301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F809AC-5278-48CA-AED6-44256885BFA0}" type="doc">
      <dgm:prSet loTypeId="urn:microsoft.com/office/officeart/2005/8/layout/process1" loCatId="process" qsTypeId="urn:microsoft.com/office/officeart/2005/8/quickstyle/3d7" qsCatId="3D" csTypeId="urn:microsoft.com/office/officeart/2005/8/colors/colorful2" csCatId="colorful" phldr="1"/>
      <dgm:spPr/>
    </dgm:pt>
    <dgm:pt modelId="{EC277DC3-9784-4C81-B337-8C8A16C94E01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EC" sz="2400" smtClean="0"/>
            <a:t>Recolección de Datos </a:t>
          </a:r>
          <a:endParaRPr lang="es-EC" sz="2400" dirty="0"/>
        </a:p>
      </dgm:t>
    </dgm:pt>
    <dgm:pt modelId="{224BFF6B-FF34-45DF-B5DF-035290B098C8}" type="parTrans" cxnId="{2D4A81E8-896F-4E49-BED1-D1E8A0F85D5B}">
      <dgm:prSet/>
      <dgm:spPr/>
      <dgm:t>
        <a:bodyPr/>
        <a:lstStyle/>
        <a:p>
          <a:endParaRPr lang="es-EC" sz="2000">
            <a:solidFill>
              <a:schemeClr val="tx1"/>
            </a:solidFill>
          </a:endParaRPr>
        </a:p>
      </dgm:t>
    </dgm:pt>
    <dgm:pt modelId="{B3AB065E-D424-4AA0-A80A-360EBB754449}" type="sibTrans" cxnId="{2D4A81E8-896F-4E49-BED1-D1E8A0F85D5B}">
      <dgm:prSet/>
      <dgm:spPr/>
      <dgm:t>
        <a:bodyPr/>
        <a:lstStyle/>
        <a:p>
          <a:endParaRPr lang="es-EC" sz="2000">
            <a:solidFill>
              <a:schemeClr val="tx1"/>
            </a:solidFill>
          </a:endParaRPr>
        </a:p>
      </dgm:t>
    </dgm:pt>
    <dgm:pt modelId="{4C6D5AEC-544C-4732-90DB-5D49EDD37745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EC" sz="2400" smtClean="0"/>
            <a:t>Encuestados</a:t>
          </a:r>
          <a:endParaRPr lang="es-EC" sz="2400" dirty="0"/>
        </a:p>
      </dgm:t>
    </dgm:pt>
    <dgm:pt modelId="{6901092A-6F67-417F-8A83-51D28F8C7A9F}" type="parTrans" cxnId="{4C10E76F-366C-486B-8C4B-0B25DD3C8323}">
      <dgm:prSet/>
      <dgm:spPr/>
      <dgm:t>
        <a:bodyPr/>
        <a:lstStyle/>
        <a:p>
          <a:endParaRPr lang="es-EC" sz="2000">
            <a:solidFill>
              <a:schemeClr val="tx1"/>
            </a:solidFill>
          </a:endParaRPr>
        </a:p>
      </dgm:t>
    </dgm:pt>
    <dgm:pt modelId="{2E83AA1C-3A9D-4085-8096-00A0A79311E0}" type="sibTrans" cxnId="{4C10E76F-366C-486B-8C4B-0B25DD3C8323}">
      <dgm:prSet/>
      <dgm:spPr/>
      <dgm:t>
        <a:bodyPr/>
        <a:lstStyle/>
        <a:p>
          <a:endParaRPr lang="es-EC" sz="2000">
            <a:solidFill>
              <a:schemeClr val="tx1"/>
            </a:solidFill>
          </a:endParaRPr>
        </a:p>
      </dgm:t>
    </dgm:pt>
    <dgm:pt modelId="{8225A242-B4D3-4468-A760-686CF2015DC9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EC" sz="2400" dirty="0" smtClean="0"/>
            <a:t>Resultados</a:t>
          </a:r>
          <a:endParaRPr lang="es-EC" sz="2400" dirty="0"/>
        </a:p>
      </dgm:t>
    </dgm:pt>
    <dgm:pt modelId="{955EBD05-C08E-4106-89EA-BFD446B194C3}" type="parTrans" cxnId="{B4B11BA1-0DED-4787-AA95-5A6211BDC0E4}">
      <dgm:prSet/>
      <dgm:spPr/>
      <dgm:t>
        <a:bodyPr/>
        <a:lstStyle/>
        <a:p>
          <a:endParaRPr lang="es-EC" sz="2000">
            <a:solidFill>
              <a:schemeClr val="tx1"/>
            </a:solidFill>
          </a:endParaRPr>
        </a:p>
      </dgm:t>
    </dgm:pt>
    <dgm:pt modelId="{7964C7F3-A4DA-4C12-82A9-9118707372A8}" type="sibTrans" cxnId="{B4B11BA1-0DED-4787-AA95-5A6211BDC0E4}">
      <dgm:prSet/>
      <dgm:spPr/>
      <dgm:t>
        <a:bodyPr/>
        <a:lstStyle/>
        <a:p>
          <a:endParaRPr lang="es-EC" sz="2000">
            <a:solidFill>
              <a:schemeClr val="tx1"/>
            </a:solidFill>
          </a:endParaRPr>
        </a:p>
      </dgm:t>
    </dgm:pt>
    <dgm:pt modelId="{BE2616AA-F79A-43C9-A918-83D4A7C3C72E}" type="pres">
      <dgm:prSet presAssocID="{E6F809AC-5278-48CA-AED6-44256885BFA0}" presName="Name0" presStyleCnt="0">
        <dgm:presLayoutVars>
          <dgm:dir/>
          <dgm:resizeHandles val="exact"/>
        </dgm:presLayoutVars>
      </dgm:prSet>
      <dgm:spPr/>
    </dgm:pt>
    <dgm:pt modelId="{20F79819-05DB-49A9-848D-2366EC6F09F2}" type="pres">
      <dgm:prSet presAssocID="{EC277DC3-9784-4C81-B337-8C8A16C94E0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F19AC15-01CE-4915-AB63-32F1A9B4B3A9}" type="pres">
      <dgm:prSet presAssocID="{B3AB065E-D424-4AA0-A80A-360EBB754449}" presName="sibTrans" presStyleLbl="sibTrans2D1" presStyleIdx="0" presStyleCnt="2"/>
      <dgm:spPr/>
      <dgm:t>
        <a:bodyPr/>
        <a:lstStyle/>
        <a:p>
          <a:endParaRPr lang="es-EC"/>
        </a:p>
      </dgm:t>
    </dgm:pt>
    <dgm:pt modelId="{1F4DB216-418B-44E2-895B-87AB290B5E1C}" type="pres">
      <dgm:prSet presAssocID="{B3AB065E-D424-4AA0-A80A-360EBB754449}" presName="connectorText" presStyleLbl="sibTrans2D1" presStyleIdx="0" presStyleCnt="2"/>
      <dgm:spPr/>
      <dgm:t>
        <a:bodyPr/>
        <a:lstStyle/>
        <a:p>
          <a:endParaRPr lang="es-EC"/>
        </a:p>
      </dgm:t>
    </dgm:pt>
    <dgm:pt modelId="{A6D8563B-E89D-4848-A35B-EC45D4A47A6E}" type="pres">
      <dgm:prSet presAssocID="{4C6D5AEC-544C-4732-90DB-5D49EDD3774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01C875B-9894-4A4A-A121-B148542E80D8}" type="pres">
      <dgm:prSet presAssocID="{2E83AA1C-3A9D-4085-8096-00A0A79311E0}" presName="sibTrans" presStyleLbl="sibTrans2D1" presStyleIdx="1" presStyleCnt="2"/>
      <dgm:spPr/>
      <dgm:t>
        <a:bodyPr/>
        <a:lstStyle/>
        <a:p>
          <a:endParaRPr lang="es-EC"/>
        </a:p>
      </dgm:t>
    </dgm:pt>
    <dgm:pt modelId="{A627A280-AFCE-447A-9498-B943288EBBEA}" type="pres">
      <dgm:prSet presAssocID="{2E83AA1C-3A9D-4085-8096-00A0A79311E0}" presName="connectorText" presStyleLbl="sibTrans2D1" presStyleIdx="1" presStyleCnt="2"/>
      <dgm:spPr/>
      <dgm:t>
        <a:bodyPr/>
        <a:lstStyle/>
        <a:p>
          <a:endParaRPr lang="es-EC"/>
        </a:p>
      </dgm:t>
    </dgm:pt>
    <dgm:pt modelId="{121F69BF-380A-4DA4-B30B-B8952A454F55}" type="pres">
      <dgm:prSet presAssocID="{8225A242-B4D3-4468-A760-686CF2015DC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14E7228-4AD2-4C5E-912E-0696D594F8D1}" type="presOf" srcId="{EC277DC3-9784-4C81-B337-8C8A16C94E01}" destId="{20F79819-05DB-49A9-848D-2366EC6F09F2}" srcOrd="0" destOrd="0" presId="urn:microsoft.com/office/officeart/2005/8/layout/process1"/>
    <dgm:cxn modelId="{4C10E76F-366C-486B-8C4B-0B25DD3C8323}" srcId="{E6F809AC-5278-48CA-AED6-44256885BFA0}" destId="{4C6D5AEC-544C-4732-90DB-5D49EDD37745}" srcOrd="1" destOrd="0" parTransId="{6901092A-6F67-417F-8A83-51D28F8C7A9F}" sibTransId="{2E83AA1C-3A9D-4085-8096-00A0A79311E0}"/>
    <dgm:cxn modelId="{C38BE3B4-404B-480A-B761-7A1D0EF85263}" type="presOf" srcId="{E6F809AC-5278-48CA-AED6-44256885BFA0}" destId="{BE2616AA-F79A-43C9-A918-83D4A7C3C72E}" srcOrd="0" destOrd="0" presId="urn:microsoft.com/office/officeart/2005/8/layout/process1"/>
    <dgm:cxn modelId="{B4B11BA1-0DED-4787-AA95-5A6211BDC0E4}" srcId="{E6F809AC-5278-48CA-AED6-44256885BFA0}" destId="{8225A242-B4D3-4468-A760-686CF2015DC9}" srcOrd="2" destOrd="0" parTransId="{955EBD05-C08E-4106-89EA-BFD446B194C3}" sibTransId="{7964C7F3-A4DA-4C12-82A9-9118707372A8}"/>
    <dgm:cxn modelId="{43FE4DA8-4F98-4908-922D-E1F23EAB3F8D}" type="presOf" srcId="{B3AB065E-D424-4AA0-A80A-360EBB754449}" destId="{8F19AC15-01CE-4915-AB63-32F1A9B4B3A9}" srcOrd="0" destOrd="0" presId="urn:microsoft.com/office/officeart/2005/8/layout/process1"/>
    <dgm:cxn modelId="{9F178C47-6737-419F-BA89-61532DC4B764}" type="presOf" srcId="{8225A242-B4D3-4468-A760-686CF2015DC9}" destId="{121F69BF-380A-4DA4-B30B-B8952A454F55}" srcOrd="0" destOrd="0" presId="urn:microsoft.com/office/officeart/2005/8/layout/process1"/>
    <dgm:cxn modelId="{00309CC4-3FE5-414E-B19A-0D0B51FF96EF}" type="presOf" srcId="{2E83AA1C-3A9D-4085-8096-00A0A79311E0}" destId="{A627A280-AFCE-447A-9498-B943288EBBEA}" srcOrd="1" destOrd="0" presId="urn:microsoft.com/office/officeart/2005/8/layout/process1"/>
    <dgm:cxn modelId="{6FCB71A5-F38D-4CE9-8E08-213238E41580}" type="presOf" srcId="{4C6D5AEC-544C-4732-90DB-5D49EDD37745}" destId="{A6D8563B-E89D-4848-A35B-EC45D4A47A6E}" srcOrd="0" destOrd="0" presId="urn:microsoft.com/office/officeart/2005/8/layout/process1"/>
    <dgm:cxn modelId="{2B985241-2812-4A5B-93A0-5774297606E5}" type="presOf" srcId="{B3AB065E-D424-4AA0-A80A-360EBB754449}" destId="{1F4DB216-418B-44E2-895B-87AB290B5E1C}" srcOrd="1" destOrd="0" presId="urn:microsoft.com/office/officeart/2005/8/layout/process1"/>
    <dgm:cxn modelId="{8E20FD05-1A45-413C-A6F7-7106F5AAD178}" type="presOf" srcId="{2E83AA1C-3A9D-4085-8096-00A0A79311E0}" destId="{B01C875B-9894-4A4A-A121-B148542E80D8}" srcOrd="0" destOrd="0" presId="urn:microsoft.com/office/officeart/2005/8/layout/process1"/>
    <dgm:cxn modelId="{2D4A81E8-896F-4E49-BED1-D1E8A0F85D5B}" srcId="{E6F809AC-5278-48CA-AED6-44256885BFA0}" destId="{EC277DC3-9784-4C81-B337-8C8A16C94E01}" srcOrd="0" destOrd="0" parTransId="{224BFF6B-FF34-45DF-B5DF-035290B098C8}" sibTransId="{B3AB065E-D424-4AA0-A80A-360EBB754449}"/>
    <dgm:cxn modelId="{00A24CBD-3DBC-4E63-908D-1DC8575D8097}" type="presParOf" srcId="{BE2616AA-F79A-43C9-A918-83D4A7C3C72E}" destId="{20F79819-05DB-49A9-848D-2366EC6F09F2}" srcOrd="0" destOrd="0" presId="urn:microsoft.com/office/officeart/2005/8/layout/process1"/>
    <dgm:cxn modelId="{771A805F-CDA3-4EDE-8B46-80DECB8F3176}" type="presParOf" srcId="{BE2616AA-F79A-43C9-A918-83D4A7C3C72E}" destId="{8F19AC15-01CE-4915-AB63-32F1A9B4B3A9}" srcOrd="1" destOrd="0" presId="urn:microsoft.com/office/officeart/2005/8/layout/process1"/>
    <dgm:cxn modelId="{0A9B1ED9-06C2-47D5-85AB-5C3054D8C42F}" type="presParOf" srcId="{8F19AC15-01CE-4915-AB63-32F1A9B4B3A9}" destId="{1F4DB216-418B-44E2-895B-87AB290B5E1C}" srcOrd="0" destOrd="0" presId="urn:microsoft.com/office/officeart/2005/8/layout/process1"/>
    <dgm:cxn modelId="{E0FE2BBB-2546-4DEF-9B67-92AF156CDBFB}" type="presParOf" srcId="{BE2616AA-F79A-43C9-A918-83D4A7C3C72E}" destId="{A6D8563B-E89D-4848-A35B-EC45D4A47A6E}" srcOrd="2" destOrd="0" presId="urn:microsoft.com/office/officeart/2005/8/layout/process1"/>
    <dgm:cxn modelId="{6BC301DF-4A6F-40BC-BB7B-0387DA1A75F8}" type="presParOf" srcId="{BE2616AA-F79A-43C9-A918-83D4A7C3C72E}" destId="{B01C875B-9894-4A4A-A121-B148542E80D8}" srcOrd="3" destOrd="0" presId="urn:microsoft.com/office/officeart/2005/8/layout/process1"/>
    <dgm:cxn modelId="{739DDBCA-FB7C-41B2-B65D-5ED15DFA49BB}" type="presParOf" srcId="{B01C875B-9894-4A4A-A121-B148542E80D8}" destId="{A627A280-AFCE-447A-9498-B943288EBBEA}" srcOrd="0" destOrd="0" presId="urn:microsoft.com/office/officeart/2005/8/layout/process1"/>
    <dgm:cxn modelId="{EBF9161A-FCB9-4ADC-B6EC-0E22F9F2FC62}" type="presParOf" srcId="{BE2616AA-F79A-43C9-A918-83D4A7C3C72E}" destId="{121F69BF-380A-4DA4-B30B-B8952A454F5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67A8BAB-EF32-4DAC-B1DB-9A4A5BC81B1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RelaxedModerately"/>
          <a:lightRig rig="threePt" dir="t"/>
        </a:scene3d>
      </dgm:spPr>
      <dgm:t>
        <a:bodyPr/>
        <a:lstStyle/>
        <a:p>
          <a:endParaRPr lang="es-EC"/>
        </a:p>
      </dgm:t>
    </dgm:pt>
    <dgm:pt modelId="{4DAE1E8E-E5B4-47E0-955E-070FE5148A61}">
      <dgm:prSet phldrT="[Texto]"/>
      <dgm:spPr>
        <a:solidFill>
          <a:srgbClr val="FF0000"/>
        </a:solidFill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s-EC" dirty="0" smtClean="0"/>
            <a:t>Conclusiones</a:t>
          </a:r>
          <a:endParaRPr lang="es-EC" dirty="0"/>
        </a:p>
      </dgm:t>
    </dgm:pt>
    <dgm:pt modelId="{D235B53B-38F4-466E-93E5-D1BA5D88AD78}" type="parTrans" cxnId="{22D3FB49-B4B9-4574-A8E4-F9882A909F12}">
      <dgm:prSet/>
      <dgm:spPr/>
      <dgm:t>
        <a:bodyPr/>
        <a:lstStyle/>
        <a:p>
          <a:endParaRPr lang="es-EC"/>
        </a:p>
      </dgm:t>
    </dgm:pt>
    <dgm:pt modelId="{8C2353DC-11BC-4680-87CF-4C5D64527C80}" type="sibTrans" cxnId="{22D3FB49-B4B9-4574-A8E4-F9882A909F12}">
      <dgm:prSet/>
      <dgm:spPr/>
      <dgm:t>
        <a:bodyPr/>
        <a:lstStyle/>
        <a:p>
          <a:endParaRPr lang="es-EC"/>
        </a:p>
      </dgm:t>
    </dgm:pt>
    <dgm:pt modelId="{EAE77991-EC02-45C3-99CB-971183E5372D}">
      <dgm:prSet phldrT="[Texto]"/>
      <dgm:spPr>
        <a:solidFill>
          <a:schemeClr val="accent6">
            <a:lumMod val="60000"/>
            <a:lumOff val="40000"/>
            <a:alpha val="90000"/>
          </a:schemeClr>
        </a:solidFill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>
          <a:sp3d extrusionH="57150">
            <a:bevelT w="50800" h="38100" prst="riblet"/>
          </a:sp3d>
        </a:bodyPr>
        <a:lstStyle/>
        <a:p>
          <a:r>
            <a:rPr lang="es-EC" dirty="0" smtClean="0"/>
            <a:t>Importancia de la Materia</a:t>
          </a:r>
          <a:endParaRPr lang="es-EC" dirty="0"/>
        </a:p>
      </dgm:t>
    </dgm:pt>
    <dgm:pt modelId="{66E0E8D9-BBAB-4E55-AA9D-C61EA32D290B}" type="parTrans" cxnId="{31C7A243-1B80-4FE8-845F-1B87EEF31189}">
      <dgm:prSet/>
      <dgm:spPr/>
      <dgm:t>
        <a:bodyPr/>
        <a:lstStyle/>
        <a:p>
          <a:endParaRPr lang="es-EC"/>
        </a:p>
      </dgm:t>
    </dgm:pt>
    <dgm:pt modelId="{D08546FE-C742-4DCD-BC44-DC85D3ADB2BD}" type="sibTrans" cxnId="{31C7A243-1B80-4FE8-845F-1B87EEF31189}">
      <dgm:prSet/>
      <dgm:spPr/>
      <dgm:t>
        <a:bodyPr/>
        <a:lstStyle/>
        <a:p>
          <a:endParaRPr lang="es-EC"/>
        </a:p>
      </dgm:t>
    </dgm:pt>
    <dgm:pt modelId="{E7BC6739-D3B1-401E-8C62-9DAC8C48A4E1}">
      <dgm:prSet phldrT="[Texto]"/>
      <dgm:spPr>
        <a:solidFill>
          <a:schemeClr val="accent6">
            <a:lumMod val="60000"/>
            <a:lumOff val="40000"/>
            <a:alpha val="90000"/>
          </a:schemeClr>
        </a:solidFill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>
          <a:sp3d extrusionH="57150">
            <a:bevelT w="50800" h="38100" prst="riblet"/>
          </a:sp3d>
        </a:bodyPr>
        <a:lstStyle/>
        <a:p>
          <a:r>
            <a:rPr lang="es-EC" dirty="0" smtClean="0"/>
            <a:t>Fuente de consulta</a:t>
          </a:r>
          <a:endParaRPr lang="es-EC" dirty="0"/>
        </a:p>
      </dgm:t>
    </dgm:pt>
    <dgm:pt modelId="{20AB4D1B-FEC4-4E6F-8475-4E6EDF9587DC}" type="parTrans" cxnId="{5E0683D8-88E6-4AAF-A2CB-33BF083015F3}">
      <dgm:prSet/>
      <dgm:spPr/>
      <dgm:t>
        <a:bodyPr/>
        <a:lstStyle/>
        <a:p>
          <a:endParaRPr lang="es-EC"/>
        </a:p>
      </dgm:t>
    </dgm:pt>
    <dgm:pt modelId="{A8E21F6D-5E3F-4528-BDA4-9BA638339DC6}" type="sibTrans" cxnId="{5E0683D8-88E6-4AAF-A2CB-33BF083015F3}">
      <dgm:prSet/>
      <dgm:spPr/>
      <dgm:t>
        <a:bodyPr/>
        <a:lstStyle/>
        <a:p>
          <a:endParaRPr lang="es-EC"/>
        </a:p>
      </dgm:t>
    </dgm:pt>
    <dgm:pt modelId="{EBC7605A-417A-448F-A798-24C8576C75C3}">
      <dgm:prSet phldrT="[Texto]"/>
      <dgm:spPr>
        <a:solidFill>
          <a:srgbClr val="FF0000"/>
        </a:solidFill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s-EC" dirty="0" smtClean="0"/>
            <a:t>Recomendaciones</a:t>
          </a:r>
          <a:endParaRPr lang="es-EC" dirty="0"/>
        </a:p>
      </dgm:t>
    </dgm:pt>
    <dgm:pt modelId="{073EB09B-C3A0-44DB-91AB-3661EBC55FAA}" type="parTrans" cxnId="{1B834DDD-D30E-4D32-B0D3-7EE17D65AEC8}">
      <dgm:prSet/>
      <dgm:spPr/>
      <dgm:t>
        <a:bodyPr/>
        <a:lstStyle/>
        <a:p>
          <a:endParaRPr lang="es-EC"/>
        </a:p>
      </dgm:t>
    </dgm:pt>
    <dgm:pt modelId="{F42818B6-4B48-47F9-8AF8-FB7E880972E8}" type="sibTrans" cxnId="{1B834DDD-D30E-4D32-B0D3-7EE17D65AEC8}">
      <dgm:prSet/>
      <dgm:spPr/>
      <dgm:t>
        <a:bodyPr/>
        <a:lstStyle/>
        <a:p>
          <a:endParaRPr lang="es-EC"/>
        </a:p>
      </dgm:t>
    </dgm:pt>
    <dgm:pt modelId="{A820412D-A7BA-4410-94DD-C7028C6927A4}">
      <dgm:prSet phldrT="[Texto]"/>
      <dgm:spPr>
        <a:solidFill>
          <a:schemeClr val="accent6">
            <a:lumMod val="60000"/>
            <a:lumOff val="40000"/>
            <a:alpha val="90000"/>
          </a:schemeClr>
        </a:solidFill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>
          <a:sp3d extrusionH="57150">
            <a:bevelT w="50800" h="38100" prst="riblet"/>
          </a:sp3d>
        </a:bodyPr>
        <a:lstStyle/>
        <a:p>
          <a:r>
            <a:rPr lang="es-EC" dirty="0" smtClean="0"/>
            <a:t>Clases Practicas</a:t>
          </a:r>
          <a:endParaRPr lang="es-EC" dirty="0"/>
        </a:p>
      </dgm:t>
    </dgm:pt>
    <dgm:pt modelId="{809682F2-3E5F-4BC4-8E4A-A7A51EDDEF3D}" type="parTrans" cxnId="{77A3814A-3D57-46D5-91B0-6DB81A75AA03}">
      <dgm:prSet/>
      <dgm:spPr/>
      <dgm:t>
        <a:bodyPr/>
        <a:lstStyle/>
        <a:p>
          <a:endParaRPr lang="es-EC"/>
        </a:p>
      </dgm:t>
    </dgm:pt>
    <dgm:pt modelId="{DFE912D3-CD33-47D8-B8E4-FEEAA7976796}" type="sibTrans" cxnId="{77A3814A-3D57-46D5-91B0-6DB81A75AA03}">
      <dgm:prSet/>
      <dgm:spPr/>
      <dgm:t>
        <a:bodyPr/>
        <a:lstStyle/>
        <a:p>
          <a:endParaRPr lang="es-EC"/>
        </a:p>
      </dgm:t>
    </dgm:pt>
    <dgm:pt modelId="{A198C17E-8B6F-4E34-9731-7D0CE90BEBD6}">
      <dgm:prSet phldrT="[Texto]"/>
      <dgm:spPr>
        <a:solidFill>
          <a:schemeClr val="accent6">
            <a:lumMod val="60000"/>
            <a:lumOff val="40000"/>
            <a:alpha val="90000"/>
          </a:schemeClr>
        </a:solidFill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>
          <a:sp3d extrusionH="57150">
            <a:bevelT w="50800" h="38100" prst="riblet"/>
          </a:sp3d>
        </a:bodyPr>
        <a:lstStyle/>
        <a:p>
          <a:r>
            <a:rPr lang="es-EC" dirty="0" smtClean="0"/>
            <a:t>Aspecto Practico</a:t>
          </a:r>
          <a:endParaRPr lang="es-EC" dirty="0"/>
        </a:p>
      </dgm:t>
    </dgm:pt>
    <dgm:pt modelId="{2373F47C-FB3D-429C-A263-28CC58E4CCA8}" type="parTrans" cxnId="{1B1D6628-DB9A-455B-87AC-CFF1D0A1058F}">
      <dgm:prSet/>
      <dgm:spPr/>
      <dgm:t>
        <a:bodyPr/>
        <a:lstStyle/>
        <a:p>
          <a:endParaRPr lang="es-EC"/>
        </a:p>
      </dgm:t>
    </dgm:pt>
    <dgm:pt modelId="{1C6C91C1-9153-4C86-87CA-826AEE69CE73}" type="sibTrans" cxnId="{1B1D6628-DB9A-455B-87AC-CFF1D0A1058F}">
      <dgm:prSet/>
      <dgm:spPr/>
      <dgm:t>
        <a:bodyPr/>
        <a:lstStyle/>
        <a:p>
          <a:endParaRPr lang="es-EC"/>
        </a:p>
      </dgm:t>
    </dgm:pt>
    <dgm:pt modelId="{D245C29E-668A-44AF-8171-AEA526A01CA0}" type="pres">
      <dgm:prSet presAssocID="{667A8BAB-EF32-4DAC-B1DB-9A4A5BC81B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DCA1B3A-41F0-4401-89E5-DDEEFCD1B535}" type="pres">
      <dgm:prSet presAssocID="{4DAE1E8E-E5B4-47E0-955E-070FE5148A61}" presName="parentLin" presStyleCnt="0"/>
      <dgm:spPr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s-EC"/>
        </a:p>
      </dgm:t>
    </dgm:pt>
    <dgm:pt modelId="{A179DE9E-9A3B-4364-BB02-B2BB49F8E34D}" type="pres">
      <dgm:prSet presAssocID="{4DAE1E8E-E5B4-47E0-955E-070FE5148A61}" presName="parentLeftMargin" presStyleLbl="node1" presStyleIdx="0" presStyleCnt="2"/>
      <dgm:spPr/>
      <dgm:t>
        <a:bodyPr/>
        <a:lstStyle/>
        <a:p>
          <a:endParaRPr lang="es-EC"/>
        </a:p>
      </dgm:t>
    </dgm:pt>
    <dgm:pt modelId="{4F400F24-FBF0-4626-A6B9-CF30ACA77A03}" type="pres">
      <dgm:prSet presAssocID="{4DAE1E8E-E5B4-47E0-955E-070FE5148A6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E2349F8-BDF8-4289-A3C5-8CE7A6693837}" type="pres">
      <dgm:prSet presAssocID="{4DAE1E8E-E5B4-47E0-955E-070FE5148A61}" presName="negativeSpace" presStyleCnt="0"/>
      <dgm:spPr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s-EC"/>
        </a:p>
      </dgm:t>
    </dgm:pt>
    <dgm:pt modelId="{B106302F-20E2-4213-821F-07BF5AF1BC66}" type="pres">
      <dgm:prSet presAssocID="{4DAE1E8E-E5B4-47E0-955E-070FE5148A6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CDD7675-7E73-4570-B952-CC5EA8977810}" type="pres">
      <dgm:prSet presAssocID="{8C2353DC-11BC-4680-87CF-4C5D64527C80}" presName="spaceBetweenRectangles" presStyleCnt="0"/>
      <dgm:spPr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s-EC"/>
        </a:p>
      </dgm:t>
    </dgm:pt>
    <dgm:pt modelId="{AB9A0F41-070A-42FB-A99A-81AE96330478}" type="pres">
      <dgm:prSet presAssocID="{EBC7605A-417A-448F-A798-24C8576C75C3}" presName="parentLin" presStyleCnt="0"/>
      <dgm:spPr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s-EC"/>
        </a:p>
      </dgm:t>
    </dgm:pt>
    <dgm:pt modelId="{DA173A35-D042-4BB2-9AAF-3F6E065A8881}" type="pres">
      <dgm:prSet presAssocID="{EBC7605A-417A-448F-A798-24C8576C75C3}" presName="parentLeftMargin" presStyleLbl="node1" presStyleIdx="0" presStyleCnt="2"/>
      <dgm:spPr/>
      <dgm:t>
        <a:bodyPr/>
        <a:lstStyle/>
        <a:p>
          <a:endParaRPr lang="es-EC"/>
        </a:p>
      </dgm:t>
    </dgm:pt>
    <dgm:pt modelId="{0AFEC930-20D7-45BE-B218-AE630A277572}" type="pres">
      <dgm:prSet presAssocID="{EBC7605A-417A-448F-A798-24C8576C75C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48982A7-FB50-4458-9F7C-1AF5A2C92284}" type="pres">
      <dgm:prSet presAssocID="{EBC7605A-417A-448F-A798-24C8576C75C3}" presName="negativeSpace" presStyleCnt="0"/>
      <dgm:spPr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s-EC"/>
        </a:p>
      </dgm:t>
    </dgm:pt>
    <dgm:pt modelId="{74D41F6A-3D7E-4C1E-B219-7C164302E8ED}" type="pres">
      <dgm:prSet presAssocID="{EBC7605A-417A-448F-A798-24C8576C75C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30C8D878-8CE7-455B-989E-65B71E9A2A35}" type="presOf" srcId="{A198C17E-8B6F-4E34-9731-7D0CE90BEBD6}" destId="{B106302F-20E2-4213-821F-07BF5AF1BC66}" srcOrd="0" destOrd="0" presId="urn:microsoft.com/office/officeart/2005/8/layout/list1"/>
    <dgm:cxn modelId="{5E0683D8-88E6-4AAF-A2CB-33BF083015F3}" srcId="{4DAE1E8E-E5B4-47E0-955E-070FE5148A61}" destId="{E7BC6739-D3B1-401E-8C62-9DAC8C48A4E1}" srcOrd="1" destOrd="0" parTransId="{20AB4D1B-FEC4-4E6F-8475-4E6EDF9587DC}" sibTransId="{A8E21F6D-5E3F-4528-BDA4-9BA638339DC6}"/>
    <dgm:cxn modelId="{3ABB94E0-62D8-4989-8137-ACAC819A28F7}" type="presOf" srcId="{4DAE1E8E-E5B4-47E0-955E-070FE5148A61}" destId="{4F400F24-FBF0-4626-A6B9-CF30ACA77A03}" srcOrd="1" destOrd="0" presId="urn:microsoft.com/office/officeart/2005/8/layout/list1"/>
    <dgm:cxn modelId="{EB350865-1095-485A-8A01-573672BF0253}" type="presOf" srcId="{A820412D-A7BA-4410-94DD-C7028C6927A4}" destId="{74D41F6A-3D7E-4C1E-B219-7C164302E8ED}" srcOrd="0" destOrd="0" presId="urn:microsoft.com/office/officeart/2005/8/layout/list1"/>
    <dgm:cxn modelId="{DD0A3E7B-C665-4816-B44F-60AC302913E9}" type="presOf" srcId="{EBC7605A-417A-448F-A798-24C8576C75C3}" destId="{0AFEC930-20D7-45BE-B218-AE630A277572}" srcOrd="1" destOrd="0" presId="urn:microsoft.com/office/officeart/2005/8/layout/list1"/>
    <dgm:cxn modelId="{1B1D6628-DB9A-455B-87AC-CFF1D0A1058F}" srcId="{4DAE1E8E-E5B4-47E0-955E-070FE5148A61}" destId="{A198C17E-8B6F-4E34-9731-7D0CE90BEBD6}" srcOrd="0" destOrd="0" parTransId="{2373F47C-FB3D-429C-A263-28CC58E4CCA8}" sibTransId="{1C6C91C1-9153-4C86-87CA-826AEE69CE73}"/>
    <dgm:cxn modelId="{A445F18D-7122-4786-99E2-BE2819C3A32A}" type="presOf" srcId="{E7BC6739-D3B1-401E-8C62-9DAC8C48A4E1}" destId="{B106302F-20E2-4213-821F-07BF5AF1BC66}" srcOrd="0" destOrd="1" presId="urn:microsoft.com/office/officeart/2005/8/layout/list1"/>
    <dgm:cxn modelId="{22D3FB49-B4B9-4574-A8E4-F9882A909F12}" srcId="{667A8BAB-EF32-4DAC-B1DB-9A4A5BC81B1D}" destId="{4DAE1E8E-E5B4-47E0-955E-070FE5148A61}" srcOrd="0" destOrd="0" parTransId="{D235B53B-38F4-466E-93E5-D1BA5D88AD78}" sibTransId="{8C2353DC-11BC-4680-87CF-4C5D64527C80}"/>
    <dgm:cxn modelId="{62BA79CC-2261-481B-9540-8CA9FAD44A34}" type="presOf" srcId="{667A8BAB-EF32-4DAC-B1DB-9A4A5BC81B1D}" destId="{D245C29E-668A-44AF-8171-AEA526A01CA0}" srcOrd="0" destOrd="0" presId="urn:microsoft.com/office/officeart/2005/8/layout/list1"/>
    <dgm:cxn modelId="{E863A9E1-D735-4ED5-9012-A32A8EBD53D0}" type="presOf" srcId="{EAE77991-EC02-45C3-99CB-971183E5372D}" destId="{74D41F6A-3D7E-4C1E-B219-7C164302E8ED}" srcOrd="0" destOrd="1" presId="urn:microsoft.com/office/officeart/2005/8/layout/list1"/>
    <dgm:cxn modelId="{77A3814A-3D57-46D5-91B0-6DB81A75AA03}" srcId="{EBC7605A-417A-448F-A798-24C8576C75C3}" destId="{A820412D-A7BA-4410-94DD-C7028C6927A4}" srcOrd="0" destOrd="0" parTransId="{809682F2-3E5F-4BC4-8E4A-A7A51EDDEF3D}" sibTransId="{DFE912D3-CD33-47D8-B8E4-FEEAA7976796}"/>
    <dgm:cxn modelId="{FEDA9CCE-8861-40A1-9FAA-8C7A6E0BD606}" type="presOf" srcId="{4DAE1E8E-E5B4-47E0-955E-070FE5148A61}" destId="{A179DE9E-9A3B-4364-BB02-B2BB49F8E34D}" srcOrd="0" destOrd="0" presId="urn:microsoft.com/office/officeart/2005/8/layout/list1"/>
    <dgm:cxn modelId="{31C7A243-1B80-4FE8-845F-1B87EEF31189}" srcId="{EBC7605A-417A-448F-A798-24C8576C75C3}" destId="{EAE77991-EC02-45C3-99CB-971183E5372D}" srcOrd="1" destOrd="0" parTransId="{66E0E8D9-BBAB-4E55-AA9D-C61EA32D290B}" sibTransId="{D08546FE-C742-4DCD-BC44-DC85D3ADB2BD}"/>
    <dgm:cxn modelId="{1B834DDD-D30E-4D32-B0D3-7EE17D65AEC8}" srcId="{667A8BAB-EF32-4DAC-B1DB-9A4A5BC81B1D}" destId="{EBC7605A-417A-448F-A798-24C8576C75C3}" srcOrd="1" destOrd="0" parTransId="{073EB09B-C3A0-44DB-91AB-3661EBC55FAA}" sibTransId="{F42818B6-4B48-47F9-8AF8-FB7E880972E8}"/>
    <dgm:cxn modelId="{9DDFB1C4-895E-41C5-8073-1A8F69AF2604}" type="presOf" srcId="{EBC7605A-417A-448F-A798-24C8576C75C3}" destId="{DA173A35-D042-4BB2-9AAF-3F6E065A8881}" srcOrd="0" destOrd="0" presId="urn:microsoft.com/office/officeart/2005/8/layout/list1"/>
    <dgm:cxn modelId="{D9FB7BE9-1820-4D7D-99B0-28645EBEA138}" type="presParOf" srcId="{D245C29E-668A-44AF-8171-AEA526A01CA0}" destId="{4DCA1B3A-41F0-4401-89E5-DDEEFCD1B535}" srcOrd="0" destOrd="0" presId="urn:microsoft.com/office/officeart/2005/8/layout/list1"/>
    <dgm:cxn modelId="{4F5B7D74-99B7-42DA-B958-F25900C6D9E1}" type="presParOf" srcId="{4DCA1B3A-41F0-4401-89E5-DDEEFCD1B535}" destId="{A179DE9E-9A3B-4364-BB02-B2BB49F8E34D}" srcOrd="0" destOrd="0" presId="urn:microsoft.com/office/officeart/2005/8/layout/list1"/>
    <dgm:cxn modelId="{61EBCB67-EBEB-4BC6-92F5-4EC4AF40AAF9}" type="presParOf" srcId="{4DCA1B3A-41F0-4401-89E5-DDEEFCD1B535}" destId="{4F400F24-FBF0-4626-A6B9-CF30ACA77A03}" srcOrd="1" destOrd="0" presId="urn:microsoft.com/office/officeart/2005/8/layout/list1"/>
    <dgm:cxn modelId="{5EC266E3-DD26-46E6-A405-244CB25C6100}" type="presParOf" srcId="{D245C29E-668A-44AF-8171-AEA526A01CA0}" destId="{9E2349F8-BDF8-4289-A3C5-8CE7A6693837}" srcOrd="1" destOrd="0" presId="urn:microsoft.com/office/officeart/2005/8/layout/list1"/>
    <dgm:cxn modelId="{45B2513A-F819-467B-B8E6-30A3D01BBB2D}" type="presParOf" srcId="{D245C29E-668A-44AF-8171-AEA526A01CA0}" destId="{B106302F-20E2-4213-821F-07BF5AF1BC66}" srcOrd="2" destOrd="0" presId="urn:microsoft.com/office/officeart/2005/8/layout/list1"/>
    <dgm:cxn modelId="{F039A3A0-1637-4C01-834D-28B20766DCA8}" type="presParOf" srcId="{D245C29E-668A-44AF-8171-AEA526A01CA0}" destId="{1CDD7675-7E73-4570-B952-CC5EA8977810}" srcOrd="3" destOrd="0" presId="urn:microsoft.com/office/officeart/2005/8/layout/list1"/>
    <dgm:cxn modelId="{53891214-11EF-4724-B18F-4EEFC314FC57}" type="presParOf" srcId="{D245C29E-668A-44AF-8171-AEA526A01CA0}" destId="{AB9A0F41-070A-42FB-A99A-81AE96330478}" srcOrd="4" destOrd="0" presId="urn:microsoft.com/office/officeart/2005/8/layout/list1"/>
    <dgm:cxn modelId="{B89655A4-5892-4B03-BA5C-4E5F6729BCB4}" type="presParOf" srcId="{AB9A0F41-070A-42FB-A99A-81AE96330478}" destId="{DA173A35-D042-4BB2-9AAF-3F6E065A8881}" srcOrd="0" destOrd="0" presId="urn:microsoft.com/office/officeart/2005/8/layout/list1"/>
    <dgm:cxn modelId="{74D6DD35-5EB6-497D-8A6F-AD7F374F59E7}" type="presParOf" srcId="{AB9A0F41-070A-42FB-A99A-81AE96330478}" destId="{0AFEC930-20D7-45BE-B218-AE630A277572}" srcOrd="1" destOrd="0" presId="urn:microsoft.com/office/officeart/2005/8/layout/list1"/>
    <dgm:cxn modelId="{0F7B4D29-9211-49FA-8064-CA1E7DF7D89D}" type="presParOf" srcId="{D245C29E-668A-44AF-8171-AEA526A01CA0}" destId="{848982A7-FB50-4458-9F7C-1AF5A2C92284}" srcOrd="5" destOrd="0" presId="urn:microsoft.com/office/officeart/2005/8/layout/list1"/>
    <dgm:cxn modelId="{FD1C0D26-2487-40B4-9869-AF0E7B8D5EE6}" type="presParOf" srcId="{D245C29E-668A-44AF-8171-AEA526A01CA0}" destId="{74D41F6A-3D7E-4C1E-B219-7C164302E8E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16FC813-0D4C-4A4E-8869-3ED549F25A78}" type="doc">
      <dgm:prSet loTypeId="urn:microsoft.com/office/officeart/2005/8/layout/cycle2" loCatId="cycle" qsTypeId="urn:microsoft.com/office/officeart/2005/8/quickstyle/3d7" qsCatId="3D" csTypeId="urn:microsoft.com/office/officeart/2005/8/colors/colorful1#2" csCatId="colorful" phldr="1"/>
      <dgm:spPr/>
      <dgm:t>
        <a:bodyPr/>
        <a:lstStyle/>
        <a:p>
          <a:endParaRPr lang="es-EC"/>
        </a:p>
      </dgm:t>
    </dgm:pt>
    <dgm:pt modelId="{040247D6-B764-47B3-BA05-97949E57AF3A}">
      <dgm:prSet phldrT="[Texto]" custT="1"/>
      <dgm:spPr/>
      <dgm:t>
        <a:bodyPr/>
        <a:lstStyle/>
        <a:p>
          <a:r>
            <a:rPr lang="es-EC" sz="2000" dirty="0" smtClean="0"/>
            <a:t>1.  Medios de Consulta</a:t>
          </a:r>
          <a:endParaRPr lang="es-EC" sz="2000" dirty="0"/>
        </a:p>
      </dgm:t>
    </dgm:pt>
    <dgm:pt modelId="{C0F9DAF1-3F86-4FA1-8F48-0500BCA48AC9}" type="parTrans" cxnId="{5BE58033-8D6D-4699-8DC0-A8F6CD1D1F09}">
      <dgm:prSet/>
      <dgm:spPr/>
      <dgm:t>
        <a:bodyPr/>
        <a:lstStyle/>
        <a:p>
          <a:endParaRPr lang="es-EC"/>
        </a:p>
      </dgm:t>
    </dgm:pt>
    <dgm:pt modelId="{CC3B8630-183D-4FF8-B907-6D1E4012B695}" type="sibTrans" cxnId="{5BE58033-8D6D-4699-8DC0-A8F6CD1D1F09}">
      <dgm:prSet/>
      <dgm:spPr/>
      <dgm:t>
        <a:bodyPr/>
        <a:lstStyle/>
        <a:p>
          <a:endParaRPr lang="es-EC"/>
        </a:p>
      </dgm:t>
    </dgm:pt>
    <dgm:pt modelId="{52198CC7-E144-4D28-AE9B-B155A46DB1F0}">
      <dgm:prSet phldrT="[Texto]" custT="1"/>
      <dgm:spPr/>
      <dgm:t>
        <a:bodyPr/>
        <a:lstStyle/>
        <a:p>
          <a:r>
            <a:rPr lang="es-EC" sz="2000" dirty="0" smtClean="0"/>
            <a:t>2. Fortalecer el conocimiento</a:t>
          </a:r>
          <a:endParaRPr lang="es-EC" sz="2000" dirty="0"/>
        </a:p>
      </dgm:t>
    </dgm:pt>
    <dgm:pt modelId="{9191FA3C-1ADD-401C-ACAF-A44D05DF4F3F}" type="parTrans" cxnId="{4FB4DBAC-4C48-43B7-BCD4-EC005148214F}">
      <dgm:prSet/>
      <dgm:spPr/>
      <dgm:t>
        <a:bodyPr/>
        <a:lstStyle/>
        <a:p>
          <a:endParaRPr lang="es-EC"/>
        </a:p>
      </dgm:t>
    </dgm:pt>
    <dgm:pt modelId="{BF68F295-5A88-467A-A32C-5D8DD32A5ABF}" type="sibTrans" cxnId="{4FB4DBAC-4C48-43B7-BCD4-EC005148214F}">
      <dgm:prSet/>
      <dgm:spPr/>
      <dgm:t>
        <a:bodyPr/>
        <a:lstStyle/>
        <a:p>
          <a:endParaRPr lang="es-EC"/>
        </a:p>
      </dgm:t>
    </dgm:pt>
    <dgm:pt modelId="{B34AAAF7-630C-40AF-A7B2-3B0A50398581}">
      <dgm:prSet phldrT="[Texto]" custT="1"/>
      <dgm:spPr/>
      <dgm:t>
        <a:bodyPr/>
        <a:lstStyle/>
        <a:p>
          <a:r>
            <a:rPr lang="es-EC" sz="2000" dirty="0" smtClean="0"/>
            <a:t>3. Despertar la curiosidad</a:t>
          </a:r>
          <a:endParaRPr lang="es-EC" sz="2000" dirty="0"/>
        </a:p>
      </dgm:t>
    </dgm:pt>
    <dgm:pt modelId="{C4F6CC97-11E3-4AB4-917F-0F2E4A659DC5}" type="parTrans" cxnId="{1353579D-3968-4D56-90FC-85D60FC98233}">
      <dgm:prSet/>
      <dgm:spPr/>
      <dgm:t>
        <a:bodyPr/>
        <a:lstStyle/>
        <a:p>
          <a:endParaRPr lang="es-EC"/>
        </a:p>
      </dgm:t>
    </dgm:pt>
    <dgm:pt modelId="{3F6E6946-71F9-4B9C-8779-3CE923554174}" type="sibTrans" cxnId="{1353579D-3968-4D56-90FC-85D60FC98233}">
      <dgm:prSet/>
      <dgm:spPr/>
      <dgm:t>
        <a:bodyPr/>
        <a:lstStyle/>
        <a:p>
          <a:endParaRPr lang="es-EC"/>
        </a:p>
      </dgm:t>
    </dgm:pt>
    <dgm:pt modelId="{7EA33ECB-F416-41AF-B982-6BAB39E5431E}">
      <dgm:prSet phldrT="[Texto]" custT="1"/>
      <dgm:spPr/>
      <dgm:t>
        <a:bodyPr/>
        <a:lstStyle/>
        <a:p>
          <a:r>
            <a:rPr lang="es-EC" sz="2000" dirty="0" smtClean="0"/>
            <a:t>4. Mejor impartición</a:t>
          </a:r>
          <a:endParaRPr lang="es-EC" sz="2000" dirty="0"/>
        </a:p>
      </dgm:t>
    </dgm:pt>
    <dgm:pt modelId="{ECAFD995-5ABD-4589-93BF-BEEAB9C3F32A}" type="parTrans" cxnId="{99EDDB5E-CA53-4D30-890B-717190F7D27B}">
      <dgm:prSet/>
      <dgm:spPr/>
      <dgm:t>
        <a:bodyPr/>
        <a:lstStyle/>
        <a:p>
          <a:endParaRPr lang="es-EC"/>
        </a:p>
      </dgm:t>
    </dgm:pt>
    <dgm:pt modelId="{684EFE81-C026-412B-9EC4-56993B986B7E}" type="sibTrans" cxnId="{99EDDB5E-CA53-4D30-890B-717190F7D27B}">
      <dgm:prSet/>
      <dgm:spPr/>
      <dgm:t>
        <a:bodyPr/>
        <a:lstStyle/>
        <a:p>
          <a:endParaRPr lang="es-EC"/>
        </a:p>
      </dgm:t>
    </dgm:pt>
    <dgm:pt modelId="{DC80E55F-29AE-4CE2-9233-181755A0CD5E}" type="pres">
      <dgm:prSet presAssocID="{116FC813-0D4C-4A4E-8869-3ED549F25A7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66887A0-7150-4F54-AB0D-8D14B08BAB59}" type="pres">
      <dgm:prSet presAssocID="{040247D6-B764-47B3-BA05-97949E57AF3A}" presName="node" presStyleLbl="node1" presStyleIdx="0" presStyleCnt="4" custScaleX="176959" custScaleY="6504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1845D9B-9AF5-4A34-89D4-00639A34A0AE}" type="pres">
      <dgm:prSet presAssocID="{CC3B8630-183D-4FF8-B907-6D1E4012B695}" presName="sibTrans" presStyleLbl="sibTrans2D1" presStyleIdx="0" presStyleCnt="4"/>
      <dgm:spPr/>
      <dgm:t>
        <a:bodyPr/>
        <a:lstStyle/>
        <a:p>
          <a:endParaRPr lang="es-EC"/>
        </a:p>
      </dgm:t>
    </dgm:pt>
    <dgm:pt modelId="{2AFC4390-30EB-406D-A5DD-C65F611C3D3F}" type="pres">
      <dgm:prSet presAssocID="{CC3B8630-183D-4FF8-B907-6D1E4012B695}" presName="connectorText" presStyleLbl="sibTrans2D1" presStyleIdx="0" presStyleCnt="4"/>
      <dgm:spPr/>
      <dgm:t>
        <a:bodyPr/>
        <a:lstStyle/>
        <a:p>
          <a:endParaRPr lang="es-EC"/>
        </a:p>
      </dgm:t>
    </dgm:pt>
    <dgm:pt modelId="{4CA19CC8-EE84-498F-89E0-D22D54656AC0}" type="pres">
      <dgm:prSet presAssocID="{52198CC7-E144-4D28-AE9B-B155A46DB1F0}" presName="node" presStyleLbl="node1" presStyleIdx="1" presStyleCnt="4" custScaleX="185708" custScaleY="6488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33FE7DC-8CD7-4986-AFFF-3BEE712319BD}" type="pres">
      <dgm:prSet presAssocID="{BF68F295-5A88-467A-A32C-5D8DD32A5ABF}" presName="sibTrans" presStyleLbl="sibTrans2D1" presStyleIdx="1" presStyleCnt="4"/>
      <dgm:spPr/>
      <dgm:t>
        <a:bodyPr/>
        <a:lstStyle/>
        <a:p>
          <a:endParaRPr lang="es-EC"/>
        </a:p>
      </dgm:t>
    </dgm:pt>
    <dgm:pt modelId="{E93B827B-0BBE-40D7-A4E1-D5FFBEA3A484}" type="pres">
      <dgm:prSet presAssocID="{BF68F295-5A88-467A-A32C-5D8DD32A5ABF}" presName="connectorText" presStyleLbl="sibTrans2D1" presStyleIdx="1" presStyleCnt="4"/>
      <dgm:spPr/>
      <dgm:t>
        <a:bodyPr/>
        <a:lstStyle/>
        <a:p>
          <a:endParaRPr lang="es-EC"/>
        </a:p>
      </dgm:t>
    </dgm:pt>
    <dgm:pt modelId="{021ABDB5-0D18-46BB-B728-DC8FE41F51B4}" type="pres">
      <dgm:prSet presAssocID="{B34AAAF7-630C-40AF-A7B2-3B0A50398581}" presName="node" presStyleLbl="node1" presStyleIdx="2" presStyleCnt="4" custScaleX="168774" custScaleY="7336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936950E-84E7-426E-A874-1734C739E7D5}" type="pres">
      <dgm:prSet presAssocID="{3F6E6946-71F9-4B9C-8779-3CE923554174}" presName="sibTrans" presStyleLbl="sibTrans2D1" presStyleIdx="2" presStyleCnt="4"/>
      <dgm:spPr/>
      <dgm:t>
        <a:bodyPr/>
        <a:lstStyle/>
        <a:p>
          <a:endParaRPr lang="es-EC"/>
        </a:p>
      </dgm:t>
    </dgm:pt>
    <dgm:pt modelId="{9AFB2572-A819-4545-8E71-EB253F5AD1F2}" type="pres">
      <dgm:prSet presAssocID="{3F6E6946-71F9-4B9C-8779-3CE923554174}" presName="connectorText" presStyleLbl="sibTrans2D1" presStyleIdx="2" presStyleCnt="4"/>
      <dgm:spPr/>
      <dgm:t>
        <a:bodyPr/>
        <a:lstStyle/>
        <a:p>
          <a:endParaRPr lang="es-EC"/>
        </a:p>
      </dgm:t>
    </dgm:pt>
    <dgm:pt modelId="{72DB4B5D-D00F-4CE6-A273-8D42C0A6A036}" type="pres">
      <dgm:prSet presAssocID="{7EA33ECB-F416-41AF-B982-6BAB39E5431E}" presName="node" presStyleLbl="node1" presStyleIdx="3" presStyleCnt="4" custScaleX="169338" custScaleY="6488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DCD91FE-3055-4A8E-B262-C5D6371CB6D6}" type="pres">
      <dgm:prSet presAssocID="{684EFE81-C026-412B-9EC4-56993B986B7E}" presName="sibTrans" presStyleLbl="sibTrans2D1" presStyleIdx="3" presStyleCnt="4"/>
      <dgm:spPr/>
      <dgm:t>
        <a:bodyPr/>
        <a:lstStyle/>
        <a:p>
          <a:endParaRPr lang="es-EC"/>
        </a:p>
      </dgm:t>
    </dgm:pt>
    <dgm:pt modelId="{4B8D8065-787C-41D1-8165-B660D4E43CA8}" type="pres">
      <dgm:prSet presAssocID="{684EFE81-C026-412B-9EC4-56993B986B7E}" presName="connectorText" presStyleLbl="sibTrans2D1" presStyleIdx="3" presStyleCnt="4"/>
      <dgm:spPr/>
      <dgm:t>
        <a:bodyPr/>
        <a:lstStyle/>
        <a:p>
          <a:endParaRPr lang="es-EC"/>
        </a:p>
      </dgm:t>
    </dgm:pt>
  </dgm:ptLst>
  <dgm:cxnLst>
    <dgm:cxn modelId="{8F3D8D18-8D34-496A-88B4-EEC7DB7F28ED}" type="presOf" srcId="{684EFE81-C026-412B-9EC4-56993B986B7E}" destId="{4B8D8065-787C-41D1-8165-B660D4E43CA8}" srcOrd="1" destOrd="0" presId="urn:microsoft.com/office/officeart/2005/8/layout/cycle2"/>
    <dgm:cxn modelId="{242152C4-6BC5-433F-BD91-F196926390F6}" type="presOf" srcId="{BF68F295-5A88-467A-A32C-5D8DD32A5ABF}" destId="{833FE7DC-8CD7-4986-AFFF-3BEE712319BD}" srcOrd="0" destOrd="0" presId="urn:microsoft.com/office/officeart/2005/8/layout/cycle2"/>
    <dgm:cxn modelId="{CEEC89AD-7909-4751-AD86-A8BA681E6F2D}" type="presOf" srcId="{3F6E6946-71F9-4B9C-8779-3CE923554174}" destId="{B936950E-84E7-426E-A874-1734C739E7D5}" srcOrd="0" destOrd="0" presId="urn:microsoft.com/office/officeart/2005/8/layout/cycle2"/>
    <dgm:cxn modelId="{C8361412-93E9-4CB8-AA9C-DD7BD2A6E8A4}" type="presOf" srcId="{CC3B8630-183D-4FF8-B907-6D1E4012B695}" destId="{2AFC4390-30EB-406D-A5DD-C65F611C3D3F}" srcOrd="1" destOrd="0" presId="urn:microsoft.com/office/officeart/2005/8/layout/cycle2"/>
    <dgm:cxn modelId="{C40B531B-C516-484F-BDC7-7BC14DE7E004}" type="presOf" srcId="{BF68F295-5A88-467A-A32C-5D8DD32A5ABF}" destId="{E93B827B-0BBE-40D7-A4E1-D5FFBEA3A484}" srcOrd="1" destOrd="0" presId="urn:microsoft.com/office/officeart/2005/8/layout/cycle2"/>
    <dgm:cxn modelId="{1AC0367B-9CFB-469C-9BEE-851787C0513C}" type="presOf" srcId="{CC3B8630-183D-4FF8-B907-6D1E4012B695}" destId="{31845D9B-9AF5-4A34-89D4-00639A34A0AE}" srcOrd="0" destOrd="0" presId="urn:microsoft.com/office/officeart/2005/8/layout/cycle2"/>
    <dgm:cxn modelId="{101FED97-1DE0-4098-B67F-4FF3B335C750}" type="presOf" srcId="{7EA33ECB-F416-41AF-B982-6BAB39E5431E}" destId="{72DB4B5D-D00F-4CE6-A273-8D42C0A6A036}" srcOrd="0" destOrd="0" presId="urn:microsoft.com/office/officeart/2005/8/layout/cycle2"/>
    <dgm:cxn modelId="{D1236015-B55A-4B64-B779-452EEDD1C864}" type="presOf" srcId="{B34AAAF7-630C-40AF-A7B2-3B0A50398581}" destId="{021ABDB5-0D18-46BB-B728-DC8FE41F51B4}" srcOrd="0" destOrd="0" presId="urn:microsoft.com/office/officeart/2005/8/layout/cycle2"/>
    <dgm:cxn modelId="{3DFEE5FB-41A2-4377-8DE3-1C14736AF3DD}" type="presOf" srcId="{684EFE81-C026-412B-9EC4-56993B986B7E}" destId="{ADCD91FE-3055-4A8E-B262-C5D6371CB6D6}" srcOrd="0" destOrd="0" presId="urn:microsoft.com/office/officeart/2005/8/layout/cycle2"/>
    <dgm:cxn modelId="{D94C814D-1F76-4C53-9D3D-1854ECCE876E}" type="presOf" srcId="{52198CC7-E144-4D28-AE9B-B155A46DB1F0}" destId="{4CA19CC8-EE84-498F-89E0-D22D54656AC0}" srcOrd="0" destOrd="0" presId="urn:microsoft.com/office/officeart/2005/8/layout/cycle2"/>
    <dgm:cxn modelId="{66328B66-6C8E-49D8-AA6C-255622B75B4B}" type="presOf" srcId="{040247D6-B764-47B3-BA05-97949E57AF3A}" destId="{766887A0-7150-4F54-AB0D-8D14B08BAB59}" srcOrd="0" destOrd="0" presId="urn:microsoft.com/office/officeart/2005/8/layout/cycle2"/>
    <dgm:cxn modelId="{99EDDB5E-CA53-4D30-890B-717190F7D27B}" srcId="{116FC813-0D4C-4A4E-8869-3ED549F25A78}" destId="{7EA33ECB-F416-41AF-B982-6BAB39E5431E}" srcOrd="3" destOrd="0" parTransId="{ECAFD995-5ABD-4589-93BF-BEEAB9C3F32A}" sibTransId="{684EFE81-C026-412B-9EC4-56993B986B7E}"/>
    <dgm:cxn modelId="{5BE58033-8D6D-4699-8DC0-A8F6CD1D1F09}" srcId="{116FC813-0D4C-4A4E-8869-3ED549F25A78}" destId="{040247D6-B764-47B3-BA05-97949E57AF3A}" srcOrd="0" destOrd="0" parTransId="{C0F9DAF1-3F86-4FA1-8F48-0500BCA48AC9}" sibTransId="{CC3B8630-183D-4FF8-B907-6D1E4012B695}"/>
    <dgm:cxn modelId="{37560DEA-8FDF-4877-A64D-43B6489B5F1F}" type="presOf" srcId="{3F6E6946-71F9-4B9C-8779-3CE923554174}" destId="{9AFB2572-A819-4545-8E71-EB253F5AD1F2}" srcOrd="1" destOrd="0" presId="urn:microsoft.com/office/officeart/2005/8/layout/cycle2"/>
    <dgm:cxn modelId="{1353579D-3968-4D56-90FC-85D60FC98233}" srcId="{116FC813-0D4C-4A4E-8869-3ED549F25A78}" destId="{B34AAAF7-630C-40AF-A7B2-3B0A50398581}" srcOrd="2" destOrd="0" parTransId="{C4F6CC97-11E3-4AB4-917F-0F2E4A659DC5}" sibTransId="{3F6E6946-71F9-4B9C-8779-3CE923554174}"/>
    <dgm:cxn modelId="{9DE418AA-F950-4469-BDFD-E29DBE310572}" type="presOf" srcId="{116FC813-0D4C-4A4E-8869-3ED549F25A78}" destId="{DC80E55F-29AE-4CE2-9233-181755A0CD5E}" srcOrd="0" destOrd="0" presId="urn:microsoft.com/office/officeart/2005/8/layout/cycle2"/>
    <dgm:cxn modelId="{4FB4DBAC-4C48-43B7-BCD4-EC005148214F}" srcId="{116FC813-0D4C-4A4E-8869-3ED549F25A78}" destId="{52198CC7-E144-4D28-AE9B-B155A46DB1F0}" srcOrd="1" destOrd="0" parTransId="{9191FA3C-1ADD-401C-ACAF-A44D05DF4F3F}" sibTransId="{BF68F295-5A88-467A-A32C-5D8DD32A5ABF}"/>
    <dgm:cxn modelId="{D986DC39-0B51-424E-A5A0-AF3F0B503B45}" type="presParOf" srcId="{DC80E55F-29AE-4CE2-9233-181755A0CD5E}" destId="{766887A0-7150-4F54-AB0D-8D14B08BAB59}" srcOrd="0" destOrd="0" presId="urn:microsoft.com/office/officeart/2005/8/layout/cycle2"/>
    <dgm:cxn modelId="{77963E44-DBF0-4AF9-826F-A02353FEA1A7}" type="presParOf" srcId="{DC80E55F-29AE-4CE2-9233-181755A0CD5E}" destId="{31845D9B-9AF5-4A34-89D4-00639A34A0AE}" srcOrd="1" destOrd="0" presId="urn:microsoft.com/office/officeart/2005/8/layout/cycle2"/>
    <dgm:cxn modelId="{50623481-C30D-4ECA-936C-96AE93646E22}" type="presParOf" srcId="{31845D9B-9AF5-4A34-89D4-00639A34A0AE}" destId="{2AFC4390-30EB-406D-A5DD-C65F611C3D3F}" srcOrd="0" destOrd="0" presId="urn:microsoft.com/office/officeart/2005/8/layout/cycle2"/>
    <dgm:cxn modelId="{8957E94E-8D72-42D5-9B32-053007217741}" type="presParOf" srcId="{DC80E55F-29AE-4CE2-9233-181755A0CD5E}" destId="{4CA19CC8-EE84-498F-89E0-D22D54656AC0}" srcOrd="2" destOrd="0" presId="urn:microsoft.com/office/officeart/2005/8/layout/cycle2"/>
    <dgm:cxn modelId="{4E954ED1-FF58-4786-A21F-EC8821A7BF06}" type="presParOf" srcId="{DC80E55F-29AE-4CE2-9233-181755A0CD5E}" destId="{833FE7DC-8CD7-4986-AFFF-3BEE712319BD}" srcOrd="3" destOrd="0" presId="urn:microsoft.com/office/officeart/2005/8/layout/cycle2"/>
    <dgm:cxn modelId="{5F98A48E-9790-4E81-80AF-6058F0D988B2}" type="presParOf" srcId="{833FE7DC-8CD7-4986-AFFF-3BEE712319BD}" destId="{E93B827B-0BBE-40D7-A4E1-D5FFBEA3A484}" srcOrd="0" destOrd="0" presId="urn:microsoft.com/office/officeart/2005/8/layout/cycle2"/>
    <dgm:cxn modelId="{0F961A68-EB4E-44CA-90E5-07B7644FB02B}" type="presParOf" srcId="{DC80E55F-29AE-4CE2-9233-181755A0CD5E}" destId="{021ABDB5-0D18-46BB-B728-DC8FE41F51B4}" srcOrd="4" destOrd="0" presId="urn:microsoft.com/office/officeart/2005/8/layout/cycle2"/>
    <dgm:cxn modelId="{387A9248-548C-4F35-B0F1-3DE68A6D2DA0}" type="presParOf" srcId="{DC80E55F-29AE-4CE2-9233-181755A0CD5E}" destId="{B936950E-84E7-426E-A874-1734C739E7D5}" srcOrd="5" destOrd="0" presId="urn:microsoft.com/office/officeart/2005/8/layout/cycle2"/>
    <dgm:cxn modelId="{804F51F6-712E-4138-9ACA-436387DCB896}" type="presParOf" srcId="{B936950E-84E7-426E-A874-1734C739E7D5}" destId="{9AFB2572-A819-4545-8E71-EB253F5AD1F2}" srcOrd="0" destOrd="0" presId="urn:microsoft.com/office/officeart/2005/8/layout/cycle2"/>
    <dgm:cxn modelId="{D53F32F1-A85E-41B3-A5AE-1982AECCA637}" type="presParOf" srcId="{DC80E55F-29AE-4CE2-9233-181755A0CD5E}" destId="{72DB4B5D-D00F-4CE6-A273-8D42C0A6A036}" srcOrd="6" destOrd="0" presId="urn:microsoft.com/office/officeart/2005/8/layout/cycle2"/>
    <dgm:cxn modelId="{253F2BD8-71D0-44BE-A24A-A95F892AA05A}" type="presParOf" srcId="{DC80E55F-29AE-4CE2-9233-181755A0CD5E}" destId="{ADCD91FE-3055-4A8E-B262-C5D6371CB6D6}" srcOrd="7" destOrd="0" presId="urn:microsoft.com/office/officeart/2005/8/layout/cycle2"/>
    <dgm:cxn modelId="{C1483112-90A0-4C8C-8934-4160396BFA57}" type="presParOf" srcId="{ADCD91FE-3055-4A8E-B262-C5D6371CB6D6}" destId="{4B8D8065-787C-41D1-8165-B660D4E43CA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7882027-5D5C-4095-9CCE-FC4BA83B0BA8}" type="doc">
      <dgm:prSet loTypeId="urn:microsoft.com/office/officeart/2005/8/layout/vList2" loCatId="list" qsTypeId="urn:microsoft.com/office/officeart/2005/8/quickstyle/simple1" qsCatId="simple" csTypeId="urn:microsoft.com/office/officeart/2005/8/colors/colorful1#3" csCatId="colorful" phldr="1"/>
      <dgm:spPr>
        <a:scene3d>
          <a:camera prst="perspectiveContrastingLeftFacing"/>
          <a:lightRig rig="threePt" dir="t"/>
        </a:scene3d>
      </dgm:spPr>
      <dgm:t>
        <a:bodyPr/>
        <a:lstStyle/>
        <a:p>
          <a:endParaRPr lang="es-EC"/>
        </a:p>
      </dgm:t>
    </dgm:pt>
    <dgm:pt modelId="{FFEEE3B1-3952-4DF8-9F0E-E04A91E71D95}">
      <dgm:prSet phldrT="[Texto]"/>
      <dgm:spPr>
        <a:scene3d>
          <a:camera prst="perspectiveContrastingLeftFacing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  Contribuir en la formación de los     cadetes</a:t>
          </a:r>
          <a:endParaRPr lang="es-EC" dirty="0">
            <a:solidFill>
              <a:schemeClr val="tx1"/>
            </a:solidFill>
          </a:endParaRPr>
        </a:p>
      </dgm:t>
    </dgm:pt>
    <dgm:pt modelId="{17AC5D4C-218E-4477-AC83-C7163C35C653}" type="parTrans" cxnId="{8C16E81E-0CBC-4C7D-9854-59E5E09D4745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E0DD19B-DF1F-40F6-9A9D-14595B0812C7}" type="sibTrans" cxnId="{8C16E81E-0CBC-4C7D-9854-59E5E09D4745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4AF86619-3C5E-40E7-A015-CD63B501BFEE}">
      <dgm:prSet phldrT="[Texto]"/>
      <dgm:spPr>
        <a:scene3d>
          <a:camera prst="perspectiveContrastingLeftFacing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 Aprendizaje Practico</a:t>
          </a:r>
          <a:endParaRPr lang="es-EC" dirty="0">
            <a:solidFill>
              <a:schemeClr val="tx1"/>
            </a:solidFill>
          </a:endParaRPr>
        </a:p>
      </dgm:t>
    </dgm:pt>
    <dgm:pt modelId="{AAA6FE96-8AD8-4EC9-AFA0-62ED3D438501}" type="parTrans" cxnId="{535C98B5-A953-46E7-BC15-A65C747DEB94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A41A759-B61D-4003-95EF-B7C61DB00924}" type="sibTrans" cxnId="{535C98B5-A953-46E7-BC15-A65C747DEB94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45EA713-474D-432C-A0D4-0220E2EEB8FB}">
      <dgm:prSet phldrT="[Texto]"/>
      <dgm:spPr>
        <a:scene3d>
          <a:camera prst="perspectiveContrastingLeftFacing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 Método de Consulta</a:t>
          </a:r>
          <a:endParaRPr lang="es-EC" dirty="0">
            <a:solidFill>
              <a:schemeClr val="tx1"/>
            </a:solidFill>
          </a:endParaRPr>
        </a:p>
      </dgm:t>
    </dgm:pt>
    <dgm:pt modelId="{703BCD78-29D7-4A4A-AE36-0CC232E01A1C}" type="parTrans" cxnId="{091B6DE4-7775-420A-8FFF-C4858CF3D78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F4F8EFD-6FBD-4620-B6F2-198FA045BF31}" type="sibTrans" cxnId="{091B6DE4-7775-420A-8FFF-C4858CF3D78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C36FDBB-B55E-43C2-9053-5AE202D9263A}" type="pres">
      <dgm:prSet presAssocID="{57882027-5D5C-4095-9CCE-FC4BA83B0B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B2CD9D1-AE3D-45F1-A67A-29A9E7ED04C8}" type="pres">
      <dgm:prSet presAssocID="{FFEEE3B1-3952-4DF8-9F0E-E04A91E71D9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9FDD807-018A-456F-9E30-C50982004716}" type="pres">
      <dgm:prSet presAssocID="{BE0DD19B-DF1F-40F6-9A9D-14595B0812C7}" presName="spacer" presStyleCnt="0"/>
      <dgm:spPr>
        <a:scene3d>
          <a:camera prst="perspectiveContrastingLeftFacing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s-EC"/>
        </a:p>
      </dgm:t>
    </dgm:pt>
    <dgm:pt modelId="{2930B220-3188-4B6B-A79D-3250017B279F}" type="pres">
      <dgm:prSet presAssocID="{4AF86619-3C5E-40E7-A015-CD63B501BFE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34D805F-9EBD-49CF-8CF4-727B5D12F934}" type="pres">
      <dgm:prSet presAssocID="{1A41A759-B61D-4003-95EF-B7C61DB00924}" presName="spacer" presStyleCnt="0"/>
      <dgm:spPr>
        <a:scene3d>
          <a:camera prst="perspectiveContrastingLeftFacing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s-EC"/>
        </a:p>
      </dgm:t>
    </dgm:pt>
    <dgm:pt modelId="{2040AF96-FC36-4D09-B01B-88C338C477B2}" type="pres">
      <dgm:prSet presAssocID="{845EA713-474D-432C-A0D4-0220E2EEB8F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7BA283B-5C97-4A0E-AD22-389647F6B859}" type="presOf" srcId="{57882027-5D5C-4095-9CCE-FC4BA83B0BA8}" destId="{EC36FDBB-B55E-43C2-9053-5AE202D9263A}" srcOrd="0" destOrd="0" presId="urn:microsoft.com/office/officeart/2005/8/layout/vList2"/>
    <dgm:cxn modelId="{8C16E81E-0CBC-4C7D-9854-59E5E09D4745}" srcId="{57882027-5D5C-4095-9CCE-FC4BA83B0BA8}" destId="{FFEEE3B1-3952-4DF8-9F0E-E04A91E71D95}" srcOrd="0" destOrd="0" parTransId="{17AC5D4C-218E-4477-AC83-C7163C35C653}" sibTransId="{BE0DD19B-DF1F-40F6-9A9D-14595B0812C7}"/>
    <dgm:cxn modelId="{AD158ECD-AD82-49C9-AA38-E44677621132}" type="presOf" srcId="{845EA713-474D-432C-A0D4-0220E2EEB8FB}" destId="{2040AF96-FC36-4D09-B01B-88C338C477B2}" srcOrd="0" destOrd="0" presId="urn:microsoft.com/office/officeart/2005/8/layout/vList2"/>
    <dgm:cxn modelId="{B9583CDD-407F-4DCD-A847-A66C1CC6B4B8}" type="presOf" srcId="{FFEEE3B1-3952-4DF8-9F0E-E04A91E71D95}" destId="{8B2CD9D1-AE3D-45F1-A67A-29A9E7ED04C8}" srcOrd="0" destOrd="0" presId="urn:microsoft.com/office/officeart/2005/8/layout/vList2"/>
    <dgm:cxn modelId="{296FE5F6-ABDB-4253-A2E7-BB200FFDD8D7}" type="presOf" srcId="{4AF86619-3C5E-40E7-A015-CD63B501BFEE}" destId="{2930B220-3188-4B6B-A79D-3250017B279F}" srcOrd="0" destOrd="0" presId="urn:microsoft.com/office/officeart/2005/8/layout/vList2"/>
    <dgm:cxn modelId="{535C98B5-A953-46E7-BC15-A65C747DEB94}" srcId="{57882027-5D5C-4095-9CCE-FC4BA83B0BA8}" destId="{4AF86619-3C5E-40E7-A015-CD63B501BFEE}" srcOrd="1" destOrd="0" parTransId="{AAA6FE96-8AD8-4EC9-AFA0-62ED3D438501}" sibTransId="{1A41A759-B61D-4003-95EF-B7C61DB00924}"/>
    <dgm:cxn modelId="{091B6DE4-7775-420A-8FFF-C4858CF3D789}" srcId="{57882027-5D5C-4095-9CCE-FC4BA83B0BA8}" destId="{845EA713-474D-432C-A0D4-0220E2EEB8FB}" srcOrd="2" destOrd="0" parTransId="{703BCD78-29D7-4A4A-AE36-0CC232E01A1C}" sibTransId="{AF4F8EFD-6FBD-4620-B6F2-198FA045BF31}"/>
    <dgm:cxn modelId="{116FCE1B-8970-4EE4-A46C-632FC4A762E8}" type="presParOf" srcId="{EC36FDBB-B55E-43C2-9053-5AE202D9263A}" destId="{8B2CD9D1-AE3D-45F1-A67A-29A9E7ED04C8}" srcOrd="0" destOrd="0" presId="urn:microsoft.com/office/officeart/2005/8/layout/vList2"/>
    <dgm:cxn modelId="{61D25BF8-8DA1-405F-B81F-5F2B0C9B69A2}" type="presParOf" srcId="{EC36FDBB-B55E-43C2-9053-5AE202D9263A}" destId="{B9FDD807-018A-456F-9E30-C50982004716}" srcOrd="1" destOrd="0" presId="urn:microsoft.com/office/officeart/2005/8/layout/vList2"/>
    <dgm:cxn modelId="{AA964917-9434-420B-9290-8B00158E86D6}" type="presParOf" srcId="{EC36FDBB-B55E-43C2-9053-5AE202D9263A}" destId="{2930B220-3188-4B6B-A79D-3250017B279F}" srcOrd="2" destOrd="0" presId="urn:microsoft.com/office/officeart/2005/8/layout/vList2"/>
    <dgm:cxn modelId="{8CA02E05-B1E3-489D-8E60-0829CD7523B4}" type="presParOf" srcId="{EC36FDBB-B55E-43C2-9053-5AE202D9263A}" destId="{234D805F-9EBD-49CF-8CF4-727B5D12F934}" srcOrd="3" destOrd="0" presId="urn:microsoft.com/office/officeart/2005/8/layout/vList2"/>
    <dgm:cxn modelId="{0D889E8D-A881-411B-A65F-30F5D16F8C09}" type="presParOf" srcId="{EC36FDBB-B55E-43C2-9053-5AE202D9263A}" destId="{2040AF96-FC36-4D09-B01B-88C338C477B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F6DCEEA-5401-4755-A0F2-56D8E8B8A80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RelaxedModerately"/>
          <a:lightRig rig="threePt" dir="t"/>
        </a:scene3d>
      </dgm:spPr>
      <dgm:t>
        <a:bodyPr/>
        <a:lstStyle/>
        <a:p>
          <a:endParaRPr lang="es-EC"/>
        </a:p>
      </dgm:t>
    </dgm:pt>
    <dgm:pt modelId="{FA27CF85-811F-4CB3-BA70-BBCC05EEED5A}">
      <dgm:prSet phldrT="[Texto]"/>
      <dgm:spPr>
        <a:solidFill>
          <a:srgbClr val="0070C0"/>
        </a:solidFill>
        <a:scene3d>
          <a:camera prst="perspectiveRelaxedModerately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es-EC" dirty="0" smtClean="0">
              <a:solidFill>
                <a:sysClr val="windowText" lastClr="000000"/>
              </a:solidFill>
            </a:rPr>
            <a:t>Recursos Materiales</a:t>
          </a:r>
          <a:endParaRPr lang="es-EC" dirty="0">
            <a:solidFill>
              <a:sysClr val="windowText" lastClr="000000"/>
            </a:solidFill>
          </a:endParaRPr>
        </a:p>
      </dgm:t>
    </dgm:pt>
    <dgm:pt modelId="{DE903D16-6BC9-4E31-8CA6-01E5D1E3FE7A}" type="parTrans" cxnId="{EEA86C2E-3A54-4450-B1C8-0A86E02D343F}">
      <dgm:prSet/>
      <dgm:spPr/>
      <dgm:t>
        <a:bodyPr/>
        <a:lstStyle/>
        <a:p>
          <a:endParaRPr lang="es-EC"/>
        </a:p>
      </dgm:t>
    </dgm:pt>
    <dgm:pt modelId="{8EA97428-5D88-46CB-A54A-9662203983AA}" type="sibTrans" cxnId="{EEA86C2E-3A54-4450-B1C8-0A86E02D343F}">
      <dgm:prSet/>
      <dgm:spPr/>
      <dgm:t>
        <a:bodyPr/>
        <a:lstStyle/>
        <a:p>
          <a:endParaRPr lang="es-EC"/>
        </a:p>
      </dgm:t>
    </dgm:pt>
    <dgm:pt modelId="{0A4AB670-9299-47A8-A632-6E1A82DDA1AA}">
      <dgm:prSet phldrT="[Texto]"/>
      <dgm:spPr>
        <a:solidFill>
          <a:srgbClr val="FF0000"/>
        </a:solidFill>
        <a:scene3d>
          <a:camera prst="perspectiveRelaxedModerately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es-EC" dirty="0" smtClean="0"/>
            <a:t>Recursos Financieros</a:t>
          </a:r>
          <a:endParaRPr lang="es-EC" dirty="0"/>
        </a:p>
      </dgm:t>
    </dgm:pt>
    <dgm:pt modelId="{590D9CFD-844F-4C3A-895A-1B8F8A6EF624}" type="parTrans" cxnId="{FCC704E6-5C0A-4D6F-924B-526025B1ED7A}">
      <dgm:prSet/>
      <dgm:spPr/>
      <dgm:t>
        <a:bodyPr/>
        <a:lstStyle/>
        <a:p>
          <a:endParaRPr lang="es-EC"/>
        </a:p>
      </dgm:t>
    </dgm:pt>
    <dgm:pt modelId="{C22FBA4F-5771-47C3-9051-57BC2360A6A2}" type="sibTrans" cxnId="{FCC704E6-5C0A-4D6F-924B-526025B1ED7A}">
      <dgm:prSet/>
      <dgm:spPr/>
      <dgm:t>
        <a:bodyPr/>
        <a:lstStyle/>
        <a:p>
          <a:endParaRPr lang="es-EC"/>
        </a:p>
      </dgm:t>
    </dgm:pt>
    <dgm:pt modelId="{59257B57-428A-4428-B070-C67185E1FB0E}">
      <dgm:prSet phldrT="[Texto]"/>
      <dgm:spPr>
        <a:solidFill>
          <a:srgbClr val="002060"/>
        </a:solidFill>
        <a:scene3d>
          <a:camera prst="perspectiveRelaxedModerately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es-EC" dirty="0" smtClean="0"/>
            <a:t>Recursos Humanos </a:t>
          </a:r>
          <a:endParaRPr lang="es-EC" dirty="0"/>
        </a:p>
      </dgm:t>
    </dgm:pt>
    <dgm:pt modelId="{33E88A86-AD47-4718-8B7B-04063AB4A165}" type="parTrans" cxnId="{FDD7B5CC-3550-4DFD-BACF-112464173C9F}">
      <dgm:prSet/>
      <dgm:spPr/>
      <dgm:t>
        <a:bodyPr/>
        <a:lstStyle/>
        <a:p>
          <a:endParaRPr lang="es-EC"/>
        </a:p>
      </dgm:t>
    </dgm:pt>
    <dgm:pt modelId="{3A470F39-532A-4183-88C0-523EC48169EB}" type="sibTrans" cxnId="{FDD7B5CC-3550-4DFD-BACF-112464173C9F}">
      <dgm:prSet/>
      <dgm:spPr/>
      <dgm:t>
        <a:bodyPr/>
        <a:lstStyle/>
        <a:p>
          <a:endParaRPr lang="es-EC"/>
        </a:p>
      </dgm:t>
    </dgm:pt>
    <dgm:pt modelId="{722F0286-35E5-47D1-BA87-3EC8E66B24BB}">
      <dgm:prSet phldrT="[Texto]"/>
      <dgm:spPr>
        <a:solidFill>
          <a:schemeClr val="accent6">
            <a:lumMod val="75000"/>
            <a:alpha val="90000"/>
          </a:schemeClr>
        </a:solidFill>
        <a:scene3d>
          <a:camera prst="perspectiveRelaxedModerately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es-EC" dirty="0" smtClean="0"/>
            <a:t>Material de Escritorio</a:t>
          </a:r>
          <a:endParaRPr lang="es-EC" dirty="0"/>
        </a:p>
      </dgm:t>
    </dgm:pt>
    <dgm:pt modelId="{F319323A-EDF3-4C22-9671-62ECDA1EFCCF}" type="parTrans" cxnId="{EF803341-7F8B-4F38-AD47-C74946E059EE}">
      <dgm:prSet/>
      <dgm:spPr/>
      <dgm:t>
        <a:bodyPr/>
        <a:lstStyle/>
        <a:p>
          <a:endParaRPr lang="es-EC"/>
        </a:p>
      </dgm:t>
    </dgm:pt>
    <dgm:pt modelId="{6ED634F2-BD3D-4089-B077-219DAB2C519F}" type="sibTrans" cxnId="{EF803341-7F8B-4F38-AD47-C74946E059EE}">
      <dgm:prSet/>
      <dgm:spPr/>
      <dgm:t>
        <a:bodyPr/>
        <a:lstStyle/>
        <a:p>
          <a:endParaRPr lang="es-EC"/>
        </a:p>
      </dgm:t>
    </dgm:pt>
    <dgm:pt modelId="{7BCF6ECF-1DC1-4872-8B17-7234E36BC2F3}">
      <dgm:prSet phldrT="[Texto]"/>
      <dgm:spPr>
        <a:solidFill>
          <a:schemeClr val="accent6">
            <a:lumMod val="75000"/>
            <a:alpha val="90000"/>
          </a:schemeClr>
        </a:solidFill>
        <a:scene3d>
          <a:camera prst="perspectiveRelaxedModerately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es-EC" dirty="0" smtClean="0"/>
            <a:t>Material Multimedia</a:t>
          </a:r>
          <a:endParaRPr lang="es-EC" dirty="0"/>
        </a:p>
      </dgm:t>
    </dgm:pt>
    <dgm:pt modelId="{DF0D2020-8F48-45C6-A654-8610CB81BD7C}" type="parTrans" cxnId="{C7F9C735-931C-486E-8E20-9E73477D5FED}">
      <dgm:prSet/>
      <dgm:spPr/>
      <dgm:t>
        <a:bodyPr/>
        <a:lstStyle/>
        <a:p>
          <a:endParaRPr lang="es-EC"/>
        </a:p>
      </dgm:t>
    </dgm:pt>
    <dgm:pt modelId="{AC28A7EF-65F7-4628-9429-E974C7D858FC}" type="sibTrans" cxnId="{C7F9C735-931C-486E-8E20-9E73477D5FED}">
      <dgm:prSet/>
      <dgm:spPr/>
      <dgm:t>
        <a:bodyPr/>
        <a:lstStyle/>
        <a:p>
          <a:endParaRPr lang="es-EC"/>
        </a:p>
      </dgm:t>
    </dgm:pt>
    <dgm:pt modelId="{7C338C47-4285-4B53-860A-AE54186A4494}">
      <dgm:prSet phldrT="[Texto]"/>
      <dgm:spPr>
        <a:solidFill>
          <a:schemeClr val="accent6">
            <a:lumMod val="75000"/>
            <a:alpha val="90000"/>
          </a:schemeClr>
        </a:solidFill>
        <a:scene3d>
          <a:camera prst="perspectiveRelaxedModerately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es-EC" dirty="0" smtClean="0"/>
            <a:t>Materiales para el aspecto practico</a:t>
          </a:r>
          <a:endParaRPr lang="es-EC" dirty="0"/>
        </a:p>
      </dgm:t>
    </dgm:pt>
    <dgm:pt modelId="{09BDE4C7-205A-4733-BB2B-EC04061FBFC8}" type="parTrans" cxnId="{D80D8713-1015-4D2D-8485-8FE55CF79079}">
      <dgm:prSet/>
      <dgm:spPr/>
      <dgm:t>
        <a:bodyPr/>
        <a:lstStyle/>
        <a:p>
          <a:endParaRPr lang="es-EC"/>
        </a:p>
      </dgm:t>
    </dgm:pt>
    <dgm:pt modelId="{A4EF008F-4E49-468A-A89A-76205457A3E6}" type="sibTrans" cxnId="{D80D8713-1015-4D2D-8485-8FE55CF79079}">
      <dgm:prSet/>
      <dgm:spPr/>
      <dgm:t>
        <a:bodyPr/>
        <a:lstStyle/>
        <a:p>
          <a:endParaRPr lang="es-EC"/>
        </a:p>
      </dgm:t>
    </dgm:pt>
    <dgm:pt modelId="{FF3A2ACC-B4CC-4AF3-8B70-B843817834C0}">
      <dgm:prSet phldrT="[Texto]"/>
      <dgm:spPr>
        <a:solidFill>
          <a:schemeClr val="accent6">
            <a:lumMod val="75000"/>
            <a:alpha val="90000"/>
          </a:schemeClr>
        </a:solidFill>
        <a:ln>
          <a:noFill/>
        </a:ln>
        <a:scene3d>
          <a:camera prst="perspectiveRelaxedModerately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es-EC" dirty="0" smtClean="0"/>
            <a:t>Reproducción de la Guía</a:t>
          </a:r>
          <a:endParaRPr lang="es-EC" dirty="0"/>
        </a:p>
      </dgm:t>
    </dgm:pt>
    <dgm:pt modelId="{FB4D8B67-706A-4285-B0A2-52B4EC46FF52}" type="parTrans" cxnId="{881BAFC1-D326-4050-B72E-7ACD42323C2F}">
      <dgm:prSet/>
      <dgm:spPr/>
      <dgm:t>
        <a:bodyPr/>
        <a:lstStyle/>
        <a:p>
          <a:endParaRPr lang="es-EC"/>
        </a:p>
      </dgm:t>
    </dgm:pt>
    <dgm:pt modelId="{C3FA94DE-97F7-4EC0-B60F-1878656C043B}" type="sibTrans" cxnId="{881BAFC1-D326-4050-B72E-7ACD42323C2F}">
      <dgm:prSet/>
      <dgm:spPr/>
      <dgm:t>
        <a:bodyPr/>
        <a:lstStyle/>
        <a:p>
          <a:endParaRPr lang="es-EC"/>
        </a:p>
      </dgm:t>
    </dgm:pt>
    <dgm:pt modelId="{5B04EAC3-2155-4D26-8AA8-47DE1AA7388D}">
      <dgm:prSet phldrT="[Texto]"/>
      <dgm:spPr>
        <a:solidFill>
          <a:schemeClr val="accent6">
            <a:lumMod val="75000"/>
            <a:alpha val="9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  <a:scene3d>
          <a:camera prst="perspectiveRelaxedModerately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es-EC" dirty="0" smtClean="0"/>
            <a:t>Instructores</a:t>
          </a:r>
          <a:endParaRPr lang="es-EC" dirty="0"/>
        </a:p>
      </dgm:t>
    </dgm:pt>
    <dgm:pt modelId="{1BCFE474-6941-469C-A59F-94ED47816FC7}" type="parTrans" cxnId="{2F82E481-8145-434F-897A-4328289CB8FE}">
      <dgm:prSet/>
      <dgm:spPr/>
      <dgm:t>
        <a:bodyPr/>
        <a:lstStyle/>
        <a:p>
          <a:endParaRPr lang="es-EC"/>
        </a:p>
      </dgm:t>
    </dgm:pt>
    <dgm:pt modelId="{3E45D523-DDC3-4B2E-91AB-263D2379EE62}" type="sibTrans" cxnId="{2F82E481-8145-434F-897A-4328289CB8FE}">
      <dgm:prSet/>
      <dgm:spPr/>
      <dgm:t>
        <a:bodyPr/>
        <a:lstStyle/>
        <a:p>
          <a:endParaRPr lang="es-EC"/>
        </a:p>
      </dgm:t>
    </dgm:pt>
    <dgm:pt modelId="{6C828112-ED24-4185-84A8-6DF6A6D70C98}" type="pres">
      <dgm:prSet presAssocID="{8F6DCEEA-5401-4755-A0F2-56D8E8B8A80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B392C8E-746C-4B26-98DA-EDEB5B3815CA}" type="pres">
      <dgm:prSet presAssocID="{FA27CF85-811F-4CB3-BA70-BBCC05EEED5A}" presName="parentLin" presStyleCnt="0"/>
      <dgm:spPr>
        <a:sp3d>
          <a:bevelT w="101600" prst="riblet"/>
        </a:sp3d>
      </dgm:spPr>
      <dgm:t>
        <a:bodyPr/>
        <a:lstStyle/>
        <a:p>
          <a:endParaRPr lang="es-EC"/>
        </a:p>
      </dgm:t>
    </dgm:pt>
    <dgm:pt modelId="{36EE7F1F-3B9B-4EA1-8FCE-C65CD0B85C50}" type="pres">
      <dgm:prSet presAssocID="{FA27CF85-811F-4CB3-BA70-BBCC05EEED5A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54C15177-C5EA-4F86-8CED-77824420BF37}" type="pres">
      <dgm:prSet presAssocID="{FA27CF85-811F-4CB3-BA70-BBCC05EEED5A}" presName="parentText" presStyleLbl="node1" presStyleIdx="0" presStyleCnt="3" custLinFactNeighborX="2262" custLinFactNeighborY="-498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57A554B-10FD-44A6-BCEB-5FA1FA2792FE}" type="pres">
      <dgm:prSet presAssocID="{FA27CF85-811F-4CB3-BA70-BBCC05EEED5A}" presName="negativeSpace" presStyleCnt="0"/>
      <dgm:spPr>
        <a:sp3d>
          <a:bevelT w="101600" prst="riblet"/>
        </a:sp3d>
      </dgm:spPr>
      <dgm:t>
        <a:bodyPr/>
        <a:lstStyle/>
        <a:p>
          <a:endParaRPr lang="es-EC"/>
        </a:p>
      </dgm:t>
    </dgm:pt>
    <dgm:pt modelId="{9DF59B6B-9642-41C7-902D-7F8961E4D61C}" type="pres">
      <dgm:prSet presAssocID="{FA27CF85-811F-4CB3-BA70-BBCC05EEED5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700F07C-60BD-4FD7-BD05-C33FF7407CF8}" type="pres">
      <dgm:prSet presAssocID="{8EA97428-5D88-46CB-A54A-9662203983AA}" presName="spaceBetweenRectangles" presStyleCnt="0"/>
      <dgm:spPr>
        <a:sp3d>
          <a:bevelT w="101600" prst="riblet"/>
        </a:sp3d>
      </dgm:spPr>
      <dgm:t>
        <a:bodyPr/>
        <a:lstStyle/>
        <a:p>
          <a:endParaRPr lang="es-EC"/>
        </a:p>
      </dgm:t>
    </dgm:pt>
    <dgm:pt modelId="{57CF4043-0BC4-4308-9CE4-4AC5C67576C2}" type="pres">
      <dgm:prSet presAssocID="{0A4AB670-9299-47A8-A632-6E1A82DDA1AA}" presName="parentLin" presStyleCnt="0"/>
      <dgm:spPr>
        <a:sp3d>
          <a:bevelT w="101600" prst="riblet"/>
        </a:sp3d>
      </dgm:spPr>
      <dgm:t>
        <a:bodyPr/>
        <a:lstStyle/>
        <a:p>
          <a:endParaRPr lang="es-EC"/>
        </a:p>
      </dgm:t>
    </dgm:pt>
    <dgm:pt modelId="{0DC99AF9-97E1-43A8-A13D-81A6CEE7775D}" type="pres">
      <dgm:prSet presAssocID="{0A4AB670-9299-47A8-A632-6E1A82DDA1AA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0FB735D6-A2F7-40C6-864E-ACF378C29495}" type="pres">
      <dgm:prSet presAssocID="{0A4AB670-9299-47A8-A632-6E1A82DDA1A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7FC3E32-B911-4E97-9E76-C955DA6EA906}" type="pres">
      <dgm:prSet presAssocID="{0A4AB670-9299-47A8-A632-6E1A82DDA1AA}" presName="negativeSpace" presStyleCnt="0"/>
      <dgm:spPr>
        <a:sp3d>
          <a:bevelT w="101600" prst="riblet"/>
        </a:sp3d>
      </dgm:spPr>
      <dgm:t>
        <a:bodyPr/>
        <a:lstStyle/>
        <a:p>
          <a:endParaRPr lang="es-EC"/>
        </a:p>
      </dgm:t>
    </dgm:pt>
    <dgm:pt modelId="{2F6A3998-2424-4788-BF68-551F93700D79}" type="pres">
      <dgm:prSet presAssocID="{0A4AB670-9299-47A8-A632-6E1A82DDA1A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2361401-3A27-4C31-BDC6-1A196FD3E70F}" type="pres">
      <dgm:prSet presAssocID="{C22FBA4F-5771-47C3-9051-57BC2360A6A2}" presName="spaceBetweenRectangles" presStyleCnt="0"/>
      <dgm:spPr>
        <a:sp3d>
          <a:bevelT w="101600" prst="riblet"/>
        </a:sp3d>
      </dgm:spPr>
      <dgm:t>
        <a:bodyPr/>
        <a:lstStyle/>
        <a:p>
          <a:endParaRPr lang="es-EC"/>
        </a:p>
      </dgm:t>
    </dgm:pt>
    <dgm:pt modelId="{1A755E5D-052C-48FB-9DF5-611564803BF1}" type="pres">
      <dgm:prSet presAssocID="{59257B57-428A-4428-B070-C67185E1FB0E}" presName="parentLin" presStyleCnt="0"/>
      <dgm:spPr>
        <a:sp3d>
          <a:bevelT w="101600" prst="riblet"/>
        </a:sp3d>
      </dgm:spPr>
      <dgm:t>
        <a:bodyPr/>
        <a:lstStyle/>
        <a:p>
          <a:endParaRPr lang="es-EC"/>
        </a:p>
      </dgm:t>
    </dgm:pt>
    <dgm:pt modelId="{F75AA4F8-F495-44AD-938F-A0603B53F7CA}" type="pres">
      <dgm:prSet presAssocID="{59257B57-428A-4428-B070-C67185E1FB0E}" presName="parentLeftMargin" presStyleLbl="node1" presStyleIdx="1" presStyleCnt="3"/>
      <dgm:spPr/>
      <dgm:t>
        <a:bodyPr/>
        <a:lstStyle/>
        <a:p>
          <a:endParaRPr lang="es-EC"/>
        </a:p>
      </dgm:t>
    </dgm:pt>
    <dgm:pt modelId="{842A7DBF-2A64-4CF5-B063-8643CE4B99BC}" type="pres">
      <dgm:prSet presAssocID="{59257B57-428A-4428-B070-C67185E1FB0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567EA18-F0E3-4C3E-8A4F-B7888B6F1286}" type="pres">
      <dgm:prSet presAssocID="{59257B57-428A-4428-B070-C67185E1FB0E}" presName="negativeSpace" presStyleCnt="0"/>
      <dgm:spPr>
        <a:sp3d>
          <a:bevelT w="101600" prst="riblet"/>
        </a:sp3d>
      </dgm:spPr>
      <dgm:t>
        <a:bodyPr/>
        <a:lstStyle/>
        <a:p>
          <a:endParaRPr lang="es-EC"/>
        </a:p>
      </dgm:t>
    </dgm:pt>
    <dgm:pt modelId="{5D12B23A-8910-49D7-AA63-9EAE4AF8B7A1}" type="pres">
      <dgm:prSet presAssocID="{59257B57-428A-4428-B070-C67185E1FB0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5EC2355-A525-4C77-8C3B-2E1DC88592B6}" type="presOf" srcId="{8F6DCEEA-5401-4755-A0F2-56D8E8B8A805}" destId="{6C828112-ED24-4185-84A8-6DF6A6D70C98}" srcOrd="0" destOrd="0" presId="urn:microsoft.com/office/officeart/2005/8/layout/list1"/>
    <dgm:cxn modelId="{0E0BADD3-1990-449E-BD5E-D9D6E48E7573}" type="presOf" srcId="{5B04EAC3-2155-4D26-8AA8-47DE1AA7388D}" destId="{5D12B23A-8910-49D7-AA63-9EAE4AF8B7A1}" srcOrd="0" destOrd="0" presId="urn:microsoft.com/office/officeart/2005/8/layout/list1"/>
    <dgm:cxn modelId="{EEA86C2E-3A54-4450-B1C8-0A86E02D343F}" srcId="{8F6DCEEA-5401-4755-A0F2-56D8E8B8A805}" destId="{FA27CF85-811F-4CB3-BA70-BBCC05EEED5A}" srcOrd="0" destOrd="0" parTransId="{DE903D16-6BC9-4E31-8CA6-01E5D1E3FE7A}" sibTransId="{8EA97428-5D88-46CB-A54A-9662203983AA}"/>
    <dgm:cxn modelId="{C7F9C735-931C-486E-8E20-9E73477D5FED}" srcId="{FA27CF85-811F-4CB3-BA70-BBCC05EEED5A}" destId="{7BCF6ECF-1DC1-4872-8B17-7234E36BC2F3}" srcOrd="1" destOrd="0" parTransId="{DF0D2020-8F48-45C6-A654-8610CB81BD7C}" sibTransId="{AC28A7EF-65F7-4628-9429-E974C7D858FC}"/>
    <dgm:cxn modelId="{DB9DA27B-6EC9-4066-8AB0-F83A494570C4}" type="presOf" srcId="{0A4AB670-9299-47A8-A632-6E1A82DDA1AA}" destId="{0FB735D6-A2F7-40C6-864E-ACF378C29495}" srcOrd="1" destOrd="0" presId="urn:microsoft.com/office/officeart/2005/8/layout/list1"/>
    <dgm:cxn modelId="{2F82E481-8145-434F-897A-4328289CB8FE}" srcId="{59257B57-428A-4428-B070-C67185E1FB0E}" destId="{5B04EAC3-2155-4D26-8AA8-47DE1AA7388D}" srcOrd="0" destOrd="0" parTransId="{1BCFE474-6941-469C-A59F-94ED47816FC7}" sibTransId="{3E45D523-DDC3-4B2E-91AB-263D2379EE62}"/>
    <dgm:cxn modelId="{8B49FC8A-0377-4A60-9393-A35B9CC25FB2}" type="presOf" srcId="{722F0286-35E5-47D1-BA87-3EC8E66B24BB}" destId="{9DF59B6B-9642-41C7-902D-7F8961E4D61C}" srcOrd="0" destOrd="0" presId="urn:microsoft.com/office/officeart/2005/8/layout/list1"/>
    <dgm:cxn modelId="{389D2D58-BE34-40AF-951B-42BFAE265E10}" type="presOf" srcId="{59257B57-428A-4428-B070-C67185E1FB0E}" destId="{842A7DBF-2A64-4CF5-B063-8643CE4B99BC}" srcOrd="1" destOrd="0" presId="urn:microsoft.com/office/officeart/2005/8/layout/list1"/>
    <dgm:cxn modelId="{FCC704E6-5C0A-4D6F-924B-526025B1ED7A}" srcId="{8F6DCEEA-5401-4755-A0F2-56D8E8B8A805}" destId="{0A4AB670-9299-47A8-A632-6E1A82DDA1AA}" srcOrd="1" destOrd="0" parTransId="{590D9CFD-844F-4C3A-895A-1B8F8A6EF624}" sibTransId="{C22FBA4F-5771-47C3-9051-57BC2360A6A2}"/>
    <dgm:cxn modelId="{8AF32CA5-09F8-47B3-BF1D-4EBF61615C70}" type="presOf" srcId="{0A4AB670-9299-47A8-A632-6E1A82DDA1AA}" destId="{0DC99AF9-97E1-43A8-A13D-81A6CEE7775D}" srcOrd="0" destOrd="0" presId="urn:microsoft.com/office/officeart/2005/8/layout/list1"/>
    <dgm:cxn modelId="{EF803341-7F8B-4F38-AD47-C74946E059EE}" srcId="{FA27CF85-811F-4CB3-BA70-BBCC05EEED5A}" destId="{722F0286-35E5-47D1-BA87-3EC8E66B24BB}" srcOrd="0" destOrd="0" parTransId="{F319323A-EDF3-4C22-9671-62ECDA1EFCCF}" sibTransId="{6ED634F2-BD3D-4089-B077-219DAB2C519F}"/>
    <dgm:cxn modelId="{00A86CF1-4598-4995-9C1D-8FCDB35180AE}" type="presOf" srcId="{FF3A2ACC-B4CC-4AF3-8B70-B843817834C0}" destId="{2F6A3998-2424-4788-BF68-551F93700D79}" srcOrd="0" destOrd="0" presId="urn:microsoft.com/office/officeart/2005/8/layout/list1"/>
    <dgm:cxn modelId="{E86DF406-444C-4C8D-992B-3F111B006D95}" type="presOf" srcId="{FA27CF85-811F-4CB3-BA70-BBCC05EEED5A}" destId="{36EE7F1F-3B9B-4EA1-8FCE-C65CD0B85C50}" srcOrd="0" destOrd="0" presId="urn:microsoft.com/office/officeart/2005/8/layout/list1"/>
    <dgm:cxn modelId="{FDD7B5CC-3550-4DFD-BACF-112464173C9F}" srcId="{8F6DCEEA-5401-4755-A0F2-56D8E8B8A805}" destId="{59257B57-428A-4428-B070-C67185E1FB0E}" srcOrd="2" destOrd="0" parTransId="{33E88A86-AD47-4718-8B7B-04063AB4A165}" sibTransId="{3A470F39-532A-4183-88C0-523EC48169EB}"/>
    <dgm:cxn modelId="{6F32ED4B-4CFE-496E-BA86-700335E4D539}" type="presOf" srcId="{7C338C47-4285-4B53-860A-AE54186A4494}" destId="{9DF59B6B-9642-41C7-902D-7F8961E4D61C}" srcOrd="0" destOrd="2" presId="urn:microsoft.com/office/officeart/2005/8/layout/list1"/>
    <dgm:cxn modelId="{881BAFC1-D326-4050-B72E-7ACD42323C2F}" srcId="{0A4AB670-9299-47A8-A632-6E1A82DDA1AA}" destId="{FF3A2ACC-B4CC-4AF3-8B70-B843817834C0}" srcOrd="0" destOrd="0" parTransId="{FB4D8B67-706A-4285-B0A2-52B4EC46FF52}" sibTransId="{C3FA94DE-97F7-4EC0-B60F-1878656C043B}"/>
    <dgm:cxn modelId="{D89C9346-5019-49E9-BCBA-82358B9FEFB8}" type="presOf" srcId="{7BCF6ECF-1DC1-4872-8B17-7234E36BC2F3}" destId="{9DF59B6B-9642-41C7-902D-7F8961E4D61C}" srcOrd="0" destOrd="1" presId="urn:microsoft.com/office/officeart/2005/8/layout/list1"/>
    <dgm:cxn modelId="{D80D8713-1015-4D2D-8485-8FE55CF79079}" srcId="{FA27CF85-811F-4CB3-BA70-BBCC05EEED5A}" destId="{7C338C47-4285-4B53-860A-AE54186A4494}" srcOrd="2" destOrd="0" parTransId="{09BDE4C7-205A-4733-BB2B-EC04061FBFC8}" sibTransId="{A4EF008F-4E49-468A-A89A-76205457A3E6}"/>
    <dgm:cxn modelId="{5B623836-E972-43B4-B6B9-6C121BD68947}" type="presOf" srcId="{59257B57-428A-4428-B070-C67185E1FB0E}" destId="{F75AA4F8-F495-44AD-938F-A0603B53F7CA}" srcOrd="0" destOrd="0" presId="urn:microsoft.com/office/officeart/2005/8/layout/list1"/>
    <dgm:cxn modelId="{78C37C15-DAA5-4B78-9A4F-83D983BA82C9}" type="presOf" srcId="{FA27CF85-811F-4CB3-BA70-BBCC05EEED5A}" destId="{54C15177-C5EA-4F86-8CED-77824420BF37}" srcOrd="1" destOrd="0" presId="urn:microsoft.com/office/officeart/2005/8/layout/list1"/>
    <dgm:cxn modelId="{AB724CA4-6A8F-42F2-9D60-DEAC66E1CC4D}" type="presParOf" srcId="{6C828112-ED24-4185-84A8-6DF6A6D70C98}" destId="{FB392C8E-746C-4B26-98DA-EDEB5B3815CA}" srcOrd="0" destOrd="0" presId="urn:microsoft.com/office/officeart/2005/8/layout/list1"/>
    <dgm:cxn modelId="{5E47118A-AC7C-42D0-8F1C-16A0B01DC9FB}" type="presParOf" srcId="{FB392C8E-746C-4B26-98DA-EDEB5B3815CA}" destId="{36EE7F1F-3B9B-4EA1-8FCE-C65CD0B85C50}" srcOrd="0" destOrd="0" presId="urn:microsoft.com/office/officeart/2005/8/layout/list1"/>
    <dgm:cxn modelId="{A0F88CCD-983F-4E20-B5B2-F739669CBBEF}" type="presParOf" srcId="{FB392C8E-746C-4B26-98DA-EDEB5B3815CA}" destId="{54C15177-C5EA-4F86-8CED-77824420BF37}" srcOrd="1" destOrd="0" presId="urn:microsoft.com/office/officeart/2005/8/layout/list1"/>
    <dgm:cxn modelId="{CA29CA93-C308-45C6-B60F-FB56DC52E2B2}" type="presParOf" srcId="{6C828112-ED24-4185-84A8-6DF6A6D70C98}" destId="{557A554B-10FD-44A6-BCEB-5FA1FA2792FE}" srcOrd="1" destOrd="0" presId="urn:microsoft.com/office/officeart/2005/8/layout/list1"/>
    <dgm:cxn modelId="{FCD8F9C7-EE80-4BE9-828E-F2668DC7EF40}" type="presParOf" srcId="{6C828112-ED24-4185-84A8-6DF6A6D70C98}" destId="{9DF59B6B-9642-41C7-902D-7F8961E4D61C}" srcOrd="2" destOrd="0" presId="urn:microsoft.com/office/officeart/2005/8/layout/list1"/>
    <dgm:cxn modelId="{D233EB24-A9B5-44A9-9923-03833DFE69AD}" type="presParOf" srcId="{6C828112-ED24-4185-84A8-6DF6A6D70C98}" destId="{A700F07C-60BD-4FD7-BD05-C33FF7407CF8}" srcOrd="3" destOrd="0" presId="urn:microsoft.com/office/officeart/2005/8/layout/list1"/>
    <dgm:cxn modelId="{DA3A0A57-CEB3-40C6-A1AE-E3532D465410}" type="presParOf" srcId="{6C828112-ED24-4185-84A8-6DF6A6D70C98}" destId="{57CF4043-0BC4-4308-9CE4-4AC5C67576C2}" srcOrd="4" destOrd="0" presId="urn:microsoft.com/office/officeart/2005/8/layout/list1"/>
    <dgm:cxn modelId="{0D785A58-0F8F-4822-A07A-2DBDE6CA987E}" type="presParOf" srcId="{57CF4043-0BC4-4308-9CE4-4AC5C67576C2}" destId="{0DC99AF9-97E1-43A8-A13D-81A6CEE7775D}" srcOrd="0" destOrd="0" presId="urn:microsoft.com/office/officeart/2005/8/layout/list1"/>
    <dgm:cxn modelId="{E5DE59EF-4907-4029-B639-B0908ABB26E8}" type="presParOf" srcId="{57CF4043-0BC4-4308-9CE4-4AC5C67576C2}" destId="{0FB735D6-A2F7-40C6-864E-ACF378C29495}" srcOrd="1" destOrd="0" presId="urn:microsoft.com/office/officeart/2005/8/layout/list1"/>
    <dgm:cxn modelId="{F49EC993-6F30-4894-9D43-2D469021594B}" type="presParOf" srcId="{6C828112-ED24-4185-84A8-6DF6A6D70C98}" destId="{E7FC3E32-B911-4E97-9E76-C955DA6EA906}" srcOrd="5" destOrd="0" presId="urn:microsoft.com/office/officeart/2005/8/layout/list1"/>
    <dgm:cxn modelId="{DDF1C7B0-6E56-46EA-AF76-4722FABB8FDF}" type="presParOf" srcId="{6C828112-ED24-4185-84A8-6DF6A6D70C98}" destId="{2F6A3998-2424-4788-BF68-551F93700D79}" srcOrd="6" destOrd="0" presId="urn:microsoft.com/office/officeart/2005/8/layout/list1"/>
    <dgm:cxn modelId="{70BFB9A0-396C-4CB1-8C5C-3615D173C2F0}" type="presParOf" srcId="{6C828112-ED24-4185-84A8-6DF6A6D70C98}" destId="{22361401-3A27-4C31-BDC6-1A196FD3E70F}" srcOrd="7" destOrd="0" presId="urn:microsoft.com/office/officeart/2005/8/layout/list1"/>
    <dgm:cxn modelId="{A77C6FBA-AFAF-4EB2-B27B-A007BBEB6006}" type="presParOf" srcId="{6C828112-ED24-4185-84A8-6DF6A6D70C98}" destId="{1A755E5D-052C-48FB-9DF5-611564803BF1}" srcOrd="8" destOrd="0" presId="urn:microsoft.com/office/officeart/2005/8/layout/list1"/>
    <dgm:cxn modelId="{9755BEEC-BCC5-4EF0-A70A-17AA52CD9ECD}" type="presParOf" srcId="{1A755E5D-052C-48FB-9DF5-611564803BF1}" destId="{F75AA4F8-F495-44AD-938F-A0603B53F7CA}" srcOrd="0" destOrd="0" presId="urn:microsoft.com/office/officeart/2005/8/layout/list1"/>
    <dgm:cxn modelId="{40E5098F-72DD-453B-B227-9A5B0746CFBB}" type="presParOf" srcId="{1A755E5D-052C-48FB-9DF5-611564803BF1}" destId="{842A7DBF-2A64-4CF5-B063-8643CE4B99BC}" srcOrd="1" destOrd="0" presId="urn:microsoft.com/office/officeart/2005/8/layout/list1"/>
    <dgm:cxn modelId="{B6E7BBC1-7B87-4669-A1CA-BE804A72D89B}" type="presParOf" srcId="{6C828112-ED24-4185-84A8-6DF6A6D70C98}" destId="{9567EA18-F0E3-4C3E-8A4F-B7888B6F1286}" srcOrd="9" destOrd="0" presId="urn:microsoft.com/office/officeart/2005/8/layout/list1"/>
    <dgm:cxn modelId="{21A7CB5E-EAB8-47CF-B1BC-31771FFEF38E}" type="presParOf" srcId="{6C828112-ED24-4185-84A8-6DF6A6D70C98}" destId="{5D12B23A-8910-49D7-AA63-9EAE4AF8B7A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EA26FB-157E-4ED5-A0E5-5B150880AD44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>
        <a:scene3d>
          <a:camera prst="perspectiveRight"/>
          <a:lightRig rig="threePt" dir="t"/>
        </a:scene3d>
      </dgm:spPr>
      <dgm:t>
        <a:bodyPr/>
        <a:lstStyle/>
        <a:p>
          <a:endParaRPr lang="es-ES"/>
        </a:p>
      </dgm:t>
    </dgm:pt>
    <dgm:pt modelId="{9AA6D2C7-382C-44F2-B009-DB4C07FBA920}">
      <dgm:prSet phldrT="[Texto]" custT="1"/>
      <dgm:spPr>
        <a:sp3d>
          <a:bevelT w="139700" h="139700" prst="divot"/>
        </a:sp3d>
      </dgm:spPr>
      <dgm:t>
        <a:bodyPr/>
        <a:lstStyle/>
        <a:p>
          <a:r>
            <a:rPr lang="es-ES" sz="2400" b="1" dirty="0" smtClean="0"/>
            <a:t>FORMULACION DEL PROBLEMA</a:t>
          </a:r>
          <a:endParaRPr lang="es-ES" sz="2400" b="1" dirty="0"/>
        </a:p>
      </dgm:t>
    </dgm:pt>
    <dgm:pt modelId="{CC2CCBE3-BDCD-46F4-B6D5-DC8035E8342C}" type="parTrans" cxnId="{7E351616-59AA-45D7-A616-35F27A9C7C40}">
      <dgm:prSet/>
      <dgm:spPr/>
      <dgm:t>
        <a:bodyPr/>
        <a:lstStyle/>
        <a:p>
          <a:endParaRPr lang="es-ES" sz="1600"/>
        </a:p>
      </dgm:t>
    </dgm:pt>
    <dgm:pt modelId="{D8D890C0-7F34-4A2A-9423-8EBA4C68B180}" type="sibTrans" cxnId="{7E351616-59AA-45D7-A616-35F27A9C7C40}">
      <dgm:prSet/>
      <dgm:spPr/>
      <dgm:t>
        <a:bodyPr/>
        <a:lstStyle/>
        <a:p>
          <a:endParaRPr lang="es-ES" sz="1600"/>
        </a:p>
      </dgm:t>
    </dgm:pt>
    <dgm:pt modelId="{15DF8EB3-EFB5-4F13-A06A-B9D91DC1F8F5}">
      <dgm:prSet phldrT="[Texto]" custT="1"/>
      <dgm:spPr>
        <a:solidFill>
          <a:schemeClr val="accent2">
            <a:lumMod val="60000"/>
            <a:lumOff val="40000"/>
            <a:alpha val="90000"/>
          </a:schemeClr>
        </a:solidFill>
        <a:sp3d>
          <a:bevelT w="139700" h="139700" prst="divot"/>
        </a:sp3d>
      </dgm:spPr>
      <dgm:t>
        <a:bodyPr/>
        <a:lstStyle/>
        <a:p>
          <a:r>
            <a:rPr lang="es-EC" sz="2000" b="1" dirty="0" smtClean="0"/>
            <a:t>¿Cuáles son las deficiencias en la materia de armas y tiro en Cuarto Curso dentro de la Escuela Militar en el año del 2010 - 2011? </a:t>
          </a:r>
          <a:endParaRPr lang="es-ES" sz="2000" b="1" dirty="0"/>
        </a:p>
      </dgm:t>
    </dgm:pt>
    <dgm:pt modelId="{95C69390-58A2-438D-A673-C3F8168B473F}" type="parTrans" cxnId="{A700A2C9-7E1C-46B1-B11B-525DE11F85F9}">
      <dgm:prSet/>
      <dgm:spPr/>
      <dgm:t>
        <a:bodyPr/>
        <a:lstStyle/>
        <a:p>
          <a:endParaRPr lang="es-ES" sz="1600"/>
        </a:p>
      </dgm:t>
    </dgm:pt>
    <dgm:pt modelId="{085A23BC-B096-4D84-B9ED-1F78B2E8072B}" type="sibTrans" cxnId="{A700A2C9-7E1C-46B1-B11B-525DE11F85F9}">
      <dgm:prSet/>
      <dgm:spPr/>
      <dgm:t>
        <a:bodyPr/>
        <a:lstStyle/>
        <a:p>
          <a:endParaRPr lang="es-ES" sz="1600"/>
        </a:p>
      </dgm:t>
    </dgm:pt>
    <dgm:pt modelId="{204F5D81-2B5B-4B1F-B124-ED97D9E9FE23}" type="pres">
      <dgm:prSet presAssocID="{E0EA26FB-157E-4ED5-A0E5-5B150880AD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412C7A2-4BA1-4104-BFE9-8F80181A87EA}" type="pres">
      <dgm:prSet presAssocID="{9AA6D2C7-382C-44F2-B009-DB4C07FBA920}" presName="linNode" presStyleCnt="0"/>
      <dgm:spPr>
        <a:sp3d>
          <a:bevelT w="139700" h="139700" prst="divot"/>
        </a:sp3d>
      </dgm:spPr>
      <dgm:t>
        <a:bodyPr/>
        <a:lstStyle/>
        <a:p>
          <a:endParaRPr lang="es-EC"/>
        </a:p>
      </dgm:t>
    </dgm:pt>
    <dgm:pt modelId="{358777D5-0C2C-4319-8CA1-C951C7FEC60D}" type="pres">
      <dgm:prSet presAssocID="{9AA6D2C7-382C-44F2-B009-DB4C07FBA920}" presName="parentText" presStyleLbl="node1" presStyleIdx="0" presStyleCnt="1" custScaleX="85185" custLinFactNeighborY="-6305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2AF325D-31F5-47F7-9F88-910C36E664BE}" type="pres">
      <dgm:prSet presAssocID="{9AA6D2C7-382C-44F2-B009-DB4C07FBA920}" presName="descendantText" presStyleLbl="alignAccFollowNode1" presStyleIdx="0" presStyleCnt="1" custScaleY="11152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700A2C9-7E1C-46B1-B11B-525DE11F85F9}" srcId="{9AA6D2C7-382C-44F2-B009-DB4C07FBA920}" destId="{15DF8EB3-EFB5-4F13-A06A-B9D91DC1F8F5}" srcOrd="0" destOrd="0" parTransId="{95C69390-58A2-438D-A673-C3F8168B473F}" sibTransId="{085A23BC-B096-4D84-B9ED-1F78B2E8072B}"/>
    <dgm:cxn modelId="{41517A6A-F219-4FA7-B594-E4C04FD7F54C}" type="presOf" srcId="{9AA6D2C7-382C-44F2-B009-DB4C07FBA920}" destId="{358777D5-0C2C-4319-8CA1-C951C7FEC60D}" srcOrd="0" destOrd="0" presId="urn:microsoft.com/office/officeart/2005/8/layout/vList5"/>
    <dgm:cxn modelId="{1E44A097-7136-4486-8005-886F7C7BF88E}" type="presOf" srcId="{15DF8EB3-EFB5-4F13-A06A-B9D91DC1F8F5}" destId="{02AF325D-31F5-47F7-9F88-910C36E664BE}" srcOrd="0" destOrd="0" presId="urn:microsoft.com/office/officeart/2005/8/layout/vList5"/>
    <dgm:cxn modelId="{C11CD072-10BE-4414-9B8E-D3A7A65F6E65}" type="presOf" srcId="{E0EA26FB-157E-4ED5-A0E5-5B150880AD44}" destId="{204F5D81-2B5B-4B1F-B124-ED97D9E9FE23}" srcOrd="0" destOrd="0" presId="urn:microsoft.com/office/officeart/2005/8/layout/vList5"/>
    <dgm:cxn modelId="{7E351616-59AA-45D7-A616-35F27A9C7C40}" srcId="{E0EA26FB-157E-4ED5-A0E5-5B150880AD44}" destId="{9AA6D2C7-382C-44F2-B009-DB4C07FBA920}" srcOrd="0" destOrd="0" parTransId="{CC2CCBE3-BDCD-46F4-B6D5-DC8035E8342C}" sibTransId="{D8D890C0-7F34-4A2A-9423-8EBA4C68B180}"/>
    <dgm:cxn modelId="{69B708B6-3919-4F64-9843-4FC5F52F0625}" type="presParOf" srcId="{204F5D81-2B5B-4B1F-B124-ED97D9E9FE23}" destId="{1412C7A2-4BA1-4104-BFE9-8F80181A87EA}" srcOrd="0" destOrd="0" presId="urn:microsoft.com/office/officeart/2005/8/layout/vList5"/>
    <dgm:cxn modelId="{E163843A-7BA3-4323-ADA0-EF11B620FE3E}" type="presParOf" srcId="{1412C7A2-4BA1-4104-BFE9-8F80181A87EA}" destId="{358777D5-0C2C-4319-8CA1-C951C7FEC60D}" srcOrd="0" destOrd="0" presId="urn:microsoft.com/office/officeart/2005/8/layout/vList5"/>
    <dgm:cxn modelId="{C14B2E9C-6F32-4E1E-BADE-C68B832A9E6F}" type="presParOf" srcId="{1412C7A2-4BA1-4104-BFE9-8F80181A87EA}" destId="{02AF325D-31F5-47F7-9F88-910C36E664B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EA26FB-157E-4ED5-A0E5-5B150880AD44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>
        <a:scene3d>
          <a:camera prst="perspectiveRight"/>
          <a:lightRig rig="threePt" dir="t"/>
        </a:scene3d>
      </dgm:spPr>
      <dgm:t>
        <a:bodyPr/>
        <a:lstStyle/>
        <a:p>
          <a:endParaRPr lang="es-ES"/>
        </a:p>
      </dgm:t>
    </dgm:pt>
    <dgm:pt modelId="{79496470-2C47-438B-8500-F73C5B4874A5}">
      <dgm:prSet phldrT="[Texto]" custT="1"/>
      <dgm:spPr/>
      <dgm:t>
        <a:bodyPr/>
        <a:lstStyle/>
        <a:p>
          <a:r>
            <a:rPr lang="es-ES" sz="2400" b="1" dirty="0" smtClean="0"/>
            <a:t>DELIMITACION ESPACIAL</a:t>
          </a:r>
          <a:endParaRPr lang="es-ES" sz="2400" b="1" dirty="0"/>
        </a:p>
      </dgm:t>
    </dgm:pt>
    <dgm:pt modelId="{2B10F24D-27CD-4E25-8163-E8B069A0215D}" type="parTrans" cxnId="{26474D07-BC36-4ADF-8EAC-047129367877}">
      <dgm:prSet/>
      <dgm:spPr/>
      <dgm:t>
        <a:bodyPr/>
        <a:lstStyle/>
        <a:p>
          <a:endParaRPr lang="es-ES" sz="1600"/>
        </a:p>
      </dgm:t>
    </dgm:pt>
    <dgm:pt modelId="{401B9463-28A8-4F30-8550-A35D4C886587}" type="sibTrans" cxnId="{26474D07-BC36-4ADF-8EAC-047129367877}">
      <dgm:prSet/>
      <dgm:spPr/>
      <dgm:t>
        <a:bodyPr/>
        <a:lstStyle/>
        <a:p>
          <a:endParaRPr lang="es-ES" sz="1600"/>
        </a:p>
      </dgm:t>
    </dgm:pt>
    <dgm:pt modelId="{7BCBD187-8DBE-4358-B06E-8ADE2551360E}">
      <dgm:prSet phldrT="[Texto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C" sz="2400" b="1" dirty="0" smtClean="0"/>
            <a:t>Escuela Superior Militar “Eloy Alfaro”</a:t>
          </a:r>
          <a:endParaRPr lang="es-ES" sz="2400" b="1" dirty="0"/>
        </a:p>
      </dgm:t>
    </dgm:pt>
    <dgm:pt modelId="{34AEBE71-E846-4759-A33F-D749EC9291D5}" type="parTrans" cxnId="{543B1FB1-EF29-469B-B412-2CDE9475F55D}">
      <dgm:prSet/>
      <dgm:spPr/>
      <dgm:t>
        <a:bodyPr/>
        <a:lstStyle/>
        <a:p>
          <a:endParaRPr lang="es-ES" sz="1600"/>
        </a:p>
      </dgm:t>
    </dgm:pt>
    <dgm:pt modelId="{733AB364-8536-4668-AB55-4C11D340FD52}" type="sibTrans" cxnId="{543B1FB1-EF29-469B-B412-2CDE9475F55D}">
      <dgm:prSet/>
      <dgm:spPr/>
      <dgm:t>
        <a:bodyPr/>
        <a:lstStyle/>
        <a:p>
          <a:endParaRPr lang="es-ES" sz="1600"/>
        </a:p>
      </dgm:t>
    </dgm:pt>
    <dgm:pt modelId="{204F5D81-2B5B-4B1F-B124-ED97D9E9FE23}" type="pres">
      <dgm:prSet presAssocID="{E0EA26FB-157E-4ED5-A0E5-5B150880AD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4448E64-9F92-44B9-8D87-B833B799F6B3}" type="pres">
      <dgm:prSet presAssocID="{79496470-2C47-438B-8500-F73C5B4874A5}" presName="linNode" presStyleCnt="0"/>
      <dgm:spPr/>
      <dgm:t>
        <a:bodyPr/>
        <a:lstStyle/>
        <a:p>
          <a:endParaRPr lang="es-EC"/>
        </a:p>
      </dgm:t>
    </dgm:pt>
    <dgm:pt modelId="{65BC342C-D607-4FBF-A1BE-550070CA9B14}" type="pres">
      <dgm:prSet presAssocID="{79496470-2C47-438B-8500-F73C5B4874A5}" presName="parentText" presStyleLbl="node1" presStyleIdx="0" presStyleCnt="1" custScaleX="7989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AC690C0-F488-447F-80FE-7B34E5E8D445}" type="pres">
      <dgm:prSet presAssocID="{79496470-2C47-438B-8500-F73C5B4874A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BCCD2F6-419B-41D7-AC79-0735DAF49A82}" type="presOf" srcId="{79496470-2C47-438B-8500-F73C5B4874A5}" destId="{65BC342C-D607-4FBF-A1BE-550070CA9B14}" srcOrd="0" destOrd="0" presId="urn:microsoft.com/office/officeart/2005/8/layout/vList5"/>
    <dgm:cxn modelId="{5F3C0816-84C0-4FD6-8ECE-89377E6FBE38}" type="presOf" srcId="{7BCBD187-8DBE-4358-B06E-8ADE2551360E}" destId="{EAC690C0-F488-447F-80FE-7B34E5E8D445}" srcOrd="0" destOrd="0" presId="urn:microsoft.com/office/officeart/2005/8/layout/vList5"/>
    <dgm:cxn modelId="{26474D07-BC36-4ADF-8EAC-047129367877}" srcId="{E0EA26FB-157E-4ED5-A0E5-5B150880AD44}" destId="{79496470-2C47-438B-8500-F73C5B4874A5}" srcOrd="0" destOrd="0" parTransId="{2B10F24D-27CD-4E25-8163-E8B069A0215D}" sibTransId="{401B9463-28A8-4F30-8550-A35D4C886587}"/>
    <dgm:cxn modelId="{6EBB45DA-689E-4614-A8EA-C9F6CE012EF6}" type="presOf" srcId="{E0EA26FB-157E-4ED5-A0E5-5B150880AD44}" destId="{204F5D81-2B5B-4B1F-B124-ED97D9E9FE23}" srcOrd="0" destOrd="0" presId="urn:microsoft.com/office/officeart/2005/8/layout/vList5"/>
    <dgm:cxn modelId="{543B1FB1-EF29-469B-B412-2CDE9475F55D}" srcId="{79496470-2C47-438B-8500-F73C5B4874A5}" destId="{7BCBD187-8DBE-4358-B06E-8ADE2551360E}" srcOrd="0" destOrd="0" parTransId="{34AEBE71-E846-4759-A33F-D749EC9291D5}" sibTransId="{733AB364-8536-4668-AB55-4C11D340FD52}"/>
    <dgm:cxn modelId="{571BFFB1-F95C-4B7E-AC3E-2702F9C4D370}" type="presParOf" srcId="{204F5D81-2B5B-4B1F-B124-ED97D9E9FE23}" destId="{24448E64-9F92-44B9-8D87-B833B799F6B3}" srcOrd="0" destOrd="0" presId="urn:microsoft.com/office/officeart/2005/8/layout/vList5"/>
    <dgm:cxn modelId="{CD291FDF-15C1-40E3-A5C2-EB9C03E99DC7}" type="presParOf" srcId="{24448E64-9F92-44B9-8D87-B833B799F6B3}" destId="{65BC342C-D607-4FBF-A1BE-550070CA9B14}" srcOrd="0" destOrd="0" presId="urn:microsoft.com/office/officeart/2005/8/layout/vList5"/>
    <dgm:cxn modelId="{2D7709AF-F612-4086-8C12-9D8CB96D2165}" type="presParOf" srcId="{24448E64-9F92-44B9-8D87-B833B799F6B3}" destId="{EAC690C0-F488-447F-80FE-7B34E5E8D44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EA26FB-157E-4ED5-A0E5-5B150880AD44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>
        <a:scene3d>
          <a:camera prst="perspectiveRight"/>
          <a:lightRig rig="threePt" dir="t"/>
        </a:scene3d>
      </dgm:spPr>
      <dgm:t>
        <a:bodyPr/>
        <a:lstStyle/>
        <a:p>
          <a:endParaRPr lang="es-ES"/>
        </a:p>
      </dgm:t>
    </dgm:pt>
    <dgm:pt modelId="{C7A27AF7-5906-4F5D-AEF1-4B1BDFFEAD15}">
      <dgm:prSet phldrT="[Texto]" custT="1"/>
      <dgm:spPr/>
      <dgm:t>
        <a:bodyPr/>
        <a:lstStyle/>
        <a:p>
          <a:r>
            <a:rPr lang="es-ES" sz="2400" b="1" dirty="0" smtClean="0"/>
            <a:t>DELIMITACION TEMPORAL</a:t>
          </a:r>
          <a:endParaRPr lang="es-ES" sz="2400" b="1" dirty="0"/>
        </a:p>
      </dgm:t>
    </dgm:pt>
    <dgm:pt modelId="{59EDA1E5-431F-4AB8-BEE8-A92CA1E35028}" type="parTrans" cxnId="{322C1599-D779-4F48-93F8-8D892C56C8E4}">
      <dgm:prSet/>
      <dgm:spPr/>
      <dgm:t>
        <a:bodyPr/>
        <a:lstStyle/>
        <a:p>
          <a:endParaRPr lang="es-ES" sz="1600"/>
        </a:p>
      </dgm:t>
    </dgm:pt>
    <dgm:pt modelId="{77C925D2-65B9-4ED6-A036-25B4B604DE5F}" type="sibTrans" cxnId="{322C1599-D779-4F48-93F8-8D892C56C8E4}">
      <dgm:prSet/>
      <dgm:spPr/>
      <dgm:t>
        <a:bodyPr/>
        <a:lstStyle/>
        <a:p>
          <a:endParaRPr lang="es-ES" sz="1600"/>
        </a:p>
      </dgm:t>
    </dgm:pt>
    <dgm:pt modelId="{EB6329F9-F3DD-4D85-B888-5AB680DF88C1}">
      <dgm:prSet phldrT="[Texto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C" sz="2400" b="1" dirty="0" smtClean="0"/>
            <a:t>Año lectivo 2010- 2011 </a:t>
          </a:r>
          <a:endParaRPr lang="es-ES" sz="2400" b="1" dirty="0"/>
        </a:p>
      </dgm:t>
    </dgm:pt>
    <dgm:pt modelId="{FC65F7BC-87E9-46D8-890D-F5A89490CC99}" type="parTrans" cxnId="{3BDCBB16-84CD-4B9A-8BD6-7621A1F6004F}">
      <dgm:prSet/>
      <dgm:spPr/>
      <dgm:t>
        <a:bodyPr/>
        <a:lstStyle/>
        <a:p>
          <a:endParaRPr lang="es-ES" sz="1600"/>
        </a:p>
      </dgm:t>
    </dgm:pt>
    <dgm:pt modelId="{FBA1D294-EC88-4ECD-8277-1F794CCB01B6}" type="sibTrans" cxnId="{3BDCBB16-84CD-4B9A-8BD6-7621A1F6004F}">
      <dgm:prSet/>
      <dgm:spPr/>
      <dgm:t>
        <a:bodyPr/>
        <a:lstStyle/>
        <a:p>
          <a:endParaRPr lang="es-ES" sz="1600"/>
        </a:p>
      </dgm:t>
    </dgm:pt>
    <dgm:pt modelId="{204F5D81-2B5B-4B1F-B124-ED97D9E9FE23}" type="pres">
      <dgm:prSet presAssocID="{E0EA26FB-157E-4ED5-A0E5-5B150880AD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A4AEBF83-3075-4AEF-9123-E13F2C17B10F}" type="pres">
      <dgm:prSet presAssocID="{C7A27AF7-5906-4F5D-AEF1-4B1BDFFEAD15}" presName="linNode" presStyleCnt="0"/>
      <dgm:spPr/>
      <dgm:t>
        <a:bodyPr/>
        <a:lstStyle/>
        <a:p>
          <a:endParaRPr lang="es-EC"/>
        </a:p>
      </dgm:t>
    </dgm:pt>
    <dgm:pt modelId="{711CA01D-5738-45B0-AE17-96D5F5B17ECC}" type="pres">
      <dgm:prSet presAssocID="{C7A27AF7-5906-4F5D-AEF1-4B1BDFFEAD15}" presName="parentText" presStyleLbl="node1" presStyleIdx="0" presStyleCnt="1" custScaleX="79894" custScaleY="78948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5FA4050-7245-49B3-9904-918EE71A0F13}" type="pres">
      <dgm:prSet presAssocID="{C7A27AF7-5906-4F5D-AEF1-4B1BDFFEAD15}" presName="descendantText" presStyleLbl="alignAccFollowNode1" presStyleIdx="0" presStyleCnt="1" custScaleY="8552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70716BE-92A7-4499-84FD-05B78DB24D94}" type="presOf" srcId="{C7A27AF7-5906-4F5D-AEF1-4B1BDFFEAD15}" destId="{711CA01D-5738-45B0-AE17-96D5F5B17ECC}" srcOrd="0" destOrd="0" presId="urn:microsoft.com/office/officeart/2005/8/layout/vList5"/>
    <dgm:cxn modelId="{3BDCBB16-84CD-4B9A-8BD6-7621A1F6004F}" srcId="{C7A27AF7-5906-4F5D-AEF1-4B1BDFFEAD15}" destId="{EB6329F9-F3DD-4D85-B888-5AB680DF88C1}" srcOrd="0" destOrd="0" parTransId="{FC65F7BC-87E9-46D8-890D-F5A89490CC99}" sibTransId="{FBA1D294-EC88-4ECD-8277-1F794CCB01B6}"/>
    <dgm:cxn modelId="{7E4CBA5F-9896-48BA-910E-0B8682EACA1A}" type="presOf" srcId="{E0EA26FB-157E-4ED5-A0E5-5B150880AD44}" destId="{204F5D81-2B5B-4B1F-B124-ED97D9E9FE23}" srcOrd="0" destOrd="0" presId="urn:microsoft.com/office/officeart/2005/8/layout/vList5"/>
    <dgm:cxn modelId="{213BAF70-A079-445B-835D-EF757399A439}" type="presOf" srcId="{EB6329F9-F3DD-4D85-B888-5AB680DF88C1}" destId="{F5FA4050-7245-49B3-9904-918EE71A0F13}" srcOrd="0" destOrd="0" presId="urn:microsoft.com/office/officeart/2005/8/layout/vList5"/>
    <dgm:cxn modelId="{322C1599-D779-4F48-93F8-8D892C56C8E4}" srcId="{E0EA26FB-157E-4ED5-A0E5-5B150880AD44}" destId="{C7A27AF7-5906-4F5D-AEF1-4B1BDFFEAD15}" srcOrd="0" destOrd="0" parTransId="{59EDA1E5-431F-4AB8-BEE8-A92CA1E35028}" sibTransId="{77C925D2-65B9-4ED6-A036-25B4B604DE5F}"/>
    <dgm:cxn modelId="{FF43B2FC-9B84-41DF-BAE7-C2DDB7931F49}" type="presParOf" srcId="{204F5D81-2B5B-4B1F-B124-ED97D9E9FE23}" destId="{A4AEBF83-3075-4AEF-9123-E13F2C17B10F}" srcOrd="0" destOrd="0" presId="urn:microsoft.com/office/officeart/2005/8/layout/vList5"/>
    <dgm:cxn modelId="{204F9049-9777-4CFC-B803-327AFCE7CC24}" type="presParOf" srcId="{A4AEBF83-3075-4AEF-9123-E13F2C17B10F}" destId="{711CA01D-5738-45B0-AE17-96D5F5B17ECC}" srcOrd="0" destOrd="0" presId="urn:microsoft.com/office/officeart/2005/8/layout/vList5"/>
    <dgm:cxn modelId="{DD06F76C-F73D-49BC-B05C-8C34C588428E}" type="presParOf" srcId="{A4AEBF83-3075-4AEF-9123-E13F2C17B10F}" destId="{F5FA4050-7245-49B3-9904-918EE71A0F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F88FA4-170D-423F-AC06-B2F48D75296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RelaxedModerately"/>
          <a:lightRig rig="threePt" dir="t"/>
        </a:scene3d>
      </dgm:spPr>
      <dgm:t>
        <a:bodyPr/>
        <a:lstStyle/>
        <a:p>
          <a:endParaRPr lang="es-ES"/>
        </a:p>
      </dgm:t>
    </dgm:pt>
    <dgm:pt modelId="{D1B0B679-FE4B-47D8-8EF1-8F5B34D0B8A4}">
      <dgm:prSet phldrT="[Texto]"/>
      <dgm:spPr>
        <a:solidFill>
          <a:schemeClr val="tx2">
            <a:lumMod val="40000"/>
            <a:lumOff val="60000"/>
          </a:schemeClr>
        </a:solidFill>
        <a:sp3d>
          <a:bevelT w="101600" prst="riblet"/>
        </a:sp3d>
      </dgm:spPr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OBJETIVO GENERAL</a:t>
          </a:r>
          <a:endParaRPr lang="es-ES" b="1" dirty="0">
            <a:solidFill>
              <a:schemeClr val="tx1"/>
            </a:solidFill>
          </a:endParaRPr>
        </a:p>
      </dgm:t>
    </dgm:pt>
    <dgm:pt modelId="{C3BC88C1-8463-4E45-AB37-8854AA5C8243}" type="parTrans" cxnId="{F85F8E35-CAB4-4591-A8A2-E5DF41886890}">
      <dgm:prSet/>
      <dgm:spPr/>
      <dgm:t>
        <a:bodyPr/>
        <a:lstStyle/>
        <a:p>
          <a:endParaRPr lang="es-ES"/>
        </a:p>
      </dgm:t>
    </dgm:pt>
    <dgm:pt modelId="{B3293E85-1E67-46CB-A984-72E6C4C95646}" type="sibTrans" cxnId="{F85F8E35-CAB4-4591-A8A2-E5DF41886890}">
      <dgm:prSet/>
      <dgm:spPr/>
      <dgm:t>
        <a:bodyPr/>
        <a:lstStyle/>
        <a:p>
          <a:endParaRPr lang="es-ES"/>
        </a:p>
      </dgm:t>
    </dgm:pt>
    <dgm:pt modelId="{6954F3A4-7F7E-4D37-BDC3-E1284D738D75}">
      <dgm:prSet phldrT="[Texto]"/>
      <dgm:spPr>
        <a:solidFill>
          <a:srgbClr val="00B050">
            <a:alpha val="90000"/>
          </a:srgbClr>
        </a:solidFill>
        <a:sp3d>
          <a:bevelT w="101600" prst="riblet"/>
        </a:sp3d>
      </dgm:spPr>
      <dgm:t>
        <a:bodyPr/>
        <a:lstStyle/>
        <a:p>
          <a:r>
            <a:rPr lang="es-EC" dirty="0" smtClean="0"/>
            <a:t>Analizar el contenido de la materia de armas y tiro con la finalidad de optimizar y mejorar los niveles de enseñanza de los cadetes de IV curso  dentro de la Escuela Militar.</a:t>
          </a:r>
          <a:endParaRPr lang="es-ES" dirty="0"/>
        </a:p>
      </dgm:t>
    </dgm:pt>
    <dgm:pt modelId="{19B72B5F-8D43-487C-B96B-EC7744325665}" type="parTrans" cxnId="{B41552B6-D604-448C-A441-B6F560AB5B44}">
      <dgm:prSet/>
      <dgm:spPr/>
      <dgm:t>
        <a:bodyPr/>
        <a:lstStyle/>
        <a:p>
          <a:endParaRPr lang="es-ES"/>
        </a:p>
      </dgm:t>
    </dgm:pt>
    <dgm:pt modelId="{6396BFDD-96B8-4E9A-83AE-EC6A94ABD9F9}" type="sibTrans" cxnId="{B41552B6-D604-448C-A441-B6F560AB5B44}">
      <dgm:prSet/>
      <dgm:spPr/>
      <dgm:t>
        <a:bodyPr/>
        <a:lstStyle/>
        <a:p>
          <a:endParaRPr lang="es-ES"/>
        </a:p>
      </dgm:t>
    </dgm:pt>
    <dgm:pt modelId="{4795B31A-F11B-43F5-A6D6-FB1CE0F0EDF7}">
      <dgm:prSet phldrT="[Texto]"/>
      <dgm:spPr>
        <a:solidFill>
          <a:schemeClr val="tx2">
            <a:lumMod val="40000"/>
            <a:lumOff val="60000"/>
          </a:schemeClr>
        </a:solidFill>
        <a:sp3d>
          <a:bevelT w="101600" prst="riblet"/>
        </a:sp3d>
      </dgm:spPr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OBJETIVO ESPECIFICO</a:t>
          </a:r>
          <a:endParaRPr lang="es-ES" b="1" dirty="0">
            <a:solidFill>
              <a:schemeClr val="tx1"/>
            </a:solidFill>
          </a:endParaRPr>
        </a:p>
      </dgm:t>
    </dgm:pt>
    <dgm:pt modelId="{2235705F-1345-4B5A-B28D-B6D0EDE584C5}" type="parTrans" cxnId="{CC0CC731-AB11-47C7-A44E-3E58796D464A}">
      <dgm:prSet/>
      <dgm:spPr/>
      <dgm:t>
        <a:bodyPr/>
        <a:lstStyle/>
        <a:p>
          <a:endParaRPr lang="es-ES"/>
        </a:p>
      </dgm:t>
    </dgm:pt>
    <dgm:pt modelId="{EE95950E-3A29-4BE7-9F1A-147BC7BF9BB8}" type="sibTrans" cxnId="{CC0CC731-AB11-47C7-A44E-3E58796D464A}">
      <dgm:prSet/>
      <dgm:spPr/>
      <dgm:t>
        <a:bodyPr/>
        <a:lstStyle/>
        <a:p>
          <a:endParaRPr lang="es-ES"/>
        </a:p>
      </dgm:t>
    </dgm:pt>
    <dgm:pt modelId="{2BF170DD-1E2E-4FBA-ADCC-1859E5296163}">
      <dgm:prSet phldrT="[Texto]"/>
      <dgm:spPr>
        <a:solidFill>
          <a:srgbClr val="FF0000">
            <a:alpha val="90000"/>
          </a:srgbClr>
        </a:solidFill>
        <a:sp3d>
          <a:bevelT w="101600" prst="riblet"/>
        </a:sp3d>
      </dgm:spPr>
      <dgm:t>
        <a:bodyPr/>
        <a:lstStyle/>
        <a:p>
          <a:r>
            <a:rPr lang="es-EC" dirty="0" smtClean="0"/>
            <a:t>Analizar las diferentes tipos de armas estudiadas dentro de la materia de armas y tiro</a:t>
          </a:r>
          <a:endParaRPr lang="es-ES" dirty="0"/>
        </a:p>
      </dgm:t>
    </dgm:pt>
    <dgm:pt modelId="{ED059C3B-DCCC-4225-A90E-B2F99A88B72A}" type="parTrans" cxnId="{2DD4DC06-F967-4BEC-A73A-28384DA56CF9}">
      <dgm:prSet/>
      <dgm:spPr/>
      <dgm:t>
        <a:bodyPr/>
        <a:lstStyle/>
        <a:p>
          <a:endParaRPr lang="es-ES"/>
        </a:p>
      </dgm:t>
    </dgm:pt>
    <dgm:pt modelId="{34030237-2D12-4C3D-8B54-99804ABD1E2A}" type="sibTrans" cxnId="{2DD4DC06-F967-4BEC-A73A-28384DA56CF9}">
      <dgm:prSet/>
      <dgm:spPr/>
      <dgm:t>
        <a:bodyPr/>
        <a:lstStyle/>
        <a:p>
          <a:endParaRPr lang="es-ES"/>
        </a:p>
      </dgm:t>
    </dgm:pt>
    <dgm:pt modelId="{C333FBD2-7154-459C-8FC2-E583F98C9374}">
      <dgm:prSet phldrT="[Texto]"/>
      <dgm:spPr>
        <a:solidFill>
          <a:srgbClr val="FF0000">
            <a:alpha val="90000"/>
          </a:srgbClr>
        </a:solidFill>
        <a:sp3d>
          <a:bevelT w="101600" prst="riblet"/>
        </a:sp3d>
      </dgm:spPr>
      <dgm:t>
        <a:bodyPr/>
        <a:lstStyle/>
        <a:p>
          <a:r>
            <a:rPr lang="es-EC" dirty="0" smtClean="0"/>
            <a:t>Evaluar a los docentes que imparten la materia de armas y tiro para medir el nivel de conocimiento adquirido</a:t>
          </a:r>
          <a:endParaRPr lang="es-ES" dirty="0"/>
        </a:p>
      </dgm:t>
    </dgm:pt>
    <dgm:pt modelId="{4F8646E5-7BBE-4CF3-A61C-CA74257569D0}" type="parTrans" cxnId="{11D21AE3-5498-4A8B-8CA4-E6296B987170}">
      <dgm:prSet/>
      <dgm:spPr/>
      <dgm:t>
        <a:bodyPr/>
        <a:lstStyle/>
        <a:p>
          <a:endParaRPr lang="es-ES"/>
        </a:p>
      </dgm:t>
    </dgm:pt>
    <dgm:pt modelId="{5CCD7FFF-75E4-4806-BE40-4AED9A0C175E}" type="sibTrans" cxnId="{11D21AE3-5498-4A8B-8CA4-E6296B987170}">
      <dgm:prSet/>
      <dgm:spPr/>
      <dgm:t>
        <a:bodyPr/>
        <a:lstStyle/>
        <a:p>
          <a:endParaRPr lang="es-ES"/>
        </a:p>
      </dgm:t>
    </dgm:pt>
    <dgm:pt modelId="{F897F410-9829-489D-A209-ED496A7A4A3A}">
      <dgm:prSet phldrT="[Texto]"/>
      <dgm:spPr>
        <a:solidFill>
          <a:srgbClr val="FF0000">
            <a:alpha val="90000"/>
          </a:srgbClr>
        </a:solidFill>
        <a:sp3d>
          <a:bevelT w="101600" prst="riblet"/>
        </a:sp3d>
      </dgm:spPr>
      <dgm:t>
        <a:bodyPr/>
        <a:lstStyle/>
        <a:p>
          <a:r>
            <a:rPr lang="es-EC" dirty="0" smtClean="0"/>
            <a:t>Implementar nuevas armas para el estudio dentro de la materia de armas y tiro dependiendo de las necesidades y recursos de la pedagogía de la ESMIL. </a:t>
          </a:r>
          <a:endParaRPr lang="es-ES" dirty="0"/>
        </a:p>
      </dgm:t>
    </dgm:pt>
    <dgm:pt modelId="{D705788D-13A8-477E-892D-1964957D2AC0}" type="parTrans" cxnId="{5027D31A-89B4-434F-9243-B192CA43EAF7}">
      <dgm:prSet/>
      <dgm:spPr/>
      <dgm:t>
        <a:bodyPr/>
        <a:lstStyle/>
        <a:p>
          <a:endParaRPr lang="es-ES"/>
        </a:p>
      </dgm:t>
    </dgm:pt>
    <dgm:pt modelId="{70E06342-5ECF-4A52-A75E-092EDFAE394A}" type="sibTrans" cxnId="{5027D31A-89B4-434F-9243-B192CA43EAF7}">
      <dgm:prSet/>
      <dgm:spPr/>
      <dgm:t>
        <a:bodyPr/>
        <a:lstStyle/>
        <a:p>
          <a:endParaRPr lang="es-ES"/>
        </a:p>
      </dgm:t>
    </dgm:pt>
    <dgm:pt modelId="{ADD929AD-30CA-494A-9D34-9472B01ABBE9}" type="pres">
      <dgm:prSet presAssocID="{91F88FA4-170D-423F-AC06-B2F48D7529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AB48688-C158-4582-9454-817D32397204}" type="pres">
      <dgm:prSet presAssocID="{D1B0B679-FE4B-47D8-8EF1-8F5B34D0B8A4}" presName="parentLin" presStyleCnt="0"/>
      <dgm:spPr>
        <a:sp3d>
          <a:bevelT w="101600" prst="riblet"/>
        </a:sp3d>
      </dgm:spPr>
      <dgm:t>
        <a:bodyPr/>
        <a:lstStyle/>
        <a:p>
          <a:endParaRPr lang="es-EC"/>
        </a:p>
      </dgm:t>
    </dgm:pt>
    <dgm:pt modelId="{09382CDC-0B24-4C09-AF70-190C452777CD}" type="pres">
      <dgm:prSet presAssocID="{D1B0B679-FE4B-47D8-8EF1-8F5B34D0B8A4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B896F42C-444E-46AC-ABF3-B61ABE3C06B2}" type="pres">
      <dgm:prSet presAssocID="{D1B0B679-FE4B-47D8-8EF1-8F5B34D0B8A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574AFA-EEA9-4078-8D9D-E8D00EDC942E}" type="pres">
      <dgm:prSet presAssocID="{D1B0B679-FE4B-47D8-8EF1-8F5B34D0B8A4}" presName="negativeSpace" presStyleCnt="0"/>
      <dgm:spPr>
        <a:sp3d>
          <a:bevelT w="101600" prst="riblet"/>
        </a:sp3d>
      </dgm:spPr>
      <dgm:t>
        <a:bodyPr/>
        <a:lstStyle/>
        <a:p>
          <a:endParaRPr lang="es-EC"/>
        </a:p>
      </dgm:t>
    </dgm:pt>
    <dgm:pt modelId="{38CB1B34-8932-458D-A973-A8851DB4C0B1}" type="pres">
      <dgm:prSet presAssocID="{D1B0B679-FE4B-47D8-8EF1-8F5B34D0B8A4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D6D55F-6BA1-41EA-B2DF-0CEE5CE742DC}" type="pres">
      <dgm:prSet presAssocID="{B3293E85-1E67-46CB-A984-72E6C4C95646}" presName="spaceBetweenRectangles" presStyleCnt="0"/>
      <dgm:spPr>
        <a:sp3d>
          <a:bevelT w="101600" prst="riblet"/>
        </a:sp3d>
      </dgm:spPr>
      <dgm:t>
        <a:bodyPr/>
        <a:lstStyle/>
        <a:p>
          <a:endParaRPr lang="es-EC"/>
        </a:p>
      </dgm:t>
    </dgm:pt>
    <dgm:pt modelId="{C91A5572-6D3C-464D-96EC-D54C6DB4EBEE}" type="pres">
      <dgm:prSet presAssocID="{4795B31A-F11B-43F5-A6D6-FB1CE0F0EDF7}" presName="parentLin" presStyleCnt="0"/>
      <dgm:spPr>
        <a:sp3d>
          <a:bevelT w="101600" prst="riblet"/>
        </a:sp3d>
      </dgm:spPr>
      <dgm:t>
        <a:bodyPr/>
        <a:lstStyle/>
        <a:p>
          <a:endParaRPr lang="es-EC"/>
        </a:p>
      </dgm:t>
    </dgm:pt>
    <dgm:pt modelId="{1CEEA3F0-EBC1-46A8-971C-84F54227FC9C}" type="pres">
      <dgm:prSet presAssocID="{4795B31A-F11B-43F5-A6D6-FB1CE0F0EDF7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9D5E2FBE-A050-49CE-8FCC-B48C94C92740}" type="pres">
      <dgm:prSet presAssocID="{4795B31A-F11B-43F5-A6D6-FB1CE0F0EDF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4090C5-6126-4708-842A-877FED90459D}" type="pres">
      <dgm:prSet presAssocID="{4795B31A-F11B-43F5-A6D6-FB1CE0F0EDF7}" presName="negativeSpace" presStyleCnt="0"/>
      <dgm:spPr>
        <a:sp3d>
          <a:bevelT w="101600" prst="riblet"/>
        </a:sp3d>
      </dgm:spPr>
      <dgm:t>
        <a:bodyPr/>
        <a:lstStyle/>
        <a:p>
          <a:endParaRPr lang="es-EC"/>
        </a:p>
      </dgm:t>
    </dgm:pt>
    <dgm:pt modelId="{9C539CE5-C927-4D70-AF91-8129507E8065}" type="pres">
      <dgm:prSet presAssocID="{4795B31A-F11B-43F5-A6D6-FB1CE0F0EDF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C0CC731-AB11-47C7-A44E-3E58796D464A}" srcId="{91F88FA4-170D-423F-AC06-B2F48D752963}" destId="{4795B31A-F11B-43F5-A6D6-FB1CE0F0EDF7}" srcOrd="1" destOrd="0" parTransId="{2235705F-1345-4B5A-B28D-B6D0EDE584C5}" sibTransId="{EE95950E-3A29-4BE7-9F1A-147BC7BF9BB8}"/>
    <dgm:cxn modelId="{A08933C5-FDA0-4C1C-A53D-DEFC77639487}" type="presOf" srcId="{C333FBD2-7154-459C-8FC2-E583F98C9374}" destId="{9C539CE5-C927-4D70-AF91-8129507E8065}" srcOrd="0" destOrd="1" presId="urn:microsoft.com/office/officeart/2005/8/layout/list1"/>
    <dgm:cxn modelId="{2DD4DC06-F967-4BEC-A73A-28384DA56CF9}" srcId="{4795B31A-F11B-43F5-A6D6-FB1CE0F0EDF7}" destId="{2BF170DD-1E2E-4FBA-ADCC-1859E5296163}" srcOrd="0" destOrd="0" parTransId="{ED059C3B-DCCC-4225-A90E-B2F99A88B72A}" sibTransId="{34030237-2D12-4C3D-8B54-99804ABD1E2A}"/>
    <dgm:cxn modelId="{F85F8E35-CAB4-4591-A8A2-E5DF41886890}" srcId="{91F88FA4-170D-423F-AC06-B2F48D752963}" destId="{D1B0B679-FE4B-47D8-8EF1-8F5B34D0B8A4}" srcOrd="0" destOrd="0" parTransId="{C3BC88C1-8463-4E45-AB37-8854AA5C8243}" sibTransId="{B3293E85-1E67-46CB-A984-72E6C4C95646}"/>
    <dgm:cxn modelId="{A1B0E110-05A4-45B8-98F1-F791CBA93CA3}" type="presOf" srcId="{91F88FA4-170D-423F-AC06-B2F48D752963}" destId="{ADD929AD-30CA-494A-9D34-9472B01ABBE9}" srcOrd="0" destOrd="0" presId="urn:microsoft.com/office/officeart/2005/8/layout/list1"/>
    <dgm:cxn modelId="{11D21AE3-5498-4A8B-8CA4-E6296B987170}" srcId="{4795B31A-F11B-43F5-A6D6-FB1CE0F0EDF7}" destId="{C333FBD2-7154-459C-8FC2-E583F98C9374}" srcOrd="1" destOrd="0" parTransId="{4F8646E5-7BBE-4CF3-A61C-CA74257569D0}" sibTransId="{5CCD7FFF-75E4-4806-BE40-4AED9A0C175E}"/>
    <dgm:cxn modelId="{F287D7FF-F306-44C1-9889-4C64D91CF18A}" type="presOf" srcId="{4795B31A-F11B-43F5-A6D6-FB1CE0F0EDF7}" destId="{1CEEA3F0-EBC1-46A8-971C-84F54227FC9C}" srcOrd="0" destOrd="0" presId="urn:microsoft.com/office/officeart/2005/8/layout/list1"/>
    <dgm:cxn modelId="{12EE676B-DEF0-44B4-B716-9CFF851266C0}" type="presOf" srcId="{2BF170DD-1E2E-4FBA-ADCC-1859E5296163}" destId="{9C539CE5-C927-4D70-AF91-8129507E8065}" srcOrd="0" destOrd="0" presId="urn:microsoft.com/office/officeart/2005/8/layout/list1"/>
    <dgm:cxn modelId="{5027D31A-89B4-434F-9243-B192CA43EAF7}" srcId="{4795B31A-F11B-43F5-A6D6-FB1CE0F0EDF7}" destId="{F897F410-9829-489D-A209-ED496A7A4A3A}" srcOrd="2" destOrd="0" parTransId="{D705788D-13A8-477E-892D-1964957D2AC0}" sibTransId="{70E06342-5ECF-4A52-A75E-092EDFAE394A}"/>
    <dgm:cxn modelId="{553DF301-6DF2-42D7-816E-2CE0ADF03FCC}" type="presOf" srcId="{D1B0B679-FE4B-47D8-8EF1-8F5B34D0B8A4}" destId="{09382CDC-0B24-4C09-AF70-190C452777CD}" srcOrd="0" destOrd="0" presId="urn:microsoft.com/office/officeart/2005/8/layout/list1"/>
    <dgm:cxn modelId="{3E620969-5A6C-4FF8-BDEF-D07160579642}" type="presOf" srcId="{6954F3A4-7F7E-4D37-BDC3-E1284D738D75}" destId="{38CB1B34-8932-458D-A973-A8851DB4C0B1}" srcOrd="0" destOrd="0" presId="urn:microsoft.com/office/officeart/2005/8/layout/list1"/>
    <dgm:cxn modelId="{B41552B6-D604-448C-A441-B6F560AB5B44}" srcId="{D1B0B679-FE4B-47D8-8EF1-8F5B34D0B8A4}" destId="{6954F3A4-7F7E-4D37-BDC3-E1284D738D75}" srcOrd="0" destOrd="0" parTransId="{19B72B5F-8D43-487C-B96B-EC7744325665}" sibTransId="{6396BFDD-96B8-4E9A-83AE-EC6A94ABD9F9}"/>
    <dgm:cxn modelId="{940E9DBE-743C-4208-AAE5-616BC8EF6A17}" type="presOf" srcId="{D1B0B679-FE4B-47D8-8EF1-8F5B34D0B8A4}" destId="{B896F42C-444E-46AC-ABF3-B61ABE3C06B2}" srcOrd="1" destOrd="0" presId="urn:microsoft.com/office/officeart/2005/8/layout/list1"/>
    <dgm:cxn modelId="{4F24FF33-D310-4BCE-964F-2EAC60594936}" type="presOf" srcId="{4795B31A-F11B-43F5-A6D6-FB1CE0F0EDF7}" destId="{9D5E2FBE-A050-49CE-8FCC-B48C94C92740}" srcOrd="1" destOrd="0" presId="urn:microsoft.com/office/officeart/2005/8/layout/list1"/>
    <dgm:cxn modelId="{79FEEC4F-01E9-4376-B480-9EAD4262781C}" type="presOf" srcId="{F897F410-9829-489D-A209-ED496A7A4A3A}" destId="{9C539CE5-C927-4D70-AF91-8129507E8065}" srcOrd="0" destOrd="2" presId="urn:microsoft.com/office/officeart/2005/8/layout/list1"/>
    <dgm:cxn modelId="{6182BCF8-D585-4997-B6B1-49050C7E9917}" type="presParOf" srcId="{ADD929AD-30CA-494A-9D34-9472B01ABBE9}" destId="{2AB48688-C158-4582-9454-817D32397204}" srcOrd="0" destOrd="0" presId="urn:microsoft.com/office/officeart/2005/8/layout/list1"/>
    <dgm:cxn modelId="{18E823A2-325D-4649-AB57-5EC878F1ECF7}" type="presParOf" srcId="{2AB48688-C158-4582-9454-817D32397204}" destId="{09382CDC-0B24-4C09-AF70-190C452777CD}" srcOrd="0" destOrd="0" presId="urn:microsoft.com/office/officeart/2005/8/layout/list1"/>
    <dgm:cxn modelId="{EDFDCC37-0D47-4200-BD10-D5C73392412D}" type="presParOf" srcId="{2AB48688-C158-4582-9454-817D32397204}" destId="{B896F42C-444E-46AC-ABF3-B61ABE3C06B2}" srcOrd="1" destOrd="0" presId="urn:microsoft.com/office/officeart/2005/8/layout/list1"/>
    <dgm:cxn modelId="{CCA0AEBD-F71F-42BE-BCD1-4F91B846852B}" type="presParOf" srcId="{ADD929AD-30CA-494A-9D34-9472B01ABBE9}" destId="{74574AFA-EEA9-4078-8D9D-E8D00EDC942E}" srcOrd="1" destOrd="0" presId="urn:microsoft.com/office/officeart/2005/8/layout/list1"/>
    <dgm:cxn modelId="{B465069F-44AB-4429-BF1F-2951C8EC9D47}" type="presParOf" srcId="{ADD929AD-30CA-494A-9D34-9472B01ABBE9}" destId="{38CB1B34-8932-458D-A973-A8851DB4C0B1}" srcOrd="2" destOrd="0" presId="urn:microsoft.com/office/officeart/2005/8/layout/list1"/>
    <dgm:cxn modelId="{4F0B0C4E-532F-4708-9C54-6752AAA509D8}" type="presParOf" srcId="{ADD929AD-30CA-494A-9D34-9472B01ABBE9}" destId="{D3D6D55F-6BA1-41EA-B2DF-0CEE5CE742DC}" srcOrd="3" destOrd="0" presId="urn:microsoft.com/office/officeart/2005/8/layout/list1"/>
    <dgm:cxn modelId="{CFB8DE42-0337-4AEE-9116-82C296EAC592}" type="presParOf" srcId="{ADD929AD-30CA-494A-9D34-9472B01ABBE9}" destId="{C91A5572-6D3C-464D-96EC-D54C6DB4EBEE}" srcOrd="4" destOrd="0" presId="urn:microsoft.com/office/officeart/2005/8/layout/list1"/>
    <dgm:cxn modelId="{9C6B2291-194E-4773-97FF-A8D066328EA8}" type="presParOf" srcId="{C91A5572-6D3C-464D-96EC-D54C6DB4EBEE}" destId="{1CEEA3F0-EBC1-46A8-971C-84F54227FC9C}" srcOrd="0" destOrd="0" presId="urn:microsoft.com/office/officeart/2005/8/layout/list1"/>
    <dgm:cxn modelId="{5EB427A6-C481-4B11-9839-3038D0192C34}" type="presParOf" srcId="{C91A5572-6D3C-464D-96EC-D54C6DB4EBEE}" destId="{9D5E2FBE-A050-49CE-8FCC-B48C94C92740}" srcOrd="1" destOrd="0" presId="urn:microsoft.com/office/officeart/2005/8/layout/list1"/>
    <dgm:cxn modelId="{652C71BC-ABCF-4025-BC01-EDACF13B18C6}" type="presParOf" srcId="{ADD929AD-30CA-494A-9D34-9472B01ABBE9}" destId="{654090C5-6126-4708-842A-877FED90459D}" srcOrd="5" destOrd="0" presId="urn:microsoft.com/office/officeart/2005/8/layout/list1"/>
    <dgm:cxn modelId="{9473F449-2C06-4F2F-B49B-EC6BBB5BEDE4}" type="presParOf" srcId="{ADD929AD-30CA-494A-9D34-9472B01ABBE9}" destId="{9C539CE5-C927-4D70-AF91-8129507E806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9C7594-BBB8-472E-B0D5-8239C8B7F6EF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>
        <a:scene3d>
          <a:camera prst="perspectiveRight"/>
          <a:lightRig rig="threePt" dir="t"/>
        </a:scene3d>
      </dgm:spPr>
      <dgm:t>
        <a:bodyPr/>
        <a:lstStyle/>
        <a:p>
          <a:endParaRPr lang="es-EC"/>
        </a:p>
      </dgm:t>
    </dgm:pt>
    <dgm:pt modelId="{E23E8702-EF51-4DB4-B55C-E132F193C896}">
      <dgm:prSet phldrT="[Texto]" custT="1"/>
      <dgm:spPr>
        <a:solidFill>
          <a:srgbClr val="00B050"/>
        </a:solidFill>
        <a:scene3d>
          <a:camera prst="perspectiveRight"/>
          <a:lightRig rig="threePt" dir="t"/>
        </a:scene3d>
        <a:sp3d contourW="19050" prstMaterial="metal">
          <a:bevelT w="88900" h="203200" prst="softRound"/>
          <a:bevelB w="165100" h="254000"/>
        </a:sp3d>
      </dgm:spPr>
      <dgm:t>
        <a:bodyPr/>
        <a:lstStyle/>
        <a:p>
          <a:r>
            <a:rPr lang="es-EC" sz="2000" dirty="0" smtClean="0"/>
            <a:t>Estudio de los contenidos de la materia de armas y tiro</a:t>
          </a:r>
          <a:endParaRPr lang="es-EC" sz="2000" dirty="0"/>
        </a:p>
      </dgm:t>
    </dgm:pt>
    <dgm:pt modelId="{94E14962-FBD3-45C0-8A6F-B625F018DCBA}" type="parTrans" cxnId="{4C4B2FDC-CCF7-4926-ABC3-3165B1F28243}">
      <dgm:prSet/>
      <dgm:spPr/>
      <dgm:t>
        <a:bodyPr/>
        <a:lstStyle/>
        <a:p>
          <a:endParaRPr lang="es-EC"/>
        </a:p>
      </dgm:t>
    </dgm:pt>
    <dgm:pt modelId="{AB3A4AF3-74A0-457C-ACC2-7875B11828EF}" type="sibTrans" cxnId="{4C4B2FDC-CCF7-4926-ABC3-3165B1F28243}">
      <dgm:prSet/>
      <dgm:spPr/>
      <dgm:t>
        <a:bodyPr/>
        <a:lstStyle/>
        <a:p>
          <a:endParaRPr lang="es-EC"/>
        </a:p>
      </dgm:t>
    </dgm:pt>
    <dgm:pt modelId="{6B79608F-ED87-4EDC-A3D6-84358AC0E27A}">
      <dgm:prSet phldrT="[Texto]" custT="1"/>
      <dgm:spPr>
        <a:solidFill>
          <a:srgbClr val="0070C0"/>
        </a:solidFill>
        <a:scene3d>
          <a:camera prst="perspectiveRight"/>
          <a:lightRig rig="threePt" dir="t"/>
        </a:scene3d>
        <a:sp3d contourW="19050" prstMaterial="metal">
          <a:bevelT w="88900" h="203200" prst="softRound"/>
          <a:bevelB w="165100" h="254000"/>
        </a:sp3d>
      </dgm:spPr>
      <dgm:t>
        <a:bodyPr/>
        <a:lstStyle/>
        <a:p>
          <a:r>
            <a:rPr lang="es-EC" sz="2000" dirty="0" smtClean="0"/>
            <a:t>Capacitación de los ejes que cumple un oficial una vez graduado</a:t>
          </a:r>
          <a:endParaRPr lang="es-EC" sz="2000" dirty="0"/>
        </a:p>
      </dgm:t>
    </dgm:pt>
    <dgm:pt modelId="{7F62B99D-A7AA-4542-9D69-423D18B5DE4E}" type="parTrans" cxnId="{61489F39-4C3D-49C0-AF71-4EA9B05646D1}">
      <dgm:prSet/>
      <dgm:spPr/>
      <dgm:t>
        <a:bodyPr/>
        <a:lstStyle/>
        <a:p>
          <a:endParaRPr lang="es-EC"/>
        </a:p>
      </dgm:t>
    </dgm:pt>
    <dgm:pt modelId="{5EE077D1-6740-4F39-BD6F-43D8562A38DE}" type="sibTrans" cxnId="{61489F39-4C3D-49C0-AF71-4EA9B05646D1}">
      <dgm:prSet/>
      <dgm:spPr/>
      <dgm:t>
        <a:bodyPr/>
        <a:lstStyle/>
        <a:p>
          <a:endParaRPr lang="es-EC"/>
        </a:p>
      </dgm:t>
    </dgm:pt>
    <dgm:pt modelId="{E41D7487-7E10-4256-8E5A-485372FF5153}">
      <dgm:prSet phldrT="[Texto]" custT="1"/>
      <dgm:spPr>
        <a:solidFill>
          <a:schemeClr val="accent6">
            <a:lumMod val="75000"/>
          </a:schemeClr>
        </a:solidFill>
        <a:scene3d>
          <a:camera prst="perspectiveRight"/>
          <a:lightRig rig="threePt" dir="t"/>
        </a:scene3d>
        <a:sp3d contourW="19050" prstMaterial="metal">
          <a:bevelT w="88900" h="203200" prst="softRound"/>
          <a:bevelB w="165100" h="254000"/>
        </a:sp3d>
      </dgm:spPr>
      <dgm:t>
        <a:bodyPr/>
        <a:lstStyle/>
        <a:p>
          <a:r>
            <a:rPr lang="es-EC" sz="2000" dirty="0" smtClean="0"/>
            <a:t>Manejo de cualquier tipo de armamento</a:t>
          </a:r>
          <a:endParaRPr lang="es-EC" sz="2000" dirty="0"/>
        </a:p>
      </dgm:t>
    </dgm:pt>
    <dgm:pt modelId="{031E9B2B-4AF6-48FD-8FF7-035D498A021C}" type="parTrans" cxnId="{F2BFC521-D1AA-461A-A40F-ED2530912E16}">
      <dgm:prSet/>
      <dgm:spPr/>
      <dgm:t>
        <a:bodyPr/>
        <a:lstStyle/>
        <a:p>
          <a:endParaRPr lang="es-EC"/>
        </a:p>
      </dgm:t>
    </dgm:pt>
    <dgm:pt modelId="{9C2F0742-4CB8-449B-84F1-DD7852CC0EFB}" type="sibTrans" cxnId="{F2BFC521-D1AA-461A-A40F-ED2530912E16}">
      <dgm:prSet/>
      <dgm:spPr/>
      <dgm:t>
        <a:bodyPr/>
        <a:lstStyle/>
        <a:p>
          <a:endParaRPr lang="es-EC"/>
        </a:p>
      </dgm:t>
    </dgm:pt>
    <dgm:pt modelId="{C900538B-DB25-483C-8956-7170EB255DFA}">
      <dgm:prSet phldrT="[Texto]" custT="1"/>
      <dgm:spPr>
        <a:solidFill>
          <a:srgbClr val="FF0000"/>
        </a:solidFill>
        <a:scene3d>
          <a:camera prst="perspectiveRight"/>
          <a:lightRig rig="threePt" dir="t"/>
        </a:scene3d>
        <a:sp3d contourW="19050" prstMaterial="metal">
          <a:bevelT w="88900" h="203200" prst="softRound"/>
          <a:bevelB w="165100" h="254000"/>
        </a:sp3d>
      </dgm:spPr>
      <dgm:t>
        <a:bodyPr/>
        <a:lstStyle/>
        <a:p>
          <a:r>
            <a:rPr lang="es-EC" sz="2000" dirty="0" smtClean="0"/>
            <a:t>Mejorar la imagen del oficial recién graduado</a:t>
          </a:r>
          <a:endParaRPr lang="es-EC" sz="2000" dirty="0"/>
        </a:p>
      </dgm:t>
    </dgm:pt>
    <dgm:pt modelId="{7FE7FED6-BEFB-4918-A8AA-9825C35D3F84}" type="parTrans" cxnId="{7F635458-1995-4EF8-B28D-5E39F4CC4A04}">
      <dgm:prSet/>
      <dgm:spPr/>
      <dgm:t>
        <a:bodyPr/>
        <a:lstStyle/>
        <a:p>
          <a:endParaRPr lang="es-EC"/>
        </a:p>
      </dgm:t>
    </dgm:pt>
    <dgm:pt modelId="{129AC5F5-4144-4647-ABA9-B6A19DB0F9E0}" type="sibTrans" cxnId="{7F635458-1995-4EF8-B28D-5E39F4CC4A04}">
      <dgm:prSet/>
      <dgm:spPr/>
      <dgm:t>
        <a:bodyPr/>
        <a:lstStyle/>
        <a:p>
          <a:endParaRPr lang="es-EC"/>
        </a:p>
      </dgm:t>
    </dgm:pt>
    <dgm:pt modelId="{7309854D-34CB-4702-936D-07D30B71D6D6}" type="pres">
      <dgm:prSet presAssocID="{049C7594-BBB8-472E-B0D5-8239C8B7F6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A436805-6D8B-4B70-B8F3-63C008488E90}" type="pres">
      <dgm:prSet presAssocID="{E23E8702-EF51-4DB4-B55C-E132F193C89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2420CD2-076C-4B13-90D7-A9E8501604AB}" type="pres">
      <dgm:prSet presAssocID="{AB3A4AF3-74A0-457C-ACC2-7875B11828EF}" presName="spacer" presStyleCnt="0"/>
      <dgm:spPr>
        <a:scene3d>
          <a:camera prst="perspectiveRight"/>
          <a:lightRig rig="threePt" dir="t"/>
        </a:scene3d>
        <a:sp3d>
          <a:bevelT w="152400" h="50800" prst="softRound"/>
        </a:sp3d>
      </dgm:spPr>
    </dgm:pt>
    <dgm:pt modelId="{CB4A55D8-EAA1-4B3D-AA0E-64733D3B2E70}" type="pres">
      <dgm:prSet presAssocID="{6B79608F-ED87-4EDC-A3D6-84358AC0E27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82187F3-A82F-47A9-8584-9AFE6233533D}" type="pres">
      <dgm:prSet presAssocID="{5EE077D1-6740-4F39-BD6F-43D8562A38DE}" presName="spacer" presStyleCnt="0"/>
      <dgm:spPr>
        <a:scene3d>
          <a:camera prst="perspectiveRight"/>
          <a:lightRig rig="threePt" dir="t"/>
        </a:scene3d>
        <a:sp3d>
          <a:bevelT w="152400" h="50800" prst="softRound"/>
        </a:sp3d>
      </dgm:spPr>
    </dgm:pt>
    <dgm:pt modelId="{1629CDED-B333-4503-A5EA-F2D1A3F68A9D}" type="pres">
      <dgm:prSet presAssocID="{E41D7487-7E10-4256-8E5A-485372FF515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E25909D-9BC2-4DF8-9171-BAD2D3124268}" type="pres">
      <dgm:prSet presAssocID="{9C2F0742-4CB8-449B-84F1-DD7852CC0EFB}" presName="spacer" presStyleCnt="0"/>
      <dgm:spPr>
        <a:scene3d>
          <a:camera prst="perspectiveRight"/>
          <a:lightRig rig="threePt" dir="t"/>
        </a:scene3d>
        <a:sp3d>
          <a:bevelT w="152400" h="50800" prst="softRound"/>
        </a:sp3d>
      </dgm:spPr>
    </dgm:pt>
    <dgm:pt modelId="{08111261-05EA-4FDB-9670-BF09253461CC}" type="pres">
      <dgm:prSet presAssocID="{C900538B-DB25-483C-8956-7170EB255DF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D56BA72-843E-4627-983A-9A37FA1A53F0}" type="presOf" srcId="{6B79608F-ED87-4EDC-A3D6-84358AC0E27A}" destId="{CB4A55D8-EAA1-4B3D-AA0E-64733D3B2E70}" srcOrd="0" destOrd="0" presId="urn:microsoft.com/office/officeart/2005/8/layout/vList2"/>
    <dgm:cxn modelId="{2E87D366-3CFE-4BA7-B5C7-B4A6AD883473}" type="presOf" srcId="{E41D7487-7E10-4256-8E5A-485372FF5153}" destId="{1629CDED-B333-4503-A5EA-F2D1A3F68A9D}" srcOrd="0" destOrd="0" presId="urn:microsoft.com/office/officeart/2005/8/layout/vList2"/>
    <dgm:cxn modelId="{B6459333-7B5D-4F4C-B6D2-D9281C801FBB}" type="presOf" srcId="{E23E8702-EF51-4DB4-B55C-E132F193C896}" destId="{DA436805-6D8B-4B70-B8F3-63C008488E90}" srcOrd="0" destOrd="0" presId="urn:microsoft.com/office/officeart/2005/8/layout/vList2"/>
    <dgm:cxn modelId="{7F635458-1995-4EF8-B28D-5E39F4CC4A04}" srcId="{049C7594-BBB8-472E-B0D5-8239C8B7F6EF}" destId="{C900538B-DB25-483C-8956-7170EB255DFA}" srcOrd="3" destOrd="0" parTransId="{7FE7FED6-BEFB-4918-A8AA-9825C35D3F84}" sibTransId="{129AC5F5-4144-4647-ABA9-B6A19DB0F9E0}"/>
    <dgm:cxn modelId="{61489F39-4C3D-49C0-AF71-4EA9B05646D1}" srcId="{049C7594-BBB8-472E-B0D5-8239C8B7F6EF}" destId="{6B79608F-ED87-4EDC-A3D6-84358AC0E27A}" srcOrd="1" destOrd="0" parTransId="{7F62B99D-A7AA-4542-9D69-423D18B5DE4E}" sibTransId="{5EE077D1-6740-4F39-BD6F-43D8562A38DE}"/>
    <dgm:cxn modelId="{4C4B2FDC-CCF7-4926-ABC3-3165B1F28243}" srcId="{049C7594-BBB8-472E-B0D5-8239C8B7F6EF}" destId="{E23E8702-EF51-4DB4-B55C-E132F193C896}" srcOrd="0" destOrd="0" parTransId="{94E14962-FBD3-45C0-8A6F-B625F018DCBA}" sibTransId="{AB3A4AF3-74A0-457C-ACC2-7875B11828EF}"/>
    <dgm:cxn modelId="{F2BFC521-D1AA-461A-A40F-ED2530912E16}" srcId="{049C7594-BBB8-472E-B0D5-8239C8B7F6EF}" destId="{E41D7487-7E10-4256-8E5A-485372FF5153}" srcOrd="2" destOrd="0" parTransId="{031E9B2B-4AF6-48FD-8FF7-035D498A021C}" sibTransId="{9C2F0742-4CB8-449B-84F1-DD7852CC0EFB}"/>
    <dgm:cxn modelId="{7F515557-A48C-4C5B-84DB-94C6DA3A3933}" type="presOf" srcId="{049C7594-BBB8-472E-B0D5-8239C8B7F6EF}" destId="{7309854D-34CB-4702-936D-07D30B71D6D6}" srcOrd="0" destOrd="0" presId="urn:microsoft.com/office/officeart/2005/8/layout/vList2"/>
    <dgm:cxn modelId="{90560B26-ED01-47A0-B58A-1985D951F818}" type="presOf" srcId="{C900538B-DB25-483C-8956-7170EB255DFA}" destId="{08111261-05EA-4FDB-9670-BF09253461CC}" srcOrd="0" destOrd="0" presId="urn:microsoft.com/office/officeart/2005/8/layout/vList2"/>
    <dgm:cxn modelId="{4B060780-C6F7-498A-83BA-E3B10DB7D541}" type="presParOf" srcId="{7309854D-34CB-4702-936D-07D30B71D6D6}" destId="{DA436805-6D8B-4B70-B8F3-63C008488E90}" srcOrd="0" destOrd="0" presId="urn:microsoft.com/office/officeart/2005/8/layout/vList2"/>
    <dgm:cxn modelId="{BC7ADE64-16FF-413D-8D44-CBA49CF6CAC2}" type="presParOf" srcId="{7309854D-34CB-4702-936D-07D30B71D6D6}" destId="{D2420CD2-076C-4B13-90D7-A9E8501604AB}" srcOrd="1" destOrd="0" presId="urn:microsoft.com/office/officeart/2005/8/layout/vList2"/>
    <dgm:cxn modelId="{D284DB80-A6BC-4292-AAA1-7C695F691CBC}" type="presParOf" srcId="{7309854D-34CB-4702-936D-07D30B71D6D6}" destId="{CB4A55D8-EAA1-4B3D-AA0E-64733D3B2E70}" srcOrd="2" destOrd="0" presId="urn:microsoft.com/office/officeart/2005/8/layout/vList2"/>
    <dgm:cxn modelId="{D1217F94-9BF6-415E-989E-419E81D87F02}" type="presParOf" srcId="{7309854D-34CB-4702-936D-07D30B71D6D6}" destId="{B82187F3-A82F-47A9-8584-9AFE6233533D}" srcOrd="3" destOrd="0" presId="urn:microsoft.com/office/officeart/2005/8/layout/vList2"/>
    <dgm:cxn modelId="{B3E0F4C2-75E6-4259-B50B-961B82B33CE7}" type="presParOf" srcId="{7309854D-34CB-4702-936D-07D30B71D6D6}" destId="{1629CDED-B333-4503-A5EA-F2D1A3F68A9D}" srcOrd="4" destOrd="0" presId="urn:microsoft.com/office/officeart/2005/8/layout/vList2"/>
    <dgm:cxn modelId="{F873D486-C162-4439-846E-2E29D3617278}" type="presParOf" srcId="{7309854D-34CB-4702-936D-07D30B71D6D6}" destId="{2E25909D-9BC2-4DF8-9171-BAD2D3124268}" srcOrd="5" destOrd="0" presId="urn:microsoft.com/office/officeart/2005/8/layout/vList2"/>
    <dgm:cxn modelId="{39A3B779-FB83-40B6-A843-39304939F6AA}" type="presParOf" srcId="{7309854D-34CB-4702-936D-07D30B71D6D6}" destId="{08111261-05EA-4FDB-9670-BF09253461C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A3E7CE-0A20-4275-A2AC-18154973C3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Above"/>
          <a:lightRig rig="threePt" dir="t"/>
        </a:scene3d>
      </dgm:spPr>
      <dgm:t>
        <a:bodyPr/>
        <a:lstStyle/>
        <a:p>
          <a:endParaRPr lang="es-EC"/>
        </a:p>
      </dgm:t>
    </dgm:pt>
    <dgm:pt modelId="{C39220B3-C8B0-48A8-B0FB-66638E2D2558}">
      <dgm:prSet phldrT="[Texto]" custT="1"/>
      <dgm:spPr>
        <a:sp3d>
          <a:bevelT w="152400" h="50800" prst="softRound"/>
        </a:sp3d>
      </dgm:spPr>
      <dgm:t>
        <a:bodyPr/>
        <a:lstStyle/>
        <a:p>
          <a:r>
            <a:rPr lang="es-ES" sz="2400" dirty="0" smtClean="0">
              <a:solidFill>
                <a:schemeClr val="tx1"/>
              </a:solidFill>
            </a:rPr>
            <a:t>Variable Independiente</a:t>
          </a:r>
          <a:endParaRPr lang="es-EC" sz="2400" dirty="0">
            <a:solidFill>
              <a:schemeClr val="tx1"/>
            </a:solidFill>
          </a:endParaRPr>
        </a:p>
      </dgm:t>
    </dgm:pt>
    <dgm:pt modelId="{B3E74CAC-404F-4146-A814-22E31F7B383F}" type="parTrans" cxnId="{BFFC0292-B00F-402A-A1D3-5FA75715187F}">
      <dgm:prSet/>
      <dgm:spPr/>
      <dgm:t>
        <a:bodyPr/>
        <a:lstStyle/>
        <a:p>
          <a:endParaRPr lang="es-EC"/>
        </a:p>
      </dgm:t>
    </dgm:pt>
    <dgm:pt modelId="{0692457F-92A3-4258-AF40-68A4FA147361}" type="sibTrans" cxnId="{BFFC0292-B00F-402A-A1D3-5FA75715187F}">
      <dgm:prSet/>
      <dgm:spPr/>
      <dgm:t>
        <a:bodyPr/>
        <a:lstStyle/>
        <a:p>
          <a:endParaRPr lang="es-EC"/>
        </a:p>
      </dgm:t>
    </dgm:pt>
    <dgm:pt modelId="{9DA95DCB-2643-42D8-A03F-8E479473246C}">
      <dgm:prSet phldrT="[Texto]" custT="1"/>
      <dgm:spPr>
        <a:solidFill>
          <a:schemeClr val="accent6">
            <a:lumMod val="60000"/>
            <a:lumOff val="40000"/>
            <a:alpha val="90000"/>
          </a:schemeClr>
        </a:solidFill>
        <a:sp3d>
          <a:bevelT w="152400" h="50800" prst="softRound"/>
        </a:sp3d>
      </dgm:spPr>
      <dgm:t>
        <a:bodyPr/>
        <a:lstStyle/>
        <a:p>
          <a:r>
            <a:rPr lang="es-EC" sz="2400" dirty="0" smtClean="0"/>
            <a:t>Actualización de los contenidos de la materia de armas y tiro</a:t>
          </a:r>
          <a:endParaRPr lang="es-ES" sz="2400" dirty="0"/>
        </a:p>
      </dgm:t>
    </dgm:pt>
    <dgm:pt modelId="{288DE823-06E0-4BDA-BFC8-232502CB333E}" type="parTrans" cxnId="{391A3DD5-C8EE-4961-B99B-7927B56C8B5C}">
      <dgm:prSet/>
      <dgm:spPr/>
      <dgm:t>
        <a:bodyPr/>
        <a:lstStyle/>
        <a:p>
          <a:endParaRPr lang="es-EC"/>
        </a:p>
      </dgm:t>
    </dgm:pt>
    <dgm:pt modelId="{587CA174-24DF-464D-9A22-BD3FAFF62BA9}" type="sibTrans" cxnId="{391A3DD5-C8EE-4961-B99B-7927B56C8B5C}">
      <dgm:prSet/>
      <dgm:spPr/>
      <dgm:t>
        <a:bodyPr/>
        <a:lstStyle/>
        <a:p>
          <a:endParaRPr lang="es-EC"/>
        </a:p>
      </dgm:t>
    </dgm:pt>
    <dgm:pt modelId="{44777626-565B-414B-BFC7-587FA729386A}">
      <dgm:prSet phldrT="[Texto]" custT="1"/>
      <dgm:spPr>
        <a:sp3d>
          <a:bevelT w="152400" h="50800" prst="softRound"/>
        </a:sp3d>
      </dgm:spPr>
      <dgm:t>
        <a:bodyPr/>
        <a:lstStyle/>
        <a:p>
          <a:r>
            <a:rPr lang="es-ES" sz="2400" b="1" dirty="0" smtClean="0">
              <a:solidFill>
                <a:schemeClr val="tx1"/>
              </a:solidFill>
            </a:rPr>
            <a:t>Variable Dependiente</a:t>
          </a:r>
          <a:endParaRPr lang="es-ES" sz="2400" b="1" dirty="0">
            <a:solidFill>
              <a:schemeClr val="tx1"/>
            </a:solidFill>
          </a:endParaRPr>
        </a:p>
      </dgm:t>
    </dgm:pt>
    <dgm:pt modelId="{A4038894-CD96-4432-AF30-F2E97A8617CE}" type="parTrans" cxnId="{269D47A9-7DC2-49D2-BDD1-93B46D598EF1}">
      <dgm:prSet/>
      <dgm:spPr/>
      <dgm:t>
        <a:bodyPr/>
        <a:lstStyle/>
        <a:p>
          <a:endParaRPr lang="es-EC"/>
        </a:p>
      </dgm:t>
    </dgm:pt>
    <dgm:pt modelId="{0839EB7F-C075-4DEF-886E-7340064DD60D}" type="sibTrans" cxnId="{269D47A9-7DC2-49D2-BDD1-93B46D598EF1}">
      <dgm:prSet/>
      <dgm:spPr/>
      <dgm:t>
        <a:bodyPr/>
        <a:lstStyle/>
        <a:p>
          <a:endParaRPr lang="es-EC"/>
        </a:p>
      </dgm:t>
    </dgm:pt>
    <dgm:pt modelId="{B8C446DB-3259-4851-92EE-94E007ED18E8}">
      <dgm:prSet phldrT="[Texto]" custT="1"/>
      <dgm:spPr>
        <a:solidFill>
          <a:schemeClr val="accent6">
            <a:lumMod val="60000"/>
            <a:lumOff val="40000"/>
            <a:alpha val="90000"/>
          </a:schemeClr>
        </a:solidFill>
        <a:sp3d>
          <a:bevelT w="152400" h="50800" prst="softRound"/>
        </a:sp3d>
      </dgm:spPr>
      <dgm:t>
        <a:bodyPr/>
        <a:lstStyle/>
        <a:p>
          <a:r>
            <a:rPr lang="es-EC" sz="2400" dirty="0" smtClean="0"/>
            <a:t>Mejorar el reglamento existente</a:t>
          </a:r>
          <a:endParaRPr lang="es-ES" sz="2400" dirty="0"/>
        </a:p>
      </dgm:t>
    </dgm:pt>
    <dgm:pt modelId="{C3796C25-BF03-4479-890D-E19FFB80F2B5}" type="parTrans" cxnId="{1D17D2D6-7710-4F38-9DEC-7207CE9CFFE5}">
      <dgm:prSet/>
      <dgm:spPr/>
      <dgm:t>
        <a:bodyPr/>
        <a:lstStyle/>
        <a:p>
          <a:endParaRPr lang="es-EC"/>
        </a:p>
      </dgm:t>
    </dgm:pt>
    <dgm:pt modelId="{636F0896-9C29-40D2-BA15-FEE53DB66E33}" type="sibTrans" cxnId="{1D17D2D6-7710-4F38-9DEC-7207CE9CFFE5}">
      <dgm:prSet/>
      <dgm:spPr/>
      <dgm:t>
        <a:bodyPr/>
        <a:lstStyle/>
        <a:p>
          <a:endParaRPr lang="es-EC"/>
        </a:p>
      </dgm:t>
    </dgm:pt>
    <dgm:pt modelId="{63B9ED81-3F40-4AAC-AD53-FD1BC943F42A}" type="pres">
      <dgm:prSet presAssocID="{9DA3E7CE-0A20-4275-A2AC-18154973C3B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4F83052-A998-4CAB-9CA8-34DA12F4DA47}" type="pres">
      <dgm:prSet presAssocID="{C39220B3-C8B0-48A8-B0FB-66638E2D2558}" presName="parentLin" presStyleCnt="0"/>
      <dgm:spPr>
        <a:sp3d>
          <a:bevelT w="152400" h="50800" prst="softRound"/>
        </a:sp3d>
      </dgm:spPr>
    </dgm:pt>
    <dgm:pt modelId="{4F3FB77E-4218-4676-98E9-3EF23305533D}" type="pres">
      <dgm:prSet presAssocID="{C39220B3-C8B0-48A8-B0FB-66638E2D2558}" presName="parentLeftMargin" presStyleLbl="node1" presStyleIdx="0" presStyleCnt="2"/>
      <dgm:spPr/>
      <dgm:t>
        <a:bodyPr/>
        <a:lstStyle/>
        <a:p>
          <a:endParaRPr lang="es-EC"/>
        </a:p>
      </dgm:t>
    </dgm:pt>
    <dgm:pt modelId="{3F234317-DD58-4D66-9C89-50ED2DB30369}" type="pres">
      <dgm:prSet presAssocID="{C39220B3-C8B0-48A8-B0FB-66638E2D2558}" presName="parentText" presStyleLbl="node1" presStyleIdx="0" presStyleCnt="2" custScaleY="45423" custLinFactNeighborX="-12214" custLinFactNeighborY="-24086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7FBCF6B-F5CB-4168-A10E-B2AEA6FAECAC}" type="pres">
      <dgm:prSet presAssocID="{C39220B3-C8B0-48A8-B0FB-66638E2D2558}" presName="negativeSpace" presStyleCnt="0"/>
      <dgm:spPr>
        <a:sp3d>
          <a:bevelT w="152400" h="50800" prst="softRound"/>
        </a:sp3d>
      </dgm:spPr>
    </dgm:pt>
    <dgm:pt modelId="{DFE13922-3E46-4569-8B96-E9A5B160FB52}" type="pres">
      <dgm:prSet presAssocID="{C39220B3-C8B0-48A8-B0FB-66638E2D2558}" presName="childText" presStyleLbl="conFgAcc1" presStyleIdx="0" presStyleCnt="2" custScaleY="54229" custLinFactNeighborY="1664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CF3DE0F-9D07-4CFE-A8EA-C4FC2894039A}" type="pres">
      <dgm:prSet presAssocID="{0692457F-92A3-4258-AF40-68A4FA147361}" presName="spaceBetweenRectangles" presStyleCnt="0"/>
      <dgm:spPr>
        <a:sp3d>
          <a:bevelT w="152400" h="50800" prst="softRound"/>
        </a:sp3d>
      </dgm:spPr>
    </dgm:pt>
    <dgm:pt modelId="{C64AAC9F-231E-457F-B902-08360A98E76E}" type="pres">
      <dgm:prSet presAssocID="{44777626-565B-414B-BFC7-587FA729386A}" presName="parentLin" presStyleCnt="0"/>
      <dgm:spPr>
        <a:sp3d>
          <a:bevelT w="152400" h="50800" prst="softRound"/>
        </a:sp3d>
      </dgm:spPr>
    </dgm:pt>
    <dgm:pt modelId="{0993CFD4-27F6-48A9-9606-C3BED837B53C}" type="pres">
      <dgm:prSet presAssocID="{44777626-565B-414B-BFC7-587FA729386A}" presName="parentLeftMargin" presStyleLbl="node1" presStyleIdx="0" presStyleCnt="2"/>
      <dgm:spPr/>
      <dgm:t>
        <a:bodyPr/>
        <a:lstStyle/>
        <a:p>
          <a:endParaRPr lang="es-EC"/>
        </a:p>
      </dgm:t>
    </dgm:pt>
    <dgm:pt modelId="{5965F8BD-07D5-4640-B418-41BE67661908}" type="pres">
      <dgm:prSet presAssocID="{44777626-565B-414B-BFC7-587FA729386A}" presName="parentText" presStyleLbl="node1" presStyleIdx="1" presStyleCnt="2" custScaleY="5742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7A3B9C8-A2DC-4365-8A8C-416A5D7156DB}" type="pres">
      <dgm:prSet presAssocID="{44777626-565B-414B-BFC7-587FA729386A}" presName="negativeSpace" presStyleCnt="0"/>
      <dgm:spPr>
        <a:sp3d>
          <a:bevelT w="152400" h="50800" prst="softRound"/>
        </a:sp3d>
      </dgm:spPr>
    </dgm:pt>
    <dgm:pt modelId="{21A3BC70-FE14-482B-9FB9-D00260274417}" type="pres">
      <dgm:prSet presAssocID="{44777626-565B-414B-BFC7-587FA729386A}" presName="childText" presStyleLbl="conFgAcc1" presStyleIdx="1" presStyleCnt="2" custScaleY="54643" custLinFactNeighborY="4727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04471E20-FEBD-429B-A00A-57A1B74C8D7F}" type="presOf" srcId="{B8C446DB-3259-4851-92EE-94E007ED18E8}" destId="{21A3BC70-FE14-482B-9FB9-D00260274417}" srcOrd="0" destOrd="0" presId="urn:microsoft.com/office/officeart/2005/8/layout/list1"/>
    <dgm:cxn modelId="{C1FA26D9-149E-46DA-8DE5-43100693892A}" type="presOf" srcId="{C39220B3-C8B0-48A8-B0FB-66638E2D2558}" destId="{3F234317-DD58-4D66-9C89-50ED2DB30369}" srcOrd="1" destOrd="0" presId="urn:microsoft.com/office/officeart/2005/8/layout/list1"/>
    <dgm:cxn modelId="{0B5D2948-3A6B-4E89-8132-ED0D4B246B2D}" type="presOf" srcId="{9DA3E7CE-0A20-4275-A2AC-18154973C3BB}" destId="{63B9ED81-3F40-4AAC-AD53-FD1BC943F42A}" srcOrd="0" destOrd="0" presId="urn:microsoft.com/office/officeart/2005/8/layout/list1"/>
    <dgm:cxn modelId="{391A3DD5-C8EE-4961-B99B-7927B56C8B5C}" srcId="{C39220B3-C8B0-48A8-B0FB-66638E2D2558}" destId="{9DA95DCB-2643-42D8-A03F-8E479473246C}" srcOrd="0" destOrd="0" parTransId="{288DE823-06E0-4BDA-BFC8-232502CB333E}" sibTransId="{587CA174-24DF-464D-9A22-BD3FAFF62BA9}"/>
    <dgm:cxn modelId="{269D47A9-7DC2-49D2-BDD1-93B46D598EF1}" srcId="{9DA3E7CE-0A20-4275-A2AC-18154973C3BB}" destId="{44777626-565B-414B-BFC7-587FA729386A}" srcOrd="1" destOrd="0" parTransId="{A4038894-CD96-4432-AF30-F2E97A8617CE}" sibTransId="{0839EB7F-C075-4DEF-886E-7340064DD60D}"/>
    <dgm:cxn modelId="{BFFC0292-B00F-402A-A1D3-5FA75715187F}" srcId="{9DA3E7CE-0A20-4275-A2AC-18154973C3BB}" destId="{C39220B3-C8B0-48A8-B0FB-66638E2D2558}" srcOrd="0" destOrd="0" parTransId="{B3E74CAC-404F-4146-A814-22E31F7B383F}" sibTransId="{0692457F-92A3-4258-AF40-68A4FA147361}"/>
    <dgm:cxn modelId="{D803709A-8DB5-44A5-A11A-736CF57C942F}" type="presOf" srcId="{C39220B3-C8B0-48A8-B0FB-66638E2D2558}" destId="{4F3FB77E-4218-4676-98E9-3EF23305533D}" srcOrd="0" destOrd="0" presId="urn:microsoft.com/office/officeart/2005/8/layout/list1"/>
    <dgm:cxn modelId="{8EBBD3C5-0FFC-4758-AA5A-89545FFDB7C3}" type="presOf" srcId="{44777626-565B-414B-BFC7-587FA729386A}" destId="{5965F8BD-07D5-4640-B418-41BE67661908}" srcOrd="1" destOrd="0" presId="urn:microsoft.com/office/officeart/2005/8/layout/list1"/>
    <dgm:cxn modelId="{8C1F2077-9507-4F98-81C9-4327EFB727F2}" type="presOf" srcId="{44777626-565B-414B-BFC7-587FA729386A}" destId="{0993CFD4-27F6-48A9-9606-C3BED837B53C}" srcOrd="0" destOrd="0" presId="urn:microsoft.com/office/officeart/2005/8/layout/list1"/>
    <dgm:cxn modelId="{1D17D2D6-7710-4F38-9DEC-7207CE9CFFE5}" srcId="{44777626-565B-414B-BFC7-587FA729386A}" destId="{B8C446DB-3259-4851-92EE-94E007ED18E8}" srcOrd="0" destOrd="0" parTransId="{C3796C25-BF03-4479-890D-E19FFB80F2B5}" sibTransId="{636F0896-9C29-40D2-BA15-FEE53DB66E33}"/>
    <dgm:cxn modelId="{67BA5482-3FDB-456D-AE8A-AB1B15C3FBD1}" type="presOf" srcId="{9DA95DCB-2643-42D8-A03F-8E479473246C}" destId="{DFE13922-3E46-4569-8B96-E9A5B160FB52}" srcOrd="0" destOrd="0" presId="urn:microsoft.com/office/officeart/2005/8/layout/list1"/>
    <dgm:cxn modelId="{A5AC451D-F01C-4335-8A52-B4302E042CDC}" type="presParOf" srcId="{63B9ED81-3F40-4AAC-AD53-FD1BC943F42A}" destId="{74F83052-A998-4CAB-9CA8-34DA12F4DA47}" srcOrd="0" destOrd="0" presId="urn:microsoft.com/office/officeart/2005/8/layout/list1"/>
    <dgm:cxn modelId="{533CA075-738A-452F-9D6B-9888751035C2}" type="presParOf" srcId="{74F83052-A998-4CAB-9CA8-34DA12F4DA47}" destId="{4F3FB77E-4218-4676-98E9-3EF23305533D}" srcOrd="0" destOrd="0" presId="urn:microsoft.com/office/officeart/2005/8/layout/list1"/>
    <dgm:cxn modelId="{473232BA-2558-48EB-82AC-88360514F67A}" type="presParOf" srcId="{74F83052-A998-4CAB-9CA8-34DA12F4DA47}" destId="{3F234317-DD58-4D66-9C89-50ED2DB30369}" srcOrd="1" destOrd="0" presId="urn:microsoft.com/office/officeart/2005/8/layout/list1"/>
    <dgm:cxn modelId="{345DFAEF-B998-44C0-85BA-573CECA69739}" type="presParOf" srcId="{63B9ED81-3F40-4AAC-AD53-FD1BC943F42A}" destId="{C7FBCF6B-F5CB-4168-A10E-B2AEA6FAECAC}" srcOrd="1" destOrd="0" presId="urn:microsoft.com/office/officeart/2005/8/layout/list1"/>
    <dgm:cxn modelId="{78C739A7-B3B5-4ACE-B862-F51903176718}" type="presParOf" srcId="{63B9ED81-3F40-4AAC-AD53-FD1BC943F42A}" destId="{DFE13922-3E46-4569-8B96-E9A5B160FB52}" srcOrd="2" destOrd="0" presId="urn:microsoft.com/office/officeart/2005/8/layout/list1"/>
    <dgm:cxn modelId="{BD037E35-842E-49E2-A81F-8B24A0012823}" type="presParOf" srcId="{63B9ED81-3F40-4AAC-AD53-FD1BC943F42A}" destId="{BCF3DE0F-9D07-4CFE-A8EA-C4FC2894039A}" srcOrd="3" destOrd="0" presId="urn:microsoft.com/office/officeart/2005/8/layout/list1"/>
    <dgm:cxn modelId="{B0A8DABE-8799-4877-8704-B344AD67B004}" type="presParOf" srcId="{63B9ED81-3F40-4AAC-AD53-FD1BC943F42A}" destId="{C64AAC9F-231E-457F-B902-08360A98E76E}" srcOrd="4" destOrd="0" presId="urn:microsoft.com/office/officeart/2005/8/layout/list1"/>
    <dgm:cxn modelId="{85807FAD-ACD0-43D2-BC62-FFAB94FE107F}" type="presParOf" srcId="{C64AAC9F-231E-457F-B902-08360A98E76E}" destId="{0993CFD4-27F6-48A9-9606-C3BED837B53C}" srcOrd="0" destOrd="0" presId="urn:microsoft.com/office/officeart/2005/8/layout/list1"/>
    <dgm:cxn modelId="{DD78250E-2149-45CD-9945-584095419E33}" type="presParOf" srcId="{C64AAC9F-231E-457F-B902-08360A98E76E}" destId="{5965F8BD-07D5-4640-B418-41BE67661908}" srcOrd="1" destOrd="0" presId="urn:microsoft.com/office/officeart/2005/8/layout/list1"/>
    <dgm:cxn modelId="{21B907D0-7452-4067-B6E1-AC3E144E0DB8}" type="presParOf" srcId="{63B9ED81-3F40-4AAC-AD53-FD1BC943F42A}" destId="{A7A3B9C8-A2DC-4365-8A8C-416A5D7156DB}" srcOrd="5" destOrd="0" presId="urn:microsoft.com/office/officeart/2005/8/layout/list1"/>
    <dgm:cxn modelId="{A4C6368F-2F42-4563-BD61-FC23E07BDD6C}" type="presParOf" srcId="{63B9ED81-3F40-4AAC-AD53-FD1BC943F42A}" destId="{21A3BC70-FE14-482B-9FB9-D0026027441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480DFD-BBB4-4888-9494-E3E1C61FBEE1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>
        <a:scene3d>
          <a:camera prst="perspectiveRight"/>
          <a:lightRig rig="threePt" dir="t"/>
        </a:scene3d>
      </dgm:spPr>
      <dgm:t>
        <a:bodyPr/>
        <a:lstStyle/>
        <a:p>
          <a:endParaRPr lang="es-ES"/>
        </a:p>
      </dgm:t>
    </dgm:pt>
    <dgm:pt modelId="{17822FEC-31B3-4F48-ABCD-BE125FA19066}">
      <dgm:prSet phldrT="[Texto]" custT="1"/>
      <dgm:spPr>
        <a:solidFill>
          <a:schemeClr val="bg2">
            <a:lumMod val="50000"/>
          </a:schemeClr>
        </a:solidFill>
        <a:sp3d>
          <a:bevelT w="152400" h="50800" prst="softRound"/>
        </a:sp3d>
      </dgm:spPr>
      <dgm:t>
        <a:bodyPr/>
        <a:lstStyle/>
        <a:p>
          <a:r>
            <a:rPr lang="es-EC" sz="1800" dirty="0" smtClean="0"/>
            <a:t>Folleto de Armas y Tiro elaborado por la Escuela Superior Militar “Eloy Alfaro”  </a:t>
          </a:r>
          <a:endParaRPr lang="es-ES" sz="1800" dirty="0"/>
        </a:p>
      </dgm:t>
    </dgm:pt>
    <dgm:pt modelId="{E23CFBF0-6C9C-40A9-8E00-A4A359D2F6BC}" type="parTrans" cxnId="{FE958FEB-5006-4735-AF42-E5E2201951EB}">
      <dgm:prSet/>
      <dgm:spPr/>
      <dgm:t>
        <a:bodyPr/>
        <a:lstStyle/>
        <a:p>
          <a:endParaRPr lang="es-ES"/>
        </a:p>
      </dgm:t>
    </dgm:pt>
    <dgm:pt modelId="{08C11B89-5B28-4685-8BE4-57900496B208}" type="sibTrans" cxnId="{FE958FEB-5006-4735-AF42-E5E2201951EB}">
      <dgm:prSet/>
      <dgm:spPr/>
      <dgm:t>
        <a:bodyPr/>
        <a:lstStyle/>
        <a:p>
          <a:endParaRPr lang="es-ES"/>
        </a:p>
      </dgm:t>
    </dgm:pt>
    <dgm:pt modelId="{FEDCFD8C-83B1-4D55-A68E-6F9738269586}">
      <dgm:prSet phldrT="[Texto]" custT="1"/>
      <dgm:spPr>
        <a:sp3d>
          <a:bevelT w="152400" h="50800" prst="softRound"/>
        </a:sp3d>
      </dgm:spPr>
      <dgm:t>
        <a:bodyPr/>
        <a:lstStyle/>
        <a:p>
          <a:r>
            <a:rPr lang="es-EC" sz="1800" dirty="0" smtClean="0"/>
            <a:t>Base de consulta </a:t>
          </a:r>
          <a:endParaRPr lang="es-ES" sz="1800" dirty="0"/>
        </a:p>
      </dgm:t>
    </dgm:pt>
    <dgm:pt modelId="{28876C76-1C4D-4971-8E6E-9ACBF6837529}" type="parTrans" cxnId="{3A6D232E-7D18-47FE-930E-6245A3697B0D}">
      <dgm:prSet/>
      <dgm:spPr/>
      <dgm:t>
        <a:bodyPr/>
        <a:lstStyle/>
        <a:p>
          <a:endParaRPr lang="es-ES"/>
        </a:p>
      </dgm:t>
    </dgm:pt>
    <dgm:pt modelId="{BA4DF784-E454-4FD1-A6BA-75F770E42B72}" type="sibTrans" cxnId="{3A6D232E-7D18-47FE-930E-6245A3697B0D}">
      <dgm:prSet/>
      <dgm:spPr/>
      <dgm:t>
        <a:bodyPr/>
        <a:lstStyle/>
        <a:p>
          <a:endParaRPr lang="es-ES"/>
        </a:p>
      </dgm:t>
    </dgm:pt>
    <dgm:pt modelId="{08E219A9-D047-4BEE-8B76-59AC79B89698}">
      <dgm:prSet phldrT="[Texto]" custT="1"/>
      <dgm:spPr>
        <a:solidFill>
          <a:srgbClr val="00B050"/>
        </a:solidFill>
        <a:sp3d>
          <a:bevelT w="152400" h="50800" prst="softRound"/>
        </a:sp3d>
      </dgm:spPr>
      <dgm:t>
        <a:bodyPr/>
        <a:lstStyle/>
        <a:p>
          <a:r>
            <a:rPr lang="es-ES" sz="1800" dirty="0" smtClean="0"/>
            <a:t>No existe otro trabajo de investigación relacionado</a:t>
          </a:r>
          <a:endParaRPr lang="es-ES" sz="1800" dirty="0"/>
        </a:p>
      </dgm:t>
    </dgm:pt>
    <dgm:pt modelId="{FD8A6939-E30D-45FD-A790-6FB60CAA6582}" type="parTrans" cxnId="{4DFC9816-E0D3-4C1E-A018-3A1E6CBE9C81}">
      <dgm:prSet/>
      <dgm:spPr/>
      <dgm:t>
        <a:bodyPr/>
        <a:lstStyle/>
        <a:p>
          <a:endParaRPr lang="es-ES"/>
        </a:p>
      </dgm:t>
    </dgm:pt>
    <dgm:pt modelId="{4887300D-A6D7-49FB-A843-C71FC30F9348}" type="sibTrans" cxnId="{4DFC9816-E0D3-4C1E-A018-3A1E6CBE9C81}">
      <dgm:prSet/>
      <dgm:spPr/>
      <dgm:t>
        <a:bodyPr/>
        <a:lstStyle/>
        <a:p>
          <a:endParaRPr lang="es-ES"/>
        </a:p>
      </dgm:t>
    </dgm:pt>
    <dgm:pt modelId="{49CC02EA-F5CC-48EA-86A5-D2C2CC3051F3}">
      <dgm:prSet phldrT="[Texto]"/>
      <dgm:spPr>
        <a:sp3d>
          <a:bevelT w="152400" h="50800" prst="softRound"/>
        </a:sp3d>
      </dgm:spPr>
      <dgm:t>
        <a:bodyPr/>
        <a:lstStyle/>
        <a:p>
          <a:r>
            <a:rPr lang="es-ES" b="1" cap="none" spc="0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</a:rPr>
            <a:t>ANTECEDENTES DE LA INVESTIGACIÒN</a:t>
          </a:r>
          <a:endParaRPr lang="es-ES" b="1" cap="none" spc="0" dirty="0">
            <a:ln w="10541" cmpd="sng">
              <a:solidFill>
                <a:schemeClr val="tx1"/>
              </a:solidFill>
              <a:prstDash val="solid"/>
            </a:ln>
            <a:solidFill>
              <a:srgbClr val="00B050"/>
            </a:solidFill>
            <a:effectLst/>
          </a:endParaRPr>
        </a:p>
      </dgm:t>
    </dgm:pt>
    <dgm:pt modelId="{2E44DD53-4C59-4773-8652-6C56EB1FAE5B}" type="parTrans" cxnId="{E5E702EA-05F0-4B37-90D5-B163553C99D4}">
      <dgm:prSet/>
      <dgm:spPr/>
      <dgm:t>
        <a:bodyPr/>
        <a:lstStyle/>
        <a:p>
          <a:endParaRPr lang="es-ES"/>
        </a:p>
      </dgm:t>
    </dgm:pt>
    <dgm:pt modelId="{16E15449-12C2-4933-BFD3-8A99EB087733}" type="sibTrans" cxnId="{E5E702EA-05F0-4B37-90D5-B163553C99D4}">
      <dgm:prSet/>
      <dgm:spPr/>
      <dgm:t>
        <a:bodyPr/>
        <a:lstStyle/>
        <a:p>
          <a:endParaRPr lang="es-ES"/>
        </a:p>
      </dgm:t>
    </dgm:pt>
    <dgm:pt modelId="{A58B67C6-BDA2-45A6-A3E8-4172023286AA}" type="pres">
      <dgm:prSet presAssocID="{9A480DFD-BBB4-4888-9494-E3E1C61FBEE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42CE04D-75EB-41C2-8C74-C02F281E4373}" type="pres">
      <dgm:prSet presAssocID="{9A480DFD-BBB4-4888-9494-E3E1C61FBEE1}" presName="ellipse" presStyleLbl="trBgShp" presStyleIdx="0" presStyleCnt="1" custScaleX="138746"/>
      <dgm:spPr>
        <a:solidFill>
          <a:schemeClr val="accent6">
            <a:lumMod val="60000"/>
            <a:lumOff val="40000"/>
            <a:alpha val="40000"/>
          </a:schemeClr>
        </a:solidFill>
        <a:sp3d>
          <a:bevelT w="152400" h="50800" prst="softRound"/>
        </a:sp3d>
      </dgm:spPr>
      <dgm:t>
        <a:bodyPr/>
        <a:lstStyle/>
        <a:p>
          <a:endParaRPr lang="es-EC"/>
        </a:p>
      </dgm:t>
    </dgm:pt>
    <dgm:pt modelId="{4A3F641B-194D-4450-92D0-6F3BCD44B665}" type="pres">
      <dgm:prSet presAssocID="{9A480DFD-BBB4-4888-9494-E3E1C61FBEE1}" presName="arrow1" presStyleLbl="fgShp" presStyleIdx="0" presStyleCnt="1"/>
      <dgm:spPr>
        <a:sp3d>
          <a:bevelT w="152400" h="50800" prst="softRound"/>
        </a:sp3d>
      </dgm:spPr>
      <dgm:t>
        <a:bodyPr/>
        <a:lstStyle/>
        <a:p>
          <a:endParaRPr lang="es-EC"/>
        </a:p>
      </dgm:t>
    </dgm:pt>
    <dgm:pt modelId="{AE695252-7957-4EC3-AA63-15EA96A5F83C}" type="pres">
      <dgm:prSet presAssocID="{9A480DFD-BBB4-4888-9494-E3E1C61FBEE1}" presName="rectangle" presStyleLbl="revTx" presStyleIdx="0" presStyleCnt="1" custScaleX="100001" custScaleY="9666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AC2AE7-949A-462F-AC34-51845F27E9CE}" type="pres">
      <dgm:prSet presAssocID="{FEDCFD8C-83B1-4D55-A68E-6F9738269586}" presName="item1" presStyleLbl="node1" presStyleIdx="0" presStyleCnt="3" custScaleX="138084" custLinFactNeighborX="-10029" custLinFactNeighborY="2004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46D9CF-8C2E-426E-87C7-582725BF5D7C}" type="pres">
      <dgm:prSet presAssocID="{08E219A9-D047-4BEE-8B76-59AC79B89698}" presName="item2" presStyleLbl="node1" presStyleIdx="1" presStyleCnt="3" custScaleX="82962" custScaleY="74251" custLinFactNeighborX="-14146" custLinFactNeighborY="-53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8C29B5-3178-42DA-B6ED-48C9B39C2C0E}" type="pres">
      <dgm:prSet presAssocID="{49CC02EA-F5CC-48EA-86A5-D2C2CC3051F3}" presName="item3" presStyleLbl="node1" presStyleIdx="2" presStyleCnt="3" custScaleX="196623" custScaleY="113237" custLinFactNeighborX="34850" custLinFactNeighborY="1469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63507D-229D-4B80-9AB4-27523F159781}" type="pres">
      <dgm:prSet presAssocID="{9A480DFD-BBB4-4888-9494-E3E1C61FBEE1}" presName="funnel" presStyleLbl="trAlignAcc1" presStyleIdx="0" presStyleCnt="1" custScaleX="133731"/>
      <dgm:spPr>
        <a:solidFill>
          <a:srgbClr val="FF0000">
            <a:alpha val="40000"/>
          </a:srgbClr>
        </a:solidFill>
        <a:sp3d>
          <a:bevelT w="152400" h="50800" prst="softRound"/>
        </a:sp3d>
      </dgm:spPr>
      <dgm:t>
        <a:bodyPr/>
        <a:lstStyle/>
        <a:p>
          <a:endParaRPr lang="es-EC"/>
        </a:p>
      </dgm:t>
    </dgm:pt>
  </dgm:ptLst>
  <dgm:cxnLst>
    <dgm:cxn modelId="{25E151F6-9790-42A7-8B70-BAC88B8421F0}" type="presOf" srcId="{9A480DFD-BBB4-4888-9494-E3E1C61FBEE1}" destId="{A58B67C6-BDA2-45A6-A3E8-4172023286AA}" srcOrd="0" destOrd="0" presId="urn:microsoft.com/office/officeart/2005/8/layout/funnel1"/>
    <dgm:cxn modelId="{075DAAB8-52A0-44BC-BBA3-E51010F33A2E}" type="presOf" srcId="{08E219A9-D047-4BEE-8B76-59AC79B89698}" destId="{3DAC2AE7-949A-462F-AC34-51845F27E9CE}" srcOrd="0" destOrd="0" presId="urn:microsoft.com/office/officeart/2005/8/layout/funnel1"/>
    <dgm:cxn modelId="{FE958FEB-5006-4735-AF42-E5E2201951EB}" srcId="{9A480DFD-BBB4-4888-9494-E3E1C61FBEE1}" destId="{17822FEC-31B3-4F48-ABCD-BE125FA19066}" srcOrd="0" destOrd="0" parTransId="{E23CFBF0-6C9C-40A9-8E00-A4A359D2F6BC}" sibTransId="{08C11B89-5B28-4685-8BE4-57900496B208}"/>
    <dgm:cxn modelId="{1A1F58C7-4BB5-4B1D-AC41-DF824DCF8AAE}" type="presOf" srcId="{49CC02EA-F5CC-48EA-86A5-D2C2CC3051F3}" destId="{AE695252-7957-4EC3-AA63-15EA96A5F83C}" srcOrd="0" destOrd="0" presId="urn:microsoft.com/office/officeart/2005/8/layout/funnel1"/>
    <dgm:cxn modelId="{3A6D232E-7D18-47FE-930E-6245A3697B0D}" srcId="{9A480DFD-BBB4-4888-9494-E3E1C61FBEE1}" destId="{FEDCFD8C-83B1-4D55-A68E-6F9738269586}" srcOrd="1" destOrd="0" parTransId="{28876C76-1C4D-4971-8E6E-9ACBF6837529}" sibTransId="{BA4DF784-E454-4FD1-A6BA-75F770E42B72}"/>
    <dgm:cxn modelId="{E5E702EA-05F0-4B37-90D5-B163553C99D4}" srcId="{9A480DFD-BBB4-4888-9494-E3E1C61FBEE1}" destId="{49CC02EA-F5CC-48EA-86A5-D2C2CC3051F3}" srcOrd="3" destOrd="0" parTransId="{2E44DD53-4C59-4773-8652-6C56EB1FAE5B}" sibTransId="{16E15449-12C2-4933-BFD3-8A99EB087733}"/>
    <dgm:cxn modelId="{1C457370-A881-4FEF-A2D4-A9D7A63831EF}" type="presOf" srcId="{17822FEC-31B3-4F48-ABCD-BE125FA19066}" destId="{C48C29B5-3178-42DA-B6ED-48C9B39C2C0E}" srcOrd="0" destOrd="0" presId="urn:microsoft.com/office/officeart/2005/8/layout/funnel1"/>
    <dgm:cxn modelId="{4DFC9816-E0D3-4C1E-A018-3A1E6CBE9C81}" srcId="{9A480DFD-BBB4-4888-9494-E3E1C61FBEE1}" destId="{08E219A9-D047-4BEE-8B76-59AC79B89698}" srcOrd="2" destOrd="0" parTransId="{FD8A6939-E30D-45FD-A790-6FB60CAA6582}" sibTransId="{4887300D-A6D7-49FB-A843-C71FC30F9348}"/>
    <dgm:cxn modelId="{1AE3AE26-41EB-44CE-B4EE-720AA7B58063}" type="presOf" srcId="{FEDCFD8C-83B1-4D55-A68E-6F9738269586}" destId="{DA46D9CF-8C2E-426E-87C7-582725BF5D7C}" srcOrd="0" destOrd="0" presId="urn:microsoft.com/office/officeart/2005/8/layout/funnel1"/>
    <dgm:cxn modelId="{AD4D1E89-83CC-4E12-99D9-B221E1AEA4D4}" type="presParOf" srcId="{A58B67C6-BDA2-45A6-A3E8-4172023286AA}" destId="{E42CE04D-75EB-41C2-8C74-C02F281E4373}" srcOrd="0" destOrd="0" presId="urn:microsoft.com/office/officeart/2005/8/layout/funnel1"/>
    <dgm:cxn modelId="{1910963E-5D1A-478C-BB27-80C3975ED37E}" type="presParOf" srcId="{A58B67C6-BDA2-45A6-A3E8-4172023286AA}" destId="{4A3F641B-194D-4450-92D0-6F3BCD44B665}" srcOrd="1" destOrd="0" presId="urn:microsoft.com/office/officeart/2005/8/layout/funnel1"/>
    <dgm:cxn modelId="{CDD50A7D-84F3-4C73-8CE5-021CF8C96D8C}" type="presParOf" srcId="{A58B67C6-BDA2-45A6-A3E8-4172023286AA}" destId="{AE695252-7957-4EC3-AA63-15EA96A5F83C}" srcOrd="2" destOrd="0" presId="urn:microsoft.com/office/officeart/2005/8/layout/funnel1"/>
    <dgm:cxn modelId="{9C3018B5-757A-40DE-A6C2-2DFCCA950B84}" type="presParOf" srcId="{A58B67C6-BDA2-45A6-A3E8-4172023286AA}" destId="{3DAC2AE7-949A-462F-AC34-51845F27E9CE}" srcOrd="3" destOrd="0" presId="urn:microsoft.com/office/officeart/2005/8/layout/funnel1"/>
    <dgm:cxn modelId="{6C2E98B7-4D35-4547-A54C-B69A4B173108}" type="presParOf" srcId="{A58B67C6-BDA2-45A6-A3E8-4172023286AA}" destId="{DA46D9CF-8C2E-426E-87C7-582725BF5D7C}" srcOrd="4" destOrd="0" presId="urn:microsoft.com/office/officeart/2005/8/layout/funnel1"/>
    <dgm:cxn modelId="{2F8476BD-955E-4750-AFF0-018C02F66805}" type="presParOf" srcId="{A58B67C6-BDA2-45A6-A3E8-4172023286AA}" destId="{C48C29B5-3178-42DA-B6ED-48C9B39C2C0E}" srcOrd="5" destOrd="0" presId="urn:microsoft.com/office/officeart/2005/8/layout/funnel1"/>
    <dgm:cxn modelId="{27A81E7C-BAD8-4434-ABD2-7134299FBA8B}" type="presParOf" srcId="{A58B67C6-BDA2-45A6-A3E8-4172023286AA}" destId="{4A63507D-229D-4B80-9AB4-27523F15978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9056614-962E-44FD-A714-676C47CC8E1C}" type="doc">
      <dgm:prSet loTypeId="urn:microsoft.com/office/officeart/2005/8/layout/radial5" loCatId="cycle" qsTypeId="urn:microsoft.com/office/officeart/2005/8/quickstyle/3d3" qsCatId="3D" csTypeId="urn:microsoft.com/office/officeart/2005/8/colors/colorful1#1" csCatId="colorful" phldr="1"/>
      <dgm:spPr>
        <a:scene3d>
          <a:camera prst="perspectiveRelaxed"/>
          <a:lightRig rig="threePt" dir="t"/>
        </a:scene3d>
      </dgm:spPr>
      <dgm:t>
        <a:bodyPr/>
        <a:lstStyle/>
        <a:p>
          <a:endParaRPr lang="es-EC"/>
        </a:p>
      </dgm:t>
    </dgm:pt>
    <dgm:pt modelId="{B2F86BB2-172B-46CF-A59C-42EC7481672D}">
      <dgm:prSet phldrT="[Texto]" custT="1"/>
      <dgm:spPr>
        <a:scene3d>
          <a:camera prst="perspectiveRelaxed"/>
          <a:lightRig rig="threePt" dir="t"/>
        </a:scene3d>
        <a:sp3d contourW="19050" prstMaterial="metal">
          <a:bevelT w="88900" h="203200" prst="softRound"/>
          <a:bevelB w="165100" h="254000"/>
        </a:sp3d>
      </dgm:spPr>
      <dgm:t>
        <a:bodyPr/>
        <a:lstStyle/>
        <a:p>
          <a:endParaRPr lang="es-EC" sz="1800" dirty="0"/>
        </a:p>
      </dgm:t>
    </dgm:pt>
    <dgm:pt modelId="{3A719A41-36FC-48C2-95F4-82A12E9AEF58}">
      <dgm:prSet phldrT="[Texto]" custT="1"/>
      <dgm:spPr>
        <a:scene3d>
          <a:camera prst="perspectiveRelaxed"/>
          <a:lightRig rig="threePt" dir="t"/>
        </a:scene3d>
        <a:sp3d contourW="19050" prstMaterial="metal">
          <a:bevelT w="88900" h="203200" prst="softRound"/>
          <a:bevelB w="165100" h="254000"/>
        </a:sp3d>
      </dgm:spPr>
      <dgm:t>
        <a:bodyPr/>
        <a:lstStyle/>
        <a:p>
          <a:endParaRPr lang="es-EC" sz="1800" dirty="0"/>
        </a:p>
      </dgm:t>
    </dgm:pt>
    <dgm:pt modelId="{6850B064-8C97-4F7B-9E08-46EA4267E871}">
      <dgm:prSet phldrT="[Texto]" custT="1"/>
      <dgm:spPr>
        <a:scene3d>
          <a:camera prst="perspectiveRelaxed"/>
          <a:lightRig rig="threePt" dir="t"/>
        </a:scene3d>
        <a:sp3d contourW="19050" prstMaterial="metal">
          <a:bevelT w="88900" h="203200" prst="softRound"/>
          <a:bevelB w="165100" h="254000"/>
        </a:sp3d>
      </dgm:spPr>
      <dgm:t>
        <a:bodyPr/>
        <a:lstStyle/>
        <a:p>
          <a:endParaRPr lang="es-EC" sz="1800" dirty="0"/>
        </a:p>
      </dgm:t>
    </dgm:pt>
    <dgm:pt modelId="{8AA1C0ED-930F-461D-9342-71362587E177}">
      <dgm:prSet phldrT="[Texto]" custT="1"/>
      <dgm:spPr>
        <a:scene3d>
          <a:camera prst="perspectiveRelaxed"/>
          <a:lightRig rig="threePt" dir="t"/>
        </a:scene3d>
        <a:sp3d contourW="19050" prstMaterial="metal">
          <a:bevelT w="88900" h="203200" prst="softRound"/>
          <a:bevelB w="165100" h="254000"/>
        </a:sp3d>
      </dgm:spPr>
      <dgm:t>
        <a:bodyPr/>
        <a:lstStyle/>
        <a:p>
          <a:endParaRPr lang="es-EC" sz="1800" dirty="0"/>
        </a:p>
      </dgm:t>
    </dgm:pt>
    <dgm:pt modelId="{AD435AC3-81A9-49A0-B697-2C06669C8C2C}">
      <dgm:prSet phldrT="[Texto]" custT="1"/>
      <dgm:spPr>
        <a:scene3d>
          <a:camera prst="perspectiveRelaxed"/>
          <a:lightRig rig="threePt" dir="t"/>
        </a:scene3d>
        <a:sp3d contourW="19050" prstMaterial="metal">
          <a:bevelT w="88900" h="203200" prst="softRound"/>
          <a:bevelB w="165100" h="254000"/>
        </a:sp3d>
      </dgm:spPr>
      <dgm:t>
        <a:bodyPr/>
        <a:lstStyle/>
        <a:p>
          <a:endParaRPr lang="es-EC" sz="1800" dirty="0"/>
        </a:p>
      </dgm:t>
    </dgm:pt>
    <dgm:pt modelId="{6F0CA003-2BB3-4ED5-B050-401A705900A6}" type="sibTrans" cxnId="{DCEC9E3B-8AA5-4691-90F7-4A3AD6A019FF}">
      <dgm:prSet/>
      <dgm:spPr/>
      <dgm:t>
        <a:bodyPr/>
        <a:lstStyle/>
        <a:p>
          <a:endParaRPr lang="es-EC"/>
        </a:p>
      </dgm:t>
    </dgm:pt>
    <dgm:pt modelId="{DBFF4850-A09F-406C-A1D2-0FC4F65AE72F}" type="parTrans" cxnId="{DCEC9E3B-8AA5-4691-90F7-4A3AD6A019FF}">
      <dgm:prSet/>
      <dgm:spPr/>
      <dgm:t>
        <a:bodyPr/>
        <a:lstStyle/>
        <a:p>
          <a:endParaRPr lang="es-EC"/>
        </a:p>
      </dgm:t>
    </dgm:pt>
    <dgm:pt modelId="{746CB01D-F1FF-45AC-A29E-4AFDF6805943}" type="sibTrans" cxnId="{4C2213F9-961A-4D86-916A-9335E18120BD}">
      <dgm:prSet/>
      <dgm:spPr/>
      <dgm:t>
        <a:bodyPr/>
        <a:lstStyle/>
        <a:p>
          <a:endParaRPr lang="es-EC"/>
        </a:p>
      </dgm:t>
    </dgm:pt>
    <dgm:pt modelId="{7036E45B-BCC7-47C0-96C0-C1F4A4714A79}" type="parTrans" cxnId="{4C2213F9-961A-4D86-916A-9335E18120BD}">
      <dgm:prSet/>
      <dgm:spPr>
        <a:scene3d>
          <a:camera prst="perspectiveRelaxed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s-EC"/>
        </a:p>
      </dgm:t>
    </dgm:pt>
    <dgm:pt modelId="{9B0E0776-9154-4C03-B053-FA7DB6BEAE71}" type="sibTrans" cxnId="{DA62937F-535A-4DC6-BB18-6D51997F0EDE}">
      <dgm:prSet/>
      <dgm:spPr/>
      <dgm:t>
        <a:bodyPr/>
        <a:lstStyle/>
        <a:p>
          <a:endParaRPr lang="es-EC"/>
        </a:p>
      </dgm:t>
    </dgm:pt>
    <dgm:pt modelId="{26BCB975-2ED7-4D5D-ADB1-6AE4E141CA48}" type="parTrans" cxnId="{DA62937F-535A-4DC6-BB18-6D51997F0EDE}">
      <dgm:prSet/>
      <dgm:spPr>
        <a:scene3d>
          <a:camera prst="perspectiveRelaxed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s-EC"/>
        </a:p>
      </dgm:t>
    </dgm:pt>
    <dgm:pt modelId="{3675EB0C-BF3E-41DD-9990-92B7CCC2D7F4}" type="sibTrans" cxnId="{8932AFDC-240A-4E6C-BB87-4789934BB003}">
      <dgm:prSet/>
      <dgm:spPr/>
      <dgm:t>
        <a:bodyPr/>
        <a:lstStyle/>
        <a:p>
          <a:endParaRPr lang="es-EC"/>
        </a:p>
      </dgm:t>
    </dgm:pt>
    <dgm:pt modelId="{71EFB6CB-B268-42A6-9AC2-C4C9B19BF8BF}" type="parTrans" cxnId="{8932AFDC-240A-4E6C-BB87-4789934BB003}">
      <dgm:prSet/>
      <dgm:spPr>
        <a:scene3d>
          <a:camera prst="perspectiveRelaxed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s-EC"/>
        </a:p>
      </dgm:t>
    </dgm:pt>
    <dgm:pt modelId="{4E1A64B6-604F-44F8-A518-DC88A59198A5}" type="sibTrans" cxnId="{B8C7EF25-09E3-44D7-8CEB-9D40B6F81CDF}">
      <dgm:prSet/>
      <dgm:spPr/>
      <dgm:t>
        <a:bodyPr/>
        <a:lstStyle/>
        <a:p>
          <a:endParaRPr lang="es-EC"/>
        </a:p>
      </dgm:t>
    </dgm:pt>
    <dgm:pt modelId="{DE6BC9F4-27D8-434C-8847-00C90FA8DCD3}" type="parTrans" cxnId="{B8C7EF25-09E3-44D7-8CEB-9D40B6F81CDF}">
      <dgm:prSet/>
      <dgm:spPr>
        <a:scene3d>
          <a:camera prst="perspectiveRelaxed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s-EC"/>
        </a:p>
      </dgm:t>
    </dgm:pt>
    <dgm:pt modelId="{A647CE6B-D874-4578-AF5C-E86736A843F3}" type="pres">
      <dgm:prSet presAssocID="{49056614-962E-44FD-A714-676C47CC8E1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28C09FB-BDB2-4E49-A0B1-228FEE1F85B1}" type="pres">
      <dgm:prSet presAssocID="{AD435AC3-81A9-49A0-B697-2C06669C8C2C}" presName="centerShape" presStyleLbl="node0" presStyleIdx="0" presStyleCnt="1" custScaleX="189650" custLinFactNeighborX="423" custLinFactNeighborY="-482"/>
      <dgm:spPr/>
      <dgm:t>
        <a:bodyPr/>
        <a:lstStyle/>
        <a:p>
          <a:endParaRPr lang="es-EC"/>
        </a:p>
      </dgm:t>
    </dgm:pt>
    <dgm:pt modelId="{F2172721-38C1-417F-9067-1E2377A4D9B7}" type="pres">
      <dgm:prSet presAssocID="{DE6BC9F4-27D8-434C-8847-00C90FA8DCD3}" presName="parTrans" presStyleLbl="sibTrans2D1" presStyleIdx="0" presStyleCnt="4"/>
      <dgm:spPr/>
      <dgm:t>
        <a:bodyPr/>
        <a:lstStyle/>
        <a:p>
          <a:endParaRPr lang="es-EC"/>
        </a:p>
      </dgm:t>
    </dgm:pt>
    <dgm:pt modelId="{28B4EB86-2B3C-42BB-9D65-5BB388B21CB4}" type="pres">
      <dgm:prSet presAssocID="{DE6BC9F4-27D8-434C-8847-00C90FA8DCD3}" presName="connectorText" presStyleLbl="sibTrans2D1" presStyleIdx="0" presStyleCnt="4"/>
      <dgm:spPr/>
      <dgm:t>
        <a:bodyPr/>
        <a:lstStyle/>
        <a:p>
          <a:endParaRPr lang="es-EC"/>
        </a:p>
      </dgm:t>
    </dgm:pt>
    <dgm:pt modelId="{3FF2B119-8092-4B36-A177-929A80F1F8B6}" type="pres">
      <dgm:prSet presAssocID="{8AA1C0ED-930F-461D-9342-71362587E177}" presName="node" presStyleLbl="node1" presStyleIdx="0" presStyleCnt="4" custScaleX="175120" custRadScaleRad="120159" custRadScaleInc="64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F2D8CDB-1E51-4481-9FEF-F2139C508555}" type="pres">
      <dgm:prSet presAssocID="{71EFB6CB-B268-42A6-9AC2-C4C9B19BF8BF}" presName="parTrans" presStyleLbl="sibTrans2D1" presStyleIdx="1" presStyleCnt="4"/>
      <dgm:spPr/>
      <dgm:t>
        <a:bodyPr/>
        <a:lstStyle/>
        <a:p>
          <a:endParaRPr lang="es-EC"/>
        </a:p>
      </dgm:t>
    </dgm:pt>
    <dgm:pt modelId="{9EDC5A2C-C81B-4DC1-AF0F-35A886922467}" type="pres">
      <dgm:prSet presAssocID="{71EFB6CB-B268-42A6-9AC2-C4C9B19BF8BF}" presName="connectorText" presStyleLbl="sibTrans2D1" presStyleIdx="1" presStyleCnt="4"/>
      <dgm:spPr/>
      <dgm:t>
        <a:bodyPr/>
        <a:lstStyle/>
        <a:p>
          <a:endParaRPr lang="es-EC"/>
        </a:p>
      </dgm:t>
    </dgm:pt>
    <dgm:pt modelId="{862EF402-DAE2-4603-A4A6-A3A117B11561}" type="pres">
      <dgm:prSet presAssocID="{6850B064-8C97-4F7B-9E08-46EA4267E871}" presName="node" presStyleLbl="node1" presStyleIdx="1" presStyleCnt="4" custScaleX="175120" custRadScaleRad="176710" custRadScaleInc="-69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4CDC192-8173-48E0-886A-6ED480F86650}" type="pres">
      <dgm:prSet presAssocID="{26BCB975-2ED7-4D5D-ADB1-6AE4E141CA48}" presName="parTrans" presStyleLbl="sibTrans2D1" presStyleIdx="2" presStyleCnt="4"/>
      <dgm:spPr/>
      <dgm:t>
        <a:bodyPr/>
        <a:lstStyle/>
        <a:p>
          <a:endParaRPr lang="es-EC"/>
        </a:p>
      </dgm:t>
    </dgm:pt>
    <dgm:pt modelId="{3114F066-68C1-4B05-9A49-0E674EC13B1A}" type="pres">
      <dgm:prSet presAssocID="{26BCB975-2ED7-4D5D-ADB1-6AE4E141CA48}" presName="connectorText" presStyleLbl="sibTrans2D1" presStyleIdx="2" presStyleCnt="4"/>
      <dgm:spPr/>
      <dgm:t>
        <a:bodyPr/>
        <a:lstStyle/>
        <a:p>
          <a:endParaRPr lang="es-EC"/>
        </a:p>
      </dgm:t>
    </dgm:pt>
    <dgm:pt modelId="{E58A7874-F993-4CB8-A53A-13C02AFC9C7F}" type="pres">
      <dgm:prSet presAssocID="{3A719A41-36FC-48C2-95F4-82A12E9AEF58}" presName="node" presStyleLbl="node1" presStyleIdx="2" presStyleCnt="4" custScaleX="189649" custRadScaleRad="99056" custRadScaleInc="-108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2295EEE-E068-47A3-9BAE-545C637DE78F}" type="pres">
      <dgm:prSet presAssocID="{7036E45B-BCC7-47C0-96C0-C1F4A4714A79}" presName="parTrans" presStyleLbl="sibTrans2D1" presStyleIdx="3" presStyleCnt="4"/>
      <dgm:spPr/>
      <dgm:t>
        <a:bodyPr/>
        <a:lstStyle/>
        <a:p>
          <a:endParaRPr lang="es-EC"/>
        </a:p>
      </dgm:t>
    </dgm:pt>
    <dgm:pt modelId="{D4EB05C9-CB32-4406-8673-F09A713AEAA3}" type="pres">
      <dgm:prSet presAssocID="{7036E45B-BCC7-47C0-96C0-C1F4A4714A79}" presName="connectorText" presStyleLbl="sibTrans2D1" presStyleIdx="3" presStyleCnt="4"/>
      <dgm:spPr/>
      <dgm:t>
        <a:bodyPr/>
        <a:lstStyle/>
        <a:p>
          <a:endParaRPr lang="es-EC"/>
        </a:p>
      </dgm:t>
    </dgm:pt>
    <dgm:pt modelId="{085D920A-662E-4EDB-A45F-5C65B6FE2531}" type="pres">
      <dgm:prSet presAssocID="{B2F86BB2-172B-46CF-A59C-42EC7481672D}" presName="node" presStyleLbl="node1" presStyleIdx="3" presStyleCnt="4" custScaleX="175120" custRadScaleRad="181075" custRadScaleInc="67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8C7EF25-09E3-44D7-8CEB-9D40B6F81CDF}" srcId="{AD435AC3-81A9-49A0-B697-2C06669C8C2C}" destId="{8AA1C0ED-930F-461D-9342-71362587E177}" srcOrd="0" destOrd="0" parTransId="{DE6BC9F4-27D8-434C-8847-00C90FA8DCD3}" sibTransId="{4E1A64B6-604F-44F8-A518-DC88A59198A5}"/>
    <dgm:cxn modelId="{3D7F96C3-9A25-4E4A-A9D8-15D18E639568}" type="presOf" srcId="{DE6BC9F4-27D8-434C-8847-00C90FA8DCD3}" destId="{28B4EB86-2B3C-42BB-9D65-5BB388B21CB4}" srcOrd="1" destOrd="0" presId="urn:microsoft.com/office/officeart/2005/8/layout/radial5"/>
    <dgm:cxn modelId="{DCEC9E3B-8AA5-4691-90F7-4A3AD6A019FF}" srcId="{49056614-962E-44FD-A714-676C47CC8E1C}" destId="{AD435AC3-81A9-49A0-B697-2C06669C8C2C}" srcOrd="0" destOrd="0" parTransId="{DBFF4850-A09F-406C-A1D2-0FC4F65AE72F}" sibTransId="{6F0CA003-2BB3-4ED5-B050-401A705900A6}"/>
    <dgm:cxn modelId="{AA5EC026-9698-48DA-8A76-9A0015F11349}" type="presOf" srcId="{6850B064-8C97-4F7B-9E08-46EA4267E871}" destId="{862EF402-DAE2-4603-A4A6-A3A117B11561}" srcOrd="0" destOrd="0" presId="urn:microsoft.com/office/officeart/2005/8/layout/radial5"/>
    <dgm:cxn modelId="{794D0F31-0DE1-40C5-A152-BBE6991C5908}" type="presOf" srcId="{7036E45B-BCC7-47C0-96C0-C1F4A4714A79}" destId="{D4EB05C9-CB32-4406-8673-F09A713AEAA3}" srcOrd="1" destOrd="0" presId="urn:microsoft.com/office/officeart/2005/8/layout/radial5"/>
    <dgm:cxn modelId="{8932AFDC-240A-4E6C-BB87-4789934BB003}" srcId="{AD435AC3-81A9-49A0-B697-2C06669C8C2C}" destId="{6850B064-8C97-4F7B-9E08-46EA4267E871}" srcOrd="1" destOrd="0" parTransId="{71EFB6CB-B268-42A6-9AC2-C4C9B19BF8BF}" sibTransId="{3675EB0C-BF3E-41DD-9990-92B7CCC2D7F4}"/>
    <dgm:cxn modelId="{495089D0-200C-4BB7-956B-6B5A0492C9CE}" type="presOf" srcId="{71EFB6CB-B268-42A6-9AC2-C4C9B19BF8BF}" destId="{9EDC5A2C-C81B-4DC1-AF0F-35A886922467}" srcOrd="1" destOrd="0" presId="urn:microsoft.com/office/officeart/2005/8/layout/radial5"/>
    <dgm:cxn modelId="{85B73B7A-96E0-4C8D-83A6-AB7C0E35E8A9}" type="presOf" srcId="{B2F86BB2-172B-46CF-A59C-42EC7481672D}" destId="{085D920A-662E-4EDB-A45F-5C65B6FE2531}" srcOrd="0" destOrd="0" presId="urn:microsoft.com/office/officeart/2005/8/layout/radial5"/>
    <dgm:cxn modelId="{7DA01751-731F-4648-A56C-1355F6C34F81}" type="presOf" srcId="{71EFB6CB-B268-42A6-9AC2-C4C9B19BF8BF}" destId="{CF2D8CDB-1E51-4481-9FEF-F2139C508555}" srcOrd="0" destOrd="0" presId="urn:microsoft.com/office/officeart/2005/8/layout/radial5"/>
    <dgm:cxn modelId="{B1759A9E-1FB5-42C1-93F1-BC8BFED8D081}" type="presOf" srcId="{49056614-962E-44FD-A714-676C47CC8E1C}" destId="{A647CE6B-D874-4578-AF5C-E86736A843F3}" srcOrd="0" destOrd="0" presId="urn:microsoft.com/office/officeart/2005/8/layout/radial5"/>
    <dgm:cxn modelId="{3720B182-FEF0-4AC3-9AE9-F4D61EC447AC}" type="presOf" srcId="{8AA1C0ED-930F-461D-9342-71362587E177}" destId="{3FF2B119-8092-4B36-A177-929A80F1F8B6}" srcOrd="0" destOrd="0" presId="urn:microsoft.com/office/officeart/2005/8/layout/radial5"/>
    <dgm:cxn modelId="{F3B1CBA1-3C59-4AF2-8945-01604F1C3A70}" type="presOf" srcId="{3A719A41-36FC-48C2-95F4-82A12E9AEF58}" destId="{E58A7874-F993-4CB8-A53A-13C02AFC9C7F}" srcOrd="0" destOrd="0" presId="urn:microsoft.com/office/officeart/2005/8/layout/radial5"/>
    <dgm:cxn modelId="{F9D94AB4-DA5D-4EC0-8D70-2C5F8C9DC8D4}" type="presOf" srcId="{26BCB975-2ED7-4D5D-ADB1-6AE4E141CA48}" destId="{3114F066-68C1-4B05-9A49-0E674EC13B1A}" srcOrd="1" destOrd="0" presId="urn:microsoft.com/office/officeart/2005/8/layout/radial5"/>
    <dgm:cxn modelId="{DA62937F-535A-4DC6-BB18-6D51997F0EDE}" srcId="{AD435AC3-81A9-49A0-B697-2C06669C8C2C}" destId="{3A719A41-36FC-48C2-95F4-82A12E9AEF58}" srcOrd="2" destOrd="0" parTransId="{26BCB975-2ED7-4D5D-ADB1-6AE4E141CA48}" sibTransId="{9B0E0776-9154-4C03-B053-FA7DB6BEAE71}"/>
    <dgm:cxn modelId="{B5630740-74FC-404B-A365-7CBED1ADF23B}" type="presOf" srcId="{AD435AC3-81A9-49A0-B697-2C06669C8C2C}" destId="{D28C09FB-BDB2-4E49-A0B1-228FEE1F85B1}" srcOrd="0" destOrd="0" presId="urn:microsoft.com/office/officeart/2005/8/layout/radial5"/>
    <dgm:cxn modelId="{945E372D-0325-4BEA-B612-5E7AECE84B91}" type="presOf" srcId="{7036E45B-BCC7-47C0-96C0-C1F4A4714A79}" destId="{22295EEE-E068-47A3-9BAE-545C637DE78F}" srcOrd="0" destOrd="0" presId="urn:microsoft.com/office/officeart/2005/8/layout/radial5"/>
    <dgm:cxn modelId="{9361F76F-DB3B-4992-8D9D-13069BAD6599}" type="presOf" srcId="{DE6BC9F4-27D8-434C-8847-00C90FA8DCD3}" destId="{F2172721-38C1-417F-9067-1E2377A4D9B7}" srcOrd="0" destOrd="0" presId="urn:microsoft.com/office/officeart/2005/8/layout/radial5"/>
    <dgm:cxn modelId="{8DA545AC-36D8-42D5-93D9-0DAC24C074FF}" type="presOf" srcId="{26BCB975-2ED7-4D5D-ADB1-6AE4E141CA48}" destId="{A4CDC192-8173-48E0-886A-6ED480F86650}" srcOrd="0" destOrd="0" presId="urn:microsoft.com/office/officeart/2005/8/layout/radial5"/>
    <dgm:cxn modelId="{4C2213F9-961A-4D86-916A-9335E18120BD}" srcId="{AD435AC3-81A9-49A0-B697-2C06669C8C2C}" destId="{B2F86BB2-172B-46CF-A59C-42EC7481672D}" srcOrd="3" destOrd="0" parTransId="{7036E45B-BCC7-47C0-96C0-C1F4A4714A79}" sibTransId="{746CB01D-F1FF-45AC-A29E-4AFDF6805943}"/>
    <dgm:cxn modelId="{C2607C80-8B87-498B-91D1-5C82B85CF314}" type="presParOf" srcId="{A647CE6B-D874-4578-AF5C-E86736A843F3}" destId="{D28C09FB-BDB2-4E49-A0B1-228FEE1F85B1}" srcOrd="0" destOrd="0" presId="urn:microsoft.com/office/officeart/2005/8/layout/radial5"/>
    <dgm:cxn modelId="{E1E6022A-CAB4-4C07-BF5F-EE71AE6B7AE7}" type="presParOf" srcId="{A647CE6B-D874-4578-AF5C-E86736A843F3}" destId="{F2172721-38C1-417F-9067-1E2377A4D9B7}" srcOrd="1" destOrd="0" presId="urn:microsoft.com/office/officeart/2005/8/layout/radial5"/>
    <dgm:cxn modelId="{11423E9D-600A-4579-AF04-9DAE2BDC8C5E}" type="presParOf" srcId="{F2172721-38C1-417F-9067-1E2377A4D9B7}" destId="{28B4EB86-2B3C-42BB-9D65-5BB388B21CB4}" srcOrd="0" destOrd="0" presId="urn:microsoft.com/office/officeart/2005/8/layout/radial5"/>
    <dgm:cxn modelId="{3A5247DF-6E77-4D24-A8D9-C75524B98F24}" type="presParOf" srcId="{A647CE6B-D874-4578-AF5C-E86736A843F3}" destId="{3FF2B119-8092-4B36-A177-929A80F1F8B6}" srcOrd="2" destOrd="0" presId="urn:microsoft.com/office/officeart/2005/8/layout/radial5"/>
    <dgm:cxn modelId="{85A16C87-5911-495B-96E7-EE25B48F198C}" type="presParOf" srcId="{A647CE6B-D874-4578-AF5C-E86736A843F3}" destId="{CF2D8CDB-1E51-4481-9FEF-F2139C508555}" srcOrd="3" destOrd="0" presId="urn:microsoft.com/office/officeart/2005/8/layout/radial5"/>
    <dgm:cxn modelId="{8E7A0218-6D90-471D-86D3-30AE8C5AFE6F}" type="presParOf" srcId="{CF2D8CDB-1E51-4481-9FEF-F2139C508555}" destId="{9EDC5A2C-C81B-4DC1-AF0F-35A886922467}" srcOrd="0" destOrd="0" presId="urn:microsoft.com/office/officeart/2005/8/layout/radial5"/>
    <dgm:cxn modelId="{72E1CED1-395D-420F-BDCE-38A9BAE18968}" type="presParOf" srcId="{A647CE6B-D874-4578-AF5C-E86736A843F3}" destId="{862EF402-DAE2-4603-A4A6-A3A117B11561}" srcOrd="4" destOrd="0" presId="urn:microsoft.com/office/officeart/2005/8/layout/radial5"/>
    <dgm:cxn modelId="{CE103DFE-07B8-469E-80DB-B364E31B625A}" type="presParOf" srcId="{A647CE6B-D874-4578-AF5C-E86736A843F3}" destId="{A4CDC192-8173-48E0-886A-6ED480F86650}" srcOrd="5" destOrd="0" presId="urn:microsoft.com/office/officeart/2005/8/layout/radial5"/>
    <dgm:cxn modelId="{6C4CD921-E0BC-497E-81D4-E4225E49CD1E}" type="presParOf" srcId="{A4CDC192-8173-48E0-886A-6ED480F86650}" destId="{3114F066-68C1-4B05-9A49-0E674EC13B1A}" srcOrd="0" destOrd="0" presId="urn:microsoft.com/office/officeart/2005/8/layout/radial5"/>
    <dgm:cxn modelId="{D8B40D7D-DE18-4081-9603-C38317B06BD9}" type="presParOf" srcId="{A647CE6B-D874-4578-AF5C-E86736A843F3}" destId="{E58A7874-F993-4CB8-A53A-13C02AFC9C7F}" srcOrd="6" destOrd="0" presId="urn:microsoft.com/office/officeart/2005/8/layout/radial5"/>
    <dgm:cxn modelId="{5E7EF37C-BB9B-4F54-8FEF-DAD972CB85AD}" type="presParOf" srcId="{A647CE6B-D874-4578-AF5C-E86736A843F3}" destId="{22295EEE-E068-47A3-9BAE-545C637DE78F}" srcOrd="7" destOrd="0" presId="urn:microsoft.com/office/officeart/2005/8/layout/radial5"/>
    <dgm:cxn modelId="{E081C871-2B73-4A53-9182-0279690A824B}" type="presParOf" srcId="{22295EEE-E068-47A3-9BAE-545C637DE78F}" destId="{D4EB05C9-CB32-4406-8673-F09A713AEAA3}" srcOrd="0" destOrd="0" presId="urn:microsoft.com/office/officeart/2005/8/layout/radial5"/>
    <dgm:cxn modelId="{9223036C-AC7F-4048-8E10-023B106C455A}" type="presParOf" srcId="{A647CE6B-D874-4578-AF5C-E86736A843F3}" destId="{085D920A-662E-4EDB-A45F-5C65B6FE253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C206-5118-422E-BF5B-017CBE9F5EAB}" type="datetimeFigureOut">
              <a:rPr lang="es-EC" smtClean="0"/>
              <a:pPr/>
              <a:t>28/06/2017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B17CF-2F5B-4C7F-B6ED-710DF8A1A23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C206-5118-422E-BF5B-017CBE9F5EAB}" type="datetimeFigureOut">
              <a:rPr lang="es-EC" smtClean="0"/>
              <a:pPr/>
              <a:t>28/06/2017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B17CF-2F5B-4C7F-B6ED-710DF8A1A23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C206-5118-422E-BF5B-017CBE9F5EAB}" type="datetimeFigureOut">
              <a:rPr lang="es-EC" smtClean="0"/>
              <a:pPr/>
              <a:t>28/06/2017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B17CF-2F5B-4C7F-B6ED-710DF8A1A23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C206-5118-422E-BF5B-017CBE9F5EAB}" type="datetimeFigureOut">
              <a:rPr lang="es-EC" smtClean="0"/>
              <a:pPr/>
              <a:t>28/06/2017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B17CF-2F5B-4C7F-B6ED-710DF8A1A23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C206-5118-422E-BF5B-017CBE9F5EAB}" type="datetimeFigureOut">
              <a:rPr lang="es-EC" smtClean="0"/>
              <a:pPr/>
              <a:t>28/06/2017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B17CF-2F5B-4C7F-B6ED-710DF8A1A23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C206-5118-422E-BF5B-017CBE9F5EAB}" type="datetimeFigureOut">
              <a:rPr lang="es-EC" smtClean="0"/>
              <a:pPr/>
              <a:t>28/06/2017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B17CF-2F5B-4C7F-B6ED-710DF8A1A23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C206-5118-422E-BF5B-017CBE9F5EAB}" type="datetimeFigureOut">
              <a:rPr lang="es-EC" smtClean="0"/>
              <a:pPr/>
              <a:t>28/06/2017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B17CF-2F5B-4C7F-B6ED-710DF8A1A23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C206-5118-422E-BF5B-017CBE9F5EAB}" type="datetimeFigureOut">
              <a:rPr lang="es-EC" smtClean="0"/>
              <a:pPr/>
              <a:t>28/06/2017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B17CF-2F5B-4C7F-B6ED-710DF8A1A23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C206-5118-422E-BF5B-017CBE9F5EAB}" type="datetimeFigureOut">
              <a:rPr lang="es-EC" smtClean="0"/>
              <a:pPr/>
              <a:t>28/06/2017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B17CF-2F5B-4C7F-B6ED-710DF8A1A23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C206-5118-422E-BF5B-017CBE9F5EAB}" type="datetimeFigureOut">
              <a:rPr lang="es-EC" smtClean="0"/>
              <a:pPr/>
              <a:t>28/06/2017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B17CF-2F5B-4C7F-B6ED-710DF8A1A23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C206-5118-422E-BF5B-017CBE9F5EAB}" type="datetimeFigureOut">
              <a:rPr lang="es-EC" smtClean="0"/>
              <a:pPr/>
              <a:t>28/06/2017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B17CF-2F5B-4C7F-B6ED-710DF8A1A23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2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DC206-5118-422E-BF5B-017CBE9F5EAB}" type="datetimeFigureOut">
              <a:rPr lang="es-EC" smtClean="0"/>
              <a:pPr/>
              <a:t>28/06/2017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B17CF-2F5B-4C7F-B6ED-710DF8A1A23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9.xml"/><Relationship Id="rId7" Type="http://schemas.openxmlformats.org/officeDocument/2006/relationships/image" Target="../media/image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0.xml"/><Relationship Id="rId7" Type="http://schemas.openxmlformats.org/officeDocument/2006/relationships/image" Target="../media/image2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image" Target="../media/image4.png"/><Relationship Id="rId9" Type="http://schemas.microsoft.com/office/2007/relationships/diagramDrawing" Target="../diagrams/drawing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3.xml"/><Relationship Id="rId7" Type="http://schemas.openxmlformats.org/officeDocument/2006/relationships/image" Target="../media/image2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Relationship Id="rId9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4.xml"/><Relationship Id="rId7" Type="http://schemas.openxmlformats.org/officeDocument/2006/relationships/image" Target="../media/image2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diagramColors" Target="../diagrams/colors3.xml"/><Relationship Id="rId18" Type="http://schemas.openxmlformats.org/officeDocument/2006/relationships/diagramColors" Target="../diagrams/colors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diagramQuickStyle" Target="../diagrams/quickStyle3.xml"/><Relationship Id="rId17" Type="http://schemas.openxmlformats.org/officeDocument/2006/relationships/diagramQuickStyle" Target="../diagrams/quickStyle4.xml"/><Relationship Id="rId2" Type="http://schemas.openxmlformats.org/officeDocument/2006/relationships/image" Target="../media/image2.jpeg"/><Relationship Id="rId16" Type="http://schemas.openxmlformats.org/officeDocument/2006/relationships/diagramLayout" Target="../diagrams/layout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Layout" Target="../diagrams/layout3.xml"/><Relationship Id="rId5" Type="http://schemas.openxmlformats.org/officeDocument/2006/relationships/diagramQuickStyle" Target="../diagrams/quickStyle2.xml"/><Relationship Id="rId15" Type="http://schemas.openxmlformats.org/officeDocument/2006/relationships/diagramData" Target="../diagrams/data4.xml"/><Relationship Id="rId10" Type="http://schemas.openxmlformats.org/officeDocument/2006/relationships/diagramData" Target="../diagrams/data3.xml"/><Relationship Id="rId19" Type="http://schemas.microsoft.com/office/2007/relationships/diagramDrawing" Target="../diagrams/drawing4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4.png"/><Relationship Id="rId14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4.png"/><Relationship Id="rId9" Type="http://schemas.microsoft.com/office/2007/relationships/diagramDrawing" Target="../diagrams/drawin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4.png"/><Relationship Id="rId9" Type="http://schemas.microsoft.com/office/2007/relationships/diagramDrawing" Target="../diagrams/drawing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8.xml"/><Relationship Id="rId7" Type="http://schemas.openxmlformats.org/officeDocument/2006/relationships/image" Target="../media/image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260648"/>
            <a:ext cx="72008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 smtClean="0">
                <a:ln w="3175">
                  <a:solidFill>
                    <a:srgbClr val="FFFF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ESCUELA SUPERIOR MILITAR “ELOY ALFARO”</a:t>
            </a:r>
            <a:endParaRPr lang="es-EC" sz="2800" dirty="0" smtClean="0">
              <a:ln w="3175">
                <a:solidFill>
                  <a:srgbClr val="FFFF00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s-EC" sz="2800" dirty="0" smtClean="0">
                <a:ln w="3175">
                  <a:solidFill>
                    <a:srgbClr val="FFFF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</a:p>
          <a:p>
            <a:r>
              <a:rPr lang="es-EC" sz="2800" dirty="0" smtClean="0">
                <a:ln w="3175">
                  <a:solidFill>
                    <a:srgbClr val="FFFF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</a:p>
          <a:p>
            <a:r>
              <a:rPr lang="es-EC" sz="2800" b="1" dirty="0" smtClean="0">
                <a:ln w="3175">
                  <a:solidFill>
                    <a:srgbClr val="FFFF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endParaRPr lang="es-EC" sz="2800" dirty="0" smtClean="0">
              <a:ln w="3175">
                <a:solidFill>
                  <a:srgbClr val="FFFF00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s-EC" sz="2800" b="1" dirty="0" smtClean="0">
                <a:ln w="3175">
                  <a:solidFill>
                    <a:srgbClr val="FFFF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endParaRPr lang="es-EC" sz="2800" dirty="0" smtClean="0">
              <a:ln w="3175">
                <a:solidFill>
                  <a:srgbClr val="FFFF00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es-ES_tradnl" sz="2800" b="1" dirty="0" smtClean="0">
                <a:ln w="3175">
                  <a:solidFill>
                    <a:srgbClr val="FFFF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PROYECTO DEL TRABAJO DE GRADO PREVIO A LA OBTENCIÓN DEL TÍTULO ACADÉMICO DE: LICENCIADO EN CIENCIAS MILITARES</a:t>
            </a:r>
          </a:p>
          <a:p>
            <a:endParaRPr lang="es-ES_tradnl" sz="2800" b="1" dirty="0" smtClean="0">
              <a:ln w="3175">
                <a:solidFill>
                  <a:srgbClr val="FFFF00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s-ES_tradnl" sz="4000" b="1" dirty="0" smtClean="0">
              <a:ln w="3175">
                <a:solidFill>
                  <a:srgbClr val="FFFF00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s-ES_tradnl" sz="3600" b="1" dirty="0" smtClean="0">
              <a:ln w="3175">
                <a:solidFill>
                  <a:srgbClr val="FFFF00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s-ES_tradnl" sz="2800" b="1" dirty="0" smtClean="0">
                <a:ln w="3175">
                  <a:solidFill>
                    <a:srgbClr val="FFFF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SBRIG. DE I HOLGUIN JAVIER</a:t>
            </a:r>
          </a:p>
          <a:p>
            <a:r>
              <a:rPr lang="es-ES_tradnl" sz="2800" b="1" dirty="0" smtClean="0">
                <a:ln w="3175">
                  <a:solidFill>
                    <a:srgbClr val="FFFF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KDTE DE A. FLORES STALIN</a:t>
            </a:r>
            <a:endParaRPr lang="es-EC" sz="2800" dirty="0" smtClean="0">
              <a:ln w="3175">
                <a:solidFill>
                  <a:srgbClr val="FFFF00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s-ES_tradnl" sz="28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endParaRPr lang="es-EC" sz="2800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s-ES_tradnl" sz="28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es-EC" sz="28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endParaRPr lang="es-EC" sz="2800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s-EC" sz="28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1233" y="920914"/>
            <a:ext cx="64767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es-E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Paradigma de la investigación</a:t>
            </a:r>
            <a:endParaRPr lang="es-E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Flecha izquierda y derecha"/>
          <p:cNvSpPr/>
          <p:nvPr/>
        </p:nvSpPr>
        <p:spPr>
          <a:xfrm>
            <a:off x="4067944" y="2204864"/>
            <a:ext cx="1080120" cy="432048"/>
          </a:xfrm>
          <a:prstGeom prst="leftRightArrow">
            <a:avLst/>
          </a:prstGeom>
          <a:solidFill>
            <a:srgbClr val="00B050"/>
          </a:solidFill>
          <a:ln w="34925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RelaxedModerately"/>
            <a:lightRig rig="glow" dir="t">
              <a:rot lat="0" lon="0" rev="14100000"/>
            </a:lightRig>
          </a:scene3d>
          <a:sp3d prstMaterial="softEdge">
            <a:bevelT w="127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Rectángulo"/>
          <p:cNvSpPr/>
          <p:nvPr/>
        </p:nvSpPr>
        <p:spPr>
          <a:xfrm>
            <a:off x="5508104" y="2185700"/>
            <a:ext cx="2312108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perspectiveLeft"/>
            <a:lightRig rig="threePt" dir="t"/>
          </a:scene3d>
          <a:sp3d>
            <a:bevelT w="101600" prst="riblet"/>
          </a:sp3d>
        </p:spPr>
        <p:txBody>
          <a:bodyPr wrap="square" lIns="91440" tIns="45720" rIns="91440" bIns="45720">
            <a:spAutoFit/>
            <a:sp3d extrusionH="57150">
              <a:bevelT w="57150" h="38100" prst="hardEdge"/>
            </a:sp3d>
          </a:bodyPr>
          <a:lstStyle/>
          <a:p>
            <a:pPr algn="ctr"/>
            <a:r>
              <a:rPr lang="es-ES" sz="2800" b="1" cap="none" spc="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CUALITATIVO</a:t>
            </a:r>
            <a:endParaRPr lang="es-ES" sz="2800" b="1" cap="none" spc="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115616" y="2257708"/>
            <a:ext cx="2528664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perspectiveRight"/>
            <a:lightRig rig="threePt" dir="t"/>
          </a:scene3d>
          <a:sp3d>
            <a:bevelT w="101600" prst="riblet"/>
          </a:sp3d>
        </p:spPr>
        <p:txBody>
          <a:bodyPr wrap="square" lIns="91440" tIns="45720" rIns="91440" bIns="45720">
            <a:spAutoFit/>
            <a:sp3d extrusionH="57150">
              <a:bevelT w="57150" h="38100" prst="hardEdge"/>
            </a:sp3d>
          </a:bodyPr>
          <a:lstStyle/>
          <a:p>
            <a:pPr algn="ctr"/>
            <a:r>
              <a:rPr lang="es-ES" sz="2800" b="1" cap="none" spc="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CUANTITATIVO</a:t>
            </a:r>
            <a:endParaRPr lang="es-ES" sz="2800" b="1" cap="none" spc="0" dirty="0">
              <a:ln w="12700">
                <a:solidFill>
                  <a:srgbClr val="92D050"/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755576" y="4356393"/>
            <a:ext cx="3505255" cy="584775"/>
          </a:xfrm>
          <a:prstGeom prst="rect">
            <a:avLst/>
          </a:prstGeom>
          <a:solidFill>
            <a:srgbClr val="FF0000"/>
          </a:solidFill>
          <a:scene3d>
            <a:camera prst="perspectiveContrastingRightFacing"/>
            <a:lightRig rig="threePt" dir="t"/>
          </a:scene3d>
          <a:sp3d>
            <a:bevelT w="101600" prst="riblet"/>
          </a:sp3d>
        </p:spPr>
        <p:txBody>
          <a:bodyPr wrap="none" lIns="91440" tIns="45720" rIns="91440" bIns="45720">
            <a:spAutoFit/>
            <a:sp3d extrusionH="57150">
              <a:bevelT w="50800" h="38100" prst="riblet"/>
            </a:sp3d>
          </a:bodyPr>
          <a:lstStyle/>
          <a:p>
            <a:pPr algn="ctr"/>
            <a:r>
              <a:rPr lang="es-E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SITUACIÓN ACTUAL</a:t>
            </a:r>
            <a:endParaRPr lang="es-E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440106" y="4366845"/>
            <a:ext cx="2349041" cy="646331"/>
          </a:xfrm>
          <a:prstGeom prst="rect">
            <a:avLst/>
          </a:prstGeom>
          <a:solidFill>
            <a:srgbClr val="FFFF00"/>
          </a:solidFill>
          <a:scene3d>
            <a:camera prst="perspectiveContrastingLeftFacing"/>
            <a:lightRig rig="threePt" dir="t"/>
          </a:scene3d>
          <a:sp3d>
            <a:bevelT w="101600" prst="riblet"/>
          </a:sp3d>
        </p:spPr>
        <p:txBody>
          <a:bodyPr wrap="none" lIns="91440" tIns="45720" rIns="91440" bIns="45720">
            <a:spAutoFit/>
            <a:sp3d extrusionH="57150">
              <a:bevelT w="50800" h="38100" prst="rible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OPINIONES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Flecha a la derecha con muesca"/>
          <p:cNvSpPr/>
          <p:nvPr/>
        </p:nvSpPr>
        <p:spPr>
          <a:xfrm rot="5400000">
            <a:off x="1979712" y="3284984"/>
            <a:ext cx="864096" cy="288032"/>
          </a:xfrm>
          <a:prstGeom prst="notchedRightArrow">
            <a:avLst/>
          </a:prstGeom>
          <a:solidFill>
            <a:srgbClr val="00B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>
              <a:solidFill>
                <a:srgbClr val="00B050"/>
              </a:solidFill>
            </a:endParaRPr>
          </a:p>
        </p:txBody>
      </p:sp>
      <p:sp>
        <p:nvSpPr>
          <p:cNvPr id="12" name="11 Flecha a la derecha con muesca"/>
          <p:cNvSpPr/>
          <p:nvPr/>
        </p:nvSpPr>
        <p:spPr>
          <a:xfrm rot="5400000">
            <a:off x="6228184" y="3284984"/>
            <a:ext cx="864096" cy="288032"/>
          </a:xfrm>
          <a:prstGeom prst="notchedRightArrow">
            <a:avLst/>
          </a:prstGeom>
          <a:solidFill>
            <a:srgbClr val="00B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14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6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7" name="16 Rectángulo"/>
          <p:cNvSpPr/>
          <p:nvPr/>
        </p:nvSpPr>
        <p:spPr>
          <a:xfrm>
            <a:off x="3275856" y="-99392"/>
            <a:ext cx="26424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Metodología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8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440" y="25206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37539" y="982469"/>
            <a:ext cx="56959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s-E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</a:t>
            </a:r>
            <a:r>
              <a:rPr lang="es-E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 de Investigación</a:t>
            </a:r>
            <a:endParaRPr lang="es-E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467544" y="836712"/>
          <a:ext cx="813690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"/>
          <p:cNvSpPr/>
          <p:nvPr/>
        </p:nvSpPr>
        <p:spPr>
          <a:xfrm>
            <a:off x="3377685" y="4725144"/>
            <a:ext cx="24945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BIBLIOGRAFICA</a:t>
            </a:r>
            <a:endParaRPr lang="es-E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35160" y="3284984"/>
            <a:ext cx="21150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DESCRIPTIVA</a:t>
            </a:r>
            <a:endParaRPr lang="es-ES" sz="2800" b="1" cap="none" spc="0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35896" y="2204864"/>
            <a:ext cx="18229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s-ES" sz="28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CAMPO</a:t>
            </a:r>
            <a:endParaRPr lang="es-ES" sz="2800" b="1" cap="none" spc="0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468382" y="3356992"/>
            <a:ext cx="22092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INVESTIGACION</a:t>
            </a:r>
            <a:endParaRPr lang="es-E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300192" y="3356992"/>
            <a:ext cx="217834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s-ES" sz="2400" b="1" cap="none" spc="0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DOCUMENTAL</a:t>
            </a:r>
            <a:endParaRPr lang="es-ES" sz="2400" b="1" cap="none" spc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3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14" name="13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5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6" name="15 Rectángulo"/>
          <p:cNvSpPr/>
          <p:nvPr/>
        </p:nvSpPr>
        <p:spPr>
          <a:xfrm>
            <a:off x="3275856" y="-99392"/>
            <a:ext cx="26424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Metodología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07704" y="992922"/>
            <a:ext cx="5319084" cy="707886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es-E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POBLACIÓN Y MUESTRA</a:t>
            </a:r>
            <a:endParaRPr lang="es-E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7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8" name="7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9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0" name="9 Rectángulo"/>
          <p:cNvSpPr/>
          <p:nvPr/>
        </p:nvSpPr>
        <p:spPr>
          <a:xfrm>
            <a:off x="3275856" y="-99392"/>
            <a:ext cx="26424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Metodología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331640" y="1945640"/>
          <a:ext cx="6096000" cy="14833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808312"/>
                <a:gridCol w="1512168"/>
                <a:gridCol w="1775520"/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 smtClean="0"/>
                        <a:t>INFORMANTES</a:t>
                      </a:r>
                      <a:endParaRPr lang="es-EC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POBLACIÓN</a:t>
                      </a:r>
                      <a:endParaRPr lang="es-EC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MUESTRA</a:t>
                      </a:r>
                      <a:endParaRPr lang="es-EC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 smtClean="0"/>
                        <a:t>CADETES</a:t>
                      </a:r>
                      <a:r>
                        <a:rPr lang="es-EC" baseline="0" dirty="0" smtClean="0"/>
                        <a:t> IV C.M</a:t>
                      </a:r>
                      <a:endParaRPr lang="es-EC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133</a:t>
                      </a:r>
                      <a:endParaRPr lang="es-EC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101</a:t>
                      </a:r>
                      <a:endParaRPr lang="es-EC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 smtClean="0"/>
                        <a:t>OFICIALES</a:t>
                      </a:r>
                      <a:endParaRPr lang="es-EC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45</a:t>
                      </a:r>
                      <a:endParaRPr lang="es-EC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32</a:t>
                      </a:r>
                      <a:endParaRPr lang="es-EC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 smtClean="0"/>
                        <a:t>TOTAL</a:t>
                      </a:r>
                      <a:endParaRPr lang="es-EC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165</a:t>
                      </a:r>
                      <a:endParaRPr lang="es-EC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133</a:t>
                      </a:r>
                      <a:endParaRPr lang="es-EC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026" name="1 Imagen" descr="formula_grande.gif"/>
          <p:cNvPicPr>
            <a:picLocks noChangeAspect="1" noChangeArrowheads="1"/>
          </p:cNvPicPr>
          <p:nvPr/>
        </p:nvPicPr>
        <p:blipFill>
          <a:blip r:embed="rId5" cstate="print">
            <a:lum bright="10000" contrast="10000"/>
          </a:blip>
          <a:srcRect/>
          <a:stretch>
            <a:fillRect/>
          </a:stretch>
        </p:blipFill>
        <p:spPr bwMode="auto">
          <a:xfrm>
            <a:off x="2411760" y="4014068"/>
            <a:ext cx="4032448" cy="1359148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47664" y="620688"/>
            <a:ext cx="63343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Técnica de Recolección de Datos</a:t>
            </a:r>
            <a:endParaRPr lang="es-ES" sz="3600" b="1" cap="none" spc="0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611560" y="1988840"/>
          <a:ext cx="799288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"/>
          <p:cNvSpPr/>
          <p:nvPr/>
        </p:nvSpPr>
        <p:spPr>
          <a:xfrm>
            <a:off x="3131840" y="1268760"/>
            <a:ext cx="29523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Encuesta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8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9" name="8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0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1" name="10 Rectángulo"/>
          <p:cNvSpPr/>
          <p:nvPr/>
        </p:nvSpPr>
        <p:spPr>
          <a:xfrm>
            <a:off x="3275856" y="-99392"/>
            <a:ext cx="26424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Metodología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476672"/>
            <a:ext cx="80672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s-E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Análisis y discusión de Resultados</a:t>
            </a:r>
            <a:endParaRPr lang="es-E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835696" y="1412776"/>
            <a:ext cx="59545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¿Los contenidos de la materia de armas y tiro</a:t>
            </a:r>
          </a:p>
          <a:p>
            <a:pPr algn="ctr"/>
            <a:r>
              <a:rPr lang="es-E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son totalmente explícitos?</a:t>
            </a:r>
            <a:endParaRPr lang="es-E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780928"/>
            <a:ext cx="74888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Above"/>
            <a:lightRig rig="threePt" dir="t"/>
          </a:scene3d>
          <a:sp3d>
            <a:bevelT w="139700" h="139700" prst="divot"/>
          </a:sp3d>
        </p:spPr>
      </p:pic>
      <p:sp>
        <p:nvSpPr>
          <p:cNvPr id="7" name="6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8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9" name="8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0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1" name="10 Rectángulo"/>
          <p:cNvSpPr/>
          <p:nvPr/>
        </p:nvSpPr>
        <p:spPr>
          <a:xfrm>
            <a:off x="3275856" y="-99392"/>
            <a:ext cx="26424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Metodología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907704" y="2780931"/>
          <a:ext cx="5220970" cy="2736302"/>
        </p:xfrm>
        <a:graphic>
          <a:graphicData uri="http://schemas.openxmlformats.org/drawingml/2006/table">
            <a:tbl>
              <a:tblPr/>
              <a:tblGrid>
                <a:gridCol w="1689100"/>
                <a:gridCol w="1821815"/>
                <a:gridCol w="1710055"/>
              </a:tblGrid>
              <a:tr h="3863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OPCIONES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Frecuencia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PORCENTAJE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63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SIEMPRE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62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46,61%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79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CASI SIEMPRE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45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33,83%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63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A VECES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18,79%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63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RARA VEZ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0,75%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63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NUNCA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0%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63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133</a:t>
                      </a:r>
                      <a:endParaRPr lang="es-EC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Arial"/>
                          <a:ea typeface="Calibri"/>
                          <a:cs typeface="Times New Roman"/>
                        </a:rPr>
                        <a:t>100%</a:t>
                      </a:r>
                      <a:endParaRPr lang="es-EC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88718" y="836712"/>
            <a:ext cx="573503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¿Los métodos de la materia de armas</a:t>
            </a:r>
          </a:p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y tiro son acordes con </a:t>
            </a:r>
          </a:p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educación de la Escuela Militar?</a:t>
            </a:r>
            <a:endParaRPr lang="es-E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708920"/>
            <a:ext cx="547260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Above"/>
            <a:lightRig rig="threePt" dir="t"/>
          </a:scene3d>
          <a:sp3d>
            <a:bevelT prst="convex"/>
          </a:sp3d>
        </p:spPr>
      </p:pic>
      <p:sp>
        <p:nvSpPr>
          <p:cNvPr id="6" name="5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7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8" name="7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9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0" name="9 Rectángulo"/>
          <p:cNvSpPr/>
          <p:nvPr/>
        </p:nvSpPr>
        <p:spPr>
          <a:xfrm>
            <a:off x="3275856" y="-99392"/>
            <a:ext cx="26424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Metodología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961515" y="2468880"/>
          <a:ext cx="5220970" cy="1920240"/>
        </p:xfrm>
        <a:graphic>
          <a:graphicData uri="http://schemas.openxmlformats.org/drawingml/2006/table">
            <a:tbl>
              <a:tblPr/>
              <a:tblGrid>
                <a:gridCol w="1689100"/>
                <a:gridCol w="1821815"/>
                <a:gridCol w="1710055"/>
              </a:tblGrid>
              <a:tr h="2108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Arial"/>
                          <a:ea typeface="Calibri"/>
                          <a:cs typeface="Times New Roman"/>
                        </a:rPr>
                        <a:t>OPCIONES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SIEMPRE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58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43,6%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CASI SIEMPRE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43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32,3%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A VECES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Calibri"/>
                          <a:cs typeface="Times New Roman"/>
                        </a:rPr>
                        <a:t>31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23,3%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RARA VEZ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0,75%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NUNCA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0%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49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Arial"/>
                          <a:ea typeface="Calibri"/>
                          <a:cs typeface="Times New Roman"/>
                        </a:rPr>
                        <a:t>133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Arial"/>
                          <a:ea typeface="Calibri"/>
                          <a:cs typeface="Times New Roman"/>
                        </a:rPr>
                        <a:t>100%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1 Rectángulo"/>
          <p:cNvSpPr/>
          <p:nvPr/>
        </p:nvSpPr>
        <p:spPr>
          <a:xfrm>
            <a:off x="1210240" y="747861"/>
            <a:ext cx="717818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¿Estaría de acuerdo que la Escuela implemente</a:t>
            </a:r>
          </a:p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 manual detallado acerca de los </a:t>
            </a:r>
          </a:p>
          <a:p>
            <a:pPr algn="ctr"/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Contenidos de armas y tiro?</a:t>
            </a:r>
            <a:endParaRPr lang="es-E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276872"/>
            <a:ext cx="633670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7" name="6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8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9" name="8 Rectángulo"/>
          <p:cNvSpPr/>
          <p:nvPr/>
        </p:nvSpPr>
        <p:spPr>
          <a:xfrm>
            <a:off x="3275856" y="-99392"/>
            <a:ext cx="26424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Metodología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961515" y="2468880"/>
          <a:ext cx="5220970" cy="1920240"/>
        </p:xfrm>
        <a:graphic>
          <a:graphicData uri="http://schemas.openxmlformats.org/drawingml/2006/table">
            <a:tbl>
              <a:tblPr/>
              <a:tblGrid>
                <a:gridCol w="1689100"/>
                <a:gridCol w="1821815"/>
                <a:gridCol w="1710055"/>
              </a:tblGrid>
              <a:tr h="2108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OPCIONES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SIEMPRE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63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47,3%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CASI SIEMPRE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38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28,5%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A VECES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32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24,06%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RARA VEZ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0%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NUNCA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0%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49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133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Arial"/>
                          <a:ea typeface="Calibri"/>
                          <a:cs typeface="Times New Roman"/>
                        </a:rPr>
                        <a:t>100%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524000" y="11247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8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9" name="8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0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1" name="10 Rectángulo"/>
          <p:cNvSpPr/>
          <p:nvPr/>
        </p:nvSpPr>
        <p:spPr>
          <a:xfrm>
            <a:off x="1297629" y="-99392"/>
            <a:ext cx="65989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Conclusiones y Recomendaciones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7544" y="908720"/>
            <a:ext cx="80931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es-ES" sz="32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Guía de Estudios de la materia de Armas y Tiro</a:t>
            </a:r>
            <a:endParaRPr lang="es-ES" sz="3200" b="1" cap="none" spc="0" dirty="0">
              <a:ln w="12700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83568" y="3501008"/>
            <a:ext cx="2416559" cy="769441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Objetivos</a:t>
            </a:r>
            <a:endParaRPr lang="es-E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5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16" name="15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7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8" name="17 Rectángulo"/>
          <p:cNvSpPr/>
          <p:nvPr/>
        </p:nvSpPr>
        <p:spPr>
          <a:xfrm>
            <a:off x="3269285" y="-99392"/>
            <a:ext cx="26556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Propuesta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3" name="12 Diagrama"/>
          <p:cNvGraphicFramePr/>
          <p:nvPr/>
        </p:nvGraphicFramePr>
        <p:xfrm>
          <a:off x="3059832" y="1484784"/>
          <a:ext cx="576064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8" grpId="0"/>
      <p:bldGraphic spid="13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81763" y="1733907"/>
            <a:ext cx="29486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es-E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Estructural</a:t>
            </a:r>
            <a:endParaRPr lang="es-E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012201" y="1700808"/>
            <a:ext cx="26516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s-E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Funcional</a:t>
            </a:r>
            <a:endParaRPr lang="es-E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30448" y="2751311"/>
            <a:ext cx="31429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es-ES" sz="2400" b="1" cap="none" spc="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Recolectar Información</a:t>
            </a:r>
            <a:endParaRPr lang="es-ES" sz="2400" b="1" cap="none" spc="0" dirty="0">
              <a:ln w="12700">
                <a:solidFill>
                  <a:srgbClr val="92D050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898615" y="2780928"/>
            <a:ext cx="311662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es-ES" sz="2400" b="1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Plasmar la Información</a:t>
            </a:r>
            <a:endParaRPr lang="es-ES" sz="2400" b="1" cap="none" spc="0" dirty="0">
              <a:ln w="12700">
                <a:solidFill>
                  <a:srgbClr val="92D050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38636" y="4551511"/>
            <a:ext cx="47418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es-ES" sz="2400" b="1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Utilización de ayudas de instrucción</a:t>
            </a:r>
            <a:endParaRPr lang="es-ES" sz="2400" b="1" cap="none" spc="0" dirty="0">
              <a:ln w="12700">
                <a:solidFill>
                  <a:srgbClr val="92D050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072493" y="3615407"/>
            <a:ext cx="27179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es-ES" sz="2400" b="1" cap="none" spc="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Utilización de Horas</a:t>
            </a:r>
            <a:endParaRPr lang="es-ES" sz="2400" b="1" cap="none" spc="0" dirty="0">
              <a:ln w="12700">
                <a:solidFill>
                  <a:srgbClr val="92D050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-108520" y="4551511"/>
            <a:ext cx="454477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es-ES" sz="2400" b="1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Creación de Ayudas de Instrucción</a:t>
            </a:r>
            <a:endParaRPr lang="es-ES" sz="2400" b="1" cap="none" spc="0" dirty="0">
              <a:ln w="12700">
                <a:solidFill>
                  <a:srgbClr val="92D050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36300" y="3615407"/>
            <a:ext cx="29254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es-ES" sz="2400" b="1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Designación de Horas</a:t>
            </a:r>
            <a:endParaRPr lang="es-ES" sz="2400" b="1" cap="none" spc="0" dirty="0">
              <a:ln w="12700">
                <a:solidFill>
                  <a:srgbClr val="92D050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4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15" name="14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6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7" name="16 Rectángulo"/>
          <p:cNvSpPr/>
          <p:nvPr/>
        </p:nvSpPr>
        <p:spPr>
          <a:xfrm>
            <a:off x="3269285" y="-99392"/>
            <a:ext cx="26556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Propuesta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131840" y="764704"/>
            <a:ext cx="2603149" cy="769441"/>
          </a:xfrm>
          <a:prstGeom prst="rect">
            <a:avLst/>
          </a:prstGeom>
          <a:noFill/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es-ES" sz="4400" b="1" cap="none" spc="0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92D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Desarrollo</a:t>
            </a:r>
            <a:endParaRPr lang="es-ES" sz="4400" b="1" cap="none" spc="0" dirty="0">
              <a:ln w="12700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92D05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18 Flecha arriba y abajo"/>
          <p:cNvSpPr/>
          <p:nvPr/>
        </p:nvSpPr>
        <p:spPr>
          <a:xfrm rot="16200000">
            <a:off x="4319973" y="2600908"/>
            <a:ext cx="216024" cy="864094"/>
          </a:xfrm>
          <a:prstGeom prst="upDownArrow">
            <a:avLst/>
          </a:prstGeom>
          <a:solidFill>
            <a:srgbClr val="FFFF0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0" name="19 Flecha arriba y abajo"/>
          <p:cNvSpPr/>
          <p:nvPr/>
        </p:nvSpPr>
        <p:spPr>
          <a:xfrm rot="16200000">
            <a:off x="4319973" y="3392997"/>
            <a:ext cx="216024" cy="864094"/>
          </a:xfrm>
          <a:prstGeom prst="upDownArrow">
            <a:avLst/>
          </a:prstGeom>
          <a:solidFill>
            <a:srgbClr val="FFFF0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7" grpId="0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49321" y="2060848"/>
            <a:ext cx="8994679" cy="3231654"/>
          </a:xfrm>
          <a:prstGeom prst="rect">
            <a:avLst/>
          </a:prstGeom>
          <a:noFill/>
          <a:ln>
            <a:noFill/>
          </a:ln>
          <a:effectLst/>
          <a:scene3d>
            <a:camera prst="perspectiveRelaxedModerately"/>
            <a:lightRig rig="contrasting" dir="t">
              <a:rot lat="0" lon="0" rev="7800000"/>
            </a:lightRig>
          </a:scene3d>
          <a:sp3d>
            <a:bevelT w="139700" h="139700" prst="softRound"/>
          </a:sp3d>
        </p:spPr>
        <p:txBody>
          <a:bodyPr wrap="squar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es-EC" sz="3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ESTUDIO DE LA PERTINENCIA DE LOS CONTENIDOS </a:t>
            </a:r>
          </a:p>
          <a:p>
            <a:pPr algn="ctr"/>
            <a:r>
              <a:rPr lang="es-EC" sz="3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LA MATERIA DE ARMAS Y TIRO </a:t>
            </a:r>
          </a:p>
          <a:p>
            <a:pPr algn="ctr"/>
            <a:r>
              <a:rPr lang="es-EC" sz="3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ACUERDO A LAS NUEVAS TENDENCIAS ARMAMENTISTAS </a:t>
            </a:r>
          </a:p>
          <a:p>
            <a:pPr algn="ctr"/>
            <a:r>
              <a:rPr lang="es-EC" sz="3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CUARTO CURSO MILITAR EN EL AÑO 2010.</a:t>
            </a:r>
            <a:endParaRPr lang="es-EC" sz="3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63888" y="980728"/>
            <a:ext cx="1719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Below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Tema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9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10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1" name="10 Rectángulo"/>
          <p:cNvSpPr/>
          <p:nvPr/>
        </p:nvSpPr>
        <p:spPr>
          <a:xfrm>
            <a:off x="3275856" y="-99392"/>
            <a:ext cx="26424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Metodología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2820144" y="1397000"/>
          <a:ext cx="5424264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7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8" name="7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9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0" name="9 Rectángulo"/>
          <p:cNvSpPr/>
          <p:nvPr/>
        </p:nvSpPr>
        <p:spPr>
          <a:xfrm>
            <a:off x="3269285" y="-99392"/>
            <a:ext cx="26556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Propuesta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1520" y="2708920"/>
            <a:ext cx="3033138" cy="769441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Justificación</a:t>
            </a:r>
            <a:endParaRPr lang="es-E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1547664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6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7" name="6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8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9" name="8 Rectángulo"/>
          <p:cNvSpPr/>
          <p:nvPr/>
        </p:nvSpPr>
        <p:spPr>
          <a:xfrm>
            <a:off x="3269285" y="-99392"/>
            <a:ext cx="26556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Propuesta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131840" y="908720"/>
            <a:ext cx="3006528" cy="769441"/>
          </a:xfrm>
          <a:prstGeom prst="rect">
            <a:avLst/>
          </a:prstGeom>
          <a:noFill/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es-E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Factibilidad </a:t>
            </a:r>
            <a:endParaRPr lang="es-E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7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8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9" name="8 Rectángulo"/>
          <p:cNvSpPr/>
          <p:nvPr/>
        </p:nvSpPr>
        <p:spPr>
          <a:xfrm>
            <a:off x="1770992" y="-99392"/>
            <a:ext cx="56521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Planteamiento del Problema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0" name="9 Diagrama"/>
          <p:cNvGraphicFramePr/>
          <p:nvPr/>
        </p:nvGraphicFramePr>
        <p:xfrm>
          <a:off x="1187624" y="2276872"/>
          <a:ext cx="6912768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11 Rectángulo"/>
          <p:cNvSpPr/>
          <p:nvPr/>
        </p:nvSpPr>
        <p:spPr>
          <a:xfrm>
            <a:off x="467544" y="1196752"/>
            <a:ext cx="8379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Below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Planteamiento del Problema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rgbClr val="00B05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aphicFrame>
        <p:nvGraphicFramePr>
          <p:cNvPr id="3" name="2 Diagrama"/>
          <p:cNvGraphicFramePr/>
          <p:nvPr/>
        </p:nvGraphicFramePr>
        <p:xfrm>
          <a:off x="539552" y="4221088"/>
          <a:ext cx="842493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6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0" name="9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10 Rectángulo"/>
          <p:cNvSpPr/>
          <p:nvPr/>
        </p:nvSpPr>
        <p:spPr>
          <a:xfrm>
            <a:off x="1770992" y="-99392"/>
            <a:ext cx="56521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Planteamiento del Problema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2" name="11 Diagrama"/>
          <p:cNvGraphicFramePr/>
          <p:nvPr/>
        </p:nvGraphicFramePr>
        <p:xfrm>
          <a:off x="719064" y="980728"/>
          <a:ext cx="842493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3" name="12 Diagrama"/>
          <p:cNvGraphicFramePr/>
          <p:nvPr/>
        </p:nvGraphicFramePr>
        <p:xfrm>
          <a:off x="539552" y="2492896"/>
          <a:ext cx="8424936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11" grpId="0"/>
      <p:bldGraphic spid="12" grpId="0">
        <p:bldAsOne/>
      </p:bldGraphic>
      <p:bldGraphic spid="1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827584" y="692696"/>
          <a:ext cx="75963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7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8" name="7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9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1" name="10 Rectángulo"/>
          <p:cNvSpPr/>
          <p:nvPr/>
        </p:nvSpPr>
        <p:spPr>
          <a:xfrm>
            <a:off x="1770992" y="-99392"/>
            <a:ext cx="56521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Planteamiento del Problema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5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6" name="5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7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graphicFrame>
        <p:nvGraphicFramePr>
          <p:cNvPr id="9" name="8 Diagrama"/>
          <p:cNvGraphicFramePr/>
          <p:nvPr/>
        </p:nvGraphicFramePr>
        <p:xfrm>
          <a:off x="1691680" y="1916832"/>
          <a:ext cx="5712296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835696" y="-99392"/>
            <a:ext cx="56521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Planteamiento del Problema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836712"/>
            <a:ext cx="3842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Below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Justificación 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8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9" name="8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0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2" name="11 Rectángulo"/>
          <p:cNvSpPr/>
          <p:nvPr/>
        </p:nvSpPr>
        <p:spPr>
          <a:xfrm>
            <a:off x="1763688" y="-99392"/>
            <a:ext cx="56521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Planteamiento del Problema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619672" y="3573016"/>
            <a:ext cx="5942973" cy="954107"/>
          </a:xfrm>
          <a:prstGeom prst="rect">
            <a:avLst/>
          </a:prstGeom>
          <a:solidFill>
            <a:srgbClr val="00B050"/>
          </a:solidFill>
          <a:scene3d>
            <a:camera prst="perspectiveAbove"/>
            <a:lightRig rig="threePt" dir="t"/>
          </a:scene3d>
          <a:sp3d>
            <a:bevelT w="152400" h="50800" prst="softRound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C" sz="2800" dirty="0" smtClean="0">
                <a:solidFill>
                  <a:schemeClr val="bg1"/>
                </a:solidFill>
              </a:rPr>
              <a:t>¿Los contenidos de la materia de armas</a:t>
            </a:r>
          </a:p>
          <a:p>
            <a:pPr algn="ctr"/>
            <a:r>
              <a:rPr lang="es-EC" sz="2800" dirty="0" smtClean="0">
                <a:solidFill>
                  <a:schemeClr val="bg1"/>
                </a:solidFill>
              </a:rPr>
              <a:t> y tiro están totalmente actualizados?</a:t>
            </a:r>
            <a:endParaRPr lang="es-ES" sz="2800" dirty="0" smtClean="0">
              <a:solidFill>
                <a:schemeClr val="bg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059832" y="1268760"/>
            <a:ext cx="2837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Hipótesis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14 Flecha a la derecha con muesca"/>
          <p:cNvSpPr/>
          <p:nvPr/>
        </p:nvSpPr>
        <p:spPr>
          <a:xfrm rot="5400000">
            <a:off x="3815916" y="2528900"/>
            <a:ext cx="1224136" cy="432048"/>
          </a:xfrm>
          <a:prstGeom prst="notchedRightArrow">
            <a:avLst/>
          </a:prstGeom>
          <a:solidFill>
            <a:srgbClr val="FF0000"/>
          </a:solidFill>
          <a:effectLst>
            <a:glow rad="101600">
              <a:schemeClr val="tx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6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7" name="6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8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0" name="9 Rectángulo"/>
          <p:cNvSpPr/>
          <p:nvPr/>
        </p:nvSpPr>
        <p:spPr>
          <a:xfrm>
            <a:off x="1770992" y="-99392"/>
            <a:ext cx="56521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Planteamiento del Problema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1" name="10 Diagrama"/>
          <p:cNvGraphicFramePr/>
          <p:nvPr/>
        </p:nvGraphicFramePr>
        <p:xfrm>
          <a:off x="1475656" y="1196752"/>
          <a:ext cx="643237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504056" y="720080"/>
          <a:ext cx="8388424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6" name="Picture 2" descr="C:\Users\Hogar\Pictures\Fondos militares\3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32440" y="0"/>
            <a:ext cx="576064" cy="52347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7" name="6 Rectángulo"/>
          <p:cNvSpPr/>
          <p:nvPr/>
        </p:nvSpPr>
        <p:spPr>
          <a:xfrm>
            <a:off x="0" y="6021288"/>
            <a:ext cx="9216008" cy="864096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8" name="Picture 4" descr="C:\Users\Hogar\Pictures\Fondos militares\sello1.bm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-99392"/>
            <a:ext cx="611560" cy="54867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elaxedModerately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9" name="8 Rectángulo"/>
          <p:cNvSpPr/>
          <p:nvPr/>
        </p:nvSpPr>
        <p:spPr>
          <a:xfrm>
            <a:off x="3144410" y="-99392"/>
            <a:ext cx="29053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s-E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Marco Teórico</a:t>
            </a:r>
            <a:endParaRPr lang="es-ES" sz="36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2745</TotalTime>
  <Words>659</Words>
  <Application>Microsoft Office PowerPoint</Application>
  <PresentationFormat>Presentación en pantalla (4:3)</PresentationFormat>
  <Paragraphs>205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Hogar</dc:creator>
  <cp:lastModifiedBy>Josimar Bravo</cp:lastModifiedBy>
  <cp:revision>26</cp:revision>
  <dcterms:created xsi:type="dcterms:W3CDTF">2011-06-28T02:18:52Z</dcterms:created>
  <dcterms:modified xsi:type="dcterms:W3CDTF">2017-06-28T15:59:48Z</dcterms:modified>
</cp:coreProperties>
</file>