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088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29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36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662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95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77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987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16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23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392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8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72014-7D9A-490A-A657-CC551D4D1D9D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4FAB7-C44E-47C1-A9C6-B9A84ACEB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82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223"/>
          <a:stretch/>
        </p:blipFill>
        <p:spPr>
          <a:xfrm>
            <a:off x="-546624" y="0"/>
            <a:ext cx="9690624" cy="73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2758" cy="68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632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632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8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63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632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215" cy="68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6321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46" y="0"/>
            <a:ext cx="9175546" cy="686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6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6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0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632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1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Office PowerPoint</Application>
  <PresentationFormat>Presentación en pantalla (4:3)</PresentationFormat>
  <Paragraphs>0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 Ayala</dc:creator>
  <cp:lastModifiedBy>Fer Ayala</cp:lastModifiedBy>
  <cp:revision>3</cp:revision>
  <dcterms:created xsi:type="dcterms:W3CDTF">2017-11-06T17:27:41Z</dcterms:created>
  <dcterms:modified xsi:type="dcterms:W3CDTF">2017-11-06T17:49:11Z</dcterms:modified>
</cp:coreProperties>
</file>