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0" r:id="rId2"/>
    <p:sldId id="257" r:id="rId3"/>
    <p:sldId id="256" r:id="rId4"/>
    <p:sldId id="266" r:id="rId5"/>
    <p:sldId id="259" r:id="rId6"/>
    <p:sldId id="260" r:id="rId7"/>
    <p:sldId id="261" r:id="rId8"/>
    <p:sldId id="267" r:id="rId9"/>
    <p:sldId id="271" r:id="rId10"/>
    <p:sldId id="262" r:id="rId11"/>
    <p:sldId id="263" r:id="rId12"/>
    <p:sldId id="264" r:id="rId13"/>
    <p:sldId id="268" r:id="rId14"/>
    <p:sldId id="265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A7BFB6-A627-4D20-A6B6-8DF822E5BC8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7DC4772-736E-44DA-BC95-09F2E17F3520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C" b="1" dirty="0" smtClean="0">
              <a:ln>
                <a:solidFill>
                  <a:srgbClr val="FFFF00"/>
                </a:solidFill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</a:rPr>
            <a:t>ANALFABETISMO TECNOLÓGICO</a:t>
          </a:r>
          <a:r>
            <a:rPr lang="es-EC" b="1" dirty="0" smtClean="0">
              <a:solidFill>
                <a:schemeClr val="bg1"/>
              </a:solidFill>
              <a:effectLst/>
            </a:rPr>
            <a:t>  </a:t>
          </a:r>
          <a:endParaRPr lang="es-EC" b="1" dirty="0">
            <a:solidFill>
              <a:schemeClr val="bg1"/>
            </a:solidFill>
            <a:effectLst/>
          </a:endParaRPr>
        </a:p>
      </dgm:t>
    </dgm:pt>
    <dgm:pt modelId="{D7CE415C-4949-42B0-8F52-2FFB6ABDC108}" type="parTrans" cxnId="{3E93CFC0-B13E-4900-BF68-30451F7AB194}">
      <dgm:prSet/>
      <dgm:spPr/>
      <dgm:t>
        <a:bodyPr/>
        <a:lstStyle/>
        <a:p>
          <a:endParaRPr lang="es-EC"/>
        </a:p>
      </dgm:t>
    </dgm:pt>
    <dgm:pt modelId="{0D863BED-F1DB-42E9-9AB9-09A56240F187}" type="sibTrans" cxnId="{3E93CFC0-B13E-4900-BF68-30451F7AB194}">
      <dgm:prSet/>
      <dgm:spPr/>
      <dgm:t>
        <a:bodyPr/>
        <a:lstStyle/>
        <a:p>
          <a:endParaRPr lang="es-EC"/>
        </a:p>
      </dgm:t>
    </dgm:pt>
    <dgm:pt modelId="{C5B41460-FF83-4B9E-96AB-39208C302A5A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s-EC" b="1" dirty="0" smtClean="0">
              <a:ln>
                <a:solidFill>
                  <a:srgbClr val="FFFF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TIEMPO</a:t>
          </a:r>
          <a:r>
            <a:rPr lang="es-EC" b="1" dirty="0" smtClean="0">
              <a:ln>
                <a:solidFill>
                  <a:srgbClr val="FFFF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s-EC" b="1" dirty="0">
            <a:ln>
              <a:solidFill>
                <a:srgbClr val="FFFF00"/>
              </a:solidFill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0B444A-9F12-4418-85E1-CE41CC4C4EE4}" type="parTrans" cxnId="{E8837387-1067-414A-B9B8-0EBA08A15F1A}">
      <dgm:prSet/>
      <dgm:spPr/>
      <dgm:t>
        <a:bodyPr/>
        <a:lstStyle/>
        <a:p>
          <a:endParaRPr lang="es-EC"/>
        </a:p>
      </dgm:t>
    </dgm:pt>
    <dgm:pt modelId="{3CDA8FA1-A130-424A-A2D0-B0ABFD26A2CF}" type="sibTrans" cxnId="{E8837387-1067-414A-B9B8-0EBA08A15F1A}">
      <dgm:prSet/>
      <dgm:spPr/>
      <dgm:t>
        <a:bodyPr/>
        <a:lstStyle/>
        <a:p>
          <a:endParaRPr lang="es-EC"/>
        </a:p>
      </dgm:t>
    </dgm:pt>
    <dgm:pt modelId="{F44F2CAB-FC50-4F68-834C-299677893281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s-EC" b="1" dirty="0" smtClean="0">
              <a:ln>
                <a:solidFill>
                  <a:srgbClr val="FFFF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</a:rPr>
            <a:t>AYUDA EN EL PROCESO </a:t>
          </a:r>
          <a:endParaRPr lang="es-EC" b="1" dirty="0">
            <a:ln>
              <a:solidFill>
                <a:srgbClr val="FFFF00"/>
              </a:solidFill>
            </a:ln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  <a:reflection blurRad="6350" stA="50000" endA="300" endPos="50000" dist="29997" dir="5400000" sy="-100000" algn="bl" rotWithShape="0"/>
            </a:effectLst>
          </a:endParaRPr>
        </a:p>
      </dgm:t>
    </dgm:pt>
    <dgm:pt modelId="{E6CD6E32-058B-4EC1-A758-097EC429E643}" type="parTrans" cxnId="{CD3C4F3A-F9A1-4BBA-B11E-FF5595C7895C}">
      <dgm:prSet/>
      <dgm:spPr/>
      <dgm:t>
        <a:bodyPr/>
        <a:lstStyle/>
        <a:p>
          <a:endParaRPr lang="es-EC"/>
        </a:p>
      </dgm:t>
    </dgm:pt>
    <dgm:pt modelId="{5982999A-7715-4CFD-84F1-CA85D18DBEB8}" type="sibTrans" cxnId="{CD3C4F3A-F9A1-4BBA-B11E-FF5595C7895C}">
      <dgm:prSet/>
      <dgm:spPr/>
      <dgm:t>
        <a:bodyPr/>
        <a:lstStyle/>
        <a:p>
          <a:endParaRPr lang="es-EC"/>
        </a:p>
      </dgm:t>
    </dgm:pt>
    <dgm:pt modelId="{C998D4FA-06A7-4E3A-A5FC-6692AABF6712}">
      <dgm:prSet phldrT="[Texto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s-EC" b="1" dirty="0" smtClean="0">
              <a:ln>
                <a:solidFill>
                  <a:srgbClr val="FFFF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AHORRO DE  RECURSOS </a:t>
          </a:r>
          <a:endParaRPr lang="es-EC" b="1" dirty="0">
            <a:ln>
              <a:solidFill>
                <a:srgbClr val="FFFF00"/>
              </a:solidFill>
            </a:ln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9300BA-5A2A-4273-B9CB-075DF5B3D29A}" type="parTrans" cxnId="{7515A8E9-CC59-4058-BC82-01C98049DA56}">
      <dgm:prSet/>
      <dgm:spPr/>
      <dgm:t>
        <a:bodyPr/>
        <a:lstStyle/>
        <a:p>
          <a:endParaRPr lang="es-EC"/>
        </a:p>
      </dgm:t>
    </dgm:pt>
    <dgm:pt modelId="{96562C8D-B18B-4EA5-8D6C-FD1DD09106AB}" type="sibTrans" cxnId="{7515A8E9-CC59-4058-BC82-01C98049DA56}">
      <dgm:prSet/>
      <dgm:spPr/>
      <dgm:t>
        <a:bodyPr/>
        <a:lstStyle/>
        <a:p>
          <a:endParaRPr lang="es-EC"/>
        </a:p>
      </dgm:t>
    </dgm:pt>
    <dgm:pt modelId="{CD0F486F-C53B-448B-B18C-52E58F29E150}">
      <dgm:prSet phldrT="[Texto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es-EC" b="1" dirty="0" smtClean="0">
              <a:ln>
                <a:solidFill>
                  <a:srgbClr val="FFFF00"/>
                </a:solidFill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CAMINO PARA ALCANZAR LOS OBJETIVOS </a:t>
          </a:r>
          <a:endParaRPr lang="es-EC" b="1" dirty="0">
            <a:ln>
              <a:solidFill>
                <a:srgbClr val="FFFF00"/>
              </a:solidFill>
            </a:ln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28A9DC-599C-4258-B1F8-C052694B4855}" type="parTrans" cxnId="{745A5149-2A28-4B43-A3B1-BD6943B7D692}">
      <dgm:prSet/>
      <dgm:spPr/>
      <dgm:t>
        <a:bodyPr/>
        <a:lstStyle/>
        <a:p>
          <a:endParaRPr lang="es-EC"/>
        </a:p>
      </dgm:t>
    </dgm:pt>
    <dgm:pt modelId="{4B29B709-A6B5-4A4C-8BB1-C459630A16AD}" type="sibTrans" cxnId="{745A5149-2A28-4B43-A3B1-BD6943B7D692}">
      <dgm:prSet/>
      <dgm:spPr/>
      <dgm:t>
        <a:bodyPr/>
        <a:lstStyle/>
        <a:p>
          <a:endParaRPr lang="es-EC"/>
        </a:p>
      </dgm:t>
    </dgm:pt>
    <dgm:pt modelId="{A2F42100-9D5F-47DB-BFC2-C2AB4E3CD61C}" type="pres">
      <dgm:prSet presAssocID="{E3A7BFB6-A627-4D20-A6B6-8DF822E5BC8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5296402-6DCB-45A1-A807-CC4B0F9A1705}" type="pres">
      <dgm:prSet presAssocID="{77DC4772-736E-44DA-BC95-09F2E17F3520}" presName="node" presStyleLbl="node1" presStyleIdx="0" presStyleCnt="5" custScaleX="21026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95E35D-252C-46D4-9A71-98E1EB4844E0}" type="pres">
      <dgm:prSet presAssocID="{0D863BED-F1DB-42E9-9AB9-09A56240F187}" presName="sibTrans" presStyleLbl="sibTrans2D1" presStyleIdx="0" presStyleCnt="5"/>
      <dgm:spPr/>
      <dgm:t>
        <a:bodyPr/>
        <a:lstStyle/>
        <a:p>
          <a:endParaRPr lang="es-EC"/>
        </a:p>
      </dgm:t>
    </dgm:pt>
    <dgm:pt modelId="{B6779BD9-B227-432D-8A88-952125428741}" type="pres">
      <dgm:prSet presAssocID="{0D863BED-F1DB-42E9-9AB9-09A56240F187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DFF284BD-4706-4F4B-9AE9-C453E2F74F52}" type="pres">
      <dgm:prSet presAssocID="{C5B41460-FF83-4B9E-96AB-39208C302A5A}" presName="node" presStyleLbl="node1" presStyleIdx="1" presStyleCnt="5" custScaleX="20256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F82499-B81F-4503-9D92-0CF158023997}" type="pres">
      <dgm:prSet presAssocID="{3CDA8FA1-A130-424A-A2D0-B0ABFD26A2CF}" presName="sibTrans" presStyleLbl="sibTrans2D1" presStyleIdx="1" presStyleCnt="5"/>
      <dgm:spPr/>
      <dgm:t>
        <a:bodyPr/>
        <a:lstStyle/>
        <a:p>
          <a:endParaRPr lang="es-EC"/>
        </a:p>
      </dgm:t>
    </dgm:pt>
    <dgm:pt modelId="{A531D3D4-6FFB-4F27-A650-F8299BCDA158}" type="pres">
      <dgm:prSet presAssocID="{3CDA8FA1-A130-424A-A2D0-B0ABFD26A2CF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F95E44B1-BB68-4218-BAAC-C1CEF48B87E7}" type="pres">
      <dgm:prSet presAssocID="{F44F2CAB-FC50-4F68-834C-299677893281}" presName="node" presStyleLbl="node1" presStyleIdx="2" presStyleCnt="5" custScaleX="201320" custRadScaleRad="92638" custRadScaleInc="-1608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AFDCEE9-FA81-4AC8-86BC-011B5223FF37}" type="pres">
      <dgm:prSet presAssocID="{5982999A-7715-4CFD-84F1-CA85D18DBEB8}" presName="sibTrans" presStyleLbl="sibTrans2D1" presStyleIdx="2" presStyleCnt="5" custLinFactNeighborX="-35580" custLinFactNeighborY="30608"/>
      <dgm:spPr/>
      <dgm:t>
        <a:bodyPr/>
        <a:lstStyle/>
        <a:p>
          <a:endParaRPr lang="es-EC"/>
        </a:p>
      </dgm:t>
    </dgm:pt>
    <dgm:pt modelId="{5C71723E-1C44-466A-A149-B9A385434B9F}" type="pres">
      <dgm:prSet presAssocID="{5982999A-7715-4CFD-84F1-CA85D18DBEB8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F3FD097A-D45E-45B7-945A-BCC61B13AE2E}" type="pres">
      <dgm:prSet presAssocID="{C998D4FA-06A7-4E3A-A5FC-6692AABF6712}" presName="node" presStyleLbl="node1" presStyleIdx="3" presStyleCnt="5" custScaleX="188468" custRadScaleRad="146939" custRadScaleInc="6286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4348D9-BD45-47A9-9570-6554494C7A6C}" type="pres">
      <dgm:prSet presAssocID="{96562C8D-B18B-4EA5-8D6C-FD1DD09106AB}" presName="sibTrans" presStyleLbl="sibTrans2D1" presStyleIdx="3" presStyleCnt="5"/>
      <dgm:spPr/>
      <dgm:t>
        <a:bodyPr/>
        <a:lstStyle/>
        <a:p>
          <a:endParaRPr lang="es-EC"/>
        </a:p>
      </dgm:t>
    </dgm:pt>
    <dgm:pt modelId="{08395422-81AB-43E2-A9CC-D58FEB725E61}" type="pres">
      <dgm:prSet presAssocID="{96562C8D-B18B-4EA5-8D6C-FD1DD09106AB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B6501CEF-3359-4D76-8C72-A27D2CF2D257}" type="pres">
      <dgm:prSet presAssocID="{CD0F486F-C53B-448B-B18C-52E58F29E150}" presName="node" presStyleLbl="node1" presStyleIdx="4" presStyleCnt="5" custScaleX="190734" custRadScaleRad="140398" custRadScaleInc="-288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67C2F3-9BB7-4F74-B4ED-1225BD29DD77}" type="pres">
      <dgm:prSet presAssocID="{4B29B709-A6B5-4A4C-8BB1-C459630A16AD}" presName="sibTrans" presStyleLbl="sibTrans2D1" presStyleIdx="4" presStyleCnt="5"/>
      <dgm:spPr/>
      <dgm:t>
        <a:bodyPr/>
        <a:lstStyle/>
        <a:p>
          <a:endParaRPr lang="es-EC"/>
        </a:p>
      </dgm:t>
    </dgm:pt>
    <dgm:pt modelId="{B93CE59D-4AF9-4F6A-8D12-FF4253E44111}" type="pres">
      <dgm:prSet presAssocID="{4B29B709-A6B5-4A4C-8BB1-C459630A16AD}" presName="connectorText" presStyleLbl="sibTrans2D1" presStyleIdx="4" presStyleCnt="5"/>
      <dgm:spPr/>
      <dgm:t>
        <a:bodyPr/>
        <a:lstStyle/>
        <a:p>
          <a:endParaRPr lang="es-EC"/>
        </a:p>
      </dgm:t>
    </dgm:pt>
  </dgm:ptLst>
  <dgm:cxnLst>
    <dgm:cxn modelId="{6CF1A134-F578-4129-9A96-9587301BA12F}" type="presOf" srcId="{96562C8D-B18B-4EA5-8D6C-FD1DD09106AB}" destId="{8A4348D9-BD45-47A9-9570-6554494C7A6C}" srcOrd="0" destOrd="0" presId="urn:microsoft.com/office/officeart/2005/8/layout/cycle2"/>
    <dgm:cxn modelId="{77999987-3B30-4499-B956-672C87F4D2E3}" type="presOf" srcId="{C998D4FA-06A7-4E3A-A5FC-6692AABF6712}" destId="{F3FD097A-D45E-45B7-945A-BCC61B13AE2E}" srcOrd="0" destOrd="0" presId="urn:microsoft.com/office/officeart/2005/8/layout/cycle2"/>
    <dgm:cxn modelId="{CD3C4F3A-F9A1-4BBA-B11E-FF5595C7895C}" srcId="{E3A7BFB6-A627-4D20-A6B6-8DF822E5BC8E}" destId="{F44F2CAB-FC50-4F68-834C-299677893281}" srcOrd="2" destOrd="0" parTransId="{E6CD6E32-058B-4EC1-A758-097EC429E643}" sibTransId="{5982999A-7715-4CFD-84F1-CA85D18DBEB8}"/>
    <dgm:cxn modelId="{83BD8EC6-6621-413D-8939-9CA35C8CA306}" type="presOf" srcId="{96562C8D-B18B-4EA5-8D6C-FD1DD09106AB}" destId="{08395422-81AB-43E2-A9CC-D58FEB725E61}" srcOrd="1" destOrd="0" presId="urn:microsoft.com/office/officeart/2005/8/layout/cycle2"/>
    <dgm:cxn modelId="{A8276D29-BE05-49BC-806A-D72F4F53F259}" type="presOf" srcId="{C5B41460-FF83-4B9E-96AB-39208C302A5A}" destId="{DFF284BD-4706-4F4B-9AE9-C453E2F74F52}" srcOrd="0" destOrd="0" presId="urn:microsoft.com/office/officeart/2005/8/layout/cycle2"/>
    <dgm:cxn modelId="{B1F9ACDA-3E97-4B4B-AE07-1018081F9F62}" type="presOf" srcId="{77DC4772-736E-44DA-BC95-09F2E17F3520}" destId="{45296402-6DCB-45A1-A807-CC4B0F9A1705}" srcOrd="0" destOrd="0" presId="urn:microsoft.com/office/officeart/2005/8/layout/cycle2"/>
    <dgm:cxn modelId="{07B85A4C-065B-4571-93D9-371DF5A95D19}" type="presOf" srcId="{4B29B709-A6B5-4A4C-8BB1-C459630A16AD}" destId="{1A67C2F3-9BB7-4F74-B4ED-1225BD29DD77}" srcOrd="0" destOrd="0" presId="urn:microsoft.com/office/officeart/2005/8/layout/cycle2"/>
    <dgm:cxn modelId="{3C0DC7F1-B400-4D7D-8598-C2F8C82BCE70}" type="presOf" srcId="{5982999A-7715-4CFD-84F1-CA85D18DBEB8}" destId="{5C71723E-1C44-466A-A149-B9A385434B9F}" srcOrd="1" destOrd="0" presId="urn:microsoft.com/office/officeart/2005/8/layout/cycle2"/>
    <dgm:cxn modelId="{589A9C9F-C632-42B6-80B5-EC0F0F9E9BC2}" type="presOf" srcId="{3CDA8FA1-A130-424A-A2D0-B0ABFD26A2CF}" destId="{A531D3D4-6FFB-4F27-A650-F8299BCDA158}" srcOrd="1" destOrd="0" presId="urn:microsoft.com/office/officeart/2005/8/layout/cycle2"/>
    <dgm:cxn modelId="{9020BC57-6B96-42EF-A9FE-227F178F7AA7}" type="presOf" srcId="{0D863BED-F1DB-42E9-9AB9-09A56240F187}" destId="{9B95E35D-252C-46D4-9A71-98E1EB4844E0}" srcOrd="0" destOrd="0" presId="urn:microsoft.com/office/officeart/2005/8/layout/cycle2"/>
    <dgm:cxn modelId="{398B0B1D-BDD2-4505-B87F-BDD2242B1E26}" type="presOf" srcId="{F44F2CAB-FC50-4F68-834C-299677893281}" destId="{F95E44B1-BB68-4218-BAAC-C1CEF48B87E7}" srcOrd="0" destOrd="0" presId="urn:microsoft.com/office/officeart/2005/8/layout/cycle2"/>
    <dgm:cxn modelId="{8758CCFE-A34B-483B-BAE2-C3966BBB6CB2}" type="presOf" srcId="{0D863BED-F1DB-42E9-9AB9-09A56240F187}" destId="{B6779BD9-B227-432D-8A88-952125428741}" srcOrd="1" destOrd="0" presId="urn:microsoft.com/office/officeart/2005/8/layout/cycle2"/>
    <dgm:cxn modelId="{63770EF2-6733-435E-BC25-8F70D18FFC2D}" type="presOf" srcId="{3CDA8FA1-A130-424A-A2D0-B0ABFD26A2CF}" destId="{E4F82499-B81F-4503-9D92-0CF158023997}" srcOrd="0" destOrd="0" presId="urn:microsoft.com/office/officeart/2005/8/layout/cycle2"/>
    <dgm:cxn modelId="{4DB0C6FC-9CC5-42EF-AE69-11F1CB3A6D45}" type="presOf" srcId="{E3A7BFB6-A627-4D20-A6B6-8DF822E5BC8E}" destId="{A2F42100-9D5F-47DB-BFC2-C2AB4E3CD61C}" srcOrd="0" destOrd="0" presId="urn:microsoft.com/office/officeart/2005/8/layout/cycle2"/>
    <dgm:cxn modelId="{745A5149-2A28-4B43-A3B1-BD6943B7D692}" srcId="{E3A7BFB6-A627-4D20-A6B6-8DF822E5BC8E}" destId="{CD0F486F-C53B-448B-B18C-52E58F29E150}" srcOrd="4" destOrd="0" parTransId="{DA28A9DC-599C-4258-B1F8-C052694B4855}" sibTransId="{4B29B709-A6B5-4A4C-8BB1-C459630A16AD}"/>
    <dgm:cxn modelId="{7515A8E9-CC59-4058-BC82-01C98049DA56}" srcId="{E3A7BFB6-A627-4D20-A6B6-8DF822E5BC8E}" destId="{C998D4FA-06A7-4E3A-A5FC-6692AABF6712}" srcOrd="3" destOrd="0" parTransId="{9A9300BA-5A2A-4273-B9CB-075DF5B3D29A}" sibTransId="{96562C8D-B18B-4EA5-8D6C-FD1DD09106AB}"/>
    <dgm:cxn modelId="{5AC8F7BF-1249-4E43-9FCA-ECF9DC68267D}" type="presOf" srcId="{4B29B709-A6B5-4A4C-8BB1-C459630A16AD}" destId="{B93CE59D-4AF9-4F6A-8D12-FF4253E44111}" srcOrd="1" destOrd="0" presId="urn:microsoft.com/office/officeart/2005/8/layout/cycle2"/>
    <dgm:cxn modelId="{E8837387-1067-414A-B9B8-0EBA08A15F1A}" srcId="{E3A7BFB6-A627-4D20-A6B6-8DF822E5BC8E}" destId="{C5B41460-FF83-4B9E-96AB-39208C302A5A}" srcOrd="1" destOrd="0" parTransId="{120B444A-9F12-4418-85E1-CE41CC4C4EE4}" sibTransId="{3CDA8FA1-A130-424A-A2D0-B0ABFD26A2CF}"/>
    <dgm:cxn modelId="{AC16E81B-BA8E-4188-AD4B-B7C68B9C2C49}" type="presOf" srcId="{CD0F486F-C53B-448B-B18C-52E58F29E150}" destId="{B6501CEF-3359-4D76-8C72-A27D2CF2D257}" srcOrd="0" destOrd="0" presId="urn:microsoft.com/office/officeart/2005/8/layout/cycle2"/>
    <dgm:cxn modelId="{4A19846D-F8E7-4CE4-ABBE-976262DAB2B1}" type="presOf" srcId="{5982999A-7715-4CFD-84F1-CA85D18DBEB8}" destId="{DAFDCEE9-FA81-4AC8-86BC-011B5223FF37}" srcOrd="0" destOrd="0" presId="urn:microsoft.com/office/officeart/2005/8/layout/cycle2"/>
    <dgm:cxn modelId="{3E93CFC0-B13E-4900-BF68-30451F7AB194}" srcId="{E3A7BFB6-A627-4D20-A6B6-8DF822E5BC8E}" destId="{77DC4772-736E-44DA-BC95-09F2E17F3520}" srcOrd="0" destOrd="0" parTransId="{D7CE415C-4949-42B0-8F52-2FFB6ABDC108}" sibTransId="{0D863BED-F1DB-42E9-9AB9-09A56240F187}"/>
    <dgm:cxn modelId="{A5B20D83-CF7E-4B35-93B3-92157652F0CC}" type="presParOf" srcId="{A2F42100-9D5F-47DB-BFC2-C2AB4E3CD61C}" destId="{45296402-6DCB-45A1-A807-CC4B0F9A1705}" srcOrd="0" destOrd="0" presId="urn:microsoft.com/office/officeart/2005/8/layout/cycle2"/>
    <dgm:cxn modelId="{B7C01378-467C-4FDB-B03D-AC680B962E79}" type="presParOf" srcId="{A2F42100-9D5F-47DB-BFC2-C2AB4E3CD61C}" destId="{9B95E35D-252C-46D4-9A71-98E1EB4844E0}" srcOrd="1" destOrd="0" presId="urn:microsoft.com/office/officeart/2005/8/layout/cycle2"/>
    <dgm:cxn modelId="{D37F5885-15B6-4E67-A244-45943C6C91CB}" type="presParOf" srcId="{9B95E35D-252C-46D4-9A71-98E1EB4844E0}" destId="{B6779BD9-B227-432D-8A88-952125428741}" srcOrd="0" destOrd="0" presId="urn:microsoft.com/office/officeart/2005/8/layout/cycle2"/>
    <dgm:cxn modelId="{040965FE-53FC-4EB3-AA63-A5A6DF5F51C7}" type="presParOf" srcId="{A2F42100-9D5F-47DB-BFC2-C2AB4E3CD61C}" destId="{DFF284BD-4706-4F4B-9AE9-C453E2F74F52}" srcOrd="2" destOrd="0" presId="urn:microsoft.com/office/officeart/2005/8/layout/cycle2"/>
    <dgm:cxn modelId="{3F5461A9-9EEA-46CF-8201-875EE0BA635D}" type="presParOf" srcId="{A2F42100-9D5F-47DB-BFC2-C2AB4E3CD61C}" destId="{E4F82499-B81F-4503-9D92-0CF158023997}" srcOrd="3" destOrd="0" presId="urn:microsoft.com/office/officeart/2005/8/layout/cycle2"/>
    <dgm:cxn modelId="{F80755EB-42C5-4490-866C-497896632EA3}" type="presParOf" srcId="{E4F82499-B81F-4503-9D92-0CF158023997}" destId="{A531D3D4-6FFB-4F27-A650-F8299BCDA158}" srcOrd="0" destOrd="0" presId="urn:microsoft.com/office/officeart/2005/8/layout/cycle2"/>
    <dgm:cxn modelId="{F2241D93-0FAD-4A4D-B6A7-B585C576A5A8}" type="presParOf" srcId="{A2F42100-9D5F-47DB-BFC2-C2AB4E3CD61C}" destId="{F95E44B1-BB68-4218-BAAC-C1CEF48B87E7}" srcOrd="4" destOrd="0" presId="urn:microsoft.com/office/officeart/2005/8/layout/cycle2"/>
    <dgm:cxn modelId="{8AE27A16-B14D-4E8C-B7C5-A20D5A31167B}" type="presParOf" srcId="{A2F42100-9D5F-47DB-BFC2-C2AB4E3CD61C}" destId="{DAFDCEE9-FA81-4AC8-86BC-011B5223FF37}" srcOrd="5" destOrd="0" presId="urn:microsoft.com/office/officeart/2005/8/layout/cycle2"/>
    <dgm:cxn modelId="{CA7E3547-DB9F-4030-BB21-3A27DD366830}" type="presParOf" srcId="{DAFDCEE9-FA81-4AC8-86BC-011B5223FF37}" destId="{5C71723E-1C44-466A-A149-B9A385434B9F}" srcOrd="0" destOrd="0" presId="urn:microsoft.com/office/officeart/2005/8/layout/cycle2"/>
    <dgm:cxn modelId="{04A46A0D-18C5-4AF1-9262-80BC8E1F12BE}" type="presParOf" srcId="{A2F42100-9D5F-47DB-BFC2-C2AB4E3CD61C}" destId="{F3FD097A-D45E-45B7-945A-BCC61B13AE2E}" srcOrd="6" destOrd="0" presId="urn:microsoft.com/office/officeart/2005/8/layout/cycle2"/>
    <dgm:cxn modelId="{1DBE4A42-BFE5-47E4-AB24-091030FFD4BC}" type="presParOf" srcId="{A2F42100-9D5F-47DB-BFC2-C2AB4E3CD61C}" destId="{8A4348D9-BD45-47A9-9570-6554494C7A6C}" srcOrd="7" destOrd="0" presId="urn:microsoft.com/office/officeart/2005/8/layout/cycle2"/>
    <dgm:cxn modelId="{D79F737C-7B78-4893-8E05-20412F468ECA}" type="presParOf" srcId="{8A4348D9-BD45-47A9-9570-6554494C7A6C}" destId="{08395422-81AB-43E2-A9CC-D58FEB725E61}" srcOrd="0" destOrd="0" presId="urn:microsoft.com/office/officeart/2005/8/layout/cycle2"/>
    <dgm:cxn modelId="{2A3F62A1-CD71-4596-92FB-FE782218871F}" type="presParOf" srcId="{A2F42100-9D5F-47DB-BFC2-C2AB4E3CD61C}" destId="{B6501CEF-3359-4D76-8C72-A27D2CF2D257}" srcOrd="8" destOrd="0" presId="urn:microsoft.com/office/officeart/2005/8/layout/cycle2"/>
    <dgm:cxn modelId="{8BDA96F1-B5B5-4EE2-A03B-9487934F3891}" type="presParOf" srcId="{A2F42100-9D5F-47DB-BFC2-C2AB4E3CD61C}" destId="{1A67C2F3-9BB7-4F74-B4ED-1225BD29DD77}" srcOrd="9" destOrd="0" presId="urn:microsoft.com/office/officeart/2005/8/layout/cycle2"/>
    <dgm:cxn modelId="{E1CD4D89-CAE0-44F2-A7F0-ACF1B1367FAC}" type="presParOf" srcId="{1A67C2F3-9BB7-4F74-B4ED-1225BD29DD77}" destId="{B93CE59D-4AF9-4F6A-8D12-FF4253E4411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80B0D7-4FA8-4E15-993E-B018E41F59EB}" type="doc">
      <dgm:prSet loTypeId="urn:microsoft.com/office/officeart/2005/8/layout/StepDownProcess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D2C9826F-F535-461A-B349-A5C37B1D185E}">
      <dgm:prSet phldrT="[Texto]" custT="1"/>
      <dgm:spPr/>
      <dgm:t>
        <a:bodyPr/>
        <a:lstStyle/>
        <a:p>
          <a:r>
            <a:rPr lang="es-EC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REQUERIMIENTOS</a:t>
          </a:r>
          <a:endParaRPr lang="es-EC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116A76-2923-4799-9678-24D97D623903}" type="parTrans" cxnId="{25CACD86-09D8-4CFB-B0FC-83AAB6FD1705}">
      <dgm:prSet/>
      <dgm:spPr/>
      <dgm:t>
        <a:bodyPr/>
        <a:lstStyle/>
        <a:p>
          <a:endParaRPr lang="es-EC"/>
        </a:p>
      </dgm:t>
    </dgm:pt>
    <dgm:pt modelId="{AF7E2F96-2095-4A0E-B883-481E2498F4EE}" type="sibTrans" cxnId="{25CACD86-09D8-4CFB-B0FC-83AAB6FD1705}">
      <dgm:prSet/>
      <dgm:spPr/>
      <dgm:t>
        <a:bodyPr/>
        <a:lstStyle/>
        <a:p>
          <a:endParaRPr lang="es-EC"/>
        </a:p>
      </dgm:t>
    </dgm:pt>
    <dgm:pt modelId="{D5C04459-C57A-4969-9B53-9AF0EF871005}">
      <dgm:prSet phldrT="[Texto]" custT="1"/>
      <dgm:spPr/>
      <dgm:t>
        <a:bodyPr/>
        <a:lstStyle/>
        <a:p>
          <a:r>
            <a:rPr lang="es-EC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DISEÑO</a:t>
          </a:r>
          <a:endParaRPr lang="es-EC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E2240E-EC65-4667-991D-53A63E21923D}" type="parTrans" cxnId="{E33A7BD1-2224-415C-BE75-DCE9E1CE63DF}">
      <dgm:prSet/>
      <dgm:spPr/>
      <dgm:t>
        <a:bodyPr/>
        <a:lstStyle/>
        <a:p>
          <a:endParaRPr lang="es-EC"/>
        </a:p>
      </dgm:t>
    </dgm:pt>
    <dgm:pt modelId="{2372F257-DF3E-4276-A687-2EBBF04829B3}" type="sibTrans" cxnId="{E33A7BD1-2224-415C-BE75-DCE9E1CE63DF}">
      <dgm:prSet/>
      <dgm:spPr/>
      <dgm:t>
        <a:bodyPr/>
        <a:lstStyle/>
        <a:p>
          <a:endParaRPr lang="es-EC"/>
        </a:p>
      </dgm:t>
    </dgm:pt>
    <dgm:pt modelId="{655C6C0C-22B7-4CA7-861E-1F7D0DD2FE09}">
      <dgm:prSet phldrT="[Texto]" custT="1"/>
      <dgm:spPr/>
      <dgm:t>
        <a:bodyPr/>
        <a:lstStyle/>
        <a:p>
          <a:r>
            <a:rPr lang="es-EC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IMPLEMENTACIÓN</a:t>
          </a:r>
          <a:endParaRPr lang="es-EC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7C34BF-4F34-48C1-87D0-44B73A1D5547}" type="parTrans" cxnId="{904EF70C-EB43-4A17-A390-3252F42A6FB4}">
      <dgm:prSet/>
      <dgm:spPr/>
      <dgm:t>
        <a:bodyPr/>
        <a:lstStyle/>
        <a:p>
          <a:endParaRPr lang="es-EC"/>
        </a:p>
      </dgm:t>
    </dgm:pt>
    <dgm:pt modelId="{BC0CB6C2-F395-43A8-98CA-60B4EDD50E91}" type="sibTrans" cxnId="{904EF70C-EB43-4A17-A390-3252F42A6FB4}">
      <dgm:prSet/>
      <dgm:spPr/>
      <dgm:t>
        <a:bodyPr/>
        <a:lstStyle/>
        <a:p>
          <a:endParaRPr lang="es-EC"/>
        </a:p>
      </dgm:t>
    </dgm:pt>
    <dgm:pt modelId="{3C179496-5BDB-4555-AA7A-AFFBCD2E3E8C}">
      <dgm:prSet phldrT="[Texto]" custT="1"/>
      <dgm:spPr/>
      <dgm:t>
        <a:bodyPr/>
        <a:lstStyle/>
        <a:p>
          <a:r>
            <a:rPr lang="es-EC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COMPROBACIÓN</a:t>
          </a:r>
          <a:endParaRPr lang="es-EC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DF9BDE-4BE4-478C-A035-9E6D27127E06}" type="parTrans" cxnId="{08EA56B0-AC1B-418A-8D94-C4CCCE8C9AA6}">
      <dgm:prSet/>
      <dgm:spPr/>
      <dgm:t>
        <a:bodyPr/>
        <a:lstStyle/>
        <a:p>
          <a:endParaRPr lang="es-EC"/>
        </a:p>
      </dgm:t>
    </dgm:pt>
    <dgm:pt modelId="{4AC5A0AE-1628-4CBB-B789-6B657873F2EB}" type="sibTrans" cxnId="{08EA56B0-AC1B-418A-8D94-C4CCCE8C9AA6}">
      <dgm:prSet/>
      <dgm:spPr/>
      <dgm:t>
        <a:bodyPr/>
        <a:lstStyle/>
        <a:p>
          <a:endParaRPr lang="es-EC"/>
        </a:p>
      </dgm:t>
    </dgm:pt>
    <dgm:pt modelId="{88C362C3-BF2F-47FE-912A-7C02DA67E029}">
      <dgm:prSet phldrT="[Texto]" custT="1"/>
      <dgm:spPr/>
      <dgm:t>
        <a:bodyPr/>
        <a:lstStyle/>
        <a:p>
          <a:r>
            <a:rPr lang="es-EC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RETROALIMENTACIÓN</a:t>
          </a:r>
          <a:endParaRPr lang="es-EC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E9A85E-D988-44AF-B532-419A81821B3A}" type="parTrans" cxnId="{FB3EA4F2-3C6A-4709-9D68-A0C53617A551}">
      <dgm:prSet/>
      <dgm:spPr/>
      <dgm:t>
        <a:bodyPr/>
        <a:lstStyle/>
        <a:p>
          <a:endParaRPr lang="es-EC"/>
        </a:p>
      </dgm:t>
    </dgm:pt>
    <dgm:pt modelId="{AD1414F9-DDA4-48BA-A0A8-86BE3CBCBD88}" type="sibTrans" cxnId="{FB3EA4F2-3C6A-4709-9D68-A0C53617A551}">
      <dgm:prSet/>
      <dgm:spPr/>
      <dgm:t>
        <a:bodyPr/>
        <a:lstStyle/>
        <a:p>
          <a:endParaRPr lang="es-EC"/>
        </a:p>
      </dgm:t>
    </dgm:pt>
    <dgm:pt modelId="{5BEC8EE2-F92D-4420-884F-036204D964EC}" type="pres">
      <dgm:prSet presAssocID="{9880B0D7-4FA8-4E15-993E-B018E41F59E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0D3BBC7B-D354-4A99-80B4-DB53C5C9D723}" type="pres">
      <dgm:prSet presAssocID="{D2C9826F-F535-461A-B349-A5C37B1D185E}" presName="composite" presStyleCnt="0"/>
      <dgm:spPr/>
    </dgm:pt>
    <dgm:pt modelId="{30C3AB77-69EE-4E41-9A35-A8C37C72781E}" type="pres">
      <dgm:prSet presAssocID="{D2C9826F-F535-461A-B349-A5C37B1D185E}" presName="bentUpArrow1" presStyleLbl="alignImgPlace1" presStyleIdx="0" presStyleCnt="4"/>
      <dgm:spPr/>
    </dgm:pt>
    <dgm:pt modelId="{A062BDC2-2CA6-4747-AC1B-269DF78D9F0B}" type="pres">
      <dgm:prSet presAssocID="{D2C9826F-F535-461A-B349-A5C37B1D185E}" presName="ParentText" presStyleLbl="node1" presStyleIdx="0" presStyleCnt="5" custScaleX="18398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5E1778-C18E-46B8-A34B-CDAD5201E02C}" type="pres">
      <dgm:prSet presAssocID="{D2C9826F-F535-461A-B349-A5C37B1D185E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1531D3-6E70-41FF-BCC1-9FE41CB83906}" type="pres">
      <dgm:prSet presAssocID="{AF7E2F96-2095-4A0E-B883-481E2498F4EE}" presName="sibTrans" presStyleCnt="0"/>
      <dgm:spPr/>
    </dgm:pt>
    <dgm:pt modelId="{73D86BEC-1C21-4F3F-9524-16AE254D7B60}" type="pres">
      <dgm:prSet presAssocID="{D5C04459-C57A-4969-9B53-9AF0EF871005}" presName="composite" presStyleCnt="0"/>
      <dgm:spPr/>
    </dgm:pt>
    <dgm:pt modelId="{517C9FEE-3ED9-4FC8-B1F3-3CA0507DDAA3}" type="pres">
      <dgm:prSet presAssocID="{D5C04459-C57A-4969-9B53-9AF0EF871005}" presName="bentUpArrow1" presStyleLbl="alignImgPlace1" presStyleIdx="1" presStyleCnt="4"/>
      <dgm:spPr/>
    </dgm:pt>
    <dgm:pt modelId="{8A675BD4-C156-44A4-BF20-E830C5BBC2A7}" type="pres">
      <dgm:prSet presAssocID="{D5C04459-C57A-4969-9B53-9AF0EF871005}" presName="ParentText" presStyleLbl="node1" presStyleIdx="1" presStyleCnt="5" custScaleX="20277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D0510C3-8ED4-4E3F-9384-BD3270668F73}" type="pres">
      <dgm:prSet presAssocID="{D5C04459-C57A-4969-9B53-9AF0EF871005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024523-4FC9-424A-93DA-B8BC795D7BB9}" type="pres">
      <dgm:prSet presAssocID="{2372F257-DF3E-4276-A687-2EBBF04829B3}" presName="sibTrans" presStyleCnt="0"/>
      <dgm:spPr/>
    </dgm:pt>
    <dgm:pt modelId="{5CBBF7F9-E21C-4F15-BC7B-9863D391FFB5}" type="pres">
      <dgm:prSet presAssocID="{655C6C0C-22B7-4CA7-861E-1F7D0DD2FE09}" presName="composite" presStyleCnt="0"/>
      <dgm:spPr/>
    </dgm:pt>
    <dgm:pt modelId="{FD1C450E-F7A2-4BE8-8852-52241ADB166D}" type="pres">
      <dgm:prSet presAssocID="{655C6C0C-22B7-4CA7-861E-1F7D0DD2FE09}" presName="bentUpArrow1" presStyleLbl="alignImgPlace1" presStyleIdx="2" presStyleCnt="4"/>
      <dgm:spPr/>
    </dgm:pt>
    <dgm:pt modelId="{B942208B-1B89-4A8C-8367-96209AB2ABDA}" type="pres">
      <dgm:prSet presAssocID="{655C6C0C-22B7-4CA7-861E-1F7D0DD2FE09}" presName="ParentText" presStyleLbl="node1" presStyleIdx="2" presStyleCnt="5" custScaleX="1972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EF4B42-4530-4277-B30C-4EF34F978467}" type="pres">
      <dgm:prSet presAssocID="{655C6C0C-22B7-4CA7-861E-1F7D0DD2FE09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BFCDDE-442B-4823-A968-B97D1768BC4C}" type="pres">
      <dgm:prSet presAssocID="{BC0CB6C2-F395-43A8-98CA-60B4EDD50E91}" presName="sibTrans" presStyleCnt="0"/>
      <dgm:spPr/>
    </dgm:pt>
    <dgm:pt modelId="{B0583991-2FE8-4BE2-B309-2FBC9157A9B6}" type="pres">
      <dgm:prSet presAssocID="{3C179496-5BDB-4555-AA7A-AFFBCD2E3E8C}" presName="composite" presStyleCnt="0"/>
      <dgm:spPr/>
    </dgm:pt>
    <dgm:pt modelId="{13C6FB2F-656A-4CC5-B417-C0FB8E2A4876}" type="pres">
      <dgm:prSet presAssocID="{3C179496-5BDB-4555-AA7A-AFFBCD2E3E8C}" presName="bentUpArrow1" presStyleLbl="alignImgPlace1" presStyleIdx="3" presStyleCnt="4"/>
      <dgm:spPr/>
    </dgm:pt>
    <dgm:pt modelId="{C136061E-6A69-4724-B6FB-CA8B05A9EB72}" type="pres">
      <dgm:prSet presAssocID="{3C179496-5BDB-4555-AA7A-AFFBCD2E3E8C}" presName="ParentText" presStyleLbl="node1" presStyleIdx="3" presStyleCnt="5" custScaleX="17000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7F06D8-C39E-4A5B-8C8D-37AB12B60092}" type="pres">
      <dgm:prSet presAssocID="{3C179496-5BDB-4555-AA7A-AFFBCD2E3E8C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A3BFAD0B-3945-4811-B4E7-FF532965C860}" type="pres">
      <dgm:prSet presAssocID="{4AC5A0AE-1628-4CBB-B789-6B657873F2EB}" presName="sibTrans" presStyleCnt="0"/>
      <dgm:spPr/>
    </dgm:pt>
    <dgm:pt modelId="{B303ACDA-BA7C-4877-87CA-5F826DAC0F52}" type="pres">
      <dgm:prSet presAssocID="{88C362C3-BF2F-47FE-912A-7C02DA67E029}" presName="composite" presStyleCnt="0"/>
      <dgm:spPr/>
    </dgm:pt>
    <dgm:pt modelId="{941A5097-F2FA-4EE8-B18A-E54116A9907A}" type="pres">
      <dgm:prSet presAssocID="{88C362C3-BF2F-47FE-912A-7C02DA67E029}" presName="ParentText" presStyleLbl="node1" presStyleIdx="4" presStyleCnt="5" custScaleX="2010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B3EA4F2-3C6A-4709-9D68-A0C53617A551}" srcId="{9880B0D7-4FA8-4E15-993E-B018E41F59EB}" destId="{88C362C3-BF2F-47FE-912A-7C02DA67E029}" srcOrd="4" destOrd="0" parTransId="{F5E9A85E-D988-44AF-B532-419A81821B3A}" sibTransId="{AD1414F9-DDA4-48BA-A0A8-86BE3CBCBD88}"/>
    <dgm:cxn modelId="{87915298-4264-49E9-AB7D-BD2894637E27}" type="presOf" srcId="{655C6C0C-22B7-4CA7-861E-1F7D0DD2FE09}" destId="{B942208B-1B89-4A8C-8367-96209AB2ABDA}" srcOrd="0" destOrd="0" presId="urn:microsoft.com/office/officeart/2005/8/layout/StepDownProcess"/>
    <dgm:cxn modelId="{78FE490D-31EF-4074-9752-618790D57826}" type="presOf" srcId="{D5C04459-C57A-4969-9B53-9AF0EF871005}" destId="{8A675BD4-C156-44A4-BF20-E830C5BBC2A7}" srcOrd="0" destOrd="0" presId="urn:microsoft.com/office/officeart/2005/8/layout/StepDownProcess"/>
    <dgm:cxn modelId="{904EF70C-EB43-4A17-A390-3252F42A6FB4}" srcId="{9880B0D7-4FA8-4E15-993E-B018E41F59EB}" destId="{655C6C0C-22B7-4CA7-861E-1F7D0DD2FE09}" srcOrd="2" destOrd="0" parTransId="{137C34BF-4F34-48C1-87D0-44B73A1D5547}" sibTransId="{BC0CB6C2-F395-43A8-98CA-60B4EDD50E91}"/>
    <dgm:cxn modelId="{E33A7BD1-2224-415C-BE75-DCE9E1CE63DF}" srcId="{9880B0D7-4FA8-4E15-993E-B018E41F59EB}" destId="{D5C04459-C57A-4969-9B53-9AF0EF871005}" srcOrd="1" destOrd="0" parTransId="{54E2240E-EC65-4667-991D-53A63E21923D}" sibTransId="{2372F257-DF3E-4276-A687-2EBBF04829B3}"/>
    <dgm:cxn modelId="{B1CEF1E5-D1E0-4EAD-A78C-7975C17D7E53}" type="presOf" srcId="{3C179496-5BDB-4555-AA7A-AFFBCD2E3E8C}" destId="{C136061E-6A69-4724-B6FB-CA8B05A9EB72}" srcOrd="0" destOrd="0" presId="urn:microsoft.com/office/officeart/2005/8/layout/StepDownProcess"/>
    <dgm:cxn modelId="{08EA56B0-AC1B-418A-8D94-C4CCCE8C9AA6}" srcId="{9880B0D7-4FA8-4E15-993E-B018E41F59EB}" destId="{3C179496-5BDB-4555-AA7A-AFFBCD2E3E8C}" srcOrd="3" destOrd="0" parTransId="{AADF9BDE-4BE4-478C-A035-9E6D27127E06}" sibTransId="{4AC5A0AE-1628-4CBB-B789-6B657873F2EB}"/>
    <dgm:cxn modelId="{25CACD86-09D8-4CFB-B0FC-83AAB6FD1705}" srcId="{9880B0D7-4FA8-4E15-993E-B018E41F59EB}" destId="{D2C9826F-F535-461A-B349-A5C37B1D185E}" srcOrd="0" destOrd="0" parTransId="{E4116A76-2923-4799-9678-24D97D623903}" sibTransId="{AF7E2F96-2095-4A0E-B883-481E2498F4EE}"/>
    <dgm:cxn modelId="{7199EA93-64FC-4982-8E0C-BD11256F9831}" type="presOf" srcId="{D2C9826F-F535-461A-B349-A5C37B1D185E}" destId="{A062BDC2-2CA6-4747-AC1B-269DF78D9F0B}" srcOrd="0" destOrd="0" presId="urn:microsoft.com/office/officeart/2005/8/layout/StepDownProcess"/>
    <dgm:cxn modelId="{CB7B57B6-4EB2-4F4F-8D6B-518136BFA2C9}" type="presOf" srcId="{9880B0D7-4FA8-4E15-993E-B018E41F59EB}" destId="{5BEC8EE2-F92D-4420-884F-036204D964EC}" srcOrd="0" destOrd="0" presId="urn:microsoft.com/office/officeart/2005/8/layout/StepDownProcess"/>
    <dgm:cxn modelId="{51849AD4-01DF-4429-9285-81282AF35A86}" type="presOf" srcId="{88C362C3-BF2F-47FE-912A-7C02DA67E029}" destId="{941A5097-F2FA-4EE8-B18A-E54116A9907A}" srcOrd="0" destOrd="0" presId="urn:microsoft.com/office/officeart/2005/8/layout/StepDownProcess"/>
    <dgm:cxn modelId="{676DFE7E-C4C7-459B-9128-3AA84457CA0B}" type="presParOf" srcId="{5BEC8EE2-F92D-4420-884F-036204D964EC}" destId="{0D3BBC7B-D354-4A99-80B4-DB53C5C9D723}" srcOrd="0" destOrd="0" presId="urn:microsoft.com/office/officeart/2005/8/layout/StepDownProcess"/>
    <dgm:cxn modelId="{C092E052-FE7C-4AB7-BD39-417C41376543}" type="presParOf" srcId="{0D3BBC7B-D354-4A99-80B4-DB53C5C9D723}" destId="{30C3AB77-69EE-4E41-9A35-A8C37C72781E}" srcOrd="0" destOrd="0" presId="urn:microsoft.com/office/officeart/2005/8/layout/StepDownProcess"/>
    <dgm:cxn modelId="{6722A19F-4AD8-4CDB-B817-1EF1AC668EAD}" type="presParOf" srcId="{0D3BBC7B-D354-4A99-80B4-DB53C5C9D723}" destId="{A062BDC2-2CA6-4747-AC1B-269DF78D9F0B}" srcOrd="1" destOrd="0" presId="urn:microsoft.com/office/officeart/2005/8/layout/StepDownProcess"/>
    <dgm:cxn modelId="{5B5BA273-314E-4F3A-8B0C-3D56EF9EDB7B}" type="presParOf" srcId="{0D3BBC7B-D354-4A99-80B4-DB53C5C9D723}" destId="{945E1778-C18E-46B8-A34B-CDAD5201E02C}" srcOrd="2" destOrd="0" presId="urn:microsoft.com/office/officeart/2005/8/layout/StepDownProcess"/>
    <dgm:cxn modelId="{74C7EFEB-49EC-4C74-9220-5510689E0A95}" type="presParOf" srcId="{5BEC8EE2-F92D-4420-884F-036204D964EC}" destId="{FD1531D3-6E70-41FF-BCC1-9FE41CB83906}" srcOrd="1" destOrd="0" presId="urn:microsoft.com/office/officeart/2005/8/layout/StepDownProcess"/>
    <dgm:cxn modelId="{D7AF1BAE-4A0C-487A-9D91-39238EC846FB}" type="presParOf" srcId="{5BEC8EE2-F92D-4420-884F-036204D964EC}" destId="{73D86BEC-1C21-4F3F-9524-16AE254D7B60}" srcOrd="2" destOrd="0" presId="urn:microsoft.com/office/officeart/2005/8/layout/StepDownProcess"/>
    <dgm:cxn modelId="{2410D7BB-9DA8-4E14-B976-DDA068C1C996}" type="presParOf" srcId="{73D86BEC-1C21-4F3F-9524-16AE254D7B60}" destId="{517C9FEE-3ED9-4FC8-B1F3-3CA0507DDAA3}" srcOrd="0" destOrd="0" presId="urn:microsoft.com/office/officeart/2005/8/layout/StepDownProcess"/>
    <dgm:cxn modelId="{2D516CDD-7DF8-4BAF-829D-823B3D374C81}" type="presParOf" srcId="{73D86BEC-1C21-4F3F-9524-16AE254D7B60}" destId="{8A675BD4-C156-44A4-BF20-E830C5BBC2A7}" srcOrd="1" destOrd="0" presId="urn:microsoft.com/office/officeart/2005/8/layout/StepDownProcess"/>
    <dgm:cxn modelId="{6A4647EC-A774-4482-BC7F-6A41DA42DB5D}" type="presParOf" srcId="{73D86BEC-1C21-4F3F-9524-16AE254D7B60}" destId="{0D0510C3-8ED4-4E3F-9384-BD3270668F73}" srcOrd="2" destOrd="0" presId="urn:microsoft.com/office/officeart/2005/8/layout/StepDownProcess"/>
    <dgm:cxn modelId="{B08586FB-A440-4135-A277-F62163FE225B}" type="presParOf" srcId="{5BEC8EE2-F92D-4420-884F-036204D964EC}" destId="{8A024523-4FC9-424A-93DA-B8BC795D7BB9}" srcOrd="3" destOrd="0" presId="urn:microsoft.com/office/officeart/2005/8/layout/StepDownProcess"/>
    <dgm:cxn modelId="{CBF965C0-BB11-4EFB-A1EF-906DABFE1D58}" type="presParOf" srcId="{5BEC8EE2-F92D-4420-884F-036204D964EC}" destId="{5CBBF7F9-E21C-4F15-BC7B-9863D391FFB5}" srcOrd="4" destOrd="0" presId="urn:microsoft.com/office/officeart/2005/8/layout/StepDownProcess"/>
    <dgm:cxn modelId="{4F7A210A-4E78-4292-B749-BCBBBF06A99F}" type="presParOf" srcId="{5CBBF7F9-E21C-4F15-BC7B-9863D391FFB5}" destId="{FD1C450E-F7A2-4BE8-8852-52241ADB166D}" srcOrd="0" destOrd="0" presId="urn:microsoft.com/office/officeart/2005/8/layout/StepDownProcess"/>
    <dgm:cxn modelId="{F7BECB43-0D17-44AC-95D5-1A10C46B8890}" type="presParOf" srcId="{5CBBF7F9-E21C-4F15-BC7B-9863D391FFB5}" destId="{B942208B-1B89-4A8C-8367-96209AB2ABDA}" srcOrd="1" destOrd="0" presId="urn:microsoft.com/office/officeart/2005/8/layout/StepDownProcess"/>
    <dgm:cxn modelId="{DDF19F25-3538-43F7-B4CD-DD8FA36D1539}" type="presParOf" srcId="{5CBBF7F9-E21C-4F15-BC7B-9863D391FFB5}" destId="{12EF4B42-4530-4277-B30C-4EF34F978467}" srcOrd="2" destOrd="0" presId="urn:microsoft.com/office/officeart/2005/8/layout/StepDownProcess"/>
    <dgm:cxn modelId="{D9E82287-1BC3-4CFB-9D9D-3C49D9DDAC6E}" type="presParOf" srcId="{5BEC8EE2-F92D-4420-884F-036204D964EC}" destId="{E7BFCDDE-442B-4823-A968-B97D1768BC4C}" srcOrd="5" destOrd="0" presId="urn:microsoft.com/office/officeart/2005/8/layout/StepDownProcess"/>
    <dgm:cxn modelId="{178DFFD6-C07F-47C9-B002-232862DDE54B}" type="presParOf" srcId="{5BEC8EE2-F92D-4420-884F-036204D964EC}" destId="{B0583991-2FE8-4BE2-B309-2FBC9157A9B6}" srcOrd="6" destOrd="0" presId="urn:microsoft.com/office/officeart/2005/8/layout/StepDownProcess"/>
    <dgm:cxn modelId="{CC8F399C-BB1C-4DAF-AF07-2B1FAF28842C}" type="presParOf" srcId="{B0583991-2FE8-4BE2-B309-2FBC9157A9B6}" destId="{13C6FB2F-656A-4CC5-B417-C0FB8E2A4876}" srcOrd="0" destOrd="0" presId="urn:microsoft.com/office/officeart/2005/8/layout/StepDownProcess"/>
    <dgm:cxn modelId="{CA34821A-A048-4007-90D5-92AAF578C366}" type="presParOf" srcId="{B0583991-2FE8-4BE2-B309-2FBC9157A9B6}" destId="{C136061E-6A69-4724-B6FB-CA8B05A9EB72}" srcOrd="1" destOrd="0" presId="urn:microsoft.com/office/officeart/2005/8/layout/StepDownProcess"/>
    <dgm:cxn modelId="{B1CAA1E2-CF62-4166-AFB3-5AA1B1FDBAA7}" type="presParOf" srcId="{B0583991-2FE8-4BE2-B309-2FBC9157A9B6}" destId="{397F06D8-C39E-4A5B-8C8D-37AB12B60092}" srcOrd="2" destOrd="0" presId="urn:microsoft.com/office/officeart/2005/8/layout/StepDownProcess"/>
    <dgm:cxn modelId="{9E267F35-DC10-4E15-8271-EE825D2015DB}" type="presParOf" srcId="{5BEC8EE2-F92D-4420-884F-036204D964EC}" destId="{A3BFAD0B-3945-4811-B4E7-FF532965C860}" srcOrd="7" destOrd="0" presId="urn:microsoft.com/office/officeart/2005/8/layout/StepDownProcess"/>
    <dgm:cxn modelId="{6F097981-445C-4C73-8CC9-FEC495E2AD73}" type="presParOf" srcId="{5BEC8EE2-F92D-4420-884F-036204D964EC}" destId="{B303ACDA-BA7C-4877-87CA-5F826DAC0F52}" srcOrd="8" destOrd="0" presId="urn:microsoft.com/office/officeart/2005/8/layout/StepDownProcess"/>
    <dgm:cxn modelId="{8F35DF78-E3AA-45CF-A774-DB2B6561D2DD}" type="presParOf" srcId="{B303ACDA-BA7C-4877-87CA-5F826DAC0F52}" destId="{941A5097-F2FA-4EE8-B18A-E54116A9907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85000">
              <a:schemeClr val="accent1">
                <a:lumMod val="5000"/>
                <a:lumOff val="95000"/>
                <a:alpha val="58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EVALUADOR%201.1.xlsx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intro espe tesis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45" y="1"/>
            <a:ext cx="12736119" cy="7005710"/>
          </a:xfrm>
        </p:spPr>
      </p:pic>
      <p:pic>
        <p:nvPicPr>
          <p:cNvPr id="5" name="Imagen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973" y="0"/>
            <a:ext cx="2726027" cy="1120463"/>
          </a:xfrm>
          <a:prstGeom prst="rect">
            <a:avLst/>
          </a:prstGeom>
          <a:ln>
            <a:noFill/>
          </a:ln>
          <a:effectLst>
            <a:outerShdw blurRad="203200" dist="177800" dir="2340000" sx="98000" sy="98000" algn="tl" rotWithShape="0">
              <a:srgbClr val="333333">
                <a:alpha val="2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381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7355">
        <p14:vortex dir="r"/>
      </p:transition>
    </mc:Choice>
    <mc:Fallback xmlns="">
      <p:transition spd="slow" advTm="173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1534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3439" y="159434"/>
            <a:ext cx="8596668" cy="1320800"/>
          </a:xfrm>
        </p:spPr>
        <p:txBody>
          <a:bodyPr/>
          <a:lstStyle/>
          <a:p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Metodología (diseño de cascada)</a:t>
            </a:r>
            <a:endParaRPr lang="es-EC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7995104"/>
              </p:ext>
            </p:extLst>
          </p:nvPr>
        </p:nvGraphicFramePr>
        <p:xfrm>
          <a:off x="677863" y="1139483"/>
          <a:ext cx="10435614" cy="5570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214" y="-1"/>
            <a:ext cx="3443785" cy="1209823"/>
          </a:xfrm>
          <a:prstGeom prst="rect">
            <a:avLst/>
          </a:prstGeom>
          <a:ln>
            <a:noFill/>
          </a:ln>
          <a:effectLst>
            <a:outerShdw blurRad="203200" dist="177800" dir="2340000" sx="98000" sy="98000" algn="tl" rotWithShape="0">
              <a:srgbClr val="333333">
                <a:alpha val="2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12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8688" y="1622474"/>
            <a:ext cx="8596668" cy="13208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s-EC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Guía de uso del Evaluador 1.1</a:t>
            </a:r>
            <a:endParaRPr lang="es-EC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214" y="-1"/>
            <a:ext cx="3443785" cy="1209823"/>
          </a:xfrm>
          <a:prstGeom prst="rect">
            <a:avLst/>
          </a:prstGeom>
          <a:ln>
            <a:noFill/>
          </a:ln>
          <a:effectLst>
            <a:outerShdw blurRad="203200" dist="177800" dir="2340000" sx="98000" sy="98000" algn="tl" rotWithShape="0">
              <a:srgbClr val="333333">
                <a:alpha val="26000"/>
              </a:srgbClr>
            </a:outerShdw>
          </a:effectLst>
        </p:spPr>
      </p:pic>
      <p:sp>
        <p:nvSpPr>
          <p:cNvPr id="3" name="Rectángulo redondeado 2">
            <a:hlinkClick r:id="rId3" action="ppaction://hlinkfile"/>
          </p:cNvPr>
          <p:cNvSpPr/>
          <p:nvPr/>
        </p:nvSpPr>
        <p:spPr>
          <a:xfrm>
            <a:off x="3064211" y="3817590"/>
            <a:ext cx="4385621" cy="1313645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3399357" y="4012747"/>
            <a:ext cx="4156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Guía de uso </a:t>
            </a:r>
            <a:endParaRPr lang="es-E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016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s-EC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Conclusiones</a:t>
            </a:r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3" y="1930400"/>
            <a:ext cx="9071577" cy="4301588"/>
          </a:xfrm>
        </p:spPr>
        <p:txBody>
          <a:bodyPr>
            <a:normAutofit fontScale="77500" lnSpcReduction="20000"/>
          </a:bodyPr>
          <a:lstStyle/>
          <a:p>
            <a:pPr lvl="0" algn="just"/>
            <a:r>
              <a:rPr lang="es-ES" sz="3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crea un software que permite la  evaluación física y técnica  del entrenamiento  de los futbolistas en formación pertenecientes a la Liga Deportiva Universitaria (LDU) de Quito</a:t>
            </a:r>
            <a:r>
              <a:rPr lang="es-ES" sz="3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lvl="0" indent="0" algn="just">
              <a:buNone/>
            </a:pPr>
            <a:endParaRPr lang="es-EC" sz="3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/>
            <a:r>
              <a:rPr lang="es-ES" sz="3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estudio estableció una guía que permite a los técnicos de fútbol navegar por los indicadores de conformación automatizado del software y sus  páginas con gran facilidad. </a:t>
            </a:r>
            <a:endParaRPr lang="es-EC" sz="3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C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214" y="-1"/>
            <a:ext cx="3443785" cy="1209823"/>
          </a:xfrm>
          <a:prstGeom prst="rect">
            <a:avLst/>
          </a:prstGeom>
          <a:ln>
            <a:noFill/>
          </a:ln>
          <a:effectLst>
            <a:outerShdw blurRad="203200" dist="177800" dir="2340000" sx="98000" sy="98000" algn="tl" rotWithShape="0">
              <a:srgbClr val="333333">
                <a:alpha val="2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098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4" y="661182"/>
            <a:ext cx="9760894" cy="590843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s-ES" sz="3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investigación permitió fundamentar teóricamente los aspectos que determinan el funcionamiento del software para su aplicación en el Club de la Liga Deportiva Universitaria de Quito y otros clubes Nacionales</a:t>
            </a:r>
            <a:r>
              <a:rPr lang="es-ES" sz="3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lvl="0" indent="0">
              <a:buNone/>
            </a:pPr>
            <a:endParaRPr lang="es-EC" sz="3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s-ES" sz="3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comprobación de  la eficiencia del software de evaluación  físico técnico para los jugadores de fútbol en la tapa de formación alcanzó una magnitud elevada.</a:t>
            </a:r>
            <a:endParaRPr lang="es-EC" sz="3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C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188" y="0"/>
            <a:ext cx="3216811" cy="970672"/>
          </a:xfrm>
          <a:prstGeom prst="rect">
            <a:avLst/>
          </a:prstGeom>
          <a:ln>
            <a:noFill/>
          </a:ln>
          <a:effectLst>
            <a:outerShdw blurRad="203200" dist="177800" dir="2340000" sx="98000" sy="98000" algn="tl" rotWithShape="0">
              <a:srgbClr val="333333">
                <a:alpha val="2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024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3" y="271975"/>
            <a:ext cx="8596668" cy="13208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C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Recomendaciones</a:t>
            </a:r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7333" y="1294228"/>
            <a:ext cx="9338863" cy="5563771"/>
          </a:xfrm>
        </p:spPr>
        <p:txBody>
          <a:bodyPr>
            <a:normAutofit lnSpcReduction="10000"/>
          </a:bodyPr>
          <a:lstStyle/>
          <a:p>
            <a:pPr lvl="0"/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consonancia con la conclusiones  3 y 5, se recomienda a la Federación Ecuatoriana de Fútbol (FEF) divulgar el software entre sus miembros, a fin de que pueda ser utilizado de forma masiva por los clubes formativos del país, en apego a las leyes del derecho de autor y demás, establecidos por el IEPI en Ecuador.</a:t>
            </a:r>
            <a:endParaRPr lang="es-EC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EC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s-ES_tradn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la Universidad de las Fuerzas Armadas ESPE  que introduzca su empleo en las clases que reciben los estudiantes de pre y posgrado, relacionado con  sus asignaturas de Planificación del Entrenamiento y Capacidades Físicas.</a:t>
            </a:r>
            <a:endParaRPr lang="es-EC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EC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214" y="-1"/>
            <a:ext cx="3443785" cy="1209823"/>
          </a:xfrm>
          <a:prstGeom prst="rect">
            <a:avLst/>
          </a:prstGeom>
          <a:ln>
            <a:noFill/>
          </a:ln>
          <a:effectLst>
            <a:outerShdw blurRad="203200" dist="177800" dir="2340000" sx="98000" sy="98000" algn="tl" rotWithShape="0">
              <a:srgbClr val="333333">
                <a:alpha val="2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266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214" y="-1"/>
            <a:ext cx="3443785" cy="1209823"/>
          </a:xfrm>
          <a:prstGeom prst="rect">
            <a:avLst/>
          </a:prstGeom>
          <a:ln>
            <a:noFill/>
          </a:ln>
          <a:effectLst>
            <a:outerShdw blurRad="203200" dist="177800" dir="2340000" sx="98000" sy="98000" algn="tl" rotWithShape="0">
              <a:srgbClr val="333333">
                <a:alpha val="26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87" y="1392702"/>
            <a:ext cx="6479682" cy="382890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568" y="1392702"/>
            <a:ext cx="2251123" cy="336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7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973" y="0"/>
            <a:ext cx="2726027" cy="1120463"/>
          </a:xfrm>
          <a:prstGeom prst="rect">
            <a:avLst/>
          </a:prstGeom>
          <a:ln>
            <a:noFill/>
          </a:ln>
          <a:effectLst>
            <a:outerShdw blurRad="203200" dist="177800" dir="2340000" sx="98000" sy="98000" algn="tl" rotWithShape="0">
              <a:srgbClr val="333333">
                <a:alpha val="26000"/>
              </a:srgbClr>
            </a:outerShdw>
          </a:effectLst>
        </p:spPr>
      </p:pic>
      <p:sp>
        <p:nvSpPr>
          <p:cNvPr id="12" name="Rectángulo 11"/>
          <p:cNvSpPr/>
          <p:nvPr/>
        </p:nvSpPr>
        <p:spPr>
          <a:xfrm>
            <a:off x="272955" y="341193"/>
            <a:ext cx="940330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VICERRECTORADO DE INVESTIGACIÓN, INNOVACIÓN Y TRANSFERENCIA TECNOLÓGICA CENTRO DE POSGRADO</a:t>
            </a:r>
            <a:endParaRPr lang="es-EC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C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DEPARTAMENTO DE CIENCIAS HUMANAS Y SOCIALES MAESTRÍA EN ENTRENAMIENTO DEPORTIVO</a:t>
            </a:r>
            <a:endParaRPr lang="es-EC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s-EC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C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TRABAJO DE TITULACIÓN PREVIO A LA OBTENCIÓN DEL TÍTULO DE MAGÍSTER  EN ENTRENAMIENTO DEPORTIVO</a:t>
            </a:r>
          </a:p>
          <a:p>
            <a:pPr indent="144145" algn="ctr">
              <a:lnSpc>
                <a:spcPct val="150000"/>
              </a:lnSpc>
            </a:pPr>
            <a:endParaRPr lang="es-EC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41579" y="2764572"/>
            <a:ext cx="958072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 algn="ctr">
              <a:lnSpc>
                <a:spcPct val="200000"/>
              </a:lnSpc>
            </a:pPr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TEMA:</a:t>
            </a:r>
            <a:endParaRPr lang="es-EC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44145" algn="ctr">
              <a:lnSpc>
                <a:spcPct val="200000"/>
              </a:lnSpc>
            </a:pPr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“SOFTWARE </a:t>
            </a:r>
            <a:r>
              <a:rPr lang="es-EC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EVALUACIÓN DEL ENTRENAMIENTO FÍSICO–TÉCNICO EN FUTBOL DE LAS CATEGORÍAS FORMATIVAS DEL CLUB  LIGA DEPORTIVA UNIVERSITARIA DE </a:t>
            </a:r>
            <a:r>
              <a:rPr lang="es-EC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QUITO”.</a:t>
            </a:r>
            <a:endParaRPr lang="es-EC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44145" algn="just">
              <a:lnSpc>
                <a:spcPct val="150000"/>
              </a:lnSpc>
            </a:pPr>
            <a:r>
              <a:rPr lang="es-ES_tradn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44145" algn="ctr">
              <a:lnSpc>
                <a:spcPct val="150000"/>
              </a:lnSpc>
            </a:pPr>
            <a:r>
              <a:rPr lang="es-ES_tradnl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AUTOR: INTRIAGO </a:t>
            </a:r>
            <a:r>
              <a:rPr lang="es-ES_tradnl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CAJAS JIMMY ISAAC.</a:t>
            </a:r>
            <a:endParaRPr lang="es-EC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44145" algn="ctr">
              <a:lnSpc>
                <a:spcPct val="200000"/>
              </a:lnSpc>
            </a:pP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DIRECTOR: PHD. ROMERO </a:t>
            </a:r>
            <a:r>
              <a:rPr lang="es-ES_tradn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FROMETA  </a:t>
            </a:r>
            <a:r>
              <a:rPr lang="es-ES_tradn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EDGARDO.</a:t>
            </a:r>
            <a:endParaRPr lang="es-EC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50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9343">
        <p14:vortex dir="r"/>
      </p:transition>
    </mc:Choice>
    <mc:Fallback xmlns="">
      <p:transition spd="slow" advTm="193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70969" y="50163"/>
            <a:ext cx="7766936" cy="826814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l"/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</a:rPr>
              <a:t>Problemática</a:t>
            </a:r>
            <a:r>
              <a:rPr lang="es-EC" dirty="0" smtClean="0"/>
              <a:t> </a:t>
            </a:r>
            <a:endParaRPr lang="es-EC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056" y="-1"/>
            <a:ext cx="3691943" cy="1310185"/>
          </a:xfrm>
          <a:prstGeom prst="rect">
            <a:avLst/>
          </a:prstGeom>
          <a:ln>
            <a:noFill/>
          </a:ln>
          <a:effectLst>
            <a:outerShdw blurRad="203200" dist="177800" dir="2340000" sx="98000" sy="98000" algn="tl" rotWithShape="0">
              <a:srgbClr val="333333">
                <a:alpha val="26000"/>
              </a:srgbClr>
            </a:outerShdw>
          </a:effectLst>
        </p:spPr>
      </p:pic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457351855"/>
              </p:ext>
            </p:extLst>
          </p:nvPr>
        </p:nvGraphicFramePr>
        <p:xfrm>
          <a:off x="0" y="689318"/>
          <a:ext cx="12192000" cy="6168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8260" y="2027099"/>
            <a:ext cx="657376" cy="54379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109357">
            <a:off x="7194443" y="1964014"/>
            <a:ext cx="809903" cy="66996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763783">
            <a:off x="7586291" y="4141982"/>
            <a:ext cx="645931" cy="53432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526106">
            <a:off x="4814351" y="5687082"/>
            <a:ext cx="645931" cy="53432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748172">
            <a:off x="2663737" y="4154071"/>
            <a:ext cx="645931" cy="53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3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2679" y="3551992"/>
            <a:ext cx="2575914" cy="26346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629" y="668978"/>
            <a:ext cx="2373850" cy="16718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07" y="4658979"/>
            <a:ext cx="2190114" cy="18487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74045">
            <a:off x="6075762" y="744220"/>
            <a:ext cx="3523316" cy="20479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792534">
            <a:off x="8608284" y="4365160"/>
            <a:ext cx="617708" cy="51097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145537">
            <a:off x="4378477" y="5745539"/>
            <a:ext cx="617708" cy="51097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941035">
            <a:off x="1117775" y="3668028"/>
            <a:ext cx="617708" cy="51097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97756">
            <a:off x="4608889" y="1208601"/>
            <a:ext cx="617708" cy="510977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056" y="-1"/>
            <a:ext cx="3691943" cy="1310185"/>
          </a:xfrm>
          <a:prstGeom prst="rect">
            <a:avLst/>
          </a:prstGeom>
          <a:ln>
            <a:noFill/>
          </a:ln>
          <a:effectLst>
            <a:outerShdw blurRad="203200" dist="177800" dir="2340000" sx="98000" sy="98000" algn="tl" rotWithShape="0">
              <a:srgbClr val="333333">
                <a:alpha val="26000"/>
              </a:srgbClr>
            </a:outerShdw>
          </a:effectLst>
        </p:spPr>
      </p:pic>
      <p:sp>
        <p:nvSpPr>
          <p:cNvPr id="13" name="Rectángulo 12"/>
          <p:cNvSpPr/>
          <p:nvPr/>
        </p:nvSpPr>
        <p:spPr>
          <a:xfrm>
            <a:off x="154332" y="2503274"/>
            <a:ext cx="35995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PERDIDA ECONOMICA</a:t>
            </a:r>
            <a:endParaRPr lang="es-ES" sz="2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537294" y="6355018"/>
            <a:ext cx="35995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PERDIDA DE TALENTOS</a:t>
            </a:r>
            <a:endParaRPr lang="es-ES" sz="2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5622679" y="6221306"/>
            <a:ext cx="35995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JUGADORES PROPIOS </a:t>
            </a:r>
            <a:endParaRPr lang="es-ES" sz="2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7117358" y="2859494"/>
            <a:ext cx="35995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BASE DE DATOS  </a:t>
            </a:r>
            <a:endParaRPr lang="es-ES" sz="2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114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5421" y="506762"/>
            <a:ext cx="8964513" cy="160684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s-ES_tradnl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Formulación del problema</a:t>
            </a:r>
            <a:r>
              <a:rPr lang="es-EC" sz="4000" b="1" dirty="0"/>
              <a:t/>
            </a:r>
            <a:br>
              <a:rPr lang="es-EC" sz="4000" b="1" dirty="0"/>
            </a:br>
            <a:endParaRPr lang="es-EC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35099" y="1930400"/>
            <a:ext cx="7313115" cy="388077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_tradnl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</a:t>
            </a:r>
            <a:r>
              <a:rPr lang="es-EC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Cómo elaborar un software que permita   controlar y evaluar el proceso del entrenamiento deportivo en el club Liga deportiva Universitaria de Quito, que pueda ser extrapolado a otros clubes?</a:t>
            </a:r>
          </a:p>
          <a:p>
            <a:endParaRPr lang="es-EC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214" y="-1"/>
            <a:ext cx="3443785" cy="1310185"/>
          </a:xfrm>
          <a:prstGeom prst="rect">
            <a:avLst/>
          </a:prstGeom>
          <a:ln>
            <a:noFill/>
          </a:ln>
          <a:effectLst>
            <a:outerShdw blurRad="203200" dist="177800" dir="2340000" sx="98000" sy="98000" algn="tl" rotWithShape="0">
              <a:srgbClr val="333333">
                <a:alpha val="2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09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7332" y="187569"/>
            <a:ext cx="8596668" cy="1320800"/>
          </a:xfrm>
        </p:spPr>
        <p:txBody>
          <a:bodyPr/>
          <a:lstStyle/>
          <a:p>
            <a:r>
              <a:rPr lang="es-ES_tradn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 general</a:t>
            </a:r>
            <a:r>
              <a:rPr lang="es-EC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C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C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214" y="-1"/>
            <a:ext cx="3443785" cy="1310185"/>
          </a:xfrm>
          <a:prstGeom prst="rect">
            <a:avLst/>
          </a:prstGeom>
          <a:ln>
            <a:noFill/>
          </a:ln>
          <a:effectLst>
            <a:outerShdw blurRad="203200" dist="177800" dir="2340000" sx="98000" sy="98000" algn="tl" rotWithShape="0">
              <a:srgbClr val="333333">
                <a:alpha val="26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677334" y="1865787"/>
            <a:ext cx="846666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145" algn="just">
              <a:lnSpc>
                <a:spcPct val="150000"/>
              </a:lnSpc>
            </a:pPr>
            <a:r>
              <a:rPr lang="es-EC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Elaborar  </a:t>
            </a:r>
            <a:r>
              <a:rPr lang="es-EC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software de evaluación física y técnica  del entrenamiento  de los futbolistas en formación pertenecientes a la Liga Deportiva Universitaria (LDU) de Quito.</a:t>
            </a:r>
            <a:endParaRPr lang="es-EC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79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Objetivos específicos</a:t>
            </a:r>
            <a:r>
              <a:rPr lang="es-EC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C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550726" y="1490485"/>
            <a:ext cx="969055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Diagnosticar 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 problema que tienen los entrenadores en las categorías formativas para la evaluación física y técnica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Determinar los indicadores de conformación del software de evaluación  físico-técnica para los jugadores en etapa de formación de Liga Deportiva Universitaria de Quito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214" y="-1"/>
            <a:ext cx="3443785" cy="1310185"/>
          </a:xfrm>
          <a:prstGeom prst="rect">
            <a:avLst/>
          </a:prstGeom>
          <a:ln>
            <a:noFill/>
          </a:ln>
          <a:effectLst>
            <a:outerShdw blurRad="203200" dist="177800" dir="2340000" sx="98000" sy="98000" algn="tl" rotWithShape="0">
              <a:srgbClr val="333333">
                <a:alpha val="2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027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39709" y="810091"/>
            <a:ext cx="9296660" cy="3880773"/>
          </a:xfrm>
        </p:spPr>
        <p:txBody>
          <a:bodyPr>
            <a:noAutofit/>
          </a:bodyPr>
          <a:lstStyle/>
          <a:p>
            <a:pPr lvl="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Elaborar el software de evaluación  físico técnico para los jugadores en etapa de </a:t>
            </a:r>
            <a:r>
              <a:rPr lang="es-E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formación</a:t>
            </a: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de Liga Deportiva Universitaria de Quito</a:t>
            </a:r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marL="0" lvl="0" indent="0" algn="just">
              <a:lnSpc>
                <a:spcPct val="150000"/>
              </a:lnSpc>
              <a:buNone/>
            </a:pP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Comprobar la conveniencia y aceptación del uso del software de evaluación  físico-técnica de los jugadores en etapa de formación, entre los entrenadores  de Liga Deportiva Universitaria de Quito.</a:t>
            </a: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EC" sz="2800" dirty="0"/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214" y="-1"/>
            <a:ext cx="3443785" cy="1209823"/>
          </a:xfrm>
          <a:prstGeom prst="rect">
            <a:avLst/>
          </a:prstGeom>
          <a:ln>
            <a:noFill/>
          </a:ln>
          <a:effectLst>
            <a:outerShdw blurRad="203200" dist="177800" dir="2340000" sx="98000" sy="98000" algn="tl" rotWithShape="0">
              <a:srgbClr val="333333">
                <a:alpha val="2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651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HIPOTESIS</a:t>
            </a:r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399246" y="1437711"/>
            <a:ext cx="9684912" cy="501675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144145" algn="just">
              <a:lnSpc>
                <a:spcPct val="200000"/>
              </a:lnSpc>
            </a:pPr>
            <a:r>
              <a:rPr lang="es-EC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aplicación de un software de evaluación de la condición física y técnica contribuirá a mejorar el proceso  de control  del entrenamiento físico-técnico de los futbolistas de Liga Deportiva Universitaria de Quito.</a:t>
            </a:r>
            <a:endParaRPr lang="es-EC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214" y="-1"/>
            <a:ext cx="3443785" cy="1209823"/>
          </a:xfrm>
          <a:prstGeom prst="rect">
            <a:avLst/>
          </a:prstGeom>
          <a:ln>
            <a:noFill/>
          </a:ln>
          <a:effectLst>
            <a:outerShdw blurRad="203200" dist="177800" dir="2340000" sx="98000" sy="98000" algn="tl" rotWithShape="0">
              <a:srgbClr val="333333">
                <a:alpha val="2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559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.9"/>
</p:tagLst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1120</TotalTime>
  <Words>489</Words>
  <Application>Microsoft Office PowerPoint</Application>
  <PresentationFormat>Panorámica</PresentationFormat>
  <Paragraphs>52</Paragraphs>
  <Slides>15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Arial</vt:lpstr>
      <vt:lpstr>Calibri</vt:lpstr>
      <vt:lpstr>Symbol</vt:lpstr>
      <vt:lpstr>Times New Roman</vt:lpstr>
      <vt:lpstr>Trebuchet MS</vt:lpstr>
      <vt:lpstr>Wingdings 3</vt:lpstr>
      <vt:lpstr>Faceta</vt:lpstr>
      <vt:lpstr>Presentación de PowerPoint</vt:lpstr>
      <vt:lpstr>Presentación de PowerPoint</vt:lpstr>
      <vt:lpstr>Problemática </vt:lpstr>
      <vt:lpstr>Presentación de PowerPoint</vt:lpstr>
      <vt:lpstr>Formulación del problema </vt:lpstr>
      <vt:lpstr>Objetivo general </vt:lpstr>
      <vt:lpstr>Objetivos específicos </vt:lpstr>
      <vt:lpstr>Presentación de PowerPoint</vt:lpstr>
      <vt:lpstr>HIPOTESIS </vt:lpstr>
      <vt:lpstr>Metodología (diseño de cascada)</vt:lpstr>
      <vt:lpstr>Guía de uso del Evaluador 1.1</vt:lpstr>
      <vt:lpstr>Conclusiones </vt:lpstr>
      <vt:lpstr>Presentación de PowerPoint</vt:lpstr>
      <vt:lpstr>Recomendaciones 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DOCENTE</dc:creator>
  <cp:lastModifiedBy>DOCENTE</cp:lastModifiedBy>
  <cp:revision>46</cp:revision>
  <dcterms:created xsi:type="dcterms:W3CDTF">2017-08-21T19:27:03Z</dcterms:created>
  <dcterms:modified xsi:type="dcterms:W3CDTF">2017-10-31T02:18:34Z</dcterms:modified>
</cp:coreProperties>
</file>