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311" r:id="rId5"/>
    <p:sldId id="312" r:id="rId6"/>
    <p:sldId id="313" r:id="rId7"/>
    <p:sldId id="315" r:id="rId8"/>
    <p:sldId id="316" r:id="rId9"/>
    <p:sldId id="337" r:id="rId10"/>
    <p:sldId id="317" r:id="rId11"/>
    <p:sldId id="325" r:id="rId12"/>
    <p:sldId id="332" r:id="rId13"/>
    <p:sldId id="333" r:id="rId14"/>
    <p:sldId id="327" r:id="rId15"/>
    <p:sldId id="326" r:id="rId16"/>
    <p:sldId id="324" r:id="rId17"/>
    <p:sldId id="328" r:id="rId18"/>
    <p:sldId id="329" r:id="rId19"/>
    <p:sldId id="330" r:id="rId20"/>
    <p:sldId id="331" r:id="rId21"/>
    <p:sldId id="334" r:id="rId22"/>
    <p:sldId id="335" r:id="rId23"/>
    <p:sldId id="318" r:id="rId24"/>
    <p:sldId id="320" r:id="rId25"/>
    <p:sldId id="336" r:id="rId26"/>
  </p:sldIdLst>
  <p:sldSz cx="10058400" cy="7772400"/>
  <p:notesSz cx="10058400" cy="77724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07" y="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7A50D5D8-D12F-4CED-8DAB-3A4572E82B05}" type="datetimeFigureOut">
              <a:rPr lang="es-EC" smtClean="0"/>
              <a:t>16/11/2017</a:t>
            </a:fld>
            <a:endParaRPr lang="es-EC" dirty="0"/>
          </a:p>
        </p:txBody>
      </p:sp>
      <p:sp>
        <p:nvSpPr>
          <p:cNvPr id="4" name="Marcador de imagen de diapositiva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s-EC" dirty="0"/>
          </a:p>
        </p:txBody>
      </p:sp>
      <p:sp>
        <p:nvSpPr>
          <p:cNvPr id="5" name="Marcador de notas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ECD079C7-0343-48F4-9897-5054FC9EC41E}" type="slidenum">
              <a:rPr lang="es-EC" smtClean="0"/>
              <a:t>‹Nº›</a:t>
            </a:fld>
            <a:endParaRPr lang="es-EC" dirty="0"/>
          </a:p>
        </p:txBody>
      </p:sp>
    </p:spTree>
    <p:extLst>
      <p:ext uri="{BB962C8B-B14F-4D97-AF65-F5344CB8AC3E}">
        <p14:creationId xmlns:p14="http://schemas.microsoft.com/office/powerpoint/2010/main" val="1577393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CD079C7-0343-48F4-9897-5054FC9EC41E}" type="slidenum">
              <a:rPr lang="es-EC" smtClean="0"/>
              <a:t>11</a:t>
            </a:fld>
            <a:endParaRPr lang="es-EC" dirty="0"/>
          </a:p>
        </p:txBody>
      </p:sp>
    </p:spTree>
    <p:extLst>
      <p:ext uri="{BB962C8B-B14F-4D97-AF65-F5344CB8AC3E}">
        <p14:creationId xmlns:p14="http://schemas.microsoft.com/office/powerpoint/2010/main" val="3632403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CD079C7-0343-48F4-9897-5054FC9EC41E}" type="slidenum">
              <a:rPr lang="es-EC" smtClean="0"/>
              <a:t>12</a:t>
            </a:fld>
            <a:endParaRPr lang="es-EC" dirty="0"/>
          </a:p>
        </p:txBody>
      </p:sp>
    </p:spTree>
    <p:extLst>
      <p:ext uri="{BB962C8B-B14F-4D97-AF65-F5344CB8AC3E}">
        <p14:creationId xmlns:p14="http://schemas.microsoft.com/office/powerpoint/2010/main" val="145668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CD079C7-0343-48F4-9897-5054FC9EC41E}" type="slidenum">
              <a:rPr lang="es-EC" smtClean="0"/>
              <a:t>13</a:t>
            </a:fld>
            <a:endParaRPr lang="es-EC" dirty="0"/>
          </a:p>
        </p:txBody>
      </p:sp>
    </p:spTree>
    <p:extLst>
      <p:ext uri="{BB962C8B-B14F-4D97-AF65-F5344CB8AC3E}">
        <p14:creationId xmlns:p14="http://schemas.microsoft.com/office/powerpoint/2010/main" val="1794304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3"/>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508760" y="4352544"/>
            <a:ext cx="7040879" cy="19431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11/16/2017</a:t>
            </a:fld>
            <a:endParaRPr lang="en-US" dirty="0" smtClean="0"/>
          </a:p>
        </p:txBody>
      </p:sp>
      <p:sp>
        <p:nvSpPr>
          <p:cNvPr id="6" name="Holder 6"/>
          <p:cNvSpPr>
            <a:spLocks noGrp="1"/>
          </p:cNvSpPr>
          <p:nvPr>
            <p:ph type="sldNum" sz="quarter" idx="7"/>
          </p:nvPr>
        </p:nvSpPr>
        <p:spPr/>
        <p:txBody>
          <a:bodyPr lIns="0" tIns="0" rIns="0" bIns="0"/>
          <a:lstStyle/>
          <a:p>
            <a:pPr marL="61594">
              <a:lnSpc>
                <a:spcPct val="100000"/>
              </a:lnSpc>
            </a:pPr>
            <a:fld id="{81D60167-4931-47E6-BA6A-407CBD079E47}" type="slidenum">
              <a:rPr sz="1600" dirty="0" smtClean="0">
                <a:solidFill>
                  <a:srgbClr val="FFFFFF"/>
                </a:solidFill>
                <a:latin typeface="Calibri"/>
                <a:cs typeface="Calibri"/>
              </a:rPr>
              <a:t>‹Nº›</a:t>
            </a:fld>
            <a:endParaRPr sz="1600" dirty="0">
              <a:latin typeface="Calibri"/>
              <a:cs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11/16/2017</a:t>
            </a:fld>
            <a:endParaRPr lang="en-US" dirty="0" smtClean="0"/>
          </a:p>
        </p:txBody>
      </p:sp>
      <p:sp>
        <p:nvSpPr>
          <p:cNvPr id="6" name="Holder 6"/>
          <p:cNvSpPr>
            <a:spLocks noGrp="1"/>
          </p:cNvSpPr>
          <p:nvPr>
            <p:ph type="sldNum" sz="quarter" idx="7"/>
          </p:nvPr>
        </p:nvSpPr>
        <p:spPr/>
        <p:txBody>
          <a:bodyPr lIns="0" tIns="0" rIns="0" bIns="0"/>
          <a:lstStyle/>
          <a:p>
            <a:pPr marL="61594">
              <a:lnSpc>
                <a:spcPct val="100000"/>
              </a:lnSpc>
            </a:pPr>
            <a:fld id="{81D60167-4931-47E6-BA6A-407CBD079E47}" type="slidenum">
              <a:rPr sz="1600" dirty="0" smtClean="0">
                <a:solidFill>
                  <a:srgbClr val="FFFFFF"/>
                </a:solidFill>
                <a:latin typeface="Calibri"/>
                <a:cs typeface="Calibri"/>
              </a:rPr>
              <a:t>‹Nº›</a:t>
            </a:fld>
            <a:endParaRPr sz="1600" dirty="0">
              <a:latin typeface="Calibri"/>
              <a:cs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180075" y="1787652"/>
            <a:ext cx="4375404" cy="5129784"/>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11/16/2017</a:t>
            </a:fld>
            <a:endParaRPr lang="en-US" dirty="0" smtClean="0"/>
          </a:p>
        </p:txBody>
      </p:sp>
      <p:sp>
        <p:nvSpPr>
          <p:cNvPr id="7" name="Holder 7"/>
          <p:cNvSpPr>
            <a:spLocks noGrp="1"/>
          </p:cNvSpPr>
          <p:nvPr>
            <p:ph type="sldNum" sz="quarter" idx="7"/>
          </p:nvPr>
        </p:nvSpPr>
        <p:spPr/>
        <p:txBody>
          <a:bodyPr lIns="0" tIns="0" rIns="0" bIns="0"/>
          <a:lstStyle/>
          <a:p>
            <a:pPr marL="61594">
              <a:lnSpc>
                <a:spcPct val="100000"/>
              </a:lnSpc>
            </a:pPr>
            <a:fld id="{81D60167-4931-47E6-BA6A-407CBD079E47}" type="slidenum">
              <a:rPr sz="1600" dirty="0" smtClean="0">
                <a:solidFill>
                  <a:srgbClr val="FFFFFF"/>
                </a:solidFill>
                <a:latin typeface="Calibri"/>
                <a:cs typeface="Calibri"/>
              </a:rPr>
              <a:t>‹Nº›</a:t>
            </a:fld>
            <a:endParaRPr sz="1600" dirty="0">
              <a:latin typeface="Calibri"/>
              <a:cs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11/16/2017</a:t>
            </a:fld>
            <a:endParaRPr lang="en-US" dirty="0" smtClean="0"/>
          </a:p>
        </p:txBody>
      </p:sp>
      <p:sp>
        <p:nvSpPr>
          <p:cNvPr id="5" name="Holder 5"/>
          <p:cNvSpPr>
            <a:spLocks noGrp="1"/>
          </p:cNvSpPr>
          <p:nvPr>
            <p:ph type="sldNum" sz="quarter" idx="7"/>
          </p:nvPr>
        </p:nvSpPr>
        <p:spPr/>
        <p:txBody>
          <a:bodyPr lIns="0" tIns="0" rIns="0" bIns="0"/>
          <a:lstStyle/>
          <a:p>
            <a:pPr marL="61594">
              <a:lnSpc>
                <a:spcPct val="100000"/>
              </a:lnSpc>
            </a:pPr>
            <a:fld id="{81D60167-4931-47E6-BA6A-407CBD079E47}" type="slidenum">
              <a:rPr sz="1600" dirty="0" smtClean="0">
                <a:solidFill>
                  <a:srgbClr val="FFFFFF"/>
                </a:solidFill>
                <a:latin typeface="Calibri"/>
                <a:cs typeface="Calibri"/>
              </a:rPr>
              <a:t>‹Nº›</a:t>
            </a:fld>
            <a:endParaRPr sz="1600" dirty="0">
              <a:latin typeface="Calibri"/>
              <a:cs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6541769"/>
            <a:ext cx="9143999" cy="686562"/>
          </a:xfrm>
          <a:prstGeom prst="rect">
            <a:avLst/>
          </a:prstGeom>
          <a:blipFill>
            <a:blip r:embed="rId2" cstate="print"/>
            <a:stretch>
              <a:fillRect/>
            </a:stretch>
          </a:blipFill>
        </p:spPr>
        <p:txBody>
          <a:bodyPr wrap="square" lIns="0" tIns="0" rIns="0" bIns="0" rtlCol="0">
            <a:noAutofit/>
          </a:bodyPr>
          <a:lstStyle/>
          <a:p>
            <a:endParaRPr dirty="0"/>
          </a:p>
        </p:txBody>
      </p:sp>
      <p:sp>
        <p:nvSpPr>
          <p:cNvPr id="17" name="bk object 17"/>
          <p:cNvSpPr/>
          <p:nvPr/>
        </p:nvSpPr>
        <p:spPr>
          <a:xfrm>
            <a:off x="457200" y="5340096"/>
            <a:ext cx="7961972" cy="1157478"/>
          </a:xfrm>
          <a:prstGeom prst="rect">
            <a:avLst/>
          </a:prstGeom>
          <a:blipFill>
            <a:blip r:embed="rId3" cstate="print"/>
            <a:stretch>
              <a:fillRect/>
            </a:stretch>
          </a:blipFill>
        </p:spPr>
        <p:txBody>
          <a:bodyPr wrap="square" lIns="0" tIns="0" rIns="0" bIns="0" rtlCol="0">
            <a:noAutofit/>
          </a:bodyPr>
          <a:lstStyle/>
          <a:p>
            <a:endParaRPr dirty="0"/>
          </a:p>
        </p:txBody>
      </p:sp>
      <p:sp>
        <p:nvSpPr>
          <p:cNvPr id="18" name="bk object 18"/>
          <p:cNvSpPr/>
          <p:nvPr/>
        </p:nvSpPr>
        <p:spPr>
          <a:xfrm>
            <a:off x="4782657" y="4489703"/>
            <a:ext cx="4513742" cy="1650420"/>
          </a:xfrm>
          <a:prstGeom prst="rect">
            <a:avLst/>
          </a:prstGeom>
          <a:blipFill>
            <a:blip r:embed="rId4" cstate="print"/>
            <a:stretch>
              <a:fillRect/>
            </a:stretch>
          </a:blipFill>
        </p:spPr>
        <p:txBody>
          <a:bodyPr wrap="square" lIns="0" tIns="0" rIns="0" bIns="0" rtlCol="0">
            <a:noAutofit/>
          </a:bodyPr>
          <a:lstStyle/>
          <a:p>
            <a:endParaRPr dirty="0"/>
          </a:p>
        </p:txBody>
      </p:sp>
      <p:sp>
        <p:nvSpPr>
          <p:cNvPr id="19" name="bk object 19"/>
          <p:cNvSpPr/>
          <p:nvPr/>
        </p:nvSpPr>
        <p:spPr>
          <a:xfrm>
            <a:off x="1573530" y="569948"/>
            <a:ext cx="8027669" cy="1444779"/>
          </a:xfrm>
          <a:custGeom>
            <a:avLst/>
            <a:gdLst/>
            <a:ahLst/>
            <a:cxnLst/>
            <a:rect l="l" t="t" r="r" b="b"/>
            <a:pathLst>
              <a:path w="8027669" h="1444779">
                <a:moveTo>
                  <a:pt x="8027669" y="997346"/>
                </a:moveTo>
                <a:lnTo>
                  <a:pt x="8027669" y="791522"/>
                </a:lnTo>
                <a:lnTo>
                  <a:pt x="7109906" y="629712"/>
                </a:lnTo>
                <a:lnTo>
                  <a:pt x="6273753" y="483870"/>
                </a:lnTo>
                <a:lnTo>
                  <a:pt x="5523086" y="356230"/>
                </a:lnTo>
                <a:lnTo>
                  <a:pt x="4851879" y="247280"/>
                </a:lnTo>
                <a:lnTo>
                  <a:pt x="4254103" y="157511"/>
                </a:lnTo>
                <a:lnTo>
                  <a:pt x="3723729" y="87409"/>
                </a:lnTo>
                <a:lnTo>
                  <a:pt x="3254730" y="37464"/>
                </a:lnTo>
                <a:lnTo>
                  <a:pt x="2841077" y="8165"/>
                </a:lnTo>
                <a:lnTo>
                  <a:pt x="2476742" y="0"/>
                </a:lnTo>
                <a:lnTo>
                  <a:pt x="2155698" y="13457"/>
                </a:lnTo>
                <a:lnTo>
                  <a:pt x="1871915" y="49026"/>
                </a:lnTo>
                <a:lnTo>
                  <a:pt x="1619365" y="107194"/>
                </a:lnTo>
                <a:lnTo>
                  <a:pt x="1392021" y="188452"/>
                </a:lnTo>
                <a:lnTo>
                  <a:pt x="1183855" y="293286"/>
                </a:lnTo>
                <a:lnTo>
                  <a:pt x="988837" y="422187"/>
                </a:lnTo>
                <a:lnTo>
                  <a:pt x="800941" y="575641"/>
                </a:lnTo>
                <a:lnTo>
                  <a:pt x="614137" y="754139"/>
                </a:lnTo>
                <a:lnTo>
                  <a:pt x="422397" y="958169"/>
                </a:lnTo>
                <a:lnTo>
                  <a:pt x="219694" y="1188219"/>
                </a:lnTo>
                <a:lnTo>
                  <a:pt x="0" y="1444779"/>
                </a:lnTo>
                <a:lnTo>
                  <a:pt x="13057" y="1433273"/>
                </a:lnTo>
                <a:lnTo>
                  <a:pt x="53711" y="1400942"/>
                </a:lnTo>
                <a:lnTo>
                  <a:pt x="124184" y="1351069"/>
                </a:lnTo>
                <a:lnTo>
                  <a:pt x="226698" y="1286935"/>
                </a:lnTo>
                <a:lnTo>
                  <a:pt x="363474" y="1211821"/>
                </a:lnTo>
                <a:lnTo>
                  <a:pt x="536734" y="1129009"/>
                </a:lnTo>
                <a:lnTo>
                  <a:pt x="748701" y="1041780"/>
                </a:lnTo>
                <a:lnTo>
                  <a:pt x="1001597" y="953417"/>
                </a:lnTo>
                <a:lnTo>
                  <a:pt x="1297643" y="867200"/>
                </a:lnTo>
                <a:lnTo>
                  <a:pt x="1639062" y="786411"/>
                </a:lnTo>
                <a:lnTo>
                  <a:pt x="2028075" y="714331"/>
                </a:lnTo>
                <a:lnTo>
                  <a:pt x="2466904" y="654243"/>
                </a:lnTo>
                <a:lnTo>
                  <a:pt x="2957773" y="609428"/>
                </a:lnTo>
                <a:lnTo>
                  <a:pt x="3502901" y="583167"/>
                </a:lnTo>
                <a:lnTo>
                  <a:pt x="4104513" y="578742"/>
                </a:lnTo>
                <a:lnTo>
                  <a:pt x="4764828" y="599434"/>
                </a:lnTo>
                <a:lnTo>
                  <a:pt x="5486070" y="648525"/>
                </a:lnTo>
                <a:lnTo>
                  <a:pt x="6270461" y="729297"/>
                </a:lnTo>
                <a:lnTo>
                  <a:pt x="7120222" y="845031"/>
                </a:lnTo>
                <a:lnTo>
                  <a:pt x="8027669" y="997346"/>
                </a:lnTo>
                <a:close/>
              </a:path>
            </a:pathLst>
          </a:custGeom>
          <a:solidFill>
            <a:srgbClr val="FFCC00"/>
          </a:solidFill>
        </p:spPr>
        <p:txBody>
          <a:bodyPr wrap="square" lIns="0" tIns="0" rIns="0" bIns="0" rtlCol="0">
            <a:noAutofit/>
          </a:bodyPr>
          <a:lstStyle/>
          <a:p>
            <a:endParaRPr dirty="0"/>
          </a:p>
        </p:txBody>
      </p:sp>
      <p:sp>
        <p:nvSpPr>
          <p:cNvPr id="20" name="bk object 20"/>
          <p:cNvSpPr/>
          <p:nvPr/>
        </p:nvSpPr>
        <p:spPr>
          <a:xfrm>
            <a:off x="457200" y="6666738"/>
            <a:ext cx="9143999" cy="648461"/>
          </a:xfrm>
          <a:prstGeom prst="rect">
            <a:avLst/>
          </a:prstGeom>
          <a:blipFill>
            <a:blip r:embed="rId5" cstate="print"/>
            <a:stretch>
              <a:fillRect/>
            </a:stretch>
          </a:blipFill>
        </p:spPr>
        <p:txBody>
          <a:bodyPr wrap="square" lIns="0" tIns="0" rIns="0" bIns="0" rtlCol="0">
            <a:noAutofit/>
          </a:bodyPr>
          <a:lstStyle/>
          <a:p>
            <a:endParaRPr dirty="0"/>
          </a:p>
        </p:txBody>
      </p:sp>
      <p:sp>
        <p:nvSpPr>
          <p:cNvPr id="21" name="bk object 21"/>
          <p:cNvSpPr/>
          <p:nvPr/>
        </p:nvSpPr>
        <p:spPr>
          <a:xfrm>
            <a:off x="1595627" y="726947"/>
            <a:ext cx="8005571" cy="1563624"/>
          </a:xfrm>
          <a:prstGeom prst="rect">
            <a:avLst/>
          </a:prstGeom>
          <a:blipFill>
            <a:blip r:embed="rId6" cstate="print"/>
            <a:stretch>
              <a:fillRect/>
            </a:stretch>
          </a:blipFill>
        </p:spPr>
        <p:txBody>
          <a:bodyPr wrap="square" lIns="0" tIns="0" rIns="0" bIns="0" rtlCol="0">
            <a:noAutofit/>
          </a:bodyPr>
          <a:lstStyle/>
          <a:p>
            <a:endParaRPr dirty="0"/>
          </a:p>
        </p:txBody>
      </p:sp>
      <p:sp>
        <p:nvSpPr>
          <p:cNvPr id="22" name="bk object 22"/>
          <p:cNvSpPr/>
          <p:nvPr/>
        </p:nvSpPr>
        <p:spPr>
          <a:xfrm>
            <a:off x="457200" y="5204459"/>
            <a:ext cx="7507588" cy="1110233"/>
          </a:xfrm>
          <a:prstGeom prst="rect">
            <a:avLst/>
          </a:prstGeom>
          <a:blipFill>
            <a:blip r:embed="rId7" cstate="print"/>
            <a:stretch>
              <a:fillRect/>
            </a:stretch>
          </a:blipFill>
        </p:spPr>
        <p:txBody>
          <a:bodyPr wrap="square" lIns="0" tIns="0" rIns="0" bIns="0" rtlCol="0">
            <a:noAutofit/>
          </a:bodyPr>
          <a:lstStyle/>
          <a:p>
            <a:endParaRPr dirty="0"/>
          </a:p>
        </p:txBody>
      </p:sp>
      <p:sp>
        <p:nvSpPr>
          <p:cNvPr id="23" name="bk object 23"/>
          <p:cNvSpPr/>
          <p:nvPr/>
        </p:nvSpPr>
        <p:spPr>
          <a:xfrm>
            <a:off x="4535709" y="4404359"/>
            <a:ext cx="4256246" cy="1553015"/>
          </a:xfrm>
          <a:prstGeom prst="rect">
            <a:avLst/>
          </a:prstGeom>
          <a:blipFill>
            <a:blip r:embed="rId8" cstate="print"/>
            <a:stretch>
              <a:fillRect/>
            </a:stretch>
          </a:blipFill>
        </p:spPr>
        <p:txBody>
          <a:bodyPr wrap="square" lIns="0" tIns="0" rIns="0" bIns="0" rtlCol="0">
            <a:noAutofit/>
          </a:bodyPr>
          <a:lstStyle/>
          <a:p>
            <a:endParaRPr dirty="0"/>
          </a:p>
        </p:txBody>
      </p:sp>
      <p:sp>
        <p:nvSpPr>
          <p:cNvPr id="24" name="bk object 24"/>
          <p:cNvSpPr/>
          <p:nvPr/>
        </p:nvSpPr>
        <p:spPr>
          <a:xfrm>
            <a:off x="508254" y="516636"/>
            <a:ext cx="2433827" cy="706373"/>
          </a:xfrm>
          <a:prstGeom prst="rect">
            <a:avLst/>
          </a:prstGeom>
          <a:blipFill>
            <a:blip r:embed="rId9" cstate="print"/>
            <a:stretch>
              <a:fillRect/>
            </a:stretch>
          </a:blipFill>
        </p:spPr>
        <p:txBody>
          <a:bodyPr wrap="square" lIns="0" tIns="0" rIns="0" bIns="0" rtlCol="0">
            <a:noAutofit/>
          </a:bodyPr>
          <a:lstStyle/>
          <a:p>
            <a:endParaRPr dirty="0"/>
          </a:p>
        </p:txBody>
      </p:sp>
      <p:sp>
        <p:nvSpPr>
          <p:cNvPr id="25" name="bk object 25"/>
          <p:cNvSpPr/>
          <p:nvPr/>
        </p:nvSpPr>
        <p:spPr>
          <a:xfrm>
            <a:off x="457200" y="6529578"/>
            <a:ext cx="9115044" cy="686562"/>
          </a:xfrm>
          <a:prstGeom prst="rect">
            <a:avLst/>
          </a:prstGeom>
          <a:blipFill>
            <a:blip r:embed="rId10" cstate="print"/>
            <a:stretch>
              <a:fillRect/>
            </a:stretch>
          </a:blipFill>
        </p:spPr>
        <p:txBody>
          <a:bodyPr wrap="square" lIns="0" tIns="0" rIns="0" bIns="0" rtlCol="0">
            <a:noAutofit/>
          </a:bodyPr>
          <a:lstStyle/>
          <a:p>
            <a:endParaRPr dirty="0"/>
          </a:p>
        </p:txBody>
      </p:sp>
      <p:sp>
        <p:nvSpPr>
          <p:cNvPr id="26" name="bk object 26"/>
          <p:cNvSpPr/>
          <p:nvPr/>
        </p:nvSpPr>
        <p:spPr>
          <a:xfrm>
            <a:off x="457200" y="6618520"/>
            <a:ext cx="9121901" cy="681411"/>
          </a:xfrm>
          <a:custGeom>
            <a:avLst/>
            <a:gdLst/>
            <a:ahLst/>
            <a:cxnLst/>
            <a:rect l="l" t="t" r="r" b="b"/>
            <a:pathLst>
              <a:path w="9121901" h="681411">
                <a:moveTo>
                  <a:pt x="7827262" y="3991"/>
                </a:moveTo>
                <a:lnTo>
                  <a:pt x="7743485" y="2169"/>
                </a:lnTo>
                <a:lnTo>
                  <a:pt x="7404939" y="0"/>
                </a:lnTo>
                <a:lnTo>
                  <a:pt x="7066317" y="2632"/>
                </a:lnTo>
                <a:lnTo>
                  <a:pt x="6727646" y="9679"/>
                </a:lnTo>
                <a:lnTo>
                  <a:pt x="6388949" y="20754"/>
                </a:lnTo>
                <a:lnTo>
                  <a:pt x="6050252" y="35471"/>
                </a:lnTo>
                <a:lnTo>
                  <a:pt x="5711580" y="53442"/>
                </a:lnTo>
                <a:lnTo>
                  <a:pt x="5372957" y="74282"/>
                </a:lnTo>
                <a:lnTo>
                  <a:pt x="5034408" y="97602"/>
                </a:lnTo>
                <a:lnTo>
                  <a:pt x="4695959" y="123016"/>
                </a:lnTo>
                <a:lnTo>
                  <a:pt x="4357633" y="150138"/>
                </a:lnTo>
                <a:lnTo>
                  <a:pt x="4019457" y="178580"/>
                </a:lnTo>
                <a:lnTo>
                  <a:pt x="3681454" y="207956"/>
                </a:lnTo>
                <a:lnTo>
                  <a:pt x="3343649" y="237879"/>
                </a:lnTo>
                <a:lnTo>
                  <a:pt x="3006069" y="267962"/>
                </a:lnTo>
                <a:lnTo>
                  <a:pt x="2668736" y="297818"/>
                </a:lnTo>
                <a:lnTo>
                  <a:pt x="2331677" y="327060"/>
                </a:lnTo>
                <a:lnTo>
                  <a:pt x="1994915" y="355302"/>
                </a:lnTo>
                <a:lnTo>
                  <a:pt x="1926335" y="360636"/>
                </a:lnTo>
                <a:lnTo>
                  <a:pt x="1858517" y="365208"/>
                </a:lnTo>
                <a:lnTo>
                  <a:pt x="1792223" y="370542"/>
                </a:lnTo>
                <a:lnTo>
                  <a:pt x="1738590" y="374166"/>
                </a:lnTo>
                <a:lnTo>
                  <a:pt x="1684907" y="377753"/>
                </a:lnTo>
                <a:lnTo>
                  <a:pt x="1631180" y="381282"/>
                </a:lnTo>
                <a:lnTo>
                  <a:pt x="1577411" y="384734"/>
                </a:lnTo>
                <a:lnTo>
                  <a:pt x="1523608" y="388087"/>
                </a:lnTo>
                <a:lnTo>
                  <a:pt x="1469773" y="391320"/>
                </a:lnTo>
                <a:lnTo>
                  <a:pt x="1415913" y="394414"/>
                </a:lnTo>
                <a:lnTo>
                  <a:pt x="1362031" y="397347"/>
                </a:lnTo>
                <a:lnTo>
                  <a:pt x="1308133" y="400098"/>
                </a:lnTo>
                <a:lnTo>
                  <a:pt x="1254223" y="402646"/>
                </a:lnTo>
                <a:lnTo>
                  <a:pt x="1200306" y="404972"/>
                </a:lnTo>
                <a:lnTo>
                  <a:pt x="1146386" y="407054"/>
                </a:lnTo>
                <a:lnTo>
                  <a:pt x="1092469" y="408872"/>
                </a:lnTo>
                <a:lnTo>
                  <a:pt x="1038560" y="410405"/>
                </a:lnTo>
                <a:lnTo>
                  <a:pt x="984662" y="411631"/>
                </a:lnTo>
                <a:lnTo>
                  <a:pt x="930781" y="412532"/>
                </a:lnTo>
                <a:lnTo>
                  <a:pt x="876921" y="413085"/>
                </a:lnTo>
                <a:lnTo>
                  <a:pt x="823087" y="413269"/>
                </a:lnTo>
                <a:lnTo>
                  <a:pt x="769285" y="413066"/>
                </a:lnTo>
                <a:lnTo>
                  <a:pt x="715517" y="412452"/>
                </a:lnTo>
                <a:lnTo>
                  <a:pt x="669797" y="411690"/>
                </a:lnTo>
                <a:lnTo>
                  <a:pt x="625601" y="410166"/>
                </a:lnTo>
                <a:lnTo>
                  <a:pt x="572602" y="407536"/>
                </a:lnTo>
                <a:lnTo>
                  <a:pt x="515029" y="404197"/>
                </a:lnTo>
                <a:lnTo>
                  <a:pt x="454187" y="399707"/>
                </a:lnTo>
                <a:lnTo>
                  <a:pt x="391382" y="393624"/>
                </a:lnTo>
                <a:lnTo>
                  <a:pt x="327921" y="385506"/>
                </a:lnTo>
                <a:lnTo>
                  <a:pt x="265110" y="374911"/>
                </a:lnTo>
                <a:lnTo>
                  <a:pt x="204255" y="361396"/>
                </a:lnTo>
                <a:lnTo>
                  <a:pt x="146661" y="344520"/>
                </a:lnTo>
                <a:lnTo>
                  <a:pt x="93634" y="323840"/>
                </a:lnTo>
                <a:lnTo>
                  <a:pt x="46481" y="298914"/>
                </a:lnTo>
                <a:lnTo>
                  <a:pt x="3809" y="264624"/>
                </a:lnTo>
                <a:lnTo>
                  <a:pt x="2285" y="263862"/>
                </a:lnTo>
                <a:lnTo>
                  <a:pt x="0" y="263100"/>
                </a:lnTo>
                <a:lnTo>
                  <a:pt x="0" y="268434"/>
                </a:lnTo>
                <a:lnTo>
                  <a:pt x="762" y="268434"/>
                </a:lnTo>
                <a:lnTo>
                  <a:pt x="25305" y="289634"/>
                </a:lnTo>
                <a:lnTo>
                  <a:pt x="86654" y="325633"/>
                </a:lnTo>
                <a:lnTo>
                  <a:pt x="122563" y="340676"/>
                </a:lnTo>
                <a:lnTo>
                  <a:pt x="161365" y="353909"/>
                </a:lnTo>
                <a:lnTo>
                  <a:pt x="202610" y="365454"/>
                </a:lnTo>
                <a:lnTo>
                  <a:pt x="245852" y="375432"/>
                </a:lnTo>
                <a:lnTo>
                  <a:pt x="290640" y="383965"/>
                </a:lnTo>
                <a:lnTo>
                  <a:pt x="336528" y="391173"/>
                </a:lnTo>
                <a:lnTo>
                  <a:pt x="383066" y="397179"/>
                </a:lnTo>
                <a:lnTo>
                  <a:pt x="429807" y="402104"/>
                </a:lnTo>
                <a:lnTo>
                  <a:pt x="476303" y="406068"/>
                </a:lnTo>
                <a:lnTo>
                  <a:pt x="522104" y="409194"/>
                </a:lnTo>
                <a:lnTo>
                  <a:pt x="566762" y="411602"/>
                </a:lnTo>
                <a:lnTo>
                  <a:pt x="650860" y="414753"/>
                </a:lnTo>
                <a:lnTo>
                  <a:pt x="785622" y="417786"/>
                </a:lnTo>
                <a:lnTo>
                  <a:pt x="870204" y="418548"/>
                </a:lnTo>
                <a:lnTo>
                  <a:pt x="870204" y="417786"/>
                </a:lnTo>
                <a:lnTo>
                  <a:pt x="1014222" y="415500"/>
                </a:lnTo>
                <a:lnTo>
                  <a:pt x="1259924" y="406523"/>
                </a:lnTo>
                <a:lnTo>
                  <a:pt x="1587589" y="388691"/>
                </a:lnTo>
                <a:lnTo>
                  <a:pt x="2660142" y="303486"/>
                </a:lnTo>
                <a:lnTo>
                  <a:pt x="4422648" y="148800"/>
                </a:lnTo>
                <a:lnTo>
                  <a:pt x="5383592" y="78631"/>
                </a:lnTo>
                <a:lnTo>
                  <a:pt x="6079254" y="38987"/>
                </a:lnTo>
                <a:lnTo>
                  <a:pt x="6543869" y="19804"/>
                </a:lnTo>
                <a:lnTo>
                  <a:pt x="7008633" y="7756"/>
                </a:lnTo>
                <a:lnTo>
                  <a:pt x="7473098" y="6937"/>
                </a:lnTo>
                <a:lnTo>
                  <a:pt x="7473098" y="3991"/>
                </a:lnTo>
                <a:lnTo>
                  <a:pt x="7827262" y="3991"/>
                </a:lnTo>
                <a:close/>
              </a:path>
              <a:path w="9121901" h="681411">
                <a:moveTo>
                  <a:pt x="9121901" y="679152"/>
                </a:moveTo>
                <a:lnTo>
                  <a:pt x="9121901" y="676866"/>
                </a:lnTo>
                <a:lnTo>
                  <a:pt x="122563" y="656379"/>
                </a:lnTo>
                <a:lnTo>
                  <a:pt x="0" y="656292"/>
                </a:lnTo>
                <a:lnTo>
                  <a:pt x="0" y="660864"/>
                </a:lnTo>
                <a:lnTo>
                  <a:pt x="9107423" y="681411"/>
                </a:lnTo>
                <a:lnTo>
                  <a:pt x="9119781" y="681356"/>
                </a:lnTo>
                <a:lnTo>
                  <a:pt x="9121139" y="680676"/>
                </a:lnTo>
                <a:lnTo>
                  <a:pt x="9121901" y="679152"/>
                </a:lnTo>
                <a:close/>
              </a:path>
              <a:path w="9121901" h="681411">
                <a:moveTo>
                  <a:pt x="7926046" y="6139"/>
                </a:moveTo>
                <a:lnTo>
                  <a:pt x="7827262" y="3991"/>
                </a:lnTo>
                <a:lnTo>
                  <a:pt x="7473098" y="3991"/>
                </a:lnTo>
                <a:lnTo>
                  <a:pt x="7705079" y="5573"/>
                </a:lnTo>
                <a:lnTo>
                  <a:pt x="7754393" y="6441"/>
                </a:lnTo>
                <a:lnTo>
                  <a:pt x="7926046" y="6139"/>
                </a:lnTo>
                <a:close/>
              </a:path>
              <a:path w="9121901" h="681411">
                <a:moveTo>
                  <a:pt x="7754393" y="6441"/>
                </a:moveTo>
                <a:lnTo>
                  <a:pt x="7705079" y="5573"/>
                </a:lnTo>
                <a:lnTo>
                  <a:pt x="7473098" y="3991"/>
                </a:lnTo>
                <a:lnTo>
                  <a:pt x="7473098" y="6937"/>
                </a:lnTo>
                <a:lnTo>
                  <a:pt x="7754393" y="6441"/>
                </a:lnTo>
                <a:close/>
              </a:path>
              <a:path w="9121901" h="681411">
                <a:moveTo>
                  <a:pt x="9121901" y="676866"/>
                </a:moveTo>
                <a:lnTo>
                  <a:pt x="9121901" y="640290"/>
                </a:lnTo>
                <a:lnTo>
                  <a:pt x="9112757" y="111462"/>
                </a:lnTo>
                <a:lnTo>
                  <a:pt x="9111995" y="74124"/>
                </a:lnTo>
                <a:lnTo>
                  <a:pt x="9111995" y="71838"/>
                </a:lnTo>
                <a:lnTo>
                  <a:pt x="9109710" y="69552"/>
                </a:lnTo>
                <a:lnTo>
                  <a:pt x="9107423" y="69552"/>
                </a:lnTo>
                <a:lnTo>
                  <a:pt x="8933687" y="54312"/>
                </a:lnTo>
                <a:lnTo>
                  <a:pt x="8758427" y="41358"/>
                </a:lnTo>
                <a:lnTo>
                  <a:pt x="8420255" y="22462"/>
                </a:lnTo>
                <a:lnTo>
                  <a:pt x="8081932" y="9528"/>
                </a:lnTo>
                <a:lnTo>
                  <a:pt x="7926046" y="6139"/>
                </a:lnTo>
                <a:lnTo>
                  <a:pt x="7754393" y="6441"/>
                </a:lnTo>
                <a:lnTo>
                  <a:pt x="7936816" y="9655"/>
                </a:lnTo>
                <a:lnTo>
                  <a:pt x="8168254" y="16382"/>
                </a:lnTo>
                <a:lnTo>
                  <a:pt x="8399338" y="25896"/>
                </a:lnTo>
                <a:lnTo>
                  <a:pt x="8630010" y="38342"/>
                </a:lnTo>
                <a:lnTo>
                  <a:pt x="8860215" y="53862"/>
                </a:lnTo>
                <a:lnTo>
                  <a:pt x="9107424" y="74124"/>
                </a:lnTo>
                <a:lnTo>
                  <a:pt x="9107424" y="111462"/>
                </a:lnTo>
                <a:lnTo>
                  <a:pt x="9108186" y="111462"/>
                </a:lnTo>
                <a:lnTo>
                  <a:pt x="9108186" y="154134"/>
                </a:lnTo>
                <a:lnTo>
                  <a:pt x="9108948" y="154134"/>
                </a:lnTo>
                <a:lnTo>
                  <a:pt x="9108948" y="198330"/>
                </a:lnTo>
                <a:lnTo>
                  <a:pt x="9109710" y="198330"/>
                </a:lnTo>
                <a:lnTo>
                  <a:pt x="9109710" y="243288"/>
                </a:lnTo>
                <a:lnTo>
                  <a:pt x="9110472" y="243288"/>
                </a:lnTo>
                <a:lnTo>
                  <a:pt x="9110472" y="288246"/>
                </a:lnTo>
                <a:lnTo>
                  <a:pt x="9111234" y="288246"/>
                </a:lnTo>
                <a:lnTo>
                  <a:pt x="9111234" y="334728"/>
                </a:lnTo>
                <a:lnTo>
                  <a:pt x="9111996" y="334728"/>
                </a:lnTo>
                <a:lnTo>
                  <a:pt x="9111996" y="381210"/>
                </a:lnTo>
                <a:lnTo>
                  <a:pt x="9112758" y="381210"/>
                </a:lnTo>
                <a:lnTo>
                  <a:pt x="9112758" y="426930"/>
                </a:lnTo>
                <a:lnTo>
                  <a:pt x="9113520" y="426930"/>
                </a:lnTo>
                <a:lnTo>
                  <a:pt x="9113520" y="471888"/>
                </a:lnTo>
                <a:lnTo>
                  <a:pt x="9114282" y="471888"/>
                </a:lnTo>
                <a:lnTo>
                  <a:pt x="9114282" y="516846"/>
                </a:lnTo>
                <a:lnTo>
                  <a:pt x="9115044" y="516846"/>
                </a:lnTo>
                <a:lnTo>
                  <a:pt x="9115044" y="561042"/>
                </a:lnTo>
                <a:lnTo>
                  <a:pt x="9115806" y="561042"/>
                </a:lnTo>
                <a:lnTo>
                  <a:pt x="9115806" y="606000"/>
                </a:lnTo>
                <a:lnTo>
                  <a:pt x="9116568" y="606000"/>
                </a:lnTo>
                <a:lnTo>
                  <a:pt x="9116568" y="648672"/>
                </a:lnTo>
                <a:lnTo>
                  <a:pt x="9117330" y="648672"/>
                </a:lnTo>
                <a:lnTo>
                  <a:pt x="9117330" y="676866"/>
                </a:lnTo>
                <a:lnTo>
                  <a:pt x="9121901" y="676866"/>
                </a:lnTo>
                <a:close/>
              </a:path>
            </a:pathLst>
          </a:custGeom>
          <a:solidFill>
            <a:srgbClr val="18567B"/>
          </a:solidFill>
        </p:spPr>
        <p:txBody>
          <a:bodyPr wrap="square" lIns="0" tIns="0" rIns="0" bIns="0" rtlCol="0">
            <a:noAutofit/>
          </a:bodyPr>
          <a:lstStyle/>
          <a:p>
            <a:endParaRPr dirty="0"/>
          </a:p>
        </p:txBody>
      </p:sp>
      <p:sp>
        <p:nvSpPr>
          <p:cNvPr id="27" name="bk object 27"/>
          <p:cNvSpPr/>
          <p:nvPr/>
        </p:nvSpPr>
        <p:spPr>
          <a:xfrm>
            <a:off x="457200" y="6887718"/>
            <a:ext cx="9117330" cy="407670"/>
          </a:xfrm>
          <a:prstGeom prst="rect">
            <a:avLst/>
          </a:prstGeom>
          <a:blipFill>
            <a:blip r:embed="rId11" cstate="print"/>
            <a:stretch>
              <a:fillRect/>
            </a:stretch>
          </a:blipFill>
        </p:spPr>
        <p:txBody>
          <a:bodyPr wrap="square" lIns="0" tIns="0" rIns="0" bIns="0" rtlCol="0">
            <a:noAutofit/>
          </a:bodyPr>
          <a:lstStyle/>
          <a:p>
            <a:endParaRPr dirty="0"/>
          </a:p>
        </p:txBody>
      </p:sp>
      <p:sp>
        <p:nvSpPr>
          <p:cNvPr id="28" name="bk object 28"/>
          <p:cNvSpPr/>
          <p:nvPr/>
        </p:nvSpPr>
        <p:spPr>
          <a:xfrm>
            <a:off x="457200" y="6618520"/>
            <a:ext cx="9121901" cy="681411"/>
          </a:xfrm>
          <a:custGeom>
            <a:avLst/>
            <a:gdLst/>
            <a:ahLst/>
            <a:cxnLst/>
            <a:rect l="l" t="t" r="r" b="b"/>
            <a:pathLst>
              <a:path w="9121901" h="681411">
                <a:moveTo>
                  <a:pt x="9121901" y="679152"/>
                </a:moveTo>
                <a:lnTo>
                  <a:pt x="9121901" y="640290"/>
                </a:lnTo>
                <a:lnTo>
                  <a:pt x="9111995" y="74124"/>
                </a:lnTo>
                <a:lnTo>
                  <a:pt x="9111995" y="71838"/>
                </a:lnTo>
                <a:lnTo>
                  <a:pt x="9109709" y="69552"/>
                </a:lnTo>
                <a:lnTo>
                  <a:pt x="9107423" y="69552"/>
                </a:lnTo>
                <a:lnTo>
                  <a:pt x="8933687" y="54312"/>
                </a:lnTo>
                <a:lnTo>
                  <a:pt x="8758427" y="41358"/>
                </a:lnTo>
                <a:lnTo>
                  <a:pt x="8420255" y="22462"/>
                </a:lnTo>
                <a:lnTo>
                  <a:pt x="8081932" y="9528"/>
                </a:lnTo>
                <a:lnTo>
                  <a:pt x="7743485" y="2169"/>
                </a:lnTo>
                <a:lnTo>
                  <a:pt x="7404939" y="0"/>
                </a:lnTo>
                <a:lnTo>
                  <a:pt x="7066317" y="2632"/>
                </a:lnTo>
                <a:lnTo>
                  <a:pt x="6727646" y="9679"/>
                </a:lnTo>
                <a:lnTo>
                  <a:pt x="6388949" y="20754"/>
                </a:lnTo>
                <a:lnTo>
                  <a:pt x="6050252" y="35471"/>
                </a:lnTo>
                <a:lnTo>
                  <a:pt x="5711580" y="53442"/>
                </a:lnTo>
                <a:lnTo>
                  <a:pt x="5372957" y="74282"/>
                </a:lnTo>
                <a:lnTo>
                  <a:pt x="5034408" y="97602"/>
                </a:lnTo>
                <a:lnTo>
                  <a:pt x="4695959" y="123016"/>
                </a:lnTo>
                <a:lnTo>
                  <a:pt x="4357633" y="150138"/>
                </a:lnTo>
                <a:lnTo>
                  <a:pt x="4019457" y="178580"/>
                </a:lnTo>
                <a:lnTo>
                  <a:pt x="3681454" y="207956"/>
                </a:lnTo>
                <a:lnTo>
                  <a:pt x="3343649" y="237879"/>
                </a:lnTo>
                <a:lnTo>
                  <a:pt x="3006069" y="267962"/>
                </a:lnTo>
                <a:lnTo>
                  <a:pt x="2668736" y="297818"/>
                </a:lnTo>
                <a:lnTo>
                  <a:pt x="2331677" y="327060"/>
                </a:lnTo>
                <a:lnTo>
                  <a:pt x="1994915" y="355302"/>
                </a:lnTo>
                <a:lnTo>
                  <a:pt x="1926335" y="360636"/>
                </a:lnTo>
                <a:lnTo>
                  <a:pt x="1858517" y="365208"/>
                </a:lnTo>
                <a:lnTo>
                  <a:pt x="1792223" y="370542"/>
                </a:lnTo>
                <a:lnTo>
                  <a:pt x="1738590" y="374166"/>
                </a:lnTo>
                <a:lnTo>
                  <a:pt x="1684907" y="377753"/>
                </a:lnTo>
                <a:lnTo>
                  <a:pt x="1631180" y="381282"/>
                </a:lnTo>
                <a:lnTo>
                  <a:pt x="1577411" y="384734"/>
                </a:lnTo>
                <a:lnTo>
                  <a:pt x="1523608" y="388087"/>
                </a:lnTo>
                <a:lnTo>
                  <a:pt x="1469773" y="391320"/>
                </a:lnTo>
                <a:lnTo>
                  <a:pt x="1415913" y="394414"/>
                </a:lnTo>
                <a:lnTo>
                  <a:pt x="1362031" y="397347"/>
                </a:lnTo>
                <a:lnTo>
                  <a:pt x="1308133" y="400098"/>
                </a:lnTo>
                <a:lnTo>
                  <a:pt x="1254223" y="402646"/>
                </a:lnTo>
                <a:lnTo>
                  <a:pt x="1200306" y="404972"/>
                </a:lnTo>
                <a:lnTo>
                  <a:pt x="1146386" y="407054"/>
                </a:lnTo>
                <a:lnTo>
                  <a:pt x="1092469" y="408872"/>
                </a:lnTo>
                <a:lnTo>
                  <a:pt x="1038560" y="410405"/>
                </a:lnTo>
                <a:lnTo>
                  <a:pt x="984662" y="411631"/>
                </a:lnTo>
                <a:lnTo>
                  <a:pt x="930781" y="412532"/>
                </a:lnTo>
                <a:lnTo>
                  <a:pt x="876921" y="413085"/>
                </a:lnTo>
                <a:lnTo>
                  <a:pt x="823087" y="413269"/>
                </a:lnTo>
                <a:lnTo>
                  <a:pt x="769285" y="413066"/>
                </a:lnTo>
                <a:lnTo>
                  <a:pt x="715517" y="412452"/>
                </a:lnTo>
                <a:lnTo>
                  <a:pt x="669797" y="411690"/>
                </a:lnTo>
                <a:lnTo>
                  <a:pt x="625601" y="410166"/>
                </a:lnTo>
                <a:lnTo>
                  <a:pt x="572602" y="407536"/>
                </a:lnTo>
                <a:lnTo>
                  <a:pt x="515029" y="404197"/>
                </a:lnTo>
                <a:lnTo>
                  <a:pt x="454187" y="399707"/>
                </a:lnTo>
                <a:lnTo>
                  <a:pt x="391382" y="393624"/>
                </a:lnTo>
                <a:lnTo>
                  <a:pt x="327921" y="385506"/>
                </a:lnTo>
                <a:lnTo>
                  <a:pt x="265110" y="374911"/>
                </a:lnTo>
                <a:lnTo>
                  <a:pt x="204255" y="361396"/>
                </a:lnTo>
                <a:lnTo>
                  <a:pt x="146661" y="344520"/>
                </a:lnTo>
                <a:lnTo>
                  <a:pt x="93634" y="323840"/>
                </a:lnTo>
                <a:lnTo>
                  <a:pt x="46481" y="298914"/>
                </a:lnTo>
                <a:lnTo>
                  <a:pt x="3809" y="264624"/>
                </a:lnTo>
                <a:lnTo>
                  <a:pt x="2285" y="263862"/>
                </a:lnTo>
                <a:lnTo>
                  <a:pt x="0" y="263100"/>
                </a:lnTo>
                <a:lnTo>
                  <a:pt x="0" y="660864"/>
                </a:lnTo>
                <a:lnTo>
                  <a:pt x="9107423" y="681411"/>
                </a:lnTo>
                <a:lnTo>
                  <a:pt x="9119781" y="681356"/>
                </a:lnTo>
                <a:lnTo>
                  <a:pt x="9121139" y="680676"/>
                </a:lnTo>
                <a:lnTo>
                  <a:pt x="9121901" y="679152"/>
                </a:lnTo>
                <a:close/>
              </a:path>
            </a:pathLst>
          </a:custGeom>
          <a:solidFill>
            <a:srgbClr val="18567B"/>
          </a:solidFill>
        </p:spPr>
        <p:txBody>
          <a:bodyPr wrap="square" lIns="0" tIns="0" rIns="0" bIns="0" rtlCol="0">
            <a:noAutofit/>
          </a:bodyPr>
          <a:lstStyle/>
          <a:p>
            <a:endParaRPr dirty="0"/>
          </a:p>
        </p:txBody>
      </p:sp>
      <p:sp>
        <p:nvSpPr>
          <p:cNvPr id="29" name="bk object 29"/>
          <p:cNvSpPr/>
          <p:nvPr/>
        </p:nvSpPr>
        <p:spPr>
          <a:xfrm>
            <a:off x="457200" y="6675345"/>
            <a:ext cx="9144000" cy="639854"/>
          </a:xfrm>
          <a:custGeom>
            <a:avLst/>
            <a:gdLst/>
            <a:ahLst/>
            <a:cxnLst/>
            <a:rect l="l" t="t" r="r" b="b"/>
            <a:pathLst>
              <a:path w="9144000" h="639854">
                <a:moveTo>
                  <a:pt x="9144000" y="639854"/>
                </a:moveTo>
                <a:lnTo>
                  <a:pt x="9144000" y="109838"/>
                </a:lnTo>
                <a:lnTo>
                  <a:pt x="9143238" y="69878"/>
                </a:lnTo>
                <a:lnTo>
                  <a:pt x="8579999" y="28423"/>
                </a:lnTo>
                <a:lnTo>
                  <a:pt x="8002504" y="5882"/>
                </a:lnTo>
                <a:lnTo>
                  <a:pt x="7414989" y="0"/>
                </a:lnTo>
                <a:lnTo>
                  <a:pt x="6821692" y="8522"/>
                </a:lnTo>
                <a:lnTo>
                  <a:pt x="6226849" y="29195"/>
                </a:lnTo>
                <a:lnTo>
                  <a:pt x="5634698" y="59763"/>
                </a:lnTo>
                <a:lnTo>
                  <a:pt x="5049477" y="97972"/>
                </a:lnTo>
                <a:lnTo>
                  <a:pt x="4475421" y="141567"/>
                </a:lnTo>
                <a:lnTo>
                  <a:pt x="3916768" y="188294"/>
                </a:lnTo>
                <a:lnTo>
                  <a:pt x="3377755" y="235899"/>
                </a:lnTo>
                <a:lnTo>
                  <a:pt x="2862620" y="282126"/>
                </a:lnTo>
                <a:lnTo>
                  <a:pt x="2375599" y="324722"/>
                </a:lnTo>
                <a:lnTo>
                  <a:pt x="1920929" y="361430"/>
                </a:lnTo>
                <a:lnTo>
                  <a:pt x="1502848" y="389998"/>
                </a:lnTo>
                <a:lnTo>
                  <a:pt x="1125593" y="408171"/>
                </a:lnTo>
                <a:lnTo>
                  <a:pt x="793400" y="413693"/>
                </a:lnTo>
                <a:lnTo>
                  <a:pt x="510507" y="404310"/>
                </a:lnTo>
                <a:lnTo>
                  <a:pt x="281152" y="377768"/>
                </a:lnTo>
                <a:lnTo>
                  <a:pt x="109570" y="331812"/>
                </a:lnTo>
                <a:lnTo>
                  <a:pt x="0" y="264188"/>
                </a:lnTo>
                <a:lnTo>
                  <a:pt x="0" y="639854"/>
                </a:lnTo>
                <a:lnTo>
                  <a:pt x="9144000" y="639854"/>
                </a:lnTo>
                <a:close/>
              </a:path>
            </a:pathLst>
          </a:custGeom>
          <a:solidFill>
            <a:srgbClr val="233219"/>
          </a:solidFill>
        </p:spPr>
        <p:txBody>
          <a:bodyPr wrap="square" lIns="0" tIns="0" rIns="0" bIns="0" rtlCol="0">
            <a:noAutofit/>
          </a:bodyPr>
          <a:lstStyle/>
          <a:p>
            <a:endParaRPr dirty="0"/>
          </a:p>
        </p:txBody>
      </p:sp>
      <p:sp>
        <p:nvSpPr>
          <p:cNvPr id="30" name="bk object 30"/>
          <p:cNvSpPr/>
          <p:nvPr/>
        </p:nvSpPr>
        <p:spPr>
          <a:xfrm>
            <a:off x="457200" y="6932349"/>
            <a:ext cx="9143999" cy="382850"/>
          </a:xfrm>
          <a:custGeom>
            <a:avLst/>
            <a:gdLst/>
            <a:ahLst/>
            <a:cxnLst/>
            <a:rect l="l" t="t" r="r" b="b"/>
            <a:pathLst>
              <a:path w="9143999" h="382850">
                <a:moveTo>
                  <a:pt x="16763" y="15566"/>
                </a:moveTo>
                <a:lnTo>
                  <a:pt x="0" y="0"/>
                </a:lnTo>
                <a:lnTo>
                  <a:pt x="0" y="382850"/>
                </a:lnTo>
                <a:lnTo>
                  <a:pt x="16001" y="382850"/>
                </a:lnTo>
                <a:lnTo>
                  <a:pt x="16001" y="15566"/>
                </a:lnTo>
                <a:lnTo>
                  <a:pt x="16763" y="15566"/>
                </a:lnTo>
                <a:close/>
              </a:path>
              <a:path w="9143999" h="382850">
                <a:moveTo>
                  <a:pt x="64007" y="47570"/>
                </a:moveTo>
                <a:lnTo>
                  <a:pt x="46481" y="37664"/>
                </a:lnTo>
                <a:lnTo>
                  <a:pt x="30479" y="26996"/>
                </a:lnTo>
                <a:lnTo>
                  <a:pt x="16001" y="15566"/>
                </a:lnTo>
                <a:lnTo>
                  <a:pt x="16001" y="382850"/>
                </a:lnTo>
                <a:lnTo>
                  <a:pt x="63245" y="382850"/>
                </a:lnTo>
                <a:lnTo>
                  <a:pt x="63245" y="47570"/>
                </a:lnTo>
                <a:lnTo>
                  <a:pt x="64007" y="47570"/>
                </a:lnTo>
                <a:close/>
              </a:path>
              <a:path w="9143999" h="382850">
                <a:moveTo>
                  <a:pt x="288797" y="116912"/>
                </a:moveTo>
                <a:lnTo>
                  <a:pt x="240319" y="108003"/>
                </a:lnTo>
                <a:lnTo>
                  <a:pt x="203207" y="99298"/>
                </a:lnTo>
                <a:lnTo>
                  <a:pt x="165468" y="88849"/>
                </a:lnTo>
                <a:lnTo>
                  <a:pt x="128405" y="76618"/>
                </a:lnTo>
                <a:lnTo>
                  <a:pt x="82295" y="57476"/>
                </a:lnTo>
                <a:lnTo>
                  <a:pt x="63245" y="47570"/>
                </a:lnTo>
                <a:lnTo>
                  <a:pt x="63245" y="382850"/>
                </a:lnTo>
                <a:lnTo>
                  <a:pt x="288035" y="382850"/>
                </a:lnTo>
                <a:lnTo>
                  <a:pt x="288035" y="116912"/>
                </a:lnTo>
                <a:lnTo>
                  <a:pt x="288797" y="116912"/>
                </a:lnTo>
                <a:close/>
              </a:path>
              <a:path w="9143999" h="382850">
                <a:moveTo>
                  <a:pt x="1239011" y="382850"/>
                </a:moveTo>
                <a:lnTo>
                  <a:pt x="1239011" y="142058"/>
                </a:lnTo>
                <a:lnTo>
                  <a:pt x="1181861" y="144344"/>
                </a:lnTo>
                <a:lnTo>
                  <a:pt x="1139417" y="145806"/>
                </a:lnTo>
                <a:lnTo>
                  <a:pt x="1096749" y="147206"/>
                </a:lnTo>
                <a:lnTo>
                  <a:pt x="1053884" y="148508"/>
                </a:lnTo>
                <a:lnTo>
                  <a:pt x="1010848" y="149678"/>
                </a:lnTo>
                <a:lnTo>
                  <a:pt x="967668" y="150682"/>
                </a:lnTo>
                <a:lnTo>
                  <a:pt x="924371" y="151484"/>
                </a:lnTo>
                <a:lnTo>
                  <a:pt x="880983" y="152051"/>
                </a:lnTo>
                <a:lnTo>
                  <a:pt x="837531" y="152348"/>
                </a:lnTo>
                <a:lnTo>
                  <a:pt x="794041" y="152340"/>
                </a:lnTo>
                <a:lnTo>
                  <a:pt x="750541" y="151993"/>
                </a:lnTo>
                <a:lnTo>
                  <a:pt x="707056" y="151271"/>
                </a:lnTo>
                <a:lnTo>
                  <a:pt x="663614" y="150141"/>
                </a:lnTo>
                <a:lnTo>
                  <a:pt x="620241" y="148568"/>
                </a:lnTo>
                <a:lnTo>
                  <a:pt x="576964" y="146518"/>
                </a:lnTo>
                <a:lnTo>
                  <a:pt x="533809" y="143955"/>
                </a:lnTo>
                <a:lnTo>
                  <a:pt x="490803" y="140845"/>
                </a:lnTo>
                <a:lnTo>
                  <a:pt x="447973" y="137154"/>
                </a:lnTo>
                <a:lnTo>
                  <a:pt x="405345" y="132847"/>
                </a:lnTo>
                <a:lnTo>
                  <a:pt x="362945" y="127889"/>
                </a:lnTo>
                <a:lnTo>
                  <a:pt x="320801" y="122246"/>
                </a:lnTo>
                <a:lnTo>
                  <a:pt x="288035" y="116912"/>
                </a:lnTo>
                <a:lnTo>
                  <a:pt x="288035" y="382850"/>
                </a:lnTo>
                <a:lnTo>
                  <a:pt x="1239011" y="382850"/>
                </a:lnTo>
                <a:close/>
              </a:path>
              <a:path w="9143999" h="382850">
                <a:moveTo>
                  <a:pt x="9144000" y="382850"/>
                </a:moveTo>
                <a:lnTo>
                  <a:pt x="9144000" y="-192086"/>
                </a:lnTo>
                <a:lnTo>
                  <a:pt x="8969501" y="-206937"/>
                </a:lnTo>
                <a:lnTo>
                  <a:pt x="8793479" y="-219891"/>
                </a:lnTo>
                <a:lnTo>
                  <a:pt x="8557373" y="-233918"/>
                </a:lnTo>
                <a:lnTo>
                  <a:pt x="8320939" y="-244917"/>
                </a:lnTo>
                <a:lnTo>
                  <a:pt x="8084216" y="-253027"/>
                </a:lnTo>
                <a:lnTo>
                  <a:pt x="7847245" y="-258388"/>
                </a:lnTo>
                <a:lnTo>
                  <a:pt x="7610066" y="-261143"/>
                </a:lnTo>
                <a:lnTo>
                  <a:pt x="7372718" y="-261429"/>
                </a:lnTo>
                <a:lnTo>
                  <a:pt x="7135242" y="-259389"/>
                </a:lnTo>
                <a:lnTo>
                  <a:pt x="6897678" y="-255163"/>
                </a:lnTo>
                <a:lnTo>
                  <a:pt x="6660065" y="-248891"/>
                </a:lnTo>
                <a:lnTo>
                  <a:pt x="6422445" y="-240713"/>
                </a:lnTo>
                <a:lnTo>
                  <a:pt x="6184857" y="-230769"/>
                </a:lnTo>
                <a:lnTo>
                  <a:pt x="5947340" y="-219201"/>
                </a:lnTo>
                <a:lnTo>
                  <a:pt x="5709935" y="-206149"/>
                </a:lnTo>
                <a:lnTo>
                  <a:pt x="5472683" y="-191753"/>
                </a:lnTo>
                <a:lnTo>
                  <a:pt x="5235622" y="-176153"/>
                </a:lnTo>
                <a:lnTo>
                  <a:pt x="4998794" y="-159491"/>
                </a:lnTo>
                <a:lnTo>
                  <a:pt x="4762238" y="-141905"/>
                </a:lnTo>
                <a:lnTo>
                  <a:pt x="4525993" y="-123537"/>
                </a:lnTo>
                <a:lnTo>
                  <a:pt x="4290101" y="-104528"/>
                </a:lnTo>
                <a:lnTo>
                  <a:pt x="4054601" y="-85017"/>
                </a:lnTo>
                <a:lnTo>
                  <a:pt x="3882389" y="-70539"/>
                </a:lnTo>
                <a:lnTo>
                  <a:pt x="3711701" y="-55299"/>
                </a:lnTo>
                <a:lnTo>
                  <a:pt x="3594069" y="-45121"/>
                </a:lnTo>
                <a:lnTo>
                  <a:pt x="3476422" y="-34770"/>
                </a:lnTo>
                <a:lnTo>
                  <a:pt x="3358759" y="-24283"/>
                </a:lnTo>
                <a:lnTo>
                  <a:pt x="3241081" y="-13701"/>
                </a:lnTo>
                <a:lnTo>
                  <a:pt x="2887958" y="18229"/>
                </a:lnTo>
                <a:lnTo>
                  <a:pt x="2770221" y="28803"/>
                </a:lnTo>
                <a:lnTo>
                  <a:pt x="2652471" y="39277"/>
                </a:lnTo>
                <a:lnTo>
                  <a:pt x="2534707" y="49613"/>
                </a:lnTo>
                <a:lnTo>
                  <a:pt x="2416929" y="59771"/>
                </a:lnTo>
                <a:lnTo>
                  <a:pt x="2299138" y="69711"/>
                </a:lnTo>
                <a:lnTo>
                  <a:pt x="2181334" y="79396"/>
                </a:lnTo>
                <a:lnTo>
                  <a:pt x="2063517" y="88784"/>
                </a:lnTo>
                <a:lnTo>
                  <a:pt x="1945688" y="97839"/>
                </a:lnTo>
                <a:lnTo>
                  <a:pt x="1827846" y="106520"/>
                </a:lnTo>
                <a:lnTo>
                  <a:pt x="1709992" y="114788"/>
                </a:lnTo>
                <a:lnTo>
                  <a:pt x="1592126" y="122604"/>
                </a:lnTo>
                <a:lnTo>
                  <a:pt x="1474249" y="129929"/>
                </a:lnTo>
                <a:lnTo>
                  <a:pt x="1356359" y="136724"/>
                </a:lnTo>
                <a:lnTo>
                  <a:pt x="1296923" y="139772"/>
                </a:lnTo>
                <a:lnTo>
                  <a:pt x="1238249" y="142058"/>
                </a:lnTo>
                <a:lnTo>
                  <a:pt x="1239011" y="142058"/>
                </a:lnTo>
                <a:lnTo>
                  <a:pt x="1239011" y="382850"/>
                </a:lnTo>
                <a:lnTo>
                  <a:pt x="9144000" y="382850"/>
                </a:lnTo>
                <a:close/>
              </a:path>
            </a:pathLst>
          </a:custGeom>
          <a:solidFill>
            <a:srgbClr val="233219"/>
          </a:solidFill>
        </p:spPr>
        <p:txBody>
          <a:bodyPr wrap="square" lIns="0" tIns="0" rIns="0" bIns="0" rtlCol="0">
            <a:noAutofit/>
          </a:bodyPr>
          <a:lstStyle/>
          <a:p>
            <a:endParaRPr dirty="0"/>
          </a:p>
        </p:txBody>
      </p:sp>
      <p:sp>
        <p:nvSpPr>
          <p:cNvPr id="31" name="bk object 31"/>
          <p:cNvSpPr/>
          <p:nvPr/>
        </p:nvSpPr>
        <p:spPr>
          <a:xfrm>
            <a:off x="456819" y="457200"/>
            <a:ext cx="9135237" cy="6858000"/>
          </a:xfrm>
          <a:custGeom>
            <a:avLst/>
            <a:gdLst/>
            <a:ahLst/>
            <a:cxnLst/>
            <a:rect l="l" t="t" r="r" b="b"/>
            <a:pathLst>
              <a:path w="9135237" h="6858000">
                <a:moveTo>
                  <a:pt x="0" y="0"/>
                </a:moveTo>
                <a:lnTo>
                  <a:pt x="0" y="6858000"/>
                </a:lnTo>
                <a:lnTo>
                  <a:pt x="9135237" y="6858000"/>
                </a:lnTo>
                <a:lnTo>
                  <a:pt x="9135237" y="0"/>
                </a:lnTo>
                <a:lnTo>
                  <a:pt x="0" y="0"/>
                </a:lnTo>
                <a:close/>
              </a:path>
            </a:pathLst>
          </a:custGeom>
          <a:solidFill>
            <a:srgbClr val="FFFFFF"/>
          </a:solidFill>
        </p:spPr>
        <p:txBody>
          <a:bodyPr wrap="square" lIns="0" tIns="0" rIns="0" bIns="0" rtlCol="0">
            <a:noAutofit/>
          </a:bodyPr>
          <a:lstStyle/>
          <a:p>
            <a:endParaRPr dirty="0"/>
          </a:p>
        </p:txBody>
      </p:sp>
      <p:sp>
        <p:nvSpPr>
          <p:cNvPr id="32" name="bk object 32"/>
          <p:cNvSpPr/>
          <p:nvPr/>
        </p:nvSpPr>
        <p:spPr>
          <a:xfrm>
            <a:off x="457200" y="1165860"/>
            <a:ext cx="9144000" cy="1856994"/>
          </a:xfrm>
          <a:prstGeom prst="rect">
            <a:avLst/>
          </a:prstGeom>
          <a:blipFill>
            <a:blip r:embed="rId12" cstate="print"/>
            <a:stretch>
              <a:fillRect/>
            </a:stretch>
          </a:blipFill>
        </p:spPr>
        <p:txBody>
          <a:bodyPr wrap="square" lIns="0" tIns="0" rIns="0" bIns="0" rtlCol="0">
            <a:noAutofit/>
          </a:bodyPr>
          <a:lstStyle/>
          <a:p>
            <a:endParaRPr dirty="0"/>
          </a:p>
        </p:txBody>
      </p:sp>
      <p:sp>
        <p:nvSpPr>
          <p:cNvPr id="33" name="bk object 33"/>
          <p:cNvSpPr/>
          <p:nvPr/>
        </p:nvSpPr>
        <p:spPr>
          <a:xfrm>
            <a:off x="508254" y="516636"/>
            <a:ext cx="2433827" cy="706373"/>
          </a:xfrm>
          <a:prstGeom prst="rect">
            <a:avLst/>
          </a:prstGeom>
          <a:blipFill>
            <a:blip r:embed="rId9" cstate="print"/>
            <a:stretch>
              <a:fillRect/>
            </a:stretch>
          </a:blipFill>
        </p:spPr>
        <p:txBody>
          <a:bodyPr wrap="square" lIns="0" tIns="0" rIns="0" bIns="0" rtlCol="0">
            <a:noAutofit/>
          </a:bodyPr>
          <a:lstStyle/>
          <a:p>
            <a:endParaRPr dirty="0"/>
          </a:p>
        </p:txBody>
      </p:sp>
      <p:sp>
        <p:nvSpPr>
          <p:cNvPr id="34" name="bk object 34"/>
          <p:cNvSpPr/>
          <p:nvPr/>
        </p:nvSpPr>
        <p:spPr>
          <a:xfrm>
            <a:off x="457200" y="6404609"/>
            <a:ext cx="9143999" cy="910589"/>
          </a:xfrm>
          <a:prstGeom prst="rect">
            <a:avLst/>
          </a:prstGeom>
          <a:blipFill>
            <a:blip r:embed="rId13" cstate="print"/>
            <a:stretch>
              <a:fillRect/>
            </a:stretch>
          </a:blipFill>
        </p:spPr>
        <p:txBody>
          <a:bodyPr wrap="square" lIns="0" tIns="0" rIns="0" bIns="0" rtlCol="0">
            <a:noAutofit/>
          </a:bodyPr>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11/16/2017</a:t>
            </a:fld>
            <a:endParaRPr lang="en-US" dirty="0" smtClean="0"/>
          </a:p>
        </p:txBody>
      </p:sp>
      <p:sp>
        <p:nvSpPr>
          <p:cNvPr id="4" name="Holder 4"/>
          <p:cNvSpPr>
            <a:spLocks noGrp="1"/>
          </p:cNvSpPr>
          <p:nvPr>
            <p:ph type="sldNum" sz="quarter" idx="7"/>
          </p:nvPr>
        </p:nvSpPr>
        <p:spPr/>
        <p:txBody>
          <a:bodyPr lIns="0" tIns="0" rIns="0" bIns="0"/>
          <a:lstStyle/>
          <a:p>
            <a:pPr marL="61594">
              <a:lnSpc>
                <a:spcPct val="100000"/>
              </a:lnSpc>
            </a:pPr>
            <a:fld id="{81D60167-4931-47E6-BA6A-407CBD079E47}" type="slidenum">
              <a:rPr sz="1600" dirty="0" smtClean="0">
                <a:solidFill>
                  <a:srgbClr val="FFFFFF"/>
                </a:solidFill>
                <a:latin typeface="Calibri"/>
                <a:cs typeface="Calibri"/>
              </a:rPr>
              <a:t>‹Nº›</a:t>
            </a:fld>
            <a:endParaRPr sz="1600" dirty="0">
              <a:latin typeface="Calibri"/>
              <a:cs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6541769"/>
            <a:ext cx="9143999" cy="686562"/>
          </a:xfrm>
          <a:prstGeom prst="rect">
            <a:avLst/>
          </a:prstGeom>
          <a:blipFill>
            <a:blip r:embed="rId7" cstate="print"/>
            <a:stretch>
              <a:fillRect/>
            </a:stretch>
          </a:blipFill>
        </p:spPr>
        <p:txBody>
          <a:bodyPr wrap="square" lIns="0" tIns="0" rIns="0" bIns="0" rtlCol="0">
            <a:noAutofit/>
          </a:bodyPr>
          <a:lstStyle/>
          <a:p>
            <a:endParaRPr dirty="0"/>
          </a:p>
        </p:txBody>
      </p:sp>
      <p:sp>
        <p:nvSpPr>
          <p:cNvPr id="2" name="Holder 2"/>
          <p:cNvSpPr>
            <a:spLocks noGrp="1"/>
          </p:cNvSpPr>
          <p:nvPr>
            <p:ph type="title"/>
          </p:nvPr>
        </p:nvSpPr>
        <p:spPr>
          <a:xfrm>
            <a:off x="498057" y="702818"/>
            <a:ext cx="9062285" cy="457263"/>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1542419" y="2852165"/>
            <a:ext cx="6973560" cy="2727515"/>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419856" y="7228332"/>
            <a:ext cx="3218687" cy="388620"/>
          </a:xfrm>
          <a:prstGeom prst="rect">
            <a:avLst/>
          </a:prstGeom>
        </p:spPr>
        <p:txBody>
          <a:bodyPr wrap="square" lIns="0" tIns="0" rIns="0" bIns="0">
            <a:no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t>11/16/2017</a:t>
            </a:fld>
            <a:endParaRPr lang="en-US" dirty="0" smtClean="0"/>
          </a:p>
        </p:txBody>
      </p:sp>
      <p:sp>
        <p:nvSpPr>
          <p:cNvPr id="6" name="Holder 6"/>
          <p:cNvSpPr>
            <a:spLocks noGrp="1"/>
          </p:cNvSpPr>
          <p:nvPr>
            <p:ph type="sldNum" sz="quarter" idx="7"/>
          </p:nvPr>
        </p:nvSpPr>
        <p:spPr>
          <a:xfrm>
            <a:off x="487426" y="7015224"/>
            <a:ext cx="293190" cy="333819"/>
          </a:xfrm>
          <a:prstGeom prst="rect">
            <a:avLst/>
          </a:prstGeom>
        </p:spPr>
        <p:txBody>
          <a:bodyPr wrap="square" lIns="0" tIns="0" rIns="0" bIns="0">
            <a:noAutofit/>
          </a:bodyPr>
          <a:lstStyle/>
          <a:p>
            <a:pPr marL="61594">
              <a:lnSpc>
                <a:spcPct val="100000"/>
              </a:lnSpc>
            </a:pPr>
            <a:fld id="{81D60167-4931-47E6-BA6A-407CBD079E47}" type="slidenum">
              <a:rPr sz="1600" dirty="0" smtClean="0">
                <a:solidFill>
                  <a:srgbClr val="FFFFFF"/>
                </a:solidFill>
                <a:latin typeface="Calibri"/>
                <a:cs typeface="Calibri"/>
              </a:rPr>
              <a:t>‹Nº›</a:t>
            </a:fld>
            <a:endParaRPr sz="1600" dirty="0">
              <a:latin typeface="Calibri"/>
              <a:cs typeface="Calibri"/>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12.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12.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12.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4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8.jpg"/><Relationship Id="rId7" Type="http://schemas.openxmlformats.org/officeDocument/2006/relationships/image" Target="../media/image49.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12.jpg"/><Relationship Id="rId9"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8.jpg"/><Relationship Id="rId7" Type="http://schemas.openxmlformats.org/officeDocument/2006/relationships/image" Target="../media/image5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12.jp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11.png"/><Relationship Id="rId5" Type="http://schemas.openxmlformats.org/officeDocument/2006/relationships/image" Target="../media/image5.jpg"/><Relationship Id="rId10" Type="http://schemas.openxmlformats.org/officeDocument/2006/relationships/image" Target="../media/image21.png"/><Relationship Id="rId4" Type="http://schemas.openxmlformats.org/officeDocument/2006/relationships/image" Target="../media/image4.jpg"/><Relationship Id="rId9"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62.emf"/><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12.jp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11.png"/><Relationship Id="rId5" Type="http://schemas.openxmlformats.org/officeDocument/2006/relationships/image" Target="../media/image5.jpg"/><Relationship Id="rId10" Type="http://schemas.openxmlformats.org/officeDocument/2006/relationships/image" Target="../media/image26.png"/><Relationship Id="rId4" Type="http://schemas.openxmlformats.org/officeDocument/2006/relationships/image" Target="../media/image4.jpg"/><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5340096"/>
            <a:ext cx="7961972" cy="1157478"/>
          </a:xfrm>
          <a:prstGeom prst="rect">
            <a:avLst/>
          </a:prstGeom>
          <a:blipFill>
            <a:blip r:embed="rId2" cstate="print"/>
            <a:stretch>
              <a:fillRect/>
            </a:stretch>
          </a:blipFill>
        </p:spPr>
        <p:txBody>
          <a:bodyPr wrap="square" lIns="0" tIns="0" rIns="0" bIns="0" rtlCol="0">
            <a:noAutofit/>
          </a:bodyPr>
          <a:lstStyle/>
          <a:p>
            <a:endParaRPr dirty="0"/>
          </a:p>
        </p:txBody>
      </p:sp>
      <p:sp>
        <p:nvSpPr>
          <p:cNvPr id="3" name="object 3"/>
          <p:cNvSpPr/>
          <p:nvPr/>
        </p:nvSpPr>
        <p:spPr>
          <a:xfrm>
            <a:off x="4782657" y="4489703"/>
            <a:ext cx="4513742" cy="1650420"/>
          </a:xfrm>
          <a:prstGeom prst="rect">
            <a:avLst/>
          </a:prstGeom>
          <a:blipFill>
            <a:blip r:embed="rId3" cstate="print"/>
            <a:stretch>
              <a:fillRect/>
            </a:stretch>
          </a:blipFill>
        </p:spPr>
        <p:txBody>
          <a:bodyPr wrap="square" lIns="0" tIns="0" rIns="0" bIns="0" rtlCol="0">
            <a:noAutofit/>
          </a:bodyPr>
          <a:lstStyle/>
          <a:p>
            <a:endParaRPr dirty="0"/>
          </a:p>
        </p:txBody>
      </p:sp>
      <p:sp>
        <p:nvSpPr>
          <p:cNvPr id="4" name="object 4"/>
          <p:cNvSpPr/>
          <p:nvPr/>
        </p:nvSpPr>
        <p:spPr>
          <a:xfrm>
            <a:off x="1573530" y="569948"/>
            <a:ext cx="8027669" cy="1444779"/>
          </a:xfrm>
          <a:custGeom>
            <a:avLst/>
            <a:gdLst/>
            <a:ahLst/>
            <a:cxnLst/>
            <a:rect l="l" t="t" r="r" b="b"/>
            <a:pathLst>
              <a:path w="8027669" h="1444779">
                <a:moveTo>
                  <a:pt x="8027669" y="997346"/>
                </a:moveTo>
                <a:lnTo>
                  <a:pt x="8027669" y="791522"/>
                </a:lnTo>
                <a:lnTo>
                  <a:pt x="7109906" y="629712"/>
                </a:lnTo>
                <a:lnTo>
                  <a:pt x="6273753" y="483870"/>
                </a:lnTo>
                <a:lnTo>
                  <a:pt x="5523086" y="356230"/>
                </a:lnTo>
                <a:lnTo>
                  <a:pt x="4851879" y="247280"/>
                </a:lnTo>
                <a:lnTo>
                  <a:pt x="4254103" y="157511"/>
                </a:lnTo>
                <a:lnTo>
                  <a:pt x="3723729" y="87409"/>
                </a:lnTo>
                <a:lnTo>
                  <a:pt x="3254730" y="37464"/>
                </a:lnTo>
                <a:lnTo>
                  <a:pt x="2841077" y="8165"/>
                </a:lnTo>
                <a:lnTo>
                  <a:pt x="2476742" y="0"/>
                </a:lnTo>
                <a:lnTo>
                  <a:pt x="2155698" y="13457"/>
                </a:lnTo>
                <a:lnTo>
                  <a:pt x="1871915" y="49026"/>
                </a:lnTo>
                <a:lnTo>
                  <a:pt x="1619365" y="107194"/>
                </a:lnTo>
                <a:lnTo>
                  <a:pt x="1392021" y="188452"/>
                </a:lnTo>
                <a:lnTo>
                  <a:pt x="1183855" y="293286"/>
                </a:lnTo>
                <a:lnTo>
                  <a:pt x="988837" y="422187"/>
                </a:lnTo>
                <a:lnTo>
                  <a:pt x="800941" y="575641"/>
                </a:lnTo>
                <a:lnTo>
                  <a:pt x="614137" y="754139"/>
                </a:lnTo>
                <a:lnTo>
                  <a:pt x="422397" y="958169"/>
                </a:lnTo>
                <a:lnTo>
                  <a:pt x="219694" y="1188219"/>
                </a:lnTo>
                <a:lnTo>
                  <a:pt x="0" y="1444779"/>
                </a:lnTo>
                <a:lnTo>
                  <a:pt x="13057" y="1433273"/>
                </a:lnTo>
                <a:lnTo>
                  <a:pt x="53711" y="1400942"/>
                </a:lnTo>
                <a:lnTo>
                  <a:pt x="124184" y="1351069"/>
                </a:lnTo>
                <a:lnTo>
                  <a:pt x="226698" y="1286935"/>
                </a:lnTo>
                <a:lnTo>
                  <a:pt x="363474" y="1211821"/>
                </a:lnTo>
                <a:lnTo>
                  <a:pt x="536734" y="1129009"/>
                </a:lnTo>
                <a:lnTo>
                  <a:pt x="748701" y="1041780"/>
                </a:lnTo>
                <a:lnTo>
                  <a:pt x="1001597" y="953417"/>
                </a:lnTo>
                <a:lnTo>
                  <a:pt x="1297643" y="867200"/>
                </a:lnTo>
                <a:lnTo>
                  <a:pt x="1639062" y="786411"/>
                </a:lnTo>
                <a:lnTo>
                  <a:pt x="2028075" y="714331"/>
                </a:lnTo>
                <a:lnTo>
                  <a:pt x="2466904" y="654243"/>
                </a:lnTo>
                <a:lnTo>
                  <a:pt x="2957773" y="609428"/>
                </a:lnTo>
                <a:lnTo>
                  <a:pt x="3502901" y="583167"/>
                </a:lnTo>
                <a:lnTo>
                  <a:pt x="4104513" y="578742"/>
                </a:lnTo>
                <a:lnTo>
                  <a:pt x="4764828" y="599434"/>
                </a:lnTo>
                <a:lnTo>
                  <a:pt x="5486070" y="648525"/>
                </a:lnTo>
                <a:lnTo>
                  <a:pt x="6270461" y="729297"/>
                </a:lnTo>
                <a:lnTo>
                  <a:pt x="7120222" y="845031"/>
                </a:lnTo>
                <a:lnTo>
                  <a:pt x="8027669" y="997346"/>
                </a:lnTo>
                <a:close/>
              </a:path>
            </a:pathLst>
          </a:custGeom>
          <a:solidFill>
            <a:srgbClr val="FFCC00"/>
          </a:solidFill>
        </p:spPr>
        <p:txBody>
          <a:bodyPr wrap="square" lIns="0" tIns="0" rIns="0" bIns="0" rtlCol="0">
            <a:noAutofit/>
          </a:bodyPr>
          <a:lstStyle/>
          <a:p>
            <a:endParaRPr dirty="0"/>
          </a:p>
        </p:txBody>
      </p:sp>
      <p:sp>
        <p:nvSpPr>
          <p:cNvPr id="5" name="object 5"/>
          <p:cNvSpPr/>
          <p:nvPr/>
        </p:nvSpPr>
        <p:spPr>
          <a:xfrm>
            <a:off x="457200" y="6666738"/>
            <a:ext cx="9143999" cy="648461"/>
          </a:xfrm>
          <a:prstGeom prst="rect">
            <a:avLst/>
          </a:prstGeom>
          <a:blipFill>
            <a:blip r:embed="rId4" cstate="print"/>
            <a:stretch>
              <a:fillRect/>
            </a:stretch>
          </a:blipFill>
        </p:spPr>
        <p:txBody>
          <a:bodyPr wrap="square" lIns="0" tIns="0" rIns="0" bIns="0" rtlCol="0">
            <a:noAutofit/>
          </a:bodyPr>
          <a:lstStyle/>
          <a:p>
            <a:endParaRPr dirty="0"/>
          </a:p>
        </p:txBody>
      </p:sp>
      <p:sp>
        <p:nvSpPr>
          <p:cNvPr id="6" name="object 6"/>
          <p:cNvSpPr/>
          <p:nvPr/>
        </p:nvSpPr>
        <p:spPr>
          <a:xfrm>
            <a:off x="1595627" y="726947"/>
            <a:ext cx="8005571" cy="1563624"/>
          </a:xfrm>
          <a:prstGeom prst="rect">
            <a:avLst/>
          </a:prstGeom>
          <a:blipFill>
            <a:blip r:embed="rId5" cstate="print"/>
            <a:stretch>
              <a:fillRect/>
            </a:stretch>
          </a:blipFill>
        </p:spPr>
        <p:txBody>
          <a:bodyPr wrap="square" lIns="0" tIns="0" rIns="0" bIns="0" rtlCol="0">
            <a:noAutofit/>
          </a:bodyPr>
          <a:lstStyle/>
          <a:p>
            <a:endParaRPr dirty="0"/>
          </a:p>
        </p:txBody>
      </p:sp>
      <p:sp>
        <p:nvSpPr>
          <p:cNvPr id="7" name="object 7"/>
          <p:cNvSpPr/>
          <p:nvPr/>
        </p:nvSpPr>
        <p:spPr>
          <a:xfrm>
            <a:off x="457200" y="5204459"/>
            <a:ext cx="7507588" cy="1110233"/>
          </a:xfrm>
          <a:prstGeom prst="rect">
            <a:avLst/>
          </a:prstGeom>
          <a:blipFill>
            <a:blip r:embed="rId6" cstate="print"/>
            <a:stretch>
              <a:fillRect/>
            </a:stretch>
          </a:blipFill>
        </p:spPr>
        <p:txBody>
          <a:bodyPr wrap="square" lIns="0" tIns="0" rIns="0" bIns="0" rtlCol="0">
            <a:noAutofit/>
          </a:bodyPr>
          <a:lstStyle/>
          <a:p>
            <a:endParaRPr dirty="0"/>
          </a:p>
        </p:txBody>
      </p:sp>
      <p:sp>
        <p:nvSpPr>
          <p:cNvPr id="8" name="object 8"/>
          <p:cNvSpPr/>
          <p:nvPr/>
        </p:nvSpPr>
        <p:spPr>
          <a:xfrm>
            <a:off x="4535709" y="4404359"/>
            <a:ext cx="4256246" cy="1553015"/>
          </a:xfrm>
          <a:prstGeom prst="rect">
            <a:avLst/>
          </a:prstGeom>
          <a:blipFill>
            <a:blip r:embed="rId7" cstate="print"/>
            <a:stretch>
              <a:fillRect/>
            </a:stretch>
          </a:blipFill>
        </p:spPr>
        <p:txBody>
          <a:bodyPr wrap="square" lIns="0" tIns="0" rIns="0" bIns="0" rtlCol="0">
            <a:noAutofit/>
          </a:bodyPr>
          <a:lstStyle/>
          <a:p>
            <a:endParaRPr dirty="0"/>
          </a:p>
        </p:txBody>
      </p:sp>
      <p:sp>
        <p:nvSpPr>
          <p:cNvPr id="9" name="object 9"/>
          <p:cNvSpPr/>
          <p:nvPr/>
        </p:nvSpPr>
        <p:spPr>
          <a:xfrm>
            <a:off x="508254" y="516636"/>
            <a:ext cx="2433827" cy="706373"/>
          </a:xfrm>
          <a:prstGeom prst="rect">
            <a:avLst/>
          </a:prstGeom>
          <a:blipFill>
            <a:blip r:embed="rId8" cstate="print"/>
            <a:stretch>
              <a:fillRect/>
            </a:stretch>
          </a:blipFill>
        </p:spPr>
        <p:txBody>
          <a:bodyPr wrap="square" lIns="0" tIns="0" rIns="0" bIns="0" rtlCol="0">
            <a:noAutofit/>
          </a:bodyPr>
          <a:lstStyle/>
          <a:p>
            <a:endParaRPr dirty="0"/>
          </a:p>
        </p:txBody>
      </p:sp>
      <p:sp>
        <p:nvSpPr>
          <p:cNvPr id="10" name="object 10"/>
          <p:cNvSpPr txBox="1"/>
          <p:nvPr/>
        </p:nvSpPr>
        <p:spPr>
          <a:xfrm>
            <a:off x="1970038" y="1727711"/>
            <a:ext cx="6808470" cy="746760"/>
          </a:xfrm>
          <a:prstGeom prst="rect">
            <a:avLst/>
          </a:prstGeom>
        </p:spPr>
        <p:txBody>
          <a:bodyPr vert="horz" wrap="square" lIns="0" tIns="0" rIns="0" bIns="0" rtlCol="0">
            <a:noAutofit/>
          </a:bodyPr>
          <a:lstStyle/>
          <a:p>
            <a:pPr marL="1294130" marR="12700" indent="-1282065">
              <a:lnSpc>
                <a:spcPct val="100000"/>
              </a:lnSpc>
            </a:pPr>
            <a:r>
              <a:rPr sz="2400" b="1" dirty="0" smtClean="0">
                <a:solidFill>
                  <a:srgbClr val="0E2C3E"/>
                </a:solidFill>
                <a:latin typeface="Calibri"/>
                <a:cs typeface="Calibri"/>
              </a:rPr>
              <a:t>VICERR</a:t>
            </a:r>
            <a:r>
              <a:rPr sz="2400" b="1" spc="-40" dirty="0" smtClean="0">
                <a:solidFill>
                  <a:srgbClr val="0E2C3E"/>
                </a:solidFill>
                <a:latin typeface="Calibri"/>
                <a:cs typeface="Calibri"/>
              </a:rPr>
              <a:t>E</a:t>
            </a:r>
            <a:r>
              <a:rPr sz="2400" b="1" spc="0" dirty="0" smtClean="0">
                <a:solidFill>
                  <a:srgbClr val="0E2C3E"/>
                </a:solidFill>
                <a:latin typeface="Calibri"/>
                <a:cs typeface="Calibri"/>
              </a:rPr>
              <a:t>C</a:t>
            </a:r>
            <a:r>
              <a:rPr sz="2400" b="1" spc="-70" dirty="0" smtClean="0">
                <a:solidFill>
                  <a:srgbClr val="0E2C3E"/>
                </a:solidFill>
                <a:latin typeface="Calibri"/>
                <a:cs typeface="Calibri"/>
              </a:rPr>
              <a:t>T</a:t>
            </a:r>
            <a:r>
              <a:rPr sz="2400" b="1" spc="0" dirty="0" smtClean="0">
                <a:solidFill>
                  <a:srgbClr val="0E2C3E"/>
                </a:solidFill>
                <a:latin typeface="Calibri"/>
                <a:cs typeface="Calibri"/>
              </a:rPr>
              <a:t>ORADO DE INV</a:t>
            </a:r>
            <a:r>
              <a:rPr sz="2400" b="1" spc="-25" dirty="0" smtClean="0">
                <a:solidFill>
                  <a:srgbClr val="0E2C3E"/>
                </a:solidFill>
                <a:latin typeface="Calibri"/>
                <a:cs typeface="Calibri"/>
              </a:rPr>
              <a:t>ES</a:t>
            </a:r>
            <a:r>
              <a:rPr sz="2400" b="1" spc="0" dirty="0" smtClean="0">
                <a:solidFill>
                  <a:srgbClr val="0E2C3E"/>
                </a:solidFill>
                <a:latin typeface="Calibri"/>
                <a:cs typeface="Calibri"/>
              </a:rPr>
              <a:t>TIG</a:t>
            </a:r>
            <a:r>
              <a:rPr sz="2400" b="1" spc="-35" dirty="0" smtClean="0">
                <a:solidFill>
                  <a:srgbClr val="0E2C3E"/>
                </a:solidFill>
                <a:latin typeface="Calibri"/>
                <a:cs typeface="Calibri"/>
              </a:rPr>
              <a:t>A</a:t>
            </a:r>
            <a:r>
              <a:rPr sz="2400" b="1" spc="0" dirty="0" smtClean="0">
                <a:solidFill>
                  <a:srgbClr val="0E2C3E"/>
                </a:solidFill>
                <a:latin typeface="Calibri"/>
                <a:cs typeface="Calibri"/>
              </a:rPr>
              <a:t>CIÓN</a:t>
            </a:r>
            <a:r>
              <a:rPr sz="2400" b="1" spc="-15" dirty="0" smtClean="0">
                <a:solidFill>
                  <a:srgbClr val="0E2C3E"/>
                </a:solidFill>
                <a:latin typeface="Calibri"/>
                <a:cs typeface="Calibri"/>
              </a:rPr>
              <a:t> </a:t>
            </a:r>
            <a:r>
              <a:rPr sz="2400" b="1" spc="0" dirty="0" smtClean="0">
                <a:solidFill>
                  <a:srgbClr val="0E2C3E"/>
                </a:solidFill>
                <a:latin typeface="Calibri"/>
                <a:cs typeface="Calibri"/>
              </a:rPr>
              <a:t>INN</a:t>
            </a:r>
            <a:r>
              <a:rPr sz="2400" b="1" spc="-40" dirty="0" smtClean="0">
                <a:solidFill>
                  <a:srgbClr val="0E2C3E"/>
                </a:solidFill>
                <a:latin typeface="Calibri"/>
                <a:cs typeface="Calibri"/>
              </a:rPr>
              <a:t>O</a:t>
            </a:r>
            <a:r>
              <a:rPr sz="2400" b="1" spc="-125" dirty="0" smtClean="0">
                <a:solidFill>
                  <a:srgbClr val="0E2C3E"/>
                </a:solidFill>
                <a:latin typeface="Calibri"/>
                <a:cs typeface="Calibri"/>
              </a:rPr>
              <a:t>V</a:t>
            </a:r>
            <a:r>
              <a:rPr sz="2400" b="1" spc="-35" dirty="0" smtClean="0">
                <a:solidFill>
                  <a:srgbClr val="0E2C3E"/>
                </a:solidFill>
                <a:latin typeface="Calibri"/>
                <a:cs typeface="Calibri"/>
              </a:rPr>
              <a:t>A</a:t>
            </a:r>
            <a:r>
              <a:rPr sz="2400" b="1" spc="0" dirty="0" smtClean="0">
                <a:solidFill>
                  <a:srgbClr val="0E2C3E"/>
                </a:solidFill>
                <a:latin typeface="Calibri"/>
                <a:cs typeface="Calibri"/>
              </a:rPr>
              <a:t>CIÓN</a:t>
            </a:r>
            <a:r>
              <a:rPr sz="2400" b="1" spc="-20" dirty="0" smtClean="0">
                <a:solidFill>
                  <a:srgbClr val="0E2C3E"/>
                </a:solidFill>
                <a:latin typeface="Calibri"/>
                <a:cs typeface="Calibri"/>
              </a:rPr>
              <a:t> </a:t>
            </a:r>
            <a:r>
              <a:rPr sz="2400" b="1" spc="0" dirty="0" smtClean="0">
                <a:solidFill>
                  <a:srgbClr val="0E2C3E"/>
                </a:solidFill>
                <a:latin typeface="Calibri"/>
                <a:cs typeface="Calibri"/>
              </a:rPr>
              <a:t>Y </a:t>
            </a:r>
            <a:r>
              <a:rPr sz="2400" b="1" spc="-5" dirty="0" smtClean="0">
                <a:solidFill>
                  <a:srgbClr val="0E2C3E"/>
                </a:solidFill>
                <a:latin typeface="Calibri"/>
                <a:cs typeface="Calibri"/>
              </a:rPr>
              <a:t>TRANSFERENCI</a:t>
            </a:r>
            <a:r>
              <a:rPr sz="2400" b="1" spc="0" dirty="0" smtClean="0">
                <a:solidFill>
                  <a:srgbClr val="0E2C3E"/>
                </a:solidFill>
                <a:latin typeface="Calibri"/>
                <a:cs typeface="Calibri"/>
              </a:rPr>
              <a:t>A</a:t>
            </a:r>
            <a:r>
              <a:rPr sz="2400" b="1" spc="-5" dirty="0" smtClean="0">
                <a:solidFill>
                  <a:srgbClr val="0E2C3E"/>
                </a:solidFill>
                <a:latin typeface="Calibri"/>
                <a:cs typeface="Calibri"/>
              </a:rPr>
              <a:t> D</a:t>
            </a:r>
            <a:r>
              <a:rPr sz="2400" b="1" spc="0" dirty="0" smtClean="0">
                <a:solidFill>
                  <a:srgbClr val="0E2C3E"/>
                </a:solidFill>
                <a:latin typeface="Calibri"/>
                <a:cs typeface="Calibri"/>
              </a:rPr>
              <a:t>E</a:t>
            </a:r>
            <a:r>
              <a:rPr sz="2400" b="1" spc="-5" dirty="0" smtClean="0">
                <a:solidFill>
                  <a:srgbClr val="0E2C3E"/>
                </a:solidFill>
                <a:latin typeface="Calibri"/>
                <a:cs typeface="Calibri"/>
              </a:rPr>
              <a:t> T</a:t>
            </a:r>
            <a:r>
              <a:rPr sz="2400" b="1" spc="-40" dirty="0" smtClean="0">
                <a:solidFill>
                  <a:srgbClr val="0E2C3E"/>
                </a:solidFill>
                <a:latin typeface="Calibri"/>
                <a:cs typeface="Calibri"/>
              </a:rPr>
              <a:t>E</a:t>
            </a:r>
            <a:r>
              <a:rPr sz="2400" b="1" spc="0" dirty="0" smtClean="0">
                <a:solidFill>
                  <a:srgbClr val="0E2C3E"/>
                </a:solidFill>
                <a:latin typeface="Calibri"/>
                <a:cs typeface="Calibri"/>
              </a:rPr>
              <a:t>C</a:t>
            </a:r>
            <a:r>
              <a:rPr sz="2400" b="1" spc="-5" dirty="0" smtClean="0">
                <a:solidFill>
                  <a:srgbClr val="0E2C3E"/>
                </a:solidFill>
                <a:latin typeface="Calibri"/>
                <a:cs typeface="Calibri"/>
              </a:rPr>
              <a:t>NO</a:t>
            </a:r>
            <a:r>
              <a:rPr sz="2400" b="1" spc="-45" dirty="0" smtClean="0">
                <a:solidFill>
                  <a:srgbClr val="0E2C3E"/>
                </a:solidFill>
                <a:latin typeface="Calibri"/>
                <a:cs typeface="Calibri"/>
              </a:rPr>
              <a:t>L</a:t>
            </a:r>
            <a:r>
              <a:rPr sz="2400" b="1" spc="0" dirty="0" smtClean="0">
                <a:solidFill>
                  <a:srgbClr val="0E2C3E"/>
                </a:solidFill>
                <a:latin typeface="Calibri"/>
                <a:cs typeface="Calibri"/>
              </a:rPr>
              <a:t>O</a:t>
            </a:r>
            <a:r>
              <a:rPr sz="2400" b="1" spc="-5" dirty="0" smtClean="0">
                <a:solidFill>
                  <a:srgbClr val="0E2C3E"/>
                </a:solidFill>
                <a:latin typeface="Calibri"/>
                <a:cs typeface="Calibri"/>
              </a:rPr>
              <a:t>GÍA</a:t>
            </a:r>
            <a:endParaRPr sz="2400" dirty="0">
              <a:latin typeface="Calibri"/>
              <a:cs typeface="Calibri"/>
            </a:endParaRPr>
          </a:p>
        </p:txBody>
      </p:sp>
      <p:sp>
        <p:nvSpPr>
          <p:cNvPr id="11" name="object 11"/>
          <p:cNvSpPr txBox="1">
            <a:spLocks noGrp="1"/>
          </p:cNvSpPr>
          <p:nvPr>
            <p:ph type="body" idx="1"/>
          </p:nvPr>
        </p:nvSpPr>
        <p:spPr>
          <a:prstGeom prst="rect">
            <a:avLst/>
          </a:prstGeom>
        </p:spPr>
        <p:txBody>
          <a:bodyPr vert="horz" wrap="square" lIns="0" tIns="0" rIns="0" bIns="0" rtlCol="0">
            <a:noAutofit/>
          </a:bodyPr>
          <a:lstStyle/>
          <a:p>
            <a:pPr marL="12700" marR="12700" indent="0" algn="ctr">
              <a:lnSpc>
                <a:spcPct val="100000"/>
              </a:lnSpc>
              <a:buNone/>
            </a:pPr>
            <a:r>
              <a:rPr sz="2000" b="1" spc="-195" dirty="0" smtClean="0">
                <a:solidFill>
                  <a:srgbClr val="274221"/>
                </a:solidFill>
                <a:latin typeface="Calibri"/>
                <a:cs typeface="Calibri"/>
              </a:rPr>
              <a:t>“</a:t>
            </a:r>
            <a:r>
              <a:rPr lang="es-EC" sz="2000" b="1" spc="-5" dirty="0">
                <a:solidFill>
                  <a:srgbClr val="0E2C3E"/>
                </a:solidFill>
                <a:cs typeface="Calibri"/>
              </a:rPr>
              <a:t>DISEÑO Y MANUFACTURA DE CARENADOS </a:t>
            </a:r>
            <a:r>
              <a:rPr lang="es-EC" sz="2000" b="1" spc="-5" dirty="0" smtClean="0">
                <a:solidFill>
                  <a:srgbClr val="0E2C3E"/>
                </a:solidFill>
                <a:cs typeface="Calibri"/>
              </a:rPr>
              <a:t>(FAIRINGS) </a:t>
            </a:r>
            <a:r>
              <a:rPr lang="es-EC" sz="2000" b="1" spc="-5" dirty="0">
                <a:solidFill>
                  <a:srgbClr val="0E2C3E"/>
                </a:solidFill>
                <a:cs typeface="Calibri"/>
              </a:rPr>
              <a:t>APLICABLES A LOS TRENES DE ATERRIZAJE DEL AVIÓN DIAMOND DA-20 DE LA FUERZA AÉREA </a:t>
            </a:r>
            <a:r>
              <a:rPr lang="es-EC" sz="2000" b="1" spc="-5" dirty="0" smtClean="0">
                <a:solidFill>
                  <a:srgbClr val="0E2C3E"/>
                </a:solidFill>
                <a:cs typeface="Calibri"/>
              </a:rPr>
              <a:t>ECUATORIANA</a:t>
            </a:r>
            <a:r>
              <a:rPr sz="2000" b="1" spc="-175" dirty="0" smtClean="0">
                <a:solidFill>
                  <a:srgbClr val="274221"/>
                </a:solidFill>
                <a:latin typeface="Calibri"/>
                <a:cs typeface="Calibri"/>
              </a:rPr>
              <a:t>”</a:t>
            </a:r>
            <a:endParaRPr sz="2000" dirty="0">
              <a:latin typeface="Calibri"/>
              <a:cs typeface="Calibri"/>
            </a:endParaRPr>
          </a:p>
          <a:p>
            <a:pPr>
              <a:lnSpc>
                <a:spcPts val="600"/>
              </a:lnSpc>
              <a:spcBef>
                <a:spcPts val="27"/>
              </a:spcBef>
            </a:pPr>
            <a:endParaRPr sz="600" dirty="0"/>
          </a:p>
          <a:p>
            <a:pPr marL="0" indent="0">
              <a:lnSpc>
                <a:spcPts val="1000"/>
              </a:lnSpc>
              <a:buNone/>
            </a:pPr>
            <a:endParaRPr sz="600" dirty="0"/>
          </a:p>
          <a:p>
            <a:pPr marL="786129" marR="571500" indent="0" algn="ctr">
              <a:lnSpc>
                <a:spcPct val="100000"/>
              </a:lnSpc>
              <a:buNone/>
            </a:pPr>
            <a:r>
              <a:rPr sz="1800" dirty="0" smtClean="0">
                <a:latin typeface="Calibri"/>
                <a:cs typeface="Calibri"/>
              </a:rPr>
              <a:t>T</a:t>
            </a:r>
            <a:r>
              <a:rPr sz="1800" spc="-25" dirty="0" smtClean="0">
                <a:latin typeface="Calibri"/>
                <a:cs typeface="Calibri"/>
              </a:rPr>
              <a:t>E</a:t>
            </a:r>
            <a:r>
              <a:rPr sz="1800" spc="0" dirty="0" smtClean="0">
                <a:latin typeface="Calibri"/>
                <a:cs typeface="Calibri"/>
              </a:rPr>
              <a:t>SIS PREVIA</a:t>
            </a:r>
            <a:r>
              <a:rPr sz="1800" spc="-15" dirty="0" smtClean="0">
                <a:latin typeface="Calibri"/>
                <a:cs typeface="Calibri"/>
              </a:rPr>
              <a:t> </a:t>
            </a:r>
            <a:r>
              <a:rPr sz="1800" spc="0" dirty="0" smtClean="0">
                <a:latin typeface="Calibri"/>
                <a:cs typeface="Calibri"/>
              </a:rPr>
              <a:t>A LA O</a:t>
            </a:r>
            <a:r>
              <a:rPr sz="1800" spc="-45" dirty="0" smtClean="0">
                <a:latin typeface="Calibri"/>
                <a:cs typeface="Calibri"/>
              </a:rPr>
              <a:t>B</a:t>
            </a:r>
            <a:r>
              <a:rPr sz="1800" spc="-5" dirty="0" smtClean="0">
                <a:latin typeface="Calibri"/>
                <a:cs typeface="Calibri"/>
              </a:rPr>
              <a:t>T</a:t>
            </a:r>
            <a:r>
              <a:rPr sz="1800" spc="0" dirty="0" smtClean="0">
                <a:latin typeface="Calibri"/>
                <a:cs typeface="Calibri"/>
              </a:rPr>
              <a:t>ENCIÓN</a:t>
            </a:r>
            <a:r>
              <a:rPr sz="1800" spc="-15" dirty="0" smtClean="0">
                <a:latin typeface="Calibri"/>
                <a:cs typeface="Calibri"/>
              </a:rPr>
              <a:t> </a:t>
            </a:r>
            <a:r>
              <a:rPr sz="1800" spc="0" dirty="0" smtClean="0">
                <a:latin typeface="Calibri"/>
                <a:cs typeface="Calibri"/>
              </a:rPr>
              <a:t>DEL</a:t>
            </a:r>
            <a:r>
              <a:rPr sz="1800" spc="10" dirty="0" smtClean="0">
                <a:latin typeface="Calibri"/>
                <a:cs typeface="Calibri"/>
              </a:rPr>
              <a:t> </a:t>
            </a:r>
            <a:r>
              <a:rPr sz="1800" spc="-5" dirty="0" smtClean="0">
                <a:latin typeface="Calibri"/>
                <a:cs typeface="Calibri"/>
              </a:rPr>
              <a:t>T</a:t>
            </a:r>
            <a:r>
              <a:rPr sz="1800" spc="0" dirty="0" smtClean="0">
                <a:latin typeface="Calibri"/>
                <a:cs typeface="Calibri"/>
              </a:rPr>
              <a:t>ÍTU</a:t>
            </a:r>
            <a:r>
              <a:rPr sz="1800" spc="-45" dirty="0" smtClean="0">
                <a:latin typeface="Calibri"/>
                <a:cs typeface="Calibri"/>
              </a:rPr>
              <a:t>L</a:t>
            </a:r>
            <a:r>
              <a:rPr sz="1800" spc="0" dirty="0" smtClean="0">
                <a:latin typeface="Calibri"/>
                <a:cs typeface="Calibri"/>
              </a:rPr>
              <a:t>O DE M</a:t>
            </a:r>
            <a:r>
              <a:rPr sz="1800" spc="-10" dirty="0" smtClean="0">
                <a:latin typeface="Calibri"/>
                <a:cs typeface="Calibri"/>
              </a:rPr>
              <a:t>A</a:t>
            </a:r>
            <a:r>
              <a:rPr sz="1800" spc="-5" dirty="0" smtClean="0">
                <a:latin typeface="Calibri"/>
                <a:cs typeface="Calibri"/>
              </a:rPr>
              <a:t>G</a:t>
            </a:r>
            <a:r>
              <a:rPr sz="1800" spc="0" dirty="0" smtClean="0">
                <a:latin typeface="Calibri"/>
                <a:cs typeface="Calibri"/>
              </a:rPr>
              <a:t>I</a:t>
            </a:r>
            <a:r>
              <a:rPr sz="1800" spc="-15" dirty="0" smtClean="0">
                <a:latin typeface="Calibri"/>
                <a:cs typeface="Calibri"/>
              </a:rPr>
              <a:t>S</a:t>
            </a:r>
            <a:r>
              <a:rPr sz="1800" spc="0" dirty="0" smtClean="0">
                <a:latin typeface="Calibri"/>
                <a:cs typeface="Calibri"/>
              </a:rPr>
              <a:t>TER EN MANU</a:t>
            </a:r>
            <a:r>
              <a:rPr sz="1800" spc="-105" dirty="0" smtClean="0">
                <a:latin typeface="Calibri"/>
                <a:cs typeface="Calibri"/>
              </a:rPr>
              <a:t>F</a:t>
            </a:r>
            <a:r>
              <a:rPr sz="1800" spc="-20" dirty="0" smtClean="0">
                <a:latin typeface="Calibri"/>
                <a:cs typeface="Calibri"/>
              </a:rPr>
              <a:t>A</a:t>
            </a:r>
            <a:r>
              <a:rPr sz="1800" spc="10" dirty="0" smtClean="0">
                <a:latin typeface="Calibri"/>
                <a:cs typeface="Calibri"/>
              </a:rPr>
              <a:t>C</a:t>
            </a:r>
            <a:r>
              <a:rPr sz="1800" spc="-5" dirty="0" smtClean="0">
                <a:latin typeface="Calibri"/>
                <a:cs typeface="Calibri"/>
              </a:rPr>
              <a:t>T</a:t>
            </a:r>
            <a:r>
              <a:rPr sz="1800" spc="-10" dirty="0" smtClean="0">
                <a:latin typeface="Calibri"/>
                <a:cs typeface="Calibri"/>
              </a:rPr>
              <a:t>U</a:t>
            </a:r>
            <a:r>
              <a:rPr sz="1800" spc="0" dirty="0" smtClean="0">
                <a:latin typeface="Calibri"/>
                <a:cs typeface="Calibri"/>
              </a:rPr>
              <a:t>RA Y</a:t>
            </a:r>
            <a:r>
              <a:rPr sz="1800" spc="-15" dirty="0" smtClean="0">
                <a:latin typeface="Calibri"/>
                <a:cs typeface="Calibri"/>
              </a:rPr>
              <a:t> </a:t>
            </a:r>
            <a:r>
              <a:rPr sz="1800" spc="0" dirty="0" smtClean="0">
                <a:latin typeface="Calibri"/>
                <a:cs typeface="Calibri"/>
              </a:rPr>
              <a:t>DISEÑO</a:t>
            </a:r>
            <a:r>
              <a:rPr sz="1800" spc="-15" dirty="0" smtClean="0">
                <a:latin typeface="Calibri"/>
                <a:cs typeface="Calibri"/>
              </a:rPr>
              <a:t> </a:t>
            </a:r>
            <a:r>
              <a:rPr sz="1800" spc="0" dirty="0" smtClean="0">
                <a:latin typeface="Calibri"/>
                <a:cs typeface="Calibri"/>
              </a:rPr>
              <a:t>ASI</a:t>
            </a:r>
            <a:r>
              <a:rPr sz="1800" spc="-15" dirty="0" smtClean="0">
                <a:latin typeface="Calibri"/>
                <a:cs typeface="Calibri"/>
              </a:rPr>
              <a:t>S</a:t>
            </a:r>
            <a:r>
              <a:rPr sz="1800" spc="0" dirty="0" smtClean="0">
                <a:latin typeface="Calibri"/>
                <a:cs typeface="Calibri"/>
              </a:rPr>
              <a:t>TIDOS</a:t>
            </a:r>
            <a:r>
              <a:rPr sz="1800" spc="-15" dirty="0" smtClean="0">
                <a:latin typeface="Calibri"/>
                <a:cs typeface="Calibri"/>
              </a:rPr>
              <a:t> </a:t>
            </a:r>
            <a:r>
              <a:rPr sz="1800" spc="0" dirty="0" smtClean="0">
                <a:latin typeface="Calibri"/>
                <a:cs typeface="Calibri"/>
              </a:rPr>
              <a:t>POR</a:t>
            </a:r>
            <a:r>
              <a:rPr sz="1800" spc="-15" dirty="0" smtClean="0">
                <a:latin typeface="Calibri"/>
                <a:cs typeface="Calibri"/>
              </a:rPr>
              <a:t> </a:t>
            </a:r>
            <a:r>
              <a:rPr sz="1800" spc="-20" dirty="0" smtClean="0">
                <a:latin typeface="Calibri"/>
                <a:cs typeface="Calibri"/>
              </a:rPr>
              <a:t>C</a:t>
            </a:r>
            <a:r>
              <a:rPr sz="1800" spc="0" dirty="0" smtClean="0">
                <a:latin typeface="Calibri"/>
                <a:cs typeface="Calibri"/>
              </a:rPr>
              <a:t>OMPU</a:t>
            </a:r>
            <a:r>
              <a:rPr sz="1800" spc="-140" dirty="0" smtClean="0">
                <a:latin typeface="Calibri"/>
                <a:cs typeface="Calibri"/>
              </a:rPr>
              <a:t>T</a:t>
            </a:r>
            <a:r>
              <a:rPr sz="1800" spc="0" dirty="0" smtClean="0">
                <a:latin typeface="Calibri"/>
                <a:cs typeface="Calibri"/>
              </a:rPr>
              <a:t>ADOR</a:t>
            </a:r>
            <a:endParaRPr sz="1800" dirty="0">
              <a:latin typeface="Calibri"/>
              <a:cs typeface="Calibri"/>
            </a:endParaRPr>
          </a:p>
          <a:p>
            <a:pPr>
              <a:lnSpc>
                <a:spcPts val="1000"/>
              </a:lnSpc>
            </a:pPr>
            <a:endParaRPr sz="1000" dirty="0"/>
          </a:p>
          <a:p>
            <a:pPr>
              <a:lnSpc>
                <a:spcPts val="1400"/>
              </a:lnSpc>
              <a:spcBef>
                <a:spcPts val="97"/>
              </a:spcBef>
            </a:pPr>
            <a:endParaRPr sz="1400" dirty="0"/>
          </a:p>
          <a:p>
            <a:pPr marL="0" marR="53975" indent="0" algn="ctr">
              <a:lnSpc>
                <a:spcPct val="100000"/>
              </a:lnSpc>
              <a:buNone/>
              <a:tabLst>
                <a:tab pos="913765" algn="l"/>
              </a:tabLst>
            </a:pPr>
            <a:r>
              <a:rPr sz="1600" b="1" spc="-30" dirty="0" smtClean="0">
                <a:latin typeface="Calibri"/>
                <a:cs typeface="Calibri"/>
              </a:rPr>
              <a:t>A</a:t>
            </a:r>
            <a:r>
              <a:rPr sz="1600" b="1" spc="-5" dirty="0" smtClean="0">
                <a:latin typeface="Calibri"/>
                <a:cs typeface="Calibri"/>
              </a:rPr>
              <a:t>U</a:t>
            </a:r>
            <a:r>
              <a:rPr sz="1600" b="1" spc="-45" dirty="0" smtClean="0">
                <a:latin typeface="Calibri"/>
                <a:cs typeface="Calibri"/>
              </a:rPr>
              <a:t>T</a:t>
            </a:r>
            <a:r>
              <a:rPr sz="1600" b="1" spc="0" dirty="0" smtClean="0">
                <a:latin typeface="Calibri"/>
                <a:cs typeface="Calibri"/>
              </a:rPr>
              <a:t>O</a:t>
            </a:r>
            <a:r>
              <a:rPr sz="1600" b="1" spc="-5" dirty="0" smtClean="0">
                <a:latin typeface="Calibri"/>
                <a:cs typeface="Calibri"/>
              </a:rPr>
              <a:t>R</a:t>
            </a:r>
            <a:r>
              <a:rPr sz="1600" b="1" spc="0" dirty="0" smtClean="0">
                <a:latin typeface="Calibri"/>
                <a:cs typeface="Calibri"/>
              </a:rPr>
              <a:t>:	</a:t>
            </a:r>
            <a:r>
              <a:rPr sz="1600" spc="-5" dirty="0" smtClean="0">
                <a:latin typeface="Calibri"/>
                <a:cs typeface="Calibri"/>
              </a:rPr>
              <a:t>ING</a:t>
            </a:r>
            <a:r>
              <a:rPr sz="1600" spc="0" dirty="0" smtClean="0">
                <a:latin typeface="Calibri"/>
                <a:cs typeface="Calibri"/>
              </a:rPr>
              <a:t>.</a:t>
            </a:r>
            <a:r>
              <a:rPr sz="1600" spc="-5" dirty="0" smtClean="0">
                <a:latin typeface="Calibri"/>
                <a:cs typeface="Calibri"/>
              </a:rPr>
              <a:t> </a:t>
            </a:r>
            <a:r>
              <a:rPr lang="es-MX" sz="1600" spc="-20" dirty="0" smtClean="0">
                <a:latin typeface="Calibri"/>
                <a:cs typeface="Calibri"/>
              </a:rPr>
              <a:t>BRAZALEZ REINOSO JUAN PABLO</a:t>
            </a:r>
            <a:endParaRPr sz="1600" dirty="0">
              <a:latin typeface="Calibri"/>
              <a:cs typeface="Calibri"/>
            </a:endParaRPr>
          </a:p>
          <a:p>
            <a:pPr>
              <a:lnSpc>
                <a:spcPts val="1000"/>
              </a:lnSpc>
            </a:pPr>
            <a:endParaRPr sz="1000" dirty="0"/>
          </a:p>
          <a:p>
            <a:pPr marL="0" marR="70485" indent="0" algn="ctr">
              <a:lnSpc>
                <a:spcPct val="100000"/>
              </a:lnSpc>
              <a:buNone/>
            </a:pPr>
            <a:r>
              <a:rPr sz="1600" b="1" dirty="0" smtClean="0">
                <a:latin typeface="Calibri"/>
                <a:cs typeface="Calibri"/>
              </a:rPr>
              <a:t>DIR</a:t>
            </a:r>
            <a:r>
              <a:rPr sz="1600" b="1" spc="-30" dirty="0" smtClean="0">
                <a:latin typeface="Calibri"/>
                <a:cs typeface="Calibri"/>
              </a:rPr>
              <a:t>E</a:t>
            </a:r>
            <a:r>
              <a:rPr sz="1600" b="1" spc="0" dirty="0" smtClean="0">
                <a:latin typeface="Calibri"/>
                <a:cs typeface="Calibri"/>
              </a:rPr>
              <a:t>C</a:t>
            </a:r>
            <a:r>
              <a:rPr sz="1600" b="1" spc="-45" dirty="0" smtClean="0">
                <a:latin typeface="Calibri"/>
                <a:cs typeface="Calibri"/>
              </a:rPr>
              <a:t>T</a:t>
            </a:r>
            <a:r>
              <a:rPr sz="1600" b="1" spc="0" dirty="0" smtClean="0">
                <a:latin typeface="Calibri"/>
                <a:cs typeface="Calibri"/>
              </a:rPr>
              <a:t>OR: </a:t>
            </a:r>
            <a:r>
              <a:rPr sz="1600" spc="-5" dirty="0" smtClean="0">
                <a:latin typeface="Calibri"/>
                <a:cs typeface="Calibri"/>
              </a:rPr>
              <a:t>MSC</a:t>
            </a:r>
            <a:r>
              <a:rPr sz="1600" spc="0" dirty="0" smtClean="0">
                <a:latin typeface="Calibri"/>
                <a:cs typeface="Calibri"/>
              </a:rPr>
              <a:t>.</a:t>
            </a:r>
            <a:r>
              <a:rPr sz="1600" spc="-15" dirty="0" smtClean="0">
                <a:latin typeface="Calibri"/>
                <a:cs typeface="Calibri"/>
              </a:rPr>
              <a:t> </a:t>
            </a:r>
            <a:r>
              <a:rPr lang="es-MX" sz="1600" spc="-5" dirty="0" smtClean="0">
                <a:latin typeface="Calibri"/>
                <a:cs typeface="Calibri"/>
              </a:rPr>
              <a:t>ACUÑA COELLO FAUSTO VINICIO</a:t>
            </a:r>
            <a:endParaRPr sz="1600" dirty="0">
              <a:latin typeface="Calibri"/>
              <a:cs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
          <p:cNvSpPr/>
          <p:nvPr/>
        </p:nvSpPr>
        <p:spPr>
          <a:xfrm>
            <a:off x="457200" y="1165860"/>
            <a:ext cx="9144000" cy="1856994"/>
          </a:xfrm>
          <a:prstGeom prst="rect">
            <a:avLst/>
          </a:prstGeom>
          <a:blipFill>
            <a:blip r:embed="rId2" cstate="print"/>
            <a:stretch>
              <a:fillRect/>
            </a:stretch>
          </a:blipFill>
        </p:spPr>
        <p:txBody>
          <a:bodyPr wrap="square" lIns="0" tIns="0" rIns="0" bIns="0" rtlCol="0">
            <a:noAutofit/>
          </a:bodyPr>
          <a:lstStyle/>
          <a:p>
            <a:endParaRPr dirty="0"/>
          </a:p>
        </p:txBody>
      </p:sp>
      <p:sp>
        <p:nvSpPr>
          <p:cNvPr id="3" name="Marcador de texto 2"/>
          <p:cNvSpPr>
            <a:spLocks noGrp="1"/>
          </p:cNvSpPr>
          <p:nvPr>
            <p:ph type="body" idx="1"/>
          </p:nvPr>
        </p:nvSpPr>
        <p:spPr>
          <a:xfrm>
            <a:off x="563577" y="1612000"/>
            <a:ext cx="8648701" cy="4648200"/>
          </a:xfrm>
        </p:spPr>
        <p:txBody>
          <a:bodyPr/>
          <a:lstStyle/>
          <a:p>
            <a:pPr marL="457200" lvl="1" indent="0" algn="just">
              <a:buNone/>
            </a:pPr>
            <a:r>
              <a:rPr lang="es-EC" sz="2000" b="1" dirty="0" smtClean="0"/>
              <a:t>MATERIALES COMPUESTOS PARA FABRICACIÓN DE PARTES Y PIEZAS AERONÁUTICAS</a:t>
            </a:r>
          </a:p>
          <a:p>
            <a:pPr marL="457200" lvl="1" indent="0" algn="just">
              <a:buNone/>
            </a:pPr>
            <a:endParaRPr lang="es-EC" sz="2000" b="1" dirty="0"/>
          </a:p>
          <a:p>
            <a:pPr marL="457200" lvl="1" indent="0" algn="just">
              <a:buNone/>
            </a:pPr>
            <a:r>
              <a:rPr lang="es-EC" sz="1800" dirty="0" smtClean="0"/>
              <a:t>Actualmente el 50% de componentes de la aeronave se manufacturan con materiales compuestos, lo que ha permitido a empresas fabricantes como Boeing, Dassault, Embraer, Airbus, entre otras, y con ello optimizar el performance o rendimiento de las aeronaves.</a:t>
            </a:r>
          </a:p>
          <a:p>
            <a:pPr marL="457200" lvl="1" indent="0" algn="just">
              <a:buNone/>
            </a:pPr>
            <a:endParaRPr lang="es-EC" sz="2000" b="1" dirty="0"/>
          </a:p>
          <a:p>
            <a:pPr marL="457200" lvl="1" indent="0" algn="just">
              <a:buNone/>
            </a:pPr>
            <a:endParaRPr lang="es-EC" sz="1100" dirty="0" smtClean="0"/>
          </a:p>
        </p:txBody>
      </p:sp>
      <p:sp>
        <p:nvSpPr>
          <p:cNvPr id="5" name="object 18"/>
          <p:cNvSpPr/>
          <p:nvPr/>
        </p:nvSpPr>
        <p:spPr>
          <a:xfrm>
            <a:off x="508254" y="516636"/>
            <a:ext cx="2433827" cy="706373"/>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19"/>
          <p:cNvSpPr/>
          <p:nvPr/>
        </p:nvSpPr>
        <p:spPr>
          <a:xfrm>
            <a:off x="457200" y="6404609"/>
            <a:ext cx="9143999" cy="910589"/>
          </a:xfrm>
          <a:prstGeom prst="rect">
            <a:avLst/>
          </a:prstGeom>
          <a:blipFill>
            <a:blip r:embed="rId4" cstate="print"/>
            <a:stretch>
              <a:fillRect/>
            </a:stretch>
          </a:blipFill>
        </p:spPr>
        <p:txBody>
          <a:bodyPr wrap="square" lIns="0" tIns="0" rIns="0" bIns="0" rtlCol="0">
            <a:noAutofit/>
          </a:bodyPr>
          <a:lstStyle/>
          <a:p>
            <a:endParaRPr dirty="0"/>
          </a:p>
        </p:txBody>
      </p:sp>
      <p:sp>
        <p:nvSpPr>
          <p:cNvPr id="8" name="Rectángulo 7"/>
          <p:cNvSpPr/>
          <p:nvPr/>
        </p:nvSpPr>
        <p:spPr>
          <a:xfrm>
            <a:off x="5904597" y="6721424"/>
            <a:ext cx="3279616" cy="380938"/>
          </a:xfrm>
          <a:prstGeom prst="rect">
            <a:avLst/>
          </a:prstGeom>
        </p:spPr>
        <p:txBody>
          <a:bodyPr wrap="none">
            <a:spAutoFit/>
          </a:bodyPr>
          <a:lstStyle/>
          <a:p>
            <a:pPr marL="685800" algn="just">
              <a:lnSpc>
                <a:spcPct val="150000"/>
              </a:lnSpc>
              <a:spcBef>
                <a:spcPts val="2400"/>
              </a:spcBef>
              <a:spcAft>
                <a:spcPts val="2400"/>
              </a:spcAft>
            </a:pPr>
            <a:r>
              <a:rPr lang="es-EC" sz="14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Fuente: (Boeing Company, 2016)</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5"/>
          <a:stretch>
            <a:fillRect/>
          </a:stretch>
        </p:blipFill>
        <p:spPr>
          <a:xfrm>
            <a:off x="4887927" y="3339669"/>
            <a:ext cx="5106005" cy="3042226"/>
          </a:xfrm>
          <a:prstGeom prst="rect">
            <a:avLst/>
          </a:prstGeom>
        </p:spPr>
      </p:pic>
      <p:pic>
        <p:nvPicPr>
          <p:cNvPr id="9" name="Imagen 8"/>
          <p:cNvPicPr/>
          <p:nvPr/>
        </p:nvPicPr>
        <p:blipFill rotWithShape="1">
          <a:blip r:embed="rId6"/>
          <a:srcRect l="40114" t="53553" r="23055" b="21320"/>
          <a:stretch/>
        </p:blipFill>
        <p:spPr bwMode="auto">
          <a:xfrm>
            <a:off x="563577" y="4038600"/>
            <a:ext cx="4337578" cy="18846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4701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
          <p:cNvSpPr/>
          <p:nvPr/>
        </p:nvSpPr>
        <p:spPr>
          <a:xfrm>
            <a:off x="457200" y="1295400"/>
            <a:ext cx="9144000" cy="1856994"/>
          </a:xfrm>
          <a:prstGeom prst="rect">
            <a:avLst/>
          </a:prstGeom>
          <a:blipFill>
            <a:blip r:embed="rId3" cstate="print"/>
            <a:stretch>
              <a:fillRect/>
            </a:stretch>
          </a:blipFill>
        </p:spPr>
        <p:txBody>
          <a:bodyPr wrap="square" lIns="0" tIns="0" rIns="0" bIns="0" rtlCol="0">
            <a:noAutofit/>
          </a:bodyPr>
          <a:lstStyle/>
          <a:p>
            <a:pPr marL="412750" lvl="1">
              <a:lnSpc>
                <a:spcPct val="100000"/>
              </a:lnSpc>
              <a:spcBef>
                <a:spcPts val="480"/>
              </a:spcBef>
              <a:tabLst>
                <a:tab pos="869315" algn="l"/>
              </a:tabLst>
            </a:pPr>
            <a:r>
              <a:rPr lang="es-EC" b="1" spc="-10" dirty="0" smtClean="0">
                <a:cs typeface="Calibri"/>
              </a:rPr>
              <a:t>PARÁMETROS DE DISEÑO Y MODELADO DE LOS CARENADOS</a:t>
            </a:r>
          </a:p>
        </p:txBody>
      </p:sp>
      <p:sp>
        <p:nvSpPr>
          <p:cNvPr id="3" name="Marcador de texto 2"/>
          <p:cNvSpPr>
            <a:spLocks noGrp="1"/>
          </p:cNvSpPr>
          <p:nvPr>
            <p:ph type="body" idx="1"/>
          </p:nvPr>
        </p:nvSpPr>
        <p:spPr>
          <a:xfrm>
            <a:off x="563577" y="1612000"/>
            <a:ext cx="8648701" cy="4648200"/>
          </a:xfrm>
        </p:spPr>
        <p:txBody>
          <a:bodyPr/>
          <a:lstStyle/>
          <a:p>
            <a:pPr marL="457200" lvl="1" indent="0" algn="just">
              <a:buNone/>
            </a:pPr>
            <a:endParaRPr lang="es-EC" sz="2000" b="1" dirty="0"/>
          </a:p>
          <a:p>
            <a:pPr marL="457200" lvl="1" indent="0" algn="just">
              <a:buNone/>
            </a:pPr>
            <a:endParaRPr lang="es-EC" sz="1100" dirty="0" smtClean="0"/>
          </a:p>
        </p:txBody>
      </p:sp>
      <p:sp>
        <p:nvSpPr>
          <p:cNvPr id="5" name="object 18"/>
          <p:cNvSpPr/>
          <p:nvPr/>
        </p:nvSpPr>
        <p:spPr>
          <a:xfrm>
            <a:off x="508254" y="516636"/>
            <a:ext cx="2433827" cy="706373"/>
          </a:xfrm>
          <a:prstGeom prst="rect">
            <a:avLst/>
          </a:prstGeom>
          <a:blipFill>
            <a:blip r:embed="rId4" cstate="print"/>
            <a:stretch>
              <a:fillRect/>
            </a:stretch>
          </a:blipFill>
        </p:spPr>
        <p:txBody>
          <a:bodyPr wrap="square" lIns="0" tIns="0" rIns="0" bIns="0" rtlCol="0">
            <a:noAutofit/>
          </a:bodyPr>
          <a:lstStyle/>
          <a:p>
            <a:endParaRPr dirty="0"/>
          </a:p>
        </p:txBody>
      </p:sp>
      <p:sp>
        <p:nvSpPr>
          <p:cNvPr id="6" name="object 19"/>
          <p:cNvSpPr/>
          <p:nvPr/>
        </p:nvSpPr>
        <p:spPr>
          <a:xfrm>
            <a:off x="457200" y="6404609"/>
            <a:ext cx="9143999" cy="910589"/>
          </a:xfrm>
          <a:prstGeom prst="rect">
            <a:avLst/>
          </a:prstGeom>
          <a:blipFill>
            <a:blip r:embed="rId5" cstate="print"/>
            <a:stretch>
              <a:fillRect/>
            </a:stretch>
          </a:blipFill>
        </p:spPr>
        <p:txBody>
          <a:bodyPr wrap="square" lIns="0" tIns="0" rIns="0" bIns="0" rtlCol="0">
            <a:noAutofit/>
          </a:bodyPr>
          <a:lstStyle/>
          <a:p>
            <a:endParaRPr dirty="0"/>
          </a:p>
        </p:txBody>
      </p:sp>
      <p:graphicFrame>
        <p:nvGraphicFramePr>
          <p:cNvPr id="2" name="Tabla 1"/>
          <p:cNvGraphicFramePr>
            <a:graphicFrameLocks noGrp="1"/>
          </p:cNvGraphicFramePr>
          <p:nvPr>
            <p:extLst>
              <p:ext uri="{D42A27DB-BD31-4B8C-83A1-F6EECF244321}">
                <p14:modId xmlns:p14="http://schemas.microsoft.com/office/powerpoint/2010/main" val="55088710"/>
              </p:ext>
            </p:extLst>
          </p:nvPr>
        </p:nvGraphicFramePr>
        <p:xfrm>
          <a:off x="1600200" y="1734268"/>
          <a:ext cx="7162800" cy="2734056"/>
        </p:xfrm>
        <a:graphic>
          <a:graphicData uri="http://schemas.openxmlformats.org/drawingml/2006/table">
            <a:tbl>
              <a:tblPr firstRow="1" firstCol="1" bandRow="1">
                <a:tableStyleId>{0660B408-B3CF-4A94-85FC-2B1E0A45F4A2}</a:tableStyleId>
              </a:tblPr>
              <a:tblGrid>
                <a:gridCol w="3058274"/>
                <a:gridCol w="4104526"/>
              </a:tblGrid>
              <a:tr h="0">
                <a:tc>
                  <a:txBody>
                    <a:bodyPr/>
                    <a:lstStyle/>
                    <a:p>
                      <a:pPr marL="457200" algn="ctr">
                        <a:lnSpc>
                          <a:spcPct val="115000"/>
                        </a:lnSpc>
                        <a:spcAft>
                          <a:spcPts val="0"/>
                        </a:spcAft>
                      </a:pPr>
                      <a:r>
                        <a:rPr lang="es-EC" sz="1200" dirty="0" smtClean="0">
                          <a:effectLst/>
                        </a:rPr>
                        <a:t>PARÁMETRO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EC" sz="1200" dirty="0">
                          <a:effectLst/>
                        </a:rPr>
                        <a:t>JUSTIFICACIÓN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457200" algn="ctr">
                        <a:lnSpc>
                          <a:spcPct val="115000"/>
                        </a:lnSpc>
                        <a:spcAft>
                          <a:spcPts val="0"/>
                        </a:spcAft>
                      </a:pPr>
                      <a:r>
                        <a:rPr lang="es-EC" sz="1200" dirty="0">
                          <a:effectLst/>
                        </a:rPr>
                        <a:t>Selección del perfil alar Airfoil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EC" sz="1200" dirty="0">
                          <a:effectLst/>
                        </a:rPr>
                        <a:t>NACA 23012, perfil para bajas velocidades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457200" algn="ctr">
                        <a:lnSpc>
                          <a:spcPct val="115000"/>
                        </a:lnSpc>
                        <a:spcAft>
                          <a:spcPts val="0"/>
                        </a:spcAft>
                      </a:pPr>
                      <a:r>
                        <a:rPr lang="es-EC" sz="1200" dirty="0">
                          <a:effectLst/>
                        </a:rPr>
                        <a:t>Relación de exposición / Aspect Ratio (AR)</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EC" sz="1200" dirty="0">
                          <a:effectLst/>
                        </a:rPr>
                        <a:t>Relación ancho / cuerda (Vista superior), para este tipo de carenado será menor que uno.  (140/700 = 0.2)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457200" algn="ctr">
                        <a:lnSpc>
                          <a:spcPct val="115000"/>
                        </a:lnSpc>
                        <a:spcAft>
                          <a:spcPts val="0"/>
                        </a:spcAft>
                      </a:pPr>
                      <a:r>
                        <a:rPr lang="es-EC" sz="1200" dirty="0">
                          <a:effectLst/>
                        </a:rPr>
                        <a:t>Extensión / Sweep (Ʌ)</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EC" sz="1200" dirty="0">
                          <a:effectLst/>
                        </a:rPr>
                        <a:t>No aplica en este tipo de carenado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457200" algn="ctr">
                        <a:lnSpc>
                          <a:spcPct val="115000"/>
                        </a:lnSpc>
                        <a:spcAft>
                          <a:spcPts val="0"/>
                        </a:spcAft>
                      </a:pPr>
                      <a:r>
                        <a:rPr lang="es-EC" sz="1200" dirty="0">
                          <a:effectLst/>
                        </a:rPr>
                        <a:t>Relación cónica /Taper Ratio (λ)</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EC" sz="1200" dirty="0">
                          <a:effectLst/>
                        </a:rPr>
                        <a:t>No aplica en este tipo de carenado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457200" algn="ctr">
                        <a:lnSpc>
                          <a:spcPct val="115000"/>
                        </a:lnSpc>
                        <a:spcAft>
                          <a:spcPts val="0"/>
                        </a:spcAft>
                      </a:pPr>
                      <a:r>
                        <a:rPr lang="es-EC" sz="1200" dirty="0">
                          <a:effectLst/>
                        </a:rPr>
                        <a:t>Cuerda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EC" sz="1200" dirty="0">
                          <a:effectLst/>
                        </a:rPr>
                        <a:t>700 mm.</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457200" algn="ctr">
                        <a:lnSpc>
                          <a:spcPct val="115000"/>
                        </a:lnSpc>
                        <a:spcAft>
                          <a:spcPts val="0"/>
                        </a:spcAft>
                      </a:pPr>
                      <a:r>
                        <a:rPr lang="es-EC" sz="1200" dirty="0">
                          <a:effectLst/>
                        </a:rPr>
                        <a:t>Espesor</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EC" sz="1200" dirty="0">
                          <a:effectLst/>
                        </a:rPr>
                        <a:t>270 mm.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457200" algn="ctr">
                        <a:lnSpc>
                          <a:spcPct val="115000"/>
                        </a:lnSpc>
                        <a:spcAft>
                          <a:spcPts val="0"/>
                        </a:spcAft>
                      </a:pPr>
                      <a:r>
                        <a:rPr lang="es-EC" sz="1200" dirty="0">
                          <a:effectLst/>
                        </a:rPr>
                        <a:t>Radio borde de ataque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EC" sz="1200" dirty="0">
                          <a:effectLst/>
                        </a:rPr>
                        <a:t>40 mm.</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457200" algn="ctr">
                        <a:lnSpc>
                          <a:spcPct val="115000"/>
                        </a:lnSpc>
                        <a:spcAft>
                          <a:spcPts val="0"/>
                        </a:spcAft>
                      </a:pPr>
                      <a:r>
                        <a:rPr lang="es-EC" sz="1200" dirty="0">
                          <a:effectLst/>
                        </a:rPr>
                        <a:t>Simetría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EC" sz="1200" dirty="0">
                          <a:effectLst/>
                        </a:rPr>
                        <a:t>Simétrico desde la vista superior y frontal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457200" algn="ctr">
                        <a:lnSpc>
                          <a:spcPct val="115000"/>
                        </a:lnSpc>
                        <a:spcAft>
                          <a:spcPts val="0"/>
                        </a:spcAft>
                      </a:pPr>
                      <a:r>
                        <a:rPr lang="es-EC" sz="1200" dirty="0">
                          <a:effectLst/>
                        </a:rPr>
                        <a:t>% Cubertura neumático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EC" sz="1200" dirty="0">
                          <a:effectLst/>
                        </a:rPr>
                        <a:t>De acuerdo al reporte 518 de la NACA, se propone una cubertura del 75 %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457200" algn="ctr">
                        <a:lnSpc>
                          <a:spcPct val="115000"/>
                        </a:lnSpc>
                        <a:spcAft>
                          <a:spcPts val="0"/>
                        </a:spcAft>
                      </a:pPr>
                      <a:r>
                        <a:rPr lang="es-EC" sz="1200" dirty="0">
                          <a:effectLst/>
                        </a:rPr>
                        <a:t>Ángulo de Ataque (AOA)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0"/>
                        </a:spcAft>
                      </a:pPr>
                      <a:r>
                        <a:rPr lang="es-EC" sz="1200" dirty="0">
                          <a:effectLst/>
                        </a:rPr>
                        <a:t>7°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8" name="Imagen 7"/>
          <p:cNvPicPr/>
          <p:nvPr/>
        </p:nvPicPr>
        <p:blipFill>
          <a:blip r:embed="rId6">
            <a:extLst>
              <a:ext uri="{28A0092B-C50C-407E-A947-70E740481C1C}">
                <a14:useLocalDpi xmlns:a14="http://schemas.microsoft.com/office/drawing/2010/main" val="0"/>
              </a:ext>
            </a:extLst>
          </a:blip>
          <a:srcRect/>
          <a:stretch>
            <a:fillRect/>
          </a:stretch>
        </p:blipFill>
        <p:spPr bwMode="auto">
          <a:xfrm>
            <a:off x="4836519" y="4391573"/>
            <a:ext cx="3817330" cy="2013036"/>
          </a:xfrm>
          <a:prstGeom prst="rect">
            <a:avLst/>
          </a:prstGeom>
          <a:noFill/>
        </p:spPr>
      </p:pic>
      <p:pic>
        <p:nvPicPr>
          <p:cNvPr id="9" name="Imagen 8"/>
          <p:cNvPicPr>
            <a:picLocks noChangeAspect="1"/>
          </p:cNvPicPr>
          <p:nvPr/>
        </p:nvPicPr>
        <p:blipFill>
          <a:blip r:embed="rId7"/>
          <a:stretch>
            <a:fillRect/>
          </a:stretch>
        </p:blipFill>
        <p:spPr>
          <a:xfrm>
            <a:off x="2286000" y="4426535"/>
            <a:ext cx="1902603" cy="2796056"/>
          </a:xfrm>
          <a:prstGeom prst="rect">
            <a:avLst/>
          </a:prstGeom>
        </p:spPr>
      </p:pic>
      <p:sp>
        <p:nvSpPr>
          <p:cNvPr id="10" name="Rectángulo 9"/>
          <p:cNvSpPr/>
          <p:nvPr/>
        </p:nvSpPr>
        <p:spPr>
          <a:xfrm>
            <a:off x="5840257" y="6721424"/>
            <a:ext cx="3408305" cy="415498"/>
          </a:xfrm>
          <a:prstGeom prst="rect">
            <a:avLst/>
          </a:prstGeom>
        </p:spPr>
        <p:txBody>
          <a:bodyPr wrap="none">
            <a:spAutoFit/>
          </a:bodyPr>
          <a:lstStyle/>
          <a:p>
            <a:pPr marL="685800" algn="just">
              <a:lnSpc>
                <a:spcPct val="150000"/>
              </a:lnSpc>
              <a:spcBef>
                <a:spcPts val="2400"/>
              </a:spcBef>
              <a:spcAft>
                <a:spcPts val="2400"/>
              </a:spcAft>
            </a:pPr>
            <a:r>
              <a:rPr lang="es-EC" sz="14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Fuente: (Elaboración Propia, 2017)</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513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
          <p:cNvSpPr/>
          <p:nvPr/>
        </p:nvSpPr>
        <p:spPr>
          <a:xfrm>
            <a:off x="457200" y="1367605"/>
            <a:ext cx="9144000" cy="1856994"/>
          </a:xfrm>
          <a:prstGeom prst="rect">
            <a:avLst/>
          </a:prstGeom>
          <a:blipFill>
            <a:blip r:embed="rId3" cstate="print"/>
            <a:stretch>
              <a:fillRect/>
            </a:stretch>
          </a:blipFill>
        </p:spPr>
        <p:txBody>
          <a:bodyPr wrap="square" lIns="0" tIns="0" rIns="0" bIns="0" rtlCol="0">
            <a:noAutofit/>
          </a:bodyPr>
          <a:lstStyle/>
          <a:p>
            <a:pPr marL="412750" lvl="1">
              <a:lnSpc>
                <a:spcPct val="100000"/>
              </a:lnSpc>
              <a:spcBef>
                <a:spcPts val="480"/>
              </a:spcBef>
              <a:tabLst>
                <a:tab pos="869315" algn="l"/>
              </a:tabLst>
            </a:pPr>
            <a:r>
              <a:rPr lang="es-EC" b="1" spc="-10" dirty="0" smtClean="0">
                <a:cs typeface="Calibri"/>
              </a:rPr>
              <a:t>SELECCIÓN MATERIALES COMPUESTOS</a:t>
            </a:r>
          </a:p>
        </p:txBody>
      </p:sp>
      <p:sp>
        <p:nvSpPr>
          <p:cNvPr id="3" name="Marcador de texto 2"/>
          <p:cNvSpPr>
            <a:spLocks noGrp="1"/>
          </p:cNvSpPr>
          <p:nvPr>
            <p:ph type="body" idx="1"/>
          </p:nvPr>
        </p:nvSpPr>
        <p:spPr>
          <a:xfrm>
            <a:off x="563577" y="1612000"/>
            <a:ext cx="8648701" cy="4648200"/>
          </a:xfrm>
        </p:spPr>
        <p:txBody>
          <a:bodyPr/>
          <a:lstStyle/>
          <a:p>
            <a:pPr marL="457200" lvl="1" indent="0" algn="just">
              <a:buNone/>
            </a:pPr>
            <a:endParaRPr lang="es-EC" sz="2000" b="1" dirty="0"/>
          </a:p>
          <a:p>
            <a:pPr marL="457200" lvl="1" indent="0" algn="just">
              <a:buNone/>
            </a:pPr>
            <a:endParaRPr lang="es-EC" sz="1100" dirty="0" smtClean="0"/>
          </a:p>
        </p:txBody>
      </p:sp>
      <p:sp>
        <p:nvSpPr>
          <p:cNvPr id="5" name="object 18"/>
          <p:cNvSpPr/>
          <p:nvPr/>
        </p:nvSpPr>
        <p:spPr>
          <a:xfrm>
            <a:off x="508254" y="516636"/>
            <a:ext cx="2433827" cy="706373"/>
          </a:xfrm>
          <a:prstGeom prst="rect">
            <a:avLst/>
          </a:prstGeom>
          <a:blipFill>
            <a:blip r:embed="rId4" cstate="print"/>
            <a:stretch>
              <a:fillRect/>
            </a:stretch>
          </a:blipFill>
        </p:spPr>
        <p:txBody>
          <a:bodyPr wrap="square" lIns="0" tIns="0" rIns="0" bIns="0" rtlCol="0">
            <a:noAutofit/>
          </a:bodyPr>
          <a:lstStyle/>
          <a:p>
            <a:endParaRPr dirty="0"/>
          </a:p>
        </p:txBody>
      </p:sp>
      <p:sp>
        <p:nvSpPr>
          <p:cNvPr id="6" name="object 19"/>
          <p:cNvSpPr/>
          <p:nvPr/>
        </p:nvSpPr>
        <p:spPr>
          <a:xfrm>
            <a:off x="457200" y="6404609"/>
            <a:ext cx="9143999" cy="910589"/>
          </a:xfrm>
          <a:prstGeom prst="rect">
            <a:avLst/>
          </a:prstGeom>
          <a:blipFill>
            <a:blip r:embed="rId5" cstate="print"/>
            <a:stretch>
              <a:fillRect/>
            </a:stretch>
          </a:blipFill>
        </p:spPr>
        <p:txBody>
          <a:bodyPr wrap="square" lIns="0" tIns="0" rIns="0" bIns="0" rtlCol="0">
            <a:noAutofit/>
          </a:bodyPr>
          <a:lstStyle/>
          <a:p>
            <a:endParaRPr dirty="0"/>
          </a:p>
        </p:txBody>
      </p:sp>
      <p:pic>
        <p:nvPicPr>
          <p:cNvPr id="10" name="Imagen 9"/>
          <p:cNvPicPr>
            <a:picLocks noChangeAspect="1"/>
          </p:cNvPicPr>
          <p:nvPr/>
        </p:nvPicPr>
        <p:blipFill rotWithShape="1">
          <a:blip r:embed="rId6"/>
          <a:srcRect l="32576" t="33839" r="30303" b="24411"/>
          <a:stretch/>
        </p:blipFill>
        <p:spPr>
          <a:xfrm>
            <a:off x="154294" y="2577846"/>
            <a:ext cx="5454962" cy="3451100"/>
          </a:xfrm>
          <a:prstGeom prst="rect">
            <a:avLst/>
          </a:prstGeom>
        </p:spPr>
      </p:pic>
      <p:pic>
        <p:nvPicPr>
          <p:cNvPr id="11" name="Imagen 10"/>
          <p:cNvPicPr>
            <a:picLocks noChangeAspect="1"/>
          </p:cNvPicPr>
          <p:nvPr/>
        </p:nvPicPr>
        <p:blipFill rotWithShape="1">
          <a:blip r:embed="rId7"/>
          <a:srcRect l="35606" t="32492" r="33333" b="40572"/>
          <a:stretch/>
        </p:blipFill>
        <p:spPr>
          <a:xfrm>
            <a:off x="5662444" y="3438903"/>
            <a:ext cx="4197366" cy="2047497"/>
          </a:xfrm>
          <a:prstGeom prst="rect">
            <a:avLst/>
          </a:prstGeom>
        </p:spPr>
      </p:pic>
      <p:sp>
        <p:nvSpPr>
          <p:cNvPr id="12" name="CuadroTexto 11"/>
          <p:cNvSpPr txBox="1"/>
          <p:nvPr/>
        </p:nvSpPr>
        <p:spPr>
          <a:xfrm>
            <a:off x="7311516" y="3039933"/>
            <a:ext cx="923266" cy="369332"/>
          </a:xfrm>
          <a:prstGeom prst="rect">
            <a:avLst/>
          </a:prstGeom>
          <a:noFill/>
        </p:spPr>
        <p:txBody>
          <a:bodyPr wrap="none" rtlCol="0">
            <a:spAutoFit/>
          </a:bodyPr>
          <a:lstStyle/>
          <a:p>
            <a:r>
              <a:rPr lang="es-EC" b="1" dirty="0" smtClean="0">
                <a:solidFill>
                  <a:srgbClr val="C00000"/>
                </a:solidFill>
              </a:rPr>
              <a:t>MATRIZ</a:t>
            </a:r>
            <a:endParaRPr lang="es-EC" b="1" dirty="0">
              <a:solidFill>
                <a:srgbClr val="C00000"/>
              </a:solidFill>
            </a:endParaRPr>
          </a:p>
        </p:txBody>
      </p:sp>
      <p:sp>
        <p:nvSpPr>
          <p:cNvPr id="13" name="CuadroTexto 12"/>
          <p:cNvSpPr txBox="1"/>
          <p:nvPr/>
        </p:nvSpPr>
        <p:spPr>
          <a:xfrm>
            <a:off x="2348104" y="2040797"/>
            <a:ext cx="1187954" cy="369332"/>
          </a:xfrm>
          <a:prstGeom prst="rect">
            <a:avLst/>
          </a:prstGeom>
          <a:noFill/>
        </p:spPr>
        <p:txBody>
          <a:bodyPr wrap="none" rtlCol="0">
            <a:spAutoFit/>
          </a:bodyPr>
          <a:lstStyle/>
          <a:p>
            <a:r>
              <a:rPr lang="es-EC" b="1" dirty="0" smtClean="0">
                <a:solidFill>
                  <a:srgbClr val="C00000"/>
                </a:solidFill>
              </a:rPr>
              <a:t>REFUERZO</a:t>
            </a:r>
            <a:endParaRPr lang="es-EC" b="1" dirty="0">
              <a:solidFill>
                <a:srgbClr val="C00000"/>
              </a:solidFill>
            </a:endParaRPr>
          </a:p>
        </p:txBody>
      </p:sp>
      <p:sp>
        <p:nvSpPr>
          <p:cNvPr id="14" name="Rectángulo 13"/>
          <p:cNvSpPr/>
          <p:nvPr/>
        </p:nvSpPr>
        <p:spPr>
          <a:xfrm>
            <a:off x="5840257" y="6721424"/>
            <a:ext cx="3408305" cy="415498"/>
          </a:xfrm>
          <a:prstGeom prst="rect">
            <a:avLst/>
          </a:prstGeom>
        </p:spPr>
        <p:txBody>
          <a:bodyPr wrap="none">
            <a:spAutoFit/>
          </a:bodyPr>
          <a:lstStyle/>
          <a:p>
            <a:pPr marL="685800" algn="just">
              <a:lnSpc>
                <a:spcPct val="150000"/>
              </a:lnSpc>
              <a:spcBef>
                <a:spcPts val="2400"/>
              </a:spcBef>
              <a:spcAft>
                <a:spcPts val="2400"/>
              </a:spcAft>
            </a:pPr>
            <a:r>
              <a:rPr lang="es-EC" sz="14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Fuente: (Elaboración Propia, 2017)</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6305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
          <p:cNvSpPr/>
          <p:nvPr/>
        </p:nvSpPr>
        <p:spPr>
          <a:xfrm>
            <a:off x="350549" y="1419606"/>
            <a:ext cx="9144000" cy="1856994"/>
          </a:xfrm>
          <a:prstGeom prst="rect">
            <a:avLst/>
          </a:prstGeom>
          <a:blipFill>
            <a:blip r:embed="rId3" cstate="print"/>
            <a:stretch>
              <a:fillRect/>
            </a:stretch>
          </a:blipFill>
        </p:spPr>
        <p:txBody>
          <a:bodyPr wrap="square" lIns="0" tIns="0" rIns="0" bIns="0" rtlCol="0">
            <a:noAutofit/>
          </a:bodyPr>
          <a:lstStyle/>
          <a:p>
            <a:pPr marL="412750" lvl="1">
              <a:lnSpc>
                <a:spcPct val="100000"/>
              </a:lnSpc>
              <a:spcBef>
                <a:spcPts val="480"/>
              </a:spcBef>
              <a:tabLst>
                <a:tab pos="869315" algn="l"/>
              </a:tabLst>
            </a:pPr>
            <a:endParaRPr lang="es-EC" sz="2000" b="1" spc="-10" dirty="0" smtClean="0">
              <a:cs typeface="Calibri"/>
            </a:endParaRPr>
          </a:p>
          <a:p>
            <a:pPr marL="412750" lvl="1">
              <a:lnSpc>
                <a:spcPct val="100000"/>
              </a:lnSpc>
              <a:spcBef>
                <a:spcPts val="480"/>
              </a:spcBef>
              <a:tabLst>
                <a:tab pos="869315" algn="l"/>
              </a:tabLst>
            </a:pPr>
            <a:r>
              <a:rPr lang="es-EC" sz="2000" b="1" spc="-10" dirty="0" smtClean="0">
                <a:cs typeface="Calibri"/>
              </a:rPr>
              <a:t>DISCRETIZACIÓN DEL MALLADO</a:t>
            </a:r>
          </a:p>
        </p:txBody>
      </p:sp>
      <p:sp>
        <p:nvSpPr>
          <p:cNvPr id="3" name="Marcador de texto 2"/>
          <p:cNvSpPr>
            <a:spLocks noGrp="1"/>
          </p:cNvSpPr>
          <p:nvPr>
            <p:ph type="body" idx="1"/>
          </p:nvPr>
        </p:nvSpPr>
        <p:spPr>
          <a:xfrm>
            <a:off x="563577" y="1612000"/>
            <a:ext cx="8648701" cy="4648200"/>
          </a:xfrm>
        </p:spPr>
        <p:txBody>
          <a:bodyPr/>
          <a:lstStyle/>
          <a:p>
            <a:pPr marL="457200" lvl="1" indent="0" algn="just">
              <a:buNone/>
            </a:pPr>
            <a:endParaRPr lang="es-EC" sz="2000" b="1" dirty="0"/>
          </a:p>
          <a:p>
            <a:pPr marL="457200" lvl="1" indent="0" algn="just">
              <a:buNone/>
            </a:pPr>
            <a:endParaRPr lang="es-EC" sz="1100" dirty="0" smtClean="0"/>
          </a:p>
        </p:txBody>
      </p:sp>
      <p:sp>
        <p:nvSpPr>
          <p:cNvPr id="5" name="object 18"/>
          <p:cNvSpPr/>
          <p:nvPr/>
        </p:nvSpPr>
        <p:spPr>
          <a:xfrm>
            <a:off x="508254" y="516636"/>
            <a:ext cx="2433827" cy="706373"/>
          </a:xfrm>
          <a:prstGeom prst="rect">
            <a:avLst/>
          </a:prstGeom>
          <a:blipFill>
            <a:blip r:embed="rId4" cstate="print"/>
            <a:stretch>
              <a:fillRect/>
            </a:stretch>
          </a:blipFill>
        </p:spPr>
        <p:txBody>
          <a:bodyPr wrap="square" lIns="0" tIns="0" rIns="0" bIns="0" rtlCol="0">
            <a:noAutofit/>
          </a:bodyPr>
          <a:lstStyle/>
          <a:p>
            <a:endParaRPr dirty="0"/>
          </a:p>
        </p:txBody>
      </p:sp>
      <p:sp>
        <p:nvSpPr>
          <p:cNvPr id="6" name="object 19"/>
          <p:cNvSpPr/>
          <p:nvPr/>
        </p:nvSpPr>
        <p:spPr>
          <a:xfrm>
            <a:off x="457200" y="6404609"/>
            <a:ext cx="9143999" cy="910589"/>
          </a:xfrm>
          <a:prstGeom prst="rect">
            <a:avLst/>
          </a:prstGeom>
          <a:blipFill>
            <a:blip r:embed="rId5" cstate="print"/>
            <a:stretch>
              <a:fillRect/>
            </a:stretch>
          </a:blipFill>
        </p:spPr>
        <p:txBody>
          <a:bodyPr wrap="square" lIns="0" tIns="0" rIns="0" bIns="0" rtlCol="0">
            <a:noAutofit/>
          </a:bodyPr>
          <a:lstStyle/>
          <a:p>
            <a:endParaRPr dirty="0"/>
          </a:p>
        </p:txBody>
      </p:sp>
      <p:pic>
        <p:nvPicPr>
          <p:cNvPr id="7" name="Imagen 6"/>
          <p:cNvPicPr>
            <a:picLocks noChangeAspect="1"/>
          </p:cNvPicPr>
          <p:nvPr/>
        </p:nvPicPr>
        <p:blipFill rotWithShape="1">
          <a:blip r:embed="rId6"/>
          <a:srcRect l="27616" t="15739" b="13435"/>
          <a:stretch/>
        </p:blipFill>
        <p:spPr>
          <a:xfrm>
            <a:off x="304800" y="2657701"/>
            <a:ext cx="4617749" cy="2556797"/>
          </a:xfrm>
          <a:prstGeom prst="rect">
            <a:avLst/>
          </a:prstGeom>
        </p:spPr>
      </p:pic>
      <p:pic>
        <p:nvPicPr>
          <p:cNvPr id="8" name="Imagen 7"/>
          <p:cNvPicPr>
            <a:picLocks noChangeAspect="1"/>
          </p:cNvPicPr>
          <p:nvPr/>
        </p:nvPicPr>
        <p:blipFill rotWithShape="1">
          <a:blip r:embed="rId7"/>
          <a:srcRect l="35606" t="35185" r="31818" b="40572"/>
          <a:stretch/>
        </p:blipFill>
        <p:spPr>
          <a:xfrm>
            <a:off x="5074949" y="2895600"/>
            <a:ext cx="4823256" cy="2019039"/>
          </a:xfrm>
          <a:prstGeom prst="rect">
            <a:avLst/>
          </a:prstGeom>
        </p:spPr>
      </p:pic>
      <p:sp>
        <p:nvSpPr>
          <p:cNvPr id="15" name="Rectángulo 14"/>
          <p:cNvSpPr/>
          <p:nvPr/>
        </p:nvSpPr>
        <p:spPr>
          <a:xfrm>
            <a:off x="5840257" y="6721424"/>
            <a:ext cx="3408305" cy="415498"/>
          </a:xfrm>
          <a:prstGeom prst="rect">
            <a:avLst/>
          </a:prstGeom>
        </p:spPr>
        <p:txBody>
          <a:bodyPr wrap="none">
            <a:spAutoFit/>
          </a:bodyPr>
          <a:lstStyle/>
          <a:p>
            <a:pPr marL="685800" algn="just">
              <a:lnSpc>
                <a:spcPct val="150000"/>
              </a:lnSpc>
              <a:spcBef>
                <a:spcPts val="2400"/>
              </a:spcBef>
              <a:spcAft>
                <a:spcPts val="2400"/>
              </a:spcAft>
            </a:pPr>
            <a:r>
              <a:rPr lang="es-EC" sz="14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Fuente: (Elaboración Propia, 2017)</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6398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
          <p:cNvSpPr/>
          <p:nvPr/>
        </p:nvSpPr>
        <p:spPr>
          <a:xfrm>
            <a:off x="457200" y="1367418"/>
            <a:ext cx="9144000" cy="1856994"/>
          </a:xfrm>
          <a:prstGeom prst="rect">
            <a:avLst/>
          </a:prstGeom>
          <a:blipFill>
            <a:blip r:embed="rId2" cstate="print"/>
            <a:stretch>
              <a:fillRect/>
            </a:stretch>
          </a:blipFill>
        </p:spPr>
        <p:txBody>
          <a:bodyPr wrap="square" lIns="0" tIns="0" rIns="0" bIns="0" rtlCol="0">
            <a:noAutofit/>
          </a:bodyPr>
          <a:lstStyle/>
          <a:p>
            <a:pPr marL="412750" lvl="1">
              <a:lnSpc>
                <a:spcPct val="100000"/>
              </a:lnSpc>
              <a:spcBef>
                <a:spcPts val="480"/>
              </a:spcBef>
              <a:tabLst>
                <a:tab pos="869315" algn="l"/>
              </a:tabLst>
            </a:pPr>
            <a:r>
              <a:rPr lang="es-EC" sz="2000" b="1" spc="-10" dirty="0" smtClean="0">
                <a:cs typeface="Calibri"/>
              </a:rPr>
              <a:t>SIMULACIÓN MEDIANTE SOFTWARE CAE </a:t>
            </a:r>
          </a:p>
        </p:txBody>
      </p:sp>
      <p:sp>
        <p:nvSpPr>
          <p:cNvPr id="3" name="Marcador de texto 2"/>
          <p:cNvSpPr>
            <a:spLocks noGrp="1"/>
          </p:cNvSpPr>
          <p:nvPr>
            <p:ph type="body" idx="1"/>
          </p:nvPr>
        </p:nvSpPr>
        <p:spPr>
          <a:xfrm>
            <a:off x="563577" y="1612000"/>
            <a:ext cx="8648701" cy="4648200"/>
          </a:xfrm>
        </p:spPr>
        <p:txBody>
          <a:bodyPr/>
          <a:lstStyle/>
          <a:p>
            <a:pPr marL="457200" lvl="1" indent="0" algn="just">
              <a:buNone/>
            </a:pPr>
            <a:endParaRPr lang="es-EC" sz="2000" b="1" dirty="0"/>
          </a:p>
          <a:p>
            <a:pPr marL="457200" lvl="1" indent="0" algn="just">
              <a:buNone/>
            </a:pPr>
            <a:endParaRPr lang="es-EC" sz="1100" dirty="0" smtClean="0"/>
          </a:p>
        </p:txBody>
      </p:sp>
      <p:sp>
        <p:nvSpPr>
          <p:cNvPr id="5" name="object 18"/>
          <p:cNvSpPr/>
          <p:nvPr/>
        </p:nvSpPr>
        <p:spPr>
          <a:xfrm>
            <a:off x="508254" y="516636"/>
            <a:ext cx="2433827" cy="706373"/>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19"/>
          <p:cNvSpPr/>
          <p:nvPr/>
        </p:nvSpPr>
        <p:spPr>
          <a:xfrm>
            <a:off x="457200" y="6404609"/>
            <a:ext cx="9143999" cy="910589"/>
          </a:xfrm>
          <a:prstGeom prst="rect">
            <a:avLst/>
          </a:prstGeom>
          <a:blipFill>
            <a:blip r:embed="rId4" cstate="print"/>
            <a:stretch>
              <a:fillRect/>
            </a:stretch>
          </a:blipFill>
        </p:spPr>
        <p:txBody>
          <a:bodyPr wrap="square" lIns="0" tIns="0" rIns="0" bIns="0" rtlCol="0">
            <a:noAutofit/>
          </a:bodyPr>
          <a:lstStyle/>
          <a:p>
            <a:endParaRPr dirty="0"/>
          </a:p>
        </p:txBody>
      </p:sp>
      <p:pic>
        <p:nvPicPr>
          <p:cNvPr id="10" name="Imagen 9"/>
          <p:cNvPicPr>
            <a:picLocks noChangeAspect="1"/>
          </p:cNvPicPr>
          <p:nvPr/>
        </p:nvPicPr>
        <p:blipFill rotWithShape="1">
          <a:blip r:embed="rId5"/>
          <a:srcRect l="29546" t="23064" r="25757" b="23064"/>
          <a:stretch/>
        </p:blipFill>
        <p:spPr>
          <a:xfrm>
            <a:off x="1447800" y="1719019"/>
            <a:ext cx="7467600" cy="5062781"/>
          </a:xfrm>
          <a:prstGeom prst="rect">
            <a:avLst/>
          </a:prstGeom>
        </p:spPr>
      </p:pic>
      <p:sp>
        <p:nvSpPr>
          <p:cNvPr id="18" name="Rectángulo 17"/>
          <p:cNvSpPr/>
          <p:nvPr/>
        </p:nvSpPr>
        <p:spPr>
          <a:xfrm>
            <a:off x="5943600" y="6858000"/>
            <a:ext cx="3408305" cy="415498"/>
          </a:xfrm>
          <a:prstGeom prst="rect">
            <a:avLst/>
          </a:prstGeom>
        </p:spPr>
        <p:txBody>
          <a:bodyPr wrap="none">
            <a:spAutoFit/>
          </a:bodyPr>
          <a:lstStyle/>
          <a:p>
            <a:pPr marL="685800" algn="just">
              <a:lnSpc>
                <a:spcPct val="150000"/>
              </a:lnSpc>
              <a:spcBef>
                <a:spcPts val="2400"/>
              </a:spcBef>
              <a:spcAft>
                <a:spcPts val="2400"/>
              </a:spcAft>
            </a:pPr>
            <a:r>
              <a:rPr lang="es-EC" sz="14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Fuente: (Elaboración Propia, 2017)</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0089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
          <p:cNvSpPr/>
          <p:nvPr/>
        </p:nvSpPr>
        <p:spPr>
          <a:xfrm>
            <a:off x="457200" y="1367418"/>
            <a:ext cx="9144000" cy="1856994"/>
          </a:xfrm>
          <a:prstGeom prst="rect">
            <a:avLst/>
          </a:prstGeom>
          <a:blipFill>
            <a:blip r:embed="rId2" cstate="print"/>
            <a:stretch>
              <a:fillRect/>
            </a:stretch>
          </a:blipFill>
        </p:spPr>
        <p:txBody>
          <a:bodyPr wrap="square" lIns="0" tIns="0" rIns="0" bIns="0" rtlCol="0">
            <a:noAutofit/>
          </a:bodyPr>
          <a:lstStyle/>
          <a:p>
            <a:pPr marL="412750" lvl="1">
              <a:lnSpc>
                <a:spcPct val="100000"/>
              </a:lnSpc>
              <a:spcBef>
                <a:spcPts val="480"/>
              </a:spcBef>
              <a:tabLst>
                <a:tab pos="869315" algn="l"/>
              </a:tabLst>
            </a:pPr>
            <a:r>
              <a:rPr lang="es-EC" b="1" dirty="0" smtClean="0">
                <a:cs typeface="Calibri"/>
              </a:rPr>
              <a:t>EQUIPOS Y HERRAMIENTAS PARA EL MECANIZADO</a:t>
            </a:r>
          </a:p>
        </p:txBody>
      </p:sp>
      <p:sp>
        <p:nvSpPr>
          <p:cNvPr id="3" name="Marcador de texto 2"/>
          <p:cNvSpPr>
            <a:spLocks noGrp="1"/>
          </p:cNvSpPr>
          <p:nvPr>
            <p:ph type="body" idx="1"/>
          </p:nvPr>
        </p:nvSpPr>
        <p:spPr>
          <a:xfrm>
            <a:off x="563577" y="1612000"/>
            <a:ext cx="8648701" cy="4648200"/>
          </a:xfrm>
        </p:spPr>
        <p:txBody>
          <a:bodyPr/>
          <a:lstStyle/>
          <a:p>
            <a:pPr marL="457200" lvl="1" indent="0" algn="just">
              <a:buNone/>
            </a:pPr>
            <a:endParaRPr lang="es-EC" sz="2000" b="1" dirty="0"/>
          </a:p>
          <a:p>
            <a:pPr marL="457200" lvl="1" indent="0" algn="just">
              <a:buNone/>
            </a:pPr>
            <a:endParaRPr lang="es-EC" sz="1100" dirty="0" smtClean="0"/>
          </a:p>
        </p:txBody>
      </p:sp>
      <p:sp>
        <p:nvSpPr>
          <p:cNvPr id="5" name="object 18"/>
          <p:cNvSpPr/>
          <p:nvPr/>
        </p:nvSpPr>
        <p:spPr>
          <a:xfrm>
            <a:off x="508254" y="516636"/>
            <a:ext cx="2433827" cy="706373"/>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19"/>
          <p:cNvSpPr/>
          <p:nvPr/>
        </p:nvSpPr>
        <p:spPr>
          <a:xfrm>
            <a:off x="457200" y="6404609"/>
            <a:ext cx="9143999" cy="910589"/>
          </a:xfrm>
          <a:prstGeom prst="rect">
            <a:avLst/>
          </a:prstGeom>
          <a:blipFill>
            <a:blip r:embed="rId4" cstate="print"/>
            <a:stretch>
              <a:fillRect/>
            </a:stretch>
          </a:blipFill>
        </p:spPr>
        <p:txBody>
          <a:bodyPr wrap="square" lIns="0" tIns="0" rIns="0" bIns="0" rtlCol="0">
            <a:noAutofit/>
          </a:bodyPr>
          <a:lstStyle/>
          <a:p>
            <a:endParaRPr dirty="0"/>
          </a:p>
        </p:txBody>
      </p:sp>
      <p:pic>
        <p:nvPicPr>
          <p:cNvPr id="2" name="Imagen 1"/>
          <p:cNvPicPr>
            <a:picLocks noChangeAspect="1"/>
          </p:cNvPicPr>
          <p:nvPr/>
        </p:nvPicPr>
        <p:blipFill rotWithShape="1">
          <a:blip r:embed="rId5"/>
          <a:srcRect l="33705" t="37879" r="31610" b="23968"/>
          <a:stretch/>
        </p:blipFill>
        <p:spPr>
          <a:xfrm>
            <a:off x="1676401" y="2016136"/>
            <a:ext cx="7086600" cy="4384664"/>
          </a:xfrm>
          <a:prstGeom prst="rect">
            <a:avLst/>
          </a:prstGeom>
        </p:spPr>
      </p:pic>
      <p:sp>
        <p:nvSpPr>
          <p:cNvPr id="8" name="Rectángulo 7"/>
          <p:cNvSpPr/>
          <p:nvPr/>
        </p:nvSpPr>
        <p:spPr>
          <a:xfrm>
            <a:off x="5840257" y="6721424"/>
            <a:ext cx="3408305" cy="415498"/>
          </a:xfrm>
          <a:prstGeom prst="rect">
            <a:avLst/>
          </a:prstGeom>
        </p:spPr>
        <p:txBody>
          <a:bodyPr wrap="none">
            <a:spAutoFit/>
          </a:bodyPr>
          <a:lstStyle/>
          <a:p>
            <a:pPr marL="685800" algn="just">
              <a:lnSpc>
                <a:spcPct val="150000"/>
              </a:lnSpc>
              <a:spcBef>
                <a:spcPts val="2400"/>
              </a:spcBef>
              <a:spcAft>
                <a:spcPts val="2400"/>
              </a:spcAft>
            </a:pPr>
            <a:r>
              <a:rPr lang="es-EC" sz="14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Fuente: (Elaboración Propia, 2017)</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4444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
          <p:cNvSpPr/>
          <p:nvPr/>
        </p:nvSpPr>
        <p:spPr>
          <a:xfrm>
            <a:off x="457199" y="1273434"/>
            <a:ext cx="9144000" cy="1856994"/>
          </a:xfrm>
          <a:prstGeom prst="rect">
            <a:avLst/>
          </a:prstGeom>
          <a:blipFill>
            <a:blip r:embed="rId2" cstate="print"/>
            <a:stretch>
              <a:fillRect/>
            </a:stretch>
          </a:blipFill>
        </p:spPr>
        <p:txBody>
          <a:bodyPr wrap="square" lIns="0" tIns="0" rIns="0" bIns="0" rtlCol="0">
            <a:noAutofit/>
          </a:bodyPr>
          <a:lstStyle/>
          <a:p>
            <a:pPr marL="412750" lvl="1">
              <a:lnSpc>
                <a:spcPct val="100000"/>
              </a:lnSpc>
              <a:spcBef>
                <a:spcPts val="480"/>
              </a:spcBef>
              <a:tabLst>
                <a:tab pos="869315" algn="l"/>
              </a:tabLst>
            </a:pPr>
            <a:r>
              <a:rPr lang="es-EC" b="1" dirty="0" smtClean="0"/>
              <a:t>MANUFACTURA DEL MOLDE</a:t>
            </a:r>
          </a:p>
        </p:txBody>
      </p:sp>
      <p:sp>
        <p:nvSpPr>
          <p:cNvPr id="3" name="Marcador de texto 2"/>
          <p:cNvSpPr>
            <a:spLocks noGrp="1"/>
          </p:cNvSpPr>
          <p:nvPr>
            <p:ph type="body" idx="1"/>
          </p:nvPr>
        </p:nvSpPr>
        <p:spPr>
          <a:xfrm>
            <a:off x="563577" y="1612000"/>
            <a:ext cx="8648701" cy="4648200"/>
          </a:xfrm>
        </p:spPr>
        <p:txBody>
          <a:bodyPr/>
          <a:lstStyle/>
          <a:p>
            <a:pPr marL="457200" lvl="1" indent="0" algn="just">
              <a:buNone/>
            </a:pPr>
            <a:endParaRPr lang="es-EC" sz="2000" b="1" dirty="0"/>
          </a:p>
          <a:p>
            <a:pPr marL="457200" lvl="1" indent="0" algn="just">
              <a:buNone/>
            </a:pPr>
            <a:endParaRPr lang="es-EC" sz="1100" dirty="0" smtClean="0"/>
          </a:p>
        </p:txBody>
      </p:sp>
      <p:sp>
        <p:nvSpPr>
          <p:cNvPr id="5" name="object 18"/>
          <p:cNvSpPr/>
          <p:nvPr/>
        </p:nvSpPr>
        <p:spPr>
          <a:xfrm>
            <a:off x="508254" y="516636"/>
            <a:ext cx="2433827" cy="706373"/>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19"/>
          <p:cNvSpPr/>
          <p:nvPr/>
        </p:nvSpPr>
        <p:spPr>
          <a:xfrm>
            <a:off x="457200" y="6404609"/>
            <a:ext cx="9143999" cy="910589"/>
          </a:xfrm>
          <a:prstGeom prst="rect">
            <a:avLst/>
          </a:prstGeom>
          <a:blipFill>
            <a:blip r:embed="rId4" cstate="print"/>
            <a:stretch>
              <a:fillRect/>
            </a:stretch>
          </a:blipFill>
        </p:spPr>
        <p:txBody>
          <a:bodyPr wrap="square" lIns="0" tIns="0" rIns="0" bIns="0" rtlCol="0">
            <a:noAutofit/>
          </a:bodyPr>
          <a:lstStyle/>
          <a:p>
            <a:endParaRPr dirty="0"/>
          </a:p>
        </p:txBody>
      </p:sp>
      <p:sp>
        <p:nvSpPr>
          <p:cNvPr id="8" name="Rectángulo 7"/>
          <p:cNvSpPr/>
          <p:nvPr/>
        </p:nvSpPr>
        <p:spPr>
          <a:xfrm>
            <a:off x="7105823" y="6721424"/>
            <a:ext cx="877163" cy="340734"/>
          </a:xfrm>
          <a:prstGeom prst="rect">
            <a:avLst/>
          </a:prstGeom>
        </p:spPr>
        <p:txBody>
          <a:bodyPr wrap="none">
            <a:spAutoFit/>
          </a:bodyPr>
          <a:lstStyle/>
          <a:p>
            <a:pPr marL="685800" algn="just">
              <a:lnSpc>
                <a:spcPct val="150000"/>
              </a:lnSpc>
              <a:spcBef>
                <a:spcPts val="2400"/>
              </a:spcBef>
              <a:spcAft>
                <a:spcPts val="2400"/>
              </a:spcAft>
            </a:pP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p:cNvPicPr/>
          <p:nvPr/>
        </p:nvPicPr>
        <p:blipFill>
          <a:blip r:embed="rId5">
            <a:extLst>
              <a:ext uri="{28A0092B-C50C-407E-A947-70E740481C1C}">
                <a14:useLocalDpi xmlns:a14="http://schemas.microsoft.com/office/drawing/2010/main" val="0"/>
              </a:ext>
            </a:extLst>
          </a:blip>
          <a:srcRect/>
          <a:stretch>
            <a:fillRect/>
          </a:stretch>
        </p:blipFill>
        <p:spPr bwMode="auto">
          <a:xfrm>
            <a:off x="778869" y="3581400"/>
            <a:ext cx="3171190" cy="2586038"/>
          </a:xfrm>
          <a:prstGeom prst="rect">
            <a:avLst/>
          </a:prstGeom>
          <a:noFill/>
        </p:spPr>
      </p:pic>
      <p:pic>
        <p:nvPicPr>
          <p:cNvPr id="10" name="Imagen 9"/>
          <p:cNvPicPr/>
          <p:nvPr/>
        </p:nvPicPr>
        <p:blipFill>
          <a:blip r:embed="rId6">
            <a:extLst>
              <a:ext uri="{28A0092B-C50C-407E-A947-70E740481C1C}">
                <a14:useLocalDpi xmlns:a14="http://schemas.microsoft.com/office/drawing/2010/main" val="0"/>
              </a:ext>
            </a:extLst>
          </a:blip>
          <a:srcRect/>
          <a:stretch>
            <a:fillRect/>
          </a:stretch>
        </p:blipFill>
        <p:spPr bwMode="auto">
          <a:xfrm>
            <a:off x="5459185" y="3788727"/>
            <a:ext cx="3595370" cy="2171383"/>
          </a:xfrm>
          <a:prstGeom prst="rect">
            <a:avLst/>
          </a:prstGeom>
          <a:noFill/>
        </p:spPr>
      </p:pic>
      <p:sp>
        <p:nvSpPr>
          <p:cNvPr id="7" name="Flecha derecha 6"/>
          <p:cNvSpPr/>
          <p:nvPr/>
        </p:nvSpPr>
        <p:spPr>
          <a:xfrm>
            <a:off x="4209322" y="4569619"/>
            <a:ext cx="990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2" name="Rectángulo 11"/>
          <p:cNvSpPr/>
          <p:nvPr/>
        </p:nvSpPr>
        <p:spPr>
          <a:xfrm>
            <a:off x="5840257" y="6721424"/>
            <a:ext cx="3408305" cy="415498"/>
          </a:xfrm>
          <a:prstGeom prst="rect">
            <a:avLst/>
          </a:prstGeom>
        </p:spPr>
        <p:txBody>
          <a:bodyPr wrap="none">
            <a:spAutoFit/>
          </a:bodyPr>
          <a:lstStyle/>
          <a:p>
            <a:pPr marL="685800" algn="just">
              <a:lnSpc>
                <a:spcPct val="150000"/>
              </a:lnSpc>
              <a:spcBef>
                <a:spcPts val="2400"/>
              </a:spcBef>
              <a:spcAft>
                <a:spcPts val="2400"/>
              </a:spcAft>
            </a:pPr>
            <a:r>
              <a:rPr lang="es-EC" sz="14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Fuente: (Elaboración Propia, 2017)</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n 12"/>
          <p:cNvPicPr>
            <a:picLocks noChangeAspect="1"/>
          </p:cNvPicPr>
          <p:nvPr/>
        </p:nvPicPr>
        <p:blipFill rotWithShape="1">
          <a:blip r:embed="rId7"/>
          <a:srcRect l="38636" t="60774" r="36364" b="25758"/>
          <a:stretch/>
        </p:blipFill>
        <p:spPr>
          <a:xfrm>
            <a:off x="2514600" y="1928089"/>
            <a:ext cx="4953000" cy="1500911"/>
          </a:xfrm>
          <a:prstGeom prst="rect">
            <a:avLst/>
          </a:prstGeom>
        </p:spPr>
      </p:pic>
    </p:spTree>
    <p:extLst>
      <p:ext uri="{BB962C8B-B14F-4D97-AF65-F5344CB8AC3E}">
        <p14:creationId xmlns:p14="http://schemas.microsoft.com/office/powerpoint/2010/main" val="2016348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
          <p:cNvSpPr/>
          <p:nvPr/>
        </p:nvSpPr>
        <p:spPr>
          <a:xfrm>
            <a:off x="457200" y="1165860"/>
            <a:ext cx="9144000" cy="1856994"/>
          </a:xfrm>
          <a:prstGeom prst="rect">
            <a:avLst/>
          </a:prstGeom>
          <a:blipFill>
            <a:blip r:embed="rId2" cstate="print"/>
            <a:stretch>
              <a:fillRect/>
            </a:stretch>
          </a:blipFill>
        </p:spPr>
        <p:txBody>
          <a:bodyPr wrap="square" lIns="0" tIns="0" rIns="0" bIns="0" rtlCol="0">
            <a:noAutofit/>
          </a:bodyPr>
          <a:lstStyle/>
          <a:p>
            <a:pPr marL="412750" lvl="1">
              <a:lnSpc>
                <a:spcPct val="100000"/>
              </a:lnSpc>
              <a:spcBef>
                <a:spcPts val="480"/>
              </a:spcBef>
              <a:tabLst>
                <a:tab pos="869315" algn="l"/>
              </a:tabLst>
            </a:pPr>
            <a:endParaRPr lang="es-EC" dirty="0" smtClean="0"/>
          </a:p>
        </p:txBody>
      </p:sp>
      <p:sp>
        <p:nvSpPr>
          <p:cNvPr id="3" name="Marcador de texto 2"/>
          <p:cNvSpPr>
            <a:spLocks noGrp="1"/>
          </p:cNvSpPr>
          <p:nvPr>
            <p:ph type="body" idx="1"/>
          </p:nvPr>
        </p:nvSpPr>
        <p:spPr>
          <a:xfrm>
            <a:off x="457200" y="1410294"/>
            <a:ext cx="8648701" cy="4648200"/>
          </a:xfrm>
        </p:spPr>
        <p:txBody>
          <a:bodyPr/>
          <a:lstStyle/>
          <a:p>
            <a:pPr marL="457200" lvl="1" indent="0" algn="just">
              <a:buNone/>
            </a:pPr>
            <a:r>
              <a:rPr lang="es-EC" sz="2000" b="1" dirty="0" smtClean="0">
                <a:cs typeface="Calibri"/>
              </a:rPr>
              <a:t>PROCESO DE MANUFACTURA CON MATERIALES COMPUESTOS</a:t>
            </a:r>
          </a:p>
          <a:p>
            <a:pPr marL="457200" lvl="1" indent="0" algn="just">
              <a:buNone/>
            </a:pPr>
            <a:endParaRPr lang="es-EC" sz="2000" b="1" dirty="0"/>
          </a:p>
          <a:p>
            <a:pPr marL="457200" lvl="1" indent="0" algn="just">
              <a:buNone/>
            </a:pPr>
            <a:endParaRPr lang="es-EC" sz="1100" dirty="0" smtClean="0"/>
          </a:p>
        </p:txBody>
      </p:sp>
      <p:sp>
        <p:nvSpPr>
          <p:cNvPr id="5" name="object 18"/>
          <p:cNvSpPr/>
          <p:nvPr/>
        </p:nvSpPr>
        <p:spPr>
          <a:xfrm>
            <a:off x="508254" y="516636"/>
            <a:ext cx="2433827" cy="706373"/>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19"/>
          <p:cNvSpPr/>
          <p:nvPr/>
        </p:nvSpPr>
        <p:spPr>
          <a:xfrm>
            <a:off x="457200" y="6404609"/>
            <a:ext cx="9143999" cy="910589"/>
          </a:xfrm>
          <a:prstGeom prst="rect">
            <a:avLst/>
          </a:prstGeom>
          <a:blipFill>
            <a:blip r:embed="rId4" cstate="print"/>
            <a:stretch>
              <a:fillRect/>
            </a:stretch>
          </a:blipFill>
        </p:spPr>
        <p:txBody>
          <a:bodyPr wrap="square" lIns="0" tIns="0" rIns="0" bIns="0" rtlCol="0">
            <a:noAutofit/>
          </a:bodyPr>
          <a:lstStyle/>
          <a:p>
            <a:endParaRPr dirty="0"/>
          </a:p>
        </p:txBody>
      </p:sp>
      <p:sp>
        <p:nvSpPr>
          <p:cNvPr id="8" name="Rectángulo 7"/>
          <p:cNvSpPr/>
          <p:nvPr/>
        </p:nvSpPr>
        <p:spPr>
          <a:xfrm>
            <a:off x="7105823" y="6721424"/>
            <a:ext cx="877163" cy="340734"/>
          </a:xfrm>
          <a:prstGeom prst="rect">
            <a:avLst/>
          </a:prstGeom>
        </p:spPr>
        <p:txBody>
          <a:bodyPr wrap="none">
            <a:spAutoFit/>
          </a:bodyPr>
          <a:lstStyle/>
          <a:p>
            <a:pPr marL="685800" algn="just">
              <a:lnSpc>
                <a:spcPct val="150000"/>
              </a:lnSpc>
              <a:spcBef>
                <a:spcPts val="2400"/>
              </a:spcBef>
              <a:spcAft>
                <a:spcPts val="2400"/>
              </a:spcAft>
            </a:pP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rotWithShape="1">
          <a:blip r:embed="rId5"/>
          <a:srcRect l="37121" t="41919" r="35606" b="27105"/>
          <a:stretch/>
        </p:blipFill>
        <p:spPr>
          <a:xfrm>
            <a:off x="594882" y="4416574"/>
            <a:ext cx="3540095" cy="2261728"/>
          </a:xfrm>
          <a:prstGeom prst="rect">
            <a:avLst/>
          </a:prstGeom>
        </p:spPr>
      </p:pic>
      <p:pic>
        <p:nvPicPr>
          <p:cNvPr id="7" name="Imagen 6"/>
          <p:cNvPicPr>
            <a:picLocks noChangeAspect="1"/>
          </p:cNvPicPr>
          <p:nvPr/>
        </p:nvPicPr>
        <p:blipFill rotWithShape="1">
          <a:blip r:embed="rId6"/>
          <a:srcRect l="35606" t="25758" r="32576" b="12290"/>
          <a:stretch/>
        </p:blipFill>
        <p:spPr>
          <a:xfrm>
            <a:off x="5638801" y="1983524"/>
            <a:ext cx="4267199" cy="4673600"/>
          </a:xfrm>
          <a:prstGeom prst="rect">
            <a:avLst/>
          </a:prstGeom>
        </p:spPr>
      </p:pic>
      <p:pic>
        <p:nvPicPr>
          <p:cNvPr id="9" name="Imagen 8"/>
          <p:cNvPicPr>
            <a:picLocks noChangeAspect="1"/>
          </p:cNvPicPr>
          <p:nvPr/>
        </p:nvPicPr>
        <p:blipFill>
          <a:blip r:embed="rId7"/>
          <a:stretch>
            <a:fillRect/>
          </a:stretch>
        </p:blipFill>
        <p:spPr>
          <a:xfrm>
            <a:off x="4795210" y="5290458"/>
            <a:ext cx="747552" cy="492400"/>
          </a:xfrm>
          <a:prstGeom prst="rect">
            <a:avLst/>
          </a:prstGeom>
        </p:spPr>
      </p:pic>
      <p:pic>
        <p:nvPicPr>
          <p:cNvPr id="10" name="Imagen 9"/>
          <p:cNvPicPr>
            <a:picLocks noChangeAspect="1"/>
          </p:cNvPicPr>
          <p:nvPr/>
        </p:nvPicPr>
        <p:blipFill>
          <a:blip r:embed="rId8"/>
          <a:stretch>
            <a:fillRect/>
          </a:stretch>
        </p:blipFill>
        <p:spPr>
          <a:xfrm>
            <a:off x="210378" y="1998622"/>
            <a:ext cx="1490155" cy="1541188"/>
          </a:xfrm>
          <a:prstGeom prst="rect">
            <a:avLst/>
          </a:prstGeom>
        </p:spPr>
      </p:pic>
      <p:pic>
        <p:nvPicPr>
          <p:cNvPr id="11" name="Imagen 10" descr="C:\Users\Juan\Desktop\Nueva carpeta\20170814_093250.jpg"/>
          <p:cNvPicPr/>
          <p:nvPr/>
        </p:nvPicPr>
        <p:blipFill rotWithShape="1">
          <a:blip r:embed="rId9" cstate="print">
            <a:extLst>
              <a:ext uri="{28A0092B-C50C-407E-A947-70E740481C1C}">
                <a14:useLocalDpi xmlns:a14="http://schemas.microsoft.com/office/drawing/2010/main" val="0"/>
              </a:ext>
            </a:extLst>
          </a:blip>
          <a:srcRect/>
          <a:stretch/>
        </p:blipFill>
        <p:spPr bwMode="auto">
          <a:xfrm>
            <a:off x="2326511" y="2030102"/>
            <a:ext cx="2331144" cy="1509708"/>
          </a:xfrm>
          <a:prstGeom prst="rect">
            <a:avLst/>
          </a:prstGeom>
          <a:noFill/>
          <a:ln>
            <a:noFill/>
          </a:ln>
          <a:extLst>
            <a:ext uri="{53640926-AAD7-44D8-BBD7-CCE9431645EC}">
              <a14:shadowObscured xmlns:a14="http://schemas.microsoft.com/office/drawing/2010/main"/>
            </a:ext>
          </a:extLst>
        </p:spPr>
      </p:pic>
      <p:sp>
        <p:nvSpPr>
          <p:cNvPr id="12" name="Cruz 11"/>
          <p:cNvSpPr/>
          <p:nvPr/>
        </p:nvSpPr>
        <p:spPr>
          <a:xfrm>
            <a:off x="1858881" y="2662131"/>
            <a:ext cx="304800" cy="355854"/>
          </a:xfrm>
          <a:prstGeom prst="pl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Flecha abajo 12"/>
          <p:cNvSpPr/>
          <p:nvPr/>
        </p:nvSpPr>
        <p:spPr>
          <a:xfrm>
            <a:off x="2011281" y="3727095"/>
            <a:ext cx="444437" cy="5932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6068247" y="6766209"/>
            <a:ext cx="3408305" cy="415498"/>
          </a:xfrm>
          <a:prstGeom prst="rect">
            <a:avLst/>
          </a:prstGeom>
        </p:spPr>
        <p:txBody>
          <a:bodyPr wrap="none">
            <a:spAutoFit/>
          </a:bodyPr>
          <a:lstStyle/>
          <a:p>
            <a:pPr marL="685800" algn="just">
              <a:lnSpc>
                <a:spcPct val="150000"/>
              </a:lnSpc>
              <a:spcBef>
                <a:spcPts val="2400"/>
              </a:spcBef>
              <a:spcAft>
                <a:spcPts val="2400"/>
              </a:spcAft>
            </a:pPr>
            <a:r>
              <a:rPr lang="es-EC" sz="14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Fuente: (Elaboración Propia, 2017)</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4502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
          <p:cNvSpPr/>
          <p:nvPr/>
        </p:nvSpPr>
        <p:spPr>
          <a:xfrm>
            <a:off x="457200" y="1165860"/>
            <a:ext cx="9144000" cy="1856994"/>
          </a:xfrm>
          <a:prstGeom prst="rect">
            <a:avLst/>
          </a:prstGeom>
          <a:blipFill>
            <a:blip r:embed="rId2" cstate="print"/>
            <a:stretch>
              <a:fillRect/>
            </a:stretch>
          </a:blipFill>
        </p:spPr>
        <p:txBody>
          <a:bodyPr wrap="square" lIns="0" tIns="0" rIns="0" bIns="0" rtlCol="0">
            <a:noAutofit/>
          </a:bodyPr>
          <a:lstStyle/>
          <a:p>
            <a:pPr marL="412750" lvl="1">
              <a:lnSpc>
                <a:spcPct val="100000"/>
              </a:lnSpc>
              <a:spcBef>
                <a:spcPts val="480"/>
              </a:spcBef>
              <a:tabLst>
                <a:tab pos="869315" algn="l"/>
              </a:tabLst>
            </a:pPr>
            <a:endParaRPr lang="es-EC" dirty="0" smtClean="0"/>
          </a:p>
        </p:txBody>
      </p:sp>
      <p:sp>
        <p:nvSpPr>
          <p:cNvPr id="3" name="Marcador de texto 2"/>
          <p:cNvSpPr>
            <a:spLocks noGrp="1"/>
          </p:cNvSpPr>
          <p:nvPr>
            <p:ph type="body" idx="1"/>
          </p:nvPr>
        </p:nvSpPr>
        <p:spPr>
          <a:xfrm>
            <a:off x="459709" y="1347978"/>
            <a:ext cx="8648701" cy="4648200"/>
          </a:xfrm>
        </p:spPr>
        <p:txBody>
          <a:bodyPr/>
          <a:lstStyle/>
          <a:p>
            <a:pPr marL="457200" lvl="1" indent="0" algn="just">
              <a:buNone/>
            </a:pPr>
            <a:r>
              <a:rPr lang="es-EC" sz="2000" b="1" dirty="0" smtClean="0">
                <a:cs typeface="Calibri"/>
              </a:rPr>
              <a:t>ANÁLISIS TEÓRICO </a:t>
            </a:r>
          </a:p>
          <a:p>
            <a:pPr marL="457200" lvl="1" indent="0" algn="just">
              <a:buNone/>
            </a:pPr>
            <a:endParaRPr lang="es-EC" sz="2000" b="1" dirty="0"/>
          </a:p>
          <a:p>
            <a:pPr marL="457200" lvl="1" indent="0" algn="just">
              <a:buNone/>
            </a:pPr>
            <a:endParaRPr lang="es-EC" sz="1100" dirty="0" smtClean="0"/>
          </a:p>
        </p:txBody>
      </p:sp>
      <p:sp>
        <p:nvSpPr>
          <p:cNvPr id="5" name="object 18"/>
          <p:cNvSpPr/>
          <p:nvPr/>
        </p:nvSpPr>
        <p:spPr>
          <a:xfrm>
            <a:off x="508254" y="516636"/>
            <a:ext cx="2433827" cy="706373"/>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19"/>
          <p:cNvSpPr/>
          <p:nvPr/>
        </p:nvSpPr>
        <p:spPr>
          <a:xfrm>
            <a:off x="457200" y="6404609"/>
            <a:ext cx="9143999" cy="910589"/>
          </a:xfrm>
          <a:prstGeom prst="rect">
            <a:avLst/>
          </a:prstGeom>
          <a:blipFill>
            <a:blip r:embed="rId4" cstate="print"/>
            <a:stretch>
              <a:fillRect/>
            </a:stretch>
          </a:blipFill>
        </p:spPr>
        <p:txBody>
          <a:bodyPr wrap="square" lIns="0" tIns="0" rIns="0" bIns="0" rtlCol="0">
            <a:noAutofit/>
          </a:bodyPr>
          <a:lstStyle/>
          <a:p>
            <a:endParaRPr dirty="0"/>
          </a:p>
        </p:txBody>
      </p:sp>
      <p:sp>
        <p:nvSpPr>
          <p:cNvPr id="8" name="Rectángulo 7"/>
          <p:cNvSpPr/>
          <p:nvPr/>
        </p:nvSpPr>
        <p:spPr>
          <a:xfrm>
            <a:off x="7105823" y="6721424"/>
            <a:ext cx="877163" cy="340734"/>
          </a:xfrm>
          <a:prstGeom prst="rect">
            <a:avLst/>
          </a:prstGeom>
        </p:spPr>
        <p:txBody>
          <a:bodyPr wrap="none">
            <a:spAutoFit/>
          </a:bodyPr>
          <a:lstStyle/>
          <a:p>
            <a:pPr marL="685800" algn="just">
              <a:lnSpc>
                <a:spcPct val="150000"/>
              </a:lnSpc>
              <a:spcBef>
                <a:spcPts val="2400"/>
              </a:spcBef>
              <a:spcAft>
                <a:spcPts val="2400"/>
              </a:spcAft>
            </a:pP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Imagen 16"/>
          <p:cNvPicPr>
            <a:picLocks noChangeAspect="1"/>
          </p:cNvPicPr>
          <p:nvPr/>
        </p:nvPicPr>
        <p:blipFill rotWithShape="1">
          <a:blip r:embed="rId5"/>
          <a:srcRect l="19697" t="37879" r="11364" b="29798"/>
          <a:stretch/>
        </p:blipFill>
        <p:spPr>
          <a:xfrm>
            <a:off x="301089" y="3144851"/>
            <a:ext cx="9456218" cy="2493949"/>
          </a:xfrm>
          <a:prstGeom prst="rect">
            <a:avLst/>
          </a:prstGeom>
        </p:spPr>
      </p:pic>
      <p:sp>
        <p:nvSpPr>
          <p:cNvPr id="19" name="Rectángulo 18"/>
          <p:cNvSpPr/>
          <p:nvPr/>
        </p:nvSpPr>
        <p:spPr>
          <a:xfrm>
            <a:off x="5840257" y="6721424"/>
            <a:ext cx="3408305" cy="415498"/>
          </a:xfrm>
          <a:prstGeom prst="rect">
            <a:avLst/>
          </a:prstGeom>
        </p:spPr>
        <p:txBody>
          <a:bodyPr wrap="none">
            <a:spAutoFit/>
          </a:bodyPr>
          <a:lstStyle/>
          <a:p>
            <a:pPr marL="685800" algn="just">
              <a:lnSpc>
                <a:spcPct val="150000"/>
              </a:lnSpc>
              <a:spcBef>
                <a:spcPts val="2400"/>
              </a:spcBef>
              <a:spcAft>
                <a:spcPts val="2400"/>
              </a:spcAft>
            </a:pPr>
            <a:r>
              <a:rPr lang="es-EC" sz="14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Fuente: (Elaboración Propia, 2017)</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ángulo 19"/>
          <p:cNvSpPr/>
          <p:nvPr/>
        </p:nvSpPr>
        <p:spPr>
          <a:xfrm>
            <a:off x="477819" y="5746762"/>
            <a:ext cx="8839200" cy="338554"/>
          </a:xfrm>
          <a:prstGeom prst="rect">
            <a:avLst/>
          </a:prstGeom>
        </p:spPr>
        <p:txBody>
          <a:bodyPr wrap="square">
            <a:spAutoFit/>
          </a:bodyPr>
          <a:lstStyle/>
          <a:p>
            <a:r>
              <a:rPr lang="es-EC" sz="1600" dirty="0" smtClean="0"/>
              <a:t>Con el carenado es de ω=8*(10</a:t>
            </a:r>
            <a:r>
              <a:rPr lang="es-EC" sz="1600" dirty="0"/>
              <a:t>)</a:t>
            </a:r>
            <a:r>
              <a:rPr lang="es-EC" sz="1600" dirty="0" smtClean="0"/>
              <a:t>^5 [1⁄seg]=800KHz  , y sin el carenado ω=1*(10</a:t>
            </a:r>
            <a:r>
              <a:rPr lang="es-EC" sz="1600" dirty="0"/>
              <a:t>)</a:t>
            </a:r>
            <a:r>
              <a:rPr lang="es-EC" sz="1600" dirty="0" smtClean="0"/>
              <a:t>^6 [1⁄seg]=1000KHz.</a:t>
            </a:r>
            <a:endParaRPr lang="es-EC" sz="1600" dirty="0"/>
          </a:p>
        </p:txBody>
      </p:sp>
      <p:pic>
        <p:nvPicPr>
          <p:cNvPr id="21" name="Imagen 20"/>
          <p:cNvPicPr>
            <a:picLocks noChangeAspect="1"/>
          </p:cNvPicPr>
          <p:nvPr/>
        </p:nvPicPr>
        <p:blipFill rotWithShape="1">
          <a:blip r:embed="rId6"/>
          <a:srcRect l="37121" t="52694" r="34848" b="35185"/>
          <a:stretch/>
        </p:blipFill>
        <p:spPr>
          <a:xfrm>
            <a:off x="2438401" y="1766376"/>
            <a:ext cx="5105400" cy="1241856"/>
          </a:xfrm>
          <a:prstGeom prst="rect">
            <a:avLst/>
          </a:prstGeom>
        </p:spPr>
      </p:pic>
    </p:spTree>
    <p:extLst>
      <p:ext uri="{BB962C8B-B14F-4D97-AF65-F5344CB8AC3E}">
        <p14:creationId xmlns:p14="http://schemas.microsoft.com/office/powerpoint/2010/main" val="1741219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
          <p:cNvSpPr/>
          <p:nvPr/>
        </p:nvSpPr>
        <p:spPr>
          <a:xfrm>
            <a:off x="457200" y="1165860"/>
            <a:ext cx="9144000" cy="1856994"/>
          </a:xfrm>
          <a:prstGeom prst="rect">
            <a:avLst/>
          </a:prstGeom>
          <a:blipFill>
            <a:blip r:embed="rId2" cstate="print"/>
            <a:stretch>
              <a:fillRect/>
            </a:stretch>
          </a:blipFill>
        </p:spPr>
        <p:txBody>
          <a:bodyPr wrap="square" lIns="0" tIns="0" rIns="0" bIns="0" rtlCol="0">
            <a:noAutofit/>
          </a:bodyPr>
          <a:lstStyle/>
          <a:p>
            <a:pPr marL="412750" lvl="1">
              <a:lnSpc>
                <a:spcPct val="100000"/>
              </a:lnSpc>
              <a:spcBef>
                <a:spcPts val="480"/>
              </a:spcBef>
              <a:tabLst>
                <a:tab pos="869315" algn="l"/>
              </a:tabLst>
            </a:pPr>
            <a:endParaRPr lang="es-EC" dirty="0" smtClean="0"/>
          </a:p>
        </p:txBody>
      </p:sp>
      <p:sp>
        <p:nvSpPr>
          <p:cNvPr id="3" name="Marcador de texto 2"/>
          <p:cNvSpPr>
            <a:spLocks noGrp="1"/>
          </p:cNvSpPr>
          <p:nvPr>
            <p:ph type="body" idx="1"/>
          </p:nvPr>
        </p:nvSpPr>
        <p:spPr>
          <a:xfrm>
            <a:off x="457200" y="1410294"/>
            <a:ext cx="8648701" cy="4648200"/>
          </a:xfrm>
        </p:spPr>
        <p:txBody>
          <a:bodyPr/>
          <a:lstStyle/>
          <a:p>
            <a:pPr marL="457200" lvl="1" indent="0" algn="just">
              <a:buNone/>
            </a:pPr>
            <a:r>
              <a:rPr lang="es-EC" sz="2000" b="1" dirty="0" smtClean="0">
                <a:cs typeface="Calibri"/>
              </a:rPr>
              <a:t>ANÁLISIS PRÁCTICO</a:t>
            </a:r>
          </a:p>
          <a:p>
            <a:pPr marL="457200" lvl="1" indent="0" algn="just">
              <a:buNone/>
            </a:pPr>
            <a:endParaRPr lang="es-EC" sz="2000" b="1" dirty="0"/>
          </a:p>
          <a:p>
            <a:pPr marL="457200" lvl="1" indent="0" algn="just">
              <a:buNone/>
            </a:pPr>
            <a:endParaRPr lang="es-EC" sz="1100" dirty="0" smtClean="0"/>
          </a:p>
        </p:txBody>
      </p:sp>
      <p:sp>
        <p:nvSpPr>
          <p:cNvPr id="5" name="object 18"/>
          <p:cNvSpPr/>
          <p:nvPr/>
        </p:nvSpPr>
        <p:spPr>
          <a:xfrm>
            <a:off x="508254" y="516636"/>
            <a:ext cx="2433827" cy="706373"/>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19"/>
          <p:cNvSpPr/>
          <p:nvPr/>
        </p:nvSpPr>
        <p:spPr>
          <a:xfrm>
            <a:off x="457200" y="6404609"/>
            <a:ext cx="9143999" cy="910589"/>
          </a:xfrm>
          <a:prstGeom prst="rect">
            <a:avLst/>
          </a:prstGeom>
          <a:blipFill>
            <a:blip r:embed="rId4" cstate="print"/>
            <a:stretch>
              <a:fillRect/>
            </a:stretch>
          </a:blipFill>
        </p:spPr>
        <p:txBody>
          <a:bodyPr wrap="square" lIns="0" tIns="0" rIns="0" bIns="0" rtlCol="0">
            <a:noAutofit/>
          </a:bodyPr>
          <a:lstStyle/>
          <a:p>
            <a:endParaRPr dirty="0"/>
          </a:p>
        </p:txBody>
      </p:sp>
      <p:sp>
        <p:nvSpPr>
          <p:cNvPr id="8" name="Rectángulo 7"/>
          <p:cNvSpPr/>
          <p:nvPr/>
        </p:nvSpPr>
        <p:spPr>
          <a:xfrm>
            <a:off x="7105823" y="6721424"/>
            <a:ext cx="877163" cy="340734"/>
          </a:xfrm>
          <a:prstGeom prst="rect">
            <a:avLst/>
          </a:prstGeom>
        </p:spPr>
        <p:txBody>
          <a:bodyPr wrap="none">
            <a:spAutoFit/>
          </a:bodyPr>
          <a:lstStyle/>
          <a:p>
            <a:pPr marL="685800" algn="just">
              <a:lnSpc>
                <a:spcPct val="150000"/>
              </a:lnSpc>
              <a:spcBef>
                <a:spcPts val="2400"/>
              </a:spcBef>
              <a:spcAft>
                <a:spcPts val="2400"/>
              </a:spcAft>
            </a:pP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n 13"/>
          <p:cNvPicPr>
            <a:picLocks noChangeAspect="1"/>
          </p:cNvPicPr>
          <p:nvPr/>
        </p:nvPicPr>
        <p:blipFill rotWithShape="1">
          <a:blip r:embed="rId5"/>
          <a:srcRect l="41667" t="36532" r="37121" b="43266"/>
          <a:stretch/>
        </p:blipFill>
        <p:spPr>
          <a:xfrm>
            <a:off x="336574" y="2064185"/>
            <a:ext cx="3982718" cy="2133601"/>
          </a:xfrm>
          <a:prstGeom prst="rect">
            <a:avLst/>
          </a:prstGeom>
        </p:spPr>
      </p:pic>
      <p:pic>
        <p:nvPicPr>
          <p:cNvPr id="15" name="Imagen 14"/>
          <p:cNvPicPr>
            <a:picLocks noChangeAspect="1"/>
          </p:cNvPicPr>
          <p:nvPr/>
        </p:nvPicPr>
        <p:blipFill rotWithShape="1">
          <a:blip r:embed="rId6"/>
          <a:srcRect l="36363" t="40572" r="34091" b="48654"/>
          <a:stretch/>
        </p:blipFill>
        <p:spPr>
          <a:xfrm>
            <a:off x="4436231" y="2591626"/>
            <a:ext cx="5545969" cy="1146993"/>
          </a:xfrm>
          <a:prstGeom prst="rect">
            <a:avLst/>
          </a:prstGeom>
        </p:spPr>
      </p:pic>
      <p:pic>
        <p:nvPicPr>
          <p:cNvPr id="16" name="Imagen 15"/>
          <p:cNvPicPr>
            <a:picLocks noChangeAspect="1"/>
          </p:cNvPicPr>
          <p:nvPr/>
        </p:nvPicPr>
        <p:blipFill rotWithShape="1">
          <a:blip r:embed="rId7"/>
          <a:srcRect l="41667" t="35441" r="37121" b="41919"/>
          <a:stretch/>
        </p:blipFill>
        <p:spPr>
          <a:xfrm>
            <a:off x="688038" y="4302413"/>
            <a:ext cx="3601670" cy="2162328"/>
          </a:xfrm>
          <a:prstGeom prst="rect">
            <a:avLst/>
          </a:prstGeom>
        </p:spPr>
      </p:pic>
      <p:pic>
        <p:nvPicPr>
          <p:cNvPr id="17" name="Imagen 16"/>
          <p:cNvPicPr>
            <a:picLocks noChangeAspect="1"/>
          </p:cNvPicPr>
          <p:nvPr/>
        </p:nvPicPr>
        <p:blipFill rotWithShape="1">
          <a:blip r:embed="rId8"/>
          <a:srcRect l="36257" t="55323" r="34198" b="35250"/>
          <a:stretch/>
        </p:blipFill>
        <p:spPr>
          <a:xfrm>
            <a:off x="4423908" y="4897110"/>
            <a:ext cx="5405892" cy="970290"/>
          </a:xfrm>
          <a:prstGeom prst="rect">
            <a:avLst/>
          </a:prstGeom>
        </p:spPr>
      </p:pic>
      <p:sp>
        <p:nvSpPr>
          <p:cNvPr id="19" name="Rectángulo 18"/>
          <p:cNvSpPr/>
          <p:nvPr/>
        </p:nvSpPr>
        <p:spPr>
          <a:xfrm>
            <a:off x="5943600" y="6721424"/>
            <a:ext cx="3408305" cy="415498"/>
          </a:xfrm>
          <a:prstGeom prst="rect">
            <a:avLst/>
          </a:prstGeom>
        </p:spPr>
        <p:txBody>
          <a:bodyPr wrap="none">
            <a:spAutoFit/>
          </a:bodyPr>
          <a:lstStyle/>
          <a:p>
            <a:pPr marL="685800" algn="just">
              <a:lnSpc>
                <a:spcPct val="150000"/>
              </a:lnSpc>
              <a:spcBef>
                <a:spcPts val="2400"/>
              </a:spcBef>
              <a:spcAft>
                <a:spcPts val="2400"/>
              </a:spcAft>
            </a:pPr>
            <a:r>
              <a:rPr lang="es-EC" sz="14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Fuente: (Elaboración Propia, 2017)</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3621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5340096"/>
            <a:ext cx="7961972" cy="1157478"/>
          </a:xfrm>
          <a:prstGeom prst="rect">
            <a:avLst/>
          </a:prstGeom>
          <a:blipFill>
            <a:blip r:embed="rId2" cstate="print"/>
            <a:stretch>
              <a:fillRect/>
            </a:stretch>
          </a:blipFill>
        </p:spPr>
        <p:txBody>
          <a:bodyPr wrap="square" lIns="0" tIns="0" rIns="0" bIns="0" rtlCol="0">
            <a:noAutofit/>
          </a:bodyPr>
          <a:lstStyle/>
          <a:p>
            <a:endParaRPr dirty="0"/>
          </a:p>
        </p:txBody>
      </p:sp>
      <p:sp>
        <p:nvSpPr>
          <p:cNvPr id="3" name="object 3"/>
          <p:cNvSpPr/>
          <p:nvPr/>
        </p:nvSpPr>
        <p:spPr>
          <a:xfrm>
            <a:off x="4782657" y="4489703"/>
            <a:ext cx="4513742" cy="1650420"/>
          </a:xfrm>
          <a:prstGeom prst="rect">
            <a:avLst/>
          </a:prstGeom>
          <a:blipFill>
            <a:blip r:embed="rId3" cstate="print"/>
            <a:stretch>
              <a:fillRect/>
            </a:stretch>
          </a:blipFill>
        </p:spPr>
        <p:txBody>
          <a:bodyPr wrap="square" lIns="0" tIns="0" rIns="0" bIns="0" rtlCol="0">
            <a:noAutofit/>
          </a:bodyPr>
          <a:lstStyle/>
          <a:p>
            <a:endParaRPr dirty="0"/>
          </a:p>
        </p:txBody>
      </p:sp>
      <p:sp>
        <p:nvSpPr>
          <p:cNvPr id="4" name="object 4"/>
          <p:cNvSpPr/>
          <p:nvPr/>
        </p:nvSpPr>
        <p:spPr>
          <a:xfrm>
            <a:off x="1573530" y="569948"/>
            <a:ext cx="8027669" cy="1444779"/>
          </a:xfrm>
          <a:custGeom>
            <a:avLst/>
            <a:gdLst/>
            <a:ahLst/>
            <a:cxnLst/>
            <a:rect l="l" t="t" r="r" b="b"/>
            <a:pathLst>
              <a:path w="8027669" h="1444779">
                <a:moveTo>
                  <a:pt x="8027669" y="997346"/>
                </a:moveTo>
                <a:lnTo>
                  <a:pt x="8027669" y="791522"/>
                </a:lnTo>
                <a:lnTo>
                  <a:pt x="7109906" y="629712"/>
                </a:lnTo>
                <a:lnTo>
                  <a:pt x="6273753" y="483870"/>
                </a:lnTo>
                <a:lnTo>
                  <a:pt x="5523086" y="356230"/>
                </a:lnTo>
                <a:lnTo>
                  <a:pt x="4851879" y="247280"/>
                </a:lnTo>
                <a:lnTo>
                  <a:pt x="4254103" y="157511"/>
                </a:lnTo>
                <a:lnTo>
                  <a:pt x="3723729" y="87409"/>
                </a:lnTo>
                <a:lnTo>
                  <a:pt x="3254730" y="37464"/>
                </a:lnTo>
                <a:lnTo>
                  <a:pt x="2841077" y="8165"/>
                </a:lnTo>
                <a:lnTo>
                  <a:pt x="2476742" y="0"/>
                </a:lnTo>
                <a:lnTo>
                  <a:pt x="2155698" y="13457"/>
                </a:lnTo>
                <a:lnTo>
                  <a:pt x="1871915" y="49026"/>
                </a:lnTo>
                <a:lnTo>
                  <a:pt x="1619365" y="107194"/>
                </a:lnTo>
                <a:lnTo>
                  <a:pt x="1392021" y="188452"/>
                </a:lnTo>
                <a:lnTo>
                  <a:pt x="1183855" y="293286"/>
                </a:lnTo>
                <a:lnTo>
                  <a:pt x="988837" y="422187"/>
                </a:lnTo>
                <a:lnTo>
                  <a:pt x="800941" y="575641"/>
                </a:lnTo>
                <a:lnTo>
                  <a:pt x="614137" y="754139"/>
                </a:lnTo>
                <a:lnTo>
                  <a:pt x="422397" y="958169"/>
                </a:lnTo>
                <a:lnTo>
                  <a:pt x="219694" y="1188219"/>
                </a:lnTo>
                <a:lnTo>
                  <a:pt x="0" y="1444779"/>
                </a:lnTo>
                <a:lnTo>
                  <a:pt x="13057" y="1433273"/>
                </a:lnTo>
                <a:lnTo>
                  <a:pt x="53711" y="1400942"/>
                </a:lnTo>
                <a:lnTo>
                  <a:pt x="124184" y="1351069"/>
                </a:lnTo>
                <a:lnTo>
                  <a:pt x="226698" y="1286935"/>
                </a:lnTo>
                <a:lnTo>
                  <a:pt x="363474" y="1211821"/>
                </a:lnTo>
                <a:lnTo>
                  <a:pt x="536734" y="1129009"/>
                </a:lnTo>
                <a:lnTo>
                  <a:pt x="748701" y="1041780"/>
                </a:lnTo>
                <a:lnTo>
                  <a:pt x="1001597" y="953417"/>
                </a:lnTo>
                <a:lnTo>
                  <a:pt x="1297643" y="867200"/>
                </a:lnTo>
                <a:lnTo>
                  <a:pt x="1639062" y="786411"/>
                </a:lnTo>
                <a:lnTo>
                  <a:pt x="2028075" y="714331"/>
                </a:lnTo>
                <a:lnTo>
                  <a:pt x="2466904" y="654243"/>
                </a:lnTo>
                <a:lnTo>
                  <a:pt x="2957773" y="609428"/>
                </a:lnTo>
                <a:lnTo>
                  <a:pt x="3502901" y="583167"/>
                </a:lnTo>
                <a:lnTo>
                  <a:pt x="4104513" y="578742"/>
                </a:lnTo>
                <a:lnTo>
                  <a:pt x="4764828" y="599434"/>
                </a:lnTo>
                <a:lnTo>
                  <a:pt x="5486070" y="648525"/>
                </a:lnTo>
                <a:lnTo>
                  <a:pt x="6270461" y="729297"/>
                </a:lnTo>
                <a:lnTo>
                  <a:pt x="7120222" y="845031"/>
                </a:lnTo>
                <a:lnTo>
                  <a:pt x="8027669" y="997346"/>
                </a:lnTo>
                <a:close/>
              </a:path>
            </a:pathLst>
          </a:custGeom>
          <a:solidFill>
            <a:srgbClr val="FFCC00"/>
          </a:solidFill>
        </p:spPr>
        <p:txBody>
          <a:bodyPr wrap="square" lIns="0" tIns="0" rIns="0" bIns="0" rtlCol="0">
            <a:noAutofit/>
          </a:bodyPr>
          <a:lstStyle/>
          <a:p>
            <a:endParaRPr dirty="0"/>
          </a:p>
        </p:txBody>
      </p:sp>
      <p:sp>
        <p:nvSpPr>
          <p:cNvPr id="5" name="object 5"/>
          <p:cNvSpPr/>
          <p:nvPr/>
        </p:nvSpPr>
        <p:spPr>
          <a:xfrm>
            <a:off x="457200" y="6666738"/>
            <a:ext cx="9143999" cy="648461"/>
          </a:xfrm>
          <a:prstGeom prst="rect">
            <a:avLst/>
          </a:prstGeom>
          <a:blipFill>
            <a:blip r:embed="rId4" cstate="print"/>
            <a:stretch>
              <a:fillRect/>
            </a:stretch>
          </a:blipFill>
        </p:spPr>
        <p:txBody>
          <a:bodyPr wrap="square" lIns="0" tIns="0" rIns="0" bIns="0" rtlCol="0">
            <a:noAutofit/>
          </a:bodyPr>
          <a:lstStyle/>
          <a:p>
            <a:endParaRPr dirty="0"/>
          </a:p>
        </p:txBody>
      </p:sp>
      <p:sp>
        <p:nvSpPr>
          <p:cNvPr id="6" name="object 6"/>
          <p:cNvSpPr/>
          <p:nvPr/>
        </p:nvSpPr>
        <p:spPr>
          <a:xfrm>
            <a:off x="1595627" y="726947"/>
            <a:ext cx="8005571" cy="1563624"/>
          </a:xfrm>
          <a:prstGeom prst="rect">
            <a:avLst/>
          </a:prstGeom>
          <a:blipFill>
            <a:blip r:embed="rId5" cstate="print"/>
            <a:stretch>
              <a:fillRect/>
            </a:stretch>
          </a:blipFill>
        </p:spPr>
        <p:txBody>
          <a:bodyPr wrap="square" lIns="0" tIns="0" rIns="0" bIns="0" rtlCol="0">
            <a:noAutofit/>
          </a:bodyPr>
          <a:lstStyle/>
          <a:p>
            <a:endParaRPr dirty="0"/>
          </a:p>
        </p:txBody>
      </p:sp>
      <p:sp>
        <p:nvSpPr>
          <p:cNvPr id="7" name="object 7"/>
          <p:cNvSpPr/>
          <p:nvPr/>
        </p:nvSpPr>
        <p:spPr>
          <a:xfrm>
            <a:off x="457200" y="5204459"/>
            <a:ext cx="7507588" cy="1110233"/>
          </a:xfrm>
          <a:prstGeom prst="rect">
            <a:avLst/>
          </a:prstGeom>
          <a:blipFill>
            <a:blip r:embed="rId6" cstate="print"/>
            <a:stretch>
              <a:fillRect/>
            </a:stretch>
          </a:blipFill>
        </p:spPr>
        <p:txBody>
          <a:bodyPr wrap="square" lIns="0" tIns="0" rIns="0" bIns="0" rtlCol="0">
            <a:noAutofit/>
          </a:bodyPr>
          <a:lstStyle/>
          <a:p>
            <a:endParaRPr dirty="0"/>
          </a:p>
        </p:txBody>
      </p:sp>
      <p:sp>
        <p:nvSpPr>
          <p:cNvPr id="8" name="object 8"/>
          <p:cNvSpPr/>
          <p:nvPr/>
        </p:nvSpPr>
        <p:spPr>
          <a:xfrm>
            <a:off x="4535709" y="4404359"/>
            <a:ext cx="4256246" cy="1553015"/>
          </a:xfrm>
          <a:prstGeom prst="rect">
            <a:avLst/>
          </a:prstGeom>
          <a:blipFill>
            <a:blip r:embed="rId7" cstate="print"/>
            <a:stretch>
              <a:fillRect/>
            </a:stretch>
          </a:blipFill>
        </p:spPr>
        <p:txBody>
          <a:bodyPr wrap="square" lIns="0" tIns="0" rIns="0" bIns="0" rtlCol="0">
            <a:noAutofit/>
          </a:bodyPr>
          <a:lstStyle/>
          <a:p>
            <a:endParaRPr dirty="0"/>
          </a:p>
        </p:txBody>
      </p:sp>
      <p:sp>
        <p:nvSpPr>
          <p:cNvPr id="9" name="object 9"/>
          <p:cNvSpPr/>
          <p:nvPr/>
        </p:nvSpPr>
        <p:spPr>
          <a:xfrm>
            <a:off x="508254" y="516636"/>
            <a:ext cx="2433827" cy="706373"/>
          </a:xfrm>
          <a:prstGeom prst="rect">
            <a:avLst/>
          </a:prstGeom>
          <a:blipFill>
            <a:blip r:embed="rId8" cstate="print"/>
            <a:stretch>
              <a:fillRect/>
            </a:stretch>
          </a:blipFill>
        </p:spPr>
        <p:txBody>
          <a:bodyPr wrap="square" lIns="0" tIns="0" rIns="0" bIns="0" rtlCol="0">
            <a:noAutofit/>
          </a:bodyPr>
          <a:lstStyle/>
          <a:p>
            <a:endParaRPr dirty="0"/>
          </a:p>
        </p:txBody>
      </p:sp>
      <p:sp>
        <p:nvSpPr>
          <p:cNvPr id="10" name="object 10"/>
          <p:cNvSpPr/>
          <p:nvPr/>
        </p:nvSpPr>
        <p:spPr>
          <a:xfrm>
            <a:off x="457200" y="6529578"/>
            <a:ext cx="9115044" cy="686562"/>
          </a:xfrm>
          <a:prstGeom prst="rect">
            <a:avLst/>
          </a:prstGeom>
          <a:blipFill>
            <a:blip r:embed="rId9" cstate="print"/>
            <a:stretch>
              <a:fillRect/>
            </a:stretch>
          </a:blipFill>
        </p:spPr>
        <p:txBody>
          <a:bodyPr wrap="square" lIns="0" tIns="0" rIns="0" bIns="0" rtlCol="0">
            <a:noAutofit/>
          </a:bodyPr>
          <a:lstStyle/>
          <a:p>
            <a:endParaRPr dirty="0"/>
          </a:p>
        </p:txBody>
      </p:sp>
      <p:sp>
        <p:nvSpPr>
          <p:cNvPr id="11" name="object 11"/>
          <p:cNvSpPr/>
          <p:nvPr/>
        </p:nvSpPr>
        <p:spPr>
          <a:xfrm>
            <a:off x="457200" y="6618520"/>
            <a:ext cx="9121901" cy="681411"/>
          </a:xfrm>
          <a:custGeom>
            <a:avLst/>
            <a:gdLst/>
            <a:ahLst/>
            <a:cxnLst/>
            <a:rect l="l" t="t" r="r" b="b"/>
            <a:pathLst>
              <a:path w="9121901" h="681411">
                <a:moveTo>
                  <a:pt x="7827262" y="3991"/>
                </a:moveTo>
                <a:lnTo>
                  <a:pt x="7743485" y="2169"/>
                </a:lnTo>
                <a:lnTo>
                  <a:pt x="7404939" y="0"/>
                </a:lnTo>
                <a:lnTo>
                  <a:pt x="7066317" y="2632"/>
                </a:lnTo>
                <a:lnTo>
                  <a:pt x="6727646" y="9679"/>
                </a:lnTo>
                <a:lnTo>
                  <a:pt x="6388949" y="20754"/>
                </a:lnTo>
                <a:lnTo>
                  <a:pt x="6050252" y="35471"/>
                </a:lnTo>
                <a:lnTo>
                  <a:pt x="5711580" y="53442"/>
                </a:lnTo>
                <a:lnTo>
                  <a:pt x="5372957" y="74282"/>
                </a:lnTo>
                <a:lnTo>
                  <a:pt x="5034408" y="97602"/>
                </a:lnTo>
                <a:lnTo>
                  <a:pt x="4695959" y="123016"/>
                </a:lnTo>
                <a:lnTo>
                  <a:pt x="4357633" y="150138"/>
                </a:lnTo>
                <a:lnTo>
                  <a:pt x="4019457" y="178580"/>
                </a:lnTo>
                <a:lnTo>
                  <a:pt x="3681454" y="207956"/>
                </a:lnTo>
                <a:lnTo>
                  <a:pt x="3343649" y="237879"/>
                </a:lnTo>
                <a:lnTo>
                  <a:pt x="3006069" y="267962"/>
                </a:lnTo>
                <a:lnTo>
                  <a:pt x="2668736" y="297818"/>
                </a:lnTo>
                <a:lnTo>
                  <a:pt x="2331677" y="327060"/>
                </a:lnTo>
                <a:lnTo>
                  <a:pt x="1994915" y="355302"/>
                </a:lnTo>
                <a:lnTo>
                  <a:pt x="1926335" y="360636"/>
                </a:lnTo>
                <a:lnTo>
                  <a:pt x="1858517" y="365208"/>
                </a:lnTo>
                <a:lnTo>
                  <a:pt x="1792223" y="370542"/>
                </a:lnTo>
                <a:lnTo>
                  <a:pt x="1738590" y="374166"/>
                </a:lnTo>
                <a:lnTo>
                  <a:pt x="1684907" y="377753"/>
                </a:lnTo>
                <a:lnTo>
                  <a:pt x="1631180" y="381282"/>
                </a:lnTo>
                <a:lnTo>
                  <a:pt x="1577411" y="384734"/>
                </a:lnTo>
                <a:lnTo>
                  <a:pt x="1523608" y="388087"/>
                </a:lnTo>
                <a:lnTo>
                  <a:pt x="1469773" y="391320"/>
                </a:lnTo>
                <a:lnTo>
                  <a:pt x="1415913" y="394414"/>
                </a:lnTo>
                <a:lnTo>
                  <a:pt x="1362031" y="397347"/>
                </a:lnTo>
                <a:lnTo>
                  <a:pt x="1308133" y="400098"/>
                </a:lnTo>
                <a:lnTo>
                  <a:pt x="1254223" y="402646"/>
                </a:lnTo>
                <a:lnTo>
                  <a:pt x="1200306" y="404972"/>
                </a:lnTo>
                <a:lnTo>
                  <a:pt x="1146386" y="407054"/>
                </a:lnTo>
                <a:lnTo>
                  <a:pt x="1092469" y="408872"/>
                </a:lnTo>
                <a:lnTo>
                  <a:pt x="1038560" y="410405"/>
                </a:lnTo>
                <a:lnTo>
                  <a:pt x="984662" y="411631"/>
                </a:lnTo>
                <a:lnTo>
                  <a:pt x="930781" y="412532"/>
                </a:lnTo>
                <a:lnTo>
                  <a:pt x="876921" y="413085"/>
                </a:lnTo>
                <a:lnTo>
                  <a:pt x="823087" y="413269"/>
                </a:lnTo>
                <a:lnTo>
                  <a:pt x="769285" y="413066"/>
                </a:lnTo>
                <a:lnTo>
                  <a:pt x="715517" y="412452"/>
                </a:lnTo>
                <a:lnTo>
                  <a:pt x="669797" y="411690"/>
                </a:lnTo>
                <a:lnTo>
                  <a:pt x="625601" y="410166"/>
                </a:lnTo>
                <a:lnTo>
                  <a:pt x="572602" y="407536"/>
                </a:lnTo>
                <a:lnTo>
                  <a:pt x="515029" y="404197"/>
                </a:lnTo>
                <a:lnTo>
                  <a:pt x="454187" y="399707"/>
                </a:lnTo>
                <a:lnTo>
                  <a:pt x="391382" y="393624"/>
                </a:lnTo>
                <a:lnTo>
                  <a:pt x="327921" y="385506"/>
                </a:lnTo>
                <a:lnTo>
                  <a:pt x="265110" y="374911"/>
                </a:lnTo>
                <a:lnTo>
                  <a:pt x="204255" y="361396"/>
                </a:lnTo>
                <a:lnTo>
                  <a:pt x="146661" y="344520"/>
                </a:lnTo>
                <a:lnTo>
                  <a:pt x="93634" y="323840"/>
                </a:lnTo>
                <a:lnTo>
                  <a:pt x="46481" y="298914"/>
                </a:lnTo>
                <a:lnTo>
                  <a:pt x="3809" y="264624"/>
                </a:lnTo>
                <a:lnTo>
                  <a:pt x="2285" y="263862"/>
                </a:lnTo>
                <a:lnTo>
                  <a:pt x="0" y="263100"/>
                </a:lnTo>
                <a:lnTo>
                  <a:pt x="0" y="268434"/>
                </a:lnTo>
                <a:lnTo>
                  <a:pt x="762" y="268434"/>
                </a:lnTo>
                <a:lnTo>
                  <a:pt x="25305" y="289634"/>
                </a:lnTo>
                <a:lnTo>
                  <a:pt x="86654" y="325633"/>
                </a:lnTo>
                <a:lnTo>
                  <a:pt x="122563" y="340676"/>
                </a:lnTo>
                <a:lnTo>
                  <a:pt x="161365" y="353909"/>
                </a:lnTo>
                <a:lnTo>
                  <a:pt x="202610" y="365454"/>
                </a:lnTo>
                <a:lnTo>
                  <a:pt x="245852" y="375432"/>
                </a:lnTo>
                <a:lnTo>
                  <a:pt x="290640" y="383965"/>
                </a:lnTo>
                <a:lnTo>
                  <a:pt x="336528" y="391173"/>
                </a:lnTo>
                <a:lnTo>
                  <a:pt x="383066" y="397179"/>
                </a:lnTo>
                <a:lnTo>
                  <a:pt x="429807" y="402104"/>
                </a:lnTo>
                <a:lnTo>
                  <a:pt x="476303" y="406068"/>
                </a:lnTo>
                <a:lnTo>
                  <a:pt x="522104" y="409194"/>
                </a:lnTo>
                <a:lnTo>
                  <a:pt x="566762" y="411602"/>
                </a:lnTo>
                <a:lnTo>
                  <a:pt x="650860" y="414753"/>
                </a:lnTo>
                <a:lnTo>
                  <a:pt x="785622" y="417786"/>
                </a:lnTo>
                <a:lnTo>
                  <a:pt x="870204" y="418548"/>
                </a:lnTo>
                <a:lnTo>
                  <a:pt x="870204" y="417786"/>
                </a:lnTo>
                <a:lnTo>
                  <a:pt x="1014222" y="415500"/>
                </a:lnTo>
                <a:lnTo>
                  <a:pt x="1259924" y="406523"/>
                </a:lnTo>
                <a:lnTo>
                  <a:pt x="1587589" y="388691"/>
                </a:lnTo>
                <a:lnTo>
                  <a:pt x="2660142" y="303486"/>
                </a:lnTo>
                <a:lnTo>
                  <a:pt x="4422648" y="148800"/>
                </a:lnTo>
                <a:lnTo>
                  <a:pt x="5383592" y="78631"/>
                </a:lnTo>
                <a:lnTo>
                  <a:pt x="6079254" y="38987"/>
                </a:lnTo>
                <a:lnTo>
                  <a:pt x="6543869" y="19804"/>
                </a:lnTo>
                <a:lnTo>
                  <a:pt x="7008633" y="7756"/>
                </a:lnTo>
                <a:lnTo>
                  <a:pt x="7473098" y="6937"/>
                </a:lnTo>
                <a:lnTo>
                  <a:pt x="7473098" y="3991"/>
                </a:lnTo>
                <a:lnTo>
                  <a:pt x="7827262" y="3991"/>
                </a:lnTo>
                <a:close/>
              </a:path>
              <a:path w="9121901" h="681411">
                <a:moveTo>
                  <a:pt x="9121901" y="679152"/>
                </a:moveTo>
                <a:lnTo>
                  <a:pt x="9121901" y="676866"/>
                </a:lnTo>
                <a:lnTo>
                  <a:pt x="122563" y="656379"/>
                </a:lnTo>
                <a:lnTo>
                  <a:pt x="0" y="656292"/>
                </a:lnTo>
                <a:lnTo>
                  <a:pt x="0" y="660864"/>
                </a:lnTo>
                <a:lnTo>
                  <a:pt x="9107423" y="681411"/>
                </a:lnTo>
                <a:lnTo>
                  <a:pt x="9119781" y="681356"/>
                </a:lnTo>
                <a:lnTo>
                  <a:pt x="9121139" y="680676"/>
                </a:lnTo>
                <a:lnTo>
                  <a:pt x="9121901" y="679152"/>
                </a:lnTo>
                <a:close/>
              </a:path>
              <a:path w="9121901" h="681411">
                <a:moveTo>
                  <a:pt x="7926046" y="6139"/>
                </a:moveTo>
                <a:lnTo>
                  <a:pt x="7827262" y="3991"/>
                </a:lnTo>
                <a:lnTo>
                  <a:pt x="7473098" y="3991"/>
                </a:lnTo>
                <a:lnTo>
                  <a:pt x="7705079" y="5573"/>
                </a:lnTo>
                <a:lnTo>
                  <a:pt x="7754393" y="6441"/>
                </a:lnTo>
                <a:lnTo>
                  <a:pt x="7926046" y="6139"/>
                </a:lnTo>
                <a:close/>
              </a:path>
              <a:path w="9121901" h="681411">
                <a:moveTo>
                  <a:pt x="7754393" y="6441"/>
                </a:moveTo>
                <a:lnTo>
                  <a:pt x="7705079" y="5573"/>
                </a:lnTo>
                <a:lnTo>
                  <a:pt x="7473098" y="3991"/>
                </a:lnTo>
                <a:lnTo>
                  <a:pt x="7473098" y="6937"/>
                </a:lnTo>
                <a:lnTo>
                  <a:pt x="7754393" y="6441"/>
                </a:lnTo>
                <a:close/>
              </a:path>
              <a:path w="9121901" h="681411">
                <a:moveTo>
                  <a:pt x="9121901" y="676866"/>
                </a:moveTo>
                <a:lnTo>
                  <a:pt x="9121901" y="640290"/>
                </a:lnTo>
                <a:lnTo>
                  <a:pt x="9112757" y="111462"/>
                </a:lnTo>
                <a:lnTo>
                  <a:pt x="9111995" y="74124"/>
                </a:lnTo>
                <a:lnTo>
                  <a:pt x="9111995" y="71838"/>
                </a:lnTo>
                <a:lnTo>
                  <a:pt x="9109710" y="69552"/>
                </a:lnTo>
                <a:lnTo>
                  <a:pt x="9107423" y="69552"/>
                </a:lnTo>
                <a:lnTo>
                  <a:pt x="8933687" y="54312"/>
                </a:lnTo>
                <a:lnTo>
                  <a:pt x="8758427" y="41358"/>
                </a:lnTo>
                <a:lnTo>
                  <a:pt x="8420255" y="22462"/>
                </a:lnTo>
                <a:lnTo>
                  <a:pt x="8081932" y="9528"/>
                </a:lnTo>
                <a:lnTo>
                  <a:pt x="7926046" y="6139"/>
                </a:lnTo>
                <a:lnTo>
                  <a:pt x="7754393" y="6441"/>
                </a:lnTo>
                <a:lnTo>
                  <a:pt x="7936816" y="9655"/>
                </a:lnTo>
                <a:lnTo>
                  <a:pt x="8168254" y="16382"/>
                </a:lnTo>
                <a:lnTo>
                  <a:pt x="8399338" y="25896"/>
                </a:lnTo>
                <a:lnTo>
                  <a:pt x="8630010" y="38342"/>
                </a:lnTo>
                <a:lnTo>
                  <a:pt x="8860215" y="53862"/>
                </a:lnTo>
                <a:lnTo>
                  <a:pt x="9107424" y="74124"/>
                </a:lnTo>
                <a:lnTo>
                  <a:pt x="9107424" y="111462"/>
                </a:lnTo>
                <a:lnTo>
                  <a:pt x="9108186" y="111462"/>
                </a:lnTo>
                <a:lnTo>
                  <a:pt x="9108186" y="154134"/>
                </a:lnTo>
                <a:lnTo>
                  <a:pt x="9108948" y="154134"/>
                </a:lnTo>
                <a:lnTo>
                  <a:pt x="9108948" y="198330"/>
                </a:lnTo>
                <a:lnTo>
                  <a:pt x="9109710" y="198330"/>
                </a:lnTo>
                <a:lnTo>
                  <a:pt x="9109710" y="243288"/>
                </a:lnTo>
                <a:lnTo>
                  <a:pt x="9110472" y="243288"/>
                </a:lnTo>
                <a:lnTo>
                  <a:pt x="9110472" y="288246"/>
                </a:lnTo>
                <a:lnTo>
                  <a:pt x="9111234" y="288246"/>
                </a:lnTo>
                <a:lnTo>
                  <a:pt x="9111234" y="334728"/>
                </a:lnTo>
                <a:lnTo>
                  <a:pt x="9111996" y="334728"/>
                </a:lnTo>
                <a:lnTo>
                  <a:pt x="9111996" y="381210"/>
                </a:lnTo>
                <a:lnTo>
                  <a:pt x="9112758" y="381210"/>
                </a:lnTo>
                <a:lnTo>
                  <a:pt x="9112758" y="426930"/>
                </a:lnTo>
                <a:lnTo>
                  <a:pt x="9113520" y="426930"/>
                </a:lnTo>
                <a:lnTo>
                  <a:pt x="9113520" y="471888"/>
                </a:lnTo>
                <a:lnTo>
                  <a:pt x="9114282" y="471888"/>
                </a:lnTo>
                <a:lnTo>
                  <a:pt x="9114282" y="516846"/>
                </a:lnTo>
                <a:lnTo>
                  <a:pt x="9115044" y="516846"/>
                </a:lnTo>
                <a:lnTo>
                  <a:pt x="9115044" y="561042"/>
                </a:lnTo>
                <a:lnTo>
                  <a:pt x="9115806" y="561042"/>
                </a:lnTo>
                <a:lnTo>
                  <a:pt x="9115806" y="606000"/>
                </a:lnTo>
                <a:lnTo>
                  <a:pt x="9116568" y="606000"/>
                </a:lnTo>
                <a:lnTo>
                  <a:pt x="9116568" y="648672"/>
                </a:lnTo>
                <a:lnTo>
                  <a:pt x="9117330" y="648672"/>
                </a:lnTo>
                <a:lnTo>
                  <a:pt x="9117330" y="676866"/>
                </a:lnTo>
                <a:lnTo>
                  <a:pt x="9121901" y="676866"/>
                </a:lnTo>
                <a:close/>
              </a:path>
            </a:pathLst>
          </a:custGeom>
          <a:solidFill>
            <a:srgbClr val="18567B"/>
          </a:solidFill>
        </p:spPr>
        <p:txBody>
          <a:bodyPr wrap="square" lIns="0" tIns="0" rIns="0" bIns="0" rtlCol="0">
            <a:noAutofit/>
          </a:bodyPr>
          <a:lstStyle/>
          <a:p>
            <a:endParaRPr dirty="0"/>
          </a:p>
        </p:txBody>
      </p:sp>
      <p:sp>
        <p:nvSpPr>
          <p:cNvPr id="12" name="object 12"/>
          <p:cNvSpPr/>
          <p:nvPr/>
        </p:nvSpPr>
        <p:spPr>
          <a:xfrm>
            <a:off x="457200" y="6887718"/>
            <a:ext cx="9117330" cy="407670"/>
          </a:xfrm>
          <a:prstGeom prst="rect">
            <a:avLst/>
          </a:prstGeom>
          <a:blipFill>
            <a:blip r:embed="rId10" cstate="print"/>
            <a:stretch>
              <a:fillRect/>
            </a:stretch>
          </a:blipFill>
        </p:spPr>
        <p:txBody>
          <a:bodyPr wrap="square" lIns="0" tIns="0" rIns="0" bIns="0" rtlCol="0">
            <a:noAutofit/>
          </a:bodyPr>
          <a:lstStyle/>
          <a:p>
            <a:endParaRPr dirty="0"/>
          </a:p>
        </p:txBody>
      </p:sp>
      <p:sp>
        <p:nvSpPr>
          <p:cNvPr id="13" name="object 13"/>
          <p:cNvSpPr/>
          <p:nvPr/>
        </p:nvSpPr>
        <p:spPr>
          <a:xfrm>
            <a:off x="457200" y="6618520"/>
            <a:ext cx="9121901" cy="681411"/>
          </a:xfrm>
          <a:custGeom>
            <a:avLst/>
            <a:gdLst/>
            <a:ahLst/>
            <a:cxnLst/>
            <a:rect l="l" t="t" r="r" b="b"/>
            <a:pathLst>
              <a:path w="9121901" h="681411">
                <a:moveTo>
                  <a:pt x="9121901" y="679152"/>
                </a:moveTo>
                <a:lnTo>
                  <a:pt x="9121901" y="640290"/>
                </a:lnTo>
                <a:lnTo>
                  <a:pt x="9111995" y="74124"/>
                </a:lnTo>
                <a:lnTo>
                  <a:pt x="9111995" y="71838"/>
                </a:lnTo>
                <a:lnTo>
                  <a:pt x="9109709" y="69552"/>
                </a:lnTo>
                <a:lnTo>
                  <a:pt x="9107423" y="69552"/>
                </a:lnTo>
                <a:lnTo>
                  <a:pt x="8933687" y="54312"/>
                </a:lnTo>
                <a:lnTo>
                  <a:pt x="8758427" y="41358"/>
                </a:lnTo>
                <a:lnTo>
                  <a:pt x="8420255" y="22462"/>
                </a:lnTo>
                <a:lnTo>
                  <a:pt x="8081932" y="9528"/>
                </a:lnTo>
                <a:lnTo>
                  <a:pt x="7743485" y="2169"/>
                </a:lnTo>
                <a:lnTo>
                  <a:pt x="7404939" y="0"/>
                </a:lnTo>
                <a:lnTo>
                  <a:pt x="7066317" y="2632"/>
                </a:lnTo>
                <a:lnTo>
                  <a:pt x="6727646" y="9679"/>
                </a:lnTo>
                <a:lnTo>
                  <a:pt x="6388949" y="20754"/>
                </a:lnTo>
                <a:lnTo>
                  <a:pt x="6050252" y="35471"/>
                </a:lnTo>
                <a:lnTo>
                  <a:pt x="5711580" y="53442"/>
                </a:lnTo>
                <a:lnTo>
                  <a:pt x="5372957" y="74282"/>
                </a:lnTo>
                <a:lnTo>
                  <a:pt x="5034408" y="97602"/>
                </a:lnTo>
                <a:lnTo>
                  <a:pt x="4695959" y="123016"/>
                </a:lnTo>
                <a:lnTo>
                  <a:pt x="4357633" y="150138"/>
                </a:lnTo>
                <a:lnTo>
                  <a:pt x="4019457" y="178580"/>
                </a:lnTo>
                <a:lnTo>
                  <a:pt x="3681454" y="207956"/>
                </a:lnTo>
                <a:lnTo>
                  <a:pt x="3343649" y="237879"/>
                </a:lnTo>
                <a:lnTo>
                  <a:pt x="3006069" y="267962"/>
                </a:lnTo>
                <a:lnTo>
                  <a:pt x="2668736" y="297818"/>
                </a:lnTo>
                <a:lnTo>
                  <a:pt x="2331677" y="327060"/>
                </a:lnTo>
                <a:lnTo>
                  <a:pt x="1994915" y="355302"/>
                </a:lnTo>
                <a:lnTo>
                  <a:pt x="1926335" y="360636"/>
                </a:lnTo>
                <a:lnTo>
                  <a:pt x="1858517" y="365208"/>
                </a:lnTo>
                <a:lnTo>
                  <a:pt x="1792223" y="370542"/>
                </a:lnTo>
                <a:lnTo>
                  <a:pt x="1738590" y="374166"/>
                </a:lnTo>
                <a:lnTo>
                  <a:pt x="1684907" y="377753"/>
                </a:lnTo>
                <a:lnTo>
                  <a:pt x="1631180" y="381282"/>
                </a:lnTo>
                <a:lnTo>
                  <a:pt x="1577411" y="384734"/>
                </a:lnTo>
                <a:lnTo>
                  <a:pt x="1523608" y="388087"/>
                </a:lnTo>
                <a:lnTo>
                  <a:pt x="1469773" y="391320"/>
                </a:lnTo>
                <a:lnTo>
                  <a:pt x="1415913" y="394414"/>
                </a:lnTo>
                <a:lnTo>
                  <a:pt x="1362031" y="397347"/>
                </a:lnTo>
                <a:lnTo>
                  <a:pt x="1308133" y="400098"/>
                </a:lnTo>
                <a:lnTo>
                  <a:pt x="1254223" y="402646"/>
                </a:lnTo>
                <a:lnTo>
                  <a:pt x="1200306" y="404972"/>
                </a:lnTo>
                <a:lnTo>
                  <a:pt x="1146386" y="407054"/>
                </a:lnTo>
                <a:lnTo>
                  <a:pt x="1092469" y="408872"/>
                </a:lnTo>
                <a:lnTo>
                  <a:pt x="1038560" y="410405"/>
                </a:lnTo>
                <a:lnTo>
                  <a:pt x="984662" y="411631"/>
                </a:lnTo>
                <a:lnTo>
                  <a:pt x="930781" y="412532"/>
                </a:lnTo>
                <a:lnTo>
                  <a:pt x="876921" y="413085"/>
                </a:lnTo>
                <a:lnTo>
                  <a:pt x="823087" y="413269"/>
                </a:lnTo>
                <a:lnTo>
                  <a:pt x="769285" y="413066"/>
                </a:lnTo>
                <a:lnTo>
                  <a:pt x="715517" y="412452"/>
                </a:lnTo>
                <a:lnTo>
                  <a:pt x="669797" y="411690"/>
                </a:lnTo>
                <a:lnTo>
                  <a:pt x="625601" y="410166"/>
                </a:lnTo>
                <a:lnTo>
                  <a:pt x="572602" y="407536"/>
                </a:lnTo>
                <a:lnTo>
                  <a:pt x="515029" y="404197"/>
                </a:lnTo>
                <a:lnTo>
                  <a:pt x="454187" y="399707"/>
                </a:lnTo>
                <a:lnTo>
                  <a:pt x="391382" y="393624"/>
                </a:lnTo>
                <a:lnTo>
                  <a:pt x="327921" y="385506"/>
                </a:lnTo>
                <a:lnTo>
                  <a:pt x="265110" y="374911"/>
                </a:lnTo>
                <a:lnTo>
                  <a:pt x="204255" y="361396"/>
                </a:lnTo>
                <a:lnTo>
                  <a:pt x="146661" y="344520"/>
                </a:lnTo>
                <a:lnTo>
                  <a:pt x="93634" y="323840"/>
                </a:lnTo>
                <a:lnTo>
                  <a:pt x="46481" y="298914"/>
                </a:lnTo>
                <a:lnTo>
                  <a:pt x="3809" y="264624"/>
                </a:lnTo>
                <a:lnTo>
                  <a:pt x="2285" y="263862"/>
                </a:lnTo>
                <a:lnTo>
                  <a:pt x="0" y="263100"/>
                </a:lnTo>
                <a:lnTo>
                  <a:pt x="0" y="660864"/>
                </a:lnTo>
                <a:lnTo>
                  <a:pt x="9107423" y="681411"/>
                </a:lnTo>
                <a:lnTo>
                  <a:pt x="9119781" y="681356"/>
                </a:lnTo>
                <a:lnTo>
                  <a:pt x="9121139" y="680676"/>
                </a:lnTo>
                <a:lnTo>
                  <a:pt x="9121901" y="679152"/>
                </a:lnTo>
                <a:close/>
              </a:path>
            </a:pathLst>
          </a:custGeom>
          <a:solidFill>
            <a:srgbClr val="18567B"/>
          </a:solidFill>
        </p:spPr>
        <p:txBody>
          <a:bodyPr wrap="square" lIns="0" tIns="0" rIns="0" bIns="0" rtlCol="0">
            <a:noAutofit/>
          </a:bodyPr>
          <a:lstStyle/>
          <a:p>
            <a:endParaRPr dirty="0"/>
          </a:p>
        </p:txBody>
      </p:sp>
      <p:sp>
        <p:nvSpPr>
          <p:cNvPr id="14" name="object 14"/>
          <p:cNvSpPr/>
          <p:nvPr/>
        </p:nvSpPr>
        <p:spPr>
          <a:xfrm>
            <a:off x="457200" y="6675345"/>
            <a:ext cx="9144000" cy="639854"/>
          </a:xfrm>
          <a:custGeom>
            <a:avLst/>
            <a:gdLst/>
            <a:ahLst/>
            <a:cxnLst/>
            <a:rect l="l" t="t" r="r" b="b"/>
            <a:pathLst>
              <a:path w="9144000" h="639854">
                <a:moveTo>
                  <a:pt x="9144000" y="639854"/>
                </a:moveTo>
                <a:lnTo>
                  <a:pt x="9144000" y="109838"/>
                </a:lnTo>
                <a:lnTo>
                  <a:pt x="9143238" y="69878"/>
                </a:lnTo>
                <a:lnTo>
                  <a:pt x="8579999" y="28423"/>
                </a:lnTo>
                <a:lnTo>
                  <a:pt x="8002504" y="5882"/>
                </a:lnTo>
                <a:lnTo>
                  <a:pt x="7414989" y="0"/>
                </a:lnTo>
                <a:lnTo>
                  <a:pt x="6821692" y="8522"/>
                </a:lnTo>
                <a:lnTo>
                  <a:pt x="6226849" y="29195"/>
                </a:lnTo>
                <a:lnTo>
                  <a:pt x="5634698" y="59763"/>
                </a:lnTo>
                <a:lnTo>
                  <a:pt x="5049477" y="97972"/>
                </a:lnTo>
                <a:lnTo>
                  <a:pt x="4475421" y="141567"/>
                </a:lnTo>
                <a:lnTo>
                  <a:pt x="3916768" y="188294"/>
                </a:lnTo>
                <a:lnTo>
                  <a:pt x="3377755" y="235899"/>
                </a:lnTo>
                <a:lnTo>
                  <a:pt x="2862620" y="282126"/>
                </a:lnTo>
                <a:lnTo>
                  <a:pt x="2375599" y="324722"/>
                </a:lnTo>
                <a:lnTo>
                  <a:pt x="1920929" y="361430"/>
                </a:lnTo>
                <a:lnTo>
                  <a:pt x="1502848" y="389998"/>
                </a:lnTo>
                <a:lnTo>
                  <a:pt x="1125593" y="408171"/>
                </a:lnTo>
                <a:lnTo>
                  <a:pt x="793400" y="413693"/>
                </a:lnTo>
                <a:lnTo>
                  <a:pt x="510507" y="404310"/>
                </a:lnTo>
                <a:lnTo>
                  <a:pt x="281152" y="377768"/>
                </a:lnTo>
                <a:lnTo>
                  <a:pt x="109570" y="331812"/>
                </a:lnTo>
                <a:lnTo>
                  <a:pt x="0" y="264188"/>
                </a:lnTo>
                <a:lnTo>
                  <a:pt x="0" y="639854"/>
                </a:lnTo>
                <a:lnTo>
                  <a:pt x="9144000" y="639854"/>
                </a:lnTo>
                <a:close/>
              </a:path>
            </a:pathLst>
          </a:custGeom>
          <a:solidFill>
            <a:srgbClr val="233219"/>
          </a:solidFill>
        </p:spPr>
        <p:txBody>
          <a:bodyPr wrap="square" lIns="0" tIns="0" rIns="0" bIns="0" rtlCol="0">
            <a:noAutofit/>
          </a:bodyPr>
          <a:lstStyle/>
          <a:p>
            <a:endParaRPr dirty="0"/>
          </a:p>
        </p:txBody>
      </p:sp>
      <p:sp>
        <p:nvSpPr>
          <p:cNvPr id="15" name="object 15"/>
          <p:cNvSpPr/>
          <p:nvPr/>
        </p:nvSpPr>
        <p:spPr>
          <a:xfrm>
            <a:off x="457200" y="6932349"/>
            <a:ext cx="9143999" cy="382850"/>
          </a:xfrm>
          <a:custGeom>
            <a:avLst/>
            <a:gdLst/>
            <a:ahLst/>
            <a:cxnLst/>
            <a:rect l="l" t="t" r="r" b="b"/>
            <a:pathLst>
              <a:path w="9143999" h="382850">
                <a:moveTo>
                  <a:pt x="16763" y="15566"/>
                </a:moveTo>
                <a:lnTo>
                  <a:pt x="0" y="0"/>
                </a:lnTo>
                <a:lnTo>
                  <a:pt x="0" y="382850"/>
                </a:lnTo>
                <a:lnTo>
                  <a:pt x="16001" y="382850"/>
                </a:lnTo>
                <a:lnTo>
                  <a:pt x="16001" y="15566"/>
                </a:lnTo>
                <a:lnTo>
                  <a:pt x="16763" y="15566"/>
                </a:lnTo>
                <a:close/>
              </a:path>
              <a:path w="9143999" h="382850">
                <a:moveTo>
                  <a:pt x="64007" y="47570"/>
                </a:moveTo>
                <a:lnTo>
                  <a:pt x="46481" y="37664"/>
                </a:lnTo>
                <a:lnTo>
                  <a:pt x="30479" y="26996"/>
                </a:lnTo>
                <a:lnTo>
                  <a:pt x="16001" y="15566"/>
                </a:lnTo>
                <a:lnTo>
                  <a:pt x="16001" y="382850"/>
                </a:lnTo>
                <a:lnTo>
                  <a:pt x="63245" y="382850"/>
                </a:lnTo>
                <a:lnTo>
                  <a:pt x="63245" y="47570"/>
                </a:lnTo>
                <a:lnTo>
                  <a:pt x="64007" y="47570"/>
                </a:lnTo>
                <a:close/>
              </a:path>
              <a:path w="9143999" h="382850">
                <a:moveTo>
                  <a:pt x="288797" y="116912"/>
                </a:moveTo>
                <a:lnTo>
                  <a:pt x="240319" y="108003"/>
                </a:lnTo>
                <a:lnTo>
                  <a:pt x="203207" y="99298"/>
                </a:lnTo>
                <a:lnTo>
                  <a:pt x="165468" y="88849"/>
                </a:lnTo>
                <a:lnTo>
                  <a:pt x="128405" y="76618"/>
                </a:lnTo>
                <a:lnTo>
                  <a:pt x="82295" y="57476"/>
                </a:lnTo>
                <a:lnTo>
                  <a:pt x="63245" y="47570"/>
                </a:lnTo>
                <a:lnTo>
                  <a:pt x="63245" y="382850"/>
                </a:lnTo>
                <a:lnTo>
                  <a:pt x="288035" y="382850"/>
                </a:lnTo>
                <a:lnTo>
                  <a:pt x="288035" y="116912"/>
                </a:lnTo>
                <a:lnTo>
                  <a:pt x="288797" y="116912"/>
                </a:lnTo>
                <a:close/>
              </a:path>
              <a:path w="9143999" h="382850">
                <a:moveTo>
                  <a:pt x="1239011" y="382850"/>
                </a:moveTo>
                <a:lnTo>
                  <a:pt x="1239011" y="142058"/>
                </a:lnTo>
                <a:lnTo>
                  <a:pt x="1181861" y="144344"/>
                </a:lnTo>
                <a:lnTo>
                  <a:pt x="1139417" y="145806"/>
                </a:lnTo>
                <a:lnTo>
                  <a:pt x="1096749" y="147206"/>
                </a:lnTo>
                <a:lnTo>
                  <a:pt x="1053884" y="148508"/>
                </a:lnTo>
                <a:lnTo>
                  <a:pt x="1010848" y="149678"/>
                </a:lnTo>
                <a:lnTo>
                  <a:pt x="967668" y="150682"/>
                </a:lnTo>
                <a:lnTo>
                  <a:pt x="924371" y="151484"/>
                </a:lnTo>
                <a:lnTo>
                  <a:pt x="880983" y="152051"/>
                </a:lnTo>
                <a:lnTo>
                  <a:pt x="837531" y="152348"/>
                </a:lnTo>
                <a:lnTo>
                  <a:pt x="794041" y="152340"/>
                </a:lnTo>
                <a:lnTo>
                  <a:pt x="750541" y="151993"/>
                </a:lnTo>
                <a:lnTo>
                  <a:pt x="707056" y="151271"/>
                </a:lnTo>
                <a:lnTo>
                  <a:pt x="663614" y="150141"/>
                </a:lnTo>
                <a:lnTo>
                  <a:pt x="620241" y="148568"/>
                </a:lnTo>
                <a:lnTo>
                  <a:pt x="576964" y="146518"/>
                </a:lnTo>
                <a:lnTo>
                  <a:pt x="533809" y="143955"/>
                </a:lnTo>
                <a:lnTo>
                  <a:pt x="490803" y="140845"/>
                </a:lnTo>
                <a:lnTo>
                  <a:pt x="447973" y="137154"/>
                </a:lnTo>
                <a:lnTo>
                  <a:pt x="405345" y="132847"/>
                </a:lnTo>
                <a:lnTo>
                  <a:pt x="362945" y="127889"/>
                </a:lnTo>
                <a:lnTo>
                  <a:pt x="320801" y="122246"/>
                </a:lnTo>
                <a:lnTo>
                  <a:pt x="288035" y="116912"/>
                </a:lnTo>
                <a:lnTo>
                  <a:pt x="288035" y="382850"/>
                </a:lnTo>
                <a:lnTo>
                  <a:pt x="1239011" y="382850"/>
                </a:lnTo>
                <a:close/>
              </a:path>
              <a:path w="9143999" h="382850">
                <a:moveTo>
                  <a:pt x="9144000" y="382850"/>
                </a:moveTo>
                <a:lnTo>
                  <a:pt x="9144000" y="-192086"/>
                </a:lnTo>
                <a:lnTo>
                  <a:pt x="8969501" y="-206937"/>
                </a:lnTo>
                <a:lnTo>
                  <a:pt x="8793479" y="-219891"/>
                </a:lnTo>
                <a:lnTo>
                  <a:pt x="8557373" y="-233918"/>
                </a:lnTo>
                <a:lnTo>
                  <a:pt x="8320939" y="-244917"/>
                </a:lnTo>
                <a:lnTo>
                  <a:pt x="8084216" y="-253027"/>
                </a:lnTo>
                <a:lnTo>
                  <a:pt x="7847245" y="-258388"/>
                </a:lnTo>
                <a:lnTo>
                  <a:pt x="7610066" y="-261143"/>
                </a:lnTo>
                <a:lnTo>
                  <a:pt x="7372718" y="-261429"/>
                </a:lnTo>
                <a:lnTo>
                  <a:pt x="7135242" y="-259389"/>
                </a:lnTo>
                <a:lnTo>
                  <a:pt x="6897678" y="-255163"/>
                </a:lnTo>
                <a:lnTo>
                  <a:pt x="6660065" y="-248891"/>
                </a:lnTo>
                <a:lnTo>
                  <a:pt x="6422445" y="-240713"/>
                </a:lnTo>
                <a:lnTo>
                  <a:pt x="6184857" y="-230769"/>
                </a:lnTo>
                <a:lnTo>
                  <a:pt x="5947340" y="-219201"/>
                </a:lnTo>
                <a:lnTo>
                  <a:pt x="5709935" y="-206149"/>
                </a:lnTo>
                <a:lnTo>
                  <a:pt x="5472683" y="-191753"/>
                </a:lnTo>
                <a:lnTo>
                  <a:pt x="5235622" y="-176153"/>
                </a:lnTo>
                <a:lnTo>
                  <a:pt x="4998794" y="-159491"/>
                </a:lnTo>
                <a:lnTo>
                  <a:pt x="4762238" y="-141905"/>
                </a:lnTo>
                <a:lnTo>
                  <a:pt x="4525993" y="-123537"/>
                </a:lnTo>
                <a:lnTo>
                  <a:pt x="4290101" y="-104528"/>
                </a:lnTo>
                <a:lnTo>
                  <a:pt x="4054601" y="-85017"/>
                </a:lnTo>
                <a:lnTo>
                  <a:pt x="3882389" y="-70539"/>
                </a:lnTo>
                <a:lnTo>
                  <a:pt x="3711701" y="-55299"/>
                </a:lnTo>
                <a:lnTo>
                  <a:pt x="3594069" y="-45121"/>
                </a:lnTo>
                <a:lnTo>
                  <a:pt x="3476422" y="-34770"/>
                </a:lnTo>
                <a:lnTo>
                  <a:pt x="3358759" y="-24283"/>
                </a:lnTo>
                <a:lnTo>
                  <a:pt x="3241081" y="-13701"/>
                </a:lnTo>
                <a:lnTo>
                  <a:pt x="2887958" y="18229"/>
                </a:lnTo>
                <a:lnTo>
                  <a:pt x="2770221" y="28803"/>
                </a:lnTo>
                <a:lnTo>
                  <a:pt x="2652471" y="39277"/>
                </a:lnTo>
                <a:lnTo>
                  <a:pt x="2534707" y="49613"/>
                </a:lnTo>
                <a:lnTo>
                  <a:pt x="2416929" y="59771"/>
                </a:lnTo>
                <a:lnTo>
                  <a:pt x="2299138" y="69711"/>
                </a:lnTo>
                <a:lnTo>
                  <a:pt x="2181334" y="79396"/>
                </a:lnTo>
                <a:lnTo>
                  <a:pt x="2063517" y="88784"/>
                </a:lnTo>
                <a:lnTo>
                  <a:pt x="1945688" y="97839"/>
                </a:lnTo>
                <a:lnTo>
                  <a:pt x="1827846" y="106520"/>
                </a:lnTo>
                <a:lnTo>
                  <a:pt x="1709992" y="114788"/>
                </a:lnTo>
                <a:lnTo>
                  <a:pt x="1592126" y="122604"/>
                </a:lnTo>
                <a:lnTo>
                  <a:pt x="1474249" y="129929"/>
                </a:lnTo>
                <a:lnTo>
                  <a:pt x="1356359" y="136724"/>
                </a:lnTo>
                <a:lnTo>
                  <a:pt x="1296923" y="139772"/>
                </a:lnTo>
                <a:lnTo>
                  <a:pt x="1238249" y="142058"/>
                </a:lnTo>
                <a:lnTo>
                  <a:pt x="1239011" y="142058"/>
                </a:lnTo>
                <a:lnTo>
                  <a:pt x="1239011" y="382850"/>
                </a:lnTo>
                <a:lnTo>
                  <a:pt x="9144000" y="382850"/>
                </a:lnTo>
                <a:close/>
              </a:path>
            </a:pathLst>
          </a:custGeom>
          <a:solidFill>
            <a:srgbClr val="233219"/>
          </a:solidFill>
        </p:spPr>
        <p:txBody>
          <a:bodyPr wrap="square" lIns="0" tIns="0" rIns="0" bIns="0" rtlCol="0">
            <a:noAutofit/>
          </a:bodyPr>
          <a:lstStyle/>
          <a:p>
            <a:endParaRPr dirty="0"/>
          </a:p>
        </p:txBody>
      </p:sp>
      <p:sp>
        <p:nvSpPr>
          <p:cNvPr id="16" name="object 16"/>
          <p:cNvSpPr/>
          <p:nvPr/>
        </p:nvSpPr>
        <p:spPr>
          <a:xfrm>
            <a:off x="456819" y="457200"/>
            <a:ext cx="9135237" cy="6858000"/>
          </a:xfrm>
          <a:custGeom>
            <a:avLst/>
            <a:gdLst/>
            <a:ahLst/>
            <a:cxnLst/>
            <a:rect l="l" t="t" r="r" b="b"/>
            <a:pathLst>
              <a:path w="9135237" h="6858000">
                <a:moveTo>
                  <a:pt x="0" y="0"/>
                </a:moveTo>
                <a:lnTo>
                  <a:pt x="0" y="6858000"/>
                </a:lnTo>
                <a:lnTo>
                  <a:pt x="9135237" y="6858000"/>
                </a:lnTo>
                <a:lnTo>
                  <a:pt x="9135237" y="0"/>
                </a:lnTo>
                <a:lnTo>
                  <a:pt x="0" y="0"/>
                </a:lnTo>
                <a:close/>
              </a:path>
            </a:pathLst>
          </a:custGeom>
          <a:solidFill>
            <a:srgbClr val="FFFFFF"/>
          </a:solidFill>
        </p:spPr>
        <p:txBody>
          <a:bodyPr wrap="square" lIns="0" tIns="0" rIns="0" bIns="0" rtlCol="0">
            <a:noAutofit/>
          </a:bodyPr>
          <a:lstStyle/>
          <a:p>
            <a:endParaRPr dirty="0"/>
          </a:p>
        </p:txBody>
      </p:sp>
      <p:sp>
        <p:nvSpPr>
          <p:cNvPr id="17" name="object 17"/>
          <p:cNvSpPr/>
          <p:nvPr/>
        </p:nvSpPr>
        <p:spPr>
          <a:xfrm>
            <a:off x="457200" y="1165860"/>
            <a:ext cx="9144000" cy="1856994"/>
          </a:xfrm>
          <a:prstGeom prst="rect">
            <a:avLst/>
          </a:prstGeom>
          <a:blipFill>
            <a:blip r:embed="rId11" cstate="print"/>
            <a:stretch>
              <a:fillRect/>
            </a:stretch>
          </a:blipFill>
        </p:spPr>
        <p:txBody>
          <a:bodyPr wrap="square" lIns="0" tIns="0" rIns="0" bIns="0" rtlCol="0">
            <a:noAutofit/>
          </a:bodyPr>
          <a:lstStyle/>
          <a:p>
            <a:endParaRPr dirty="0"/>
          </a:p>
        </p:txBody>
      </p:sp>
      <p:sp>
        <p:nvSpPr>
          <p:cNvPr id="18" name="object 18"/>
          <p:cNvSpPr/>
          <p:nvPr/>
        </p:nvSpPr>
        <p:spPr>
          <a:xfrm>
            <a:off x="508254" y="516636"/>
            <a:ext cx="2433827" cy="706373"/>
          </a:xfrm>
          <a:prstGeom prst="rect">
            <a:avLst/>
          </a:prstGeom>
          <a:blipFill>
            <a:blip r:embed="rId8" cstate="print"/>
            <a:stretch>
              <a:fillRect/>
            </a:stretch>
          </a:blipFill>
        </p:spPr>
        <p:txBody>
          <a:bodyPr wrap="square" lIns="0" tIns="0" rIns="0" bIns="0" rtlCol="0">
            <a:noAutofit/>
          </a:bodyPr>
          <a:lstStyle/>
          <a:p>
            <a:endParaRPr dirty="0"/>
          </a:p>
        </p:txBody>
      </p:sp>
      <p:sp>
        <p:nvSpPr>
          <p:cNvPr id="19" name="object 19"/>
          <p:cNvSpPr/>
          <p:nvPr/>
        </p:nvSpPr>
        <p:spPr>
          <a:xfrm>
            <a:off x="498537" y="6684295"/>
            <a:ext cx="9143999" cy="910589"/>
          </a:xfrm>
          <a:prstGeom prst="rect">
            <a:avLst/>
          </a:prstGeom>
          <a:blipFill>
            <a:blip r:embed="rId12" cstate="print"/>
            <a:stretch>
              <a:fillRect/>
            </a:stretch>
          </a:blipFill>
        </p:spPr>
        <p:txBody>
          <a:bodyPr wrap="square" lIns="0" tIns="0" rIns="0" bIns="0" rtlCol="0">
            <a:noAutofit/>
          </a:bodyPr>
          <a:lstStyle/>
          <a:p>
            <a:endParaRPr dirty="0"/>
          </a:p>
        </p:txBody>
      </p:sp>
      <p:sp>
        <p:nvSpPr>
          <p:cNvPr id="20" name="object 20"/>
          <p:cNvSpPr txBox="1"/>
          <p:nvPr/>
        </p:nvSpPr>
        <p:spPr>
          <a:xfrm>
            <a:off x="4028185" y="587247"/>
            <a:ext cx="2084705" cy="520700"/>
          </a:xfrm>
          <a:prstGeom prst="rect">
            <a:avLst/>
          </a:prstGeom>
        </p:spPr>
        <p:txBody>
          <a:bodyPr vert="horz" wrap="square" lIns="0" tIns="0" rIns="0" bIns="0" rtlCol="0">
            <a:noAutofit/>
          </a:bodyPr>
          <a:lstStyle/>
          <a:p>
            <a:pPr marL="12700">
              <a:lnSpc>
                <a:spcPct val="100000"/>
              </a:lnSpc>
            </a:pPr>
            <a:r>
              <a:rPr sz="3200" b="1" spc="-45" dirty="0" smtClean="0">
                <a:solidFill>
                  <a:srgbClr val="0E2C3E"/>
                </a:solidFill>
                <a:latin typeface="Calibri"/>
                <a:cs typeface="Calibri"/>
              </a:rPr>
              <a:t>C</a:t>
            </a:r>
            <a:r>
              <a:rPr sz="3200" b="1" spc="-25" dirty="0" smtClean="0">
                <a:solidFill>
                  <a:srgbClr val="0E2C3E"/>
                </a:solidFill>
                <a:latin typeface="Calibri"/>
                <a:cs typeface="Calibri"/>
              </a:rPr>
              <a:t>ONTENIDO</a:t>
            </a:r>
            <a:endParaRPr sz="3200" dirty="0">
              <a:latin typeface="Calibri"/>
              <a:cs typeface="Calibri"/>
            </a:endParaRPr>
          </a:p>
        </p:txBody>
      </p:sp>
      <p:sp>
        <p:nvSpPr>
          <p:cNvPr id="22" name="object 22"/>
          <p:cNvSpPr txBox="1">
            <a:spLocks noGrp="1"/>
          </p:cNvSpPr>
          <p:nvPr>
            <p:ph type="sldNum" sz="quarter" idx="7"/>
          </p:nvPr>
        </p:nvSpPr>
        <p:spPr>
          <a:prstGeom prst="rect">
            <a:avLst/>
          </a:prstGeom>
        </p:spPr>
        <p:txBody>
          <a:bodyPr vert="horz" wrap="square" lIns="0" tIns="0" rIns="0" bIns="0" rtlCol="0">
            <a:noAutofit/>
          </a:bodyPr>
          <a:lstStyle/>
          <a:p>
            <a:pPr marL="61594">
              <a:lnSpc>
                <a:spcPct val="100000"/>
              </a:lnSpc>
            </a:pPr>
            <a:fld id="{81D60167-4931-47E6-BA6A-407CBD079E47}" type="slidenum">
              <a:rPr sz="1600" dirty="0" smtClean="0">
                <a:solidFill>
                  <a:srgbClr val="FFFFFF"/>
                </a:solidFill>
                <a:latin typeface="Calibri"/>
                <a:cs typeface="Calibri"/>
              </a:rPr>
              <a:t>2</a:t>
            </a:fld>
            <a:endParaRPr sz="1600" dirty="0">
              <a:latin typeface="Calibri"/>
              <a:cs typeface="Calibri"/>
            </a:endParaRPr>
          </a:p>
        </p:txBody>
      </p:sp>
      <p:sp>
        <p:nvSpPr>
          <p:cNvPr id="21" name="object 21"/>
          <p:cNvSpPr txBox="1"/>
          <p:nvPr/>
        </p:nvSpPr>
        <p:spPr>
          <a:xfrm>
            <a:off x="1423215" y="1435382"/>
            <a:ext cx="8013706" cy="4719320"/>
          </a:xfrm>
          <a:prstGeom prst="rect">
            <a:avLst/>
          </a:prstGeom>
        </p:spPr>
        <p:txBody>
          <a:bodyPr vert="horz" wrap="square" lIns="0" tIns="0" rIns="0" bIns="0" rtlCol="0">
            <a:noAutofit/>
          </a:bodyPr>
          <a:lstStyle/>
          <a:p>
            <a:pPr marL="12700">
              <a:lnSpc>
                <a:spcPct val="100000"/>
              </a:lnSpc>
              <a:buClr>
                <a:srgbClr val="14425D"/>
              </a:buClr>
              <a:tabLst>
                <a:tab pos="469265" algn="l"/>
              </a:tabLst>
            </a:pPr>
            <a:r>
              <a:rPr lang="es-EC" b="1" spc="-15" dirty="0" smtClean="0">
                <a:solidFill>
                  <a:srgbClr val="C00000"/>
                </a:solidFill>
                <a:latin typeface="Calibri"/>
                <a:cs typeface="Calibri"/>
              </a:rPr>
              <a:t>        </a:t>
            </a:r>
            <a:r>
              <a:rPr b="1" spc="-15" dirty="0" smtClean="0">
                <a:solidFill>
                  <a:srgbClr val="C00000"/>
                </a:solidFill>
                <a:latin typeface="Calibri"/>
                <a:cs typeface="Calibri"/>
              </a:rPr>
              <a:t>INT</a:t>
            </a:r>
            <a:r>
              <a:rPr b="1" spc="-35" dirty="0" smtClean="0">
                <a:solidFill>
                  <a:srgbClr val="C00000"/>
                </a:solidFill>
                <a:latin typeface="Calibri"/>
                <a:cs typeface="Calibri"/>
              </a:rPr>
              <a:t>R</a:t>
            </a:r>
            <a:r>
              <a:rPr b="1" spc="-20" dirty="0" smtClean="0">
                <a:solidFill>
                  <a:srgbClr val="C00000"/>
                </a:solidFill>
                <a:latin typeface="Calibri"/>
                <a:cs typeface="Calibri"/>
              </a:rPr>
              <a:t>ODUCCIÓN</a:t>
            </a:r>
            <a:endParaRPr b="1" dirty="0">
              <a:solidFill>
                <a:srgbClr val="C00000"/>
              </a:solidFill>
              <a:latin typeface="Calibri"/>
              <a:cs typeface="Calibri"/>
            </a:endParaRPr>
          </a:p>
          <a:p>
            <a:pPr marL="869950" lvl="1" indent="-457200">
              <a:lnSpc>
                <a:spcPct val="100000"/>
              </a:lnSpc>
              <a:spcBef>
                <a:spcPts val="480"/>
              </a:spcBef>
              <a:buFont typeface="Arial"/>
              <a:buChar char="•"/>
              <a:tabLst>
                <a:tab pos="869315" algn="l"/>
              </a:tabLst>
            </a:pPr>
            <a:r>
              <a:rPr spc="-10" dirty="0" smtClean="0">
                <a:latin typeface="Calibri"/>
                <a:cs typeface="Calibri"/>
              </a:rPr>
              <a:t>O</a:t>
            </a:r>
            <a:r>
              <a:rPr lang="es-MX" spc="-10" dirty="0" smtClean="0">
                <a:latin typeface="Calibri"/>
                <a:cs typeface="Calibri"/>
              </a:rPr>
              <a:t>BJETIVO GENERAL</a:t>
            </a:r>
            <a:endParaRPr dirty="0">
              <a:latin typeface="Calibri"/>
              <a:cs typeface="Calibri"/>
            </a:endParaRPr>
          </a:p>
          <a:p>
            <a:pPr marL="869950" lvl="1" indent="-457200">
              <a:lnSpc>
                <a:spcPct val="100000"/>
              </a:lnSpc>
              <a:spcBef>
                <a:spcPts val="480"/>
              </a:spcBef>
              <a:buFont typeface="Arial"/>
              <a:buChar char="•"/>
              <a:tabLst>
                <a:tab pos="869315" algn="l"/>
              </a:tabLst>
            </a:pPr>
            <a:r>
              <a:rPr lang="es-MX" spc="-15" dirty="0" smtClean="0">
                <a:latin typeface="Calibri"/>
                <a:cs typeface="Calibri"/>
              </a:rPr>
              <a:t>OBJETIVOS ESPECÍFICOS</a:t>
            </a:r>
            <a:endParaRPr dirty="0">
              <a:latin typeface="Calibri"/>
              <a:cs typeface="Calibri"/>
            </a:endParaRPr>
          </a:p>
          <a:p>
            <a:pPr marL="12700">
              <a:lnSpc>
                <a:spcPct val="100000"/>
              </a:lnSpc>
              <a:spcBef>
                <a:spcPts val="480"/>
              </a:spcBef>
              <a:buClr>
                <a:srgbClr val="14425D"/>
              </a:buClr>
              <a:tabLst>
                <a:tab pos="469265" algn="l"/>
              </a:tabLst>
            </a:pPr>
            <a:r>
              <a:rPr lang="es-MX" b="1" spc="-10" dirty="0">
                <a:solidFill>
                  <a:srgbClr val="C00000"/>
                </a:solidFill>
                <a:latin typeface="Calibri"/>
                <a:cs typeface="Calibri"/>
              </a:rPr>
              <a:t> </a:t>
            </a:r>
            <a:r>
              <a:rPr lang="es-MX" b="1" spc="-10" dirty="0" smtClean="0">
                <a:solidFill>
                  <a:srgbClr val="C00000"/>
                </a:solidFill>
                <a:latin typeface="Calibri"/>
                <a:cs typeface="Calibri"/>
              </a:rPr>
              <a:t>       ESTADO DEL ARTE</a:t>
            </a:r>
            <a:endParaRPr b="1" dirty="0">
              <a:solidFill>
                <a:srgbClr val="C00000"/>
              </a:solidFill>
              <a:latin typeface="Calibri"/>
              <a:cs typeface="Calibri"/>
            </a:endParaRPr>
          </a:p>
          <a:p>
            <a:pPr marL="869950" lvl="1" indent="-457200">
              <a:lnSpc>
                <a:spcPct val="100000"/>
              </a:lnSpc>
              <a:spcBef>
                <a:spcPts val="480"/>
              </a:spcBef>
              <a:buFont typeface="Arial"/>
              <a:buChar char="•"/>
              <a:tabLst>
                <a:tab pos="869315" algn="l"/>
              </a:tabLst>
            </a:pPr>
            <a:r>
              <a:rPr lang="es-EC" spc="-15" dirty="0">
                <a:cs typeface="Calibri"/>
              </a:rPr>
              <a:t>CARENADOS “FAIRINGS” PARA </a:t>
            </a:r>
            <a:r>
              <a:rPr lang="es-EC" spc="-15" dirty="0" smtClean="0">
                <a:cs typeface="Calibri"/>
              </a:rPr>
              <a:t>TRENES </a:t>
            </a:r>
            <a:r>
              <a:rPr lang="es-EC" spc="-15" dirty="0">
                <a:cs typeface="Calibri"/>
              </a:rPr>
              <a:t>DE </a:t>
            </a:r>
            <a:r>
              <a:rPr lang="es-EC" spc="-15" dirty="0" smtClean="0">
                <a:cs typeface="Calibri"/>
              </a:rPr>
              <a:t>ATERRIZAJE</a:t>
            </a:r>
          </a:p>
          <a:p>
            <a:pPr marL="869950" lvl="1" indent="-457200">
              <a:lnSpc>
                <a:spcPct val="100000"/>
              </a:lnSpc>
              <a:spcBef>
                <a:spcPts val="480"/>
              </a:spcBef>
              <a:buFont typeface="Arial"/>
              <a:buChar char="•"/>
              <a:tabLst>
                <a:tab pos="869315" algn="l"/>
              </a:tabLst>
            </a:pPr>
            <a:r>
              <a:rPr lang="es-EC" dirty="0"/>
              <a:t>COEFICIENTE DE ARRASTRE </a:t>
            </a:r>
            <a:r>
              <a:rPr lang="es-EC" dirty="0" smtClean="0"/>
              <a:t>AERODINÁMICO</a:t>
            </a:r>
          </a:p>
          <a:p>
            <a:pPr marL="869950" lvl="1" indent="-457200">
              <a:lnSpc>
                <a:spcPct val="100000"/>
              </a:lnSpc>
              <a:spcBef>
                <a:spcPts val="480"/>
              </a:spcBef>
              <a:buFont typeface="Arial"/>
              <a:buChar char="•"/>
              <a:tabLst>
                <a:tab pos="869315" algn="l"/>
              </a:tabLst>
            </a:pPr>
            <a:r>
              <a:rPr lang="es-EC" dirty="0"/>
              <a:t>PERFILES </a:t>
            </a:r>
            <a:r>
              <a:rPr lang="es-EC" dirty="0" smtClean="0"/>
              <a:t>NACA</a:t>
            </a:r>
          </a:p>
          <a:p>
            <a:pPr marL="869950" lvl="1" indent="-457200">
              <a:lnSpc>
                <a:spcPct val="100000"/>
              </a:lnSpc>
              <a:spcBef>
                <a:spcPts val="480"/>
              </a:spcBef>
              <a:buFont typeface="Arial"/>
              <a:buChar char="•"/>
              <a:tabLst>
                <a:tab pos="869315" algn="l"/>
              </a:tabLst>
            </a:pPr>
            <a:r>
              <a:rPr lang="es-EC" dirty="0" smtClean="0"/>
              <a:t>MATERIALES </a:t>
            </a:r>
            <a:r>
              <a:rPr lang="es-EC" dirty="0"/>
              <a:t>COMPUESTOS PARA FABRICACIÓN DE PARTES Y   PIEZAS AERONÁUTICAS</a:t>
            </a:r>
            <a:endParaRPr lang="es-EC" spc="-15" dirty="0" smtClean="0">
              <a:cs typeface="Calibri"/>
            </a:endParaRPr>
          </a:p>
          <a:p>
            <a:pPr marL="412750" lvl="1">
              <a:lnSpc>
                <a:spcPct val="100000"/>
              </a:lnSpc>
              <a:spcBef>
                <a:spcPts val="480"/>
              </a:spcBef>
              <a:tabLst>
                <a:tab pos="869315" algn="l"/>
              </a:tabLst>
            </a:pPr>
            <a:r>
              <a:rPr lang="es-MX" b="1" spc="-10" dirty="0" smtClean="0">
                <a:solidFill>
                  <a:srgbClr val="C00000"/>
                </a:solidFill>
                <a:latin typeface="Calibri"/>
                <a:cs typeface="Calibri"/>
              </a:rPr>
              <a:t>DISEÑO, SIMULACIÓN Y MANUFACTURA</a:t>
            </a:r>
            <a:endParaRPr b="1" dirty="0">
              <a:solidFill>
                <a:srgbClr val="C00000"/>
              </a:solidFill>
              <a:latin typeface="Calibri"/>
              <a:cs typeface="Calibri"/>
            </a:endParaRPr>
          </a:p>
          <a:p>
            <a:pPr marL="869950" lvl="1" indent="-457200">
              <a:lnSpc>
                <a:spcPct val="100000"/>
              </a:lnSpc>
              <a:spcBef>
                <a:spcPts val="480"/>
              </a:spcBef>
              <a:buFont typeface="Arial"/>
              <a:buChar char="•"/>
              <a:tabLst>
                <a:tab pos="869315" algn="l"/>
              </a:tabLst>
            </a:pPr>
            <a:r>
              <a:rPr lang="es-EC" spc="-10" dirty="0">
                <a:cs typeface="Calibri"/>
              </a:rPr>
              <a:t>PARÁMETROS DE DISEÑO </a:t>
            </a:r>
            <a:r>
              <a:rPr lang="es-EC" spc="-10" dirty="0" smtClean="0">
                <a:cs typeface="Calibri"/>
              </a:rPr>
              <a:t>Y MODELADO DE </a:t>
            </a:r>
            <a:r>
              <a:rPr lang="es-EC" spc="-10" dirty="0">
                <a:cs typeface="Calibri"/>
              </a:rPr>
              <a:t>LOS </a:t>
            </a:r>
            <a:r>
              <a:rPr lang="es-EC" spc="-10" dirty="0" smtClean="0">
                <a:cs typeface="Calibri"/>
              </a:rPr>
              <a:t>CARENADOS</a:t>
            </a:r>
          </a:p>
          <a:p>
            <a:pPr marL="869950" lvl="1" indent="-457200">
              <a:lnSpc>
                <a:spcPct val="100000"/>
              </a:lnSpc>
              <a:spcBef>
                <a:spcPts val="480"/>
              </a:spcBef>
              <a:buFont typeface="Arial"/>
              <a:buChar char="•"/>
              <a:tabLst>
                <a:tab pos="869315" algn="l"/>
              </a:tabLst>
            </a:pPr>
            <a:r>
              <a:rPr lang="es-EC" spc="-10" dirty="0" smtClean="0">
                <a:cs typeface="Calibri"/>
              </a:rPr>
              <a:t>SIMULACIÓN MEDIANTE SOFTWARE CAE </a:t>
            </a:r>
          </a:p>
          <a:p>
            <a:pPr marL="869950" lvl="1" indent="-457200">
              <a:lnSpc>
                <a:spcPct val="100000"/>
              </a:lnSpc>
              <a:spcBef>
                <a:spcPts val="480"/>
              </a:spcBef>
              <a:buFont typeface="Arial"/>
              <a:buChar char="•"/>
              <a:tabLst>
                <a:tab pos="869315" algn="l"/>
              </a:tabLst>
            </a:pPr>
            <a:r>
              <a:rPr lang="es-EC" dirty="0">
                <a:cs typeface="Calibri"/>
              </a:rPr>
              <a:t>EQUIPOS Y HERRAMIENTAS PARA EL </a:t>
            </a:r>
            <a:r>
              <a:rPr lang="es-EC" dirty="0" smtClean="0">
                <a:cs typeface="Calibri"/>
              </a:rPr>
              <a:t>MECANIZADO</a:t>
            </a:r>
          </a:p>
          <a:p>
            <a:pPr marL="869950" lvl="1" indent="-457200">
              <a:lnSpc>
                <a:spcPct val="100000"/>
              </a:lnSpc>
              <a:spcBef>
                <a:spcPts val="480"/>
              </a:spcBef>
              <a:buFont typeface="Arial"/>
              <a:buChar char="•"/>
              <a:tabLst>
                <a:tab pos="869315" algn="l"/>
              </a:tabLst>
            </a:pPr>
            <a:r>
              <a:rPr lang="es-EC" dirty="0"/>
              <a:t>MANUFACTURA DEL </a:t>
            </a:r>
            <a:r>
              <a:rPr lang="es-EC" dirty="0" smtClean="0"/>
              <a:t>MOLDE</a:t>
            </a:r>
          </a:p>
          <a:p>
            <a:pPr marL="869950" lvl="1" indent="-457200">
              <a:lnSpc>
                <a:spcPct val="100000"/>
              </a:lnSpc>
              <a:spcBef>
                <a:spcPts val="480"/>
              </a:spcBef>
              <a:buFont typeface="Arial"/>
              <a:buChar char="•"/>
              <a:tabLst>
                <a:tab pos="869315" algn="l"/>
              </a:tabLst>
            </a:pPr>
            <a:r>
              <a:rPr lang="es-EC" dirty="0">
                <a:cs typeface="Calibri"/>
              </a:rPr>
              <a:t>PROCESO DE </a:t>
            </a:r>
            <a:r>
              <a:rPr lang="es-EC" dirty="0" smtClean="0">
                <a:cs typeface="Calibri"/>
              </a:rPr>
              <a:t>MANUFACTURA </a:t>
            </a:r>
            <a:r>
              <a:rPr lang="es-EC" dirty="0">
                <a:cs typeface="Calibri"/>
              </a:rPr>
              <a:t>CON MATERIALES COMPUESTOS</a:t>
            </a:r>
            <a:endParaRPr dirty="0">
              <a:latin typeface="Calibri"/>
              <a:cs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
          <p:cNvSpPr/>
          <p:nvPr/>
        </p:nvSpPr>
        <p:spPr>
          <a:xfrm>
            <a:off x="457200" y="1191006"/>
            <a:ext cx="9144000" cy="1856994"/>
          </a:xfrm>
          <a:prstGeom prst="rect">
            <a:avLst/>
          </a:prstGeom>
          <a:blipFill>
            <a:blip r:embed="rId2" cstate="print"/>
            <a:stretch>
              <a:fillRect/>
            </a:stretch>
          </a:blipFill>
        </p:spPr>
        <p:txBody>
          <a:bodyPr wrap="square" lIns="0" tIns="0" rIns="0" bIns="0" rtlCol="0">
            <a:noAutofit/>
          </a:bodyPr>
          <a:lstStyle/>
          <a:p>
            <a:pPr marL="412750" lvl="1">
              <a:lnSpc>
                <a:spcPct val="100000"/>
              </a:lnSpc>
              <a:spcBef>
                <a:spcPts val="480"/>
              </a:spcBef>
              <a:tabLst>
                <a:tab pos="869315" algn="l"/>
              </a:tabLst>
            </a:pPr>
            <a:endParaRPr lang="es-EC" dirty="0" smtClean="0"/>
          </a:p>
        </p:txBody>
      </p:sp>
      <p:sp>
        <p:nvSpPr>
          <p:cNvPr id="5" name="object 18"/>
          <p:cNvSpPr/>
          <p:nvPr/>
        </p:nvSpPr>
        <p:spPr>
          <a:xfrm>
            <a:off x="508254" y="516636"/>
            <a:ext cx="2433827" cy="706373"/>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19"/>
          <p:cNvSpPr/>
          <p:nvPr/>
        </p:nvSpPr>
        <p:spPr>
          <a:xfrm>
            <a:off x="457200" y="6404609"/>
            <a:ext cx="9143999" cy="910589"/>
          </a:xfrm>
          <a:prstGeom prst="rect">
            <a:avLst/>
          </a:prstGeom>
          <a:blipFill>
            <a:blip r:embed="rId4" cstate="print"/>
            <a:stretch>
              <a:fillRect/>
            </a:stretch>
          </a:blipFill>
        </p:spPr>
        <p:txBody>
          <a:bodyPr wrap="square" lIns="0" tIns="0" rIns="0" bIns="0" rtlCol="0">
            <a:noAutofit/>
          </a:bodyPr>
          <a:lstStyle/>
          <a:p>
            <a:endParaRPr dirty="0"/>
          </a:p>
        </p:txBody>
      </p:sp>
      <p:sp>
        <p:nvSpPr>
          <p:cNvPr id="8" name="Rectángulo 7"/>
          <p:cNvSpPr/>
          <p:nvPr/>
        </p:nvSpPr>
        <p:spPr>
          <a:xfrm>
            <a:off x="7105823" y="6721424"/>
            <a:ext cx="877163" cy="340734"/>
          </a:xfrm>
          <a:prstGeom prst="rect">
            <a:avLst/>
          </a:prstGeom>
        </p:spPr>
        <p:txBody>
          <a:bodyPr wrap="none">
            <a:spAutoFit/>
          </a:bodyPr>
          <a:lstStyle/>
          <a:p>
            <a:pPr marL="685800" algn="just">
              <a:lnSpc>
                <a:spcPct val="150000"/>
              </a:lnSpc>
              <a:spcBef>
                <a:spcPts val="2400"/>
              </a:spcBef>
              <a:spcAft>
                <a:spcPts val="2400"/>
              </a:spcAft>
            </a:pP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Imagen 14"/>
          <p:cNvPicPr>
            <a:picLocks noChangeAspect="1"/>
          </p:cNvPicPr>
          <p:nvPr/>
        </p:nvPicPr>
        <p:blipFill rotWithShape="1">
          <a:blip r:embed="rId5"/>
          <a:srcRect l="29546" t="27104" r="22727" b="21717"/>
          <a:stretch/>
        </p:blipFill>
        <p:spPr>
          <a:xfrm>
            <a:off x="198881" y="2481941"/>
            <a:ext cx="5486400" cy="3309259"/>
          </a:xfrm>
          <a:prstGeom prst="rect">
            <a:avLst/>
          </a:prstGeom>
        </p:spPr>
      </p:pic>
      <p:pic>
        <p:nvPicPr>
          <p:cNvPr id="16" name="Imagen 15"/>
          <p:cNvPicPr>
            <a:picLocks noChangeAspect="1"/>
          </p:cNvPicPr>
          <p:nvPr/>
        </p:nvPicPr>
        <p:blipFill rotWithShape="1">
          <a:blip r:embed="rId6"/>
          <a:srcRect l="34848" t="39226" r="34848" b="29798"/>
          <a:stretch/>
        </p:blipFill>
        <p:spPr>
          <a:xfrm>
            <a:off x="5486400" y="2895600"/>
            <a:ext cx="4284425" cy="2463546"/>
          </a:xfrm>
          <a:prstGeom prst="rect">
            <a:avLst/>
          </a:prstGeom>
        </p:spPr>
      </p:pic>
      <p:sp>
        <p:nvSpPr>
          <p:cNvPr id="17" name="Rectángulo 16"/>
          <p:cNvSpPr/>
          <p:nvPr/>
        </p:nvSpPr>
        <p:spPr>
          <a:xfrm>
            <a:off x="76200" y="1504890"/>
            <a:ext cx="2747483" cy="400110"/>
          </a:xfrm>
          <a:prstGeom prst="rect">
            <a:avLst/>
          </a:prstGeom>
        </p:spPr>
        <p:txBody>
          <a:bodyPr wrap="none">
            <a:spAutoFit/>
          </a:bodyPr>
          <a:lstStyle/>
          <a:p>
            <a:pPr lvl="1" algn="just"/>
            <a:r>
              <a:rPr lang="es-EC" sz="2000" b="1" dirty="0" smtClean="0">
                <a:cs typeface="Calibri"/>
              </a:rPr>
              <a:t>ANÁLISIS PRÁCTICO</a:t>
            </a:r>
          </a:p>
        </p:txBody>
      </p:sp>
      <p:sp>
        <p:nvSpPr>
          <p:cNvPr id="18" name="Rectángulo 17"/>
          <p:cNvSpPr/>
          <p:nvPr/>
        </p:nvSpPr>
        <p:spPr>
          <a:xfrm>
            <a:off x="5840257" y="6721424"/>
            <a:ext cx="3408305" cy="415498"/>
          </a:xfrm>
          <a:prstGeom prst="rect">
            <a:avLst/>
          </a:prstGeom>
        </p:spPr>
        <p:txBody>
          <a:bodyPr wrap="none">
            <a:spAutoFit/>
          </a:bodyPr>
          <a:lstStyle/>
          <a:p>
            <a:pPr marL="685800" algn="just">
              <a:lnSpc>
                <a:spcPct val="150000"/>
              </a:lnSpc>
              <a:spcBef>
                <a:spcPts val="2400"/>
              </a:spcBef>
              <a:spcAft>
                <a:spcPts val="2400"/>
              </a:spcAft>
            </a:pPr>
            <a:r>
              <a:rPr lang="es-EC" sz="14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Fuente: (Elaboración Propia, 2017)</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6468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
          <p:cNvSpPr/>
          <p:nvPr/>
        </p:nvSpPr>
        <p:spPr>
          <a:xfrm>
            <a:off x="457200" y="1165860"/>
            <a:ext cx="9144000" cy="1856994"/>
          </a:xfrm>
          <a:prstGeom prst="rect">
            <a:avLst/>
          </a:prstGeom>
          <a:blipFill>
            <a:blip r:embed="rId2" cstate="print"/>
            <a:stretch>
              <a:fillRect/>
            </a:stretch>
          </a:blipFill>
        </p:spPr>
        <p:txBody>
          <a:bodyPr wrap="square" lIns="0" tIns="0" rIns="0" bIns="0" rtlCol="0">
            <a:noAutofit/>
          </a:bodyPr>
          <a:lstStyle/>
          <a:p>
            <a:pPr marL="412750" lvl="1">
              <a:lnSpc>
                <a:spcPct val="100000"/>
              </a:lnSpc>
              <a:spcBef>
                <a:spcPts val="480"/>
              </a:spcBef>
              <a:tabLst>
                <a:tab pos="869315" algn="l"/>
              </a:tabLst>
            </a:pPr>
            <a:endParaRPr lang="es-EC" dirty="0" smtClean="0"/>
          </a:p>
        </p:txBody>
      </p:sp>
      <p:sp>
        <p:nvSpPr>
          <p:cNvPr id="5" name="object 18"/>
          <p:cNvSpPr/>
          <p:nvPr/>
        </p:nvSpPr>
        <p:spPr>
          <a:xfrm>
            <a:off x="508254" y="516636"/>
            <a:ext cx="2433827" cy="706373"/>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19"/>
          <p:cNvSpPr/>
          <p:nvPr/>
        </p:nvSpPr>
        <p:spPr>
          <a:xfrm>
            <a:off x="457200" y="6404609"/>
            <a:ext cx="9143999" cy="910589"/>
          </a:xfrm>
          <a:prstGeom prst="rect">
            <a:avLst/>
          </a:prstGeom>
          <a:blipFill>
            <a:blip r:embed="rId4" cstate="print"/>
            <a:stretch>
              <a:fillRect/>
            </a:stretch>
          </a:blipFill>
        </p:spPr>
        <p:txBody>
          <a:bodyPr wrap="square" lIns="0" tIns="0" rIns="0" bIns="0" rtlCol="0">
            <a:noAutofit/>
          </a:bodyPr>
          <a:lstStyle/>
          <a:p>
            <a:endParaRPr dirty="0"/>
          </a:p>
        </p:txBody>
      </p:sp>
      <p:sp>
        <p:nvSpPr>
          <p:cNvPr id="8" name="Rectángulo 7"/>
          <p:cNvSpPr/>
          <p:nvPr/>
        </p:nvSpPr>
        <p:spPr>
          <a:xfrm>
            <a:off x="7105823" y="6721424"/>
            <a:ext cx="877163" cy="340734"/>
          </a:xfrm>
          <a:prstGeom prst="rect">
            <a:avLst/>
          </a:prstGeom>
        </p:spPr>
        <p:txBody>
          <a:bodyPr wrap="none">
            <a:spAutoFit/>
          </a:bodyPr>
          <a:lstStyle/>
          <a:p>
            <a:pPr marL="685800" algn="just">
              <a:lnSpc>
                <a:spcPct val="150000"/>
              </a:lnSpc>
              <a:spcBef>
                <a:spcPts val="2400"/>
              </a:spcBef>
              <a:spcAft>
                <a:spcPts val="2400"/>
              </a:spcAft>
            </a:pP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228600" y="1389830"/>
            <a:ext cx="5254452" cy="400110"/>
          </a:xfrm>
          <a:prstGeom prst="rect">
            <a:avLst/>
          </a:prstGeom>
        </p:spPr>
        <p:txBody>
          <a:bodyPr wrap="none">
            <a:spAutoFit/>
          </a:bodyPr>
          <a:lstStyle/>
          <a:p>
            <a:pPr lvl="1" algn="just"/>
            <a:r>
              <a:rPr lang="es-EC" sz="2000" b="1" dirty="0" smtClean="0">
                <a:cs typeface="Calibri"/>
              </a:rPr>
              <a:t>VERIFICACIÓN ENSAYOS NO DESTRUCTIVOS</a:t>
            </a:r>
          </a:p>
        </p:txBody>
      </p:sp>
      <p:pic>
        <p:nvPicPr>
          <p:cNvPr id="2" name="Imagen 1"/>
          <p:cNvPicPr>
            <a:picLocks noChangeAspect="1"/>
          </p:cNvPicPr>
          <p:nvPr/>
        </p:nvPicPr>
        <p:blipFill>
          <a:blip r:embed="rId5"/>
          <a:stretch>
            <a:fillRect/>
          </a:stretch>
        </p:blipFill>
        <p:spPr>
          <a:xfrm>
            <a:off x="5105400" y="4713731"/>
            <a:ext cx="4098433" cy="1664080"/>
          </a:xfrm>
          <a:prstGeom prst="rect">
            <a:avLst/>
          </a:prstGeom>
        </p:spPr>
      </p:pic>
      <p:pic>
        <p:nvPicPr>
          <p:cNvPr id="3" name="Imagen 2"/>
          <p:cNvPicPr>
            <a:picLocks noChangeAspect="1"/>
          </p:cNvPicPr>
          <p:nvPr/>
        </p:nvPicPr>
        <p:blipFill rotWithShape="1">
          <a:blip r:embed="rId6"/>
          <a:srcRect l="36363" t="27105" r="34091" b="16329"/>
          <a:stretch/>
        </p:blipFill>
        <p:spPr>
          <a:xfrm>
            <a:off x="609600" y="2030517"/>
            <a:ext cx="4222046" cy="4546820"/>
          </a:xfrm>
          <a:prstGeom prst="rect">
            <a:avLst/>
          </a:prstGeom>
        </p:spPr>
      </p:pic>
      <p:pic>
        <p:nvPicPr>
          <p:cNvPr id="7" name="Imagen 6"/>
          <p:cNvPicPr>
            <a:picLocks noChangeAspect="1"/>
          </p:cNvPicPr>
          <p:nvPr/>
        </p:nvPicPr>
        <p:blipFill rotWithShape="1">
          <a:blip r:embed="rId7"/>
          <a:srcRect b="6598"/>
          <a:stretch/>
        </p:blipFill>
        <p:spPr>
          <a:xfrm>
            <a:off x="5104947" y="1893844"/>
            <a:ext cx="4449021" cy="2705959"/>
          </a:xfrm>
          <a:prstGeom prst="rect">
            <a:avLst/>
          </a:prstGeom>
        </p:spPr>
      </p:pic>
      <p:sp>
        <p:nvSpPr>
          <p:cNvPr id="12" name="Rectángulo 11"/>
          <p:cNvSpPr/>
          <p:nvPr/>
        </p:nvSpPr>
        <p:spPr>
          <a:xfrm>
            <a:off x="4267200" y="6721424"/>
            <a:ext cx="5286768" cy="415498"/>
          </a:xfrm>
          <a:prstGeom prst="rect">
            <a:avLst/>
          </a:prstGeom>
        </p:spPr>
        <p:txBody>
          <a:bodyPr wrap="none">
            <a:spAutoFit/>
          </a:bodyPr>
          <a:lstStyle/>
          <a:p>
            <a:pPr marL="685800" algn="just">
              <a:lnSpc>
                <a:spcPct val="150000"/>
              </a:lnSpc>
              <a:spcBef>
                <a:spcPts val="2400"/>
              </a:spcBef>
              <a:spcAft>
                <a:spcPts val="2400"/>
              </a:spcAft>
            </a:pPr>
            <a:r>
              <a:rPr lang="es-EC" sz="14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Fuente: (Dirección de la Industria Aeronáutica CEMA, 2017)</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70753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
          <p:cNvSpPr/>
          <p:nvPr/>
        </p:nvSpPr>
        <p:spPr>
          <a:xfrm>
            <a:off x="457200" y="1165860"/>
            <a:ext cx="9144000" cy="1856994"/>
          </a:xfrm>
          <a:prstGeom prst="rect">
            <a:avLst/>
          </a:prstGeom>
          <a:blipFill>
            <a:blip r:embed="rId2" cstate="print"/>
            <a:stretch>
              <a:fillRect/>
            </a:stretch>
          </a:blipFill>
        </p:spPr>
        <p:txBody>
          <a:bodyPr wrap="square" lIns="0" tIns="0" rIns="0" bIns="0" rtlCol="0">
            <a:noAutofit/>
          </a:bodyPr>
          <a:lstStyle/>
          <a:p>
            <a:pPr marL="412750" lvl="1">
              <a:lnSpc>
                <a:spcPct val="100000"/>
              </a:lnSpc>
              <a:spcBef>
                <a:spcPts val="480"/>
              </a:spcBef>
              <a:tabLst>
                <a:tab pos="869315" algn="l"/>
              </a:tabLst>
            </a:pPr>
            <a:endParaRPr lang="es-EC" dirty="0" smtClean="0"/>
          </a:p>
        </p:txBody>
      </p:sp>
      <p:sp>
        <p:nvSpPr>
          <p:cNvPr id="5" name="object 18"/>
          <p:cNvSpPr/>
          <p:nvPr/>
        </p:nvSpPr>
        <p:spPr>
          <a:xfrm>
            <a:off x="508254" y="516636"/>
            <a:ext cx="2433827" cy="706373"/>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19"/>
          <p:cNvSpPr/>
          <p:nvPr/>
        </p:nvSpPr>
        <p:spPr>
          <a:xfrm>
            <a:off x="457200" y="6404609"/>
            <a:ext cx="9143999" cy="910589"/>
          </a:xfrm>
          <a:prstGeom prst="rect">
            <a:avLst/>
          </a:prstGeom>
          <a:blipFill>
            <a:blip r:embed="rId4" cstate="print"/>
            <a:stretch>
              <a:fillRect/>
            </a:stretch>
          </a:blipFill>
        </p:spPr>
        <p:txBody>
          <a:bodyPr wrap="square" lIns="0" tIns="0" rIns="0" bIns="0" rtlCol="0">
            <a:noAutofit/>
          </a:bodyPr>
          <a:lstStyle/>
          <a:p>
            <a:endParaRPr dirty="0"/>
          </a:p>
        </p:txBody>
      </p:sp>
      <p:sp>
        <p:nvSpPr>
          <p:cNvPr id="8" name="Rectángulo 7"/>
          <p:cNvSpPr/>
          <p:nvPr/>
        </p:nvSpPr>
        <p:spPr>
          <a:xfrm>
            <a:off x="7105823" y="6721424"/>
            <a:ext cx="877163" cy="340734"/>
          </a:xfrm>
          <a:prstGeom prst="rect">
            <a:avLst/>
          </a:prstGeom>
        </p:spPr>
        <p:txBody>
          <a:bodyPr wrap="none">
            <a:spAutoFit/>
          </a:bodyPr>
          <a:lstStyle/>
          <a:p>
            <a:pPr marL="685800" algn="just">
              <a:lnSpc>
                <a:spcPct val="150000"/>
              </a:lnSpc>
              <a:spcBef>
                <a:spcPts val="2400"/>
              </a:spcBef>
              <a:spcAft>
                <a:spcPts val="2400"/>
              </a:spcAft>
            </a:pP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202699" y="1424537"/>
            <a:ext cx="3044936" cy="400110"/>
          </a:xfrm>
          <a:prstGeom prst="rect">
            <a:avLst/>
          </a:prstGeom>
        </p:spPr>
        <p:txBody>
          <a:bodyPr wrap="none">
            <a:spAutoFit/>
          </a:bodyPr>
          <a:lstStyle/>
          <a:p>
            <a:pPr lvl="1" algn="just"/>
            <a:r>
              <a:rPr lang="es-EC" sz="2000" b="1" dirty="0" smtClean="0">
                <a:cs typeface="Calibri"/>
              </a:rPr>
              <a:t>ANÁLISIS ECONÓMICO</a:t>
            </a:r>
          </a:p>
        </p:txBody>
      </p:sp>
      <p:pic>
        <p:nvPicPr>
          <p:cNvPr id="10" name="Imagen 9"/>
          <p:cNvPicPr>
            <a:picLocks noChangeAspect="1"/>
          </p:cNvPicPr>
          <p:nvPr/>
        </p:nvPicPr>
        <p:blipFill rotWithShape="1">
          <a:blip r:embed="rId5"/>
          <a:srcRect l="22578" t="55068"/>
          <a:stretch/>
        </p:blipFill>
        <p:spPr>
          <a:xfrm>
            <a:off x="2821247" y="1731185"/>
            <a:ext cx="4953000" cy="2314050"/>
          </a:xfrm>
          <a:prstGeom prst="rect">
            <a:avLst/>
          </a:prstGeom>
        </p:spPr>
      </p:pic>
      <p:pic>
        <p:nvPicPr>
          <p:cNvPr id="13" name="Imagen 12"/>
          <p:cNvPicPr>
            <a:picLocks noChangeAspect="1"/>
          </p:cNvPicPr>
          <p:nvPr/>
        </p:nvPicPr>
        <p:blipFill rotWithShape="1">
          <a:blip r:embed="rId6"/>
          <a:srcRect l="37121" t="43266" r="34848" b="41919"/>
          <a:stretch/>
        </p:blipFill>
        <p:spPr>
          <a:xfrm>
            <a:off x="1877604" y="4362050"/>
            <a:ext cx="6840286" cy="2033601"/>
          </a:xfrm>
          <a:prstGeom prst="rect">
            <a:avLst/>
          </a:prstGeom>
        </p:spPr>
      </p:pic>
      <p:sp>
        <p:nvSpPr>
          <p:cNvPr id="14" name="Rectángulo 13"/>
          <p:cNvSpPr/>
          <p:nvPr/>
        </p:nvSpPr>
        <p:spPr>
          <a:xfrm>
            <a:off x="5943600" y="6747302"/>
            <a:ext cx="3408305" cy="415498"/>
          </a:xfrm>
          <a:prstGeom prst="rect">
            <a:avLst/>
          </a:prstGeom>
        </p:spPr>
        <p:txBody>
          <a:bodyPr wrap="none">
            <a:spAutoFit/>
          </a:bodyPr>
          <a:lstStyle/>
          <a:p>
            <a:pPr marL="685800" algn="just">
              <a:lnSpc>
                <a:spcPct val="150000"/>
              </a:lnSpc>
              <a:spcBef>
                <a:spcPts val="2400"/>
              </a:spcBef>
              <a:spcAft>
                <a:spcPts val="2400"/>
              </a:spcAft>
            </a:pPr>
            <a:r>
              <a:rPr lang="es-EC" sz="14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Fuente: (Elaboración Propia, 2017)</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7710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9"/>
          <p:cNvSpPr/>
          <p:nvPr/>
        </p:nvSpPr>
        <p:spPr>
          <a:xfrm>
            <a:off x="457200" y="6404609"/>
            <a:ext cx="9143999" cy="910589"/>
          </a:xfrm>
          <a:prstGeom prst="rect">
            <a:avLst/>
          </a:prstGeom>
          <a:blipFill>
            <a:blip r:embed="rId2" cstate="print"/>
            <a:stretch>
              <a:fillRect/>
            </a:stretch>
          </a:blipFill>
        </p:spPr>
        <p:txBody>
          <a:bodyPr wrap="square" lIns="0" tIns="0" rIns="0" bIns="0" rtlCol="0">
            <a:noAutofit/>
          </a:bodyPr>
          <a:lstStyle/>
          <a:p>
            <a:endParaRPr dirty="0"/>
          </a:p>
        </p:txBody>
      </p:sp>
      <p:sp>
        <p:nvSpPr>
          <p:cNvPr id="4" name="object 17"/>
          <p:cNvSpPr/>
          <p:nvPr/>
        </p:nvSpPr>
        <p:spPr>
          <a:xfrm>
            <a:off x="457200" y="1165860"/>
            <a:ext cx="9144000" cy="1856994"/>
          </a:xfrm>
          <a:prstGeom prst="rect">
            <a:avLst/>
          </a:prstGeom>
          <a:blipFill>
            <a:blip r:embed="rId3" cstate="print"/>
            <a:stretch>
              <a:fillRect/>
            </a:stretch>
          </a:blipFill>
        </p:spPr>
        <p:txBody>
          <a:bodyPr wrap="square" lIns="0" tIns="0" rIns="0" bIns="0" rtlCol="0">
            <a:noAutofit/>
          </a:bodyPr>
          <a:lstStyle/>
          <a:p>
            <a:pPr lvl="1" algn="just"/>
            <a:endParaRPr lang="es-EC" b="1" dirty="0" smtClean="0"/>
          </a:p>
          <a:p>
            <a:pPr lvl="1" algn="just"/>
            <a:r>
              <a:rPr lang="es-EC" b="1" dirty="0" smtClean="0"/>
              <a:t>CONCLUSIONES</a:t>
            </a:r>
            <a:r>
              <a:rPr lang="es-EC" b="1" dirty="0"/>
              <a:t>.</a:t>
            </a:r>
            <a:endParaRPr lang="es-EC" sz="1600" dirty="0"/>
          </a:p>
          <a:p>
            <a:pPr algn="just"/>
            <a:r>
              <a:rPr lang="es-EC" sz="800" b="1" dirty="0"/>
              <a:t> </a:t>
            </a:r>
            <a:endParaRPr lang="es-EC" sz="3200" dirty="0"/>
          </a:p>
          <a:p>
            <a:pPr marL="182563" lvl="0" indent="-182563" algn="just">
              <a:buFont typeface="Arial" panose="020B0604020202020204" pitchFamily="34" charset="0"/>
              <a:buChar char="•"/>
            </a:pPr>
            <a:r>
              <a:rPr lang="es-EC" dirty="0"/>
              <a:t>Se diseñó y manufacturó los carenados “fairings” aplicables a los trenes de aterrizaje </a:t>
            </a:r>
            <a:r>
              <a:rPr lang="es-EC" dirty="0" smtClean="0"/>
              <a:t>del avión </a:t>
            </a:r>
            <a:r>
              <a:rPr lang="es-EC" dirty="0"/>
              <a:t>Diamond DA-20 de la Fuerza Aérea Ecuatoriana, reduciendo la frecuencia producida por vorticidad en 200 KHz equivalente a un 20%; y permitiendo que la planta motriz de la aeronave optimice hasta 16 HP de potencia equivalente a un 12,5</a:t>
            </a:r>
            <a:r>
              <a:rPr lang="es-EC" dirty="0" smtClean="0"/>
              <a:t>%.</a:t>
            </a:r>
          </a:p>
          <a:p>
            <a:pPr marL="182563" lvl="0" indent="-182563" algn="just">
              <a:buFont typeface="Arial" panose="020B0604020202020204" pitchFamily="34" charset="0"/>
              <a:buChar char="•"/>
            </a:pPr>
            <a:endParaRPr lang="es-EC" sz="1200" dirty="0"/>
          </a:p>
          <a:p>
            <a:pPr marL="182563" lvl="0" indent="-182563" algn="just">
              <a:buFont typeface="Arial" panose="020B0604020202020204" pitchFamily="34" charset="0"/>
              <a:buChar char="•"/>
            </a:pPr>
            <a:r>
              <a:rPr lang="es-EC" dirty="0" smtClean="0"/>
              <a:t>Se determinó que tanto la fibra de vidrio y la matriz </a:t>
            </a:r>
            <a:r>
              <a:rPr lang="es-EC" dirty="0"/>
              <a:t>termoestable </a:t>
            </a:r>
            <a:r>
              <a:rPr lang="es-EC" dirty="0" smtClean="0"/>
              <a:t>ofrecen las mejores propiedades para la función que va a ejecutar el carenado aerodinámico.</a:t>
            </a:r>
          </a:p>
          <a:p>
            <a:pPr marL="182563" lvl="0" indent="-182563" algn="just">
              <a:buFont typeface="Arial" panose="020B0604020202020204" pitchFamily="34" charset="0"/>
              <a:buChar char="•"/>
            </a:pPr>
            <a:endParaRPr lang="es-EC" sz="1600" dirty="0"/>
          </a:p>
          <a:p>
            <a:pPr marL="182563" indent="-182563" algn="just">
              <a:buFont typeface="Arial" panose="020B0604020202020204" pitchFamily="34" charset="0"/>
              <a:buChar char="•"/>
            </a:pPr>
            <a:r>
              <a:rPr lang="es-EC" dirty="0" smtClean="0"/>
              <a:t>Se utilizó el proceso de bolsa de vació, para la manufactura de los carenados aerodinámicos considerando que el molde manufacturado por el CNC es de tipo cavidad. Esta técnica de moldeo por vacío permite conseguir materiales compuestos con mejores propiedades físicas y mecánicas.</a:t>
            </a:r>
          </a:p>
          <a:p>
            <a:pPr marL="182563" indent="-182563" algn="just">
              <a:buFont typeface="Arial" panose="020B0604020202020204" pitchFamily="34" charset="0"/>
              <a:buChar char="•"/>
            </a:pPr>
            <a:endParaRPr lang="es-EC" sz="1200" dirty="0"/>
          </a:p>
          <a:p>
            <a:pPr marL="182563" indent="-182563" algn="just">
              <a:buFont typeface="Arial" panose="020B0604020202020204" pitchFamily="34" charset="0"/>
              <a:buChar char="•"/>
            </a:pPr>
            <a:r>
              <a:rPr lang="es-EC" dirty="0" smtClean="0"/>
              <a:t>La implementación de los carenados reducen el 19,01% de la velocidad del borde de ataque con respecto a la velocidad del borde de salida, sin estos componentes se reduce el 64,64%.</a:t>
            </a:r>
          </a:p>
          <a:p>
            <a:pPr marL="182563" indent="-182563" algn="just">
              <a:buFont typeface="Arial" panose="020B0604020202020204" pitchFamily="34" charset="0"/>
              <a:buChar char="•"/>
            </a:pPr>
            <a:endParaRPr lang="es-EC" sz="1400" dirty="0"/>
          </a:p>
          <a:p>
            <a:pPr marL="182563" indent="-182563" algn="just">
              <a:buFont typeface="Arial" panose="020B0604020202020204" pitchFamily="34" charset="0"/>
              <a:buChar char="•"/>
            </a:pPr>
            <a:r>
              <a:rPr lang="es-EC" dirty="0" smtClean="0"/>
              <a:t>Empleando los carenados se determinó que existe una menor magnitud de vorticidad y de resistencia aerodinámica, corroborando el reporte 518 de la NACA. </a:t>
            </a:r>
          </a:p>
          <a:p>
            <a:pPr marL="182563" indent="-182563" algn="just">
              <a:buFont typeface="Arial" panose="020B0604020202020204" pitchFamily="34" charset="0"/>
              <a:buChar char="•"/>
            </a:pPr>
            <a:endParaRPr lang="es-EC" dirty="0"/>
          </a:p>
          <a:p>
            <a:pPr marL="182563" indent="-182563" algn="just">
              <a:buFont typeface="Arial" panose="020B0604020202020204" pitchFamily="34" charset="0"/>
              <a:buChar char="•"/>
            </a:pPr>
            <a:endParaRPr lang="es-EC" dirty="0" smtClean="0"/>
          </a:p>
          <a:p>
            <a:pPr lvl="0" algn="just"/>
            <a:endParaRPr lang="es-EC" dirty="0" smtClean="0"/>
          </a:p>
          <a:p>
            <a:pPr lvl="0" algn="just"/>
            <a:endParaRPr lang="es-EC" sz="1600" dirty="0"/>
          </a:p>
          <a:p>
            <a:pPr lvl="0" algn="just"/>
            <a:endParaRPr lang="es-EC" sz="1600" dirty="0"/>
          </a:p>
          <a:p>
            <a:pPr algn="just"/>
            <a:r>
              <a:rPr lang="es-EC" dirty="0"/>
              <a:t> </a:t>
            </a:r>
            <a:endParaRPr lang="es-EC" sz="1600" dirty="0"/>
          </a:p>
          <a:p>
            <a:pPr algn="just"/>
            <a:r>
              <a:rPr lang="es-EC" dirty="0"/>
              <a:t> </a:t>
            </a:r>
            <a:endParaRPr lang="es-EC" sz="1600" dirty="0"/>
          </a:p>
        </p:txBody>
      </p:sp>
      <p:sp>
        <p:nvSpPr>
          <p:cNvPr id="5" name="object 18"/>
          <p:cNvSpPr/>
          <p:nvPr/>
        </p:nvSpPr>
        <p:spPr>
          <a:xfrm>
            <a:off x="508254" y="516636"/>
            <a:ext cx="2433827" cy="706373"/>
          </a:xfrm>
          <a:prstGeom prst="rect">
            <a:avLst/>
          </a:prstGeom>
          <a:blipFill>
            <a:blip r:embed="rId4" cstate="print"/>
            <a:stretch>
              <a:fillRect/>
            </a:stretch>
          </a:blipFill>
        </p:spPr>
        <p:txBody>
          <a:bodyPr wrap="square" lIns="0" tIns="0" rIns="0" bIns="0" rtlCol="0">
            <a:noAutofit/>
          </a:bodyPr>
          <a:lstStyle/>
          <a:p>
            <a:endParaRPr dirty="0"/>
          </a:p>
        </p:txBody>
      </p:sp>
    </p:spTree>
    <p:extLst>
      <p:ext uri="{BB962C8B-B14F-4D97-AF65-F5344CB8AC3E}">
        <p14:creationId xmlns:p14="http://schemas.microsoft.com/office/powerpoint/2010/main" val="2029669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
          <p:cNvSpPr/>
          <p:nvPr/>
        </p:nvSpPr>
        <p:spPr>
          <a:xfrm>
            <a:off x="479718" y="1524000"/>
            <a:ext cx="9144000" cy="1856994"/>
          </a:xfrm>
          <a:prstGeom prst="rect">
            <a:avLst/>
          </a:prstGeom>
          <a:blipFill>
            <a:blip r:embed="rId2" cstate="print"/>
            <a:stretch>
              <a:fillRect/>
            </a:stretch>
          </a:blipFill>
        </p:spPr>
        <p:txBody>
          <a:bodyPr wrap="square" lIns="0" tIns="0" rIns="0" bIns="0" rtlCol="0">
            <a:noAutofit/>
          </a:bodyPr>
          <a:lstStyle/>
          <a:p>
            <a:pPr lvl="1" algn="just"/>
            <a:r>
              <a:rPr lang="es-EC" b="1" dirty="0" smtClean="0"/>
              <a:t>RECOMENDACIONES</a:t>
            </a:r>
          </a:p>
          <a:p>
            <a:pPr lvl="1" algn="just"/>
            <a:endParaRPr lang="es-EC" sz="1600" dirty="0"/>
          </a:p>
          <a:p>
            <a:pPr algn="just"/>
            <a:r>
              <a:rPr lang="es-EC" sz="800" b="1" dirty="0"/>
              <a:t> </a:t>
            </a:r>
            <a:endParaRPr lang="es-EC" sz="3200" dirty="0"/>
          </a:p>
          <a:p>
            <a:pPr marL="285750" lvl="0" indent="-285750" algn="just">
              <a:buFont typeface="Arial" panose="020B0604020202020204" pitchFamily="34" charset="0"/>
              <a:buChar char="•"/>
            </a:pPr>
            <a:r>
              <a:rPr lang="es-EC" dirty="0"/>
              <a:t>Para diseñar y manufacturar estos carenados aerodinámicos, se debe someter a un análisis por la autoridad aeronáutica, la cual permitirá certificar estos componentes como aeronavegables, es decir que cumplan con la aptitud técnica y legal para ser implementados en las aeronaves de manera segura. En vista que el trabajo ejecutado fue investigativo y no de producción.</a:t>
            </a:r>
            <a:endParaRPr lang="es-EC" sz="1600" dirty="0"/>
          </a:p>
          <a:p>
            <a:pPr algn="just"/>
            <a:endParaRPr lang="es-EC" sz="1600" dirty="0"/>
          </a:p>
          <a:p>
            <a:pPr marL="285750" lvl="0" indent="-285750" algn="just">
              <a:buFont typeface="Arial" panose="020B0604020202020204" pitchFamily="34" charset="0"/>
              <a:buChar char="•"/>
            </a:pPr>
            <a:r>
              <a:rPr lang="es-EC" dirty="0"/>
              <a:t>Establecer parámetros en el CAE que vayan a ser comprobados por el investigador de manera práctica, a  fin de obtener datos más exactos y confiables.</a:t>
            </a:r>
            <a:endParaRPr lang="es-EC" sz="1600" dirty="0"/>
          </a:p>
          <a:p>
            <a:pPr algn="just"/>
            <a:endParaRPr dirty="0"/>
          </a:p>
        </p:txBody>
      </p:sp>
      <p:sp>
        <p:nvSpPr>
          <p:cNvPr id="5" name="object 18"/>
          <p:cNvSpPr/>
          <p:nvPr/>
        </p:nvSpPr>
        <p:spPr>
          <a:xfrm>
            <a:off x="508254" y="516636"/>
            <a:ext cx="2433827" cy="706373"/>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19"/>
          <p:cNvSpPr/>
          <p:nvPr/>
        </p:nvSpPr>
        <p:spPr>
          <a:xfrm>
            <a:off x="445653" y="6467357"/>
            <a:ext cx="9143999" cy="910589"/>
          </a:xfrm>
          <a:prstGeom prst="rect">
            <a:avLst/>
          </a:prstGeom>
          <a:blipFill>
            <a:blip r:embed="rId4" cstate="print"/>
            <a:stretch>
              <a:fillRect/>
            </a:stretch>
          </a:blipFill>
        </p:spPr>
        <p:txBody>
          <a:bodyPr wrap="square" lIns="0" tIns="0" rIns="0" bIns="0" rtlCol="0">
            <a:noAutofit/>
          </a:bodyPr>
          <a:lstStyle/>
          <a:p>
            <a:endParaRPr dirty="0"/>
          </a:p>
        </p:txBody>
      </p:sp>
    </p:spTree>
    <p:extLst>
      <p:ext uri="{BB962C8B-B14F-4D97-AF65-F5344CB8AC3E}">
        <p14:creationId xmlns:p14="http://schemas.microsoft.com/office/powerpoint/2010/main" val="10204455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
          <p:cNvSpPr/>
          <p:nvPr/>
        </p:nvSpPr>
        <p:spPr>
          <a:xfrm>
            <a:off x="479718" y="1524000"/>
            <a:ext cx="9144000" cy="1856994"/>
          </a:xfrm>
          <a:prstGeom prst="rect">
            <a:avLst/>
          </a:prstGeom>
          <a:blipFill>
            <a:blip r:embed="rId2" cstate="print"/>
            <a:stretch>
              <a:fillRect/>
            </a:stretch>
          </a:blipFill>
        </p:spPr>
        <p:txBody>
          <a:bodyPr wrap="square" lIns="0" tIns="0" rIns="0" bIns="0" rtlCol="0">
            <a:noAutofit/>
          </a:bodyPr>
          <a:lstStyle/>
          <a:p>
            <a:pPr algn="just"/>
            <a:endParaRPr dirty="0"/>
          </a:p>
        </p:txBody>
      </p:sp>
      <p:sp>
        <p:nvSpPr>
          <p:cNvPr id="5" name="object 18"/>
          <p:cNvSpPr/>
          <p:nvPr/>
        </p:nvSpPr>
        <p:spPr>
          <a:xfrm>
            <a:off x="508254" y="516636"/>
            <a:ext cx="2433827" cy="706373"/>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19"/>
          <p:cNvSpPr/>
          <p:nvPr/>
        </p:nvSpPr>
        <p:spPr>
          <a:xfrm>
            <a:off x="445653" y="6467357"/>
            <a:ext cx="9143999" cy="910589"/>
          </a:xfrm>
          <a:prstGeom prst="rect">
            <a:avLst/>
          </a:prstGeom>
          <a:blipFill>
            <a:blip r:embed="rId4" cstate="print"/>
            <a:stretch>
              <a:fillRect/>
            </a:stretch>
          </a:blipFill>
        </p:spPr>
        <p:txBody>
          <a:bodyPr wrap="square" lIns="0" tIns="0" rIns="0" bIns="0" rtlCol="0">
            <a:noAutofit/>
          </a:bodyPr>
          <a:lstStyle/>
          <a:p>
            <a:endParaRPr dirty="0"/>
          </a:p>
        </p:txBody>
      </p:sp>
      <p:sp>
        <p:nvSpPr>
          <p:cNvPr id="2" name="Rectángulo 1"/>
          <p:cNvSpPr/>
          <p:nvPr/>
        </p:nvSpPr>
        <p:spPr>
          <a:xfrm>
            <a:off x="2283163" y="3424535"/>
            <a:ext cx="5492081" cy="923330"/>
          </a:xfrm>
          <a:prstGeom prst="rect">
            <a:avLst/>
          </a:prstGeom>
          <a:noFill/>
        </p:spPr>
        <p:txBody>
          <a:bodyPr wrap="none" lIns="91440" tIns="45720" rIns="91440" bIns="45720">
            <a:spAutoFit/>
          </a:bodyPr>
          <a:lstStyle/>
          <a:p>
            <a:pPr algn="ctr"/>
            <a:r>
              <a:rPr lang="es-ES" sz="5400" b="1" cap="none" spc="0" dirty="0" smtClean="0">
                <a:ln w="22225">
                  <a:solidFill>
                    <a:schemeClr val="accent2"/>
                  </a:solidFill>
                  <a:prstDash val="solid"/>
                </a:ln>
                <a:solidFill>
                  <a:schemeClr val="accent2">
                    <a:lumMod val="40000"/>
                    <a:lumOff val="60000"/>
                  </a:schemeClr>
                </a:solidFill>
                <a:effectLst/>
              </a:rPr>
              <a:t>MUCHAS GRACIAS</a:t>
            </a:r>
            <a:endParaRPr lang="es-E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440565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5340096"/>
            <a:ext cx="7961972" cy="1157478"/>
          </a:xfrm>
          <a:prstGeom prst="rect">
            <a:avLst/>
          </a:prstGeom>
          <a:blipFill>
            <a:blip r:embed="rId2" cstate="print"/>
            <a:stretch>
              <a:fillRect/>
            </a:stretch>
          </a:blipFill>
        </p:spPr>
        <p:txBody>
          <a:bodyPr wrap="square" lIns="0" tIns="0" rIns="0" bIns="0" rtlCol="0">
            <a:noAutofit/>
          </a:bodyPr>
          <a:lstStyle/>
          <a:p>
            <a:endParaRPr dirty="0"/>
          </a:p>
        </p:txBody>
      </p:sp>
      <p:sp>
        <p:nvSpPr>
          <p:cNvPr id="3" name="object 3"/>
          <p:cNvSpPr/>
          <p:nvPr/>
        </p:nvSpPr>
        <p:spPr>
          <a:xfrm>
            <a:off x="4782657" y="4489703"/>
            <a:ext cx="4513742" cy="1650420"/>
          </a:xfrm>
          <a:prstGeom prst="rect">
            <a:avLst/>
          </a:prstGeom>
          <a:blipFill>
            <a:blip r:embed="rId3" cstate="print"/>
            <a:stretch>
              <a:fillRect/>
            </a:stretch>
          </a:blipFill>
        </p:spPr>
        <p:txBody>
          <a:bodyPr wrap="square" lIns="0" tIns="0" rIns="0" bIns="0" rtlCol="0">
            <a:noAutofit/>
          </a:bodyPr>
          <a:lstStyle/>
          <a:p>
            <a:endParaRPr dirty="0"/>
          </a:p>
        </p:txBody>
      </p:sp>
      <p:sp>
        <p:nvSpPr>
          <p:cNvPr id="4" name="object 4"/>
          <p:cNvSpPr/>
          <p:nvPr/>
        </p:nvSpPr>
        <p:spPr>
          <a:xfrm>
            <a:off x="1573530" y="569948"/>
            <a:ext cx="8027669" cy="1444779"/>
          </a:xfrm>
          <a:custGeom>
            <a:avLst/>
            <a:gdLst/>
            <a:ahLst/>
            <a:cxnLst/>
            <a:rect l="l" t="t" r="r" b="b"/>
            <a:pathLst>
              <a:path w="8027669" h="1444779">
                <a:moveTo>
                  <a:pt x="8027669" y="997346"/>
                </a:moveTo>
                <a:lnTo>
                  <a:pt x="8027669" y="791522"/>
                </a:lnTo>
                <a:lnTo>
                  <a:pt x="7109906" y="629712"/>
                </a:lnTo>
                <a:lnTo>
                  <a:pt x="6273753" y="483870"/>
                </a:lnTo>
                <a:lnTo>
                  <a:pt x="5523086" y="356230"/>
                </a:lnTo>
                <a:lnTo>
                  <a:pt x="4851879" y="247280"/>
                </a:lnTo>
                <a:lnTo>
                  <a:pt x="4254103" y="157511"/>
                </a:lnTo>
                <a:lnTo>
                  <a:pt x="3723729" y="87409"/>
                </a:lnTo>
                <a:lnTo>
                  <a:pt x="3254730" y="37464"/>
                </a:lnTo>
                <a:lnTo>
                  <a:pt x="2841077" y="8165"/>
                </a:lnTo>
                <a:lnTo>
                  <a:pt x="2476742" y="0"/>
                </a:lnTo>
                <a:lnTo>
                  <a:pt x="2155698" y="13457"/>
                </a:lnTo>
                <a:lnTo>
                  <a:pt x="1871915" y="49026"/>
                </a:lnTo>
                <a:lnTo>
                  <a:pt x="1619365" y="107194"/>
                </a:lnTo>
                <a:lnTo>
                  <a:pt x="1392021" y="188452"/>
                </a:lnTo>
                <a:lnTo>
                  <a:pt x="1183855" y="293286"/>
                </a:lnTo>
                <a:lnTo>
                  <a:pt x="988837" y="422187"/>
                </a:lnTo>
                <a:lnTo>
                  <a:pt x="800941" y="575641"/>
                </a:lnTo>
                <a:lnTo>
                  <a:pt x="614137" y="754139"/>
                </a:lnTo>
                <a:lnTo>
                  <a:pt x="422397" y="958169"/>
                </a:lnTo>
                <a:lnTo>
                  <a:pt x="219694" y="1188219"/>
                </a:lnTo>
                <a:lnTo>
                  <a:pt x="0" y="1444779"/>
                </a:lnTo>
                <a:lnTo>
                  <a:pt x="13057" y="1433273"/>
                </a:lnTo>
                <a:lnTo>
                  <a:pt x="53711" y="1400942"/>
                </a:lnTo>
                <a:lnTo>
                  <a:pt x="124184" y="1351069"/>
                </a:lnTo>
                <a:lnTo>
                  <a:pt x="226698" y="1286935"/>
                </a:lnTo>
                <a:lnTo>
                  <a:pt x="363474" y="1211821"/>
                </a:lnTo>
                <a:lnTo>
                  <a:pt x="536734" y="1129009"/>
                </a:lnTo>
                <a:lnTo>
                  <a:pt x="748701" y="1041780"/>
                </a:lnTo>
                <a:lnTo>
                  <a:pt x="1001597" y="953417"/>
                </a:lnTo>
                <a:lnTo>
                  <a:pt x="1297643" y="867200"/>
                </a:lnTo>
                <a:lnTo>
                  <a:pt x="1639062" y="786411"/>
                </a:lnTo>
                <a:lnTo>
                  <a:pt x="2028075" y="714331"/>
                </a:lnTo>
                <a:lnTo>
                  <a:pt x="2466904" y="654243"/>
                </a:lnTo>
                <a:lnTo>
                  <a:pt x="2957773" y="609428"/>
                </a:lnTo>
                <a:lnTo>
                  <a:pt x="3502901" y="583167"/>
                </a:lnTo>
                <a:lnTo>
                  <a:pt x="4104513" y="578742"/>
                </a:lnTo>
                <a:lnTo>
                  <a:pt x="4764828" y="599434"/>
                </a:lnTo>
                <a:lnTo>
                  <a:pt x="5486070" y="648525"/>
                </a:lnTo>
                <a:lnTo>
                  <a:pt x="6270461" y="729297"/>
                </a:lnTo>
                <a:lnTo>
                  <a:pt x="7120222" y="845031"/>
                </a:lnTo>
                <a:lnTo>
                  <a:pt x="8027669" y="997346"/>
                </a:lnTo>
                <a:close/>
              </a:path>
            </a:pathLst>
          </a:custGeom>
          <a:solidFill>
            <a:srgbClr val="FFCC00"/>
          </a:solidFill>
        </p:spPr>
        <p:txBody>
          <a:bodyPr wrap="square" lIns="0" tIns="0" rIns="0" bIns="0" rtlCol="0">
            <a:noAutofit/>
          </a:bodyPr>
          <a:lstStyle/>
          <a:p>
            <a:endParaRPr dirty="0"/>
          </a:p>
        </p:txBody>
      </p:sp>
      <p:sp>
        <p:nvSpPr>
          <p:cNvPr id="5" name="object 5"/>
          <p:cNvSpPr/>
          <p:nvPr/>
        </p:nvSpPr>
        <p:spPr>
          <a:xfrm>
            <a:off x="457200" y="6666738"/>
            <a:ext cx="9143999" cy="648461"/>
          </a:xfrm>
          <a:prstGeom prst="rect">
            <a:avLst/>
          </a:prstGeom>
          <a:blipFill>
            <a:blip r:embed="rId4" cstate="print"/>
            <a:stretch>
              <a:fillRect/>
            </a:stretch>
          </a:blipFill>
        </p:spPr>
        <p:txBody>
          <a:bodyPr wrap="square" lIns="0" tIns="0" rIns="0" bIns="0" rtlCol="0">
            <a:noAutofit/>
          </a:bodyPr>
          <a:lstStyle/>
          <a:p>
            <a:endParaRPr dirty="0"/>
          </a:p>
        </p:txBody>
      </p:sp>
      <p:sp>
        <p:nvSpPr>
          <p:cNvPr id="6" name="object 6"/>
          <p:cNvSpPr/>
          <p:nvPr/>
        </p:nvSpPr>
        <p:spPr>
          <a:xfrm>
            <a:off x="1595627" y="726947"/>
            <a:ext cx="8005571" cy="1563624"/>
          </a:xfrm>
          <a:prstGeom prst="rect">
            <a:avLst/>
          </a:prstGeom>
          <a:blipFill>
            <a:blip r:embed="rId5" cstate="print"/>
            <a:stretch>
              <a:fillRect/>
            </a:stretch>
          </a:blipFill>
        </p:spPr>
        <p:txBody>
          <a:bodyPr wrap="square" lIns="0" tIns="0" rIns="0" bIns="0" rtlCol="0">
            <a:noAutofit/>
          </a:bodyPr>
          <a:lstStyle/>
          <a:p>
            <a:endParaRPr dirty="0"/>
          </a:p>
        </p:txBody>
      </p:sp>
      <p:sp>
        <p:nvSpPr>
          <p:cNvPr id="7" name="object 7"/>
          <p:cNvSpPr/>
          <p:nvPr/>
        </p:nvSpPr>
        <p:spPr>
          <a:xfrm>
            <a:off x="457200" y="5204459"/>
            <a:ext cx="7507588" cy="1110233"/>
          </a:xfrm>
          <a:prstGeom prst="rect">
            <a:avLst/>
          </a:prstGeom>
          <a:blipFill>
            <a:blip r:embed="rId6" cstate="print"/>
            <a:stretch>
              <a:fillRect/>
            </a:stretch>
          </a:blipFill>
        </p:spPr>
        <p:txBody>
          <a:bodyPr wrap="square" lIns="0" tIns="0" rIns="0" bIns="0" rtlCol="0">
            <a:noAutofit/>
          </a:bodyPr>
          <a:lstStyle/>
          <a:p>
            <a:endParaRPr dirty="0"/>
          </a:p>
        </p:txBody>
      </p:sp>
      <p:sp>
        <p:nvSpPr>
          <p:cNvPr id="8" name="object 8"/>
          <p:cNvSpPr/>
          <p:nvPr/>
        </p:nvSpPr>
        <p:spPr>
          <a:xfrm>
            <a:off x="4535709" y="4404359"/>
            <a:ext cx="4256246" cy="1553015"/>
          </a:xfrm>
          <a:prstGeom prst="rect">
            <a:avLst/>
          </a:prstGeom>
          <a:blipFill>
            <a:blip r:embed="rId7" cstate="print"/>
            <a:stretch>
              <a:fillRect/>
            </a:stretch>
          </a:blipFill>
        </p:spPr>
        <p:txBody>
          <a:bodyPr wrap="square" lIns="0" tIns="0" rIns="0" bIns="0" rtlCol="0">
            <a:noAutofit/>
          </a:bodyPr>
          <a:lstStyle/>
          <a:p>
            <a:endParaRPr dirty="0"/>
          </a:p>
        </p:txBody>
      </p:sp>
      <p:sp>
        <p:nvSpPr>
          <p:cNvPr id="9" name="object 9"/>
          <p:cNvSpPr/>
          <p:nvPr/>
        </p:nvSpPr>
        <p:spPr>
          <a:xfrm>
            <a:off x="508254" y="516636"/>
            <a:ext cx="2433827" cy="706373"/>
          </a:xfrm>
          <a:prstGeom prst="rect">
            <a:avLst/>
          </a:prstGeom>
          <a:blipFill>
            <a:blip r:embed="rId8" cstate="print"/>
            <a:stretch>
              <a:fillRect/>
            </a:stretch>
          </a:blipFill>
        </p:spPr>
        <p:txBody>
          <a:bodyPr wrap="square" lIns="0" tIns="0" rIns="0" bIns="0" rtlCol="0">
            <a:noAutofit/>
          </a:bodyPr>
          <a:lstStyle/>
          <a:p>
            <a:endParaRPr dirty="0"/>
          </a:p>
        </p:txBody>
      </p:sp>
      <p:sp>
        <p:nvSpPr>
          <p:cNvPr id="10" name="object 10"/>
          <p:cNvSpPr/>
          <p:nvPr/>
        </p:nvSpPr>
        <p:spPr>
          <a:xfrm>
            <a:off x="457200" y="6529578"/>
            <a:ext cx="9115044" cy="686562"/>
          </a:xfrm>
          <a:prstGeom prst="rect">
            <a:avLst/>
          </a:prstGeom>
          <a:blipFill>
            <a:blip r:embed="rId9" cstate="print"/>
            <a:stretch>
              <a:fillRect/>
            </a:stretch>
          </a:blipFill>
        </p:spPr>
        <p:txBody>
          <a:bodyPr wrap="square" lIns="0" tIns="0" rIns="0" bIns="0" rtlCol="0">
            <a:noAutofit/>
          </a:bodyPr>
          <a:lstStyle/>
          <a:p>
            <a:endParaRPr dirty="0"/>
          </a:p>
        </p:txBody>
      </p:sp>
      <p:sp>
        <p:nvSpPr>
          <p:cNvPr id="11" name="object 11"/>
          <p:cNvSpPr/>
          <p:nvPr/>
        </p:nvSpPr>
        <p:spPr>
          <a:xfrm>
            <a:off x="457200" y="6618520"/>
            <a:ext cx="9121901" cy="681411"/>
          </a:xfrm>
          <a:custGeom>
            <a:avLst/>
            <a:gdLst/>
            <a:ahLst/>
            <a:cxnLst/>
            <a:rect l="l" t="t" r="r" b="b"/>
            <a:pathLst>
              <a:path w="9121901" h="681411">
                <a:moveTo>
                  <a:pt x="7827262" y="3991"/>
                </a:moveTo>
                <a:lnTo>
                  <a:pt x="7743485" y="2169"/>
                </a:lnTo>
                <a:lnTo>
                  <a:pt x="7404939" y="0"/>
                </a:lnTo>
                <a:lnTo>
                  <a:pt x="7066317" y="2632"/>
                </a:lnTo>
                <a:lnTo>
                  <a:pt x="6727646" y="9679"/>
                </a:lnTo>
                <a:lnTo>
                  <a:pt x="6388949" y="20754"/>
                </a:lnTo>
                <a:lnTo>
                  <a:pt x="6050252" y="35471"/>
                </a:lnTo>
                <a:lnTo>
                  <a:pt x="5711580" y="53442"/>
                </a:lnTo>
                <a:lnTo>
                  <a:pt x="5372957" y="74282"/>
                </a:lnTo>
                <a:lnTo>
                  <a:pt x="5034408" y="97602"/>
                </a:lnTo>
                <a:lnTo>
                  <a:pt x="4695959" y="123016"/>
                </a:lnTo>
                <a:lnTo>
                  <a:pt x="4357633" y="150138"/>
                </a:lnTo>
                <a:lnTo>
                  <a:pt x="4019457" y="178580"/>
                </a:lnTo>
                <a:lnTo>
                  <a:pt x="3681454" y="207956"/>
                </a:lnTo>
                <a:lnTo>
                  <a:pt x="3343649" y="237879"/>
                </a:lnTo>
                <a:lnTo>
                  <a:pt x="3006069" y="267962"/>
                </a:lnTo>
                <a:lnTo>
                  <a:pt x="2668736" y="297818"/>
                </a:lnTo>
                <a:lnTo>
                  <a:pt x="2331677" y="327060"/>
                </a:lnTo>
                <a:lnTo>
                  <a:pt x="1994915" y="355302"/>
                </a:lnTo>
                <a:lnTo>
                  <a:pt x="1926335" y="360636"/>
                </a:lnTo>
                <a:lnTo>
                  <a:pt x="1858517" y="365208"/>
                </a:lnTo>
                <a:lnTo>
                  <a:pt x="1792223" y="370542"/>
                </a:lnTo>
                <a:lnTo>
                  <a:pt x="1738590" y="374166"/>
                </a:lnTo>
                <a:lnTo>
                  <a:pt x="1684907" y="377753"/>
                </a:lnTo>
                <a:lnTo>
                  <a:pt x="1631180" y="381282"/>
                </a:lnTo>
                <a:lnTo>
                  <a:pt x="1577411" y="384734"/>
                </a:lnTo>
                <a:lnTo>
                  <a:pt x="1523608" y="388087"/>
                </a:lnTo>
                <a:lnTo>
                  <a:pt x="1469773" y="391320"/>
                </a:lnTo>
                <a:lnTo>
                  <a:pt x="1415913" y="394414"/>
                </a:lnTo>
                <a:lnTo>
                  <a:pt x="1362031" y="397347"/>
                </a:lnTo>
                <a:lnTo>
                  <a:pt x="1308133" y="400098"/>
                </a:lnTo>
                <a:lnTo>
                  <a:pt x="1254223" y="402646"/>
                </a:lnTo>
                <a:lnTo>
                  <a:pt x="1200306" y="404972"/>
                </a:lnTo>
                <a:lnTo>
                  <a:pt x="1146386" y="407054"/>
                </a:lnTo>
                <a:lnTo>
                  <a:pt x="1092469" y="408872"/>
                </a:lnTo>
                <a:lnTo>
                  <a:pt x="1038560" y="410405"/>
                </a:lnTo>
                <a:lnTo>
                  <a:pt x="984662" y="411631"/>
                </a:lnTo>
                <a:lnTo>
                  <a:pt x="930781" y="412532"/>
                </a:lnTo>
                <a:lnTo>
                  <a:pt x="876921" y="413085"/>
                </a:lnTo>
                <a:lnTo>
                  <a:pt x="823087" y="413269"/>
                </a:lnTo>
                <a:lnTo>
                  <a:pt x="769285" y="413066"/>
                </a:lnTo>
                <a:lnTo>
                  <a:pt x="715517" y="412452"/>
                </a:lnTo>
                <a:lnTo>
                  <a:pt x="669797" y="411690"/>
                </a:lnTo>
                <a:lnTo>
                  <a:pt x="625601" y="410166"/>
                </a:lnTo>
                <a:lnTo>
                  <a:pt x="572602" y="407536"/>
                </a:lnTo>
                <a:lnTo>
                  <a:pt x="515029" y="404197"/>
                </a:lnTo>
                <a:lnTo>
                  <a:pt x="454187" y="399707"/>
                </a:lnTo>
                <a:lnTo>
                  <a:pt x="391382" y="393624"/>
                </a:lnTo>
                <a:lnTo>
                  <a:pt x="327921" y="385506"/>
                </a:lnTo>
                <a:lnTo>
                  <a:pt x="265110" y="374911"/>
                </a:lnTo>
                <a:lnTo>
                  <a:pt x="204255" y="361396"/>
                </a:lnTo>
                <a:lnTo>
                  <a:pt x="146661" y="344520"/>
                </a:lnTo>
                <a:lnTo>
                  <a:pt x="93634" y="323840"/>
                </a:lnTo>
                <a:lnTo>
                  <a:pt x="46481" y="298914"/>
                </a:lnTo>
                <a:lnTo>
                  <a:pt x="3809" y="264624"/>
                </a:lnTo>
                <a:lnTo>
                  <a:pt x="2285" y="263862"/>
                </a:lnTo>
                <a:lnTo>
                  <a:pt x="0" y="263100"/>
                </a:lnTo>
                <a:lnTo>
                  <a:pt x="0" y="268434"/>
                </a:lnTo>
                <a:lnTo>
                  <a:pt x="762" y="268434"/>
                </a:lnTo>
                <a:lnTo>
                  <a:pt x="25305" y="289634"/>
                </a:lnTo>
                <a:lnTo>
                  <a:pt x="86654" y="325633"/>
                </a:lnTo>
                <a:lnTo>
                  <a:pt x="122563" y="340676"/>
                </a:lnTo>
                <a:lnTo>
                  <a:pt x="161365" y="353909"/>
                </a:lnTo>
                <a:lnTo>
                  <a:pt x="202610" y="365454"/>
                </a:lnTo>
                <a:lnTo>
                  <a:pt x="245852" y="375432"/>
                </a:lnTo>
                <a:lnTo>
                  <a:pt x="290640" y="383965"/>
                </a:lnTo>
                <a:lnTo>
                  <a:pt x="336528" y="391173"/>
                </a:lnTo>
                <a:lnTo>
                  <a:pt x="383066" y="397179"/>
                </a:lnTo>
                <a:lnTo>
                  <a:pt x="429807" y="402104"/>
                </a:lnTo>
                <a:lnTo>
                  <a:pt x="476303" y="406068"/>
                </a:lnTo>
                <a:lnTo>
                  <a:pt x="522104" y="409194"/>
                </a:lnTo>
                <a:lnTo>
                  <a:pt x="566762" y="411602"/>
                </a:lnTo>
                <a:lnTo>
                  <a:pt x="650860" y="414753"/>
                </a:lnTo>
                <a:lnTo>
                  <a:pt x="785622" y="417786"/>
                </a:lnTo>
                <a:lnTo>
                  <a:pt x="870204" y="418548"/>
                </a:lnTo>
                <a:lnTo>
                  <a:pt x="870204" y="417786"/>
                </a:lnTo>
                <a:lnTo>
                  <a:pt x="1014222" y="415500"/>
                </a:lnTo>
                <a:lnTo>
                  <a:pt x="1259924" y="406523"/>
                </a:lnTo>
                <a:lnTo>
                  <a:pt x="1587589" y="388691"/>
                </a:lnTo>
                <a:lnTo>
                  <a:pt x="2660142" y="303486"/>
                </a:lnTo>
                <a:lnTo>
                  <a:pt x="4422648" y="148800"/>
                </a:lnTo>
                <a:lnTo>
                  <a:pt x="5383592" y="78631"/>
                </a:lnTo>
                <a:lnTo>
                  <a:pt x="6079254" y="38987"/>
                </a:lnTo>
                <a:lnTo>
                  <a:pt x="6543869" y="19804"/>
                </a:lnTo>
                <a:lnTo>
                  <a:pt x="7008633" y="7756"/>
                </a:lnTo>
                <a:lnTo>
                  <a:pt x="7473098" y="6937"/>
                </a:lnTo>
                <a:lnTo>
                  <a:pt x="7473098" y="3991"/>
                </a:lnTo>
                <a:lnTo>
                  <a:pt x="7827262" y="3991"/>
                </a:lnTo>
                <a:close/>
              </a:path>
              <a:path w="9121901" h="681411">
                <a:moveTo>
                  <a:pt x="9121901" y="679152"/>
                </a:moveTo>
                <a:lnTo>
                  <a:pt x="9121901" y="676866"/>
                </a:lnTo>
                <a:lnTo>
                  <a:pt x="122563" y="656379"/>
                </a:lnTo>
                <a:lnTo>
                  <a:pt x="0" y="656292"/>
                </a:lnTo>
                <a:lnTo>
                  <a:pt x="0" y="660864"/>
                </a:lnTo>
                <a:lnTo>
                  <a:pt x="9107423" y="681411"/>
                </a:lnTo>
                <a:lnTo>
                  <a:pt x="9119781" y="681356"/>
                </a:lnTo>
                <a:lnTo>
                  <a:pt x="9121139" y="680676"/>
                </a:lnTo>
                <a:lnTo>
                  <a:pt x="9121901" y="679152"/>
                </a:lnTo>
                <a:close/>
              </a:path>
              <a:path w="9121901" h="681411">
                <a:moveTo>
                  <a:pt x="7926046" y="6139"/>
                </a:moveTo>
                <a:lnTo>
                  <a:pt x="7827262" y="3991"/>
                </a:lnTo>
                <a:lnTo>
                  <a:pt x="7473098" y="3991"/>
                </a:lnTo>
                <a:lnTo>
                  <a:pt x="7705079" y="5573"/>
                </a:lnTo>
                <a:lnTo>
                  <a:pt x="7754393" y="6441"/>
                </a:lnTo>
                <a:lnTo>
                  <a:pt x="7926046" y="6139"/>
                </a:lnTo>
                <a:close/>
              </a:path>
              <a:path w="9121901" h="681411">
                <a:moveTo>
                  <a:pt x="7754393" y="6441"/>
                </a:moveTo>
                <a:lnTo>
                  <a:pt x="7705079" y="5573"/>
                </a:lnTo>
                <a:lnTo>
                  <a:pt x="7473098" y="3991"/>
                </a:lnTo>
                <a:lnTo>
                  <a:pt x="7473098" y="6937"/>
                </a:lnTo>
                <a:lnTo>
                  <a:pt x="7754393" y="6441"/>
                </a:lnTo>
                <a:close/>
              </a:path>
              <a:path w="9121901" h="681411">
                <a:moveTo>
                  <a:pt x="9121901" y="676866"/>
                </a:moveTo>
                <a:lnTo>
                  <a:pt x="9121901" y="640290"/>
                </a:lnTo>
                <a:lnTo>
                  <a:pt x="9112757" y="111462"/>
                </a:lnTo>
                <a:lnTo>
                  <a:pt x="9111995" y="74124"/>
                </a:lnTo>
                <a:lnTo>
                  <a:pt x="9111995" y="71838"/>
                </a:lnTo>
                <a:lnTo>
                  <a:pt x="9109710" y="69552"/>
                </a:lnTo>
                <a:lnTo>
                  <a:pt x="9107423" y="69552"/>
                </a:lnTo>
                <a:lnTo>
                  <a:pt x="8933687" y="54312"/>
                </a:lnTo>
                <a:lnTo>
                  <a:pt x="8758427" y="41358"/>
                </a:lnTo>
                <a:lnTo>
                  <a:pt x="8420255" y="22462"/>
                </a:lnTo>
                <a:lnTo>
                  <a:pt x="8081932" y="9528"/>
                </a:lnTo>
                <a:lnTo>
                  <a:pt x="7926046" y="6139"/>
                </a:lnTo>
                <a:lnTo>
                  <a:pt x="7754393" y="6441"/>
                </a:lnTo>
                <a:lnTo>
                  <a:pt x="7936816" y="9655"/>
                </a:lnTo>
                <a:lnTo>
                  <a:pt x="8168254" y="16382"/>
                </a:lnTo>
                <a:lnTo>
                  <a:pt x="8399338" y="25896"/>
                </a:lnTo>
                <a:lnTo>
                  <a:pt x="8630010" y="38342"/>
                </a:lnTo>
                <a:lnTo>
                  <a:pt x="8860215" y="53862"/>
                </a:lnTo>
                <a:lnTo>
                  <a:pt x="9107424" y="74124"/>
                </a:lnTo>
                <a:lnTo>
                  <a:pt x="9107424" y="111462"/>
                </a:lnTo>
                <a:lnTo>
                  <a:pt x="9108186" y="111462"/>
                </a:lnTo>
                <a:lnTo>
                  <a:pt x="9108186" y="154134"/>
                </a:lnTo>
                <a:lnTo>
                  <a:pt x="9108948" y="154134"/>
                </a:lnTo>
                <a:lnTo>
                  <a:pt x="9108948" y="198330"/>
                </a:lnTo>
                <a:lnTo>
                  <a:pt x="9109710" y="198330"/>
                </a:lnTo>
                <a:lnTo>
                  <a:pt x="9109710" y="243288"/>
                </a:lnTo>
                <a:lnTo>
                  <a:pt x="9110472" y="243288"/>
                </a:lnTo>
                <a:lnTo>
                  <a:pt x="9110472" y="288246"/>
                </a:lnTo>
                <a:lnTo>
                  <a:pt x="9111234" y="288246"/>
                </a:lnTo>
                <a:lnTo>
                  <a:pt x="9111234" y="334728"/>
                </a:lnTo>
                <a:lnTo>
                  <a:pt x="9111996" y="334728"/>
                </a:lnTo>
                <a:lnTo>
                  <a:pt x="9111996" y="381210"/>
                </a:lnTo>
                <a:lnTo>
                  <a:pt x="9112758" y="381210"/>
                </a:lnTo>
                <a:lnTo>
                  <a:pt x="9112758" y="426930"/>
                </a:lnTo>
                <a:lnTo>
                  <a:pt x="9113520" y="426930"/>
                </a:lnTo>
                <a:lnTo>
                  <a:pt x="9113520" y="471888"/>
                </a:lnTo>
                <a:lnTo>
                  <a:pt x="9114282" y="471888"/>
                </a:lnTo>
                <a:lnTo>
                  <a:pt x="9114282" y="516846"/>
                </a:lnTo>
                <a:lnTo>
                  <a:pt x="9115044" y="516846"/>
                </a:lnTo>
                <a:lnTo>
                  <a:pt x="9115044" y="561042"/>
                </a:lnTo>
                <a:lnTo>
                  <a:pt x="9115806" y="561042"/>
                </a:lnTo>
                <a:lnTo>
                  <a:pt x="9115806" y="606000"/>
                </a:lnTo>
                <a:lnTo>
                  <a:pt x="9116568" y="606000"/>
                </a:lnTo>
                <a:lnTo>
                  <a:pt x="9116568" y="648672"/>
                </a:lnTo>
                <a:lnTo>
                  <a:pt x="9117330" y="648672"/>
                </a:lnTo>
                <a:lnTo>
                  <a:pt x="9117330" y="676866"/>
                </a:lnTo>
                <a:lnTo>
                  <a:pt x="9121901" y="676866"/>
                </a:lnTo>
                <a:close/>
              </a:path>
            </a:pathLst>
          </a:custGeom>
          <a:solidFill>
            <a:srgbClr val="18567B"/>
          </a:solidFill>
        </p:spPr>
        <p:txBody>
          <a:bodyPr wrap="square" lIns="0" tIns="0" rIns="0" bIns="0" rtlCol="0">
            <a:noAutofit/>
          </a:bodyPr>
          <a:lstStyle/>
          <a:p>
            <a:endParaRPr dirty="0"/>
          </a:p>
        </p:txBody>
      </p:sp>
      <p:sp>
        <p:nvSpPr>
          <p:cNvPr id="12" name="object 12"/>
          <p:cNvSpPr/>
          <p:nvPr/>
        </p:nvSpPr>
        <p:spPr>
          <a:xfrm>
            <a:off x="457200" y="6887718"/>
            <a:ext cx="9117330" cy="407670"/>
          </a:xfrm>
          <a:prstGeom prst="rect">
            <a:avLst/>
          </a:prstGeom>
          <a:blipFill>
            <a:blip r:embed="rId10" cstate="print"/>
            <a:stretch>
              <a:fillRect/>
            </a:stretch>
          </a:blipFill>
        </p:spPr>
        <p:txBody>
          <a:bodyPr wrap="square" lIns="0" tIns="0" rIns="0" bIns="0" rtlCol="0">
            <a:noAutofit/>
          </a:bodyPr>
          <a:lstStyle/>
          <a:p>
            <a:endParaRPr dirty="0"/>
          </a:p>
        </p:txBody>
      </p:sp>
      <p:sp>
        <p:nvSpPr>
          <p:cNvPr id="13" name="object 13"/>
          <p:cNvSpPr/>
          <p:nvPr/>
        </p:nvSpPr>
        <p:spPr>
          <a:xfrm>
            <a:off x="457200" y="6618520"/>
            <a:ext cx="9121901" cy="681411"/>
          </a:xfrm>
          <a:custGeom>
            <a:avLst/>
            <a:gdLst/>
            <a:ahLst/>
            <a:cxnLst/>
            <a:rect l="l" t="t" r="r" b="b"/>
            <a:pathLst>
              <a:path w="9121901" h="681411">
                <a:moveTo>
                  <a:pt x="9121901" y="679152"/>
                </a:moveTo>
                <a:lnTo>
                  <a:pt x="9121901" y="640290"/>
                </a:lnTo>
                <a:lnTo>
                  <a:pt x="9111995" y="74124"/>
                </a:lnTo>
                <a:lnTo>
                  <a:pt x="9111995" y="71838"/>
                </a:lnTo>
                <a:lnTo>
                  <a:pt x="9109709" y="69552"/>
                </a:lnTo>
                <a:lnTo>
                  <a:pt x="9107423" y="69552"/>
                </a:lnTo>
                <a:lnTo>
                  <a:pt x="8933687" y="54312"/>
                </a:lnTo>
                <a:lnTo>
                  <a:pt x="8758427" y="41358"/>
                </a:lnTo>
                <a:lnTo>
                  <a:pt x="8420255" y="22462"/>
                </a:lnTo>
                <a:lnTo>
                  <a:pt x="8081932" y="9528"/>
                </a:lnTo>
                <a:lnTo>
                  <a:pt x="7743485" y="2169"/>
                </a:lnTo>
                <a:lnTo>
                  <a:pt x="7404939" y="0"/>
                </a:lnTo>
                <a:lnTo>
                  <a:pt x="7066317" y="2632"/>
                </a:lnTo>
                <a:lnTo>
                  <a:pt x="6727646" y="9679"/>
                </a:lnTo>
                <a:lnTo>
                  <a:pt x="6388949" y="20754"/>
                </a:lnTo>
                <a:lnTo>
                  <a:pt x="6050252" y="35471"/>
                </a:lnTo>
                <a:lnTo>
                  <a:pt x="5711580" y="53442"/>
                </a:lnTo>
                <a:lnTo>
                  <a:pt x="5372957" y="74282"/>
                </a:lnTo>
                <a:lnTo>
                  <a:pt x="5034408" y="97602"/>
                </a:lnTo>
                <a:lnTo>
                  <a:pt x="4695959" y="123016"/>
                </a:lnTo>
                <a:lnTo>
                  <a:pt x="4357633" y="150138"/>
                </a:lnTo>
                <a:lnTo>
                  <a:pt x="4019457" y="178580"/>
                </a:lnTo>
                <a:lnTo>
                  <a:pt x="3681454" y="207956"/>
                </a:lnTo>
                <a:lnTo>
                  <a:pt x="3343649" y="237879"/>
                </a:lnTo>
                <a:lnTo>
                  <a:pt x="3006069" y="267962"/>
                </a:lnTo>
                <a:lnTo>
                  <a:pt x="2668736" y="297818"/>
                </a:lnTo>
                <a:lnTo>
                  <a:pt x="2331677" y="327060"/>
                </a:lnTo>
                <a:lnTo>
                  <a:pt x="1994915" y="355302"/>
                </a:lnTo>
                <a:lnTo>
                  <a:pt x="1926335" y="360636"/>
                </a:lnTo>
                <a:lnTo>
                  <a:pt x="1858517" y="365208"/>
                </a:lnTo>
                <a:lnTo>
                  <a:pt x="1792223" y="370542"/>
                </a:lnTo>
                <a:lnTo>
                  <a:pt x="1738590" y="374166"/>
                </a:lnTo>
                <a:lnTo>
                  <a:pt x="1684907" y="377753"/>
                </a:lnTo>
                <a:lnTo>
                  <a:pt x="1631180" y="381282"/>
                </a:lnTo>
                <a:lnTo>
                  <a:pt x="1577411" y="384734"/>
                </a:lnTo>
                <a:lnTo>
                  <a:pt x="1523608" y="388087"/>
                </a:lnTo>
                <a:lnTo>
                  <a:pt x="1469773" y="391320"/>
                </a:lnTo>
                <a:lnTo>
                  <a:pt x="1415913" y="394414"/>
                </a:lnTo>
                <a:lnTo>
                  <a:pt x="1362031" y="397347"/>
                </a:lnTo>
                <a:lnTo>
                  <a:pt x="1308133" y="400098"/>
                </a:lnTo>
                <a:lnTo>
                  <a:pt x="1254223" y="402646"/>
                </a:lnTo>
                <a:lnTo>
                  <a:pt x="1200306" y="404972"/>
                </a:lnTo>
                <a:lnTo>
                  <a:pt x="1146386" y="407054"/>
                </a:lnTo>
                <a:lnTo>
                  <a:pt x="1092469" y="408872"/>
                </a:lnTo>
                <a:lnTo>
                  <a:pt x="1038560" y="410405"/>
                </a:lnTo>
                <a:lnTo>
                  <a:pt x="984662" y="411631"/>
                </a:lnTo>
                <a:lnTo>
                  <a:pt x="930781" y="412532"/>
                </a:lnTo>
                <a:lnTo>
                  <a:pt x="876921" y="413085"/>
                </a:lnTo>
                <a:lnTo>
                  <a:pt x="823087" y="413269"/>
                </a:lnTo>
                <a:lnTo>
                  <a:pt x="769285" y="413066"/>
                </a:lnTo>
                <a:lnTo>
                  <a:pt x="715517" y="412452"/>
                </a:lnTo>
                <a:lnTo>
                  <a:pt x="669797" y="411690"/>
                </a:lnTo>
                <a:lnTo>
                  <a:pt x="625601" y="410166"/>
                </a:lnTo>
                <a:lnTo>
                  <a:pt x="572602" y="407536"/>
                </a:lnTo>
                <a:lnTo>
                  <a:pt x="515029" y="404197"/>
                </a:lnTo>
                <a:lnTo>
                  <a:pt x="454187" y="399707"/>
                </a:lnTo>
                <a:lnTo>
                  <a:pt x="391382" y="393624"/>
                </a:lnTo>
                <a:lnTo>
                  <a:pt x="327921" y="385506"/>
                </a:lnTo>
                <a:lnTo>
                  <a:pt x="265110" y="374911"/>
                </a:lnTo>
                <a:lnTo>
                  <a:pt x="204255" y="361396"/>
                </a:lnTo>
                <a:lnTo>
                  <a:pt x="146661" y="344520"/>
                </a:lnTo>
                <a:lnTo>
                  <a:pt x="93634" y="323840"/>
                </a:lnTo>
                <a:lnTo>
                  <a:pt x="46481" y="298914"/>
                </a:lnTo>
                <a:lnTo>
                  <a:pt x="3809" y="264624"/>
                </a:lnTo>
                <a:lnTo>
                  <a:pt x="2285" y="263862"/>
                </a:lnTo>
                <a:lnTo>
                  <a:pt x="0" y="263100"/>
                </a:lnTo>
                <a:lnTo>
                  <a:pt x="0" y="660864"/>
                </a:lnTo>
                <a:lnTo>
                  <a:pt x="9107423" y="681411"/>
                </a:lnTo>
                <a:lnTo>
                  <a:pt x="9119781" y="681356"/>
                </a:lnTo>
                <a:lnTo>
                  <a:pt x="9121139" y="680676"/>
                </a:lnTo>
                <a:lnTo>
                  <a:pt x="9121901" y="679152"/>
                </a:lnTo>
                <a:close/>
              </a:path>
            </a:pathLst>
          </a:custGeom>
          <a:solidFill>
            <a:srgbClr val="18567B"/>
          </a:solidFill>
        </p:spPr>
        <p:txBody>
          <a:bodyPr wrap="square" lIns="0" tIns="0" rIns="0" bIns="0" rtlCol="0">
            <a:noAutofit/>
          </a:bodyPr>
          <a:lstStyle/>
          <a:p>
            <a:endParaRPr dirty="0"/>
          </a:p>
        </p:txBody>
      </p:sp>
      <p:sp>
        <p:nvSpPr>
          <p:cNvPr id="14" name="object 14"/>
          <p:cNvSpPr/>
          <p:nvPr/>
        </p:nvSpPr>
        <p:spPr>
          <a:xfrm>
            <a:off x="457200" y="6675345"/>
            <a:ext cx="9144000" cy="639854"/>
          </a:xfrm>
          <a:custGeom>
            <a:avLst/>
            <a:gdLst/>
            <a:ahLst/>
            <a:cxnLst/>
            <a:rect l="l" t="t" r="r" b="b"/>
            <a:pathLst>
              <a:path w="9144000" h="639854">
                <a:moveTo>
                  <a:pt x="9144000" y="639854"/>
                </a:moveTo>
                <a:lnTo>
                  <a:pt x="9144000" y="109838"/>
                </a:lnTo>
                <a:lnTo>
                  <a:pt x="9143238" y="69878"/>
                </a:lnTo>
                <a:lnTo>
                  <a:pt x="8579999" y="28423"/>
                </a:lnTo>
                <a:lnTo>
                  <a:pt x="8002504" y="5882"/>
                </a:lnTo>
                <a:lnTo>
                  <a:pt x="7414989" y="0"/>
                </a:lnTo>
                <a:lnTo>
                  <a:pt x="6821692" y="8522"/>
                </a:lnTo>
                <a:lnTo>
                  <a:pt x="6226849" y="29195"/>
                </a:lnTo>
                <a:lnTo>
                  <a:pt x="5634698" y="59763"/>
                </a:lnTo>
                <a:lnTo>
                  <a:pt x="5049477" y="97972"/>
                </a:lnTo>
                <a:lnTo>
                  <a:pt x="4475421" y="141567"/>
                </a:lnTo>
                <a:lnTo>
                  <a:pt x="3916768" y="188294"/>
                </a:lnTo>
                <a:lnTo>
                  <a:pt x="3377755" y="235899"/>
                </a:lnTo>
                <a:lnTo>
                  <a:pt x="2862620" y="282126"/>
                </a:lnTo>
                <a:lnTo>
                  <a:pt x="2375599" y="324722"/>
                </a:lnTo>
                <a:lnTo>
                  <a:pt x="1920929" y="361430"/>
                </a:lnTo>
                <a:lnTo>
                  <a:pt x="1502848" y="389998"/>
                </a:lnTo>
                <a:lnTo>
                  <a:pt x="1125593" y="408171"/>
                </a:lnTo>
                <a:lnTo>
                  <a:pt x="793400" y="413693"/>
                </a:lnTo>
                <a:lnTo>
                  <a:pt x="510507" y="404310"/>
                </a:lnTo>
                <a:lnTo>
                  <a:pt x="281152" y="377768"/>
                </a:lnTo>
                <a:lnTo>
                  <a:pt x="109570" y="331812"/>
                </a:lnTo>
                <a:lnTo>
                  <a:pt x="0" y="264188"/>
                </a:lnTo>
                <a:lnTo>
                  <a:pt x="0" y="639854"/>
                </a:lnTo>
                <a:lnTo>
                  <a:pt x="9144000" y="639854"/>
                </a:lnTo>
                <a:close/>
              </a:path>
            </a:pathLst>
          </a:custGeom>
          <a:solidFill>
            <a:srgbClr val="233219"/>
          </a:solidFill>
        </p:spPr>
        <p:txBody>
          <a:bodyPr wrap="square" lIns="0" tIns="0" rIns="0" bIns="0" rtlCol="0">
            <a:noAutofit/>
          </a:bodyPr>
          <a:lstStyle/>
          <a:p>
            <a:endParaRPr dirty="0"/>
          </a:p>
        </p:txBody>
      </p:sp>
      <p:sp>
        <p:nvSpPr>
          <p:cNvPr id="15" name="object 15"/>
          <p:cNvSpPr/>
          <p:nvPr/>
        </p:nvSpPr>
        <p:spPr>
          <a:xfrm>
            <a:off x="457200" y="6932349"/>
            <a:ext cx="9143999" cy="382850"/>
          </a:xfrm>
          <a:custGeom>
            <a:avLst/>
            <a:gdLst/>
            <a:ahLst/>
            <a:cxnLst/>
            <a:rect l="l" t="t" r="r" b="b"/>
            <a:pathLst>
              <a:path w="9143999" h="382850">
                <a:moveTo>
                  <a:pt x="16763" y="15566"/>
                </a:moveTo>
                <a:lnTo>
                  <a:pt x="0" y="0"/>
                </a:lnTo>
                <a:lnTo>
                  <a:pt x="0" y="382850"/>
                </a:lnTo>
                <a:lnTo>
                  <a:pt x="16001" y="382850"/>
                </a:lnTo>
                <a:lnTo>
                  <a:pt x="16001" y="15566"/>
                </a:lnTo>
                <a:lnTo>
                  <a:pt x="16763" y="15566"/>
                </a:lnTo>
                <a:close/>
              </a:path>
              <a:path w="9143999" h="382850">
                <a:moveTo>
                  <a:pt x="64007" y="47570"/>
                </a:moveTo>
                <a:lnTo>
                  <a:pt x="46481" y="37664"/>
                </a:lnTo>
                <a:lnTo>
                  <a:pt x="30479" y="26996"/>
                </a:lnTo>
                <a:lnTo>
                  <a:pt x="16001" y="15566"/>
                </a:lnTo>
                <a:lnTo>
                  <a:pt x="16001" y="382850"/>
                </a:lnTo>
                <a:lnTo>
                  <a:pt x="63245" y="382850"/>
                </a:lnTo>
                <a:lnTo>
                  <a:pt x="63245" y="47570"/>
                </a:lnTo>
                <a:lnTo>
                  <a:pt x="64007" y="47570"/>
                </a:lnTo>
                <a:close/>
              </a:path>
              <a:path w="9143999" h="382850">
                <a:moveTo>
                  <a:pt x="288797" y="116912"/>
                </a:moveTo>
                <a:lnTo>
                  <a:pt x="240319" y="108003"/>
                </a:lnTo>
                <a:lnTo>
                  <a:pt x="203207" y="99298"/>
                </a:lnTo>
                <a:lnTo>
                  <a:pt x="165468" y="88849"/>
                </a:lnTo>
                <a:lnTo>
                  <a:pt x="128405" y="76618"/>
                </a:lnTo>
                <a:lnTo>
                  <a:pt x="82295" y="57476"/>
                </a:lnTo>
                <a:lnTo>
                  <a:pt x="63245" y="47570"/>
                </a:lnTo>
                <a:lnTo>
                  <a:pt x="63245" y="382850"/>
                </a:lnTo>
                <a:lnTo>
                  <a:pt x="288035" y="382850"/>
                </a:lnTo>
                <a:lnTo>
                  <a:pt x="288035" y="116912"/>
                </a:lnTo>
                <a:lnTo>
                  <a:pt x="288797" y="116912"/>
                </a:lnTo>
                <a:close/>
              </a:path>
              <a:path w="9143999" h="382850">
                <a:moveTo>
                  <a:pt x="1239011" y="382850"/>
                </a:moveTo>
                <a:lnTo>
                  <a:pt x="1239011" y="142058"/>
                </a:lnTo>
                <a:lnTo>
                  <a:pt x="1181861" y="144344"/>
                </a:lnTo>
                <a:lnTo>
                  <a:pt x="1139417" y="145806"/>
                </a:lnTo>
                <a:lnTo>
                  <a:pt x="1096749" y="147206"/>
                </a:lnTo>
                <a:lnTo>
                  <a:pt x="1053884" y="148508"/>
                </a:lnTo>
                <a:lnTo>
                  <a:pt x="1010848" y="149678"/>
                </a:lnTo>
                <a:lnTo>
                  <a:pt x="967668" y="150682"/>
                </a:lnTo>
                <a:lnTo>
                  <a:pt x="924371" y="151484"/>
                </a:lnTo>
                <a:lnTo>
                  <a:pt x="880983" y="152051"/>
                </a:lnTo>
                <a:lnTo>
                  <a:pt x="837531" y="152348"/>
                </a:lnTo>
                <a:lnTo>
                  <a:pt x="794041" y="152340"/>
                </a:lnTo>
                <a:lnTo>
                  <a:pt x="750541" y="151993"/>
                </a:lnTo>
                <a:lnTo>
                  <a:pt x="707056" y="151271"/>
                </a:lnTo>
                <a:lnTo>
                  <a:pt x="663614" y="150141"/>
                </a:lnTo>
                <a:lnTo>
                  <a:pt x="620241" y="148568"/>
                </a:lnTo>
                <a:lnTo>
                  <a:pt x="576964" y="146518"/>
                </a:lnTo>
                <a:lnTo>
                  <a:pt x="533809" y="143955"/>
                </a:lnTo>
                <a:lnTo>
                  <a:pt x="490803" y="140845"/>
                </a:lnTo>
                <a:lnTo>
                  <a:pt x="447973" y="137154"/>
                </a:lnTo>
                <a:lnTo>
                  <a:pt x="405345" y="132847"/>
                </a:lnTo>
                <a:lnTo>
                  <a:pt x="362945" y="127889"/>
                </a:lnTo>
                <a:lnTo>
                  <a:pt x="320801" y="122246"/>
                </a:lnTo>
                <a:lnTo>
                  <a:pt x="288035" y="116912"/>
                </a:lnTo>
                <a:lnTo>
                  <a:pt x="288035" y="382850"/>
                </a:lnTo>
                <a:lnTo>
                  <a:pt x="1239011" y="382850"/>
                </a:lnTo>
                <a:close/>
              </a:path>
              <a:path w="9143999" h="382850">
                <a:moveTo>
                  <a:pt x="9144000" y="382850"/>
                </a:moveTo>
                <a:lnTo>
                  <a:pt x="9144000" y="-192086"/>
                </a:lnTo>
                <a:lnTo>
                  <a:pt x="8969501" y="-206937"/>
                </a:lnTo>
                <a:lnTo>
                  <a:pt x="8793479" y="-219891"/>
                </a:lnTo>
                <a:lnTo>
                  <a:pt x="8557373" y="-233918"/>
                </a:lnTo>
                <a:lnTo>
                  <a:pt x="8320939" y="-244917"/>
                </a:lnTo>
                <a:lnTo>
                  <a:pt x="8084216" y="-253027"/>
                </a:lnTo>
                <a:lnTo>
                  <a:pt x="7847245" y="-258388"/>
                </a:lnTo>
                <a:lnTo>
                  <a:pt x="7610066" y="-261143"/>
                </a:lnTo>
                <a:lnTo>
                  <a:pt x="7372718" y="-261429"/>
                </a:lnTo>
                <a:lnTo>
                  <a:pt x="7135242" y="-259389"/>
                </a:lnTo>
                <a:lnTo>
                  <a:pt x="6897678" y="-255163"/>
                </a:lnTo>
                <a:lnTo>
                  <a:pt x="6660065" y="-248891"/>
                </a:lnTo>
                <a:lnTo>
                  <a:pt x="6422445" y="-240713"/>
                </a:lnTo>
                <a:lnTo>
                  <a:pt x="6184857" y="-230769"/>
                </a:lnTo>
                <a:lnTo>
                  <a:pt x="5947340" y="-219201"/>
                </a:lnTo>
                <a:lnTo>
                  <a:pt x="5709935" y="-206149"/>
                </a:lnTo>
                <a:lnTo>
                  <a:pt x="5472683" y="-191753"/>
                </a:lnTo>
                <a:lnTo>
                  <a:pt x="5235622" y="-176153"/>
                </a:lnTo>
                <a:lnTo>
                  <a:pt x="4998794" y="-159491"/>
                </a:lnTo>
                <a:lnTo>
                  <a:pt x="4762238" y="-141905"/>
                </a:lnTo>
                <a:lnTo>
                  <a:pt x="4525993" y="-123537"/>
                </a:lnTo>
                <a:lnTo>
                  <a:pt x="4290101" y="-104528"/>
                </a:lnTo>
                <a:lnTo>
                  <a:pt x="4054601" y="-85017"/>
                </a:lnTo>
                <a:lnTo>
                  <a:pt x="3882389" y="-70539"/>
                </a:lnTo>
                <a:lnTo>
                  <a:pt x="3711701" y="-55299"/>
                </a:lnTo>
                <a:lnTo>
                  <a:pt x="3594069" y="-45121"/>
                </a:lnTo>
                <a:lnTo>
                  <a:pt x="3476422" y="-34770"/>
                </a:lnTo>
                <a:lnTo>
                  <a:pt x="3358759" y="-24283"/>
                </a:lnTo>
                <a:lnTo>
                  <a:pt x="3241081" y="-13701"/>
                </a:lnTo>
                <a:lnTo>
                  <a:pt x="2887958" y="18229"/>
                </a:lnTo>
                <a:lnTo>
                  <a:pt x="2770221" y="28803"/>
                </a:lnTo>
                <a:lnTo>
                  <a:pt x="2652471" y="39277"/>
                </a:lnTo>
                <a:lnTo>
                  <a:pt x="2534707" y="49613"/>
                </a:lnTo>
                <a:lnTo>
                  <a:pt x="2416929" y="59771"/>
                </a:lnTo>
                <a:lnTo>
                  <a:pt x="2299138" y="69711"/>
                </a:lnTo>
                <a:lnTo>
                  <a:pt x="2181334" y="79396"/>
                </a:lnTo>
                <a:lnTo>
                  <a:pt x="2063517" y="88784"/>
                </a:lnTo>
                <a:lnTo>
                  <a:pt x="1945688" y="97839"/>
                </a:lnTo>
                <a:lnTo>
                  <a:pt x="1827846" y="106520"/>
                </a:lnTo>
                <a:lnTo>
                  <a:pt x="1709992" y="114788"/>
                </a:lnTo>
                <a:lnTo>
                  <a:pt x="1592126" y="122604"/>
                </a:lnTo>
                <a:lnTo>
                  <a:pt x="1474249" y="129929"/>
                </a:lnTo>
                <a:lnTo>
                  <a:pt x="1356359" y="136724"/>
                </a:lnTo>
                <a:lnTo>
                  <a:pt x="1296923" y="139772"/>
                </a:lnTo>
                <a:lnTo>
                  <a:pt x="1238249" y="142058"/>
                </a:lnTo>
                <a:lnTo>
                  <a:pt x="1239011" y="142058"/>
                </a:lnTo>
                <a:lnTo>
                  <a:pt x="1239011" y="382850"/>
                </a:lnTo>
                <a:lnTo>
                  <a:pt x="9144000" y="382850"/>
                </a:lnTo>
                <a:close/>
              </a:path>
            </a:pathLst>
          </a:custGeom>
          <a:solidFill>
            <a:srgbClr val="233219"/>
          </a:solidFill>
        </p:spPr>
        <p:txBody>
          <a:bodyPr wrap="square" lIns="0" tIns="0" rIns="0" bIns="0" rtlCol="0">
            <a:noAutofit/>
          </a:bodyPr>
          <a:lstStyle/>
          <a:p>
            <a:endParaRPr dirty="0"/>
          </a:p>
        </p:txBody>
      </p:sp>
      <p:sp>
        <p:nvSpPr>
          <p:cNvPr id="16" name="object 16"/>
          <p:cNvSpPr/>
          <p:nvPr/>
        </p:nvSpPr>
        <p:spPr>
          <a:xfrm>
            <a:off x="456819" y="457200"/>
            <a:ext cx="9135237" cy="6858000"/>
          </a:xfrm>
          <a:custGeom>
            <a:avLst/>
            <a:gdLst/>
            <a:ahLst/>
            <a:cxnLst/>
            <a:rect l="l" t="t" r="r" b="b"/>
            <a:pathLst>
              <a:path w="9135237" h="6858000">
                <a:moveTo>
                  <a:pt x="0" y="0"/>
                </a:moveTo>
                <a:lnTo>
                  <a:pt x="0" y="6858000"/>
                </a:lnTo>
                <a:lnTo>
                  <a:pt x="9135237" y="6858000"/>
                </a:lnTo>
                <a:lnTo>
                  <a:pt x="9135237" y="0"/>
                </a:lnTo>
                <a:lnTo>
                  <a:pt x="0" y="0"/>
                </a:lnTo>
                <a:close/>
              </a:path>
            </a:pathLst>
          </a:custGeom>
          <a:solidFill>
            <a:srgbClr val="FFFFFF"/>
          </a:solidFill>
        </p:spPr>
        <p:txBody>
          <a:bodyPr wrap="square" lIns="0" tIns="0" rIns="0" bIns="0" rtlCol="0">
            <a:noAutofit/>
          </a:bodyPr>
          <a:lstStyle/>
          <a:p>
            <a:endParaRPr dirty="0"/>
          </a:p>
        </p:txBody>
      </p:sp>
      <p:sp>
        <p:nvSpPr>
          <p:cNvPr id="17" name="object 17"/>
          <p:cNvSpPr/>
          <p:nvPr/>
        </p:nvSpPr>
        <p:spPr>
          <a:xfrm>
            <a:off x="457200" y="1165860"/>
            <a:ext cx="9144000" cy="1856994"/>
          </a:xfrm>
          <a:prstGeom prst="rect">
            <a:avLst/>
          </a:prstGeom>
          <a:blipFill>
            <a:blip r:embed="rId11" cstate="print"/>
            <a:stretch>
              <a:fillRect/>
            </a:stretch>
          </a:blipFill>
        </p:spPr>
        <p:txBody>
          <a:bodyPr wrap="square" lIns="0" tIns="0" rIns="0" bIns="0" rtlCol="0">
            <a:noAutofit/>
          </a:bodyPr>
          <a:lstStyle/>
          <a:p>
            <a:endParaRPr dirty="0"/>
          </a:p>
        </p:txBody>
      </p:sp>
      <p:sp>
        <p:nvSpPr>
          <p:cNvPr id="18" name="object 18"/>
          <p:cNvSpPr/>
          <p:nvPr/>
        </p:nvSpPr>
        <p:spPr>
          <a:xfrm>
            <a:off x="508254" y="516636"/>
            <a:ext cx="2433827" cy="706373"/>
          </a:xfrm>
          <a:prstGeom prst="rect">
            <a:avLst/>
          </a:prstGeom>
          <a:blipFill>
            <a:blip r:embed="rId8" cstate="print"/>
            <a:stretch>
              <a:fillRect/>
            </a:stretch>
          </a:blipFill>
        </p:spPr>
        <p:txBody>
          <a:bodyPr wrap="square" lIns="0" tIns="0" rIns="0" bIns="0" rtlCol="0">
            <a:noAutofit/>
          </a:bodyPr>
          <a:lstStyle/>
          <a:p>
            <a:endParaRPr dirty="0"/>
          </a:p>
        </p:txBody>
      </p:sp>
      <p:sp>
        <p:nvSpPr>
          <p:cNvPr id="19" name="object 19"/>
          <p:cNvSpPr/>
          <p:nvPr/>
        </p:nvSpPr>
        <p:spPr>
          <a:xfrm>
            <a:off x="457200" y="6404609"/>
            <a:ext cx="9143999" cy="910589"/>
          </a:xfrm>
          <a:prstGeom prst="rect">
            <a:avLst/>
          </a:prstGeom>
          <a:blipFill>
            <a:blip r:embed="rId12" cstate="print"/>
            <a:stretch>
              <a:fillRect/>
            </a:stretch>
          </a:blipFill>
        </p:spPr>
        <p:txBody>
          <a:bodyPr wrap="square" lIns="0" tIns="0" rIns="0" bIns="0" rtlCol="0">
            <a:noAutofit/>
          </a:bodyPr>
          <a:lstStyle/>
          <a:p>
            <a:endParaRPr dirty="0"/>
          </a:p>
        </p:txBody>
      </p:sp>
      <p:sp>
        <p:nvSpPr>
          <p:cNvPr id="20" name="object 20"/>
          <p:cNvSpPr txBox="1"/>
          <p:nvPr/>
        </p:nvSpPr>
        <p:spPr>
          <a:xfrm>
            <a:off x="1436617" y="2044191"/>
            <a:ext cx="7355337" cy="4353560"/>
          </a:xfrm>
          <a:prstGeom prst="rect">
            <a:avLst/>
          </a:prstGeom>
        </p:spPr>
        <p:txBody>
          <a:bodyPr vert="horz" wrap="square" lIns="0" tIns="0" rIns="0" bIns="0" rtlCol="0">
            <a:noAutofit/>
          </a:bodyPr>
          <a:lstStyle/>
          <a:p>
            <a:pPr marL="12700">
              <a:lnSpc>
                <a:spcPct val="100000"/>
              </a:lnSpc>
              <a:buClr>
                <a:srgbClr val="14425D"/>
              </a:buClr>
              <a:tabLst>
                <a:tab pos="469265" algn="l"/>
              </a:tabLst>
            </a:pPr>
            <a:r>
              <a:rPr lang="es-MX" sz="2000" b="1" spc="-10" dirty="0">
                <a:solidFill>
                  <a:srgbClr val="C00000"/>
                </a:solidFill>
                <a:latin typeface="Calibri"/>
                <a:cs typeface="Calibri"/>
              </a:rPr>
              <a:t> </a:t>
            </a:r>
            <a:r>
              <a:rPr lang="es-MX" sz="2000" b="1" spc="-10" dirty="0" smtClean="0">
                <a:solidFill>
                  <a:srgbClr val="C00000"/>
                </a:solidFill>
                <a:latin typeface="Calibri"/>
                <a:cs typeface="Calibri"/>
              </a:rPr>
              <a:t>      </a:t>
            </a:r>
            <a:r>
              <a:rPr lang="es-MX" sz="2000" b="1" spc="-20" dirty="0" smtClean="0">
                <a:solidFill>
                  <a:srgbClr val="C00000"/>
                </a:solidFill>
                <a:latin typeface="Calibri"/>
                <a:cs typeface="Calibri"/>
              </a:rPr>
              <a:t>ANÁLISIS DE RESULTADOS</a:t>
            </a:r>
            <a:endParaRPr sz="2000" b="1" dirty="0">
              <a:solidFill>
                <a:srgbClr val="C00000"/>
              </a:solidFill>
              <a:latin typeface="Calibri"/>
              <a:cs typeface="Calibri"/>
            </a:endParaRPr>
          </a:p>
          <a:p>
            <a:pPr marL="869950" lvl="1" indent="-457200">
              <a:lnSpc>
                <a:spcPct val="100000"/>
              </a:lnSpc>
              <a:spcBef>
                <a:spcPts val="480"/>
              </a:spcBef>
              <a:buFont typeface="Arial"/>
              <a:buChar char="•"/>
              <a:tabLst>
                <a:tab pos="869315" algn="l"/>
              </a:tabLst>
            </a:pPr>
            <a:r>
              <a:rPr lang="es-EC" sz="2000" spc="-10" dirty="0">
                <a:cs typeface="Calibri"/>
              </a:rPr>
              <a:t>ANÁLISIS </a:t>
            </a:r>
            <a:r>
              <a:rPr lang="es-EC" sz="2000" spc="-10" dirty="0" smtClean="0">
                <a:cs typeface="Calibri"/>
              </a:rPr>
              <a:t>TEÓRICO</a:t>
            </a:r>
          </a:p>
          <a:p>
            <a:pPr marL="869950" lvl="1" indent="-457200">
              <a:lnSpc>
                <a:spcPct val="100000"/>
              </a:lnSpc>
              <a:spcBef>
                <a:spcPts val="480"/>
              </a:spcBef>
              <a:buFont typeface="Arial"/>
              <a:buChar char="•"/>
              <a:tabLst>
                <a:tab pos="869315" algn="l"/>
              </a:tabLst>
            </a:pPr>
            <a:r>
              <a:rPr lang="es-EC" sz="2000" dirty="0"/>
              <a:t>ANÁLISIS </a:t>
            </a:r>
            <a:r>
              <a:rPr lang="es-EC" sz="2000" dirty="0" smtClean="0"/>
              <a:t>PRÁCTICO</a:t>
            </a:r>
          </a:p>
          <a:p>
            <a:pPr marL="869950" lvl="1" indent="-457200">
              <a:lnSpc>
                <a:spcPct val="100000"/>
              </a:lnSpc>
              <a:spcBef>
                <a:spcPts val="480"/>
              </a:spcBef>
              <a:buFont typeface="Arial"/>
              <a:buChar char="•"/>
              <a:tabLst>
                <a:tab pos="869315" algn="l"/>
              </a:tabLst>
            </a:pPr>
            <a:r>
              <a:rPr lang="es-EC" sz="2000" dirty="0"/>
              <a:t>VERIFICACIÓN CON ENSAYOS NO DESTRUCTIVOS </a:t>
            </a:r>
            <a:endParaRPr lang="es-EC" sz="2000" dirty="0" smtClean="0"/>
          </a:p>
          <a:p>
            <a:pPr marL="869950" lvl="1" indent="-457200">
              <a:lnSpc>
                <a:spcPct val="100000"/>
              </a:lnSpc>
              <a:spcBef>
                <a:spcPts val="480"/>
              </a:spcBef>
              <a:buFont typeface="Arial"/>
              <a:buChar char="•"/>
              <a:tabLst>
                <a:tab pos="869315" algn="l"/>
              </a:tabLst>
            </a:pPr>
            <a:r>
              <a:rPr lang="es-EC" sz="2000" dirty="0"/>
              <a:t>ANÁLISIS ECONÓMICO</a:t>
            </a:r>
            <a:endParaRPr lang="es-EC" sz="2000" spc="-10" dirty="0" smtClean="0">
              <a:cs typeface="Calibri"/>
            </a:endParaRPr>
          </a:p>
          <a:p>
            <a:pPr marL="12700">
              <a:lnSpc>
                <a:spcPct val="100000"/>
              </a:lnSpc>
              <a:spcBef>
                <a:spcPts val="480"/>
              </a:spcBef>
              <a:buClr>
                <a:srgbClr val="14425D"/>
              </a:buClr>
              <a:tabLst>
                <a:tab pos="469265" algn="l"/>
              </a:tabLst>
            </a:pPr>
            <a:r>
              <a:rPr lang="es-EC" sz="2000" b="1" spc="-10" dirty="0">
                <a:solidFill>
                  <a:srgbClr val="C00000"/>
                </a:solidFill>
                <a:latin typeface="Calibri"/>
                <a:cs typeface="Calibri"/>
              </a:rPr>
              <a:t> </a:t>
            </a:r>
            <a:r>
              <a:rPr lang="es-EC" sz="2000" b="1" spc="-10" dirty="0" smtClean="0">
                <a:solidFill>
                  <a:srgbClr val="C00000"/>
                </a:solidFill>
                <a:latin typeface="Calibri"/>
                <a:cs typeface="Calibri"/>
              </a:rPr>
              <a:t>      </a:t>
            </a:r>
            <a:r>
              <a:rPr sz="2000" b="1" spc="-35" dirty="0" smtClean="0">
                <a:solidFill>
                  <a:srgbClr val="C00000"/>
                </a:solidFill>
                <a:latin typeface="Calibri"/>
                <a:cs typeface="Calibri"/>
              </a:rPr>
              <a:t>C</a:t>
            </a:r>
            <a:r>
              <a:rPr sz="2000" b="1" spc="-20" dirty="0" smtClean="0">
                <a:solidFill>
                  <a:srgbClr val="C00000"/>
                </a:solidFill>
                <a:latin typeface="Calibri"/>
                <a:cs typeface="Calibri"/>
              </a:rPr>
              <a:t>O</a:t>
            </a:r>
            <a:r>
              <a:rPr sz="2000" b="1" spc="-15" dirty="0" smtClean="0">
                <a:solidFill>
                  <a:srgbClr val="C00000"/>
                </a:solidFill>
                <a:latin typeface="Calibri"/>
                <a:cs typeface="Calibri"/>
              </a:rPr>
              <a:t>NC</a:t>
            </a:r>
            <a:r>
              <a:rPr sz="2000" b="1" spc="-55" dirty="0" smtClean="0">
                <a:solidFill>
                  <a:srgbClr val="C00000"/>
                </a:solidFill>
                <a:latin typeface="Calibri"/>
                <a:cs typeface="Calibri"/>
              </a:rPr>
              <a:t>L</a:t>
            </a:r>
            <a:r>
              <a:rPr sz="2000" b="1" spc="-15" dirty="0" smtClean="0">
                <a:solidFill>
                  <a:srgbClr val="C00000"/>
                </a:solidFill>
                <a:latin typeface="Calibri"/>
                <a:cs typeface="Calibri"/>
              </a:rPr>
              <a:t>U</a:t>
            </a:r>
            <a:r>
              <a:rPr sz="2000" b="1" spc="-10" dirty="0" smtClean="0">
                <a:solidFill>
                  <a:srgbClr val="C00000"/>
                </a:solidFill>
                <a:latin typeface="Calibri"/>
                <a:cs typeface="Calibri"/>
              </a:rPr>
              <a:t>SION</a:t>
            </a:r>
            <a:r>
              <a:rPr sz="2000" b="1" spc="-30" dirty="0" smtClean="0">
                <a:solidFill>
                  <a:srgbClr val="C00000"/>
                </a:solidFill>
                <a:latin typeface="Calibri"/>
                <a:cs typeface="Calibri"/>
              </a:rPr>
              <a:t>E</a:t>
            </a:r>
            <a:r>
              <a:rPr sz="2000" b="1" spc="-10" dirty="0" smtClean="0">
                <a:solidFill>
                  <a:srgbClr val="C00000"/>
                </a:solidFill>
                <a:latin typeface="Calibri"/>
                <a:cs typeface="Calibri"/>
              </a:rPr>
              <a:t>S Y </a:t>
            </a:r>
            <a:r>
              <a:rPr sz="2000" b="1" spc="-15" dirty="0" smtClean="0">
                <a:solidFill>
                  <a:srgbClr val="C00000"/>
                </a:solidFill>
                <a:latin typeface="Calibri"/>
                <a:cs typeface="Calibri"/>
              </a:rPr>
              <a:t>R</a:t>
            </a:r>
            <a:r>
              <a:rPr sz="2000" b="1" spc="-35" dirty="0" smtClean="0">
                <a:solidFill>
                  <a:srgbClr val="C00000"/>
                </a:solidFill>
                <a:latin typeface="Calibri"/>
                <a:cs typeface="Calibri"/>
              </a:rPr>
              <a:t>EC</a:t>
            </a:r>
            <a:r>
              <a:rPr sz="2000" b="1" spc="-15" dirty="0" smtClean="0">
                <a:solidFill>
                  <a:srgbClr val="C00000"/>
                </a:solidFill>
                <a:latin typeface="Calibri"/>
                <a:cs typeface="Calibri"/>
              </a:rPr>
              <a:t>OMEN</a:t>
            </a:r>
            <a:r>
              <a:rPr sz="2000" b="1" spc="-45" dirty="0" smtClean="0">
                <a:solidFill>
                  <a:srgbClr val="C00000"/>
                </a:solidFill>
                <a:latin typeface="Calibri"/>
                <a:cs typeface="Calibri"/>
              </a:rPr>
              <a:t>D</a:t>
            </a:r>
            <a:r>
              <a:rPr sz="2000" b="1" spc="-25" dirty="0" smtClean="0">
                <a:solidFill>
                  <a:srgbClr val="C00000"/>
                </a:solidFill>
                <a:latin typeface="Calibri"/>
                <a:cs typeface="Calibri"/>
              </a:rPr>
              <a:t>A</a:t>
            </a:r>
            <a:r>
              <a:rPr sz="2000" b="1" spc="-15" dirty="0" smtClean="0">
                <a:solidFill>
                  <a:srgbClr val="C00000"/>
                </a:solidFill>
                <a:latin typeface="Calibri"/>
                <a:cs typeface="Calibri"/>
              </a:rPr>
              <a:t>CION</a:t>
            </a:r>
            <a:r>
              <a:rPr sz="2000" b="1" spc="-30" dirty="0" smtClean="0">
                <a:solidFill>
                  <a:srgbClr val="C00000"/>
                </a:solidFill>
                <a:latin typeface="Calibri"/>
                <a:cs typeface="Calibri"/>
              </a:rPr>
              <a:t>E</a:t>
            </a:r>
            <a:r>
              <a:rPr sz="2000" b="1" spc="-10" dirty="0" smtClean="0">
                <a:solidFill>
                  <a:srgbClr val="C00000"/>
                </a:solidFill>
                <a:latin typeface="Calibri"/>
                <a:cs typeface="Calibri"/>
              </a:rPr>
              <a:t>S</a:t>
            </a:r>
            <a:endParaRPr sz="2000" b="1" dirty="0">
              <a:solidFill>
                <a:srgbClr val="C00000"/>
              </a:solidFill>
              <a:latin typeface="Calibri"/>
              <a:cs typeface="Calibri"/>
            </a:endParaRPr>
          </a:p>
          <a:p>
            <a:pPr marL="869950" lvl="1" indent="-457200">
              <a:lnSpc>
                <a:spcPct val="100000"/>
              </a:lnSpc>
              <a:spcBef>
                <a:spcPts val="480"/>
              </a:spcBef>
              <a:buFont typeface="Arial"/>
              <a:buChar char="•"/>
              <a:tabLst>
                <a:tab pos="869315" algn="l"/>
              </a:tabLst>
            </a:pPr>
            <a:r>
              <a:rPr lang="es-EC" sz="2000" spc="-10" dirty="0" smtClean="0">
                <a:cs typeface="Calibri"/>
              </a:rPr>
              <a:t>CONCLUSIONES</a:t>
            </a:r>
          </a:p>
          <a:p>
            <a:pPr marL="869950" lvl="1" indent="-457200">
              <a:spcBef>
                <a:spcPts val="480"/>
              </a:spcBef>
              <a:buFont typeface="Arial"/>
              <a:buChar char="•"/>
              <a:tabLst>
                <a:tab pos="869315" algn="l"/>
              </a:tabLst>
            </a:pPr>
            <a:r>
              <a:rPr lang="es-EC" sz="2000" spc="-15" dirty="0" smtClean="0">
                <a:cs typeface="Calibri"/>
              </a:rPr>
              <a:t>R</a:t>
            </a:r>
            <a:r>
              <a:rPr lang="es-EC" sz="2000" spc="-35" dirty="0" smtClean="0">
                <a:cs typeface="Calibri"/>
              </a:rPr>
              <a:t>EC</a:t>
            </a:r>
            <a:r>
              <a:rPr lang="es-EC" sz="2000" spc="-15" dirty="0" smtClean="0">
                <a:cs typeface="Calibri"/>
              </a:rPr>
              <a:t>OMEN</a:t>
            </a:r>
            <a:r>
              <a:rPr lang="es-EC" sz="2000" spc="-45" dirty="0" smtClean="0">
                <a:cs typeface="Calibri"/>
              </a:rPr>
              <a:t>D</a:t>
            </a:r>
            <a:r>
              <a:rPr lang="es-EC" sz="2000" spc="-25" dirty="0" smtClean="0">
                <a:cs typeface="Calibri"/>
              </a:rPr>
              <a:t>A</a:t>
            </a:r>
            <a:r>
              <a:rPr lang="es-EC" sz="2000" spc="-15" dirty="0" smtClean="0">
                <a:cs typeface="Calibri"/>
              </a:rPr>
              <a:t>CION</a:t>
            </a:r>
            <a:r>
              <a:rPr lang="es-EC" sz="2000" spc="-30" dirty="0" smtClean="0">
                <a:cs typeface="Calibri"/>
              </a:rPr>
              <a:t>E</a:t>
            </a:r>
            <a:r>
              <a:rPr lang="es-EC" sz="2000" spc="-10" dirty="0" smtClean="0">
                <a:cs typeface="Calibri"/>
              </a:rPr>
              <a:t>S</a:t>
            </a:r>
            <a:endParaRPr lang="es-EC" sz="2000" dirty="0">
              <a:cs typeface="Calibri"/>
            </a:endParaRPr>
          </a:p>
        </p:txBody>
      </p:sp>
      <p:sp>
        <p:nvSpPr>
          <p:cNvPr id="22" name="object 22"/>
          <p:cNvSpPr txBox="1">
            <a:spLocks noGrp="1"/>
          </p:cNvSpPr>
          <p:nvPr>
            <p:ph type="sldNum" sz="quarter" idx="7"/>
          </p:nvPr>
        </p:nvSpPr>
        <p:spPr>
          <a:prstGeom prst="rect">
            <a:avLst/>
          </a:prstGeom>
        </p:spPr>
        <p:txBody>
          <a:bodyPr vert="horz" wrap="square" lIns="0" tIns="0" rIns="0" bIns="0" rtlCol="0">
            <a:noAutofit/>
          </a:bodyPr>
          <a:lstStyle/>
          <a:p>
            <a:pPr marL="61594">
              <a:lnSpc>
                <a:spcPct val="100000"/>
              </a:lnSpc>
            </a:pPr>
            <a:fld id="{81D60167-4931-47E6-BA6A-407CBD079E47}" type="slidenum">
              <a:rPr sz="1600" dirty="0" smtClean="0">
                <a:solidFill>
                  <a:srgbClr val="FFFFFF"/>
                </a:solidFill>
                <a:latin typeface="Calibri"/>
                <a:cs typeface="Calibri"/>
              </a:rPr>
              <a:t>3</a:t>
            </a:fld>
            <a:endParaRPr sz="1600" dirty="0">
              <a:latin typeface="Calibri"/>
              <a:cs typeface="Calibri"/>
            </a:endParaRPr>
          </a:p>
        </p:txBody>
      </p:sp>
      <p:sp>
        <p:nvSpPr>
          <p:cNvPr id="21" name="object 21"/>
          <p:cNvSpPr txBox="1"/>
          <p:nvPr/>
        </p:nvSpPr>
        <p:spPr>
          <a:xfrm>
            <a:off x="4028185" y="587247"/>
            <a:ext cx="2084705" cy="520700"/>
          </a:xfrm>
          <a:prstGeom prst="rect">
            <a:avLst/>
          </a:prstGeom>
        </p:spPr>
        <p:txBody>
          <a:bodyPr vert="horz" wrap="square" lIns="0" tIns="0" rIns="0" bIns="0" rtlCol="0">
            <a:noAutofit/>
          </a:bodyPr>
          <a:lstStyle/>
          <a:p>
            <a:pPr marL="12700">
              <a:lnSpc>
                <a:spcPct val="100000"/>
              </a:lnSpc>
            </a:pPr>
            <a:r>
              <a:rPr sz="3200" b="1" spc="-45" dirty="0" smtClean="0">
                <a:solidFill>
                  <a:srgbClr val="0E2C3E"/>
                </a:solidFill>
                <a:latin typeface="Calibri"/>
                <a:cs typeface="Calibri"/>
              </a:rPr>
              <a:t>C</a:t>
            </a:r>
            <a:r>
              <a:rPr sz="3200" b="1" spc="-25" dirty="0" smtClean="0">
                <a:solidFill>
                  <a:srgbClr val="0E2C3E"/>
                </a:solidFill>
                <a:latin typeface="Calibri"/>
                <a:cs typeface="Calibri"/>
              </a:rPr>
              <a:t>ONTENIDO</a:t>
            </a:r>
            <a:endParaRPr sz="3200" dirty="0">
              <a:latin typeface="Calibri"/>
              <a:cs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
          <p:cNvSpPr/>
          <p:nvPr/>
        </p:nvSpPr>
        <p:spPr>
          <a:xfrm>
            <a:off x="457200" y="1165860"/>
            <a:ext cx="9144000" cy="1856994"/>
          </a:xfrm>
          <a:prstGeom prst="rect">
            <a:avLst/>
          </a:prstGeom>
          <a:blipFill>
            <a:blip r:embed="rId2" cstate="print"/>
            <a:stretch>
              <a:fillRect/>
            </a:stretch>
          </a:blipFill>
        </p:spPr>
        <p:txBody>
          <a:bodyPr wrap="square" lIns="0" tIns="0" rIns="0" bIns="0" rtlCol="0">
            <a:noAutofit/>
          </a:bodyPr>
          <a:lstStyle/>
          <a:p>
            <a:endParaRPr dirty="0"/>
          </a:p>
        </p:txBody>
      </p:sp>
      <p:sp>
        <p:nvSpPr>
          <p:cNvPr id="3" name="Marcador de texto 2"/>
          <p:cNvSpPr>
            <a:spLocks noGrp="1"/>
          </p:cNvSpPr>
          <p:nvPr>
            <p:ph type="body" idx="1"/>
          </p:nvPr>
        </p:nvSpPr>
        <p:spPr>
          <a:xfrm>
            <a:off x="571499" y="1524000"/>
            <a:ext cx="8648701" cy="4121435"/>
          </a:xfrm>
        </p:spPr>
        <p:txBody>
          <a:bodyPr/>
          <a:lstStyle/>
          <a:p>
            <a:pPr marL="457200" lvl="1" indent="0" algn="just">
              <a:lnSpc>
                <a:spcPct val="100000"/>
              </a:lnSpc>
              <a:buNone/>
            </a:pPr>
            <a:r>
              <a:rPr lang="es-EC" sz="1600" b="1" dirty="0"/>
              <a:t>OBJETIVO GENERAL</a:t>
            </a:r>
            <a:endParaRPr lang="es-EC" sz="1400" dirty="0"/>
          </a:p>
          <a:p>
            <a:pPr algn="just">
              <a:lnSpc>
                <a:spcPct val="100000"/>
              </a:lnSpc>
            </a:pPr>
            <a:r>
              <a:rPr lang="es-EC" sz="1600" dirty="0" smtClean="0"/>
              <a:t>Diseñar </a:t>
            </a:r>
            <a:r>
              <a:rPr lang="es-EC" sz="1600" dirty="0"/>
              <a:t>y Manufacturar los carenados "fairings" aplicables a los trenes de aterrizaje </a:t>
            </a:r>
            <a:r>
              <a:rPr lang="es-EC" sz="1600" dirty="0" smtClean="0"/>
              <a:t>del avión Diamond </a:t>
            </a:r>
            <a:r>
              <a:rPr lang="es-EC" sz="1600" dirty="0"/>
              <a:t>DA-20 de la Fuerza Aérea Ecuatoriana.</a:t>
            </a:r>
            <a:endParaRPr lang="es-EC" sz="1400" dirty="0"/>
          </a:p>
          <a:p>
            <a:pPr marL="0" indent="0" algn="just">
              <a:lnSpc>
                <a:spcPct val="100000"/>
              </a:lnSpc>
              <a:buNone/>
            </a:pPr>
            <a:endParaRPr lang="es-EC" sz="1400" dirty="0"/>
          </a:p>
          <a:p>
            <a:pPr marL="457200" lvl="1" indent="0" algn="just">
              <a:lnSpc>
                <a:spcPct val="100000"/>
              </a:lnSpc>
              <a:buNone/>
            </a:pPr>
            <a:r>
              <a:rPr lang="es-EC" sz="1600" b="1" dirty="0"/>
              <a:t>OBJETIVOS </a:t>
            </a:r>
            <a:r>
              <a:rPr lang="es-EC" sz="1600" b="1" dirty="0" smtClean="0"/>
              <a:t>ESPECÍFICOS</a:t>
            </a:r>
            <a:r>
              <a:rPr lang="es-EC" sz="1800" b="1" dirty="0"/>
              <a:t> </a:t>
            </a:r>
            <a:endParaRPr lang="es-EC" sz="1600" dirty="0" smtClean="0"/>
          </a:p>
          <a:p>
            <a:pPr algn="just">
              <a:lnSpc>
                <a:spcPct val="100000"/>
              </a:lnSpc>
            </a:pPr>
            <a:r>
              <a:rPr lang="es-EC" sz="1600" dirty="0" smtClean="0"/>
              <a:t>Diseñar los modelos 3D de los carenados “fairings” para los trenes de aterrizaje.</a:t>
            </a:r>
            <a:endParaRPr lang="es-EC" sz="1400" dirty="0" smtClean="0"/>
          </a:p>
          <a:p>
            <a:pPr algn="just">
              <a:lnSpc>
                <a:spcPct val="100000"/>
              </a:lnSpc>
            </a:pPr>
            <a:r>
              <a:rPr lang="es-EC" sz="1600" dirty="0" smtClean="0"/>
              <a:t>Determinar </a:t>
            </a:r>
            <a:r>
              <a:rPr lang="es-EC" sz="1600" dirty="0"/>
              <a:t>la ventaja aerodinámica en la aeronave mediante el CAE por la implementación de los carenados “fairings”.</a:t>
            </a:r>
            <a:endParaRPr lang="es-EC" sz="1400" dirty="0"/>
          </a:p>
          <a:p>
            <a:pPr algn="just">
              <a:lnSpc>
                <a:spcPct val="100000"/>
              </a:lnSpc>
            </a:pPr>
            <a:r>
              <a:rPr lang="es-EC" sz="1600" dirty="0" smtClean="0"/>
              <a:t>Seleccionar </a:t>
            </a:r>
            <a:r>
              <a:rPr lang="es-EC" sz="1600" dirty="0"/>
              <a:t>el material a utilizarse para los carenados “fairings” y las herramientas adecuadas para su posterior manufactura en máquinas CNC </a:t>
            </a:r>
            <a:endParaRPr lang="es-EC" sz="1400" dirty="0"/>
          </a:p>
          <a:p>
            <a:pPr algn="just">
              <a:lnSpc>
                <a:spcPct val="100000"/>
              </a:lnSpc>
            </a:pPr>
            <a:r>
              <a:rPr lang="es-EC" sz="1600" dirty="0" smtClean="0"/>
              <a:t>Programar </a:t>
            </a:r>
            <a:r>
              <a:rPr lang="es-EC" sz="1600" dirty="0"/>
              <a:t>mediante software CAM, las estrategias de mecanizado y simular las operaciones empleadas, previo a la manufactura.</a:t>
            </a:r>
            <a:endParaRPr lang="es-EC" sz="1400" dirty="0"/>
          </a:p>
          <a:p>
            <a:pPr algn="just">
              <a:lnSpc>
                <a:spcPct val="100000"/>
              </a:lnSpc>
            </a:pPr>
            <a:r>
              <a:rPr lang="es-EC" sz="1600" dirty="0" smtClean="0"/>
              <a:t>Manufacturar </a:t>
            </a:r>
            <a:r>
              <a:rPr lang="es-EC" sz="1600" dirty="0"/>
              <a:t>los modelos  “fairings” utilizando un </a:t>
            </a:r>
            <a:r>
              <a:rPr lang="es-EC" sz="1600" dirty="0" smtClean="0"/>
              <a:t>Centro de Mecanizado Vertical Haas VF2 , </a:t>
            </a:r>
            <a:r>
              <a:rPr lang="es-EC" sz="1600" dirty="0"/>
              <a:t>del Centro de Investigación y Desarrollo de la Fuerza </a:t>
            </a:r>
            <a:r>
              <a:rPr lang="es-EC" sz="1600" dirty="0" smtClean="0"/>
              <a:t>Aérea</a:t>
            </a:r>
            <a:endParaRPr lang="es-EC" sz="1400" dirty="0"/>
          </a:p>
          <a:p>
            <a:pPr algn="just">
              <a:lnSpc>
                <a:spcPct val="100000"/>
              </a:lnSpc>
            </a:pPr>
            <a:r>
              <a:rPr lang="es-EC" sz="1600" dirty="0"/>
              <a:t> </a:t>
            </a:r>
            <a:r>
              <a:rPr lang="es-EC" sz="1600" dirty="0" smtClean="0"/>
              <a:t>Realizar pruebas para hallar ventajas, validar la hipótesis, establecer conclusiones y recomendaciones</a:t>
            </a:r>
            <a:endParaRPr lang="es-EC" sz="1400" dirty="0" smtClean="0"/>
          </a:p>
          <a:p>
            <a:pPr marL="0" indent="0" algn="just">
              <a:lnSpc>
                <a:spcPct val="100000"/>
              </a:lnSpc>
              <a:buNone/>
            </a:pPr>
            <a:endParaRPr lang="es-EC" sz="1600" dirty="0"/>
          </a:p>
        </p:txBody>
      </p:sp>
      <p:sp>
        <p:nvSpPr>
          <p:cNvPr id="5" name="object 18"/>
          <p:cNvSpPr/>
          <p:nvPr/>
        </p:nvSpPr>
        <p:spPr>
          <a:xfrm>
            <a:off x="508254" y="516636"/>
            <a:ext cx="2433827" cy="706373"/>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19"/>
          <p:cNvSpPr/>
          <p:nvPr/>
        </p:nvSpPr>
        <p:spPr>
          <a:xfrm>
            <a:off x="457200" y="6404609"/>
            <a:ext cx="9143999" cy="910589"/>
          </a:xfrm>
          <a:prstGeom prst="rect">
            <a:avLst/>
          </a:prstGeom>
          <a:blipFill>
            <a:blip r:embed="rId4" cstate="print"/>
            <a:stretch>
              <a:fillRect/>
            </a:stretch>
          </a:blipFill>
        </p:spPr>
        <p:txBody>
          <a:bodyPr wrap="square" lIns="0" tIns="0" rIns="0" bIns="0" rtlCol="0">
            <a:noAutofit/>
          </a:bodyPr>
          <a:lstStyle/>
          <a:p>
            <a:endParaRPr dirty="0"/>
          </a:p>
        </p:txBody>
      </p:sp>
    </p:spTree>
    <p:extLst>
      <p:ext uri="{BB962C8B-B14F-4D97-AF65-F5344CB8AC3E}">
        <p14:creationId xmlns:p14="http://schemas.microsoft.com/office/powerpoint/2010/main" val="1001257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
          <p:cNvSpPr/>
          <p:nvPr/>
        </p:nvSpPr>
        <p:spPr>
          <a:xfrm>
            <a:off x="457200" y="1165860"/>
            <a:ext cx="9144000" cy="1856994"/>
          </a:xfrm>
          <a:prstGeom prst="rect">
            <a:avLst/>
          </a:prstGeom>
          <a:blipFill>
            <a:blip r:embed="rId2" cstate="print"/>
            <a:stretch>
              <a:fillRect/>
            </a:stretch>
          </a:blipFill>
        </p:spPr>
        <p:txBody>
          <a:bodyPr wrap="square" lIns="0" tIns="0" rIns="0" bIns="0" rtlCol="0">
            <a:noAutofit/>
          </a:bodyPr>
          <a:lstStyle/>
          <a:p>
            <a:endParaRPr dirty="0"/>
          </a:p>
        </p:txBody>
      </p:sp>
      <p:sp>
        <p:nvSpPr>
          <p:cNvPr id="3" name="Marcador de texto 2"/>
          <p:cNvSpPr>
            <a:spLocks noGrp="1"/>
          </p:cNvSpPr>
          <p:nvPr>
            <p:ph type="body" idx="1"/>
          </p:nvPr>
        </p:nvSpPr>
        <p:spPr>
          <a:xfrm>
            <a:off x="457200" y="1693365"/>
            <a:ext cx="8648701" cy="4477583"/>
          </a:xfrm>
        </p:spPr>
        <p:txBody>
          <a:bodyPr/>
          <a:lstStyle/>
          <a:p>
            <a:pPr marL="457200" lvl="1" indent="0" algn="just">
              <a:buNone/>
            </a:pPr>
            <a:r>
              <a:rPr lang="es-EC" sz="2000" b="1" dirty="0"/>
              <a:t>CARENADOS “FAIRINGS” PARA TRENES DE ATERRIZAJE </a:t>
            </a:r>
            <a:endParaRPr lang="es-EC" sz="2000" b="1" dirty="0" smtClean="0"/>
          </a:p>
          <a:p>
            <a:pPr marL="457200" lvl="1" indent="0" algn="just">
              <a:buNone/>
            </a:pPr>
            <a:endParaRPr lang="es-EC" sz="2000" b="1" dirty="0"/>
          </a:p>
          <a:p>
            <a:pPr marL="457200" lvl="1" indent="0" algn="just">
              <a:buNone/>
            </a:pPr>
            <a:r>
              <a:rPr lang="es-EC" sz="2000" dirty="0"/>
              <a:t>El carenado es, en las aeronaves, una cubierta externa cuya principal función consiste en reducir la resistencia </a:t>
            </a:r>
            <a:r>
              <a:rPr lang="es-EC" sz="2000" dirty="0" smtClean="0"/>
              <a:t>al </a:t>
            </a:r>
            <a:r>
              <a:rPr lang="es-EC" sz="2000" dirty="0"/>
              <a:t>aire. </a:t>
            </a:r>
          </a:p>
        </p:txBody>
      </p:sp>
      <p:sp>
        <p:nvSpPr>
          <p:cNvPr id="5" name="object 18"/>
          <p:cNvSpPr/>
          <p:nvPr/>
        </p:nvSpPr>
        <p:spPr>
          <a:xfrm>
            <a:off x="508254" y="516636"/>
            <a:ext cx="2433827" cy="706373"/>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19"/>
          <p:cNvSpPr/>
          <p:nvPr/>
        </p:nvSpPr>
        <p:spPr>
          <a:xfrm>
            <a:off x="457200" y="6404609"/>
            <a:ext cx="9143999" cy="910589"/>
          </a:xfrm>
          <a:prstGeom prst="rect">
            <a:avLst/>
          </a:prstGeom>
          <a:blipFill>
            <a:blip r:embed="rId4" cstate="print"/>
            <a:stretch>
              <a:fillRect/>
            </a:stretch>
          </a:blipFill>
        </p:spPr>
        <p:txBody>
          <a:bodyPr wrap="square" lIns="0" tIns="0" rIns="0" bIns="0" rtlCol="0">
            <a:noAutofit/>
          </a:bodyPr>
          <a:lstStyle/>
          <a:p>
            <a:endParaRPr dirty="0"/>
          </a:p>
        </p:txBody>
      </p:sp>
      <p:pic>
        <p:nvPicPr>
          <p:cNvPr id="1026" name="Picture 2"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3380994"/>
            <a:ext cx="3404346" cy="2553259"/>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rotWithShape="1">
          <a:blip r:embed="rId6"/>
          <a:srcRect t="13889" b="13888"/>
          <a:stretch/>
        </p:blipFill>
        <p:spPr>
          <a:xfrm>
            <a:off x="702833" y="3636219"/>
            <a:ext cx="4631167" cy="1881412"/>
          </a:xfrm>
          <a:prstGeom prst="rect">
            <a:avLst/>
          </a:prstGeom>
        </p:spPr>
      </p:pic>
      <p:sp>
        <p:nvSpPr>
          <p:cNvPr id="8" name="Rectángulo 7"/>
          <p:cNvSpPr/>
          <p:nvPr/>
        </p:nvSpPr>
        <p:spPr>
          <a:xfrm>
            <a:off x="5251267" y="6693427"/>
            <a:ext cx="3940246" cy="380938"/>
          </a:xfrm>
          <a:prstGeom prst="rect">
            <a:avLst/>
          </a:prstGeom>
        </p:spPr>
        <p:txBody>
          <a:bodyPr wrap="none">
            <a:spAutoFit/>
          </a:bodyPr>
          <a:lstStyle/>
          <a:p>
            <a:pPr marL="685800" algn="just">
              <a:lnSpc>
                <a:spcPct val="150000"/>
              </a:lnSpc>
              <a:spcBef>
                <a:spcPts val="2400"/>
              </a:spcBef>
              <a:spcAft>
                <a:spcPts val="2400"/>
              </a:spcAft>
            </a:pPr>
            <a:r>
              <a:rPr lang="es-EC" sz="14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Fuente: (</a:t>
            </a:r>
            <a:r>
              <a:rPr lang="es-EC" sz="1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Experimental Aircraft Info, 2010</a:t>
            </a:r>
            <a:r>
              <a:rPr lang="es-EC" sz="14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9985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
          <p:cNvSpPr/>
          <p:nvPr/>
        </p:nvSpPr>
        <p:spPr>
          <a:xfrm>
            <a:off x="457200" y="1165860"/>
            <a:ext cx="9144000" cy="1856994"/>
          </a:xfrm>
          <a:prstGeom prst="rect">
            <a:avLst/>
          </a:prstGeom>
          <a:blipFill>
            <a:blip r:embed="rId2" cstate="print"/>
            <a:stretch>
              <a:fillRect/>
            </a:stretch>
          </a:blipFill>
        </p:spPr>
        <p:txBody>
          <a:bodyPr wrap="square" lIns="0" tIns="0" rIns="0" bIns="0" rtlCol="0">
            <a:noAutofit/>
          </a:bodyPr>
          <a:lstStyle/>
          <a:p>
            <a:endParaRPr dirty="0"/>
          </a:p>
        </p:txBody>
      </p:sp>
      <mc:AlternateContent xmlns:mc="http://schemas.openxmlformats.org/markup-compatibility/2006" xmlns:a14="http://schemas.microsoft.com/office/drawing/2010/main">
        <mc:Choice Requires="a14">
          <p:sp>
            <p:nvSpPr>
              <p:cNvPr id="3" name="Marcador de texto 2"/>
              <p:cNvSpPr>
                <a:spLocks noGrp="1"/>
              </p:cNvSpPr>
              <p:nvPr>
                <p:ph type="body" idx="1"/>
              </p:nvPr>
            </p:nvSpPr>
            <p:spPr>
              <a:xfrm>
                <a:off x="563577" y="1612000"/>
                <a:ext cx="8648701" cy="4648200"/>
              </a:xfrm>
            </p:spPr>
            <p:txBody>
              <a:bodyPr/>
              <a:lstStyle/>
              <a:p>
                <a:pPr marL="457200" lvl="1" indent="0" algn="just">
                  <a:buNone/>
                </a:pPr>
                <a:r>
                  <a:rPr lang="es-EC" sz="2000" b="1" dirty="0" smtClean="0"/>
                  <a:t>COEFICIENTE DE ARRASTRE AERODINÁMICO</a:t>
                </a:r>
                <a:endParaRPr lang="es-EC" sz="2000" b="1" dirty="0"/>
              </a:p>
              <a:p>
                <a:pPr marL="457200" lvl="1" indent="0" algn="just">
                  <a:buNone/>
                </a:pPr>
                <a:endParaRPr lang="es-EC" sz="1100" dirty="0" smtClean="0"/>
              </a:p>
              <a:p>
                <a:pPr marL="457200" lvl="1" indent="0" algn="just">
                  <a:buNone/>
                </a:pPr>
                <a:r>
                  <a:rPr lang="es-EC" sz="2000" dirty="0" smtClean="0"/>
                  <a:t>Es una cantidad adimensional que se usa para cuantificar el arrastre o resistencia de un objeto en un medio fluido como el aire o el agua.</a:t>
                </a:r>
              </a:p>
              <a:p>
                <a:pPr marL="457200" lvl="1" indent="0" algn="just">
                  <a:buNone/>
                </a:pPr>
                <a:endParaRPr lang="es-EC" sz="2000" dirty="0"/>
              </a:p>
              <a:p>
                <a:pPr marL="457200" lvl="1" indent="0" algn="just">
                  <a:buNone/>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𝐶𝑑</m:t>
                      </m:r>
                      <m:r>
                        <a:rPr lang="es-EC" sz="2000" i="1">
                          <a:latin typeface="Cambria Math" panose="02040503050406030204" pitchFamily="18" charset="0"/>
                        </a:rPr>
                        <m:t>=</m:t>
                      </m:r>
                      <m:f>
                        <m:fPr>
                          <m:ctrlPr>
                            <a:rPr lang="es-EC" sz="2000" i="1">
                              <a:latin typeface="Cambria Math" panose="02040503050406030204" pitchFamily="18" charset="0"/>
                            </a:rPr>
                          </m:ctrlPr>
                        </m:fPr>
                        <m:num>
                          <m:r>
                            <a:rPr lang="es-EC" sz="2000" i="1">
                              <a:latin typeface="Cambria Math" panose="02040503050406030204" pitchFamily="18" charset="0"/>
                            </a:rPr>
                            <m:t>2</m:t>
                          </m:r>
                          <m:r>
                            <a:rPr lang="es-EC" sz="2000" i="1">
                              <a:latin typeface="Cambria Math" panose="02040503050406030204" pitchFamily="18" charset="0"/>
                            </a:rPr>
                            <m:t>𝐹𝑑</m:t>
                          </m:r>
                        </m:num>
                        <m:den>
                          <m:r>
                            <a:rPr lang="es-EC" sz="2000" i="1">
                              <a:latin typeface="Cambria Math" panose="02040503050406030204" pitchFamily="18" charset="0"/>
                            </a:rPr>
                            <m:t>𝜌</m:t>
                          </m:r>
                          <m:sSup>
                            <m:sSupPr>
                              <m:ctrlPr>
                                <a:rPr lang="es-EC" sz="2000" i="1">
                                  <a:latin typeface="Cambria Math" panose="02040503050406030204" pitchFamily="18" charset="0"/>
                                </a:rPr>
                              </m:ctrlPr>
                            </m:sSupPr>
                            <m:e>
                              <m:r>
                                <a:rPr lang="es-EC" sz="2000" i="1">
                                  <a:latin typeface="Cambria Math" panose="02040503050406030204" pitchFamily="18" charset="0"/>
                                </a:rPr>
                                <m:t>𝑣</m:t>
                              </m:r>
                            </m:e>
                            <m:sup>
                              <m:r>
                                <a:rPr lang="es-EC" sz="2000" i="1">
                                  <a:latin typeface="Cambria Math" panose="02040503050406030204" pitchFamily="18" charset="0"/>
                                </a:rPr>
                                <m:t>2</m:t>
                              </m:r>
                            </m:sup>
                          </m:sSup>
                          <m:r>
                            <a:rPr lang="es-EC" sz="2000" i="1">
                              <a:latin typeface="Cambria Math" panose="02040503050406030204" pitchFamily="18" charset="0"/>
                            </a:rPr>
                            <m:t>𝐴</m:t>
                          </m:r>
                        </m:den>
                      </m:f>
                      <m:r>
                        <a:rPr lang="es-EC" sz="2000" i="1">
                          <a:latin typeface="Cambria Math" panose="02040503050406030204" pitchFamily="18" charset="0"/>
                        </a:rPr>
                        <m:t> </m:t>
                      </m:r>
                    </m:oMath>
                  </m:oMathPara>
                </a14:m>
                <a:endParaRPr lang="es-EC" sz="2000" dirty="0" smtClean="0"/>
              </a:p>
              <a:p>
                <a:pPr marL="457200" lvl="1" indent="0" algn="just">
                  <a:buNone/>
                </a:pPr>
                <a:endParaRPr lang="es-EC" sz="2000" dirty="0"/>
              </a:p>
              <a:p>
                <a:pPr marL="720725" indent="-268288"/>
                <a:r>
                  <a:rPr lang="es-EC" sz="2000" b="1" i="1" dirty="0"/>
                  <a:t>Fd</a:t>
                </a:r>
                <a:r>
                  <a:rPr lang="es-EC" sz="2000" b="1" dirty="0"/>
                  <a:t> </a:t>
                </a:r>
                <a:r>
                  <a:rPr lang="es-EC" sz="1600" dirty="0"/>
                  <a:t>es la fuerza de arrastre, que es por definición </a:t>
                </a:r>
                <a:r>
                  <a:rPr lang="es-EC" sz="1600" dirty="0" smtClean="0"/>
                  <a:t>la </a:t>
                </a:r>
                <a:r>
                  <a:rPr lang="es-EC" sz="1600" dirty="0"/>
                  <a:t>componente de la fuerza en la dirección de la velocidad del flujo</a:t>
                </a:r>
                <a:endParaRPr lang="es-EC" sz="1400" dirty="0"/>
              </a:p>
              <a:p>
                <a:pPr marL="720725" indent="-268288"/>
                <a:r>
                  <a:rPr lang="es-EC" sz="2000" b="1" i="1" dirty="0"/>
                  <a:t>ρ</a:t>
                </a:r>
                <a:r>
                  <a:rPr lang="es-EC" sz="1600" dirty="0"/>
                  <a:t> es la densidad del fluido</a:t>
                </a:r>
                <a:endParaRPr lang="es-EC" sz="1400" dirty="0"/>
              </a:p>
              <a:p>
                <a:pPr marL="720725" indent="-268288"/>
                <a:r>
                  <a:rPr lang="es-EC" sz="2000" b="1" i="1" dirty="0"/>
                  <a:t>v</a:t>
                </a:r>
                <a:r>
                  <a:rPr lang="es-EC" sz="1600" dirty="0"/>
                  <a:t> es la rapidez del objeto relativa al fluido</a:t>
                </a:r>
                <a:endParaRPr lang="es-EC" sz="1400" dirty="0"/>
              </a:p>
              <a:p>
                <a:pPr marL="720725" indent="-268288"/>
                <a:r>
                  <a:rPr lang="es-EC" sz="2000" b="1" i="1" dirty="0"/>
                  <a:t>A</a:t>
                </a:r>
                <a:r>
                  <a:rPr lang="es-EC" sz="1600" dirty="0"/>
                  <a:t> es el área de referencia</a:t>
                </a:r>
                <a:endParaRPr lang="es-EC" sz="1400" dirty="0"/>
              </a:p>
              <a:p>
                <a:pPr marL="457200" lvl="1" indent="0" algn="just">
                  <a:buNone/>
                </a:pPr>
                <a:endParaRPr lang="es-EC" sz="1100" dirty="0"/>
              </a:p>
            </p:txBody>
          </p:sp>
        </mc:Choice>
        <mc:Fallback xmlns="">
          <p:sp>
            <p:nvSpPr>
              <p:cNvPr id="3" name="Marcador de texto 2"/>
              <p:cNvSpPr>
                <a:spLocks noGrp="1" noRot="1" noChangeAspect="1" noMove="1" noResize="1" noEditPoints="1" noAdjustHandles="1" noChangeArrowheads="1" noChangeShapeType="1" noTextEdit="1"/>
              </p:cNvSpPr>
              <p:nvPr>
                <p:ph type="body" idx="1"/>
              </p:nvPr>
            </p:nvSpPr>
            <p:spPr>
              <a:xfrm>
                <a:off x="563577" y="1612000"/>
                <a:ext cx="8648701" cy="4648200"/>
              </a:xfrm>
              <a:blipFill rotWithShape="0">
                <a:blip r:embed="rId3"/>
                <a:stretch>
                  <a:fillRect t="-2359" r="-1832"/>
                </a:stretch>
              </a:blipFill>
            </p:spPr>
            <p:txBody>
              <a:bodyPr/>
              <a:lstStyle/>
              <a:p>
                <a:r>
                  <a:rPr lang="es-EC">
                    <a:noFill/>
                  </a:rPr>
                  <a:t> </a:t>
                </a:r>
              </a:p>
            </p:txBody>
          </p:sp>
        </mc:Fallback>
      </mc:AlternateContent>
      <p:sp>
        <p:nvSpPr>
          <p:cNvPr id="5" name="object 18"/>
          <p:cNvSpPr/>
          <p:nvPr/>
        </p:nvSpPr>
        <p:spPr>
          <a:xfrm>
            <a:off x="508254" y="516636"/>
            <a:ext cx="2433827" cy="706373"/>
          </a:xfrm>
          <a:prstGeom prst="rect">
            <a:avLst/>
          </a:prstGeom>
          <a:blipFill>
            <a:blip r:embed="rId4" cstate="print"/>
            <a:stretch>
              <a:fillRect/>
            </a:stretch>
          </a:blipFill>
        </p:spPr>
        <p:txBody>
          <a:bodyPr wrap="square" lIns="0" tIns="0" rIns="0" bIns="0" rtlCol="0">
            <a:noAutofit/>
          </a:bodyPr>
          <a:lstStyle/>
          <a:p>
            <a:endParaRPr dirty="0"/>
          </a:p>
        </p:txBody>
      </p:sp>
      <p:sp>
        <p:nvSpPr>
          <p:cNvPr id="6" name="object 19"/>
          <p:cNvSpPr/>
          <p:nvPr/>
        </p:nvSpPr>
        <p:spPr>
          <a:xfrm>
            <a:off x="457200" y="6404609"/>
            <a:ext cx="9143999" cy="910589"/>
          </a:xfrm>
          <a:prstGeom prst="rect">
            <a:avLst/>
          </a:prstGeom>
          <a:blipFill>
            <a:blip r:embed="rId5" cstate="print"/>
            <a:stretch>
              <a:fillRect/>
            </a:stretch>
          </a:blipFill>
        </p:spPr>
        <p:txBody>
          <a:bodyPr wrap="square" lIns="0" tIns="0" rIns="0" bIns="0" rtlCol="0">
            <a:noAutofit/>
          </a:bodyPr>
          <a:lstStyle/>
          <a:p>
            <a:endParaRPr dirty="0"/>
          </a:p>
        </p:txBody>
      </p:sp>
      <p:sp>
        <p:nvSpPr>
          <p:cNvPr id="8" name="Rectángulo 7"/>
          <p:cNvSpPr/>
          <p:nvPr/>
        </p:nvSpPr>
        <p:spPr>
          <a:xfrm>
            <a:off x="5829694" y="6693427"/>
            <a:ext cx="2783391" cy="380938"/>
          </a:xfrm>
          <a:prstGeom prst="rect">
            <a:avLst/>
          </a:prstGeom>
        </p:spPr>
        <p:txBody>
          <a:bodyPr wrap="none">
            <a:spAutoFit/>
          </a:bodyPr>
          <a:lstStyle/>
          <a:p>
            <a:pPr marL="685800" algn="just">
              <a:lnSpc>
                <a:spcPct val="150000"/>
              </a:lnSpc>
              <a:spcBef>
                <a:spcPts val="2400"/>
              </a:spcBef>
              <a:spcAft>
                <a:spcPts val="2400"/>
              </a:spcAft>
            </a:pPr>
            <a:r>
              <a:rPr lang="es-EC" sz="14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Fuente: (Torenbeek, 2013)</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3246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
          <p:cNvSpPr/>
          <p:nvPr/>
        </p:nvSpPr>
        <p:spPr>
          <a:xfrm>
            <a:off x="457200" y="1165860"/>
            <a:ext cx="9144000" cy="1856994"/>
          </a:xfrm>
          <a:prstGeom prst="rect">
            <a:avLst/>
          </a:prstGeom>
          <a:blipFill>
            <a:blip r:embed="rId2" cstate="print"/>
            <a:stretch>
              <a:fillRect/>
            </a:stretch>
          </a:blipFill>
        </p:spPr>
        <p:txBody>
          <a:bodyPr wrap="square" lIns="0" tIns="0" rIns="0" bIns="0" rtlCol="0">
            <a:noAutofit/>
          </a:bodyPr>
          <a:lstStyle/>
          <a:p>
            <a:endParaRPr dirty="0"/>
          </a:p>
        </p:txBody>
      </p:sp>
      <p:sp>
        <p:nvSpPr>
          <p:cNvPr id="3" name="Marcador de texto 2"/>
          <p:cNvSpPr>
            <a:spLocks noGrp="1"/>
          </p:cNvSpPr>
          <p:nvPr>
            <p:ph type="body" idx="1"/>
          </p:nvPr>
        </p:nvSpPr>
        <p:spPr>
          <a:xfrm>
            <a:off x="457200" y="1431917"/>
            <a:ext cx="8648701" cy="4748373"/>
          </a:xfrm>
        </p:spPr>
        <p:txBody>
          <a:bodyPr/>
          <a:lstStyle/>
          <a:p>
            <a:pPr marL="457200" lvl="1" indent="0" algn="just">
              <a:buNone/>
            </a:pPr>
            <a:r>
              <a:rPr lang="es-EC" sz="2000" b="1" dirty="0" smtClean="0"/>
              <a:t>COEFICIENTE DE ARRASTRE AERODINÁMICO</a:t>
            </a:r>
            <a:endParaRPr lang="es-EC" sz="2000" b="1" dirty="0"/>
          </a:p>
          <a:p>
            <a:pPr marL="457200" lvl="1" indent="0" algn="just">
              <a:buNone/>
            </a:pPr>
            <a:endParaRPr lang="es-EC" sz="1100" dirty="0" smtClean="0"/>
          </a:p>
        </p:txBody>
      </p:sp>
      <p:sp>
        <p:nvSpPr>
          <p:cNvPr id="5" name="object 18"/>
          <p:cNvSpPr/>
          <p:nvPr/>
        </p:nvSpPr>
        <p:spPr>
          <a:xfrm>
            <a:off x="508254" y="516636"/>
            <a:ext cx="2433827" cy="706373"/>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19"/>
          <p:cNvSpPr/>
          <p:nvPr/>
        </p:nvSpPr>
        <p:spPr>
          <a:xfrm>
            <a:off x="457200" y="6404609"/>
            <a:ext cx="9143999" cy="910589"/>
          </a:xfrm>
          <a:prstGeom prst="rect">
            <a:avLst/>
          </a:prstGeom>
          <a:blipFill>
            <a:blip r:embed="rId4" cstate="print"/>
            <a:stretch>
              <a:fillRect/>
            </a:stretch>
          </a:blipFill>
        </p:spPr>
        <p:txBody>
          <a:bodyPr wrap="square" lIns="0" tIns="0" rIns="0" bIns="0" rtlCol="0">
            <a:noAutofit/>
          </a:bodyPr>
          <a:lstStyle/>
          <a:p>
            <a:endParaRPr dirty="0"/>
          </a:p>
        </p:txBody>
      </p:sp>
      <p:sp>
        <p:nvSpPr>
          <p:cNvPr id="8" name="Rectángulo 7"/>
          <p:cNvSpPr/>
          <p:nvPr/>
        </p:nvSpPr>
        <p:spPr>
          <a:xfrm>
            <a:off x="5882722" y="6693427"/>
            <a:ext cx="2677336" cy="380938"/>
          </a:xfrm>
          <a:prstGeom prst="rect">
            <a:avLst/>
          </a:prstGeom>
        </p:spPr>
        <p:txBody>
          <a:bodyPr wrap="none">
            <a:spAutoFit/>
          </a:bodyPr>
          <a:lstStyle/>
          <a:p>
            <a:pPr marL="685800" algn="just">
              <a:lnSpc>
                <a:spcPct val="150000"/>
              </a:lnSpc>
              <a:spcBef>
                <a:spcPts val="2400"/>
              </a:spcBef>
              <a:spcAft>
                <a:spcPts val="2400"/>
              </a:spcAft>
            </a:pPr>
            <a:r>
              <a:rPr lang="es-EC" sz="14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Fuente: (Martínez, 2010)</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p:nvPr/>
        </p:nvPicPr>
        <p:blipFill rotWithShape="1">
          <a:blip r:embed="rId5" cstate="print">
            <a:extLst>
              <a:ext uri="{28A0092B-C50C-407E-A947-70E740481C1C}">
                <a14:useLocalDpi xmlns:a14="http://schemas.microsoft.com/office/drawing/2010/main" val="0"/>
              </a:ext>
            </a:extLst>
          </a:blip>
          <a:srcRect/>
          <a:stretch/>
        </p:blipFill>
        <p:spPr bwMode="auto">
          <a:xfrm>
            <a:off x="2590800" y="1872233"/>
            <a:ext cx="4038600" cy="45738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0496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
          <p:cNvSpPr/>
          <p:nvPr/>
        </p:nvSpPr>
        <p:spPr>
          <a:xfrm>
            <a:off x="457200" y="1165860"/>
            <a:ext cx="9144000" cy="1856994"/>
          </a:xfrm>
          <a:prstGeom prst="rect">
            <a:avLst/>
          </a:prstGeom>
          <a:blipFill>
            <a:blip r:embed="rId2" cstate="print"/>
            <a:stretch>
              <a:fillRect/>
            </a:stretch>
          </a:blipFill>
        </p:spPr>
        <p:txBody>
          <a:bodyPr wrap="square" lIns="0" tIns="0" rIns="0" bIns="0" rtlCol="0">
            <a:noAutofit/>
          </a:bodyPr>
          <a:lstStyle/>
          <a:p>
            <a:endParaRPr dirty="0"/>
          </a:p>
        </p:txBody>
      </p:sp>
      <p:sp>
        <p:nvSpPr>
          <p:cNvPr id="3" name="Marcador de texto 2"/>
          <p:cNvSpPr>
            <a:spLocks noGrp="1"/>
          </p:cNvSpPr>
          <p:nvPr>
            <p:ph type="body" idx="1"/>
          </p:nvPr>
        </p:nvSpPr>
        <p:spPr>
          <a:xfrm>
            <a:off x="304800" y="1371600"/>
            <a:ext cx="5374339" cy="4888600"/>
          </a:xfrm>
        </p:spPr>
        <p:txBody>
          <a:bodyPr/>
          <a:lstStyle/>
          <a:p>
            <a:pPr marL="457200" lvl="1" indent="0" algn="just">
              <a:buNone/>
            </a:pPr>
            <a:endParaRPr lang="es-EC" sz="2000" b="1" dirty="0" smtClean="0"/>
          </a:p>
          <a:p>
            <a:pPr marL="457200" lvl="1" indent="0" algn="just">
              <a:buNone/>
            </a:pPr>
            <a:r>
              <a:rPr lang="es-EC" sz="2000" b="1" dirty="0" smtClean="0"/>
              <a:t>PERFILES NACA</a:t>
            </a:r>
          </a:p>
          <a:p>
            <a:pPr marL="457200" lvl="1" indent="0" algn="just">
              <a:buNone/>
            </a:pPr>
            <a:endParaRPr lang="es-EC" sz="1700" dirty="0"/>
          </a:p>
          <a:p>
            <a:pPr marL="457200" lvl="1" indent="0" algn="just">
              <a:buNone/>
            </a:pPr>
            <a:r>
              <a:rPr lang="es-EC" sz="1700" dirty="0" smtClean="0"/>
              <a:t>La norma que regula es la </a:t>
            </a:r>
            <a:r>
              <a:rPr lang="es-EC" sz="1700" b="1" dirty="0" smtClean="0"/>
              <a:t>NACA</a:t>
            </a:r>
            <a:r>
              <a:rPr lang="es-EC" sz="1700" dirty="0" smtClean="0"/>
              <a:t> (National Advisory Comitte for Aeronautics, agencia predecesora de la </a:t>
            </a:r>
            <a:r>
              <a:rPr lang="es-EC" sz="1700" b="1" dirty="0" smtClean="0"/>
              <a:t>NASA</a:t>
            </a:r>
            <a:r>
              <a:rPr lang="es-EC" sz="1700" dirty="0" smtClean="0"/>
              <a:t>, (National Aeronautics and Space Administration). </a:t>
            </a:r>
          </a:p>
          <a:p>
            <a:pPr marL="457200" lvl="1" indent="0" algn="just">
              <a:buNone/>
            </a:pPr>
            <a:endParaRPr lang="es-EC" sz="1700" dirty="0"/>
          </a:p>
          <a:p>
            <a:pPr marL="457200" lvl="1" indent="0" algn="just">
              <a:buNone/>
            </a:pPr>
            <a:r>
              <a:rPr lang="es-EC" sz="1700" dirty="0" smtClean="0"/>
              <a:t>Los perfiles NACA se dividen en dos tipos: perfiles simétricos, en los que la línea media del perfil es una recta que une el borde de ataque con el borde de salida y perfiles con curvatura y los asimétricos.</a:t>
            </a:r>
          </a:p>
          <a:p>
            <a:pPr marL="457200" lvl="1" indent="0" algn="just">
              <a:buNone/>
            </a:pPr>
            <a:endParaRPr lang="es-EC" sz="1700" dirty="0"/>
          </a:p>
          <a:p>
            <a:pPr marL="457200" lvl="1" indent="0" algn="just">
              <a:buNone/>
            </a:pPr>
            <a:r>
              <a:rPr lang="es-EC" sz="1700" dirty="0" smtClean="0"/>
              <a:t>El diseño parte desde las especificaciones de la geometría, el cálculo de presiones y el rendimiento; se evalúa la geometría y se modifica de tal forma que se pueda mejorar el rendimiento mediante procesos de optimización. </a:t>
            </a:r>
            <a:endParaRPr lang="es-EC" sz="1700" dirty="0"/>
          </a:p>
        </p:txBody>
      </p:sp>
      <p:sp>
        <p:nvSpPr>
          <p:cNvPr id="5" name="object 18"/>
          <p:cNvSpPr/>
          <p:nvPr/>
        </p:nvSpPr>
        <p:spPr>
          <a:xfrm>
            <a:off x="508254" y="516636"/>
            <a:ext cx="2433827" cy="706373"/>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19"/>
          <p:cNvSpPr/>
          <p:nvPr/>
        </p:nvSpPr>
        <p:spPr>
          <a:xfrm>
            <a:off x="457200" y="6404609"/>
            <a:ext cx="9143999" cy="910589"/>
          </a:xfrm>
          <a:prstGeom prst="rect">
            <a:avLst/>
          </a:prstGeom>
          <a:blipFill>
            <a:blip r:embed="rId4" cstate="print"/>
            <a:stretch>
              <a:fillRect/>
            </a:stretch>
          </a:blipFill>
        </p:spPr>
        <p:txBody>
          <a:bodyPr wrap="square" lIns="0" tIns="0" rIns="0" bIns="0" rtlCol="0">
            <a:noAutofit/>
          </a:bodyPr>
          <a:lstStyle/>
          <a:p>
            <a:endParaRPr dirty="0"/>
          </a:p>
        </p:txBody>
      </p:sp>
      <p:sp>
        <p:nvSpPr>
          <p:cNvPr id="8" name="Rectángulo 7"/>
          <p:cNvSpPr/>
          <p:nvPr/>
        </p:nvSpPr>
        <p:spPr>
          <a:xfrm>
            <a:off x="5679140" y="6693427"/>
            <a:ext cx="3084499" cy="415498"/>
          </a:xfrm>
          <a:prstGeom prst="rect">
            <a:avLst/>
          </a:prstGeom>
        </p:spPr>
        <p:txBody>
          <a:bodyPr wrap="none">
            <a:spAutoFit/>
          </a:bodyPr>
          <a:lstStyle/>
          <a:p>
            <a:pPr marL="685800" algn="just">
              <a:lnSpc>
                <a:spcPct val="150000"/>
              </a:lnSpc>
              <a:spcBef>
                <a:spcPts val="2400"/>
              </a:spcBef>
              <a:spcAft>
                <a:spcPts val="2400"/>
              </a:spcAft>
            </a:pPr>
            <a:r>
              <a:rPr lang="es-EC" sz="14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Fuente: (Gordillo, 2012, p. 88)</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p:nvPr/>
        </p:nvPicPr>
        <p:blipFill rotWithShape="1">
          <a:blip r:embed="rId5" cstate="print">
            <a:extLst>
              <a:ext uri="{28A0092B-C50C-407E-A947-70E740481C1C}">
                <a14:useLocalDpi xmlns:a14="http://schemas.microsoft.com/office/drawing/2010/main" val="0"/>
              </a:ext>
            </a:extLst>
          </a:blip>
          <a:srcRect/>
          <a:stretch/>
        </p:blipFill>
        <p:spPr bwMode="auto">
          <a:xfrm>
            <a:off x="6019800" y="1439617"/>
            <a:ext cx="3464391" cy="50017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6639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
          <p:cNvSpPr/>
          <p:nvPr/>
        </p:nvSpPr>
        <p:spPr>
          <a:xfrm>
            <a:off x="457200" y="1165860"/>
            <a:ext cx="9144000" cy="1856994"/>
          </a:xfrm>
          <a:prstGeom prst="rect">
            <a:avLst/>
          </a:prstGeom>
          <a:blipFill>
            <a:blip r:embed="rId2" cstate="print"/>
            <a:stretch>
              <a:fillRect/>
            </a:stretch>
          </a:blipFill>
        </p:spPr>
        <p:txBody>
          <a:bodyPr wrap="square" lIns="0" tIns="0" rIns="0" bIns="0" rtlCol="0">
            <a:noAutofit/>
          </a:bodyPr>
          <a:lstStyle/>
          <a:p>
            <a:endParaRPr dirty="0"/>
          </a:p>
        </p:txBody>
      </p:sp>
      <p:sp>
        <p:nvSpPr>
          <p:cNvPr id="3" name="Marcador de texto 2"/>
          <p:cNvSpPr>
            <a:spLocks noGrp="1"/>
          </p:cNvSpPr>
          <p:nvPr>
            <p:ph type="body" idx="1"/>
          </p:nvPr>
        </p:nvSpPr>
        <p:spPr>
          <a:xfrm>
            <a:off x="254911" y="1309736"/>
            <a:ext cx="5374339" cy="4888600"/>
          </a:xfrm>
        </p:spPr>
        <p:txBody>
          <a:bodyPr/>
          <a:lstStyle/>
          <a:p>
            <a:pPr marL="457200" lvl="1" indent="0" algn="just">
              <a:buNone/>
            </a:pPr>
            <a:endParaRPr lang="es-EC" sz="2000" b="1" dirty="0" smtClean="0"/>
          </a:p>
          <a:p>
            <a:pPr marL="457200" lvl="1" indent="0" algn="just">
              <a:buNone/>
            </a:pPr>
            <a:r>
              <a:rPr lang="es-EC" sz="2000" b="1" dirty="0" smtClean="0"/>
              <a:t>PERFILES NACA</a:t>
            </a:r>
          </a:p>
          <a:p>
            <a:pPr marL="457200" lvl="1" indent="0" algn="just">
              <a:buNone/>
            </a:pPr>
            <a:endParaRPr lang="es-EC" sz="1700" dirty="0"/>
          </a:p>
        </p:txBody>
      </p:sp>
      <p:sp>
        <p:nvSpPr>
          <p:cNvPr id="5" name="object 18"/>
          <p:cNvSpPr/>
          <p:nvPr/>
        </p:nvSpPr>
        <p:spPr>
          <a:xfrm>
            <a:off x="508254" y="516636"/>
            <a:ext cx="2433827" cy="706373"/>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19"/>
          <p:cNvSpPr/>
          <p:nvPr/>
        </p:nvSpPr>
        <p:spPr>
          <a:xfrm>
            <a:off x="457200" y="6404609"/>
            <a:ext cx="9143999" cy="910589"/>
          </a:xfrm>
          <a:prstGeom prst="rect">
            <a:avLst/>
          </a:prstGeom>
          <a:blipFill>
            <a:blip r:embed="rId4" cstate="print"/>
            <a:stretch>
              <a:fillRect/>
            </a:stretch>
          </a:blipFill>
        </p:spPr>
        <p:txBody>
          <a:bodyPr wrap="square" lIns="0" tIns="0" rIns="0" bIns="0" rtlCol="0">
            <a:noAutofit/>
          </a:bodyPr>
          <a:lstStyle/>
          <a:p>
            <a:endParaRPr dirty="0"/>
          </a:p>
        </p:txBody>
      </p:sp>
      <p:sp>
        <p:nvSpPr>
          <p:cNvPr id="8" name="Rectángulo 7"/>
          <p:cNvSpPr/>
          <p:nvPr/>
        </p:nvSpPr>
        <p:spPr>
          <a:xfrm>
            <a:off x="5159767" y="6693427"/>
            <a:ext cx="4123245" cy="415498"/>
          </a:xfrm>
          <a:prstGeom prst="rect">
            <a:avLst/>
          </a:prstGeom>
        </p:spPr>
        <p:txBody>
          <a:bodyPr wrap="none">
            <a:spAutoFit/>
          </a:bodyPr>
          <a:lstStyle/>
          <a:p>
            <a:pPr marL="685800" algn="just">
              <a:lnSpc>
                <a:spcPct val="150000"/>
              </a:lnSpc>
              <a:spcBef>
                <a:spcPts val="2400"/>
              </a:spcBef>
              <a:spcAft>
                <a:spcPts val="2400"/>
              </a:spcAft>
            </a:pPr>
            <a:r>
              <a:rPr lang="es-EC" sz="14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Fuente: </a:t>
            </a:r>
            <a:r>
              <a:rPr lang="de-DE" sz="14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(Biermann Report 518, 1934, p. 224)</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p:cNvPicPr/>
          <p:nvPr/>
        </p:nvPicPr>
        <p:blipFill rotWithShape="1">
          <a:blip r:embed="rId5" cstate="print">
            <a:extLst>
              <a:ext uri="{28A0092B-C50C-407E-A947-70E740481C1C}">
                <a14:useLocalDpi xmlns:a14="http://schemas.microsoft.com/office/drawing/2010/main" val="0"/>
              </a:ext>
            </a:extLst>
          </a:blip>
          <a:srcRect/>
          <a:stretch/>
        </p:blipFill>
        <p:spPr bwMode="auto">
          <a:xfrm>
            <a:off x="990600" y="2286001"/>
            <a:ext cx="3429000" cy="3974199"/>
          </a:xfrm>
          <a:prstGeom prst="rect">
            <a:avLst/>
          </a:prstGeom>
          <a:ln>
            <a:noFill/>
          </a:ln>
          <a:extLst>
            <a:ext uri="{53640926-AAD7-44D8-BBD7-CCE9431645EC}">
              <a14:shadowObscured xmlns:a14="http://schemas.microsoft.com/office/drawing/2010/main"/>
            </a:ext>
          </a:extLst>
        </p:spPr>
      </p:pic>
      <p:pic>
        <p:nvPicPr>
          <p:cNvPr id="10" name="Imagen 9"/>
          <p:cNvPicPr/>
          <p:nvPr/>
        </p:nvPicPr>
        <p:blipFill rotWithShape="1">
          <a:blip r:embed="rId6" cstate="print">
            <a:extLst>
              <a:ext uri="{28A0092B-C50C-407E-A947-70E740481C1C}">
                <a14:useLocalDpi xmlns:a14="http://schemas.microsoft.com/office/drawing/2010/main" val="0"/>
              </a:ext>
            </a:extLst>
          </a:blip>
          <a:srcRect/>
          <a:stretch/>
        </p:blipFill>
        <p:spPr bwMode="auto">
          <a:xfrm>
            <a:off x="5486399" y="2286001"/>
            <a:ext cx="3277239" cy="3974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8237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3100</TotalTime>
  <Words>774</Words>
  <Application>Microsoft Office PowerPoint</Application>
  <PresentationFormat>Personalizado</PresentationFormat>
  <Paragraphs>158</Paragraphs>
  <Slides>25</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Calibri</vt:lpstr>
      <vt:lpstr>Cambria Math</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T-ESPE-053857-D.pptx</dc:title>
  <dc:creator>Juan</dc:creator>
  <cp:lastModifiedBy>Juan</cp:lastModifiedBy>
  <cp:revision>34</cp:revision>
  <dcterms:created xsi:type="dcterms:W3CDTF">2017-11-07T20:08:42Z</dcterms:created>
  <dcterms:modified xsi:type="dcterms:W3CDTF">2017-11-16T23:36:13Z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2017-11-07T00:00:00Z</vt:filetime>
  </property>
  <property fmtid="{D5CDD505-2E9C-101B-9397-08002B2CF9AE}" pid="3" name="LastSaved">
    <vt:filetime>2017-11-08T00:00:00Z</vt:filetime>
  </property>
</Properties>
</file>