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3" r:id="rId1"/>
  </p:sldMasterIdLst>
  <p:notesMasterIdLst>
    <p:notesMasterId r:id="rId27"/>
  </p:notesMasterIdLst>
  <p:handoutMasterIdLst>
    <p:handoutMasterId r:id="rId28"/>
  </p:handoutMasterIdLst>
  <p:sldIdLst>
    <p:sldId id="256" r:id="rId2"/>
    <p:sldId id="268" r:id="rId3"/>
    <p:sldId id="259" r:id="rId4"/>
    <p:sldId id="267" r:id="rId5"/>
    <p:sldId id="261" r:id="rId6"/>
    <p:sldId id="263" r:id="rId7"/>
    <p:sldId id="317" r:id="rId8"/>
    <p:sldId id="269" r:id="rId9"/>
    <p:sldId id="278" r:id="rId10"/>
    <p:sldId id="280" r:id="rId11"/>
    <p:sldId id="281" r:id="rId12"/>
    <p:sldId id="318" r:id="rId13"/>
    <p:sldId id="319" r:id="rId14"/>
    <p:sldId id="289" r:id="rId15"/>
    <p:sldId id="298" r:id="rId16"/>
    <p:sldId id="320" r:id="rId17"/>
    <p:sldId id="321" r:id="rId18"/>
    <p:sldId id="322" r:id="rId19"/>
    <p:sldId id="279" r:id="rId20"/>
    <p:sldId id="314" r:id="rId21"/>
    <p:sldId id="323" r:id="rId22"/>
    <p:sldId id="324" r:id="rId23"/>
    <p:sldId id="315" r:id="rId24"/>
    <p:sldId id="325" r:id="rId25"/>
    <p:sldId id="32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434" autoAdjust="0"/>
  </p:normalViewPr>
  <p:slideViewPr>
    <p:cSldViewPr snapToGrid="0">
      <p:cViewPr varScale="1">
        <p:scale>
          <a:sx n="83" d="100"/>
          <a:sy n="83" d="100"/>
        </p:scale>
        <p:origin x="614" y="6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s-EC" sz="1600"/>
              <a:t>EVENTOS</a:t>
            </a:r>
            <a:r>
              <a:rPr lang="es-EC" sz="1600" baseline="0"/>
              <a:t> EN LA PROVINCIA DEL AZUAY</a:t>
            </a:r>
            <a:endParaRPr lang="es-EC" sz="1600"/>
          </a:p>
        </c:rich>
      </c:tx>
      <c:overlay val="0"/>
    </c:title>
    <c:autoTitleDeleted val="0"/>
    <c:plotArea>
      <c:layout/>
      <c:barChart>
        <c:barDir val="col"/>
        <c:grouping val="clustered"/>
        <c:varyColors val="0"/>
        <c:ser>
          <c:idx val="0"/>
          <c:order val="0"/>
          <c:tx>
            <c:v>2014</c:v>
          </c:tx>
          <c:invertIfNegative val="0"/>
          <c:cat>
            <c:strRef>
              <c:f>Hoja1!$A$3:$A$20</c:f>
              <c:strCache>
                <c:ptCount val="18"/>
                <c:pt idx="0">
                  <c:v>Accidente de tránsito</c:v>
                </c:pt>
                <c:pt idx="1">
                  <c:v>Accidente minero</c:v>
                </c:pt>
                <c:pt idx="2">
                  <c:v>Actividad volcánica</c:v>
                </c:pt>
                <c:pt idx="3">
                  <c:v>Colapso estructural</c:v>
                </c:pt>
                <c:pt idx="4">
                  <c:v>Conmoción social</c:v>
                </c:pt>
                <c:pt idx="5">
                  <c:v>Contaminación</c:v>
                </c:pt>
                <c:pt idx="6">
                  <c:v>Déficit hídrico</c:v>
                </c:pt>
                <c:pt idx="7">
                  <c:v>Desaparecido </c:v>
                </c:pt>
                <c:pt idx="8">
                  <c:v>Deslizamiento </c:v>
                </c:pt>
                <c:pt idx="9">
                  <c:v>Explosión </c:v>
                </c:pt>
                <c:pt idx="10">
                  <c:v>Hundimiento</c:v>
                </c:pt>
                <c:pt idx="11">
                  <c:v>Incendio estructural</c:v>
                </c:pt>
                <c:pt idx="12">
                  <c:v>Incendio forestal</c:v>
                </c:pt>
                <c:pt idx="13">
                  <c:v>Intoxicado</c:v>
                </c:pt>
                <c:pt idx="14">
                  <c:v>Inundación </c:v>
                </c:pt>
                <c:pt idx="15">
                  <c:v>Otros </c:v>
                </c:pt>
                <c:pt idx="16">
                  <c:v>socavamiento</c:v>
                </c:pt>
                <c:pt idx="17">
                  <c:v>vendaval</c:v>
                </c:pt>
              </c:strCache>
            </c:strRef>
          </c:cat>
          <c:val>
            <c:numRef>
              <c:f>Hoja1!$B$3:$B$20</c:f>
              <c:numCache>
                <c:formatCode>General</c:formatCode>
                <c:ptCount val="18"/>
                <c:pt idx="0">
                  <c:v>21</c:v>
                </c:pt>
                <c:pt idx="1">
                  <c:v>6</c:v>
                </c:pt>
                <c:pt idx="2">
                  <c:v>8</c:v>
                </c:pt>
                <c:pt idx="3">
                  <c:v>3</c:v>
                </c:pt>
                <c:pt idx="4">
                  <c:v>4</c:v>
                </c:pt>
                <c:pt idx="5">
                  <c:v>1</c:v>
                </c:pt>
                <c:pt idx="6">
                  <c:v>1</c:v>
                </c:pt>
                <c:pt idx="7">
                  <c:v>5</c:v>
                </c:pt>
                <c:pt idx="8">
                  <c:v>37</c:v>
                </c:pt>
                <c:pt idx="9">
                  <c:v>3</c:v>
                </c:pt>
                <c:pt idx="10">
                  <c:v>0</c:v>
                </c:pt>
                <c:pt idx="11">
                  <c:v>37</c:v>
                </c:pt>
                <c:pt idx="12">
                  <c:v>39</c:v>
                </c:pt>
                <c:pt idx="13">
                  <c:v>3</c:v>
                </c:pt>
                <c:pt idx="14">
                  <c:v>8</c:v>
                </c:pt>
                <c:pt idx="15">
                  <c:v>4</c:v>
                </c:pt>
                <c:pt idx="16">
                  <c:v>0</c:v>
                </c:pt>
                <c:pt idx="17">
                  <c:v>0</c:v>
                </c:pt>
              </c:numCache>
            </c:numRef>
          </c:val>
          <c:extLst>
            <c:ext xmlns:c16="http://schemas.microsoft.com/office/drawing/2014/chart" uri="{C3380CC4-5D6E-409C-BE32-E72D297353CC}">
              <c16:uniqueId val="{00000000-B8D8-4FE7-9637-20A2FD99C0C7}"/>
            </c:ext>
          </c:extLst>
        </c:ser>
        <c:ser>
          <c:idx val="1"/>
          <c:order val="1"/>
          <c:tx>
            <c:v>2015</c:v>
          </c:tx>
          <c:invertIfNegative val="0"/>
          <c:cat>
            <c:strRef>
              <c:f>Hoja1!$A$3:$A$20</c:f>
              <c:strCache>
                <c:ptCount val="18"/>
                <c:pt idx="0">
                  <c:v>Accidente de tránsito</c:v>
                </c:pt>
                <c:pt idx="1">
                  <c:v>Accidente minero</c:v>
                </c:pt>
                <c:pt idx="2">
                  <c:v>Actividad volcánica</c:v>
                </c:pt>
                <c:pt idx="3">
                  <c:v>Colapso estructural</c:v>
                </c:pt>
                <c:pt idx="4">
                  <c:v>Conmoción social</c:v>
                </c:pt>
                <c:pt idx="5">
                  <c:v>Contaminación</c:v>
                </c:pt>
                <c:pt idx="6">
                  <c:v>Déficit hídrico</c:v>
                </c:pt>
                <c:pt idx="7">
                  <c:v>Desaparecido </c:v>
                </c:pt>
                <c:pt idx="8">
                  <c:v>Deslizamiento </c:v>
                </c:pt>
                <c:pt idx="9">
                  <c:v>Explosión </c:v>
                </c:pt>
                <c:pt idx="10">
                  <c:v>Hundimiento</c:v>
                </c:pt>
                <c:pt idx="11">
                  <c:v>Incendio estructural</c:v>
                </c:pt>
                <c:pt idx="12">
                  <c:v>Incendio forestal</c:v>
                </c:pt>
                <c:pt idx="13">
                  <c:v>Intoxicado</c:v>
                </c:pt>
                <c:pt idx="14">
                  <c:v>Inundación </c:v>
                </c:pt>
                <c:pt idx="15">
                  <c:v>Otros </c:v>
                </c:pt>
                <c:pt idx="16">
                  <c:v>socavamiento</c:v>
                </c:pt>
                <c:pt idx="17">
                  <c:v>vendaval</c:v>
                </c:pt>
              </c:strCache>
            </c:strRef>
          </c:cat>
          <c:val>
            <c:numRef>
              <c:f>Hoja1!$E$3:$E$20</c:f>
              <c:numCache>
                <c:formatCode>General</c:formatCode>
                <c:ptCount val="18"/>
                <c:pt idx="0">
                  <c:v>17</c:v>
                </c:pt>
                <c:pt idx="1">
                  <c:v>3</c:v>
                </c:pt>
                <c:pt idx="2">
                  <c:v>0</c:v>
                </c:pt>
                <c:pt idx="3">
                  <c:v>6</c:v>
                </c:pt>
                <c:pt idx="4">
                  <c:v>0</c:v>
                </c:pt>
                <c:pt idx="5">
                  <c:v>1</c:v>
                </c:pt>
                <c:pt idx="6">
                  <c:v>0</c:v>
                </c:pt>
                <c:pt idx="7">
                  <c:v>7</c:v>
                </c:pt>
                <c:pt idx="8">
                  <c:v>22</c:v>
                </c:pt>
                <c:pt idx="9">
                  <c:v>8</c:v>
                </c:pt>
                <c:pt idx="10">
                  <c:v>1</c:v>
                </c:pt>
                <c:pt idx="11">
                  <c:v>40</c:v>
                </c:pt>
                <c:pt idx="12">
                  <c:v>64</c:v>
                </c:pt>
                <c:pt idx="13">
                  <c:v>4</c:v>
                </c:pt>
                <c:pt idx="14">
                  <c:v>4</c:v>
                </c:pt>
                <c:pt idx="15">
                  <c:v>7</c:v>
                </c:pt>
                <c:pt idx="16">
                  <c:v>1</c:v>
                </c:pt>
                <c:pt idx="17">
                  <c:v>1</c:v>
                </c:pt>
              </c:numCache>
            </c:numRef>
          </c:val>
          <c:extLst>
            <c:ext xmlns:c16="http://schemas.microsoft.com/office/drawing/2014/chart" uri="{C3380CC4-5D6E-409C-BE32-E72D297353CC}">
              <c16:uniqueId val="{00000001-B8D8-4FE7-9637-20A2FD99C0C7}"/>
            </c:ext>
          </c:extLst>
        </c:ser>
        <c:dLbls>
          <c:showLegendKey val="0"/>
          <c:showVal val="0"/>
          <c:showCatName val="0"/>
          <c:showSerName val="0"/>
          <c:showPercent val="0"/>
          <c:showBubbleSize val="0"/>
        </c:dLbls>
        <c:gapWidth val="150"/>
        <c:axId val="98996736"/>
        <c:axId val="97828160"/>
      </c:barChart>
      <c:catAx>
        <c:axId val="98996736"/>
        <c:scaling>
          <c:orientation val="minMax"/>
        </c:scaling>
        <c:delete val="0"/>
        <c:axPos val="b"/>
        <c:numFmt formatCode="General" sourceLinked="0"/>
        <c:majorTickMark val="none"/>
        <c:minorTickMark val="none"/>
        <c:tickLblPos val="nextTo"/>
        <c:crossAx val="97828160"/>
        <c:crosses val="autoZero"/>
        <c:auto val="1"/>
        <c:lblAlgn val="ctr"/>
        <c:lblOffset val="100"/>
        <c:noMultiLvlLbl val="0"/>
      </c:catAx>
      <c:valAx>
        <c:axId val="97828160"/>
        <c:scaling>
          <c:orientation val="minMax"/>
        </c:scaling>
        <c:delete val="0"/>
        <c:axPos val="l"/>
        <c:majorGridlines/>
        <c:numFmt formatCode="General" sourceLinked="1"/>
        <c:majorTickMark val="none"/>
        <c:minorTickMark val="none"/>
        <c:tickLblPos val="nextTo"/>
        <c:crossAx val="98996736"/>
        <c:crosses val="autoZero"/>
        <c:crossBetween val="between"/>
      </c:valAx>
    </c:plotArea>
    <c:legend>
      <c:legendPos val="r"/>
      <c:overlay val="0"/>
    </c:legend>
    <c:plotVisOnly val="1"/>
    <c:dispBlanksAs val="gap"/>
    <c:showDLblsOverMax val="0"/>
  </c:chart>
  <c:spPr>
    <a:solidFill>
      <a:schemeClr val="bg1">
        <a:lumMod val="95000"/>
        <a:lumOff val="5000"/>
      </a:schemeClr>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Hoja1!$B$1</c:f>
              <c:strCache>
                <c:ptCount val="1"/>
                <c:pt idx="0">
                  <c:v>DIPLOMA SUPERIOR</c:v>
                </c:pt>
              </c:strCache>
            </c:strRef>
          </c:tx>
          <c:marker>
            <c:symbol val="none"/>
          </c:marker>
          <c:cat>
            <c:numRef>
              <c:f>Hoja1!$A$2:$A$14</c:f>
              <c:numCache>
                <c:formatCode>General</c:formatCode>
                <c:ptCount val="13"/>
                <c:pt idx="0">
                  <c:v>2002</c:v>
                </c:pt>
                <c:pt idx="1">
                  <c:v>2003</c:v>
                </c:pt>
                <c:pt idx="2">
                  <c:v>2004</c:v>
                </c:pt>
                <c:pt idx="3">
                  <c:v>2006</c:v>
                </c:pt>
                <c:pt idx="4">
                  <c:v>2007</c:v>
                </c:pt>
                <c:pt idx="5">
                  <c:v>2008</c:v>
                </c:pt>
                <c:pt idx="6">
                  <c:v>2009</c:v>
                </c:pt>
                <c:pt idx="7">
                  <c:v>2010</c:v>
                </c:pt>
                <c:pt idx="8">
                  <c:v>2011</c:v>
                </c:pt>
                <c:pt idx="9">
                  <c:v>2012</c:v>
                </c:pt>
                <c:pt idx="10">
                  <c:v>2013</c:v>
                </c:pt>
                <c:pt idx="11">
                  <c:v>2014</c:v>
                </c:pt>
                <c:pt idx="12">
                  <c:v>2015</c:v>
                </c:pt>
              </c:numCache>
            </c:numRef>
          </c:cat>
          <c:val>
            <c:numRef>
              <c:f>Hoja1!$B$2:$B$14</c:f>
              <c:numCache>
                <c:formatCode>General</c:formatCode>
                <c:ptCount val="13"/>
                <c:pt idx="0">
                  <c:v>0</c:v>
                </c:pt>
                <c:pt idx="1">
                  <c:v>0</c:v>
                </c:pt>
                <c:pt idx="2">
                  <c:v>0</c:v>
                </c:pt>
                <c:pt idx="3">
                  <c:v>0</c:v>
                </c:pt>
                <c:pt idx="4">
                  <c:v>0</c:v>
                </c:pt>
                <c:pt idx="5">
                  <c:v>0</c:v>
                </c:pt>
                <c:pt idx="6">
                  <c:v>58</c:v>
                </c:pt>
                <c:pt idx="7">
                  <c:v>22</c:v>
                </c:pt>
                <c:pt idx="8">
                  <c:v>7</c:v>
                </c:pt>
                <c:pt idx="9">
                  <c:v>32</c:v>
                </c:pt>
                <c:pt idx="10">
                  <c:v>3</c:v>
                </c:pt>
                <c:pt idx="11">
                  <c:v>1</c:v>
                </c:pt>
                <c:pt idx="12">
                  <c:v>0</c:v>
                </c:pt>
              </c:numCache>
            </c:numRef>
          </c:val>
          <c:smooth val="0"/>
          <c:extLst>
            <c:ext xmlns:c16="http://schemas.microsoft.com/office/drawing/2014/chart" uri="{C3380CC4-5D6E-409C-BE32-E72D297353CC}">
              <c16:uniqueId val="{00000000-A3FD-4BAA-B33D-1CA13781BBB2}"/>
            </c:ext>
          </c:extLst>
        </c:ser>
        <c:ser>
          <c:idx val="2"/>
          <c:order val="1"/>
          <c:tx>
            <c:strRef>
              <c:f>Hoja1!$C$1</c:f>
              <c:strCache>
                <c:ptCount val="1"/>
                <c:pt idx="0">
                  <c:v>ESPECIALISTA</c:v>
                </c:pt>
              </c:strCache>
            </c:strRef>
          </c:tx>
          <c:marker>
            <c:symbol val="none"/>
          </c:marker>
          <c:cat>
            <c:numRef>
              <c:f>Hoja1!$A$2:$A$14</c:f>
              <c:numCache>
                <c:formatCode>General</c:formatCode>
                <c:ptCount val="13"/>
                <c:pt idx="0">
                  <c:v>2002</c:v>
                </c:pt>
                <c:pt idx="1">
                  <c:v>2003</c:v>
                </c:pt>
                <c:pt idx="2">
                  <c:v>2004</c:v>
                </c:pt>
                <c:pt idx="3">
                  <c:v>2006</c:v>
                </c:pt>
                <c:pt idx="4">
                  <c:v>2007</c:v>
                </c:pt>
                <c:pt idx="5">
                  <c:v>2008</c:v>
                </c:pt>
                <c:pt idx="6">
                  <c:v>2009</c:v>
                </c:pt>
                <c:pt idx="7">
                  <c:v>2010</c:v>
                </c:pt>
                <c:pt idx="8">
                  <c:v>2011</c:v>
                </c:pt>
                <c:pt idx="9">
                  <c:v>2012</c:v>
                </c:pt>
                <c:pt idx="10">
                  <c:v>2013</c:v>
                </c:pt>
                <c:pt idx="11">
                  <c:v>2014</c:v>
                </c:pt>
                <c:pt idx="12">
                  <c:v>2015</c:v>
                </c:pt>
              </c:numCache>
            </c:numRef>
          </c:cat>
          <c:val>
            <c:numRef>
              <c:f>Hoja1!$C$2:$C$14</c:f>
              <c:numCache>
                <c:formatCode>General</c:formatCode>
                <c:ptCount val="13"/>
                <c:pt idx="0">
                  <c:v>0</c:v>
                </c:pt>
                <c:pt idx="1">
                  <c:v>0</c:v>
                </c:pt>
                <c:pt idx="2">
                  <c:v>0</c:v>
                </c:pt>
                <c:pt idx="3">
                  <c:v>0</c:v>
                </c:pt>
                <c:pt idx="4">
                  <c:v>0</c:v>
                </c:pt>
                <c:pt idx="5">
                  <c:v>0</c:v>
                </c:pt>
                <c:pt idx="6">
                  <c:v>0</c:v>
                </c:pt>
                <c:pt idx="7">
                  <c:v>0</c:v>
                </c:pt>
                <c:pt idx="8">
                  <c:v>0</c:v>
                </c:pt>
                <c:pt idx="9">
                  <c:v>0</c:v>
                </c:pt>
                <c:pt idx="10">
                  <c:v>0</c:v>
                </c:pt>
                <c:pt idx="11">
                  <c:v>21</c:v>
                </c:pt>
                <c:pt idx="12">
                  <c:v>10</c:v>
                </c:pt>
              </c:numCache>
            </c:numRef>
          </c:val>
          <c:smooth val="0"/>
          <c:extLst>
            <c:ext xmlns:c16="http://schemas.microsoft.com/office/drawing/2014/chart" uri="{C3380CC4-5D6E-409C-BE32-E72D297353CC}">
              <c16:uniqueId val="{00000001-A3FD-4BAA-B33D-1CA13781BBB2}"/>
            </c:ext>
          </c:extLst>
        </c:ser>
        <c:ser>
          <c:idx val="3"/>
          <c:order val="2"/>
          <c:tx>
            <c:strRef>
              <c:f>Hoja1!$D$1</c:f>
              <c:strCache>
                <c:ptCount val="1"/>
                <c:pt idx="0">
                  <c:v>MAGISTER</c:v>
                </c:pt>
              </c:strCache>
            </c:strRef>
          </c:tx>
          <c:marker>
            <c:symbol val="none"/>
          </c:marker>
          <c:cat>
            <c:numRef>
              <c:f>Hoja1!$A$2:$A$14</c:f>
              <c:numCache>
                <c:formatCode>General</c:formatCode>
                <c:ptCount val="13"/>
                <c:pt idx="0">
                  <c:v>2002</c:v>
                </c:pt>
                <c:pt idx="1">
                  <c:v>2003</c:v>
                </c:pt>
                <c:pt idx="2">
                  <c:v>2004</c:v>
                </c:pt>
                <c:pt idx="3">
                  <c:v>2006</c:v>
                </c:pt>
                <c:pt idx="4">
                  <c:v>2007</c:v>
                </c:pt>
                <c:pt idx="5">
                  <c:v>2008</c:v>
                </c:pt>
                <c:pt idx="6">
                  <c:v>2009</c:v>
                </c:pt>
                <c:pt idx="7">
                  <c:v>2010</c:v>
                </c:pt>
                <c:pt idx="8">
                  <c:v>2011</c:v>
                </c:pt>
                <c:pt idx="9">
                  <c:v>2012</c:v>
                </c:pt>
                <c:pt idx="10">
                  <c:v>2013</c:v>
                </c:pt>
                <c:pt idx="11">
                  <c:v>2014</c:v>
                </c:pt>
                <c:pt idx="12">
                  <c:v>2015</c:v>
                </c:pt>
              </c:numCache>
            </c:numRef>
          </c:cat>
          <c:val>
            <c:numRef>
              <c:f>Hoja1!$D$2:$D$14</c:f>
              <c:numCache>
                <c:formatCode>General</c:formatCode>
                <c:ptCount val="13"/>
                <c:pt idx="0">
                  <c:v>0</c:v>
                </c:pt>
                <c:pt idx="1">
                  <c:v>0</c:v>
                </c:pt>
                <c:pt idx="2">
                  <c:v>0</c:v>
                </c:pt>
                <c:pt idx="3">
                  <c:v>0</c:v>
                </c:pt>
                <c:pt idx="4">
                  <c:v>0</c:v>
                </c:pt>
                <c:pt idx="5">
                  <c:v>13</c:v>
                </c:pt>
                <c:pt idx="6">
                  <c:v>47</c:v>
                </c:pt>
                <c:pt idx="7">
                  <c:v>35</c:v>
                </c:pt>
                <c:pt idx="8">
                  <c:v>45</c:v>
                </c:pt>
                <c:pt idx="9">
                  <c:v>104</c:v>
                </c:pt>
                <c:pt idx="10">
                  <c:v>92</c:v>
                </c:pt>
                <c:pt idx="11">
                  <c:v>86</c:v>
                </c:pt>
                <c:pt idx="12">
                  <c:v>534</c:v>
                </c:pt>
              </c:numCache>
            </c:numRef>
          </c:val>
          <c:smooth val="0"/>
          <c:extLst>
            <c:ext xmlns:c16="http://schemas.microsoft.com/office/drawing/2014/chart" uri="{C3380CC4-5D6E-409C-BE32-E72D297353CC}">
              <c16:uniqueId val="{00000002-A3FD-4BAA-B33D-1CA13781BBB2}"/>
            </c:ext>
          </c:extLst>
        </c:ser>
        <c:ser>
          <c:idx val="4"/>
          <c:order val="3"/>
          <c:tx>
            <c:strRef>
              <c:f>Hoja1!$E$1</c:f>
              <c:strCache>
                <c:ptCount val="1"/>
                <c:pt idx="0">
                  <c:v>NIVEL TECNICO SUPERIOR</c:v>
                </c:pt>
              </c:strCache>
            </c:strRef>
          </c:tx>
          <c:marker>
            <c:symbol val="none"/>
          </c:marker>
          <c:cat>
            <c:numRef>
              <c:f>Hoja1!$A$2:$A$14</c:f>
              <c:numCache>
                <c:formatCode>General</c:formatCode>
                <c:ptCount val="13"/>
                <c:pt idx="0">
                  <c:v>2002</c:v>
                </c:pt>
                <c:pt idx="1">
                  <c:v>2003</c:v>
                </c:pt>
                <c:pt idx="2">
                  <c:v>2004</c:v>
                </c:pt>
                <c:pt idx="3">
                  <c:v>2006</c:v>
                </c:pt>
                <c:pt idx="4">
                  <c:v>2007</c:v>
                </c:pt>
                <c:pt idx="5">
                  <c:v>2008</c:v>
                </c:pt>
                <c:pt idx="6">
                  <c:v>2009</c:v>
                </c:pt>
                <c:pt idx="7">
                  <c:v>2010</c:v>
                </c:pt>
                <c:pt idx="8">
                  <c:v>2011</c:v>
                </c:pt>
                <c:pt idx="9">
                  <c:v>2012</c:v>
                </c:pt>
                <c:pt idx="10">
                  <c:v>2013</c:v>
                </c:pt>
                <c:pt idx="11">
                  <c:v>2014</c:v>
                </c:pt>
                <c:pt idx="12">
                  <c:v>2015</c:v>
                </c:pt>
              </c:numCache>
            </c:numRef>
          </c:cat>
          <c:val>
            <c:numRef>
              <c:f>Hoja1!$E$2:$E$14</c:f>
              <c:numCache>
                <c:formatCode>General</c:formatCode>
                <c:ptCount val="13"/>
                <c:pt idx="0">
                  <c:v>0</c:v>
                </c:pt>
                <c:pt idx="1">
                  <c:v>29</c:v>
                </c:pt>
                <c:pt idx="2">
                  <c:v>0</c:v>
                </c:pt>
                <c:pt idx="3">
                  <c:v>49</c:v>
                </c:pt>
                <c:pt idx="4">
                  <c:v>20</c:v>
                </c:pt>
                <c:pt idx="5">
                  <c:v>0</c:v>
                </c:pt>
                <c:pt idx="6">
                  <c:v>0</c:v>
                </c:pt>
                <c:pt idx="7">
                  <c:v>0</c:v>
                </c:pt>
                <c:pt idx="8">
                  <c:v>2</c:v>
                </c:pt>
                <c:pt idx="9">
                  <c:v>0</c:v>
                </c:pt>
                <c:pt idx="10">
                  <c:v>0</c:v>
                </c:pt>
                <c:pt idx="11">
                  <c:v>7</c:v>
                </c:pt>
                <c:pt idx="12">
                  <c:v>0</c:v>
                </c:pt>
              </c:numCache>
            </c:numRef>
          </c:val>
          <c:smooth val="0"/>
          <c:extLst>
            <c:ext xmlns:c16="http://schemas.microsoft.com/office/drawing/2014/chart" uri="{C3380CC4-5D6E-409C-BE32-E72D297353CC}">
              <c16:uniqueId val="{00000003-A3FD-4BAA-B33D-1CA13781BBB2}"/>
            </c:ext>
          </c:extLst>
        </c:ser>
        <c:ser>
          <c:idx val="5"/>
          <c:order val="4"/>
          <c:tx>
            <c:strRef>
              <c:f>Hoja1!$F$1</c:f>
              <c:strCache>
                <c:ptCount val="1"/>
                <c:pt idx="0">
                  <c:v>NIVEL TECNOLOGICO</c:v>
                </c:pt>
              </c:strCache>
            </c:strRef>
          </c:tx>
          <c:marker>
            <c:symbol val="none"/>
          </c:marker>
          <c:cat>
            <c:numRef>
              <c:f>Hoja1!$A$2:$A$14</c:f>
              <c:numCache>
                <c:formatCode>General</c:formatCode>
                <c:ptCount val="13"/>
                <c:pt idx="0">
                  <c:v>2002</c:v>
                </c:pt>
                <c:pt idx="1">
                  <c:v>2003</c:v>
                </c:pt>
                <c:pt idx="2">
                  <c:v>2004</c:v>
                </c:pt>
                <c:pt idx="3">
                  <c:v>2006</c:v>
                </c:pt>
                <c:pt idx="4">
                  <c:v>2007</c:v>
                </c:pt>
                <c:pt idx="5">
                  <c:v>2008</c:v>
                </c:pt>
                <c:pt idx="6">
                  <c:v>2009</c:v>
                </c:pt>
                <c:pt idx="7">
                  <c:v>2010</c:v>
                </c:pt>
                <c:pt idx="8">
                  <c:v>2011</c:v>
                </c:pt>
                <c:pt idx="9">
                  <c:v>2012</c:v>
                </c:pt>
                <c:pt idx="10">
                  <c:v>2013</c:v>
                </c:pt>
                <c:pt idx="11">
                  <c:v>2014</c:v>
                </c:pt>
                <c:pt idx="12">
                  <c:v>2015</c:v>
                </c:pt>
              </c:numCache>
            </c:numRef>
          </c:cat>
          <c:val>
            <c:numRef>
              <c:f>Hoja1!$F$2:$F$14</c:f>
              <c:numCache>
                <c:formatCode>General</c:formatCode>
                <c:ptCount val="13"/>
                <c:pt idx="0">
                  <c:v>0</c:v>
                </c:pt>
                <c:pt idx="1">
                  <c:v>0</c:v>
                </c:pt>
                <c:pt idx="2">
                  <c:v>0</c:v>
                </c:pt>
                <c:pt idx="3">
                  <c:v>0</c:v>
                </c:pt>
                <c:pt idx="4">
                  <c:v>0</c:v>
                </c:pt>
                <c:pt idx="5">
                  <c:v>0</c:v>
                </c:pt>
                <c:pt idx="6">
                  <c:v>0</c:v>
                </c:pt>
                <c:pt idx="7">
                  <c:v>0</c:v>
                </c:pt>
                <c:pt idx="8">
                  <c:v>0</c:v>
                </c:pt>
                <c:pt idx="9">
                  <c:v>3</c:v>
                </c:pt>
                <c:pt idx="10">
                  <c:v>1</c:v>
                </c:pt>
                <c:pt idx="11">
                  <c:v>9</c:v>
                </c:pt>
                <c:pt idx="12">
                  <c:v>1</c:v>
                </c:pt>
              </c:numCache>
            </c:numRef>
          </c:val>
          <c:smooth val="0"/>
          <c:extLst>
            <c:ext xmlns:c16="http://schemas.microsoft.com/office/drawing/2014/chart" uri="{C3380CC4-5D6E-409C-BE32-E72D297353CC}">
              <c16:uniqueId val="{00000004-A3FD-4BAA-B33D-1CA13781BBB2}"/>
            </c:ext>
          </c:extLst>
        </c:ser>
        <c:ser>
          <c:idx val="6"/>
          <c:order val="5"/>
          <c:tx>
            <c:strRef>
              <c:f>Hoja1!$G$1</c:f>
              <c:strCache>
                <c:ptCount val="1"/>
                <c:pt idx="0">
                  <c:v>TERCER NIVEL</c:v>
                </c:pt>
              </c:strCache>
            </c:strRef>
          </c:tx>
          <c:marker>
            <c:symbol val="none"/>
          </c:marker>
          <c:cat>
            <c:numRef>
              <c:f>Hoja1!$A$2:$A$14</c:f>
              <c:numCache>
                <c:formatCode>General</c:formatCode>
                <c:ptCount val="13"/>
                <c:pt idx="0">
                  <c:v>2002</c:v>
                </c:pt>
                <c:pt idx="1">
                  <c:v>2003</c:v>
                </c:pt>
                <c:pt idx="2">
                  <c:v>2004</c:v>
                </c:pt>
                <c:pt idx="3">
                  <c:v>2006</c:v>
                </c:pt>
                <c:pt idx="4">
                  <c:v>2007</c:v>
                </c:pt>
                <c:pt idx="5">
                  <c:v>2008</c:v>
                </c:pt>
                <c:pt idx="6">
                  <c:v>2009</c:v>
                </c:pt>
                <c:pt idx="7">
                  <c:v>2010</c:v>
                </c:pt>
                <c:pt idx="8">
                  <c:v>2011</c:v>
                </c:pt>
                <c:pt idx="9">
                  <c:v>2012</c:v>
                </c:pt>
                <c:pt idx="10">
                  <c:v>2013</c:v>
                </c:pt>
                <c:pt idx="11">
                  <c:v>2014</c:v>
                </c:pt>
                <c:pt idx="12">
                  <c:v>2015</c:v>
                </c:pt>
              </c:numCache>
            </c:numRef>
          </c:cat>
          <c:val>
            <c:numRef>
              <c:f>Hoja1!$G$2:$G$14</c:f>
              <c:numCache>
                <c:formatCode>General</c:formatCode>
                <c:ptCount val="13"/>
                <c:pt idx="0">
                  <c:v>37</c:v>
                </c:pt>
                <c:pt idx="1">
                  <c:v>7</c:v>
                </c:pt>
                <c:pt idx="2">
                  <c:v>1</c:v>
                </c:pt>
                <c:pt idx="3">
                  <c:v>0</c:v>
                </c:pt>
                <c:pt idx="4">
                  <c:v>2</c:v>
                </c:pt>
                <c:pt idx="5">
                  <c:v>15</c:v>
                </c:pt>
                <c:pt idx="6">
                  <c:v>22</c:v>
                </c:pt>
                <c:pt idx="7">
                  <c:v>11</c:v>
                </c:pt>
                <c:pt idx="8">
                  <c:v>1</c:v>
                </c:pt>
                <c:pt idx="9">
                  <c:v>5</c:v>
                </c:pt>
                <c:pt idx="10">
                  <c:v>80</c:v>
                </c:pt>
                <c:pt idx="11">
                  <c:v>47</c:v>
                </c:pt>
                <c:pt idx="12">
                  <c:v>98</c:v>
                </c:pt>
              </c:numCache>
            </c:numRef>
          </c:val>
          <c:smooth val="0"/>
          <c:extLst>
            <c:ext xmlns:c16="http://schemas.microsoft.com/office/drawing/2014/chart" uri="{C3380CC4-5D6E-409C-BE32-E72D297353CC}">
              <c16:uniqueId val="{00000005-A3FD-4BAA-B33D-1CA13781BBB2}"/>
            </c:ext>
          </c:extLst>
        </c:ser>
        <c:dLbls>
          <c:showLegendKey val="0"/>
          <c:showVal val="0"/>
          <c:showCatName val="0"/>
          <c:showSerName val="0"/>
          <c:showPercent val="0"/>
          <c:showBubbleSize val="0"/>
        </c:dLbls>
        <c:smooth val="0"/>
        <c:axId val="163883008"/>
        <c:axId val="98108544"/>
      </c:lineChart>
      <c:catAx>
        <c:axId val="163883008"/>
        <c:scaling>
          <c:orientation val="minMax"/>
        </c:scaling>
        <c:delete val="0"/>
        <c:axPos val="b"/>
        <c:numFmt formatCode="General" sourceLinked="1"/>
        <c:majorTickMark val="none"/>
        <c:minorTickMark val="none"/>
        <c:tickLblPos val="nextTo"/>
        <c:crossAx val="98108544"/>
        <c:crosses val="autoZero"/>
        <c:auto val="1"/>
        <c:lblAlgn val="ctr"/>
        <c:lblOffset val="100"/>
        <c:noMultiLvlLbl val="0"/>
      </c:catAx>
      <c:valAx>
        <c:axId val="98108544"/>
        <c:scaling>
          <c:orientation val="minMax"/>
        </c:scaling>
        <c:delete val="0"/>
        <c:axPos val="l"/>
        <c:majorGridlines/>
        <c:title>
          <c:tx>
            <c:rich>
              <a:bodyPr/>
              <a:lstStyle/>
              <a:p>
                <a:pPr>
                  <a:defRPr/>
                </a:pPr>
                <a:r>
                  <a:rPr lang="es-EC"/>
                  <a:t>Títulos Registrados</a:t>
                </a:r>
              </a:p>
            </c:rich>
          </c:tx>
          <c:overlay val="0"/>
        </c:title>
        <c:numFmt formatCode="General" sourceLinked="1"/>
        <c:majorTickMark val="none"/>
        <c:minorTickMark val="none"/>
        <c:tickLblPos val="nextTo"/>
        <c:crossAx val="163883008"/>
        <c:crosses val="autoZero"/>
        <c:crossBetween val="between"/>
      </c:valAx>
    </c:plotArea>
    <c:legend>
      <c:legendPos val="r"/>
      <c:overlay val="0"/>
    </c:legend>
    <c:plotVisOnly val="1"/>
    <c:dispBlanksAs val="gap"/>
    <c:showDLblsOverMax val="0"/>
  </c:chart>
  <c:spPr>
    <a:solidFill>
      <a:srgbClr val="3EC26C">
        <a:lumMod val="20000"/>
        <a:lumOff val="80000"/>
      </a:srgbClr>
    </a:solidFill>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v>Títulos por provincia</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Hoja2!$A$2:$A$8</c:f>
              <c:strCache>
                <c:ptCount val="7"/>
                <c:pt idx="0">
                  <c:v>BOLÍVAR</c:v>
                </c:pt>
                <c:pt idx="1">
                  <c:v>CHIMBORAZO</c:v>
                </c:pt>
                <c:pt idx="2">
                  <c:v>COTOPAXI</c:v>
                </c:pt>
                <c:pt idx="3">
                  <c:v>ESMERALDAS</c:v>
                </c:pt>
                <c:pt idx="4">
                  <c:v>GUAYAS</c:v>
                </c:pt>
                <c:pt idx="5">
                  <c:v>PICHINCHA</c:v>
                </c:pt>
                <c:pt idx="6">
                  <c:v>SANTO DOMINGO DE LOS TSÁCHILAS</c:v>
                </c:pt>
              </c:strCache>
            </c:strRef>
          </c:cat>
          <c:val>
            <c:numRef>
              <c:f>Hoja2!$B$2:$B$8</c:f>
              <c:numCache>
                <c:formatCode>General</c:formatCode>
                <c:ptCount val="7"/>
                <c:pt idx="0">
                  <c:v>243</c:v>
                </c:pt>
                <c:pt idx="1">
                  <c:v>120</c:v>
                </c:pt>
                <c:pt idx="2">
                  <c:v>153</c:v>
                </c:pt>
                <c:pt idx="3">
                  <c:v>12</c:v>
                </c:pt>
                <c:pt idx="4">
                  <c:v>52</c:v>
                </c:pt>
                <c:pt idx="5">
                  <c:v>962</c:v>
                </c:pt>
                <c:pt idx="6">
                  <c:v>15</c:v>
                </c:pt>
              </c:numCache>
            </c:numRef>
          </c:val>
          <c:extLst>
            <c:ext xmlns:c16="http://schemas.microsoft.com/office/drawing/2014/chart" uri="{C3380CC4-5D6E-409C-BE32-E72D297353CC}">
              <c16:uniqueId val="{00000000-C10A-45AA-BFDC-998379064CC3}"/>
            </c:ext>
          </c:extLst>
        </c:ser>
        <c:dLbls>
          <c:showLegendKey val="0"/>
          <c:showVal val="1"/>
          <c:showCatName val="0"/>
          <c:showSerName val="0"/>
          <c:showPercent val="0"/>
          <c:showBubbleSize val="0"/>
        </c:dLbls>
        <c:gapWidth val="150"/>
        <c:overlap val="-25"/>
        <c:axId val="163946496"/>
        <c:axId val="98110272"/>
      </c:barChart>
      <c:catAx>
        <c:axId val="163946496"/>
        <c:scaling>
          <c:orientation val="minMax"/>
        </c:scaling>
        <c:delete val="0"/>
        <c:axPos val="b"/>
        <c:numFmt formatCode="General" sourceLinked="0"/>
        <c:majorTickMark val="none"/>
        <c:minorTickMark val="none"/>
        <c:tickLblPos val="nextTo"/>
        <c:crossAx val="98110272"/>
        <c:crosses val="autoZero"/>
        <c:auto val="1"/>
        <c:lblAlgn val="ctr"/>
        <c:lblOffset val="100"/>
        <c:noMultiLvlLbl val="0"/>
      </c:catAx>
      <c:valAx>
        <c:axId val="98110272"/>
        <c:scaling>
          <c:orientation val="minMax"/>
        </c:scaling>
        <c:delete val="1"/>
        <c:axPos val="l"/>
        <c:numFmt formatCode="General" sourceLinked="1"/>
        <c:majorTickMark val="out"/>
        <c:minorTickMark val="none"/>
        <c:tickLblPos val="nextTo"/>
        <c:crossAx val="163946496"/>
        <c:crosses val="autoZero"/>
        <c:crossBetween val="between"/>
      </c:valAx>
    </c:plotArea>
    <c:plotVisOnly val="1"/>
    <c:dispBlanksAs val="gap"/>
    <c:showDLblsOverMax val="0"/>
  </c:chart>
  <c:spPr>
    <a:solidFill>
      <a:srgbClr val="3EC26C">
        <a:lumMod val="20000"/>
        <a:lumOff val="80000"/>
      </a:srgbClr>
    </a:solidFill>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Hoja4!$E$2</c:f>
              <c:strCache>
                <c:ptCount val="1"/>
                <c:pt idx="0">
                  <c:v>oferta académica</c:v>
                </c:pt>
              </c:strCache>
            </c:strRef>
          </c:tx>
          <c:invertIfNegative val="0"/>
          <c:dLbls>
            <c:dLbl>
              <c:idx val="1"/>
              <c:layout>
                <c:manualLayout>
                  <c:x val="-1.0185067526415994E-16"/>
                  <c:y val="-2.3148148148148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E4A-4D1F-B75F-BB15C039CC5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Hoja4!$F$1:$G$1</c:f>
              <c:strCache>
                <c:ptCount val="2"/>
                <c:pt idx="0">
                  <c:v>Total</c:v>
                </c:pt>
                <c:pt idx="1">
                  <c:v>Gestión de riesgos</c:v>
                </c:pt>
              </c:strCache>
            </c:strRef>
          </c:cat>
          <c:val>
            <c:numRef>
              <c:f>Hoja4!$F$2:$G$2</c:f>
              <c:numCache>
                <c:formatCode>General</c:formatCode>
                <c:ptCount val="2"/>
                <c:pt idx="0">
                  <c:v>545440</c:v>
                </c:pt>
                <c:pt idx="1">
                  <c:v>1006</c:v>
                </c:pt>
              </c:numCache>
            </c:numRef>
          </c:val>
          <c:extLst>
            <c:ext xmlns:c16="http://schemas.microsoft.com/office/drawing/2014/chart" uri="{C3380CC4-5D6E-409C-BE32-E72D297353CC}">
              <c16:uniqueId val="{00000001-2E4A-4D1F-B75F-BB15C039CC5E}"/>
            </c:ext>
          </c:extLst>
        </c:ser>
        <c:ser>
          <c:idx val="1"/>
          <c:order val="1"/>
          <c:tx>
            <c:strRef>
              <c:f>Hoja4!$E$3</c:f>
              <c:strCache>
                <c:ptCount val="1"/>
                <c:pt idx="0">
                  <c:v>aceptados</c:v>
                </c:pt>
              </c:strCache>
            </c:strRef>
          </c:tx>
          <c:invertIfNegative val="0"/>
          <c:dLbls>
            <c:dLbl>
              <c:idx val="0"/>
              <c:layout>
                <c:manualLayout>
                  <c:x val="6.111111111111110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E4A-4D1F-B75F-BB15C039CC5E}"/>
                </c:ext>
              </c:extLst>
            </c:dLbl>
            <c:dLbl>
              <c:idx val="1"/>
              <c:layout>
                <c:manualLayout>
                  <c:x val="0"/>
                  <c:y val="-2.3148148148148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E4A-4D1F-B75F-BB15C039CC5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Hoja4!$F$1:$G$1</c:f>
              <c:strCache>
                <c:ptCount val="2"/>
                <c:pt idx="0">
                  <c:v>Total</c:v>
                </c:pt>
                <c:pt idx="1">
                  <c:v>Gestión de riesgos</c:v>
                </c:pt>
              </c:strCache>
            </c:strRef>
          </c:cat>
          <c:val>
            <c:numRef>
              <c:f>Hoja4!$F$3:$G$3</c:f>
              <c:numCache>
                <c:formatCode>0</c:formatCode>
                <c:ptCount val="2"/>
                <c:pt idx="0">
                  <c:v>365444.80000000005</c:v>
                </c:pt>
                <c:pt idx="1">
                  <c:v>708.92819999999995</c:v>
                </c:pt>
              </c:numCache>
            </c:numRef>
          </c:val>
          <c:extLst>
            <c:ext xmlns:c16="http://schemas.microsoft.com/office/drawing/2014/chart" uri="{C3380CC4-5D6E-409C-BE32-E72D297353CC}">
              <c16:uniqueId val="{00000004-2E4A-4D1F-B75F-BB15C039CC5E}"/>
            </c:ext>
          </c:extLst>
        </c:ser>
        <c:dLbls>
          <c:showLegendKey val="0"/>
          <c:showVal val="1"/>
          <c:showCatName val="0"/>
          <c:showSerName val="0"/>
          <c:showPercent val="0"/>
          <c:showBubbleSize val="0"/>
        </c:dLbls>
        <c:gapWidth val="75"/>
        <c:shape val="box"/>
        <c:axId val="163949568"/>
        <c:axId val="98111424"/>
        <c:axId val="118764800"/>
      </c:bar3DChart>
      <c:catAx>
        <c:axId val="163949568"/>
        <c:scaling>
          <c:orientation val="minMax"/>
        </c:scaling>
        <c:delete val="0"/>
        <c:axPos val="b"/>
        <c:numFmt formatCode="General" sourceLinked="0"/>
        <c:majorTickMark val="none"/>
        <c:minorTickMark val="none"/>
        <c:tickLblPos val="nextTo"/>
        <c:crossAx val="98111424"/>
        <c:crosses val="autoZero"/>
        <c:auto val="1"/>
        <c:lblAlgn val="ctr"/>
        <c:lblOffset val="100"/>
        <c:noMultiLvlLbl val="0"/>
      </c:catAx>
      <c:valAx>
        <c:axId val="98111424"/>
        <c:scaling>
          <c:orientation val="minMax"/>
        </c:scaling>
        <c:delete val="0"/>
        <c:axPos val="l"/>
        <c:numFmt formatCode="General" sourceLinked="1"/>
        <c:majorTickMark val="none"/>
        <c:minorTickMark val="none"/>
        <c:tickLblPos val="nextTo"/>
        <c:crossAx val="163949568"/>
        <c:crosses val="autoZero"/>
        <c:crossBetween val="between"/>
      </c:valAx>
      <c:serAx>
        <c:axId val="118764800"/>
        <c:scaling>
          <c:orientation val="minMax"/>
        </c:scaling>
        <c:delete val="1"/>
        <c:axPos val="b"/>
        <c:majorTickMark val="none"/>
        <c:minorTickMark val="none"/>
        <c:tickLblPos val="nextTo"/>
        <c:crossAx val="98111424"/>
        <c:crosses val="autoZero"/>
      </c:serAx>
    </c:plotArea>
    <c:legend>
      <c:legendPos val="b"/>
      <c:overlay val="0"/>
    </c:legend>
    <c:plotVisOnly val="1"/>
    <c:dispBlanksAs val="gap"/>
    <c:showDLblsOverMax val="0"/>
  </c:chart>
  <c:spPr>
    <a:solidFill>
      <a:srgbClr val="3EC26C">
        <a:lumMod val="20000"/>
        <a:lumOff val="80000"/>
      </a:srgbClr>
    </a:solidFill>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F3BEF0-7C23-49DA-901E-03C90091239C}" type="doc">
      <dgm:prSet loTypeId="urn:microsoft.com/office/officeart/2005/8/layout/radial6" loCatId="cycle" qsTypeId="urn:microsoft.com/office/officeart/2005/8/quickstyle/simple3" qsCatId="simple" csTypeId="urn:microsoft.com/office/officeart/2005/8/colors/colorful2" csCatId="colorful" phldr="1"/>
      <dgm:spPr/>
      <dgm:t>
        <a:bodyPr/>
        <a:lstStyle/>
        <a:p>
          <a:endParaRPr lang="es-ES"/>
        </a:p>
      </dgm:t>
    </dgm:pt>
    <dgm:pt modelId="{D2BA1D28-E335-456F-A2AD-EB018E0837E0}">
      <dgm:prSet phldrT="[Texto]"/>
      <dgm:spPr/>
      <dgm:t>
        <a:bodyPr/>
        <a:lstStyle/>
        <a:p>
          <a:r>
            <a:rPr lang="es-ES" dirty="0"/>
            <a:t>G.R</a:t>
          </a:r>
        </a:p>
      </dgm:t>
    </dgm:pt>
    <dgm:pt modelId="{B4780515-B724-4768-95C1-8D733F60BF40}" type="parTrans" cxnId="{18EC7A07-6102-4458-9CBE-47AD80EE4BFD}">
      <dgm:prSet/>
      <dgm:spPr/>
      <dgm:t>
        <a:bodyPr/>
        <a:lstStyle/>
        <a:p>
          <a:endParaRPr lang="es-ES"/>
        </a:p>
      </dgm:t>
    </dgm:pt>
    <dgm:pt modelId="{A65A28DC-66A0-495A-98CF-C8849F855A57}" type="sibTrans" cxnId="{18EC7A07-6102-4458-9CBE-47AD80EE4BFD}">
      <dgm:prSet/>
      <dgm:spPr/>
      <dgm:t>
        <a:bodyPr/>
        <a:lstStyle/>
        <a:p>
          <a:endParaRPr lang="es-ES"/>
        </a:p>
      </dgm:t>
    </dgm:pt>
    <dgm:pt modelId="{D1D96514-B69E-4D2D-80F4-14B4F0DAB12E}">
      <dgm:prSet phldrT="[Texto]"/>
      <dgm:spPr/>
      <dgm:t>
        <a:bodyPr/>
        <a:lstStyle/>
        <a:p>
          <a:r>
            <a:rPr lang="es-ES" dirty="0"/>
            <a:t>Proteger de daño</a:t>
          </a:r>
        </a:p>
      </dgm:t>
    </dgm:pt>
    <dgm:pt modelId="{29A25935-D4F9-4F95-BB6F-E50C18A96E62}" type="parTrans" cxnId="{7C568CB8-8143-473C-9F42-01DEBF9EE85C}">
      <dgm:prSet/>
      <dgm:spPr/>
      <dgm:t>
        <a:bodyPr/>
        <a:lstStyle/>
        <a:p>
          <a:endParaRPr lang="es-ES"/>
        </a:p>
      </dgm:t>
    </dgm:pt>
    <dgm:pt modelId="{6BA5E9CE-B407-4B7D-A6AD-9EC3607E176D}" type="sibTrans" cxnId="{7C568CB8-8143-473C-9F42-01DEBF9EE85C}">
      <dgm:prSet/>
      <dgm:spPr/>
      <dgm:t>
        <a:bodyPr/>
        <a:lstStyle/>
        <a:p>
          <a:endParaRPr lang="es-ES"/>
        </a:p>
      </dgm:t>
    </dgm:pt>
    <dgm:pt modelId="{5E296FA8-E009-4A50-9D69-A3E0C2DD2700}">
      <dgm:prSet phldrT="[Texto]"/>
      <dgm:spPr/>
      <dgm:t>
        <a:bodyPr/>
        <a:lstStyle/>
        <a:p>
          <a:r>
            <a:rPr lang="es-ES" dirty="0"/>
            <a:t>medidas</a:t>
          </a:r>
        </a:p>
      </dgm:t>
    </dgm:pt>
    <dgm:pt modelId="{EFBF7859-6761-4FDC-BDF4-6D2253BEF86A}" type="parTrans" cxnId="{4B49F736-C447-46E4-A6CA-D4B146BBC1BD}">
      <dgm:prSet/>
      <dgm:spPr/>
      <dgm:t>
        <a:bodyPr/>
        <a:lstStyle/>
        <a:p>
          <a:endParaRPr lang="es-ES"/>
        </a:p>
      </dgm:t>
    </dgm:pt>
    <dgm:pt modelId="{1184B117-7DB6-40A5-AD55-B68ACF36A6D0}" type="sibTrans" cxnId="{4B49F736-C447-46E4-A6CA-D4B146BBC1BD}">
      <dgm:prSet/>
      <dgm:spPr/>
      <dgm:t>
        <a:bodyPr/>
        <a:lstStyle/>
        <a:p>
          <a:endParaRPr lang="es-ES"/>
        </a:p>
      </dgm:t>
    </dgm:pt>
    <dgm:pt modelId="{7B4CC963-4874-4ABC-8A74-A1935AD342D4}">
      <dgm:prSet phldrT="[Texto]"/>
      <dgm:spPr/>
      <dgm:t>
        <a:bodyPr/>
        <a:lstStyle/>
        <a:p>
          <a:r>
            <a:rPr lang="es-ES" dirty="0"/>
            <a:t>Planificación desarrollo y territorial</a:t>
          </a:r>
        </a:p>
      </dgm:t>
    </dgm:pt>
    <dgm:pt modelId="{9A90EE4B-6660-4B92-BFCD-8EF8F10ED476}" type="parTrans" cxnId="{C9C2AA28-13D5-467D-BEE1-8C91FA16C9C8}">
      <dgm:prSet/>
      <dgm:spPr/>
      <dgm:t>
        <a:bodyPr/>
        <a:lstStyle/>
        <a:p>
          <a:endParaRPr lang="es-ES"/>
        </a:p>
      </dgm:t>
    </dgm:pt>
    <dgm:pt modelId="{760BA4E8-3875-4ECC-9781-ECE975E2B569}" type="sibTrans" cxnId="{C9C2AA28-13D5-467D-BEE1-8C91FA16C9C8}">
      <dgm:prSet/>
      <dgm:spPr/>
      <dgm:t>
        <a:bodyPr/>
        <a:lstStyle/>
        <a:p>
          <a:endParaRPr lang="es-ES"/>
        </a:p>
      </dgm:t>
    </dgm:pt>
    <dgm:pt modelId="{0E0A148C-310A-4DD9-B2C9-B60C9C8B6C47}">
      <dgm:prSet phldrT="[Texto]"/>
      <dgm:spPr/>
      <dgm:t>
        <a:bodyPr/>
        <a:lstStyle/>
        <a:p>
          <a:r>
            <a:rPr lang="es-ES" dirty="0"/>
            <a:t>Vulnerabilidad y amenaza</a:t>
          </a:r>
        </a:p>
      </dgm:t>
    </dgm:pt>
    <dgm:pt modelId="{F026A590-BDE5-4FA5-B055-EE189D0DFED3}" type="parTrans" cxnId="{11A6EFC7-A2D2-46BA-9703-5FBD2D5BE2DF}">
      <dgm:prSet/>
      <dgm:spPr/>
      <dgm:t>
        <a:bodyPr/>
        <a:lstStyle/>
        <a:p>
          <a:endParaRPr lang="es-ES"/>
        </a:p>
      </dgm:t>
    </dgm:pt>
    <dgm:pt modelId="{74B3FEE0-D251-45F0-A7BD-5C036E2234FA}" type="sibTrans" cxnId="{11A6EFC7-A2D2-46BA-9703-5FBD2D5BE2DF}">
      <dgm:prSet/>
      <dgm:spPr/>
      <dgm:t>
        <a:bodyPr/>
        <a:lstStyle/>
        <a:p>
          <a:endParaRPr lang="es-ES"/>
        </a:p>
      </dgm:t>
    </dgm:pt>
    <dgm:pt modelId="{4DC0CD4C-589D-4A1F-AD7E-0D32371D9B11}" type="pres">
      <dgm:prSet presAssocID="{54F3BEF0-7C23-49DA-901E-03C90091239C}" presName="Name0" presStyleCnt="0">
        <dgm:presLayoutVars>
          <dgm:chMax val="1"/>
          <dgm:dir/>
          <dgm:animLvl val="ctr"/>
          <dgm:resizeHandles val="exact"/>
        </dgm:presLayoutVars>
      </dgm:prSet>
      <dgm:spPr/>
    </dgm:pt>
    <dgm:pt modelId="{1792EACF-8E87-4493-AE08-A088C8C35C68}" type="pres">
      <dgm:prSet presAssocID="{D2BA1D28-E335-456F-A2AD-EB018E0837E0}" presName="centerShape" presStyleLbl="node0" presStyleIdx="0" presStyleCnt="1"/>
      <dgm:spPr/>
    </dgm:pt>
    <dgm:pt modelId="{0729FDA1-57F3-4E90-939D-17E34F4EE0EF}" type="pres">
      <dgm:prSet presAssocID="{D1D96514-B69E-4D2D-80F4-14B4F0DAB12E}" presName="node" presStyleLbl="node1" presStyleIdx="0" presStyleCnt="4">
        <dgm:presLayoutVars>
          <dgm:bulletEnabled val="1"/>
        </dgm:presLayoutVars>
      </dgm:prSet>
      <dgm:spPr/>
    </dgm:pt>
    <dgm:pt modelId="{201190A5-653A-4B9F-B439-72B5B5D54159}" type="pres">
      <dgm:prSet presAssocID="{D1D96514-B69E-4D2D-80F4-14B4F0DAB12E}" presName="dummy" presStyleCnt="0"/>
      <dgm:spPr/>
    </dgm:pt>
    <dgm:pt modelId="{0515C3AF-2483-407D-8626-EADD3600954D}" type="pres">
      <dgm:prSet presAssocID="{6BA5E9CE-B407-4B7D-A6AD-9EC3607E176D}" presName="sibTrans" presStyleLbl="sibTrans2D1" presStyleIdx="0" presStyleCnt="4"/>
      <dgm:spPr/>
    </dgm:pt>
    <dgm:pt modelId="{7B9FDE1D-541D-4871-B5DB-D33DB801A91E}" type="pres">
      <dgm:prSet presAssocID="{5E296FA8-E009-4A50-9D69-A3E0C2DD2700}" presName="node" presStyleLbl="node1" presStyleIdx="1" presStyleCnt="4">
        <dgm:presLayoutVars>
          <dgm:bulletEnabled val="1"/>
        </dgm:presLayoutVars>
      </dgm:prSet>
      <dgm:spPr/>
    </dgm:pt>
    <dgm:pt modelId="{B99E4C48-AEFF-41F3-922F-AFA06CEDA1EC}" type="pres">
      <dgm:prSet presAssocID="{5E296FA8-E009-4A50-9D69-A3E0C2DD2700}" presName="dummy" presStyleCnt="0"/>
      <dgm:spPr/>
    </dgm:pt>
    <dgm:pt modelId="{4D8C6735-46B5-4164-9DD8-06EFEA8AE22E}" type="pres">
      <dgm:prSet presAssocID="{1184B117-7DB6-40A5-AD55-B68ACF36A6D0}" presName="sibTrans" presStyleLbl="sibTrans2D1" presStyleIdx="1" presStyleCnt="4"/>
      <dgm:spPr/>
    </dgm:pt>
    <dgm:pt modelId="{3BD1E609-483F-4423-A7A3-1EB9D29476C9}" type="pres">
      <dgm:prSet presAssocID="{7B4CC963-4874-4ABC-8A74-A1935AD342D4}" presName="node" presStyleLbl="node1" presStyleIdx="2" presStyleCnt="4">
        <dgm:presLayoutVars>
          <dgm:bulletEnabled val="1"/>
        </dgm:presLayoutVars>
      </dgm:prSet>
      <dgm:spPr/>
    </dgm:pt>
    <dgm:pt modelId="{47A1137F-F1BC-4879-805A-85D3A237C57D}" type="pres">
      <dgm:prSet presAssocID="{7B4CC963-4874-4ABC-8A74-A1935AD342D4}" presName="dummy" presStyleCnt="0"/>
      <dgm:spPr/>
    </dgm:pt>
    <dgm:pt modelId="{5DB9FE21-A9F7-4387-B3B4-91AC54893C1D}" type="pres">
      <dgm:prSet presAssocID="{760BA4E8-3875-4ECC-9781-ECE975E2B569}" presName="sibTrans" presStyleLbl="sibTrans2D1" presStyleIdx="2" presStyleCnt="4"/>
      <dgm:spPr/>
    </dgm:pt>
    <dgm:pt modelId="{619F02C1-3764-4576-8D7B-AFCAA229677D}" type="pres">
      <dgm:prSet presAssocID="{0E0A148C-310A-4DD9-B2C9-B60C9C8B6C47}" presName="node" presStyleLbl="node1" presStyleIdx="3" presStyleCnt="4">
        <dgm:presLayoutVars>
          <dgm:bulletEnabled val="1"/>
        </dgm:presLayoutVars>
      </dgm:prSet>
      <dgm:spPr/>
    </dgm:pt>
    <dgm:pt modelId="{C2ECE89C-2859-43FF-9B6A-F12B7DF3DAFE}" type="pres">
      <dgm:prSet presAssocID="{0E0A148C-310A-4DD9-B2C9-B60C9C8B6C47}" presName="dummy" presStyleCnt="0"/>
      <dgm:spPr/>
    </dgm:pt>
    <dgm:pt modelId="{C01A8B9F-DD54-4846-B41E-87434DEEDCB7}" type="pres">
      <dgm:prSet presAssocID="{74B3FEE0-D251-45F0-A7BD-5C036E2234FA}" presName="sibTrans" presStyleLbl="sibTrans2D1" presStyleIdx="3" presStyleCnt="4"/>
      <dgm:spPr/>
    </dgm:pt>
  </dgm:ptLst>
  <dgm:cxnLst>
    <dgm:cxn modelId="{18EC7A07-6102-4458-9CBE-47AD80EE4BFD}" srcId="{54F3BEF0-7C23-49DA-901E-03C90091239C}" destId="{D2BA1D28-E335-456F-A2AD-EB018E0837E0}" srcOrd="0" destOrd="0" parTransId="{B4780515-B724-4768-95C1-8D733F60BF40}" sibTransId="{A65A28DC-66A0-495A-98CF-C8849F855A57}"/>
    <dgm:cxn modelId="{BF1F0910-4342-4088-89B6-E656BD6846A9}" type="presOf" srcId="{7B4CC963-4874-4ABC-8A74-A1935AD342D4}" destId="{3BD1E609-483F-4423-A7A3-1EB9D29476C9}" srcOrd="0" destOrd="0" presId="urn:microsoft.com/office/officeart/2005/8/layout/radial6"/>
    <dgm:cxn modelId="{C9C2AA28-13D5-467D-BEE1-8C91FA16C9C8}" srcId="{D2BA1D28-E335-456F-A2AD-EB018E0837E0}" destId="{7B4CC963-4874-4ABC-8A74-A1935AD342D4}" srcOrd="2" destOrd="0" parTransId="{9A90EE4B-6660-4B92-BFCD-8EF8F10ED476}" sibTransId="{760BA4E8-3875-4ECC-9781-ECE975E2B569}"/>
    <dgm:cxn modelId="{7FB7B02C-2F03-47EE-93AC-56B54E471325}" type="presOf" srcId="{5E296FA8-E009-4A50-9D69-A3E0C2DD2700}" destId="{7B9FDE1D-541D-4871-B5DB-D33DB801A91E}" srcOrd="0" destOrd="0" presId="urn:microsoft.com/office/officeart/2005/8/layout/radial6"/>
    <dgm:cxn modelId="{4B49F736-C447-46E4-A6CA-D4B146BBC1BD}" srcId="{D2BA1D28-E335-456F-A2AD-EB018E0837E0}" destId="{5E296FA8-E009-4A50-9D69-A3E0C2DD2700}" srcOrd="1" destOrd="0" parTransId="{EFBF7859-6761-4FDC-BDF4-6D2253BEF86A}" sibTransId="{1184B117-7DB6-40A5-AD55-B68ACF36A6D0}"/>
    <dgm:cxn modelId="{6E0E495E-905D-4517-81CB-DA391DC48EEB}" type="presOf" srcId="{54F3BEF0-7C23-49DA-901E-03C90091239C}" destId="{4DC0CD4C-589D-4A1F-AD7E-0D32371D9B11}" srcOrd="0" destOrd="0" presId="urn:microsoft.com/office/officeart/2005/8/layout/radial6"/>
    <dgm:cxn modelId="{FFDF595E-132F-4C30-AFD8-DF5DF439DFC4}" type="presOf" srcId="{760BA4E8-3875-4ECC-9781-ECE975E2B569}" destId="{5DB9FE21-A9F7-4387-B3B4-91AC54893C1D}" srcOrd="0" destOrd="0" presId="urn:microsoft.com/office/officeart/2005/8/layout/radial6"/>
    <dgm:cxn modelId="{7E2D3968-FFA2-4BE1-AB3B-42BF3CEA8BD0}" type="presOf" srcId="{D1D96514-B69E-4D2D-80F4-14B4F0DAB12E}" destId="{0729FDA1-57F3-4E90-939D-17E34F4EE0EF}" srcOrd="0" destOrd="0" presId="urn:microsoft.com/office/officeart/2005/8/layout/radial6"/>
    <dgm:cxn modelId="{8C181386-A2C2-42B9-BDF1-C01EB5032981}" type="presOf" srcId="{6BA5E9CE-B407-4B7D-A6AD-9EC3607E176D}" destId="{0515C3AF-2483-407D-8626-EADD3600954D}" srcOrd="0" destOrd="0" presId="urn:microsoft.com/office/officeart/2005/8/layout/radial6"/>
    <dgm:cxn modelId="{CBCA328D-7BAF-46D9-8301-57EA329D34E4}" type="presOf" srcId="{74B3FEE0-D251-45F0-A7BD-5C036E2234FA}" destId="{C01A8B9F-DD54-4846-B41E-87434DEEDCB7}" srcOrd="0" destOrd="0" presId="urn:microsoft.com/office/officeart/2005/8/layout/radial6"/>
    <dgm:cxn modelId="{B41816AC-DD61-497C-A723-11B6C7311C19}" type="presOf" srcId="{D2BA1D28-E335-456F-A2AD-EB018E0837E0}" destId="{1792EACF-8E87-4493-AE08-A088C8C35C68}" srcOrd="0" destOrd="0" presId="urn:microsoft.com/office/officeart/2005/8/layout/radial6"/>
    <dgm:cxn modelId="{7C568CB8-8143-473C-9F42-01DEBF9EE85C}" srcId="{D2BA1D28-E335-456F-A2AD-EB018E0837E0}" destId="{D1D96514-B69E-4D2D-80F4-14B4F0DAB12E}" srcOrd="0" destOrd="0" parTransId="{29A25935-D4F9-4F95-BB6F-E50C18A96E62}" sibTransId="{6BA5E9CE-B407-4B7D-A6AD-9EC3607E176D}"/>
    <dgm:cxn modelId="{A345CAC6-A49A-4CBB-9CA7-B0F6CE62F5B5}" type="presOf" srcId="{1184B117-7DB6-40A5-AD55-B68ACF36A6D0}" destId="{4D8C6735-46B5-4164-9DD8-06EFEA8AE22E}" srcOrd="0" destOrd="0" presId="urn:microsoft.com/office/officeart/2005/8/layout/radial6"/>
    <dgm:cxn modelId="{11A6EFC7-A2D2-46BA-9703-5FBD2D5BE2DF}" srcId="{D2BA1D28-E335-456F-A2AD-EB018E0837E0}" destId="{0E0A148C-310A-4DD9-B2C9-B60C9C8B6C47}" srcOrd="3" destOrd="0" parTransId="{F026A590-BDE5-4FA5-B055-EE189D0DFED3}" sibTransId="{74B3FEE0-D251-45F0-A7BD-5C036E2234FA}"/>
    <dgm:cxn modelId="{7DB525CD-418F-4FB5-88B8-1B58AF73903A}" type="presOf" srcId="{0E0A148C-310A-4DD9-B2C9-B60C9C8B6C47}" destId="{619F02C1-3764-4576-8D7B-AFCAA229677D}" srcOrd="0" destOrd="0" presId="urn:microsoft.com/office/officeart/2005/8/layout/radial6"/>
    <dgm:cxn modelId="{742DFB92-0D55-40AE-B9E7-45138A571399}" type="presParOf" srcId="{4DC0CD4C-589D-4A1F-AD7E-0D32371D9B11}" destId="{1792EACF-8E87-4493-AE08-A088C8C35C68}" srcOrd="0" destOrd="0" presId="urn:microsoft.com/office/officeart/2005/8/layout/radial6"/>
    <dgm:cxn modelId="{F0B7F3C6-6202-4218-96B5-0BA217F391CD}" type="presParOf" srcId="{4DC0CD4C-589D-4A1F-AD7E-0D32371D9B11}" destId="{0729FDA1-57F3-4E90-939D-17E34F4EE0EF}" srcOrd="1" destOrd="0" presId="urn:microsoft.com/office/officeart/2005/8/layout/radial6"/>
    <dgm:cxn modelId="{4685AC3B-F48F-428D-A39F-84898C10F3D2}" type="presParOf" srcId="{4DC0CD4C-589D-4A1F-AD7E-0D32371D9B11}" destId="{201190A5-653A-4B9F-B439-72B5B5D54159}" srcOrd="2" destOrd="0" presId="urn:microsoft.com/office/officeart/2005/8/layout/radial6"/>
    <dgm:cxn modelId="{9FA090C0-7A5E-4445-BAC0-F6E72192DBF4}" type="presParOf" srcId="{4DC0CD4C-589D-4A1F-AD7E-0D32371D9B11}" destId="{0515C3AF-2483-407D-8626-EADD3600954D}" srcOrd="3" destOrd="0" presId="urn:microsoft.com/office/officeart/2005/8/layout/radial6"/>
    <dgm:cxn modelId="{5058B242-F275-48D8-8819-DD099AF5B85C}" type="presParOf" srcId="{4DC0CD4C-589D-4A1F-AD7E-0D32371D9B11}" destId="{7B9FDE1D-541D-4871-B5DB-D33DB801A91E}" srcOrd="4" destOrd="0" presId="urn:microsoft.com/office/officeart/2005/8/layout/radial6"/>
    <dgm:cxn modelId="{1581F262-4205-4865-B511-417D98CC9D8F}" type="presParOf" srcId="{4DC0CD4C-589D-4A1F-AD7E-0D32371D9B11}" destId="{B99E4C48-AEFF-41F3-922F-AFA06CEDA1EC}" srcOrd="5" destOrd="0" presId="urn:microsoft.com/office/officeart/2005/8/layout/radial6"/>
    <dgm:cxn modelId="{A1EF71A9-09D7-4EDA-9C40-9001489277CA}" type="presParOf" srcId="{4DC0CD4C-589D-4A1F-AD7E-0D32371D9B11}" destId="{4D8C6735-46B5-4164-9DD8-06EFEA8AE22E}" srcOrd="6" destOrd="0" presId="urn:microsoft.com/office/officeart/2005/8/layout/radial6"/>
    <dgm:cxn modelId="{B1914FEA-C7BE-4014-8C0F-F6DCC49657AA}" type="presParOf" srcId="{4DC0CD4C-589D-4A1F-AD7E-0D32371D9B11}" destId="{3BD1E609-483F-4423-A7A3-1EB9D29476C9}" srcOrd="7" destOrd="0" presId="urn:microsoft.com/office/officeart/2005/8/layout/radial6"/>
    <dgm:cxn modelId="{F1323039-ECD6-48F1-A5CF-66C915E601BF}" type="presParOf" srcId="{4DC0CD4C-589D-4A1F-AD7E-0D32371D9B11}" destId="{47A1137F-F1BC-4879-805A-85D3A237C57D}" srcOrd="8" destOrd="0" presId="urn:microsoft.com/office/officeart/2005/8/layout/radial6"/>
    <dgm:cxn modelId="{53EE7A33-F5DA-4218-84DD-2B28FC1F93D6}" type="presParOf" srcId="{4DC0CD4C-589D-4A1F-AD7E-0D32371D9B11}" destId="{5DB9FE21-A9F7-4387-B3B4-91AC54893C1D}" srcOrd="9" destOrd="0" presId="urn:microsoft.com/office/officeart/2005/8/layout/radial6"/>
    <dgm:cxn modelId="{C62DD55B-5DF6-402B-8A4D-6468A6912CAA}" type="presParOf" srcId="{4DC0CD4C-589D-4A1F-AD7E-0D32371D9B11}" destId="{619F02C1-3764-4576-8D7B-AFCAA229677D}" srcOrd="10" destOrd="0" presId="urn:microsoft.com/office/officeart/2005/8/layout/radial6"/>
    <dgm:cxn modelId="{86BC7F56-3335-4F9D-ADEB-F0FC24AF8378}" type="presParOf" srcId="{4DC0CD4C-589D-4A1F-AD7E-0D32371D9B11}" destId="{C2ECE89C-2859-43FF-9B6A-F12B7DF3DAFE}" srcOrd="11" destOrd="0" presId="urn:microsoft.com/office/officeart/2005/8/layout/radial6"/>
    <dgm:cxn modelId="{33303D08-D04E-4E9C-8E31-75B07B7793AB}" type="presParOf" srcId="{4DC0CD4C-589D-4A1F-AD7E-0D32371D9B11}" destId="{C01A8B9F-DD54-4846-B41E-87434DEEDCB7}"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C24C1FF-8917-4C8C-8627-B7C3755FD5AB}"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es-ES"/>
        </a:p>
      </dgm:t>
    </dgm:pt>
    <dgm:pt modelId="{01032932-7E2A-482F-AE01-FE4C1A78DE5E}">
      <dgm:prSet custT="1"/>
      <dgm:spPr/>
      <dgm:t>
        <a:bodyPr/>
        <a:lstStyle/>
        <a:p>
          <a:pPr algn="just"/>
          <a:r>
            <a:rPr lang="es-EC" sz="2000" b="0" dirty="0">
              <a:latin typeface="Bodoni MT" panose="02070603080606020203" pitchFamily="18" charset="0"/>
            </a:rPr>
            <a:t>La Universidad de las Fuerzas Armadas- ESPE, diseñe una carrera o programa relacionado con la Gestión de Riesgos para el tercer nivel de formación académica, bajo la modalidad presencial y, establecer la posibilidad de estudios a distancia, considerando que en la provincia del Azuay no existe esta oferta académica y, ante la potencial demanda existente por parte de los estudiantes de tercer año de bachillerato; debiendo considerar además el establecimiento de un programa en el cuarto nivel, siguiendo la tendencia de los títulos registrados en el SNIESE-SENESCYT, así como la demanda empresarial.</a:t>
          </a:r>
          <a:endParaRPr lang="es-ES" sz="2000" b="0" dirty="0">
            <a:latin typeface="Bodoni MT" panose="02070603080606020203" pitchFamily="18" charset="0"/>
          </a:endParaRPr>
        </a:p>
      </dgm:t>
    </dgm:pt>
    <dgm:pt modelId="{1F921DC8-9B65-4A2C-9E27-A2A7A92AB60C}" type="parTrans" cxnId="{214D4CFF-5EB8-4558-B583-AE29F1BA1DAB}">
      <dgm:prSet/>
      <dgm:spPr/>
      <dgm:t>
        <a:bodyPr/>
        <a:lstStyle/>
        <a:p>
          <a:endParaRPr lang="es-ES" sz="2000" b="0">
            <a:latin typeface="Bodoni MT" panose="02070603080606020203" pitchFamily="18" charset="0"/>
          </a:endParaRPr>
        </a:p>
      </dgm:t>
    </dgm:pt>
    <dgm:pt modelId="{1D22C457-9D83-4011-BCC1-9AC6E2C4507E}" type="sibTrans" cxnId="{214D4CFF-5EB8-4558-B583-AE29F1BA1DAB}">
      <dgm:prSet/>
      <dgm:spPr/>
      <dgm:t>
        <a:bodyPr/>
        <a:lstStyle/>
        <a:p>
          <a:endParaRPr lang="es-ES" sz="2000" b="0">
            <a:latin typeface="Bodoni MT" panose="02070603080606020203" pitchFamily="18" charset="0"/>
          </a:endParaRPr>
        </a:p>
      </dgm:t>
    </dgm:pt>
    <dgm:pt modelId="{5137CBEF-7388-49CA-A8BB-99C702585A0C}">
      <dgm:prSet custT="1"/>
      <dgm:spPr/>
      <dgm:t>
        <a:bodyPr/>
        <a:lstStyle/>
        <a:p>
          <a:pPr algn="just"/>
          <a:r>
            <a:rPr lang="es-EC" sz="2000" b="0" dirty="0">
              <a:latin typeface="Bodoni MT" panose="02070603080606020203" pitchFamily="18" charset="0"/>
            </a:rPr>
            <a:t>Considerar dentro del diseño de carrera, las políticas de género, de equidad, de interculturalidad, diálogo de saberes, con el fin de alcanzar a mayor cantidad de población así como contar con una capacitación acorde a la realidad del país, que permita tener una sociedad del conocimiento con una adecuada interacción entre la academia y las necesidades del país y la sociedad.</a:t>
          </a:r>
          <a:endParaRPr lang="es-ES" sz="2000" b="0" dirty="0">
            <a:latin typeface="Bodoni MT" panose="02070603080606020203" pitchFamily="18" charset="0"/>
          </a:endParaRPr>
        </a:p>
      </dgm:t>
    </dgm:pt>
    <dgm:pt modelId="{0C322EFB-B1AE-4F2A-BEE0-4CF794CD054D}" type="parTrans" cxnId="{76615F72-AD1A-4329-8AB7-A5BD5A35CF94}">
      <dgm:prSet/>
      <dgm:spPr/>
      <dgm:t>
        <a:bodyPr/>
        <a:lstStyle/>
        <a:p>
          <a:endParaRPr lang="es-ES" sz="2000" b="0">
            <a:latin typeface="Bodoni MT" panose="02070603080606020203" pitchFamily="18" charset="0"/>
          </a:endParaRPr>
        </a:p>
      </dgm:t>
    </dgm:pt>
    <dgm:pt modelId="{9579BFE2-72AE-4FAD-9617-D2630482FAE5}" type="sibTrans" cxnId="{76615F72-AD1A-4329-8AB7-A5BD5A35CF94}">
      <dgm:prSet/>
      <dgm:spPr/>
      <dgm:t>
        <a:bodyPr/>
        <a:lstStyle/>
        <a:p>
          <a:endParaRPr lang="es-ES" sz="2000" b="0">
            <a:latin typeface="Bodoni MT" panose="02070603080606020203" pitchFamily="18" charset="0"/>
          </a:endParaRPr>
        </a:p>
      </dgm:t>
    </dgm:pt>
    <dgm:pt modelId="{7762A792-A6DA-45B6-BEB4-B4173D1FA341}" type="pres">
      <dgm:prSet presAssocID="{FC24C1FF-8917-4C8C-8627-B7C3755FD5AB}" presName="linear" presStyleCnt="0">
        <dgm:presLayoutVars>
          <dgm:animLvl val="lvl"/>
          <dgm:resizeHandles val="exact"/>
        </dgm:presLayoutVars>
      </dgm:prSet>
      <dgm:spPr/>
    </dgm:pt>
    <dgm:pt modelId="{BD03B43E-5B16-4E36-B9CA-F2BACA0047EC}" type="pres">
      <dgm:prSet presAssocID="{01032932-7E2A-482F-AE01-FE4C1A78DE5E}" presName="parentText" presStyleLbl="node1" presStyleIdx="0" presStyleCnt="2">
        <dgm:presLayoutVars>
          <dgm:chMax val="0"/>
          <dgm:bulletEnabled val="1"/>
        </dgm:presLayoutVars>
      </dgm:prSet>
      <dgm:spPr/>
    </dgm:pt>
    <dgm:pt modelId="{6E2D3DE1-3F57-4CDA-B3D7-146786D63E6B}" type="pres">
      <dgm:prSet presAssocID="{1D22C457-9D83-4011-BCC1-9AC6E2C4507E}" presName="spacer" presStyleCnt="0"/>
      <dgm:spPr/>
    </dgm:pt>
    <dgm:pt modelId="{23315C7B-3413-4319-A73C-E3B1F7419B2B}" type="pres">
      <dgm:prSet presAssocID="{5137CBEF-7388-49CA-A8BB-99C702585A0C}" presName="parentText" presStyleLbl="node1" presStyleIdx="1" presStyleCnt="2">
        <dgm:presLayoutVars>
          <dgm:chMax val="0"/>
          <dgm:bulletEnabled val="1"/>
        </dgm:presLayoutVars>
      </dgm:prSet>
      <dgm:spPr/>
    </dgm:pt>
  </dgm:ptLst>
  <dgm:cxnLst>
    <dgm:cxn modelId="{FEA7B962-CE61-466E-9C24-846D136D38FE}" type="presOf" srcId="{5137CBEF-7388-49CA-A8BB-99C702585A0C}" destId="{23315C7B-3413-4319-A73C-E3B1F7419B2B}" srcOrd="0" destOrd="0" presId="urn:microsoft.com/office/officeart/2005/8/layout/vList2"/>
    <dgm:cxn modelId="{47C2A34C-9C12-4926-A221-32BA022D6A50}" type="presOf" srcId="{01032932-7E2A-482F-AE01-FE4C1A78DE5E}" destId="{BD03B43E-5B16-4E36-B9CA-F2BACA0047EC}" srcOrd="0" destOrd="0" presId="urn:microsoft.com/office/officeart/2005/8/layout/vList2"/>
    <dgm:cxn modelId="{76615F72-AD1A-4329-8AB7-A5BD5A35CF94}" srcId="{FC24C1FF-8917-4C8C-8627-B7C3755FD5AB}" destId="{5137CBEF-7388-49CA-A8BB-99C702585A0C}" srcOrd="1" destOrd="0" parTransId="{0C322EFB-B1AE-4F2A-BEE0-4CF794CD054D}" sibTransId="{9579BFE2-72AE-4FAD-9617-D2630482FAE5}"/>
    <dgm:cxn modelId="{E533E197-749A-4FAF-84C5-E6D9E7258E9B}" type="presOf" srcId="{FC24C1FF-8917-4C8C-8627-B7C3755FD5AB}" destId="{7762A792-A6DA-45B6-BEB4-B4173D1FA341}" srcOrd="0" destOrd="0" presId="urn:microsoft.com/office/officeart/2005/8/layout/vList2"/>
    <dgm:cxn modelId="{214D4CFF-5EB8-4558-B583-AE29F1BA1DAB}" srcId="{FC24C1FF-8917-4C8C-8627-B7C3755FD5AB}" destId="{01032932-7E2A-482F-AE01-FE4C1A78DE5E}" srcOrd="0" destOrd="0" parTransId="{1F921DC8-9B65-4A2C-9E27-A2A7A92AB60C}" sibTransId="{1D22C457-9D83-4011-BCC1-9AC6E2C4507E}"/>
    <dgm:cxn modelId="{F09EF405-7E1B-4FCC-916A-9938729DA241}" type="presParOf" srcId="{7762A792-A6DA-45B6-BEB4-B4173D1FA341}" destId="{BD03B43E-5B16-4E36-B9CA-F2BACA0047EC}" srcOrd="0" destOrd="0" presId="urn:microsoft.com/office/officeart/2005/8/layout/vList2"/>
    <dgm:cxn modelId="{AD4F6014-3C5B-495E-AF83-4CE1BB649FF2}" type="presParOf" srcId="{7762A792-A6DA-45B6-BEB4-B4173D1FA341}" destId="{6E2D3DE1-3F57-4CDA-B3D7-146786D63E6B}" srcOrd="1" destOrd="0" presId="urn:microsoft.com/office/officeart/2005/8/layout/vList2"/>
    <dgm:cxn modelId="{A30B9403-3CA1-41A0-97DE-D3EECFC6451B}" type="presParOf" srcId="{7762A792-A6DA-45B6-BEB4-B4173D1FA341}" destId="{23315C7B-3413-4319-A73C-E3B1F7419B2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C24C1FF-8917-4C8C-8627-B7C3755FD5AB}"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s-ES"/>
        </a:p>
      </dgm:t>
    </dgm:pt>
    <dgm:pt modelId="{01032932-7E2A-482F-AE01-FE4C1A78DE5E}">
      <dgm:prSet custT="1"/>
      <dgm:spPr/>
      <dgm:t>
        <a:bodyPr/>
        <a:lstStyle/>
        <a:p>
          <a:pPr algn="just"/>
          <a:r>
            <a:rPr lang="es-EC" sz="2000" b="0" dirty="0">
              <a:latin typeface="Bodoni MT" panose="02070603080606020203" pitchFamily="18" charset="0"/>
            </a:rPr>
            <a:t>Los profesionales de la Gestión de Riesgos, a través de los conocimientos adquiridos puedan identificar, analizar y evaluar Riesgos, con la participación de la población para establecer medidas de prevención y mitigación, que puedan mejorar las capacidades de la población en respuesta a los Riesgos, reduciendo la vulnerabilidad y potenciando su resiliencia.</a:t>
          </a:r>
          <a:endParaRPr lang="es-ES" sz="2000" b="0" dirty="0">
            <a:latin typeface="Bodoni MT" panose="02070603080606020203" pitchFamily="18" charset="0"/>
          </a:endParaRPr>
        </a:p>
      </dgm:t>
    </dgm:pt>
    <dgm:pt modelId="{1F921DC8-9B65-4A2C-9E27-A2A7A92AB60C}" type="parTrans" cxnId="{214D4CFF-5EB8-4558-B583-AE29F1BA1DAB}">
      <dgm:prSet/>
      <dgm:spPr/>
      <dgm:t>
        <a:bodyPr/>
        <a:lstStyle/>
        <a:p>
          <a:endParaRPr lang="es-ES" sz="2000" b="0">
            <a:latin typeface="Bodoni MT" panose="02070603080606020203" pitchFamily="18" charset="0"/>
          </a:endParaRPr>
        </a:p>
      </dgm:t>
    </dgm:pt>
    <dgm:pt modelId="{1D22C457-9D83-4011-BCC1-9AC6E2C4507E}" type="sibTrans" cxnId="{214D4CFF-5EB8-4558-B583-AE29F1BA1DAB}">
      <dgm:prSet/>
      <dgm:spPr/>
      <dgm:t>
        <a:bodyPr/>
        <a:lstStyle/>
        <a:p>
          <a:endParaRPr lang="es-ES" sz="2000" b="0">
            <a:latin typeface="Bodoni MT" panose="02070603080606020203" pitchFamily="18" charset="0"/>
          </a:endParaRPr>
        </a:p>
      </dgm:t>
    </dgm:pt>
    <dgm:pt modelId="{5137CBEF-7388-49CA-A8BB-99C702585A0C}">
      <dgm:prSet custT="1"/>
      <dgm:spPr/>
      <dgm:t>
        <a:bodyPr/>
        <a:lstStyle/>
        <a:p>
          <a:pPr algn="just"/>
          <a:r>
            <a:rPr lang="es-EC" sz="2000" b="0" dirty="0">
              <a:latin typeface="Bodoni MT" panose="02070603080606020203" pitchFamily="18" charset="0"/>
            </a:rPr>
            <a:t>Generar sinergia con otras IES, así como el sector empresarial público y privado para establecer perfiles de profesionales adecuados, que les permitan contar con la estabilidad laboral al tener los conocimientos requeridos que permita reducir la vulnerabilidad de las personas, instituciones y la comunidad.</a:t>
          </a:r>
          <a:endParaRPr lang="es-ES" sz="2000" b="0" dirty="0">
            <a:latin typeface="Bodoni MT" panose="02070603080606020203" pitchFamily="18" charset="0"/>
          </a:endParaRPr>
        </a:p>
      </dgm:t>
    </dgm:pt>
    <dgm:pt modelId="{0C322EFB-B1AE-4F2A-BEE0-4CF794CD054D}" type="parTrans" cxnId="{76615F72-AD1A-4329-8AB7-A5BD5A35CF94}">
      <dgm:prSet/>
      <dgm:spPr/>
      <dgm:t>
        <a:bodyPr/>
        <a:lstStyle/>
        <a:p>
          <a:endParaRPr lang="es-ES" sz="2000" b="0">
            <a:latin typeface="Bodoni MT" panose="02070603080606020203" pitchFamily="18" charset="0"/>
          </a:endParaRPr>
        </a:p>
      </dgm:t>
    </dgm:pt>
    <dgm:pt modelId="{9579BFE2-72AE-4FAD-9617-D2630482FAE5}" type="sibTrans" cxnId="{76615F72-AD1A-4329-8AB7-A5BD5A35CF94}">
      <dgm:prSet/>
      <dgm:spPr/>
      <dgm:t>
        <a:bodyPr/>
        <a:lstStyle/>
        <a:p>
          <a:endParaRPr lang="es-ES" sz="2000" b="0">
            <a:latin typeface="Bodoni MT" panose="02070603080606020203" pitchFamily="18" charset="0"/>
          </a:endParaRPr>
        </a:p>
      </dgm:t>
    </dgm:pt>
    <dgm:pt modelId="{7762A792-A6DA-45B6-BEB4-B4173D1FA341}" type="pres">
      <dgm:prSet presAssocID="{FC24C1FF-8917-4C8C-8627-B7C3755FD5AB}" presName="linear" presStyleCnt="0">
        <dgm:presLayoutVars>
          <dgm:animLvl val="lvl"/>
          <dgm:resizeHandles val="exact"/>
        </dgm:presLayoutVars>
      </dgm:prSet>
      <dgm:spPr/>
    </dgm:pt>
    <dgm:pt modelId="{BD03B43E-5B16-4E36-B9CA-F2BACA0047EC}" type="pres">
      <dgm:prSet presAssocID="{01032932-7E2A-482F-AE01-FE4C1A78DE5E}" presName="parentText" presStyleLbl="node1" presStyleIdx="0" presStyleCnt="2">
        <dgm:presLayoutVars>
          <dgm:chMax val="0"/>
          <dgm:bulletEnabled val="1"/>
        </dgm:presLayoutVars>
      </dgm:prSet>
      <dgm:spPr/>
    </dgm:pt>
    <dgm:pt modelId="{6E2D3DE1-3F57-4CDA-B3D7-146786D63E6B}" type="pres">
      <dgm:prSet presAssocID="{1D22C457-9D83-4011-BCC1-9AC6E2C4507E}" presName="spacer" presStyleCnt="0"/>
      <dgm:spPr/>
    </dgm:pt>
    <dgm:pt modelId="{23315C7B-3413-4319-A73C-E3B1F7419B2B}" type="pres">
      <dgm:prSet presAssocID="{5137CBEF-7388-49CA-A8BB-99C702585A0C}" presName="parentText" presStyleLbl="node1" presStyleIdx="1" presStyleCnt="2">
        <dgm:presLayoutVars>
          <dgm:chMax val="0"/>
          <dgm:bulletEnabled val="1"/>
        </dgm:presLayoutVars>
      </dgm:prSet>
      <dgm:spPr/>
    </dgm:pt>
  </dgm:ptLst>
  <dgm:cxnLst>
    <dgm:cxn modelId="{FEA7B962-CE61-466E-9C24-846D136D38FE}" type="presOf" srcId="{5137CBEF-7388-49CA-A8BB-99C702585A0C}" destId="{23315C7B-3413-4319-A73C-E3B1F7419B2B}" srcOrd="0" destOrd="0" presId="urn:microsoft.com/office/officeart/2005/8/layout/vList2"/>
    <dgm:cxn modelId="{47C2A34C-9C12-4926-A221-32BA022D6A50}" type="presOf" srcId="{01032932-7E2A-482F-AE01-FE4C1A78DE5E}" destId="{BD03B43E-5B16-4E36-B9CA-F2BACA0047EC}" srcOrd="0" destOrd="0" presId="urn:microsoft.com/office/officeart/2005/8/layout/vList2"/>
    <dgm:cxn modelId="{76615F72-AD1A-4329-8AB7-A5BD5A35CF94}" srcId="{FC24C1FF-8917-4C8C-8627-B7C3755FD5AB}" destId="{5137CBEF-7388-49CA-A8BB-99C702585A0C}" srcOrd="1" destOrd="0" parTransId="{0C322EFB-B1AE-4F2A-BEE0-4CF794CD054D}" sibTransId="{9579BFE2-72AE-4FAD-9617-D2630482FAE5}"/>
    <dgm:cxn modelId="{E533E197-749A-4FAF-84C5-E6D9E7258E9B}" type="presOf" srcId="{FC24C1FF-8917-4C8C-8627-B7C3755FD5AB}" destId="{7762A792-A6DA-45B6-BEB4-B4173D1FA341}" srcOrd="0" destOrd="0" presId="urn:microsoft.com/office/officeart/2005/8/layout/vList2"/>
    <dgm:cxn modelId="{214D4CFF-5EB8-4558-B583-AE29F1BA1DAB}" srcId="{FC24C1FF-8917-4C8C-8627-B7C3755FD5AB}" destId="{01032932-7E2A-482F-AE01-FE4C1A78DE5E}" srcOrd="0" destOrd="0" parTransId="{1F921DC8-9B65-4A2C-9E27-A2A7A92AB60C}" sibTransId="{1D22C457-9D83-4011-BCC1-9AC6E2C4507E}"/>
    <dgm:cxn modelId="{F09EF405-7E1B-4FCC-916A-9938729DA241}" type="presParOf" srcId="{7762A792-A6DA-45B6-BEB4-B4173D1FA341}" destId="{BD03B43E-5B16-4E36-B9CA-F2BACA0047EC}" srcOrd="0" destOrd="0" presId="urn:microsoft.com/office/officeart/2005/8/layout/vList2"/>
    <dgm:cxn modelId="{AD4F6014-3C5B-495E-AF83-4CE1BB649FF2}" type="presParOf" srcId="{7762A792-A6DA-45B6-BEB4-B4173D1FA341}" destId="{6E2D3DE1-3F57-4CDA-B3D7-146786D63E6B}" srcOrd="1" destOrd="0" presId="urn:microsoft.com/office/officeart/2005/8/layout/vList2"/>
    <dgm:cxn modelId="{A30B9403-3CA1-41A0-97DE-D3EECFC6451B}" type="presParOf" srcId="{7762A792-A6DA-45B6-BEB4-B4173D1FA341}" destId="{23315C7B-3413-4319-A73C-E3B1F7419B2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4E2DB1-D13C-4C6A-B379-8F2F0375381B}" type="doc">
      <dgm:prSet loTypeId="urn:microsoft.com/office/officeart/2005/8/layout/pyramid2" loCatId="pyramid" qsTypeId="urn:microsoft.com/office/officeart/2005/8/quickstyle/simple3" qsCatId="simple" csTypeId="urn:microsoft.com/office/officeart/2005/8/colors/accent5_4" csCatId="accent5" phldr="1"/>
      <dgm:spPr/>
    </dgm:pt>
    <dgm:pt modelId="{C192F0FF-0500-45BC-B823-E6ED91F35CB2}">
      <dgm:prSet phldrT="[Texto]"/>
      <dgm:spPr/>
      <dgm:t>
        <a:bodyPr/>
        <a:lstStyle/>
        <a:p>
          <a:r>
            <a:rPr lang="es-ES" dirty="0"/>
            <a:t>SENDAI</a:t>
          </a:r>
        </a:p>
      </dgm:t>
    </dgm:pt>
    <dgm:pt modelId="{0BA6C51D-B368-44E6-B70A-3982D26FF09E}" type="parTrans" cxnId="{10F85678-6614-4118-8703-9CA8A94740CA}">
      <dgm:prSet/>
      <dgm:spPr/>
      <dgm:t>
        <a:bodyPr/>
        <a:lstStyle/>
        <a:p>
          <a:endParaRPr lang="es-ES"/>
        </a:p>
      </dgm:t>
    </dgm:pt>
    <dgm:pt modelId="{D9E0EB46-9097-4BE0-BBF6-849A173D7BF2}" type="sibTrans" cxnId="{10F85678-6614-4118-8703-9CA8A94740CA}">
      <dgm:prSet/>
      <dgm:spPr/>
      <dgm:t>
        <a:bodyPr/>
        <a:lstStyle/>
        <a:p>
          <a:endParaRPr lang="es-ES"/>
        </a:p>
      </dgm:t>
    </dgm:pt>
    <dgm:pt modelId="{67FCC954-83A0-40EF-AE9A-4082E84C65C9}">
      <dgm:prSet phldrT="[Texto]"/>
      <dgm:spPr/>
      <dgm:t>
        <a:bodyPr/>
        <a:lstStyle/>
        <a:p>
          <a:r>
            <a:rPr lang="es-ES" dirty="0"/>
            <a:t>EAGRD</a:t>
          </a:r>
        </a:p>
      </dgm:t>
    </dgm:pt>
    <dgm:pt modelId="{E0736E55-AF45-4DF8-9E80-BB08A2372C30}" type="parTrans" cxnId="{0F91A74A-C2A3-4FE4-B502-03853BC5E3F4}">
      <dgm:prSet/>
      <dgm:spPr/>
      <dgm:t>
        <a:bodyPr/>
        <a:lstStyle/>
        <a:p>
          <a:endParaRPr lang="es-ES"/>
        </a:p>
      </dgm:t>
    </dgm:pt>
    <dgm:pt modelId="{626F6569-2D76-4F0C-B72C-C497A1B59D14}" type="sibTrans" cxnId="{0F91A74A-C2A3-4FE4-B502-03853BC5E3F4}">
      <dgm:prSet/>
      <dgm:spPr/>
      <dgm:t>
        <a:bodyPr/>
        <a:lstStyle/>
        <a:p>
          <a:endParaRPr lang="es-ES"/>
        </a:p>
      </dgm:t>
    </dgm:pt>
    <dgm:pt modelId="{108815F4-4314-4AA9-85B1-E9D95681988E}">
      <dgm:prSet phldrT="[Texto]"/>
      <dgm:spPr/>
      <dgm:t>
        <a:bodyPr/>
        <a:lstStyle/>
        <a:p>
          <a:r>
            <a:rPr lang="es-ES" dirty="0"/>
            <a:t>UNASUR- GTANRD</a:t>
          </a:r>
        </a:p>
      </dgm:t>
    </dgm:pt>
    <dgm:pt modelId="{FBB1476E-C55D-48A6-8FC6-78167732E236}" type="parTrans" cxnId="{981091A4-7E68-4E64-AB95-63D20585F31E}">
      <dgm:prSet/>
      <dgm:spPr/>
      <dgm:t>
        <a:bodyPr/>
        <a:lstStyle/>
        <a:p>
          <a:endParaRPr lang="es-ES"/>
        </a:p>
      </dgm:t>
    </dgm:pt>
    <dgm:pt modelId="{7ED7050F-FD47-4296-BCA6-634010C307C9}" type="sibTrans" cxnId="{981091A4-7E68-4E64-AB95-63D20585F31E}">
      <dgm:prSet/>
      <dgm:spPr/>
      <dgm:t>
        <a:bodyPr/>
        <a:lstStyle/>
        <a:p>
          <a:endParaRPr lang="es-ES"/>
        </a:p>
      </dgm:t>
    </dgm:pt>
    <dgm:pt modelId="{CB1A3E3D-F452-4620-9405-E2E3D2E09C8C}">
      <dgm:prSet phldrT="[Texto]"/>
      <dgm:spPr/>
      <dgm:t>
        <a:bodyPr/>
        <a:lstStyle/>
        <a:p>
          <a:r>
            <a:rPr lang="es-ES" dirty="0"/>
            <a:t>SGR</a:t>
          </a:r>
        </a:p>
      </dgm:t>
    </dgm:pt>
    <dgm:pt modelId="{994C4FF3-D9D8-43CA-A345-E03CAFF6031E}" type="parTrans" cxnId="{BD754AA2-B404-4E14-AB51-F6D820FF0991}">
      <dgm:prSet/>
      <dgm:spPr/>
      <dgm:t>
        <a:bodyPr/>
        <a:lstStyle/>
        <a:p>
          <a:endParaRPr lang="es-ES"/>
        </a:p>
      </dgm:t>
    </dgm:pt>
    <dgm:pt modelId="{33A19D82-50E3-4B8D-8B47-642D823877C2}" type="sibTrans" cxnId="{BD754AA2-B404-4E14-AB51-F6D820FF0991}">
      <dgm:prSet/>
      <dgm:spPr/>
      <dgm:t>
        <a:bodyPr/>
        <a:lstStyle/>
        <a:p>
          <a:endParaRPr lang="es-ES"/>
        </a:p>
      </dgm:t>
    </dgm:pt>
    <dgm:pt modelId="{300D355F-04B4-4DF0-B4EE-6A4FD86E1EBD}">
      <dgm:prSet phldrT="[Texto]"/>
      <dgm:spPr/>
      <dgm:t>
        <a:bodyPr/>
        <a:lstStyle/>
        <a:p>
          <a:r>
            <a:rPr lang="es-ES" dirty="0"/>
            <a:t>ARR- Azuay</a:t>
          </a:r>
        </a:p>
      </dgm:t>
    </dgm:pt>
    <dgm:pt modelId="{3EB3F3FB-8CE2-47CA-8DD4-2F52CBAF372D}" type="parTrans" cxnId="{B121335D-A0FA-44F2-9DC3-7C8828B5E064}">
      <dgm:prSet/>
      <dgm:spPr/>
      <dgm:t>
        <a:bodyPr/>
        <a:lstStyle/>
        <a:p>
          <a:endParaRPr lang="es-ES"/>
        </a:p>
      </dgm:t>
    </dgm:pt>
    <dgm:pt modelId="{31A5C783-7E2E-477C-BC9A-11EF8CAB4926}" type="sibTrans" cxnId="{B121335D-A0FA-44F2-9DC3-7C8828B5E064}">
      <dgm:prSet/>
      <dgm:spPr/>
      <dgm:t>
        <a:bodyPr/>
        <a:lstStyle/>
        <a:p>
          <a:endParaRPr lang="es-ES"/>
        </a:p>
      </dgm:t>
    </dgm:pt>
    <dgm:pt modelId="{8B79AE0D-04EA-4A1E-9499-047F75EB2D0D}" type="pres">
      <dgm:prSet presAssocID="{B24E2DB1-D13C-4C6A-B379-8F2F0375381B}" presName="compositeShape" presStyleCnt="0">
        <dgm:presLayoutVars>
          <dgm:dir/>
          <dgm:resizeHandles/>
        </dgm:presLayoutVars>
      </dgm:prSet>
      <dgm:spPr/>
    </dgm:pt>
    <dgm:pt modelId="{379EEC87-32BF-4FA9-A112-B3040DF68826}" type="pres">
      <dgm:prSet presAssocID="{B24E2DB1-D13C-4C6A-B379-8F2F0375381B}" presName="pyramid" presStyleLbl="node1" presStyleIdx="0" presStyleCnt="1"/>
      <dgm:spPr/>
    </dgm:pt>
    <dgm:pt modelId="{E39C6826-01A0-4F0A-B684-19BA92AD0F38}" type="pres">
      <dgm:prSet presAssocID="{B24E2DB1-D13C-4C6A-B379-8F2F0375381B}" presName="theList" presStyleCnt="0"/>
      <dgm:spPr/>
    </dgm:pt>
    <dgm:pt modelId="{E899349B-94CE-447A-813F-8363041EA74B}" type="pres">
      <dgm:prSet presAssocID="{C192F0FF-0500-45BC-B823-E6ED91F35CB2}" presName="aNode" presStyleLbl="fgAcc1" presStyleIdx="0" presStyleCnt="5">
        <dgm:presLayoutVars>
          <dgm:bulletEnabled val="1"/>
        </dgm:presLayoutVars>
      </dgm:prSet>
      <dgm:spPr/>
    </dgm:pt>
    <dgm:pt modelId="{74AFF403-422F-44BC-9FF6-63539A76BAEA}" type="pres">
      <dgm:prSet presAssocID="{C192F0FF-0500-45BC-B823-E6ED91F35CB2}" presName="aSpace" presStyleCnt="0"/>
      <dgm:spPr/>
    </dgm:pt>
    <dgm:pt modelId="{0998718F-5F8D-47F6-845B-58C854FA7E36}" type="pres">
      <dgm:prSet presAssocID="{67FCC954-83A0-40EF-AE9A-4082E84C65C9}" presName="aNode" presStyleLbl="fgAcc1" presStyleIdx="1" presStyleCnt="5">
        <dgm:presLayoutVars>
          <dgm:bulletEnabled val="1"/>
        </dgm:presLayoutVars>
      </dgm:prSet>
      <dgm:spPr/>
    </dgm:pt>
    <dgm:pt modelId="{ADDE7542-7063-47DA-B2A8-5B3D4D29482F}" type="pres">
      <dgm:prSet presAssocID="{67FCC954-83A0-40EF-AE9A-4082E84C65C9}" presName="aSpace" presStyleCnt="0"/>
      <dgm:spPr/>
    </dgm:pt>
    <dgm:pt modelId="{D6A8A125-E7D0-473F-A516-12021A1A506B}" type="pres">
      <dgm:prSet presAssocID="{108815F4-4314-4AA9-85B1-E9D95681988E}" presName="aNode" presStyleLbl="fgAcc1" presStyleIdx="2" presStyleCnt="5">
        <dgm:presLayoutVars>
          <dgm:bulletEnabled val="1"/>
        </dgm:presLayoutVars>
      </dgm:prSet>
      <dgm:spPr/>
    </dgm:pt>
    <dgm:pt modelId="{4B6A996D-7B6D-4B38-B012-147E0F01346A}" type="pres">
      <dgm:prSet presAssocID="{108815F4-4314-4AA9-85B1-E9D95681988E}" presName="aSpace" presStyleCnt="0"/>
      <dgm:spPr/>
    </dgm:pt>
    <dgm:pt modelId="{48F3D734-956C-4B3C-AC6D-58FBA9696CD8}" type="pres">
      <dgm:prSet presAssocID="{CB1A3E3D-F452-4620-9405-E2E3D2E09C8C}" presName="aNode" presStyleLbl="fgAcc1" presStyleIdx="3" presStyleCnt="5" custLinFactNeighborX="-1541" custLinFactNeighborY="-22123">
        <dgm:presLayoutVars>
          <dgm:bulletEnabled val="1"/>
        </dgm:presLayoutVars>
      </dgm:prSet>
      <dgm:spPr/>
    </dgm:pt>
    <dgm:pt modelId="{D8C40521-B561-48A8-A798-2576EED08BE0}" type="pres">
      <dgm:prSet presAssocID="{CB1A3E3D-F452-4620-9405-E2E3D2E09C8C}" presName="aSpace" presStyleCnt="0"/>
      <dgm:spPr/>
    </dgm:pt>
    <dgm:pt modelId="{57ABF939-1B2C-4BB3-982A-A84D42DD511D}" type="pres">
      <dgm:prSet presAssocID="{300D355F-04B4-4DF0-B4EE-6A4FD86E1EBD}" presName="aNode" presStyleLbl="fgAcc1" presStyleIdx="4" presStyleCnt="5">
        <dgm:presLayoutVars>
          <dgm:bulletEnabled val="1"/>
        </dgm:presLayoutVars>
      </dgm:prSet>
      <dgm:spPr/>
    </dgm:pt>
    <dgm:pt modelId="{C8895C10-B7AF-4583-8CE6-C4EFE63C7EDC}" type="pres">
      <dgm:prSet presAssocID="{300D355F-04B4-4DF0-B4EE-6A4FD86E1EBD}" presName="aSpace" presStyleCnt="0"/>
      <dgm:spPr/>
    </dgm:pt>
  </dgm:ptLst>
  <dgm:cxnLst>
    <dgm:cxn modelId="{44C02F18-BB91-4043-B43A-D1C6485FD19B}" type="presOf" srcId="{108815F4-4314-4AA9-85B1-E9D95681988E}" destId="{D6A8A125-E7D0-473F-A516-12021A1A506B}" srcOrd="0" destOrd="0" presId="urn:microsoft.com/office/officeart/2005/8/layout/pyramid2"/>
    <dgm:cxn modelId="{257A583A-DA1A-40BE-9778-7AC37DEB86F3}" type="presOf" srcId="{B24E2DB1-D13C-4C6A-B379-8F2F0375381B}" destId="{8B79AE0D-04EA-4A1E-9499-047F75EB2D0D}" srcOrd="0" destOrd="0" presId="urn:microsoft.com/office/officeart/2005/8/layout/pyramid2"/>
    <dgm:cxn modelId="{B121335D-A0FA-44F2-9DC3-7C8828B5E064}" srcId="{B24E2DB1-D13C-4C6A-B379-8F2F0375381B}" destId="{300D355F-04B4-4DF0-B4EE-6A4FD86E1EBD}" srcOrd="4" destOrd="0" parTransId="{3EB3F3FB-8CE2-47CA-8DD4-2F52CBAF372D}" sibTransId="{31A5C783-7E2E-477C-BC9A-11EF8CAB4926}"/>
    <dgm:cxn modelId="{2ACD7B43-4EA6-4853-8EE4-D7AF6F00F020}" type="presOf" srcId="{300D355F-04B4-4DF0-B4EE-6A4FD86E1EBD}" destId="{57ABF939-1B2C-4BB3-982A-A84D42DD511D}" srcOrd="0" destOrd="0" presId="urn:microsoft.com/office/officeart/2005/8/layout/pyramid2"/>
    <dgm:cxn modelId="{0F91A74A-C2A3-4FE4-B502-03853BC5E3F4}" srcId="{B24E2DB1-D13C-4C6A-B379-8F2F0375381B}" destId="{67FCC954-83A0-40EF-AE9A-4082E84C65C9}" srcOrd="1" destOrd="0" parTransId="{E0736E55-AF45-4DF8-9E80-BB08A2372C30}" sibTransId="{626F6569-2D76-4F0C-B72C-C497A1B59D14}"/>
    <dgm:cxn modelId="{2E8C2455-4976-4F31-83C0-8604B469FA26}" type="presOf" srcId="{CB1A3E3D-F452-4620-9405-E2E3D2E09C8C}" destId="{48F3D734-956C-4B3C-AC6D-58FBA9696CD8}" srcOrd="0" destOrd="0" presId="urn:microsoft.com/office/officeart/2005/8/layout/pyramid2"/>
    <dgm:cxn modelId="{10F85678-6614-4118-8703-9CA8A94740CA}" srcId="{B24E2DB1-D13C-4C6A-B379-8F2F0375381B}" destId="{C192F0FF-0500-45BC-B823-E6ED91F35CB2}" srcOrd="0" destOrd="0" parTransId="{0BA6C51D-B368-44E6-B70A-3982D26FF09E}" sibTransId="{D9E0EB46-9097-4BE0-BBF6-849A173D7BF2}"/>
    <dgm:cxn modelId="{C3919259-38F3-4AA1-B724-EF00192627F2}" type="presOf" srcId="{67FCC954-83A0-40EF-AE9A-4082E84C65C9}" destId="{0998718F-5F8D-47F6-845B-58C854FA7E36}" srcOrd="0" destOrd="0" presId="urn:microsoft.com/office/officeart/2005/8/layout/pyramid2"/>
    <dgm:cxn modelId="{BD754AA2-B404-4E14-AB51-F6D820FF0991}" srcId="{B24E2DB1-D13C-4C6A-B379-8F2F0375381B}" destId="{CB1A3E3D-F452-4620-9405-E2E3D2E09C8C}" srcOrd="3" destOrd="0" parTransId="{994C4FF3-D9D8-43CA-A345-E03CAFF6031E}" sibTransId="{33A19D82-50E3-4B8D-8B47-642D823877C2}"/>
    <dgm:cxn modelId="{981091A4-7E68-4E64-AB95-63D20585F31E}" srcId="{B24E2DB1-D13C-4C6A-B379-8F2F0375381B}" destId="{108815F4-4314-4AA9-85B1-E9D95681988E}" srcOrd="2" destOrd="0" parTransId="{FBB1476E-C55D-48A6-8FC6-78167732E236}" sibTransId="{7ED7050F-FD47-4296-BCA6-634010C307C9}"/>
    <dgm:cxn modelId="{500729B0-3F03-408E-9D23-DF4E19D16B7F}" type="presOf" srcId="{C192F0FF-0500-45BC-B823-E6ED91F35CB2}" destId="{E899349B-94CE-447A-813F-8363041EA74B}" srcOrd="0" destOrd="0" presId="urn:microsoft.com/office/officeart/2005/8/layout/pyramid2"/>
    <dgm:cxn modelId="{CC77BFB8-4D32-402F-BAE5-3D42FD4E9B1E}" type="presParOf" srcId="{8B79AE0D-04EA-4A1E-9499-047F75EB2D0D}" destId="{379EEC87-32BF-4FA9-A112-B3040DF68826}" srcOrd="0" destOrd="0" presId="urn:microsoft.com/office/officeart/2005/8/layout/pyramid2"/>
    <dgm:cxn modelId="{56CB6CB0-9E16-4C90-8F02-71FABC2202A7}" type="presParOf" srcId="{8B79AE0D-04EA-4A1E-9499-047F75EB2D0D}" destId="{E39C6826-01A0-4F0A-B684-19BA92AD0F38}" srcOrd="1" destOrd="0" presId="urn:microsoft.com/office/officeart/2005/8/layout/pyramid2"/>
    <dgm:cxn modelId="{032F0CD7-05C0-4777-8560-B7E83A540ABC}" type="presParOf" srcId="{E39C6826-01A0-4F0A-B684-19BA92AD0F38}" destId="{E899349B-94CE-447A-813F-8363041EA74B}" srcOrd="0" destOrd="0" presId="urn:microsoft.com/office/officeart/2005/8/layout/pyramid2"/>
    <dgm:cxn modelId="{716DA860-FBF8-4238-ABD7-F03A907B268B}" type="presParOf" srcId="{E39C6826-01A0-4F0A-B684-19BA92AD0F38}" destId="{74AFF403-422F-44BC-9FF6-63539A76BAEA}" srcOrd="1" destOrd="0" presId="urn:microsoft.com/office/officeart/2005/8/layout/pyramid2"/>
    <dgm:cxn modelId="{8E557A35-620B-4946-80B6-518874B45C9D}" type="presParOf" srcId="{E39C6826-01A0-4F0A-B684-19BA92AD0F38}" destId="{0998718F-5F8D-47F6-845B-58C854FA7E36}" srcOrd="2" destOrd="0" presId="urn:microsoft.com/office/officeart/2005/8/layout/pyramid2"/>
    <dgm:cxn modelId="{C7003D9D-334F-4046-98C0-107DEA8E4653}" type="presParOf" srcId="{E39C6826-01A0-4F0A-B684-19BA92AD0F38}" destId="{ADDE7542-7063-47DA-B2A8-5B3D4D29482F}" srcOrd="3" destOrd="0" presId="urn:microsoft.com/office/officeart/2005/8/layout/pyramid2"/>
    <dgm:cxn modelId="{C28148AE-BF87-45C7-AA45-B20C913F3E80}" type="presParOf" srcId="{E39C6826-01A0-4F0A-B684-19BA92AD0F38}" destId="{D6A8A125-E7D0-473F-A516-12021A1A506B}" srcOrd="4" destOrd="0" presId="urn:microsoft.com/office/officeart/2005/8/layout/pyramid2"/>
    <dgm:cxn modelId="{458CD683-32C4-422A-94AA-DF70892FBCAB}" type="presParOf" srcId="{E39C6826-01A0-4F0A-B684-19BA92AD0F38}" destId="{4B6A996D-7B6D-4B38-B012-147E0F01346A}" srcOrd="5" destOrd="0" presId="urn:microsoft.com/office/officeart/2005/8/layout/pyramid2"/>
    <dgm:cxn modelId="{67F01075-7A87-421F-8541-8ABAEE32DB9B}" type="presParOf" srcId="{E39C6826-01A0-4F0A-B684-19BA92AD0F38}" destId="{48F3D734-956C-4B3C-AC6D-58FBA9696CD8}" srcOrd="6" destOrd="0" presId="urn:microsoft.com/office/officeart/2005/8/layout/pyramid2"/>
    <dgm:cxn modelId="{A8FBC185-CFBD-4496-8F35-89F87114E558}" type="presParOf" srcId="{E39C6826-01A0-4F0A-B684-19BA92AD0F38}" destId="{D8C40521-B561-48A8-A798-2576EED08BE0}" srcOrd="7" destOrd="0" presId="urn:microsoft.com/office/officeart/2005/8/layout/pyramid2"/>
    <dgm:cxn modelId="{4927A3BF-2B8E-49A7-AD95-08A0033E287E}" type="presParOf" srcId="{E39C6826-01A0-4F0A-B684-19BA92AD0F38}" destId="{57ABF939-1B2C-4BB3-982A-A84D42DD511D}" srcOrd="8" destOrd="0" presId="urn:microsoft.com/office/officeart/2005/8/layout/pyramid2"/>
    <dgm:cxn modelId="{11711F4F-9418-4ACA-8E21-21BD2C277102}" type="presParOf" srcId="{E39C6826-01A0-4F0A-B684-19BA92AD0F38}" destId="{C8895C10-B7AF-4583-8CE6-C4EFE63C7EDC}"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151A88-0BB3-4AB5-B074-20AF9DF5802D}"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es-ES"/>
        </a:p>
      </dgm:t>
    </dgm:pt>
    <dgm:pt modelId="{C673B973-6DBF-4EC8-BC14-B37135051A09}">
      <dgm:prSet phldrT="[Texto]"/>
      <dgm:spPr/>
      <dgm:t>
        <a:bodyPr/>
        <a:lstStyle/>
        <a:p>
          <a:r>
            <a:rPr lang="es-ES" dirty="0"/>
            <a:t>En la globalidad</a:t>
          </a:r>
        </a:p>
      </dgm:t>
    </dgm:pt>
    <dgm:pt modelId="{221B5FFF-09BF-4568-90F5-F1F00FD3FAD4}" type="parTrans" cxnId="{4E0C3AB3-A5DB-4C07-826B-A58779E203F1}">
      <dgm:prSet/>
      <dgm:spPr/>
      <dgm:t>
        <a:bodyPr/>
        <a:lstStyle/>
        <a:p>
          <a:endParaRPr lang="es-ES"/>
        </a:p>
      </dgm:t>
    </dgm:pt>
    <dgm:pt modelId="{426572AA-D67A-41E3-9399-569EA5D6C8FA}" type="sibTrans" cxnId="{4E0C3AB3-A5DB-4C07-826B-A58779E203F1}">
      <dgm:prSet/>
      <dgm:spPr/>
      <dgm:t>
        <a:bodyPr/>
        <a:lstStyle/>
        <a:p>
          <a:endParaRPr lang="es-ES"/>
        </a:p>
      </dgm:t>
    </dgm:pt>
    <dgm:pt modelId="{990AA4DC-80F9-475E-88CB-978BDC7B3658}">
      <dgm:prSet phldrT="[Texto]"/>
      <dgm:spPr/>
      <dgm:t>
        <a:bodyPr/>
        <a:lstStyle/>
        <a:p>
          <a:r>
            <a:rPr lang="es-ES" dirty="0"/>
            <a:t>Empleo</a:t>
          </a:r>
        </a:p>
      </dgm:t>
    </dgm:pt>
    <dgm:pt modelId="{5937196E-573F-4945-9EDE-387C32624335}" type="parTrans" cxnId="{9FB77100-5559-4455-92A4-FD815F23F176}">
      <dgm:prSet/>
      <dgm:spPr/>
      <dgm:t>
        <a:bodyPr/>
        <a:lstStyle/>
        <a:p>
          <a:endParaRPr lang="es-ES"/>
        </a:p>
      </dgm:t>
    </dgm:pt>
    <dgm:pt modelId="{BF130533-CCD9-47ED-B719-571ADD54E25F}" type="sibTrans" cxnId="{9FB77100-5559-4455-92A4-FD815F23F176}">
      <dgm:prSet/>
      <dgm:spPr/>
      <dgm:t>
        <a:bodyPr/>
        <a:lstStyle/>
        <a:p>
          <a:endParaRPr lang="es-ES"/>
        </a:p>
      </dgm:t>
    </dgm:pt>
    <dgm:pt modelId="{D9EF2B4E-B64A-41E6-B12F-28D9EF93B72F}">
      <dgm:prSet phldrT="[Texto]"/>
      <dgm:spPr/>
      <dgm:t>
        <a:bodyPr/>
        <a:lstStyle/>
        <a:p>
          <a:r>
            <a:rPr lang="es-ES" dirty="0"/>
            <a:t>Competitividad</a:t>
          </a:r>
        </a:p>
      </dgm:t>
    </dgm:pt>
    <dgm:pt modelId="{9784C049-9E3B-4A44-B098-B5367242E640}" type="parTrans" cxnId="{F260681C-1CA9-4E13-BBE5-4252E6B0D74A}">
      <dgm:prSet/>
      <dgm:spPr/>
      <dgm:t>
        <a:bodyPr/>
        <a:lstStyle/>
        <a:p>
          <a:endParaRPr lang="es-ES"/>
        </a:p>
      </dgm:t>
    </dgm:pt>
    <dgm:pt modelId="{97440E21-367F-434D-831E-0A49ECF963CC}" type="sibTrans" cxnId="{F260681C-1CA9-4E13-BBE5-4252E6B0D74A}">
      <dgm:prSet/>
      <dgm:spPr/>
      <dgm:t>
        <a:bodyPr/>
        <a:lstStyle/>
        <a:p>
          <a:endParaRPr lang="es-ES"/>
        </a:p>
      </dgm:t>
    </dgm:pt>
    <dgm:pt modelId="{A8DDA74D-605B-4537-B4A6-FD0AABCF7B1B}">
      <dgm:prSet phldrT="[Texto]"/>
      <dgm:spPr/>
      <dgm:t>
        <a:bodyPr/>
        <a:lstStyle/>
        <a:p>
          <a:r>
            <a:rPr lang="es-ES" dirty="0"/>
            <a:t>En el mercado laboral</a:t>
          </a:r>
        </a:p>
      </dgm:t>
    </dgm:pt>
    <dgm:pt modelId="{A659EBA9-A2EA-4936-BEB0-D8DFF5E33169}" type="parTrans" cxnId="{090484EB-602C-4D6E-A265-9157F0B993C3}">
      <dgm:prSet/>
      <dgm:spPr/>
      <dgm:t>
        <a:bodyPr/>
        <a:lstStyle/>
        <a:p>
          <a:endParaRPr lang="es-ES"/>
        </a:p>
      </dgm:t>
    </dgm:pt>
    <dgm:pt modelId="{2063F07F-B56E-472D-9246-E4F3E95217EE}" type="sibTrans" cxnId="{090484EB-602C-4D6E-A265-9157F0B993C3}">
      <dgm:prSet/>
      <dgm:spPr/>
      <dgm:t>
        <a:bodyPr/>
        <a:lstStyle/>
        <a:p>
          <a:endParaRPr lang="es-ES"/>
        </a:p>
      </dgm:t>
    </dgm:pt>
    <dgm:pt modelId="{C18EC5CD-6129-483A-AA83-EFA4058EB15B}">
      <dgm:prSet phldrT="[Texto]"/>
      <dgm:spPr/>
      <dgm:t>
        <a:bodyPr/>
        <a:lstStyle/>
        <a:p>
          <a:r>
            <a:rPr lang="es-ES" dirty="0"/>
            <a:t>Adaptación a realidad</a:t>
          </a:r>
        </a:p>
      </dgm:t>
    </dgm:pt>
    <dgm:pt modelId="{EB6914BB-D51C-47BB-A87C-97AA7981DFFD}" type="parTrans" cxnId="{BCDF39C5-954C-4F1B-9AB9-9A86BA6A7B77}">
      <dgm:prSet/>
      <dgm:spPr/>
      <dgm:t>
        <a:bodyPr/>
        <a:lstStyle/>
        <a:p>
          <a:endParaRPr lang="es-ES"/>
        </a:p>
      </dgm:t>
    </dgm:pt>
    <dgm:pt modelId="{F6CC3989-003F-4AFC-825E-4F2B5E710DA7}" type="sibTrans" cxnId="{BCDF39C5-954C-4F1B-9AB9-9A86BA6A7B77}">
      <dgm:prSet/>
      <dgm:spPr/>
      <dgm:t>
        <a:bodyPr/>
        <a:lstStyle/>
        <a:p>
          <a:endParaRPr lang="es-ES"/>
        </a:p>
      </dgm:t>
    </dgm:pt>
    <dgm:pt modelId="{66DE43E2-FF56-4317-8291-B0C5644E40B3}">
      <dgm:prSet phldrT="[Texto]"/>
      <dgm:spPr/>
      <dgm:t>
        <a:bodyPr/>
        <a:lstStyle/>
        <a:p>
          <a:r>
            <a:rPr lang="es-ES" dirty="0"/>
            <a:t>Integrar academia, graduados, empleadores, colegios profesionales.</a:t>
          </a:r>
        </a:p>
      </dgm:t>
    </dgm:pt>
    <dgm:pt modelId="{2FC0BCF4-9703-45A3-A3EC-71834581CBB5}" type="parTrans" cxnId="{8A0A161F-21F1-4164-9771-23387399B747}">
      <dgm:prSet/>
      <dgm:spPr/>
      <dgm:t>
        <a:bodyPr/>
        <a:lstStyle/>
        <a:p>
          <a:endParaRPr lang="es-ES"/>
        </a:p>
      </dgm:t>
    </dgm:pt>
    <dgm:pt modelId="{D9E7D42E-18C5-4FED-A767-FE7854896167}" type="sibTrans" cxnId="{8A0A161F-21F1-4164-9771-23387399B747}">
      <dgm:prSet/>
      <dgm:spPr/>
      <dgm:t>
        <a:bodyPr/>
        <a:lstStyle/>
        <a:p>
          <a:endParaRPr lang="es-ES"/>
        </a:p>
      </dgm:t>
    </dgm:pt>
    <dgm:pt modelId="{6C77A3D5-41E8-4E79-9AD4-7B02634CFF56}">
      <dgm:prSet phldrT="[Texto]"/>
      <dgm:spPr/>
      <dgm:t>
        <a:bodyPr/>
        <a:lstStyle/>
        <a:p>
          <a:r>
            <a:rPr lang="es-ES" dirty="0"/>
            <a:t>Principio de pertinencia</a:t>
          </a:r>
        </a:p>
      </dgm:t>
    </dgm:pt>
    <dgm:pt modelId="{4340437D-45AB-4760-AFED-713E2CA1D7AA}" type="parTrans" cxnId="{5420A840-8DAC-4F34-A741-7ADFE364E8FA}">
      <dgm:prSet/>
      <dgm:spPr/>
      <dgm:t>
        <a:bodyPr/>
        <a:lstStyle/>
        <a:p>
          <a:endParaRPr lang="es-ES"/>
        </a:p>
      </dgm:t>
    </dgm:pt>
    <dgm:pt modelId="{674E5F60-9816-4EA7-BF18-14CC8E9C43B3}" type="sibTrans" cxnId="{5420A840-8DAC-4F34-A741-7ADFE364E8FA}">
      <dgm:prSet/>
      <dgm:spPr/>
      <dgm:t>
        <a:bodyPr/>
        <a:lstStyle/>
        <a:p>
          <a:endParaRPr lang="es-ES"/>
        </a:p>
      </dgm:t>
    </dgm:pt>
    <dgm:pt modelId="{7BFA4E74-EB9B-4096-B455-80C0730D8C9A}">
      <dgm:prSet phldrT="[Texto]"/>
      <dgm:spPr/>
      <dgm:t>
        <a:bodyPr/>
        <a:lstStyle/>
        <a:p>
          <a:r>
            <a:rPr lang="es-ES" dirty="0"/>
            <a:t>Necesidad y exigencia de sociedad</a:t>
          </a:r>
        </a:p>
      </dgm:t>
    </dgm:pt>
    <dgm:pt modelId="{05B50002-4A22-447A-A9E9-492627D15552}" type="parTrans" cxnId="{1CA4C372-CBFF-4467-A8BB-F0256007AC6C}">
      <dgm:prSet/>
      <dgm:spPr/>
      <dgm:t>
        <a:bodyPr/>
        <a:lstStyle/>
        <a:p>
          <a:endParaRPr lang="es-ES"/>
        </a:p>
      </dgm:t>
    </dgm:pt>
    <dgm:pt modelId="{03DD0DCD-9D23-4259-9B27-34D2D048EA1A}" type="sibTrans" cxnId="{1CA4C372-CBFF-4467-A8BB-F0256007AC6C}">
      <dgm:prSet/>
      <dgm:spPr/>
      <dgm:t>
        <a:bodyPr/>
        <a:lstStyle/>
        <a:p>
          <a:endParaRPr lang="es-ES"/>
        </a:p>
      </dgm:t>
    </dgm:pt>
    <dgm:pt modelId="{89FF5E79-5731-4531-93D3-20D7EEF5C1A1}">
      <dgm:prSet phldrT="[Texto]"/>
      <dgm:spPr/>
      <dgm:t>
        <a:bodyPr/>
        <a:lstStyle/>
        <a:p>
          <a:r>
            <a:rPr lang="es-ES" dirty="0"/>
            <a:t>Desarrollo y planificación </a:t>
          </a:r>
        </a:p>
      </dgm:t>
    </dgm:pt>
    <dgm:pt modelId="{9C0E7695-23BB-4F9E-999D-6C2F2A5B40CF}" type="parTrans" cxnId="{B56CA4B9-9F5C-405F-8565-F1904BC935A1}">
      <dgm:prSet/>
      <dgm:spPr/>
      <dgm:t>
        <a:bodyPr/>
        <a:lstStyle/>
        <a:p>
          <a:endParaRPr lang="es-ES"/>
        </a:p>
      </dgm:t>
    </dgm:pt>
    <dgm:pt modelId="{0AD05CEC-57F5-4246-9DC6-C33C42641C5E}" type="sibTrans" cxnId="{B56CA4B9-9F5C-405F-8565-F1904BC935A1}">
      <dgm:prSet/>
      <dgm:spPr/>
      <dgm:t>
        <a:bodyPr/>
        <a:lstStyle/>
        <a:p>
          <a:endParaRPr lang="es-ES"/>
        </a:p>
      </dgm:t>
    </dgm:pt>
    <dgm:pt modelId="{ADCC3155-8B18-46A1-9431-D7EA05D00097}">
      <dgm:prSet phldrT="[Texto]"/>
      <dgm:spPr/>
      <dgm:t>
        <a:bodyPr/>
        <a:lstStyle/>
        <a:p>
          <a:r>
            <a:rPr lang="es-ES" dirty="0"/>
            <a:t>Inclusión social</a:t>
          </a:r>
        </a:p>
      </dgm:t>
    </dgm:pt>
    <dgm:pt modelId="{E5DB46F6-8D91-4BC4-B527-224C5E067CD8}" type="parTrans" cxnId="{560A09CA-25B4-44AA-B58B-4D4A7F1E3F45}">
      <dgm:prSet/>
      <dgm:spPr/>
      <dgm:t>
        <a:bodyPr/>
        <a:lstStyle/>
        <a:p>
          <a:endParaRPr lang="es-ES"/>
        </a:p>
      </dgm:t>
    </dgm:pt>
    <dgm:pt modelId="{24919360-C79D-43BB-A9D2-31AD0BEB0ACF}" type="sibTrans" cxnId="{560A09CA-25B4-44AA-B58B-4D4A7F1E3F45}">
      <dgm:prSet/>
      <dgm:spPr/>
      <dgm:t>
        <a:bodyPr/>
        <a:lstStyle/>
        <a:p>
          <a:endParaRPr lang="es-ES"/>
        </a:p>
      </dgm:t>
    </dgm:pt>
    <dgm:pt modelId="{DFF28E6A-FAE6-49BA-B700-DBE55CA7FD67}">
      <dgm:prSet phldrT="[Texto]"/>
      <dgm:spPr/>
      <dgm:t>
        <a:bodyPr/>
        <a:lstStyle/>
        <a:p>
          <a:r>
            <a:rPr lang="es-ES" dirty="0"/>
            <a:t>Crecimiento económico</a:t>
          </a:r>
        </a:p>
      </dgm:t>
    </dgm:pt>
    <dgm:pt modelId="{D9CE2615-E3C9-45EA-9647-F8FADCA9D51A}" type="parTrans" cxnId="{7F2A7185-428F-4313-9058-410A24A788D9}">
      <dgm:prSet/>
      <dgm:spPr/>
      <dgm:t>
        <a:bodyPr/>
        <a:lstStyle/>
        <a:p>
          <a:endParaRPr lang="es-ES"/>
        </a:p>
      </dgm:t>
    </dgm:pt>
    <dgm:pt modelId="{43ACF7D1-E178-41ED-A7AC-1A3E9D573925}" type="sibTrans" cxnId="{7F2A7185-428F-4313-9058-410A24A788D9}">
      <dgm:prSet/>
      <dgm:spPr/>
      <dgm:t>
        <a:bodyPr/>
        <a:lstStyle/>
        <a:p>
          <a:endParaRPr lang="es-ES"/>
        </a:p>
      </dgm:t>
    </dgm:pt>
    <dgm:pt modelId="{E088EA6A-C615-4E93-94DD-ABE47BA12461}">
      <dgm:prSet phldrT="[Texto]"/>
      <dgm:spPr/>
      <dgm:t>
        <a:bodyPr/>
        <a:lstStyle/>
        <a:p>
          <a:r>
            <a:rPr lang="es-ES" dirty="0"/>
            <a:t>Formación acorde al perfil profesional</a:t>
          </a:r>
        </a:p>
      </dgm:t>
    </dgm:pt>
    <dgm:pt modelId="{09CA0C2B-FD76-4FB2-BFBF-E222E0D80239}" type="parTrans" cxnId="{D3D77B24-8DFB-49FF-88C2-84E5FE3DB892}">
      <dgm:prSet/>
      <dgm:spPr/>
      <dgm:t>
        <a:bodyPr/>
        <a:lstStyle/>
        <a:p>
          <a:endParaRPr lang="es-ES"/>
        </a:p>
      </dgm:t>
    </dgm:pt>
    <dgm:pt modelId="{5E796B33-F801-4B6D-B576-29BC27AE1ABB}" type="sibTrans" cxnId="{D3D77B24-8DFB-49FF-88C2-84E5FE3DB892}">
      <dgm:prSet/>
      <dgm:spPr/>
      <dgm:t>
        <a:bodyPr/>
        <a:lstStyle/>
        <a:p>
          <a:endParaRPr lang="es-ES"/>
        </a:p>
      </dgm:t>
    </dgm:pt>
    <dgm:pt modelId="{7B37F53F-25E7-4678-B9AB-8787F8352534}" type="pres">
      <dgm:prSet presAssocID="{06151A88-0BB3-4AB5-B074-20AF9DF5802D}" presName="Name0" presStyleCnt="0">
        <dgm:presLayoutVars>
          <dgm:dir/>
          <dgm:animLvl val="lvl"/>
          <dgm:resizeHandles val="exact"/>
        </dgm:presLayoutVars>
      </dgm:prSet>
      <dgm:spPr/>
    </dgm:pt>
    <dgm:pt modelId="{7BECF0A2-785B-4379-957B-F7C56DB93EE2}" type="pres">
      <dgm:prSet presAssocID="{C673B973-6DBF-4EC8-BC14-B37135051A09}" presName="composite" presStyleCnt="0"/>
      <dgm:spPr/>
    </dgm:pt>
    <dgm:pt modelId="{4C1A86FD-A504-4972-921F-F75D857608E3}" type="pres">
      <dgm:prSet presAssocID="{C673B973-6DBF-4EC8-BC14-B37135051A09}" presName="parTx" presStyleLbl="alignNode1" presStyleIdx="0" presStyleCnt="3">
        <dgm:presLayoutVars>
          <dgm:chMax val="0"/>
          <dgm:chPref val="0"/>
          <dgm:bulletEnabled val="1"/>
        </dgm:presLayoutVars>
      </dgm:prSet>
      <dgm:spPr/>
    </dgm:pt>
    <dgm:pt modelId="{30FDDB79-22F8-4C5E-AE3E-CC79E77A0AAA}" type="pres">
      <dgm:prSet presAssocID="{C673B973-6DBF-4EC8-BC14-B37135051A09}" presName="desTx" presStyleLbl="alignAccFollowNode1" presStyleIdx="0" presStyleCnt="3">
        <dgm:presLayoutVars>
          <dgm:bulletEnabled val="1"/>
        </dgm:presLayoutVars>
      </dgm:prSet>
      <dgm:spPr/>
    </dgm:pt>
    <dgm:pt modelId="{A244864F-4CCA-4DCE-9F54-E4EE75682806}" type="pres">
      <dgm:prSet presAssocID="{426572AA-D67A-41E3-9399-569EA5D6C8FA}" presName="space" presStyleCnt="0"/>
      <dgm:spPr/>
    </dgm:pt>
    <dgm:pt modelId="{FAB63128-E049-424B-AE26-E26C36C28474}" type="pres">
      <dgm:prSet presAssocID="{A8DDA74D-605B-4537-B4A6-FD0AABCF7B1B}" presName="composite" presStyleCnt="0"/>
      <dgm:spPr/>
    </dgm:pt>
    <dgm:pt modelId="{2A49E447-F567-4AF5-AAD9-AECAAD09DD31}" type="pres">
      <dgm:prSet presAssocID="{A8DDA74D-605B-4537-B4A6-FD0AABCF7B1B}" presName="parTx" presStyleLbl="alignNode1" presStyleIdx="1" presStyleCnt="3">
        <dgm:presLayoutVars>
          <dgm:chMax val="0"/>
          <dgm:chPref val="0"/>
          <dgm:bulletEnabled val="1"/>
        </dgm:presLayoutVars>
      </dgm:prSet>
      <dgm:spPr/>
    </dgm:pt>
    <dgm:pt modelId="{B9397BE2-DC6E-4EA4-816D-EDF8CEEC8D2B}" type="pres">
      <dgm:prSet presAssocID="{A8DDA74D-605B-4537-B4A6-FD0AABCF7B1B}" presName="desTx" presStyleLbl="alignAccFollowNode1" presStyleIdx="1" presStyleCnt="3">
        <dgm:presLayoutVars>
          <dgm:bulletEnabled val="1"/>
        </dgm:presLayoutVars>
      </dgm:prSet>
      <dgm:spPr/>
    </dgm:pt>
    <dgm:pt modelId="{1A95D24D-DBD4-4A67-A821-2F3F39B9798F}" type="pres">
      <dgm:prSet presAssocID="{2063F07F-B56E-472D-9246-E4F3E95217EE}" presName="space" presStyleCnt="0"/>
      <dgm:spPr/>
    </dgm:pt>
    <dgm:pt modelId="{74F73489-4490-418F-81E3-31E31ECFAF7A}" type="pres">
      <dgm:prSet presAssocID="{6C77A3D5-41E8-4E79-9AD4-7B02634CFF56}" presName="composite" presStyleCnt="0"/>
      <dgm:spPr/>
    </dgm:pt>
    <dgm:pt modelId="{AE5E2575-E5CC-4408-9444-4AB856FB2893}" type="pres">
      <dgm:prSet presAssocID="{6C77A3D5-41E8-4E79-9AD4-7B02634CFF56}" presName="parTx" presStyleLbl="alignNode1" presStyleIdx="2" presStyleCnt="3">
        <dgm:presLayoutVars>
          <dgm:chMax val="0"/>
          <dgm:chPref val="0"/>
          <dgm:bulletEnabled val="1"/>
        </dgm:presLayoutVars>
      </dgm:prSet>
      <dgm:spPr/>
    </dgm:pt>
    <dgm:pt modelId="{C0DDD721-A933-4290-A86E-DBB8E34452DD}" type="pres">
      <dgm:prSet presAssocID="{6C77A3D5-41E8-4E79-9AD4-7B02634CFF56}" presName="desTx" presStyleLbl="alignAccFollowNode1" presStyleIdx="2" presStyleCnt="3">
        <dgm:presLayoutVars>
          <dgm:bulletEnabled val="1"/>
        </dgm:presLayoutVars>
      </dgm:prSet>
      <dgm:spPr/>
    </dgm:pt>
  </dgm:ptLst>
  <dgm:cxnLst>
    <dgm:cxn modelId="{9FB77100-5559-4455-92A4-FD815F23F176}" srcId="{C673B973-6DBF-4EC8-BC14-B37135051A09}" destId="{990AA4DC-80F9-475E-88CB-978BDC7B3658}" srcOrd="0" destOrd="0" parTransId="{5937196E-573F-4945-9EDE-387C32624335}" sibTransId="{BF130533-CCD9-47ED-B719-571ADD54E25F}"/>
    <dgm:cxn modelId="{BAF39619-E6FB-436E-8FD1-1CDE0BC7A673}" type="presOf" srcId="{C673B973-6DBF-4EC8-BC14-B37135051A09}" destId="{4C1A86FD-A504-4972-921F-F75D857608E3}" srcOrd="0" destOrd="0" presId="urn:microsoft.com/office/officeart/2005/8/layout/hList1"/>
    <dgm:cxn modelId="{F260681C-1CA9-4E13-BBE5-4252E6B0D74A}" srcId="{C673B973-6DBF-4EC8-BC14-B37135051A09}" destId="{D9EF2B4E-B64A-41E6-B12F-28D9EF93B72F}" srcOrd="2" destOrd="0" parTransId="{9784C049-9E3B-4A44-B098-B5367242E640}" sibTransId="{97440E21-367F-434D-831E-0A49ECF963CC}"/>
    <dgm:cxn modelId="{8A0A161F-21F1-4164-9771-23387399B747}" srcId="{A8DDA74D-605B-4537-B4A6-FD0AABCF7B1B}" destId="{66DE43E2-FF56-4317-8291-B0C5644E40B3}" srcOrd="1" destOrd="0" parTransId="{2FC0BCF4-9703-45A3-A3EC-71834581CBB5}" sibTransId="{D9E7D42E-18C5-4FED-A767-FE7854896167}"/>
    <dgm:cxn modelId="{D3D77B24-8DFB-49FF-88C2-84E5FE3DB892}" srcId="{6C77A3D5-41E8-4E79-9AD4-7B02634CFF56}" destId="{E088EA6A-C615-4E93-94DD-ABE47BA12461}" srcOrd="2" destOrd="0" parTransId="{09CA0C2B-FD76-4FB2-BFBF-E222E0D80239}" sibTransId="{5E796B33-F801-4B6D-B576-29BC27AE1ABB}"/>
    <dgm:cxn modelId="{BD6BA12B-A163-4DE8-A6FF-32B2F55BF887}" type="presOf" srcId="{06151A88-0BB3-4AB5-B074-20AF9DF5802D}" destId="{7B37F53F-25E7-4678-B9AB-8787F8352534}" srcOrd="0" destOrd="0" presId="urn:microsoft.com/office/officeart/2005/8/layout/hList1"/>
    <dgm:cxn modelId="{FAB61D31-705A-436E-A7EF-1FEC0E300FE2}" type="presOf" srcId="{D9EF2B4E-B64A-41E6-B12F-28D9EF93B72F}" destId="{30FDDB79-22F8-4C5E-AE3E-CC79E77A0AAA}" srcOrd="0" destOrd="2" presId="urn:microsoft.com/office/officeart/2005/8/layout/hList1"/>
    <dgm:cxn modelId="{63171837-2F24-4C0D-9C92-56F3BC9C0AA2}" type="presOf" srcId="{89FF5E79-5731-4531-93D3-20D7EEF5C1A1}" destId="{C0DDD721-A933-4290-A86E-DBB8E34452DD}" srcOrd="0" destOrd="1" presId="urn:microsoft.com/office/officeart/2005/8/layout/hList1"/>
    <dgm:cxn modelId="{5420A840-8DAC-4F34-A741-7ADFE364E8FA}" srcId="{06151A88-0BB3-4AB5-B074-20AF9DF5802D}" destId="{6C77A3D5-41E8-4E79-9AD4-7B02634CFF56}" srcOrd="2" destOrd="0" parTransId="{4340437D-45AB-4760-AFED-713E2CA1D7AA}" sibTransId="{674E5F60-9816-4EA7-BF18-14CC8E9C43B3}"/>
    <dgm:cxn modelId="{1CA4C372-CBFF-4467-A8BB-F0256007AC6C}" srcId="{6C77A3D5-41E8-4E79-9AD4-7B02634CFF56}" destId="{7BFA4E74-EB9B-4096-B455-80C0730D8C9A}" srcOrd="0" destOrd="0" parTransId="{05B50002-4A22-447A-A9E9-492627D15552}" sibTransId="{03DD0DCD-9D23-4259-9B27-34D2D048EA1A}"/>
    <dgm:cxn modelId="{9ADFC655-3CF3-4809-8007-02B433F88618}" type="presOf" srcId="{6C77A3D5-41E8-4E79-9AD4-7B02634CFF56}" destId="{AE5E2575-E5CC-4408-9444-4AB856FB2893}" srcOrd="0" destOrd="0" presId="urn:microsoft.com/office/officeart/2005/8/layout/hList1"/>
    <dgm:cxn modelId="{4CC48C80-510A-481A-8A40-B612F5EAA314}" type="presOf" srcId="{E088EA6A-C615-4E93-94DD-ABE47BA12461}" destId="{C0DDD721-A933-4290-A86E-DBB8E34452DD}" srcOrd="0" destOrd="2" presId="urn:microsoft.com/office/officeart/2005/8/layout/hList1"/>
    <dgm:cxn modelId="{7F2A7185-428F-4313-9058-410A24A788D9}" srcId="{C673B973-6DBF-4EC8-BC14-B37135051A09}" destId="{DFF28E6A-FAE6-49BA-B700-DBE55CA7FD67}" srcOrd="3" destOrd="0" parTransId="{D9CE2615-E3C9-45EA-9647-F8FADCA9D51A}" sibTransId="{43ACF7D1-E178-41ED-A7AC-1A3E9D573925}"/>
    <dgm:cxn modelId="{42C4749B-255A-4F6D-8B8A-8BB4B0EE948B}" type="presOf" srcId="{DFF28E6A-FAE6-49BA-B700-DBE55CA7FD67}" destId="{30FDDB79-22F8-4C5E-AE3E-CC79E77A0AAA}" srcOrd="0" destOrd="3" presId="urn:microsoft.com/office/officeart/2005/8/layout/hList1"/>
    <dgm:cxn modelId="{393644A1-AF4E-4A4C-9BFC-E527EDBEA5C0}" type="presOf" srcId="{990AA4DC-80F9-475E-88CB-978BDC7B3658}" destId="{30FDDB79-22F8-4C5E-AE3E-CC79E77A0AAA}" srcOrd="0" destOrd="0" presId="urn:microsoft.com/office/officeart/2005/8/layout/hList1"/>
    <dgm:cxn modelId="{859DE8A7-F43E-441E-A8A0-BDAAB416D300}" type="presOf" srcId="{A8DDA74D-605B-4537-B4A6-FD0AABCF7B1B}" destId="{2A49E447-F567-4AF5-AAD9-AECAAD09DD31}" srcOrd="0" destOrd="0" presId="urn:microsoft.com/office/officeart/2005/8/layout/hList1"/>
    <dgm:cxn modelId="{4E0C3AB3-A5DB-4C07-826B-A58779E203F1}" srcId="{06151A88-0BB3-4AB5-B074-20AF9DF5802D}" destId="{C673B973-6DBF-4EC8-BC14-B37135051A09}" srcOrd="0" destOrd="0" parTransId="{221B5FFF-09BF-4568-90F5-F1F00FD3FAD4}" sibTransId="{426572AA-D67A-41E3-9399-569EA5D6C8FA}"/>
    <dgm:cxn modelId="{B56CA4B9-9F5C-405F-8565-F1904BC935A1}" srcId="{6C77A3D5-41E8-4E79-9AD4-7B02634CFF56}" destId="{89FF5E79-5731-4531-93D3-20D7EEF5C1A1}" srcOrd="1" destOrd="0" parTransId="{9C0E7695-23BB-4F9E-999D-6C2F2A5B40CF}" sibTransId="{0AD05CEC-57F5-4246-9DC6-C33C42641C5E}"/>
    <dgm:cxn modelId="{5E7F4DBD-0D57-4761-8BB9-DBE10406D692}" type="presOf" srcId="{C18EC5CD-6129-483A-AA83-EFA4058EB15B}" destId="{B9397BE2-DC6E-4EA4-816D-EDF8CEEC8D2B}" srcOrd="0" destOrd="0" presId="urn:microsoft.com/office/officeart/2005/8/layout/hList1"/>
    <dgm:cxn modelId="{69BCB7C4-20DB-4CFD-B194-37439B05D02B}" type="presOf" srcId="{66DE43E2-FF56-4317-8291-B0C5644E40B3}" destId="{B9397BE2-DC6E-4EA4-816D-EDF8CEEC8D2B}" srcOrd="0" destOrd="1" presId="urn:microsoft.com/office/officeart/2005/8/layout/hList1"/>
    <dgm:cxn modelId="{BCDF39C5-954C-4F1B-9AB9-9A86BA6A7B77}" srcId="{A8DDA74D-605B-4537-B4A6-FD0AABCF7B1B}" destId="{C18EC5CD-6129-483A-AA83-EFA4058EB15B}" srcOrd="0" destOrd="0" parTransId="{EB6914BB-D51C-47BB-A87C-97AA7981DFFD}" sibTransId="{F6CC3989-003F-4AFC-825E-4F2B5E710DA7}"/>
    <dgm:cxn modelId="{560A09CA-25B4-44AA-B58B-4D4A7F1E3F45}" srcId="{C673B973-6DBF-4EC8-BC14-B37135051A09}" destId="{ADCC3155-8B18-46A1-9431-D7EA05D00097}" srcOrd="1" destOrd="0" parTransId="{E5DB46F6-8D91-4BC4-B527-224C5E067CD8}" sibTransId="{24919360-C79D-43BB-A9D2-31AD0BEB0ACF}"/>
    <dgm:cxn modelId="{52B24BCC-627E-44FC-A694-8825471DCED1}" type="presOf" srcId="{ADCC3155-8B18-46A1-9431-D7EA05D00097}" destId="{30FDDB79-22F8-4C5E-AE3E-CC79E77A0AAA}" srcOrd="0" destOrd="1" presId="urn:microsoft.com/office/officeart/2005/8/layout/hList1"/>
    <dgm:cxn modelId="{090484EB-602C-4D6E-A265-9157F0B993C3}" srcId="{06151A88-0BB3-4AB5-B074-20AF9DF5802D}" destId="{A8DDA74D-605B-4537-B4A6-FD0AABCF7B1B}" srcOrd="1" destOrd="0" parTransId="{A659EBA9-A2EA-4936-BEB0-D8DFF5E33169}" sibTransId="{2063F07F-B56E-472D-9246-E4F3E95217EE}"/>
    <dgm:cxn modelId="{B49BD9FB-DD6F-42AA-A09C-92E00055F8ED}" type="presOf" srcId="{7BFA4E74-EB9B-4096-B455-80C0730D8C9A}" destId="{C0DDD721-A933-4290-A86E-DBB8E34452DD}" srcOrd="0" destOrd="0" presId="urn:microsoft.com/office/officeart/2005/8/layout/hList1"/>
    <dgm:cxn modelId="{6099B83F-FBD0-474E-ADCD-D1FC20F5E3C7}" type="presParOf" srcId="{7B37F53F-25E7-4678-B9AB-8787F8352534}" destId="{7BECF0A2-785B-4379-957B-F7C56DB93EE2}" srcOrd="0" destOrd="0" presId="urn:microsoft.com/office/officeart/2005/8/layout/hList1"/>
    <dgm:cxn modelId="{6D8457EE-B9EF-4CF1-A110-3DDE5CDB3016}" type="presParOf" srcId="{7BECF0A2-785B-4379-957B-F7C56DB93EE2}" destId="{4C1A86FD-A504-4972-921F-F75D857608E3}" srcOrd="0" destOrd="0" presId="urn:microsoft.com/office/officeart/2005/8/layout/hList1"/>
    <dgm:cxn modelId="{CD99C717-C8B9-4BCF-ACA5-7DCE7719C10D}" type="presParOf" srcId="{7BECF0A2-785B-4379-957B-F7C56DB93EE2}" destId="{30FDDB79-22F8-4C5E-AE3E-CC79E77A0AAA}" srcOrd="1" destOrd="0" presId="urn:microsoft.com/office/officeart/2005/8/layout/hList1"/>
    <dgm:cxn modelId="{2BBA90C7-1506-4AFE-9739-938A72350962}" type="presParOf" srcId="{7B37F53F-25E7-4678-B9AB-8787F8352534}" destId="{A244864F-4CCA-4DCE-9F54-E4EE75682806}" srcOrd="1" destOrd="0" presId="urn:microsoft.com/office/officeart/2005/8/layout/hList1"/>
    <dgm:cxn modelId="{E96C26CF-8C34-4DBB-A070-41D54C7276F9}" type="presParOf" srcId="{7B37F53F-25E7-4678-B9AB-8787F8352534}" destId="{FAB63128-E049-424B-AE26-E26C36C28474}" srcOrd="2" destOrd="0" presId="urn:microsoft.com/office/officeart/2005/8/layout/hList1"/>
    <dgm:cxn modelId="{27E700F5-FCBD-4FF5-903D-6D16C42204E8}" type="presParOf" srcId="{FAB63128-E049-424B-AE26-E26C36C28474}" destId="{2A49E447-F567-4AF5-AAD9-AECAAD09DD31}" srcOrd="0" destOrd="0" presId="urn:microsoft.com/office/officeart/2005/8/layout/hList1"/>
    <dgm:cxn modelId="{A025642C-BC3F-407D-B97C-B27876E27678}" type="presParOf" srcId="{FAB63128-E049-424B-AE26-E26C36C28474}" destId="{B9397BE2-DC6E-4EA4-816D-EDF8CEEC8D2B}" srcOrd="1" destOrd="0" presId="urn:microsoft.com/office/officeart/2005/8/layout/hList1"/>
    <dgm:cxn modelId="{F768363E-BA31-48F1-941C-604DDEA84850}" type="presParOf" srcId="{7B37F53F-25E7-4678-B9AB-8787F8352534}" destId="{1A95D24D-DBD4-4A67-A821-2F3F39B9798F}" srcOrd="3" destOrd="0" presId="urn:microsoft.com/office/officeart/2005/8/layout/hList1"/>
    <dgm:cxn modelId="{4E571410-3075-4A25-A889-7024A66A69E4}" type="presParOf" srcId="{7B37F53F-25E7-4678-B9AB-8787F8352534}" destId="{74F73489-4490-418F-81E3-31E31ECFAF7A}" srcOrd="4" destOrd="0" presId="urn:microsoft.com/office/officeart/2005/8/layout/hList1"/>
    <dgm:cxn modelId="{75B90A03-0A2F-4F2E-AFC1-7D2630BE072E}" type="presParOf" srcId="{74F73489-4490-418F-81E3-31E31ECFAF7A}" destId="{AE5E2575-E5CC-4408-9444-4AB856FB2893}" srcOrd="0" destOrd="0" presId="urn:microsoft.com/office/officeart/2005/8/layout/hList1"/>
    <dgm:cxn modelId="{8F749CD2-8979-4054-8323-657A83AFAAAF}" type="presParOf" srcId="{74F73489-4490-418F-81E3-31E31ECFAF7A}" destId="{C0DDD721-A933-4290-A86E-DBB8E34452D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BD3584-6A1D-4EFE-9444-35C774A4DAC8}" type="doc">
      <dgm:prSet loTypeId="urn:microsoft.com/office/officeart/2005/8/layout/pyramid2" loCatId="pyramid" qsTypeId="urn:microsoft.com/office/officeart/2005/8/quickstyle/simple3" qsCatId="simple" csTypeId="urn:microsoft.com/office/officeart/2005/8/colors/accent2_4" csCatId="accent2" phldr="1"/>
      <dgm:spPr/>
    </dgm:pt>
    <dgm:pt modelId="{EC4BCD6F-4C76-4D1D-BA05-0E651C696C2E}">
      <dgm:prSet phldrT="[Texto]"/>
      <dgm:spPr/>
      <dgm:t>
        <a:bodyPr/>
        <a:lstStyle/>
        <a:p>
          <a:r>
            <a:rPr lang="es-ES" dirty="0"/>
            <a:t>Constitución del Ecuador</a:t>
          </a:r>
        </a:p>
      </dgm:t>
    </dgm:pt>
    <dgm:pt modelId="{C53669B0-28A5-4C93-8FEB-CD87B30CFED0}" type="parTrans" cxnId="{65F487F7-C810-4377-A2ED-21A0A9AC2CCC}">
      <dgm:prSet/>
      <dgm:spPr/>
      <dgm:t>
        <a:bodyPr/>
        <a:lstStyle/>
        <a:p>
          <a:endParaRPr lang="es-ES"/>
        </a:p>
      </dgm:t>
    </dgm:pt>
    <dgm:pt modelId="{9DA7676A-6265-435C-9059-6D92B7A490D5}" type="sibTrans" cxnId="{65F487F7-C810-4377-A2ED-21A0A9AC2CCC}">
      <dgm:prSet/>
      <dgm:spPr/>
      <dgm:t>
        <a:bodyPr/>
        <a:lstStyle/>
        <a:p>
          <a:endParaRPr lang="es-ES"/>
        </a:p>
      </dgm:t>
    </dgm:pt>
    <dgm:pt modelId="{F369418E-B008-4B7A-A9FE-DC8A8D3AEA7D}">
      <dgm:prSet phldrT="[Texto]"/>
      <dgm:spPr/>
      <dgm:t>
        <a:bodyPr/>
        <a:lstStyle/>
        <a:p>
          <a:r>
            <a:rPr lang="es-ES" dirty="0"/>
            <a:t>LOSEPE</a:t>
          </a:r>
        </a:p>
      </dgm:t>
    </dgm:pt>
    <dgm:pt modelId="{B221316B-7689-4F60-B399-81E24515386B}" type="parTrans" cxnId="{229A92A5-6F63-46B3-8756-C228BAC6D614}">
      <dgm:prSet/>
      <dgm:spPr/>
      <dgm:t>
        <a:bodyPr/>
        <a:lstStyle/>
        <a:p>
          <a:endParaRPr lang="es-ES"/>
        </a:p>
      </dgm:t>
    </dgm:pt>
    <dgm:pt modelId="{6CBB50B3-253C-466E-BF07-3138E7A57F22}" type="sibTrans" cxnId="{229A92A5-6F63-46B3-8756-C228BAC6D614}">
      <dgm:prSet/>
      <dgm:spPr/>
      <dgm:t>
        <a:bodyPr/>
        <a:lstStyle/>
        <a:p>
          <a:endParaRPr lang="es-ES"/>
        </a:p>
      </dgm:t>
    </dgm:pt>
    <dgm:pt modelId="{6B7F4962-7420-4F07-895E-07473D836F0F}">
      <dgm:prSet phldrT="[Texto]"/>
      <dgm:spPr/>
      <dgm:t>
        <a:bodyPr/>
        <a:lstStyle/>
        <a:p>
          <a:r>
            <a:rPr lang="es-ES" dirty="0"/>
            <a:t>COOTAD</a:t>
          </a:r>
        </a:p>
      </dgm:t>
    </dgm:pt>
    <dgm:pt modelId="{3031C0A0-3753-477A-9C4D-BAC98CC28126}" type="parTrans" cxnId="{11178108-0ED6-48B1-B194-72652398666E}">
      <dgm:prSet/>
      <dgm:spPr/>
      <dgm:t>
        <a:bodyPr/>
        <a:lstStyle/>
        <a:p>
          <a:endParaRPr lang="es-ES"/>
        </a:p>
      </dgm:t>
    </dgm:pt>
    <dgm:pt modelId="{45191BD8-30B7-48AA-ACCE-9DA2A94956E2}" type="sibTrans" cxnId="{11178108-0ED6-48B1-B194-72652398666E}">
      <dgm:prSet/>
      <dgm:spPr/>
      <dgm:t>
        <a:bodyPr/>
        <a:lstStyle/>
        <a:p>
          <a:endParaRPr lang="es-ES"/>
        </a:p>
      </dgm:t>
    </dgm:pt>
    <dgm:pt modelId="{4AF4ADEF-42BA-4A24-B29B-ACF1AEB220C1}">
      <dgm:prSet phldrT="[Texto]"/>
      <dgm:spPr/>
      <dgm:t>
        <a:bodyPr/>
        <a:lstStyle/>
        <a:p>
          <a:r>
            <a:rPr lang="es-ES" dirty="0"/>
            <a:t>LOES</a:t>
          </a:r>
        </a:p>
      </dgm:t>
    </dgm:pt>
    <dgm:pt modelId="{75871C91-AFCD-404D-8F84-1AD3EF944FA9}" type="parTrans" cxnId="{05AF197E-C12F-42EF-B72A-8025DCC144F6}">
      <dgm:prSet/>
      <dgm:spPr/>
      <dgm:t>
        <a:bodyPr/>
        <a:lstStyle/>
        <a:p>
          <a:endParaRPr lang="es-ES"/>
        </a:p>
      </dgm:t>
    </dgm:pt>
    <dgm:pt modelId="{27E6A163-F462-4BEB-86FE-E7E04E3978C7}" type="sibTrans" cxnId="{05AF197E-C12F-42EF-B72A-8025DCC144F6}">
      <dgm:prSet/>
      <dgm:spPr/>
      <dgm:t>
        <a:bodyPr/>
        <a:lstStyle/>
        <a:p>
          <a:endParaRPr lang="es-ES"/>
        </a:p>
      </dgm:t>
    </dgm:pt>
    <dgm:pt modelId="{F339427D-2CD3-49A9-8EF1-A9AFC9661FD0}">
      <dgm:prSet phldrT="[Texto]"/>
      <dgm:spPr/>
      <dgm:t>
        <a:bodyPr/>
        <a:lstStyle/>
        <a:p>
          <a:r>
            <a:rPr lang="es-ES" dirty="0"/>
            <a:t>REGLAMENTO LOSEPE</a:t>
          </a:r>
        </a:p>
      </dgm:t>
    </dgm:pt>
    <dgm:pt modelId="{880423D3-3B29-4459-B23F-0662F0628F2C}" type="parTrans" cxnId="{A0800D1F-73B7-47DC-AA2F-F2B89262BF00}">
      <dgm:prSet/>
      <dgm:spPr/>
      <dgm:t>
        <a:bodyPr/>
        <a:lstStyle/>
        <a:p>
          <a:endParaRPr lang="es-ES"/>
        </a:p>
      </dgm:t>
    </dgm:pt>
    <dgm:pt modelId="{58F55AAE-8091-468E-B9FB-AEB6FF17E677}" type="sibTrans" cxnId="{A0800D1F-73B7-47DC-AA2F-F2B89262BF00}">
      <dgm:prSet/>
      <dgm:spPr/>
      <dgm:t>
        <a:bodyPr/>
        <a:lstStyle/>
        <a:p>
          <a:endParaRPr lang="es-ES"/>
        </a:p>
      </dgm:t>
    </dgm:pt>
    <dgm:pt modelId="{E02B79F9-88F4-47E8-B0A8-4A6349E0D66F}">
      <dgm:prSet phldrT="[Texto]"/>
      <dgm:spPr/>
      <dgm:t>
        <a:bodyPr/>
        <a:lstStyle/>
        <a:p>
          <a:r>
            <a:rPr lang="es-ES" dirty="0"/>
            <a:t>REGLAMENTO RA</a:t>
          </a:r>
        </a:p>
      </dgm:t>
    </dgm:pt>
    <dgm:pt modelId="{16B455C6-EE11-4599-8881-F71139991778}" type="parTrans" cxnId="{9BE760EB-A262-4DB2-8233-9A6A76F20AF6}">
      <dgm:prSet/>
      <dgm:spPr/>
      <dgm:t>
        <a:bodyPr/>
        <a:lstStyle/>
        <a:p>
          <a:endParaRPr lang="es-ES"/>
        </a:p>
      </dgm:t>
    </dgm:pt>
    <dgm:pt modelId="{62F6938B-567A-4416-93FD-B3E6C281A5B9}" type="sibTrans" cxnId="{9BE760EB-A262-4DB2-8233-9A6A76F20AF6}">
      <dgm:prSet/>
      <dgm:spPr/>
      <dgm:t>
        <a:bodyPr/>
        <a:lstStyle/>
        <a:p>
          <a:endParaRPr lang="es-ES"/>
        </a:p>
      </dgm:t>
    </dgm:pt>
    <dgm:pt modelId="{351D347F-BC7C-4F86-8668-A1C970779E80}">
      <dgm:prSet phldrT="[Texto]"/>
      <dgm:spPr/>
      <dgm:t>
        <a:bodyPr/>
        <a:lstStyle/>
        <a:p>
          <a:r>
            <a:rPr lang="es-ES" dirty="0"/>
            <a:t>PNBV</a:t>
          </a:r>
        </a:p>
      </dgm:t>
    </dgm:pt>
    <dgm:pt modelId="{23E8E42F-5D92-4ABF-AF6E-6E4435542B0F}" type="parTrans" cxnId="{1B410C43-AC57-4E34-BC81-D1E2D6401B4B}">
      <dgm:prSet/>
      <dgm:spPr/>
      <dgm:t>
        <a:bodyPr/>
        <a:lstStyle/>
        <a:p>
          <a:endParaRPr lang="es-ES"/>
        </a:p>
      </dgm:t>
    </dgm:pt>
    <dgm:pt modelId="{E4130C70-2644-4DCB-8279-56313544CF04}" type="sibTrans" cxnId="{1B410C43-AC57-4E34-BC81-D1E2D6401B4B}">
      <dgm:prSet/>
      <dgm:spPr/>
      <dgm:t>
        <a:bodyPr/>
        <a:lstStyle/>
        <a:p>
          <a:endParaRPr lang="es-ES"/>
        </a:p>
      </dgm:t>
    </dgm:pt>
    <dgm:pt modelId="{A5507882-4EE4-4242-853C-4AD3D94CDB7B}" type="pres">
      <dgm:prSet presAssocID="{88BD3584-6A1D-4EFE-9444-35C774A4DAC8}" presName="compositeShape" presStyleCnt="0">
        <dgm:presLayoutVars>
          <dgm:dir/>
          <dgm:resizeHandles/>
        </dgm:presLayoutVars>
      </dgm:prSet>
      <dgm:spPr/>
    </dgm:pt>
    <dgm:pt modelId="{77E003AA-211D-4D99-B987-1668CA25645C}" type="pres">
      <dgm:prSet presAssocID="{88BD3584-6A1D-4EFE-9444-35C774A4DAC8}" presName="pyramid" presStyleLbl="node1" presStyleIdx="0" presStyleCnt="1"/>
      <dgm:spPr/>
    </dgm:pt>
    <dgm:pt modelId="{EB10E60E-CB59-45DD-B8FB-6C85CC1F1988}" type="pres">
      <dgm:prSet presAssocID="{88BD3584-6A1D-4EFE-9444-35C774A4DAC8}" presName="theList" presStyleCnt="0"/>
      <dgm:spPr/>
    </dgm:pt>
    <dgm:pt modelId="{60CD7E81-AA0D-4C51-9506-C719027F0604}" type="pres">
      <dgm:prSet presAssocID="{EC4BCD6F-4C76-4D1D-BA05-0E651C696C2E}" presName="aNode" presStyleLbl="fgAcc1" presStyleIdx="0" presStyleCnt="7">
        <dgm:presLayoutVars>
          <dgm:bulletEnabled val="1"/>
        </dgm:presLayoutVars>
      </dgm:prSet>
      <dgm:spPr/>
    </dgm:pt>
    <dgm:pt modelId="{BD69F845-DA65-4E5E-8213-98394C6B2423}" type="pres">
      <dgm:prSet presAssocID="{EC4BCD6F-4C76-4D1D-BA05-0E651C696C2E}" presName="aSpace" presStyleCnt="0"/>
      <dgm:spPr/>
    </dgm:pt>
    <dgm:pt modelId="{C5857A56-D8AF-4D94-B3CE-CE53322DE6E5}" type="pres">
      <dgm:prSet presAssocID="{F369418E-B008-4B7A-A9FE-DC8A8D3AEA7D}" presName="aNode" presStyleLbl="fgAcc1" presStyleIdx="1" presStyleCnt="7">
        <dgm:presLayoutVars>
          <dgm:bulletEnabled val="1"/>
        </dgm:presLayoutVars>
      </dgm:prSet>
      <dgm:spPr/>
    </dgm:pt>
    <dgm:pt modelId="{67DBC931-A37E-49DE-A8DA-40F52FB9A7FB}" type="pres">
      <dgm:prSet presAssocID="{F369418E-B008-4B7A-A9FE-DC8A8D3AEA7D}" presName="aSpace" presStyleCnt="0"/>
      <dgm:spPr/>
    </dgm:pt>
    <dgm:pt modelId="{3D8978CA-18E8-4AC8-BA6F-EB607EE3A90F}" type="pres">
      <dgm:prSet presAssocID="{4AF4ADEF-42BA-4A24-B29B-ACF1AEB220C1}" presName="aNode" presStyleLbl="fgAcc1" presStyleIdx="2" presStyleCnt="7">
        <dgm:presLayoutVars>
          <dgm:bulletEnabled val="1"/>
        </dgm:presLayoutVars>
      </dgm:prSet>
      <dgm:spPr/>
    </dgm:pt>
    <dgm:pt modelId="{B56BCEF2-A135-4E18-9E66-DF04CB1C6C52}" type="pres">
      <dgm:prSet presAssocID="{4AF4ADEF-42BA-4A24-B29B-ACF1AEB220C1}" presName="aSpace" presStyleCnt="0"/>
      <dgm:spPr/>
    </dgm:pt>
    <dgm:pt modelId="{648572A9-0BAB-4AB6-AC41-72754AD432D7}" type="pres">
      <dgm:prSet presAssocID="{6B7F4962-7420-4F07-895E-07473D836F0F}" presName="aNode" presStyleLbl="fgAcc1" presStyleIdx="3" presStyleCnt="7">
        <dgm:presLayoutVars>
          <dgm:bulletEnabled val="1"/>
        </dgm:presLayoutVars>
      </dgm:prSet>
      <dgm:spPr/>
    </dgm:pt>
    <dgm:pt modelId="{9A4E4987-4240-4B4D-A75C-B01E4211C3D1}" type="pres">
      <dgm:prSet presAssocID="{6B7F4962-7420-4F07-895E-07473D836F0F}" presName="aSpace" presStyleCnt="0"/>
      <dgm:spPr/>
    </dgm:pt>
    <dgm:pt modelId="{D3D9A06A-357B-42AA-A95E-9E71B7CF124F}" type="pres">
      <dgm:prSet presAssocID="{F339427D-2CD3-49A9-8EF1-A9AFC9661FD0}" presName="aNode" presStyleLbl="fgAcc1" presStyleIdx="4" presStyleCnt="7">
        <dgm:presLayoutVars>
          <dgm:bulletEnabled val="1"/>
        </dgm:presLayoutVars>
      </dgm:prSet>
      <dgm:spPr/>
    </dgm:pt>
    <dgm:pt modelId="{1302C14D-3E06-44CD-9927-1A627C5E0A10}" type="pres">
      <dgm:prSet presAssocID="{F339427D-2CD3-49A9-8EF1-A9AFC9661FD0}" presName="aSpace" presStyleCnt="0"/>
      <dgm:spPr/>
    </dgm:pt>
    <dgm:pt modelId="{52CE5E64-D420-4937-9776-DFD7B25086A2}" type="pres">
      <dgm:prSet presAssocID="{E02B79F9-88F4-47E8-B0A8-4A6349E0D66F}" presName="aNode" presStyleLbl="fgAcc1" presStyleIdx="5" presStyleCnt="7">
        <dgm:presLayoutVars>
          <dgm:bulletEnabled val="1"/>
        </dgm:presLayoutVars>
      </dgm:prSet>
      <dgm:spPr/>
    </dgm:pt>
    <dgm:pt modelId="{68CB88C1-4BFA-4E8E-A009-1C1EFFAAD76A}" type="pres">
      <dgm:prSet presAssocID="{E02B79F9-88F4-47E8-B0A8-4A6349E0D66F}" presName="aSpace" presStyleCnt="0"/>
      <dgm:spPr/>
    </dgm:pt>
    <dgm:pt modelId="{1F4A831E-1AD5-4E82-AD1A-C9A1E2F96679}" type="pres">
      <dgm:prSet presAssocID="{351D347F-BC7C-4F86-8668-A1C970779E80}" presName="aNode" presStyleLbl="fgAcc1" presStyleIdx="6" presStyleCnt="7">
        <dgm:presLayoutVars>
          <dgm:bulletEnabled val="1"/>
        </dgm:presLayoutVars>
      </dgm:prSet>
      <dgm:spPr/>
    </dgm:pt>
    <dgm:pt modelId="{18036ABA-72E5-40C8-A8C1-7249BB4FCB2A}" type="pres">
      <dgm:prSet presAssocID="{351D347F-BC7C-4F86-8668-A1C970779E80}" presName="aSpace" presStyleCnt="0"/>
      <dgm:spPr/>
    </dgm:pt>
  </dgm:ptLst>
  <dgm:cxnLst>
    <dgm:cxn modelId="{11178108-0ED6-48B1-B194-72652398666E}" srcId="{88BD3584-6A1D-4EFE-9444-35C774A4DAC8}" destId="{6B7F4962-7420-4F07-895E-07473D836F0F}" srcOrd="3" destOrd="0" parTransId="{3031C0A0-3753-477A-9C4D-BAC98CC28126}" sibTransId="{45191BD8-30B7-48AA-ACCE-9DA2A94956E2}"/>
    <dgm:cxn modelId="{EE0EEF13-5ADD-4C7B-9972-14AF780EE3F5}" type="presOf" srcId="{4AF4ADEF-42BA-4A24-B29B-ACF1AEB220C1}" destId="{3D8978CA-18E8-4AC8-BA6F-EB607EE3A90F}" srcOrd="0" destOrd="0" presId="urn:microsoft.com/office/officeart/2005/8/layout/pyramid2"/>
    <dgm:cxn modelId="{D7007F17-6108-41B3-AF2C-80FA1A929335}" type="presOf" srcId="{6B7F4962-7420-4F07-895E-07473D836F0F}" destId="{648572A9-0BAB-4AB6-AC41-72754AD432D7}" srcOrd="0" destOrd="0" presId="urn:microsoft.com/office/officeart/2005/8/layout/pyramid2"/>
    <dgm:cxn modelId="{A0800D1F-73B7-47DC-AA2F-F2B89262BF00}" srcId="{88BD3584-6A1D-4EFE-9444-35C774A4DAC8}" destId="{F339427D-2CD3-49A9-8EF1-A9AFC9661FD0}" srcOrd="4" destOrd="0" parTransId="{880423D3-3B29-4459-B23F-0662F0628F2C}" sibTransId="{58F55AAE-8091-468E-B9FB-AEB6FF17E677}"/>
    <dgm:cxn modelId="{D738CA3B-641D-4972-B897-7F77482BCD1A}" type="presOf" srcId="{E02B79F9-88F4-47E8-B0A8-4A6349E0D66F}" destId="{52CE5E64-D420-4937-9776-DFD7B25086A2}" srcOrd="0" destOrd="0" presId="urn:microsoft.com/office/officeart/2005/8/layout/pyramid2"/>
    <dgm:cxn modelId="{7B11B861-2C63-4BDF-B6E2-C72CD8D73514}" type="presOf" srcId="{351D347F-BC7C-4F86-8668-A1C970779E80}" destId="{1F4A831E-1AD5-4E82-AD1A-C9A1E2F96679}" srcOrd="0" destOrd="0" presId="urn:microsoft.com/office/officeart/2005/8/layout/pyramid2"/>
    <dgm:cxn modelId="{1B410C43-AC57-4E34-BC81-D1E2D6401B4B}" srcId="{88BD3584-6A1D-4EFE-9444-35C774A4DAC8}" destId="{351D347F-BC7C-4F86-8668-A1C970779E80}" srcOrd="6" destOrd="0" parTransId="{23E8E42F-5D92-4ABF-AF6E-6E4435542B0F}" sibTransId="{E4130C70-2644-4DCB-8279-56313544CF04}"/>
    <dgm:cxn modelId="{4B74E64C-E832-4410-B8FF-D1B2601D944E}" type="presOf" srcId="{EC4BCD6F-4C76-4D1D-BA05-0E651C696C2E}" destId="{60CD7E81-AA0D-4C51-9506-C719027F0604}" srcOrd="0" destOrd="0" presId="urn:microsoft.com/office/officeart/2005/8/layout/pyramid2"/>
    <dgm:cxn modelId="{BDBE7159-1E0F-483F-A924-71D6A5CE44D0}" type="presOf" srcId="{F369418E-B008-4B7A-A9FE-DC8A8D3AEA7D}" destId="{C5857A56-D8AF-4D94-B3CE-CE53322DE6E5}" srcOrd="0" destOrd="0" presId="urn:microsoft.com/office/officeart/2005/8/layout/pyramid2"/>
    <dgm:cxn modelId="{05AF197E-C12F-42EF-B72A-8025DCC144F6}" srcId="{88BD3584-6A1D-4EFE-9444-35C774A4DAC8}" destId="{4AF4ADEF-42BA-4A24-B29B-ACF1AEB220C1}" srcOrd="2" destOrd="0" parTransId="{75871C91-AFCD-404D-8F84-1AD3EF944FA9}" sibTransId="{27E6A163-F462-4BEB-86FE-E7E04E3978C7}"/>
    <dgm:cxn modelId="{98D5D29A-170B-4137-8F8D-B5320F4C4583}" type="presOf" srcId="{88BD3584-6A1D-4EFE-9444-35C774A4DAC8}" destId="{A5507882-4EE4-4242-853C-4AD3D94CDB7B}" srcOrd="0" destOrd="0" presId="urn:microsoft.com/office/officeart/2005/8/layout/pyramid2"/>
    <dgm:cxn modelId="{229A92A5-6F63-46B3-8756-C228BAC6D614}" srcId="{88BD3584-6A1D-4EFE-9444-35C774A4DAC8}" destId="{F369418E-B008-4B7A-A9FE-DC8A8D3AEA7D}" srcOrd="1" destOrd="0" parTransId="{B221316B-7689-4F60-B399-81E24515386B}" sibTransId="{6CBB50B3-253C-466E-BF07-3138E7A57F22}"/>
    <dgm:cxn modelId="{9BE760EB-A262-4DB2-8233-9A6A76F20AF6}" srcId="{88BD3584-6A1D-4EFE-9444-35C774A4DAC8}" destId="{E02B79F9-88F4-47E8-B0A8-4A6349E0D66F}" srcOrd="5" destOrd="0" parTransId="{16B455C6-EE11-4599-8881-F71139991778}" sibTransId="{62F6938B-567A-4416-93FD-B3E6C281A5B9}"/>
    <dgm:cxn modelId="{B9A04DEC-4D00-40F4-B043-A6AFE5B7B6C3}" type="presOf" srcId="{F339427D-2CD3-49A9-8EF1-A9AFC9661FD0}" destId="{D3D9A06A-357B-42AA-A95E-9E71B7CF124F}" srcOrd="0" destOrd="0" presId="urn:microsoft.com/office/officeart/2005/8/layout/pyramid2"/>
    <dgm:cxn modelId="{65F487F7-C810-4377-A2ED-21A0A9AC2CCC}" srcId="{88BD3584-6A1D-4EFE-9444-35C774A4DAC8}" destId="{EC4BCD6F-4C76-4D1D-BA05-0E651C696C2E}" srcOrd="0" destOrd="0" parTransId="{C53669B0-28A5-4C93-8FEB-CD87B30CFED0}" sibTransId="{9DA7676A-6265-435C-9059-6D92B7A490D5}"/>
    <dgm:cxn modelId="{21CBF918-9137-495B-8C82-328C6B5D6531}" type="presParOf" srcId="{A5507882-4EE4-4242-853C-4AD3D94CDB7B}" destId="{77E003AA-211D-4D99-B987-1668CA25645C}" srcOrd="0" destOrd="0" presId="urn:microsoft.com/office/officeart/2005/8/layout/pyramid2"/>
    <dgm:cxn modelId="{8F924350-457C-4E5F-A6FA-C26995A02761}" type="presParOf" srcId="{A5507882-4EE4-4242-853C-4AD3D94CDB7B}" destId="{EB10E60E-CB59-45DD-B8FB-6C85CC1F1988}" srcOrd="1" destOrd="0" presId="urn:microsoft.com/office/officeart/2005/8/layout/pyramid2"/>
    <dgm:cxn modelId="{1A162D6A-98AF-425F-8FFC-35ADCA58FCB5}" type="presParOf" srcId="{EB10E60E-CB59-45DD-B8FB-6C85CC1F1988}" destId="{60CD7E81-AA0D-4C51-9506-C719027F0604}" srcOrd="0" destOrd="0" presId="urn:microsoft.com/office/officeart/2005/8/layout/pyramid2"/>
    <dgm:cxn modelId="{904F9D07-53A2-4DD8-8DBB-DA6CCCDAAC31}" type="presParOf" srcId="{EB10E60E-CB59-45DD-B8FB-6C85CC1F1988}" destId="{BD69F845-DA65-4E5E-8213-98394C6B2423}" srcOrd="1" destOrd="0" presId="urn:microsoft.com/office/officeart/2005/8/layout/pyramid2"/>
    <dgm:cxn modelId="{987211CA-85CD-43CA-8516-94C06D3536EC}" type="presParOf" srcId="{EB10E60E-CB59-45DD-B8FB-6C85CC1F1988}" destId="{C5857A56-D8AF-4D94-B3CE-CE53322DE6E5}" srcOrd="2" destOrd="0" presId="urn:microsoft.com/office/officeart/2005/8/layout/pyramid2"/>
    <dgm:cxn modelId="{8F96A608-2552-4F96-99FC-05EB9D959841}" type="presParOf" srcId="{EB10E60E-CB59-45DD-B8FB-6C85CC1F1988}" destId="{67DBC931-A37E-49DE-A8DA-40F52FB9A7FB}" srcOrd="3" destOrd="0" presId="urn:microsoft.com/office/officeart/2005/8/layout/pyramid2"/>
    <dgm:cxn modelId="{323914D9-BF7D-4CA6-A6A8-82CDE93FFF19}" type="presParOf" srcId="{EB10E60E-CB59-45DD-B8FB-6C85CC1F1988}" destId="{3D8978CA-18E8-4AC8-BA6F-EB607EE3A90F}" srcOrd="4" destOrd="0" presId="urn:microsoft.com/office/officeart/2005/8/layout/pyramid2"/>
    <dgm:cxn modelId="{25B67911-2279-4D65-8104-D45513ED8900}" type="presParOf" srcId="{EB10E60E-CB59-45DD-B8FB-6C85CC1F1988}" destId="{B56BCEF2-A135-4E18-9E66-DF04CB1C6C52}" srcOrd="5" destOrd="0" presId="urn:microsoft.com/office/officeart/2005/8/layout/pyramid2"/>
    <dgm:cxn modelId="{1D6AE482-581E-4834-AEC9-008CFFC47DF2}" type="presParOf" srcId="{EB10E60E-CB59-45DD-B8FB-6C85CC1F1988}" destId="{648572A9-0BAB-4AB6-AC41-72754AD432D7}" srcOrd="6" destOrd="0" presId="urn:microsoft.com/office/officeart/2005/8/layout/pyramid2"/>
    <dgm:cxn modelId="{8D7C4148-2AA6-4475-9ED6-A22611F16BB6}" type="presParOf" srcId="{EB10E60E-CB59-45DD-B8FB-6C85CC1F1988}" destId="{9A4E4987-4240-4B4D-A75C-B01E4211C3D1}" srcOrd="7" destOrd="0" presId="urn:microsoft.com/office/officeart/2005/8/layout/pyramid2"/>
    <dgm:cxn modelId="{4056C3E2-9BC5-4870-A468-8E76203E6513}" type="presParOf" srcId="{EB10E60E-CB59-45DD-B8FB-6C85CC1F1988}" destId="{D3D9A06A-357B-42AA-A95E-9E71B7CF124F}" srcOrd="8" destOrd="0" presId="urn:microsoft.com/office/officeart/2005/8/layout/pyramid2"/>
    <dgm:cxn modelId="{D020093D-ADC6-429F-8ED2-BCE440B08FFF}" type="presParOf" srcId="{EB10E60E-CB59-45DD-B8FB-6C85CC1F1988}" destId="{1302C14D-3E06-44CD-9927-1A627C5E0A10}" srcOrd="9" destOrd="0" presId="urn:microsoft.com/office/officeart/2005/8/layout/pyramid2"/>
    <dgm:cxn modelId="{31BB02CB-416E-4CE3-93FE-F0268FE4A9A2}" type="presParOf" srcId="{EB10E60E-CB59-45DD-B8FB-6C85CC1F1988}" destId="{52CE5E64-D420-4937-9776-DFD7B25086A2}" srcOrd="10" destOrd="0" presId="urn:microsoft.com/office/officeart/2005/8/layout/pyramid2"/>
    <dgm:cxn modelId="{18008814-8954-4850-8DA5-17DC74286E29}" type="presParOf" srcId="{EB10E60E-CB59-45DD-B8FB-6C85CC1F1988}" destId="{68CB88C1-4BFA-4E8E-A009-1C1EFFAAD76A}" srcOrd="11" destOrd="0" presId="urn:microsoft.com/office/officeart/2005/8/layout/pyramid2"/>
    <dgm:cxn modelId="{94F9FDCF-CC3E-4896-9BFA-180AC1D12A8F}" type="presParOf" srcId="{EB10E60E-CB59-45DD-B8FB-6C85CC1F1988}" destId="{1F4A831E-1AD5-4E82-AD1A-C9A1E2F96679}" srcOrd="12" destOrd="0" presId="urn:microsoft.com/office/officeart/2005/8/layout/pyramid2"/>
    <dgm:cxn modelId="{D4956E76-577D-4964-9A7E-ABF08A003893}" type="presParOf" srcId="{EB10E60E-CB59-45DD-B8FB-6C85CC1F1988}" destId="{18036ABA-72E5-40C8-A8C1-7249BB4FCB2A}" srcOrd="13"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010775-2835-4A10-B450-C97621ADC027}" type="doc">
      <dgm:prSet loTypeId="urn:microsoft.com/office/officeart/2005/8/layout/default" loCatId="list" qsTypeId="urn:microsoft.com/office/officeart/2005/8/quickstyle/simple3" qsCatId="simple" csTypeId="urn:microsoft.com/office/officeart/2005/8/colors/colorful2" csCatId="colorful" phldr="1"/>
      <dgm:spPr/>
      <dgm:t>
        <a:bodyPr/>
        <a:lstStyle/>
        <a:p>
          <a:endParaRPr lang="es-ES"/>
        </a:p>
      </dgm:t>
    </dgm:pt>
    <dgm:pt modelId="{84F07571-8927-4C74-A3B7-03EF79DE3E48}">
      <dgm:prSet phldrT="[Texto]"/>
      <dgm:spPr/>
      <dgm:t>
        <a:bodyPr/>
        <a:lstStyle/>
        <a:p>
          <a:r>
            <a:rPr lang="es-ES" dirty="0"/>
            <a:t>No experimental</a:t>
          </a:r>
        </a:p>
      </dgm:t>
    </dgm:pt>
    <dgm:pt modelId="{C7B3331D-169D-48AA-B282-204EE2E2D783}" type="parTrans" cxnId="{FF718405-DEFA-4CDA-A184-EC84E41F09F0}">
      <dgm:prSet/>
      <dgm:spPr/>
      <dgm:t>
        <a:bodyPr/>
        <a:lstStyle/>
        <a:p>
          <a:endParaRPr lang="es-ES"/>
        </a:p>
      </dgm:t>
    </dgm:pt>
    <dgm:pt modelId="{5360967F-7358-4E80-9C66-8520B8AB08FB}" type="sibTrans" cxnId="{FF718405-DEFA-4CDA-A184-EC84E41F09F0}">
      <dgm:prSet/>
      <dgm:spPr/>
      <dgm:t>
        <a:bodyPr/>
        <a:lstStyle/>
        <a:p>
          <a:endParaRPr lang="es-ES"/>
        </a:p>
      </dgm:t>
    </dgm:pt>
    <dgm:pt modelId="{EBA1A6A0-C07F-40B9-85CD-1478E9DA9582}">
      <dgm:prSet phldrT="[Texto]"/>
      <dgm:spPr/>
      <dgm:t>
        <a:bodyPr/>
        <a:lstStyle/>
        <a:p>
          <a:r>
            <a:rPr lang="es-ES" dirty="0"/>
            <a:t>Exploratoria </a:t>
          </a:r>
        </a:p>
      </dgm:t>
    </dgm:pt>
    <dgm:pt modelId="{D0E0741F-7EBB-4A63-B957-5F773C08838D}" type="parTrans" cxnId="{0C08F604-D5C0-4C89-88C2-10586CB97453}">
      <dgm:prSet/>
      <dgm:spPr/>
      <dgm:t>
        <a:bodyPr/>
        <a:lstStyle/>
        <a:p>
          <a:endParaRPr lang="es-ES"/>
        </a:p>
      </dgm:t>
    </dgm:pt>
    <dgm:pt modelId="{79D06CAF-EC8E-4331-BA0B-BFCA3443CD91}" type="sibTrans" cxnId="{0C08F604-D5C0-4C89-88C2-10586CB97453}">
      <dgm:prSet/>
      <dgm:spPr/>
      <dgm:t>
        <a:bodyPr/>
        <a:lstStyle/>
        <a:p>
          <a:endParaRPr lang="es-ES"/>
        </a:p>
      </dgm:t>
    </dgm:pt>
    <dgm:pt modelId="{03ECDEDF-5A1A-4DE1-AA18-21909BDBBD19}">
      <dgm:prSet phldrT="[Texto]"/>
      <dgm:spPr/>
      <dgm:t>
        <a:bodyPr/>
        <a:lstStyle/>
        <a:p>
          <a:r>
            <a:rPr lang="es-ES" dirty="0"/>
            <a:t>Descriptiva </a:t>
          </a:r>
        </a:p>
      </dgm:t>
    </dgm:pt>
    <dgm:pt modelId="{D66FF228-8417-4135-8CBB-BD57F7954397}" type="parTrans" cxnId="{26A24308-BF92-4734-89B1-253763376ECF}">
      <dgm:prSet/>
      <dgm:spPr/>
      <dgm:t>
        <a:bodyPr/>
        <a:lstStyle/>
        <a:p>
          <a:endParaRPr lang="es-ES"/>
        </a:p>
      </dgm:t>
    </dgm:pt>
    <dgm:pt modelId="{F0284A85-EA20-4E01-8156-D4EEF7856A45}" type="sibTrans" cxnId="{26A24308-BF92-4734-89B1-253763376ECF}">
      <dgm:prSet/>
      <dgm:spPr/>
      <dgm:t>
        <a:bodyPr/>
        <a:lstStyle/>
        <a:p>
          <a:endParaRPr lang="es-ES"/>
        </a:p>
      </dgm:t>
    </dgm:pt>
    <dgm:pt modelId="{D191E84A-94FA-495F-A6A2-68C732EDB009}">
      <dgm:prSet phldrT="[Texto]"/>
      <dgm:spPr/>
      <dgm:t>
        <a:bodyPr/>
        <a:lstStyle/>
        <a:p>
          <a:r>
            <a:rPr lang="es-ES" dirty="0"/>
            <a:t>Documental </a:t>
          </a:r>
        </a:p>
      </dgm:t>
    </dgm:pt>
    <dgm:pt modelId="{67167512-2BD5-467B-9E23-E0BF62C888C1}" type="parTrans" cxnId="{709C0A63-E32F-413D-AE5F-18BAD7A090A6}">
      <dgm:prSet/>
      <dgm:spPr/>
      <dgm:t>
        <a:bodyPr/>
        <a:lstStyle/>
        <a:p>
          <a:endParaRPr lang="es-ES"/>
        </a:p>
      </dgm:t>
    </dgm:pt>
    <dgm:pt modelId="{71B52F50-7416-4F5C-AD32-0B728DF2C358}" type="sibTrans" cxnId="{709C0A63-E32F-413D-AE5F-18BAD7A090A6}">
      <dgm:prSet/>
      <dgm:spPr/>
      <dgm:t>
        <a:bodyPr/>
        <a:lstStyle/>
        <a:p>
          <a:endParaRPr lang="es-ES"/>
        </a:p>
      </dgm:t>
    </dgm:pt>
    <dgm:pt modelId="{069E5A93-6B57-47E1-BC24-28FDC070FA1C}" type="pres">
      <dgm:prSet presAssocID="{22010775-2835-4A10-B450-C97621ADC027}" presName="diagram" presStyleCnt="0">
        <dgm:presLayoutVars>
          <dgm:dir/>
          <dgm:resizeHandles val="exact"/>
        </dgm:presLayoutVars>
      </dgm:prSet>
      <dgm:spPr/>
    </dgm:pt>
    <dgm:pt modelId="{8549D929-1688-41DB-8287-F3AAC46901CA}" type="pres">
      <dgm:prSet presAssocID="{84F07571-8927-4C74-A3B7-03EF79DE3E48}" presName="node" presStyleLbl="node1" presStyleIdx="0" presStyleCnt="4">
        <dgm:presLayoutVars>
          <dgm:bulletEnabled val="1"/>
        </dgm:presLayoutVars>
      </dgm:prSet>
      <dgm:spPr/>
    </dgm:pt>
    <dgm:pt modelId="{48B987B3-937C-439D-94C3-AF341F0876DF}" type="pres">
      <dgm:prSet presAssocID="{5360967F-7358-4E80-9C66-8520B8AB08FB}" presName="sibTrans" presStyleCnt="0"/>
      <dgm:spPr/>
    </dgm:pt>
    <dgm:pt modelId="{2CD48E01-74DB-46B6-AC5F-0D3EF98B38EF}" type="pres">
      <dgm:prSet presAssocID="{EBA1A6A0-C07F-40B9-85CD-1478E9DA9582}" presName="node" presStyleLbl="node1" presStyleIdx="1" presStyleCnt="4">
        <dgm:presLayoutVars>
          <dgm:bulletEnabled val="1"/>
        </dgm:presLayoutVars>
      </dgm:prSet>
      <dgm:spPr/>
    </dgm:pt>
    <dgm:pt modelId="{EC3D2EA1-A9A2-4B00-9CBC-E2619A1DD1D3}" type="pres">
      <dgm:prSet presAssocID="{79D06CAF-EC8E-4331-BA0B-BFCA3443CD91}" presName="sibTrans" presStyleCnt="0"/>
      <dgm:spPr/>
    </dgm:pt>
    <dgm:pt modelId="{7CF7297B-C33B-42A5-B4EA-3FBCE75AB57F}" type="pres">
      <dgm:prSet presAssocID="{03ECDEDF-5A1A-4DE1-AA18-21909BDBBD19}" presName="node" presStyleLbl="node1" presStyleIdx="2" presStyleCnt="4">
        <dgm:presLayoutVars>
          <dgm:bulletEnabled val="1"/>
        </dgm:presLayoutVars>
      </dgm:prSet>
      <dgm:spPr/>
    </dgm:pt>
    <dgm:pt modelId="{5368CF96-5797-4452-831A-67D0D70FB6A7}" type="pres">
      <dgm:prSet presAssocID="{F0284A85-EA20-4E01-8156-D4EEF7856A45}" presName="sibTrans" presStyleCnt="0"/>
      <dgm:spPr/>
    </dgm:pt>
    <dgm:pt modelId="{77FAA829-8B8B-419A-9DA2-90A352BCAC7D}" type="pres">
      <dgm:prSet presAssocID="{D191E84A-94FA-495F-A6A2-68C732EDB009}" presName="node" presStyleLbl="node1" presStyleIdx="3" presStyleCnt="4">
        <dgm:presLayoutVars>
          <dgm:bulletEnabled val="1"/>
        </dgm:presLayoutVars>
      </dgm:prSet>
      <dgm:spPr/>
    </dgm:pt>
  </dgm:ptLst>
  <dgm:cxnLst>
    <dgm:cxn modelId="{0C08F604-D5C0-4C89-88C2-10586CB97453}" srcId="{22010775-2835-4A10-B450-C97621ADC027}" destId="{EBA1A6A0-C07F-40B9-85CD-1478E9DA9582}" srcOrd="1" destOrd="0" parTransId="{D0E0741F-7EBB-4A63-B957-5F773C08838D}" sibTransId="{79D06CAF-EC8E-4331-BA0B-BFCA3443CD91}"/>
    <dgm:cxn modelId="{FF718405-DEFA-4CDA-A184-EC84E41F09F0}" srcId="{22010775-2835-4A10-B450-C97621ADC027}" destId="{84F07571-8927-4C74-A3B7-03EF79DE3E48}" srcOrd="0" destOrd="0" parTransId="{C7B3331D-169D-48AA-B282-204EE2E2D783}" sibTransId="{5360967F-7358-4E80-9C66-8520B8AB08FB}"/>
    <dgm:cxn modelId="{26A24308-BF92-4734-89B1-253763376ECF}" srcId="{22010775-2835-4A10-B450-C97621ADC027}" destId="{03ECDEDF-5A1A-4DE1-AA18-21909BDBBD19}" srcOrd="2" destOrd="0" parTransId="{D66FF228-8417-4135-8CBB-BD57F7954397}" sibTransId="{F0284A85-EA20-4E01-8156-D4EEF7856A45}"/>
    <dgm:cxn modelId="{60F6B61F-EA13-495B-9A18-F31A6EBAD0C4}" type="presOf" srcId="{D191E84A-94FA-495F-A6A2-68C732EDB009}" destId="{77FAA829-8B8B-419A-9DA2-90A352BCAC7D}" srcOrd="0" destOrd="0" presId="urn:microsoft.com/office/officeart/2005/8/layout/default"/>
    <dgm:cxn modelId="{475C3F24-D43F-4099-AFF9-751A283F55D7}" type="presOf" srcId="{EBA1A6A0-C07F-40B9-85CD-1478E9DA9582}" destId="{2CD48E01-74DB-46B6-AC5F-0D3EF98B38EF}" srcOrd="0" destOrd="0" presId="urn:microsoft.com/office/officeart/2005/8/layout/default"/>
    <dgm:cxn modelId="{79E3522C-0AA6-4F3A-BFAB-B0B6C844739B}" type="presOf" srcId="{03ECDEDF-5A1A-4DE1-AA18-21909BDBBD19}" destId="{7CF7297B-C33B-42A5-B4EA-3FBCE75AB57F}" srcOrd="0" destOrd="0" presId="urn:microsoft.com/office/officeart/2005/8/layout/default"/>
    <dgm:cxn modelId="{709C0A63-E32F-413D-AE5F-18BAD7A090A6}" srcId="{22010775-2835-4A10-B450-C97621ADC027}" destId="{D191E84A-94FA-495F-A6A2-68C732EDB009}" srcOrd="3" destOrd="0" parTransId="{67167512-2BD5-467B-9E23-E0BF62C888C1}" sibTransId="{71B52F50-7416-4F5C-AD32-0B728DF2C358}"/>
    <dgm:cxn modelId="{4336197B-4DE0-4310-AFE1-79F04A7162E3}" type="presOf" srcId="{22010775-2835-4A10-B450-C97621ADC027}" destId="{069E5A93-6B57-47E1-BC24-28FDC070FA1C}" srcOrd="0" destOrd="0" presId="urn:microsoft.com/office/officeart/2005/8/layout/default"/>
    <dgm:cxn modelId="{2D3ACAA3-038F-4A56-A92E-EBB3C90768FF}" type="presOf" srcId="{84F07571-8927-4C74-A3B7-03EF79DE3E48}" destId="{8549D929-1688-41DB-8287-F3AAC46901CA}" srcOrd="0" destOrd="0" presId="urn:microsoft.com/office/officeart/2005/8/layout/default"/>
    <dgm:cxn modelId="{09F0CEAC-A9F5-474C-B3A1-BB6F2EBDB040}" type="presParOf" srcId="{069E5A93-6B57-47E1-BC24-28FDC070FA1C}" destId="{8549D929-1688-41DB-8287-F3AAC46901CA}" srcOrd="0" destOrd="0" presId="urn:microsoft.com/office/officeart/2005/8/layout/default"/>
    <dgm:cxn modelId="{FB0194AF-EE6E-468A-B6AE-CEC65578FF88}" type="presParOf" srcId="{069E5A93-6B57-47E1-BC24-28FDC070FA1C}" destId="{48B987B3-937C-439D-94C3-AF341F0876DF}" srcOrd="1" destOrd="0" presId="urn:microsoft.com/office/officeart/2005/8/layout/default"/>
    <dgm:cxn modelId="{B3DCFFBC-F764-4A02-BC30-8789A3A8FF8C}" type="presParOf" srcId="{069E5A93-6B57-47E1-BC24-28FDC070FA1C}" destId="{2CD48E01-74DB-46B6-AC5F-0D3EF98B38EF}" srcOrd="2" destOrd="0" presId="urn:microsoft.com/office/officeart/2005/8/layout/default"/>
    <dgm:cxn modelId="{ECC35DA3-307D-4134-BBDF-D5F101F98018}" type="presParOf" srcId="{069E5A93-6B57-47E1-BC24-28FDC070FA1C}" destId="{EC3D2EA1-A9A2-4B00-9CBC-E2619A1DD1D3}" srcOrd="3" destOrd="0" presId="urn:microsoft.com/office/officeart/2005/8/layout/default"/>
    <dgm:cxn modelId="{FC69209A-5CBC-4FFF-9EF2-3561E4550354}" type="presParOf" srcId="{069E5A93-6B57-47E1-BC24-28FDC070FA1C}" destId="{7CF7297B-C33B-42A5-B4EA-3FBCE75AB57F}" srcOrd="4" destOrd="0" presId="urn:microsoft.com/office/officeart/2005/8/layout/default"/>
    <dgm:cxn modelId="{45D4E209-B86F-4DE3-947D-DB453BF855AE}" type="presParOf" srcId="{069E5A93-6B57-47E1-BC24-28FDC070FA1C}" destId="{5368CF96-5797-4452-831A-67D0D70FB6A7}" srcOrd="5" destOrd="0" presId="urn:microsoft.com/office/officeart/2005/8/layout/default"/>
    <dgm:cxn modelId="{517956D4-FA0C-4D7F-BCE7-F5BD94E61397}" type="presParOf" srcId="{069E5A93-6B57-47E1-BC24-28FDC070FA1C}" destId="{77FAA829-8B8B-419A-9DA2-90A352BCAC7D}"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CC1CD7-E39E-44D3-BCC3-DD93420FBFC0}" type="doc">
      <dgm:prSet loTypeId="urn:microsoft.com/office/officeart/2008/layout/HorizontalMultiLevelHierarchy" loCatId="hierarchy" qsTypeId="urn:microsoft.com/office/officeart/2005/8/quickstyle/simple3" qsCatId="simple" csTypeId="urn:microsoft.com/office/officeart/2005/8/colors/colorful3" csCatId="colorful" phldr="1"/>
      <dgm:spPr/>
      <dgm:t>
        <a:bodyPr/>
        <a:lstStyle/>
        <a:p>
          <a:endParaRPr lang="es-ES"/>
        </a:p>
      </dgm:t>
    </dgm:pt>
    <dgm:pt modelId="{3ACA701D-5EF7-4656-BB91-0AE743A1AA1B}">
      <dgm:prSet phldrT="[Texto]"/>
      <dgm:spPr/>
      <dgm:t>
        <a:bodyPr/>
        <a:lstStyle/>
        <a:p>
          <a:r>
            <a:rPr lang="es-ES" dirty="0"/>
            <a:t>ESTUDIO DE PERTINENCIA</a:t>
          </a:r>
        </a:p>
      </dgm:t>
    </dgm:pt>
    <dgm:pt modelId="{90E04B29-D4ED-4E5D-A28E-6047AA98866C}" type="parTrans" cxnId="{1DBDC66A-EC0F-452F-86B4-B261AD222E6C}">
      <dgm:prSet/>
      <dgm:spPr/>
      <dgm:t>
        <a:bodyPr/>
        <a:lstStyle/>
        <a:p>
          <a:endParaRPr lang="es-ES"/>
        </a:p>
      </dgm:t>
    </dgm:pt>
    <dgm:pt modelId="{30604D56-4AA9-41FC-AF04-D28504A8CBB9}" type="sibTrans" cxnId="{1DBDC66A-EC0F-452F-86B4-B261AD222E6C}">
      <dgm:prSet/>
      <dgm:spPr/>
      <dgm:t>
        <a:bodyPr/>
        <a:lstStyle/>
        <a:p>
          <a:endParaRPr lang="es-ES"/>
        </a:p>
      </dgm:t>
    </dgm:pt>
    <dgm:pt modelId="{9CEA6731-8B54-4969-9865-C1AD1765C53B}">
      <dgm:prSet phldrT="[Texto]"/>
      <dgm:spPr/>
      <dgm:t>
        <a:bodyPr/>
        <a:lstStyle/>
        <a:p>
          <a:r>
            <a:rPr lang="es-ES" dirty="0"/>
            <a:t>Nivel de formación</a:t>
          </a:r>
        </a:p>
      </dgm:t>
    </dgm:pt>
    <dgm:pt modelId="{02F71C8E-24AB-4843-BDDE-799F3A083EEB}" type="parTrans" cxnId="{AC9514B5-6237-4C01-B4BE-DF4C13BE5A39}">
      <dgm:prSet/>
      <dgm:spPr/>
      <dgm:t>
        <a:bodyPr/>
        <a:lstStyle/>
        <a:p>
          <a:endParaRPr lang="es-ES"/>
        </a:p>
      </dgm:t>
    </dgm:pt>
    <dgm:pt modelId="{2E77D8A0-2AB5-4718-90DD-5ED2429FC6A0}" type="sibTrans" cxnId="{AC9514B5-6237-4C01-B4BE-DF4C13BE5A39}">
      <dgm:prSet/>
      <dgm:spPr/>
      <dgm:t>
        <a:bodyPr/>
        <a:lstStyle/>
        <a:p>
          <a:endParaRPr lang="es-ES"/>
        </a:p>
      </dgm:t>
    </dgm:pt>
    <dgm:pt modelId="{A8034B4A-9A2E-4A7E-9F0E-59542CBD0F72}">
      <dgm:prSet phldrT="[Texto]"/>
      <dgm:spPr/>
      <dgm:t>
        <a:bodyPr/>
        <a:lstStyle/>
        <a:p>
          <a:r>
            <a:rPr lang="es-ES" dirty="0"/>
            <a:t>Tendencias y tensiones</a:t>
          </a:r>
        </a:p>
      </dgm:t>
    </dgm:pt>
    <dgm:pt modelId="{233EF5A8-F93B-4520-AA83-FCAA69B17236}" type="parTrans" cxnId="{185A958E-F238-4E8A-B2CB-7AB6A7A92DBA}">
      <dgm:prSet/>
      <dgm:spPr/>
      <dgm:t>
        <a:bodyPr/>
        <a:lstStyle/>
        <a:p>
          <a:endParaRPr lang="es-ES"/>
        </a:p>
      </dgm:t>
    </dgm:pt>
    <dgm:pt modelId="{83E0E661-2F91-4114-A383-3FE8C2FB1DFB}" type="sibTrans" cxnId="{185A958E-F238-4E8A-B2CB-7AB6A7A92DBA}">
      <dgm:prSet/>
      <dgm:spPr/>
      <dgm:t>
        <a:bodyPr/>
        <a:lstStyle/>
        <a:p>
          <a:endParaRPr lang="es-ES"/>
        </a:p>
      </dgm:t>
    </dgm:pt>
    <dgm:pt modelId="{58A51E35-9290-4C18-B077-2B251DE817D4}">
      <dgm:prSet phldrT="[Texto]"/>
      <dgm:spPr/>
      <dgm:t>
        <a:bodyPr/>
        <a:lstStyle/>
        <a:p>
          <a:r>
            <a:rPr lang="es-ES" dirty="0"/>
            <a:t>Régimen de desarrollo</a:t>
          </a:r>
        </a:p>
      </dgm:t>
    </dgm:pt>
    <dgm:pt modelId="{412FD363-EEC8-452C-850A-6FB61A5E5277}" type="parTrans" cxnId="{5C8080BE-8D06-4454-8608-575707EE9D1E}">
      <dgm:prSet/>
      <dgm:spPr/>
      <dgm:t>
        <a:bodyPr/>
        <a:lstStyle/>
        <a:p>
          <a:endParaRPr lang="es-ES"/>
        </a:p>
      </dgm:t>
    </dgm:pt>
    <dgm:pt modelId="{73E16D11-F3E7-47C4-AD37-5816284E2A60}" type="sibTrans" cxnId="{5C8080BE-8D06-4454-8608-575707EE9D1E}">
      <dgm:prSet/>
      <dgm:spPr/>
      <dgm:t>
        <a:bodyPr/>
        <a:lstStyle/>
        <a:p>
          <a:endParaRPr lang="es-ES"/>
        </a:p>
      </dgm:t>
    </dgm:pt>
    <dgm:pt modelId="{DEEEFC54-8CED-45DC-9FD7-5C72957BAAEC}">
      <dgm:prSet phldrT="[Texto]"/>
      <dgm:spPr/>
      <dgm:t>
        <a:bodyPr/>
        <a:lstStyle/>
        <a:p>
          <a:r>
            <a:rPr lang="es-ES" dirty="0"/>
            <a:t>Técnico y tecnológico</a:t>
          </a:r>
        </a:p>
      </dgm:t>
    </dgm:pt>
    <dgm:pt modelId="{C7DF09A6-7866-415D-87D3-E7A7715F779C}" type="parTrans" cxnId="{C5D1110C-B9E9-404F-B669-2061B32597F3}">
      <dgm:prSet/>
      <dgm:spPr/>
      <dgm:t>
        <a:bodyPr/>
        <a:lstStyle/>
        <a:p>
          <a:endParaRPr lang="es-ES"/>
        </a:p>
      </dgm:t>
    </dgm:pt>
    <dgm:pt modelId="{19B8F04C-9F3B-476A-8E12-5ECC3C8DAD90}" type="sibTrans" cxnId="{C5D1110C-B9E9-404F-B669-2061B32597F3}">
      <dgm:prSet/>
      <dgm:spPr/>
      <dgm:t>
        <a:bodyPr/>
        <a:lstStyle/>
        <a:p>
          <a:endParaRPr lang="es-ES"/>
        </a:p>
      </dgm:t>
    </dgm:pt>
    <dgm:pt modelId="{00B45247-99B5-42DF-B06C-23D70BC82732}">
      <dgm:prSet phldrT="[Texto]"/>
      <dgm:spPr/>
      <dgm:t>
        <a:bodyPr/>
        <a:lstStyle/>
        <a:p>
          <a:r>
            <a:rPr lang="es-ES" dirty="0"/>
            <a:t>Tercer nivel</a:t>
          </a:r>
        </a:p>
      </dgm:t>
    </dgm:pt>
    <dgm:pt modelId="{06AB86A8-5F34-482E-9CDE-702AC26C269D}" type="parTrans" cxnId="{E6EB9B34-28E1-47CD-B844-4F55E8564FEA}">
      <dgm:prSet/>
      <dgm:spPr/>
      <dgm:t>
        <a:bodyPr/>
        <a:lstStyle/>
        <a:p>
          <a:endParaRPr lang="es-ES"/>
        </a:p>
      </dgm:t>
    </dgm:pt>
    <dgm:pt modelId="{5135E8FA-8E5F-447E-8D2B-E4D82E32C231}" type="sibTrans" cxnId="{E6EB9B34-28E1-47CD-B844-4F55E8564FEA}">
      <dgm:prSet/>
      <dgm:spPr/>
      <dgm:t>
        <a:bodyPr/>
        <a:lstStyle/>
        <a:p>
          <a:endParaRPr lang="es-ES"/>
        </a:p>
      </dgm:t>
    </dgm:pt>
    <dgm:pt modelId="{68F886C8-A0B2-40E5-A263-72E32B652986}">
      <dgm:prSet phldrT="[Texto]"/>
      <dgm:spPr/>
      <dgm:t>
        <a:bodyPr/>
        <a:lstStyle/>
        <a:p>
          <a:r>
            <a:rPr lang="es-ES" dirty="0"/>
            <a:t>Cuarto nivel</a:t>
          </a:r>
        </a:p>
      </dgm:t>
    </dgm:pt>
    <dgm:pt modelId="{A651E88A-3856-41EF-8222-B92A26A20C1B}" type="parTrans" cxnId="{F7FECACC-2C20-4941-8242-920A5A4F72F2}">
      <dgm:prSet/>
      <dgm:spPr/>
      <dgm:t>
        <a:bodyPr/>
        <a:lstStyle/>
        <a:p>
          <a:endParaRPr lang="es-ES"/>
        </a:p>
      </dgm:t>
    </dgm:pt>
    <dgm:pt modelId="{ED3F161E-C291-43BA-90D4-2912E1D1BC20}" type="sibTrans" cxnId="{F7FECACC-2C20-4941-8242-920A5A4F72F2}">
      <dgm:prSet/>
      <dgm:spPr/>
      <dgm:t>
        <a:bodyPr/>
        <a:lstStyle/>
        <a:p>
          <a:endParaRPr lang="es-ES"/>
        </a:p>
      </dgm:t>
    </dgm:pt>
    <dgm:pt modelId="{88F58AFB-62EB-4ABB-B7EB-71F20027FE96}">
      <dgm:prSet phldrT="[Texto]"/>
      <dgm:spPr/>
      <dgm:t>
        <a:bodyPr/>
        <a:lstStyle/>
        <a:p>
          <a:r>
            <a:rPr lang="es-ES" dirty="0"/>
            <a:t>Desarrollo científico tecnológico</a:t>
          </a:r>
        </a:p>
      </dgm:t>
    </dgm:pt>
    <dgm:pt modelId="{1256617A-6D5F-4229-A368-D1FDFEA9965D}" type="parTrans" cxnId="{5C17E41A-AD82-423E-8DE1-37C9184C9A81}">
      <dgm:prSet/>
      <dgm:spPr/>
      <dgm:t>
        <a:bodyPr/>
        <a:lstStyle/>
        <a:p>
          <a:endParaRPr lang="es-ES"/>
        </a:p>
      </dgm:t>
    </dgm:pt>
    <dgm:pt modelId="{F96602EC-8674-4092-9ABB-9E14D53DAF43}" type="sibTrans" cxnId="{5C17E41A-AD82-423E-8DE1-37C9184C9A81}">
      <dgm:prSet/>
      <dgm:spPr/>
      <dgm:t>
        <a:bodyPr/>
        <a:lstStyle/>
        <a:p>
          <a:endParaRPr lang="es-ES"/>
        </a:p>
      </dgm:t>
    </dgm:pt>
    <dgm:pt modelId="{ED690B9A-FC44-4401-B799-A7242E67D263}">
      <dgm:prSet phldrT="[Texto]"/>
      <dgm:spPr/>
      <dgm:t>
        <a:bodyPr/>
        <a:lstStyle/>
        <a:p>
          <a:r>
            <a:rPr lang="es-ES" dirty="0"/>
            <a:t>Paradigmas epistémicos</a:t>
          </a:r>
        </a:p>
      </dgm:t>
    </dgm:pt>
    <dgm:pt modelId="{E493FF91-A9BD-455F-B9CB-D03D4645E6E1}" type="parTrans" cxnId="{65D1586D-DE93-4E5B-A864-D2FCF45FEDF4}">
      <dgm:prSet/>
      <dgm:spPr/>
      <dgm:t>
        <a:bodyPr/>
        <a:lstStyle/>
        <a:p>
          <a:endParaRPr lang="es-ES"/>
        </a:p>
      </dgm:t>
    </dgm:pt>
    <dgm:pt modelId="{CA0E101F-8F55-4263-8F70-90E3C9AF99D0}" type="sibTrans" cxnId="{65D1586D-DE93-4E5B-A864-D2FCF45FEDF4}">
      <dgm:prSet/>
      <dgm:spPr/>
      <dgm:t>
        <a:bodyPr/>
        <a:lstStyle/>
        <a:p>
          <a:endParaRPr lang="es-ES"/>
        </a:p>
      </dgm:t>
    </dgm:pt>
    <dgm:pt modelId="{9A7E6494-4603-43D8-AE23-4AD6DDD311E1}">
      <dgm:prSet phldrT="[Texto]"/>
      <dgm:spPr/>
      <dgm:t>
        <a:bodyPr/>
        <a:lstStyle/>
        <a:p>
          <a:r>
            <a:rPr lang="es-ES" dirty="0"/>
            <a:t>Desarrollo tecnológico</a:t>
          </a:r>
        </a:p>
      </dgm:t>
    </dgm:pt>
    <dgm:pt modelId="{D22FBD60-A01F-4CD8-B8F0-924D30230342}" type="parTrans" cxnId="{86FA3E48-0911-42F0-89F2-7F7958450F20}">
      <dgm:prSet/>
      <dgm:spPr/>
      <dgm:t>
        <a:bodyPr/>
        <a:lstStyle/>
        <a:p>
          <a:endParaRPr lang="es-ES"/>
        </a:p>
      </dgm:t>
    </dgm:pt>
    <dgm:pt modelId="{6B40386A-05B0-4853-98ED-15730A37A204}" type="sibTrans" cxnId="{86FA3E48-0911-42F0-89F2-7F7958450F20}">
      <dgm:prSet/>
      <dgm:spPr/>
      <dgm:t>
        <a:bodyPr/>
        <a:lstStyle/>
        <a:p>
          <a:endParaRPr lang="es-ES"/>
        </a:p>
      </dgm:t>
    </dgm:pt>
    <dgm:pt modelId="{01165FF8-DC4A-4551-8DEA-8300A95C4A2D}">
      <dgm:prSet phldrT="[Texto]"/>
      <dgm:spPr/>
      <dgm:t>
        <a:bodyPr/>
        <a:lstStyle/>
        <a:p>
          <a:r>
            <a:rPr lang="es-ES" dirty="0"/>
            <a:t>Evolución del conocimiento</a:t>
          </a:r>
        </a:p>
      </dgm:t>
    </dgm:pt>
    <dgm:pt modelId="{48E7D5E7-EDCA-4756-92B0-0E1A66B13B68}" type="parTrans" cxnId="{87269395-0747-44F4-A922-B7989C505422}">
      <dgm:prSet/>
      <dgm:spPr/>
      <dgm:t>
        <a:bodyPr/>
        <a:lstStyle/>
        <a:p>
          <a:endParaRPr lang="es-ES"/>
        </a:p>
      </dgm:t>
    </dgm:pt>
    <dgm:pt modelId="{F7DB867B-C3EC-4647-A4F5-B655BD902BCB}" type="sibTrans" cxnId="{87269395-0747-44F4-A922-B7989C505422}">
      <dgm:prSet/>
      <dgm:spPr/>
      <dgm:t>
        <a:bodyPr/>
        <a:lstStyle/>
        <a:p>
          <a:endParaRPr lang="es-ES"/>
        </a:p>
      </dgm:t>
    </dgm:pt>
    <dgm:pt modelId="{863CBE15-E707-40CB-9AFF-156C74D2DDFE}">
      <dgm:prSet phldrT="[Texto]"/>
      <dgm:spPr/>
      <dgm:t>
        <a:bodyPr/>
        <a:lstStyle/>
        <a:p>
          <a:r>
            <a:rPr lang="es-ES" dirty="0"/>
            <a:t>Formación profesional</a:t>
          </a:r>
        </a:p>
      </dgm:t>
    </dgm:pt>
    <dgm:pt modelId="{1B895EB9-C799-494C-B87E-B733E40C47BF}" type="parTrans" cxnId="{4EDB32AA-57F3-4287-9DCF-EFD982116B80}">
      <dgm:prSet/>
      <dgm:spPr/>
      <dgm:t>
        <a:bodyPr/>
        <a:lstStyle/>
        <a:p>
          <a:endParaRPr lang="es-ES"/>
        </a:p>
      </dgm:t>
    </dgm:pt>
    <dgm:pt modelId="{930C635E-ACC4-4C0D-AFF5-3203FAEC62E2}" type="sibTrans" cxnId="{4EDB32AA-57F3-4287-9DCF-EFD982116B80}">
      <dgm:prSet/>
      <dgm:spPr/>
      <dgm:t>
        <a:bodyPr/>
        <a:lstStyle/>
        <a:p>
          <a:endParaRPr lang="es-ES"/>
        </a:p>
      </dgm:t>
    </dgm:pt>
    <dgm:pt modelId="{935C7DED-AF0E-43A5-82AC-2ABCB726069B}">
      <dgm:prSet phldrT="[Texto]"/>
      <dgm:spPr/>
      <dgm:t>
        <a:bodyPr/>
        <a:lstStyle/>
        <a:p>
          <a:r>
            <a:rPr lang="es-ES" dirty="0"/>
            <a:t>Necesidades de desarrollo</a:t>
          </a:r>
        </a:p>
      </dgm:t>
    </dgm:pt>
    <dgm:pt modelId="{6497B94A-1439-4465-BF90-D4B1C0051984}" type="parTrans" cxnId="{F816E0A2-D374-4F93-B4F2-8581AD240EFA}">
      <dgm:prSet/>
      <dgm:spPr/>
      <dgm:t>
        <a:bodyPr/>
        <a:lstStyle/>
        <a:p>
          <a:endParaRPr lang="es-ES"/>
        </a:p>
      </dgm:t>
    </dgm:pt>
    <dgm:pt modelId="{AA42B438-CB43-4BB1-9887-1D6A74BD3A1A}" type="sibTrans" cxnId="{F816E0A2-D374-4F93-B4F2-8581AD240EFA}">
      <dgm:prSet/>
      <dgm:spPr/>
      <dgm:t>
        <a:bodyPr/>
        <a:lstStyle/>
        <a:p>
          <a:endParaRPr lang="es-ES"/>
        </a:p>
      </dgm:t>
    </dgm:pt>
    <dgm:pt modelId="{C9D58019-7DB1-4CF6-A57B-C897E1D9EB17}">
      <dgm:prSet phldrT="[Texto]"/>
      <dgm:spPr/>
      <dgm:t>
        <a:bodyPr/>
        <a:lstStyle/>
        <a:p>
          <a:r>
            <a:rPr lang="es-ES" dirty="0"/>
            <a:t>Estudio de mercado laboral y empleabilidad</a:t>
          </a:r>
        </a:p>
      </dgm:t>
    </dgm:pt>
    <dgm:pt modelId="{C1836A39-D0F0-4891-AF3A-E5036FD45816}" type="parTrans" cxnId="{DDA9CBEC-3579-41B6-9E33-2FD3AC8CCDAA}">
      <dgm:prSet/>
      <dgm:spPr/>
      <dgm:t>
        <a:bodyPr/>
        <a:lstStyle/>
        <a:p>
          <a:endParaRPr lang="es-ES"/>
        </a:p>
      </dgm:t>
    </dgm:pt>
    <dgm:pt modelId="{2BB4EE07-C5AC-418C-A322-6E270695EB6D}" type="sibTrans" cxnId="{DDA9CBEC-3579-41B6-9E33-2FD3AC8CCDAA}">
      <dgm:prSet/>
      <dgm:spPr/>
      <dgm:t>
        <a:bodyPr/>
        <a:lstStyle/>
        <a:p>
          <a:endParaRPr lang="es-ES"/>
        </a:p>
      </dgm:t>
    </dgm:pt>
    <dgm:pt modelId="{375C5DF2-1291-40D8-9BCA-134CEBC774AB}">
      <dgm:prSet phldrT="[Texto]"/>
      <dgm:spPr/>
      <dgm:t>
        <a:bodyPr/>
        <a:lstStyle/>
        <a:p>
          <a:r>
            <a:rPr lang="es-ES" dirty="0"/>
            <a:t>Políticas institucionales</a:t>
          </a:r>
        </a:p>
      </dgm:t>
    </dgm:pt>
    <dgm:pt modelId="{A9846343-045F-448C-AC97-DBD768238BAD}" type="parTrans" cxnId="{D3BF9C96-3BD3-4793-8752-70A6A29D7B73}">
      <dgm:prSet/>
      <dgm:spPr/>
      <dgm:t>
        <a:bodyPr/>
        <a:lstStyle/>
        <a:p>
          <a:endParaRPr lang="es-ES"/>
        </a:p>
      </dgm:t>
    </dgm:pt>
    <dgm:pt modelId="{6D01F688-FA65-42C6-8D38-7A4073F1F15E}" type="sibTrans" cxnId="{D3BF9C96-3BD3-4793-8752-70A6A29D7B73}">
      <dgm:prSet/>
      <dgm:spPr/>
      <dgm:t>
        <a:bodyPr/>
        <a:lstStyle/>
        <a:p>
          <a:endParaRPr lang="es-ES"/>
        </a:p>
      </dgm:t>
    </dgm:pt>
    <dgm:pt modelId="{F2CF53AC-F1AD-4F52-8056-94005B6D4D3B}" type="pres">
      <dgm:prSet presAssocID="{85CC1CD7-E39E-44D3-BCC3-DD93420FBFC0}" presName="Name0" presStyleCnt="0">
        <dgm:presLayoutVars>
          <dgm:chPref val="1"/>
          <dgm:dir/>
          <dgm:animOne val="branch"/>
          <dgm:animLvl val="lvl"/>
          <dgm:resizeHandles val="exact"/>
        </dgm:presLayoutVars>
      </dgm:prSet>
      <dgm:spPr/>
    </dgm:pt>
    <dgm:pt modelId="{992152E5-0902-43FC-B93D-B350AE4F634C}" type="pres">
      <dgm:prSet presAssocID="{3ACA701D-5EF7-4656-BB91-0AE743A1AA1B}" presName="root1" presStyleCnt="0"/>
      <dgm:spPr/>
    </dgm:pt>
    <dgm:pt modelId="{8BA283E9-5DCF-4388-A2B8-BA3F82E65046}" type="pres">
      <dgm:prSet presAssocID="{3ACA701D-5EF7-4656-BB91-0AE743A1AA1B}" presName="LevelOneTextNode" presStyleLbl="node0" presStyleIdx="0" presStyleCnt="1">
        <dgm:presLayoutVars>
          <dgm:chPref val="3"/>
        </dgm:presLayoutVars>
      </dgm:prSet>
      <dgm:spPr/>
    </dgm:pt>
    <dgm:pt modelId="{FFA0774A-0DA7-4C52-8AE9-D1CF5255A663}" type="pres">
      <dgm:prSet presAssocID="{3ACA701D-5EF7-4656-BB91-0AE743A1AA1B}" presName="level2hierChild" presStyleCnt="0"/>
      <dgm:spPr/>
    </dgm:pt>
    <dgm:pt modelId="{3F233E21-CB9D-4C84-B91A-5AD1B228E345}" type="pres">
      <dgm:prSet presAssocID="{02F71C8E-24AB-4843-BDDE-799F3A083EEB}" presName="conn2-1" presStyleLbl="parChTrans1D2" presStyleIdx="0" presStyleCnt="2"/>
      <dgm:spPr/>
    </dgm:pt>
    <dgm:pt modelId="{91D3180A-E82F-4F17-B568-26659927FEBC}" type="pres">
      <dgm:prSet presAssocID="{02F71C8E-24AB-4843-BDDE-799F3A083EEB}" presName="connTx" presStyleLbl="parChTrans1D2" presStyleIdx="0" presStyleCnt="2"/>
      <dgm:spPr/>
    </dgm:pt>
    <dgm:pt modelId="{48998A8A-68D6-43BB-9879-760B875043EF}" type="pres">
      <dgm:prSet presAssocID="{9CEA6731-8B54-4969-9865-C1AD1765C53B}" presName="root2" presStyleCnt="0"/>
      <dgm:spPr/>
    </dgm:pt>
    <dgm:pt modelId="{C7C06ADD-9222-42D1-A874-D0E3D1536EC7}" type="pres">
      <dgm:prSet presAssocID="{9CEA6731-8B54-4969-9865-C1AD1765C53B}" presName="LevelTwoTextNode" presStyleLbl="node2" presStyleIdx="0" presStyleCnt="2" custScaleX="69853" custScaleY="48254">
        <dgm:presLayoutVars>
          <dgm:chPref val="3"/>
        </dgm:presLayoutVars>
      </dgm:prSet>
      <dgm:spPr/>
    </dgm:pt>
    <dgm:pt modelId="{14327023-B72B-4695-9F29-FE61C08244A3}" type="pres">
      <dgm:prSet presAssocID="{9CEA6731-8B54-4969-9865-C1AD1765C53B}" presName="level3hierChild" presStyleCnt="0"/>
      <dgm:spPr/>
    </dgm:pt>
    <dgm:pt modelId="{755D5BF7-630F-42DE-88D6-A617EDF07935}" type="pres">
      <dgm:prSet presAssocID="{C7DF09A6-7866-415D-87D3-E7A7715F779C}" presName="conn2-1" presStyleLbl="parChTrans1D3" presStyleIdx="0" presStyleCnt="8"/>
      <dgm:spPr/>
    </dgm:pt>
    <dgm:pt modelId="{82F69A88-7BDB-4587-9303-7BBBFE59DD88}" type="pres">
      <dgm:prSet presAssocID="{C7DF09A6-7866-415D-87D3-E7A7715F779C}" presName="connTx" presStyleLbl="parChTrans1D3" presStyleIdx="0" presStyleCnt="8"/>
      <dgm:spPr/>
    </dgm:pt>
    <dgm:pt modelId="{3A5F7ABB-C9BE-4DE8-9343-29CB01FEF8B5}" type="pres">
      <dgm:prSet presAssocID="{DEEEFC54-8CED-45DC-9FD7-5C72957BAAEC}" presName="root2" presStyleCnt="0"/>
      <dgm:spPr/>
    </dgm:pt>
    <dgm:pt modelId="{B62E6151-A0D9-4BDB-BB79-97509F871483}" type="pres">
      <dgm:prSet presAssocID="{DEEEFC54-8CED-45DC-9FD7-5C72957BAAEC}" presName="LevelTwoTextNode" presStyleLbl="node3" presStyleIdx="0" presStyleCnt="8" custScaleX="69853" custScaleY="48254">
        <dgm:presLayoutVars>
          <dgm:chPref val="3"/>
        </dgm:presLayoutVars>
      </dgm:prSet>
      <dgm:spPr/>
    </dgm:pt>
    <dgm:pt modelId="{D7E950D7-2078-4E93-B4A5-44AA35D6FCCC}" type="pres">
      <dgm:prSet presAssocID="{DEEEFC54-8CED-45DC-9FD7-5C72957BAAEC}" presName="level3hierChild" presStyleCnt="0"/>
      <dgm:spPr/>
    </dgm:pt>
    <dgm:pt modelId="{60B17E5D-E0A1-4FB9-A28F-AAE55EC32D73}" type="pres">
      <dgm:prSet presAssocID="{06AB86A8-5F34-482E-9CDE-702AC26C269D}" presName="conn2-1" presStyleLbl="parChTrans1D3" presStyleIdx="1" presStyleCnt="8"/>
      <dgm:spPr/>
    </dgm:pt>
    <dgm:pt modelId="{F648E286-12CD-458B-AA54-FFBA48D57795}" type="pres">
      <dgm:prSet presAssocID="{06AB86A8-5F34-482E-9CDE-702AC26C269D}" presName="connTx" presStyleLbl="parChTrans1D3" presStyleIdx="1" presStyleCnt="8"/>
      <dgm:spPr/>
    </dgm:pt>
    <dgm:pt modelId="{7B33721C-5D5E-4419-B0F7-F52B2A8A624F}" type="pres">
      <dgm:prSet presAssocID="{00B45247-99B5-42DF-B06C-23D70BC82732}" presName="root2" presStyleCnt="0"/>
      <dgm:spPr/>
    </dgm:pt>
    <dgm:pt modelId="{F35FC837-4B79-441A-AD20-76768EF567BD}" type="pres">
      <dgm:prSet presAssocID="{00B45247-99B5-42DF-B06C-23D70BC82732}" presName="LevelTwoTextNode" presStyleLbl="node3" presStyleIdx="1" presStyleCnt="8" custScaleX="69853" custScaleY="48254">
        <dgm:presLayoutVars>
          <dgm:chPref val="3"/>
        </dgm:presLayoutVars>
      </dgm:prSet>
      <dgm:spPr/>
    </dgm:pt>
    <dgm:pt modelId="{45A4B886-E2CE-4C74-8170-D8CA4D2C0598}" type="pres">
      <dgm:prSet presAssocID="{00B45247-99B5-42DF-B06C-23D70BC82732}" presName="level3hierChild" presStyleCnt="0"/>
      <dgm:spPr/>
    </dgm:pt>
    <dgm:pt modelId="{56C0145C-0D80-455F-B2C4-5F75C3D89DAB}" type="pres">
      <dgm:prSet presAssocID="{A651E88A-3856-41EF-8222-B92A26A20C1B}" presName="conn2-1" presStyleLbl="parChTrans1D3" presStyleIdx="2" presStyleCnt="8"/>
      <dgm:spPr/>
    </dgm:pt>
    <dgm:pt modelId="{2EA2FBD1-7ABC-4503-8B8F-0F9DC9007FB7}" type="pres">
      <dgm:prSet presAssocID="{A651E88A-3856-41EF-8222-B92A26A20C1B}" presName="connTx" presStyleLbl="parChTrans1D3" presStyleIdx="2" presStyleCnt="8"/>
      <dgm:spPr/>
    </dgm:pt>
    <dgm:pt modelId="{24575CCF-F97E-4D04-81F7-F294440A8C20}" type="pres">
      <dgm:prSet presAssocID="{68F886C8-A0B2-40E5-A263-72E32B652986}" presName="root2" presStyleCnt="0"/>
      <dgm:spPr/>
    </dgm:pt>
    <dgm:pt modelId="{F856E14A-D4F4-4D4F-B775-15D84D90B8FA}" type="pres">
      <dgm:prSet presAssocID="{68F886C8-A0B2-40E5-A263-72E32B652986}" presName="LevelTwoTextNode" presStyleLbl="node3" presStyleIdx="2" presStyleCnt="8" custScaleX="69853" custScaleY="48254">
        <dgm:presLayoutVars>
          <dgm:chPref val="3"/>
        </dgm:presLayoutVars>
      </dgm:prSet>
      <dgm:spPr/>
    </dgm:pt>
    <dgm:pt modelId="{8C837632-BEA5-495E-8547-1A004511F342}" type="pres">
      <dgm:prSet presAssocID="{68F886C8-A0B2-40E5-A263-72E32B652986}" presName="level3hierChild" presStyleCnt="0"/>
      <dgm:spPr/>
    </dgm:pt>
    <dgm:pt modelId="{9D8B92E9-9FAF-4037-A3B6-4610A413F725}" type="pres">
      <dgm:prSet presAssocID="{233EF5A8-F93B-4520-AA83-FCAA69B17236}" presName="conn2-1" presStyleLbl="parChTrans1D2" presStyleIdx="1" presStyleCnt="2"/>
      <dgm:spPr/>
    </dgm:pt>
    <dgm:pt modelId="{BB709DEA-AC84-461A-8428-A9C90B3A195E}" type="pres">
      <dgm:prSet presAssocID="{233EF5A8-F93B-4520-AA83-FCAA69B17236}" presName="connTx" presStyleLbl="parChTrans1D2" presStyleIdx="1" presStyleCnt="2"/>
      <dgm:spPr/>
    </dgm:pt>
    <dgm:pt modelId="{D8D7B661-0CCC-44A7-A2CE-23ED084397A9}" type="pres">
      <dgm:prSet presAssocID="{A8034B4A-9A2E-4A7E-9F0E-59542CBD0F72}" presName="root2" presStyleCnt="0"/>
      <dgm:spPr/>
    </dgm:pt>
    <dgm:pt modelId="{96CB39B3-7A8B-4AE1-8220-B243E6B3E79E}" type="pres">
      <dgm:prSet presAssocID="{A8034B4A-9A2E-4A7E-9F0E-59542CBD0F72}" presName="LevelTwoTextNode" presStyleLbl="node2" presStyleIdx="1" presStyleCnt="2" custScaleX="69853" custScaleY="48254">
        <dgm:presLayoutVars>
          <dgm:chPref val="3"/>
        </dgm:presLayoutVars>
      </dgm:prSet>
      <dgm:spPr/>
    </dgm:pt>
    <dgm:pt modelId="{2DFDCF09-8351-486B-B9C7-32D98486F0BD}" type="pres">
      <dgm:prSet presAssocID="{A8034B4A-9A2E-4A7E-9F0E-59542CBD0F72}" presName="level3hierChild" presStyleCnt="0"/>
      <dgm:spPr/>
    </dgm:pt>
    <dgm:pt modelId="{8C5422DF-70C6-4400-9ED8-56641959A74A}" type="pres">
      <dgm:prSet presAssocID="{1256617A-6D5F-4229-A368-D1FDFEA9965D}" presName="conn2-1" presStyleLbl="parChTrans1D3" presStyleIdx="3" presStyleCnt="8"/>
      <dgm:spPr/>
    </dgm:pt>
    <dgm:pt modelId="{3F0D3A14-628E-48B9-A61E-97B7D4C74EA1}" type="pres">
      <dgm:prSet presAssocID="{1256617A-6D5F-4229-A368-D1FDFEA9965D}" presName="connTx" presStyleLbl="parChTrans1D3" presStyleIdx="3" presStyleCnt="8"/>
      <dgm:spPr/>
    </dgm:pt>
    <dgm:pt modelId="{339493E8-C3DF-4677-B59F-463EA1FB464A}" type="pres">
      <dgm:prSet presAssocID="{88F58AFB-62EB-4ABB-B7EB-71F20027FE96}" presName="root2" presStyleCnt="0"/>
      <dgm:spPr/>
    </dgm:pt>
    <dgm:pt modelId="{AB48D5E8-5EF1-4045-8108-0450FF205976}" type="pres">
      <dgm:prSet presAssocID="{88F58AFB-62EB-4ABB-B7EB-71F20027FE96}" presName="LevelTwoTextNode" presStyleLbl="node3" presStyleIdx="3" presStyleCnt="8" custScaleX="69853" custScaleY="48254">
        <dgm:presLayoutVars>
          <dgm:chPref val="3"/>
        </dgm:presLayoutVars>
      </dgm:prSet>
      <dgm:spPr/>
    </dgm:pt>
    <dgm:pt modelId="{B8D90D27-1292-469B-AA8A-CD360A1AD45D}" type="pres">
      <dgm:prSet presAssocID="{88F58AFB-62EB-4ABB-B7EB-71F20027FE96}" presName="level3hierChild" presStyleCnt="0"/>
      <dgm:spPr/>
    </dgm:pt>
    <dgm:pt modelId="{3FB57CEA-4BA5-43B2-A308-612AFCC05C24}" type="pres">
      <dgm:prSet presAssocID="{E493FF91-A9BD-455F-B9CB-D03D4645E6E1}" presName="conn2-1" presStyleLbl="parChTrans1D4" presStyleIdx="0" presStyleCnt="4"/>
      <dgm:spPr/>
    </dgm:pt>
    <dgm:pt modelId="{399B5FF0-3AB5-403E-9454-8F47B48B70F3}" type="pres">
      <dgm:prSet presAssocID="{E493FF91-A9BD-455F-B9CB-D03D4645E6E1}" presName="connTx" presStyleLbl="parChTrans1D4" presStyleIdx="0" presStyleCnt="4"/>
      <dgm:spPr/>
    </dgm:pt>
    <dgm:pt modelId="{EA501758-393E-4E90-8F9F-A4A97E935333}" type="pres">
      <dgm:prSet presAssocID="{ED690B9A-FC44-4401-B799-A7242E67D263}" presName="root2" presStyleCnt="0"/>
      <dgm:spPr/>
    </dgm:pt>
    <dgm:pt modelId="{75F9DBCB-B27F-47F2-9F9D-7F7BBEC1757D}" type="pres">
      <dgm:prSet presAssocID="{ED690B9A-FC44-4401-B799-A7242E67D263}" presName="LevelTwoTextNode" presStyleLbl="node4" presStyleIdx="0" presStyleCnt="4" custScaleX="69853" custScaleY="48254">
        <dgm:presLayoutVars>
          <dgm:chPref val="3"/>
        </dgm:presLayoutVars>
      </dgm:prSet>
      <dgm:spPr/>
    </dgm:pt>
    <dgm:pt modelId="{BE2A06E1-3C49-4D21-9574-85AA05214E15}" type="pres">
      <dgm:prSet presAssocID="{ED690B9A-FC44-4401-B799-A7242E67D263}" presName="level3hierChild" presStyleCnt="0"/>
      <dgm:spPr/>
    </dgm:pt>
    <dgm:pt modelId="{5A570F26-9822-4495-AC63-047A7F683F42}" type="pres">
      <dgm:prSet presAssocID="{D22FBD60-A01F-4CD8-B8F0-924D30230342}" presName="conn2-1" presStyleLbl="parChTrans1D4" presStyleIdx="1" presStyleCnt="4"/>
      <dgm:spPr/>
    </dgm:pt>
    <dgm:pt modelId="{F5201E07-B096-4FD7-AA70-28332F19DEF2}" type="pres">
      <dgm:prSet presAssocID="{D22FBD60-A01F-4CD8-B8F0-924D30230342}" presName="connTx" presStyleLbl="parChTrans1D4" presStyleIdx="1" presStyleCnt="4"/>
      <dgm:spPr/>
    </dgm:pt>
    <dgm:pt modelId="{5A3FDDBF-333C-4870-B197-7DC36D990C57}" type="pres">
      <dgm:prSet presAssocID="{9A7E6494-4603-43D8-AE23-4AD6DDD311E1}" presName="root2" presStyleCnt="0"/>
      <dgm:spPr/>
    </dgm:pt>
    <dgm:pt modelId="{012AD611-F431-4D2C-B510-12A5A405221C}" type="pres">
      <dgm:prSet presAssocID="{9A7E6494-4603-43D8-AE23-4AD6DDD311E1}" presName="LevelTwoTextNode" presStyleLbl="node4" presStyleIdx="1" presStyleCnt="4" custScaleX="69853" custScaleY="48254">
        <dgm:presLayoutVars>
          <dgm:chPref val="3"/>
        </dgm:presLayoutVars>
      </dgm:prSet>
      <dgm:spPr/>
    </dgm:pt>
    <dgm:pt modelId="{65304E43-9182-45C5-90EF-586D88CA090F}" type="pres">
      <dgm:prSet presAssocID="{9A7E6494-4603-43D8-AE23-4AD6DDD311E1}" presName="level3hierChild" presStyleCnt="0"/>
      <dgm:spPr/>
    </dgm:pt>
    <dgm:pt modelId="{4E84AE25-BC8C-46EF-88B3-ED2B0704895B}" type="pres">
      <dgm:prSet presAssocID="{48E7D5E7-EDCA-4756-92B0-0E1A66B13B68}" presName="conn2-1" presStyleLbl="parChTrans1D4" presStyleIdx="2" presStyleCnt="4"/>
      <dgm:spPr/>
    </dgm:pt>
    <dgm:pt modelId="{201863F3-B376-4AD5-998B-7FB028E1BF8F}" type="pres">
      <dgm:prSet presAssocID="{48E7D5E7-EDCA-4756-92B0-0E1A66B13B68}" presName="connTx" presStyleLbl="parChTrans1D4" presStyleIdx="2" presStyleCnt="4"/>
      <dgm:spPr/>
    </dgm:pt>
    <dgm:pt modelId="{9B722ED2-0F35-416B-901E-B67DB1D3A501}" type="pres">
      <dgm:prSet presAssocID="{01165FF8-DC4A-4551-8DEA-8300A95C4A2D}" presName="root2" presStyleCnt="0"/>
      <dgm:spPr/>
    </dgm:pt>
    <dgm:pt modelId="{01EF1759-06F6-456A-B9AC-5F2626056C44}" type="pres">
      <dgm:prSet presAssocID="{01165FF8-DC4A-4551-8DEA-8300A95C4A2D}" presName="LevelTwoTextNode" presStyleLbl="node4" presStyleIdx="2" presStyleCnt="4" custScaleX="69853" custScaleY="48254">
        <dgm:presLayoutVars>
          <dgm:chPref val="3"/>
        </dgm:presLayoutVars>
      </dgm:prSet>
      <dgm:spPr/>
    </dgm:pt>
    <dgm:pt modelId="{E5394352-8E3C-4872-9BBA-B8576CF4B421}" type="pres">
      <dgm:prSet presAssocID="{01165FF8-DC4A-4551-8DEA-8300A95C4A2D}" presName="level3hierChild" presStyleCnt="0"/>
      <dgm:spPr/>
    </dgm:pt>
    <dgm:pt modelId="{A2E9BFDF-EC84-43FD-B78E-E6C85931A73C}" type="pres">
      <dgm:prSet presAssocID="{1B895EB9-C799-494C-B87E-B733E40C47BF}" presName="conn2-1" presStyleLbl="parChTrans1D4" presStyleIdx="3" presStyleCnt="4"/>
      <dgm:spPr/>
    </dgm:pt>
    <dgm:pt modelId="{D1DEA1C0-8577-4952-ADC2-ADD5BA1234E7}" type="pres">
      <dgm:prSet presAssocID="{1B895EB9-C799-494C-B87E-B733E40C47BF}" presName="connTx" presStyleLbl="parChTrans1D4" presStyleIdx="3" presStyleCnt="4"/>
      <dgm:spPr/>
    </dgm:pt>
    <dgm:pt modelId="{CB1988F2-8393-4FF2-B3E8-DDE36CD2D029}" type="pres">
      <dgm:prSet presAssocID="{863CBE15-E707-40CB-9AFF-156C74D2DDFE}" presName="root2" presStyleCnt="0"/>
      <dgm:spPr/>
    </dgm:pt>
    <dgm:pt modelId="{8D712FEF-E03D-40B4-8B61-561E970A7904}" type="pres">
      <dgm:prSet presAssocID="{863CBE15-E707-40CB-9AFF-156C74D2DDFE}" presName="LevelTwoTextNode" presStyleLbl="node4" presStyleIdx="3" presStyleCnt="4" custScaleX="69853" custScaleY="48254">
        <dgm:presLayoutVars>
          <dgm:chPref val="3"/>
        </dgm:presLayoutVars>
      </dgm:prSet>
      <dgm:spPr/>
    </dgm:pt>
    <dgm:pt modelId="{61919421-1E95-47DA-B477-AC17E7093EB2}" type="pres">
      <dgm:prSet presAssocID="{863CBE15-E707-40CB-9AFF-156C74D2DDFE}" presName="level3hierChild" presStyleCnt="0"/>
      <dgm:spPr/>
    </dgm:pt>
    <dgm:pt modelId="{24EB2C5D-CF89-4FDE-AD23-88E51CB84606}" type="pres">
      <dgm:prSet presAssocID="{412FD363-EEC8-452C-850A-6FB61A5E5277}" presName="conn2-1" presStyleLbl="parChTrans1D3" presStyleIdx="4" presStyleCnt="8"/>
      <dgm:spPr/>
    </dgm:pt>
    <dgm:pt modelId="{BD3171F6-A7F5-460B-8C25-60B211B3A636}" type="pres">
      <dgm:prSet presAssocID="{412FD363-EEC8-452C-850A-6FB61A5E5277}" presName="connTx" presStyleLbl="parChTrans1D3" presStyleIdx="4" presStyleCnt="8"/>
      <dgm:spPr/>
    </dgm:pt>
    <dgm:pt modelId="{B24C701D-27C5-48FE-8624-A613247F5EA2}" type="pres">
      <dgm:prSet presAssocID="{58A51E35-9290-4C18-B077-2B251DE817D4}" presName="root2" presStyleCnt="0"/>
      <dgm:spPr/>
    </dgm:pt>
    <dgm:pt modelId="{BCF3CCCD-3FA4-4116-A555-B35B0B2FC9F1}" type="pres">
      <dgm:prSet presAssocID="{58A51E35-9290-4C18-B077-2B251DE817D4}" presName="LevelTwoTextNode" presStyleLbl="node3" presStyleIdx="4" presStyleCnt="8" custScaleX="69853" custScaleY="48254">
        <dgm:presLayoutVars>
          <dgm:chPref val="3"/>
        </dgm:presLayoutVars>
      </dgm:prSet>
      <dgm:spPr/>
    </dgm:pt>
    <dgm:pt modelId="{DA656734-7E02-4649-AFCB-67F9173A6F8F}" type="pres">
      <dgm:prSet presAssocID="{58A51E35-9290-4C18-B077-2B251DE817D4}" presName="level3hierChild" presStyleCnt="0"/>
      <dgm:spPr/>
    </dgm:pt>
    <dgm:pt modelId="{A4B965F3-C557-419A-BCF5-B8E271434521}" type="pres">
      <dgm:prSet presAssocID="{6497B94A-1439-4465-BF90-D4B1C0051984}" presName="conn2-1" presStyleLbl="parChTrans1D3" presStyleIdx="5" presStyleCnt="8"/>
      <dgm:spPr/>
    </dgm:pt>
    <dgm:pt modelId="{D04C8B67-DAD2-44D5-BA0E-7F064525C8BF}" type="pres">
      <dgm:prSet presAssocID="{6497B94A-1439-4465-BF90-D4B1C0051984}" presName="connTx" presStyleLbl="parChTrans1D3" presStyleIdx="5" presStyleCnt="8"/>
      <dgm:spPr/>
    </dgm:pt>
    <dgm:pt modelId="{C1BC41C5-B2B5-4663-B737-31328FED442C}" type="pres">
      <dgm:prSet presAssocID="{935C7DED-AF0E-43A5-82AC-2ABCB726069B}" presName="root2" presStyleCnt="0"/>
      <dgm:spPr/>
    </dgm:pt>
    <dgm:pt modelId="{D8742136-F281-4994-9CFB-6F06FBADD374}" type="pres">
      <dgm:prSet presAssocID="{935C7DED-AF0E-43A5-82AC-2ABCB726069B}" presName="LevelTwoTextNode" presStyleLbl="node3" presStyleIdx="5" presStyleCnt="8" custScaleX="69853" custScaleY="48254">
        <dgm:presLayoutVars>
          <dgm:chPref val="3"/>
        </dgm:presLayoutVars>
      </dgm:prSet>
      <dgm:spPr/>
    </dgm:pt>
    <dgm:pt modelId="{424A5F6A-2C18-4BE6-97CC-6F12488F731B}" type="pres">
      <dgm:prSet presAssocID="{935C7DED-AF0E-43A5-82AC-2ABCB726069B}" presName="level3hierChild" presStyleCnt="0"/>
      <dgm:spPr/>
    </dgm:pt>
    <dgm:pt modelId="{D9999293-D279-4E02-9336-9207D5D5A694}" type="pres">
      <dgm:prSet presAssocID="{C1836A39-D0F0-4891-AF3A-E5036FD45816}" presName="conn2-1" presStyleLbl="parChTrans1D3" presStyleIdx="6" presStyleCnt="8"/>
      <dgm:spPr/>
    </dgm:pt>
    <dgm:pt modelId="{1FBB8463-BA18-4E75-8A6F-6DFE4C04A6AE}" type="pres">
      <dgm:prSet presAssocID="{C1836A39-D0F0-4891-AF3A-E5036FD45816}" presName="connTx" presStyleLbl="parChTrans1D3" presStyleIdx="6" presStyleCnt="8"/>
      <dgm:spPr/>
    </dgm:pt>
    <dgm:pt modelId="{DA799ACD-60E4-4143-A1ED-9F6D205052B3}" type="pres">
      <dgm:prSet presAssocID="{C9D58019-7DB1-4CF6-A57B-C897E1D9EB17}" presName="root2" presStyleCnt="0"/>
      <dgm:spPr/>
    </dgm:pt>
    <dgm:pt modelId="{EFE00F6A-3152-4C47-9783-EBEBD1CD0911}" type="pres">
      <dgm:prSet presAssocID="{C9D58019-7DB1-4CF6-A57B-C897E1D9EB17}" presName="LevelTwoTextNode" presStyleLbl="node3" presStyleIdx="6" presStyleCnt="8" custScaleX="69853" custScaleY="48254">
        <dgm:presLayoutVars>
          <dgm:chPref val="3"/>
        </dgm:presLayoutVars>
      </dgm:prSet>
      <dgm:spPr/>
    </dgm:pt>
    <dgm:pt modelId="{185FF384-117A-4DE5-8518-BFE11F7D284A}" type="pres">
      <dgm:prSet presAssocID="{C9D58019-7DB1-4CF6-A57B-C897E1D9EB17}" presName="level3hierChild" presStyleCnt="0"/>
      <dgm:spPr/>
    </dgm:pt>
    <dgm:pt modelId="{F70A20AD-837F-462D-B03C-35B76AF8160C}" type="pres">
      <dgm:prSet presAssocID="{A9846343-045F-448C-AC97-DBD768238BAD}" presName="conn2-1" presStyleLbl="parChTrans1D3" presStyleIdx="7" presStyleCnt="8"/>
      <dgm:spPr/>
    </dgm:pt>
    <dgm:pt modelId="{6536A4F1-AC7A-4C99-A0C5-4EB43FD8E187}" type="pres">
      <dgm:prSet presAssocID="{A9846343-045F-448C-AC97-DBD768238BAD}" presName="connTx" presStyleLbl="parChTrans1D3" presStyleIdx="7" presStyleCnt="8"/>
      <dgm:spPr/>
    </dgm:pt>
    <dgm:pt modelId="{625BD226-FB8E-4977-A614-E91BF30D7D60}" type="pres">
      <dgm:prSet presAssocID="{375C5DF2-1291-40D8-9BCA-134CEBC774AB}" presName="root2" presStyleCnt="0"/>
      <dgm:spPr/>
    </dgm:pt>
    <dgm:pt modelId="{C794317A-429D-4112-9836-CFFFD4171410}" type="pres">
      <dgm:prSet presAssocID="{375C5DF2-1291-40D8-9BCA-134CEBC774AB}" presName="LevelTwoTextNode" presStyleLbl="node3" presStyleIdx="7" presStyleCnt="8" custScaleX="69853" custScaleY="48254">
        <dgm:presLayoutVars>
          <dgm:chPref val="3"/>
        </dgm:presLayoutVars>
      </dgm:prSet>
      <dgm:spPr/>
    </dgm:pt>
    <dgm:pt modelId="{E664C24E-4CD9-48D9-9A6D-83803D845BCB}" type="pres">
      <dgm:prSet presAssocID="{375C5DF2-1291-40D8-9BCA-134CEBC774AB}" presName="level3hierChild" presStyleCnt="0"/>
      <dgm:spPr/>
    </dgm:pt>
  </dgm:ptLst>
  <dgm:cxnLst>
    <dgm:cxn modelId="{C5D1110C-B9E9-404F-B669-2061B32597F3}" srcId="{9CEA6731-8B54-4969-9865-C1AD1765C53B}" destId="{DEEEFC54-8CED-45DC-9FD7-5C72957BAAEC}" srcOrd="0" destOrd="0" parTransId="{C7DF09A6-7866-415D-87D3-E7A7715F779C}" sibTransId="{19B8F04C-9F3B-476A-8E12-5ECC3C8DAD90}"/>
    <dgm:cxn modelId="{FC5B1D10-0589-476F-A0DA-DD6A4168E8B2}" type="presOf" srcId="{A9846343-045F-448C-AC97-DBD768238BAD}" destId="{6536A4F1-AC7A-4C99-A0C5-4EB43FD8E187}" srcOrd="1" destOrd="0" presId="urn:microsoft.com/office/officeart/2008/layout/HorizontalMultiLevelHierarchy"/>
    <dgm:cxn modelId="{656BEF10-3E92-47C4-959B-27F9DF4D65AF}" type="presOf" srcId="{02F71C8E-24AB-4843-BDDE-799F3A083EEB}" destId="{3F233E21-CB9D-4C84-B91A-5AD1B228E345}" srcOrd="0" destOrd="0" presId="urn:microsoft.com/office/officeart/2008/layout/HorizontalMultiLevelHierarchy"/>
    <dgm:cxn modelId="{AA621911-E4B2-4D0F-BBB7-DE3C22509441}" type="presOf" srcId="{58A51E35-9290-4C18-B077-2B251DE817D4}" destId="{BCF3CCCD-3FA4-4116-A555-B35B0B2FC9F1}" srcOrd="0" destOrd="0" presId="urn:microsoft.com/office/officeart/2008/layout/HorizontalMultiLevelHierarchy"/>
    <dgm:cxn modelId="{3836CD11-63F2-4569-94A2-2BF5814A8DE3}" type="presOf" srcId="{9CEA6731-8B54-4969-9865-C1AD1765C53B}" destId="{C7C06ADD-9222-42D1-A874-D0E3D1536EC7}" srcOrd="0" destOrd="0" presId="urn:microsoft.com/office/officeart/2008/layout/HorizontalMultiLevelHierarchy"/>
    <dgm:cxn modelId="{2AEA6817-3758-4ED3-88C1-B4574553C43A}" type="presOf" srcId="{C1836A39-D0F0-4891-AF3A-E5036FD45816}" destId="{1FBB8463-BA18-4E75-8A6F-6DFE4C04A6AE}" srcOrd="1" destOrd="0" presId="urn:microsoft.com/office/officeart/2008/layout/HorizontalMultiLevelHierarchy"/>
    <dgm:cxn modelId="{72B79B18-0D95-45A3-83EC-4B89200CC277}" type="presOf" srcId="{06AB86A8-5F34-482E-9CDE-702AC26C269D}" destId="{F648E286-12CD-458B-AA54-FFBA48D57795}" srcOrd="1" destOrd="0" presId="urn:microsoft.com/office/officeart/2008/layout/HorizontalMultiLevelHierarchy"/>
    <dgm:cxn modelId="{01E3CE18-67F4-46FC-A839-D12C0216B734}" type="presOf" srcId="{6497B94A-1439-4465-BF90-D4B1C0051984}" destId="{D04C8B67-DAD2-44D5-BA0E-7F064525C8BF}" srcOrd="1" destOrd="0" presId="urn:microsoft.com/office/officeart/2008/layout/HorizontalMultiLevelHierarchy"/>
    <dgm:cxn modelId="{5C17E41A-AD82-423E-8DE1-37C9184C9A81}" srcId="{A8034B4A-9A2E-4A7E-9F0E-59542CBD0F72}" destId="{88F58AFB-62EB-4ABB-B7EB-71F20027FE96}" srcOrd="0" destOrd="0" parTransId="{1256617A-6D5F-4229-A368-D1FDFEA9965D}" sibTransId="{F96602EC-8674-4092-9ABB-9E14D53DAF43}"/>
    <dgm:cxn modelId="{1C413B1B-72E4-4386-8C37-5816516C5DD7}" type="presOf" srcId="{E493FF91-A9BD-455F-B9CB-D03D4645E6E1}" destId="{3FB57CEA-4BA5-43B2-A308-612AFCC05C24}" srcOrd="0" destOrd="0" presId="urn:microsoft.com/office/officeart/2008/layout/HorizontalMultiLevelHierarchy"/>
    <dgm:cxn modelId="{0D06171D-171D-426D-B042-47B2523DA3DF}" type="presOf" srcId="{DEEEFC54-8CED-45DC-9FD7-5C72957BAAEC}" destId="{B62E6151-A0D9-4BDB-BB79-97509F871483}" srcOrd="0" destOrd="0" presId="urn:microsoft.com/office/officeart/2008/layout/HorizontalMultiLevelHierarchy"/>
    <dgm:cxn modelId="{42C5041F-07F1-4049-9EF1-D6B684541EFE}" type="presOf" srcId="{9A7E6494-4603-43D8-AE23-4AD6DDD311E1}" destId="{012AD611-F431-4D2C-B510-12A5A405221C}" srcOrd="0" destOrd="0" presId="urn:microsoft.com/office/officeart/2008/layout/HorizontalMultiLevelHierarchy"/>
    <dgm:cxn modelId="{87204B21-7C71-4C48-9E84-7E052B2F6B6B}" type="presOf" srcId="{E493FF91-A9BD-455F-B9CB-D03D4645E6E1}" destId="{399B5FF0-3AB5-403E-9454-8F47B48B70F3}" srcOrd="1" destOrd="0" presId="urn:microsoft.com/office/officeart/2008/layout/HorizontalMultiLevelHierarchy"/>
    <dgm:cxn modelId="{30E66F23-DCBE-4F69-9181-4B703BF09938}" type="presOf" srcId="{A9846343-045F-448C-AC97-DBD768238BAD}" destId="{F70A20AD-837F-462D-B03C-35B76AF8160C}" srcOrd="0" destOrd="0" presId="urn:microsoft.com/office/officeart/2008/layout/HorizontalMultiLevelHierarchy"/>
    <dgm:cxn modelId="{3E01D22B-CE0C-457B-A633-9F19B30E1511}" type="presOf" srcId="{A651E88A-3856-41EF-8222-B92A26A20C1B}" destId="{2EA2FBD1-7ABC-4503-8B8F-0F9DC9007FB7}" srcOrd="1" destOrd="0" presId="urn:microsoft.com/office/officeart/2008/layout/HorizontalMultiLevelHierarchy"/>
    <dgm:cxn modelId="{21C1E132-CA1E-4FE6-B982-B22E925F2FA3}" type="presOf" srcId="{6497B94A-1439-4465-BF90-D4B1C0051984}" destId="{A4B965F3-C557-419A-BCF5-B8E271434521}" srcOrd="0" destOrd="0" presId="urn:microsoft.com/office/officeart/2008/layout/HorizontalMultiLevelHierarchy"/>
    <dgm:cxn modelId="{E6EB9B34-28E1-47CD-B844-4F55E8564FEA}" srcId="{9CEA6731-8B54-4969-9865-C1AD1765C53B}" destId="{00B45247-99B5-42DF-B06C-23D70BC82732}" srcOrd="1" destOrd="0" parTransId="{06AB86A8-5F34-482E-9CDE-702AC26C269D}" sibTransId="{5135E8FA-8E5F-447E-8D2B-E4D82E32C231}"/>
    <dgm:cxn modelId="{2152163B-8883-4912-84D2-15CAF0E944DC}" type="presOf" srcId="{412FD363-EEC8-452C-850A-6FB61A5E5277}" destId="{BD3171F6-A7F5-460B-8C25-60B211B3A636}" srcOrd="1" destOrd="0" presId="urn:microsoft.com/office/officeart/2008/layout/HorizontalMultiLevelHierarchy"/>
    <dgm:cxn modelId="{F5AAA25E-9010-40E0-A4ED-0BD4E53B939B}" type="presOf" srcId="{06AB86A8-5F34-482E-9CDE-702AC26C269D}" destId="{60B17E5D-E0A1-4FB9-A28F-AAE55EC32D73}" srcOrd="0" destOrd="0" presId="urn:microsoft.com/office/officeart/2008/layout/HorizontalMultiLevelHierarchy"/>
    <dgm:cxn modelId="{569DC360-B3C8-4688-9E9D-358D07DAFA06}" type="presOf" srcId="{C7DF09A6-7866-415D-87D3-E7A7715F779C}" destId="{755D5BF7-630F-42DE-88D6-A617EDF07935}" srcOrd="0" destOrd="0" presId="urn:microsoft.com/office/officeart/2008/layout/HorizontalMultiLevelHierarchy"/>
    <dgm:cxn modelId="{D011B462-BE54-42B2-B671-5217793C64F9}" type="presOf" srcId="{935C7DED-AF0E-43A5-82AC-2ABCB726069B}" destId="{D8742136-F281-4994-9CFB-6F06FBADD374}" srcOrd="0" destOrd="0" presId="urn:microsoft.com/office/officeart/2008/layout/HorizontalMultiLevelHierarchy"/>
    <dgm:cxn modelId="{E9B74743-D4CE-44A6-AC74-0D86BDF865BB}" type="presOf" srcId="{1256617A-6D5F-4229-A368-D1FDFEA9965D}" destId="{8C5422DF-70C6-4400-9ED8-56641959A74A}" srcOrd="0" destOrd="0" presId="urn:microsoft.com/office/officeart/2008/layout/HorizontalMultiLevelHierarchy"/>
    <dgm:cxn modelId="{86FA3E48-0911-42F0-89F2-7F7958450F20}" srcId="{88F58AFB-62EB-4ABB-B7EB-71F20027FE96}" destId="{9A7E6494-4603-43D8-AE23-4AD6DDD311E1}" srcOrd="1" destOrd="0" parTransId="{D22FBD60-A01F-4CD8-B8F0-924D30230342}" sibTransId="{6B40386A-05B0-4853-98ED-15730A37A204}"/>
    <dgm:cxn modelId="{1DBDC66A-EC0F-452F-86B4-B261AD222E6C}" srcId="{85CC1CD7-E39E-44D3-BCC3-DD93420FBFC0}" destId="{3ACA701D-5EF7-4656-BB91-0AE743A1AA1B}" srcOrd="0" destOrd="0" parTransId="{90E04B29-D4ED-4E5D-A28E-6047AA98866C}" sibTransId="{30604D56-4AA9-41FC-AF04-D28504A8CBB9}"/>
    <dgm:cxn modelId="{80D9166D-43F4-460F-B4F4-F1BF4FFE40C0}" type="presOf" srcId="{412FD363-EEC8-452C-850A-6FB61A5E5277}" destId="{24EB2C5D-CF89-4FDE-AD23-88E51CB84606}" srcOrd="0" destOrd="0" presId="urn:microsoft.com/office/officeart/2008/layout/HorizontalMultiLevelHierarchy"/>
    <dgm:cxn modelId="{65D1586D-DE93-4E5B-A864-D2FCF45FEDF4}" srcId="{88F58AFB-62EB-4ABB-B7EB-71F20027FE96}" destId="{ED690B9A-FC44-4401-B799-A7242E67D263}" srcOrd="0" destOrd="0" parTransId="{E493FF91-A9BD-455F-B9CB-D03D4645E6E1}" sibTransId="{CA0E101F-8F55-4263-8F70-90E3C9AF99D0}"/>
    <dgm:cxn modelId="{970D1E74-71F3-4ABA-8DC0-815B90F1B190}" type="presOf" srcId="{1B895EB9-C799-494C-B87E-B733E40C47BF}" destId="{A2E9BFDF-EC84-43FD-B78E-E6C85931A73C}" srcOrd="0" destOrd="0" presId="urn:microsoft.com/office/officeart/2008/layout/HorizontalMultiLevelHierarchy"/>
    <dgm:cxn modelId="{CB47377C-990D-42EF-847A-E9CE806FFAFF}" type="presOf" srcId="{1B895EB9-C799-494C-B87E-B733E40C47BF}" destId="{D1DEA1C0-8577-4952-ADC2-ADD5BA1234E7}" srcOrd="1" destOrd="0" presId="urn:microsoft.com/office/officeart/2008/layout/HorizontalMultiLevelHierarchy"/>
    <dgm:cxn modelId="{F224197E-F41D-499C-9AC3-40069F9287ED}" type="presOf" srcId="{233EF5A8-F93B-4520-AA83-FCAA69B17236}" destId="{BB709DEA-AC84-461A-8428-A9C90B3A195E}" srcOrd="1" destOrd="0" presId="urn:microsoft.com/office/officeart/2008/layout/HorizontalMultiLevelHierarchy"/>
    <dgm:cxn modelId="{D108857E-FCE1-412B-81A8-4FC428181666}" type="presOf" srcId="{A651E88A-3856-41EF-8222-B92A26A20C1B}" destId="{56C0145C-0D80-455F-B2C4-5F75C3D89DAB}" srcOrd="0" destOrd="0" presId="urn:microsoft.com/office/officeart/2008/layout/HorizontalMultiLevelHierarchy"/>
    <dgm:cxn modelId="{428CF680-4738-4C6E-A20B-045D2FE5171C}" type="presOf" srcId="{863CBE15-E707-40CB-9AFF-156C74D2DDFE}" destId="{8D712FEF-E03D-40B4-8B61-561E970A7904}" srcOrd="0" destOrd="0" presId="urn:microsoft.com/office/officeart/2008/layout/HorizontalMultiLevelHierarchy"/>
    <dgm:cxn modelId="{A6B1A481-9C6C-4536-B668-BD1B49043012}" type="presOf" srcId="{D22FBD60-A01F-4CD8-B8F0-924D30230342}" destId="{F5201E07-B096-4FD7-AA70-28332F19DEF2}" srcOrd="1" destOrd="0" presId="urn:microsoft.com/office/officeart/2008/layout/HorizontalMultiLevelHierarchy"/>
    <dgm:cxn modelId="{50E48982-51EF-4712-8B74-7AA244ADFD39}" type="presOf" srcId="{C7DF09A6-7866-415D-87D3-E7A7715F779C}" destId="{82F69A88-7BDB-4587-9303-7BBBFE59DD88}" srcOrd="1" destOrd="0" presId="urn:microsoft.com/office/officeart/2008/layout/HorizontalMultiLevelHierarchy"/>
    <dgm:cxn modelId="{185A958E-F238-4E8A-B2CB-7AB6A7A92DBA}" srcId="{3ACA701D-5EF7-4656-BB91-0AE743A1AA1B}" destId="{A8034B4A-9A2E-4A7E-9F0E-59542CBD0F72}" srcOrd="1" destOrd="0" parTransId="{233EF5A8-F93B-4520-AA83-FCAA69B17236}" sibTransId="{83E0E661-2F91-4114-A383-3FE8C2FB1DFB}"/>
    <dgm:cxn modelId="{310DB18E-4A11-40F3-8045-16B3923A47FF}" type="presOf" srcId="{48E7D5E7-EDCA-4756-92B0-0E1A66B13B68}" destId="{201863F3-B376-4AD5-998B-7FB028E1BF8F}" srcOrd="1" destOrd="0" presId="urn:microsoft.com/office/officeart/2008/layout/HorizontalMultiLevelHierarchy"/>
    <dgm:cxn modelId="{0AC86F8F-4E76-4E3D-A93F-E8748543B1F3}" type="presOf" srcId="{02F71C8E-24AB-4843-BDDE-799F3A083EEB}" destId="{91D3180A-E82F-4F17-B568-26659927FEBC}" srcOrd="1" destOrd="0" presId="urn:microsoft.com/office/officeart/2008/layout/HorizontalMultiLevelHierarchy"/>
    <dgm:cxn modelId="{48C4C792-375F-436C-ACAF-2006B3A3DDB9}" type="presOf" srcId="{D22FBD60-A01F-4CD8-B8F0-924D30230342}" destId="{5A570F26-9822-4495-AC63-047A7F683F42}" srcOrd="0" destOrd="0" presId="urn:microsoft.com/office/officeart/2008/layout/HorizontalMultiLevelHierarchy"/>
    <dgm:cxn modelId="{CF9B6F93-46D7-4A45-8A5C-AAD4BFB87AFF}" type="presOf" srcId="{85CC1CD7-E39E-44D3-BCC3-DD93420FBFC0}" destId="{F2CF53AC-F1AD-4F52-8056-94005B6D4D3B}" srcOrd="0" destOrd="0" presId="urn:microsoft.com/office/officeart/2008/layout/HorizontalMultiLevelHierarchy"/>
    <dgm:cxn modelId="{DA420594-DEEF-4E9F-B694-57B2F91E4139}" type="presOf" srcId="{ED690B9A-FC44-4401-B799-A7242E67D263}" destId="{75F9DBCB-B27F-47F2-9F9D-7F7BBEC1757D}" srcOrd="0" destOrd="0" presId="urn:microsoft.com/office/officeart/2008/layout/HorizontalMultiLevelHierarchy"/>
    <dgm:cxn modelId="{87269395-0747-44F4-A922-B7989C505422}" srcId="{88F58AFB-62EB-4ABB-B7EB-71F20027FE96}" destId="{01165FF8-DC4A-4551-8DEA-8300A95C4A2D}" srcOrd="2" destOrd="0" parTransId="{48E7D5E7-EDCA-4756-92B0-0E1A66B13B68}" sibTransId="{F7DB867B-C3EC-4647-A4F5-B655BD902BCB}"/>
    <dgm:cxn modelId="{D3BF9C96-3BD3-4793-8752-70A6A29D7B73}" srcId="{A8034B4A-9A2E-4A7E-9F0E-59542CBD0F72}" destId="{375C5DF2-1291-40D8-9BCA-134CEBC774AB}" srcOrd="4" destOrd="0" parTransId="{A9846343-045F-448C-AC97-DBD768238BAD}" sibTransId="{6D01F688-FA65-42C6-8D38-7A4073F1F15E}"/>
    <dgm:cxn modelId="{88E5669D-1FD2-49E1-937A-08F5FCEFCAAE}" type="presOf" srcId="{3ACA701D-5EF7-4656-BB91-0AE743A1AA1B}" destId="{8BA283E9-5DCF-4388-A2B8-BA3F82E65046}" srcOrd="0" destOrd="0" presId="urn:microsoft.com/office/officeart/2008/layout/HorizontalMultiLevelHierarchy"/>
    <dgm:cxn modelId="{F816E0A2-D374-4F93-B4F2-8581AD240EFA}" srcId="{A8034B4A-9A2E-4A7E-9F0E-59542CBD0F72}" destId="{935C7DED-AF0E-43A5-82AC-2ABCB726069B}" srcOrd="2" destOrd="0" parTransId="{6497B94A-1439-4465-BF90-D4B1C0051984}" sibTransId="{AA42B438-CB43-4BB1-9887-1D6A74BD3A1A}"/>
    <dgm:cxn modelId="{4EDB32AA-57F3-4287-9DCF-EFD982116B80}" srcId="{88F58AFB-62EB-4ABB-B7EB-71F20027FE96}" destId="{863CBE15-E707-40CB-9AFF-156C74D2DDFE}" srcOrd="3" destOrd="0" parTransId="{1B895EB9-C799-494C-B87E-B733E40C47BF}" sibTransId="{930C635E-ACC4-4C0D-AFF5-3203FAEC62E2}"/>
    <dgm:cxn modelId="{AC9514B5-6237-4C01-B4BE-DF4C13BE5A39}" srcId="{3ACA701D-5EF7-4656-BB91-0AE743A1AA1B}" destId="{9CEA6731-8B54-4969-9865-C1AD1765C53B}" srcOrd="0" destOrd="0" parTransId="{02F71C8E-24AB-4843-BDDE-799F3A083EEB}" sibTransId="{2E77D8A0-2AB5-4718-90DD-5ED2429FC6A0}"/>
    <dgm:cxn modelId="{5C8080BE-8D06-4454-8608-575707EE9D1E}" srcId="{A8034B4A-9A2E-4A7E-9F0E-59542CBD0F72}" destId="{58A51E35-9290-4C18-B077-2B251DE817D4}" srcOrd="1" destOrd="0" parTransId="{412FD363-EEC8-452C-850A-6FB61A5E5277}" sibTransId="{73E16D11-F3E7-47C4-AD37-5816284E2A60}"/>
    <dgm:cxn modelId="{9531ABC2-9724-4D5D-8B83-4A485C9DB288}" type="presOf" srcId="{68F886C8-A0B2-40E5-A263-72E32B652986}" destId="{F856E14A-D4F4-4D4F-B775-15D84D90B8FA}" srcOrd="0" destOrd="0" presId="urn:microsoft.com/office/officeart/2008/layout/HorizontalMultiLevelHierarchy"/>
    <dgm:cxn modelId="{F7FECACC-2C20-4941-8242-920A5A4F72F2}" srcId="{9CEA6731-8B54-4969-9865-C1AD1765C53B}" destId="{68F886C8-A0B2-40E5-A263-72E32B652986}" srcOrd="2" destOrd="0" parTransId="{A651E88A-3856-41EF-8222-B92A26A20C1B}" sibTransId="{ED3F161E-C291-43BA-90D4-2912E1D1BC20}"/>
    <dgm:cxn modelId="{12FE94D3-6873-4C93-94A1-65F4BF106C2D}" type="presOf" srcId="{375C5DF2-1291-40D8-9BCA-134CEBC774AB}" destId="{C794317A-429D-4112-9836-CFFFD4171410}" srcOrd="0" destOrd="0" presId="urn:microsoft.com/office/officeart/2008/layout/HorizontalMultiLevelHierarchy"/>
    <dgm:cxn modelId="{D7A4A7E2-DD43-4797-9183-3719AE41B3CD}" type="presOf" srcId="{C1836A39-D0F0-4891-AF3A-E5036FD45816}" destId="{D9999293-D279-4E02-9336-9207D5D5A694}" srcOrd="0" destOrd="0" presId="urn:microsoft.com/office/officeart/2008/layout/HorizontalMultiLevelHierarchy"/>
    <dgm:cxn modelId="{BE5B72E4-08E2-46CA-86F9-0BBE03E46057}" type="presOf" srcId="{88F58AFB-62EB-4ABB-B7EB-71F20027FE96}" destId="{AB48D5E8-5EF1-4045-8108-0450FF205976}" srcOrd="0" destOrd="0" presId="urn:microsoft.com/office/officeart/2008/layout/HorizontalMultiLevelHierarchy"/>
    <dgm:cxn modelId="{6FA11FE6-2202-4464-8661-58BCB8487900}" type="presOf" srcId="{00B45247-99B5-42DF-B06C-23D70BC82732}" destId="{F35FC837-4B79-441A-AD20-76768EF567BD}" srcOrd="0" destOrd="0" presId="urn:microsoft.com/office/officeart/2008/layout/HorizontalMultiLevelHierarchy"/>
    <dgm:cxn modelId="{604D6BEB-069E-48BB-9E4C-F55AB5B890BA}" type="presOf" srcId="{C9D58019-7DB1-4CF6-A57B-C897E1D9EB17}" destId="{EFE00F6A-3152-4C47-9783-EBEBD1CD0911}" srcOrd="0" destOrd="0" presId="urn:microsoft.com/office/officeart/2008/layout/HorizontalMultiLevelHierarchy"/>
    <dgm:cxn modelId="{DDA9CBEC-3579-41B6-9E33-2FD3AC8CCDAA}" srcId="{A8034B4A-9A2E-4A7E-9F0E-59542CBD0F72}" destId="{C9D58019-7DB1-4CF6-A57B-C897E1D9EB17}" srcOrd="3" destOrd="0" parTransId="{C1836A39-D0F0-4891-AF3A-E5036FD45816}" sibTransId="{2BB4EE07-C5AC-418C-A322-6E270695EB6D}"/>
    <dgm:cxn modelId="{29A723F1-F083-4381-8725-20824634EB10}" type="presOf" srcId="{A8034B4A-9A2E-4A7E-9F0E-59542CBD0F72}" destId="{96CB39B3-7A8B-4AE1-8220-B243E6B3E79E}" srcOrd="0" destOrd="0" presId="urn:microsoft.com/office/officeart/2008/layout/HorizontalMultiLevelHierarchy"/>
    <dgm:cxn modelId="{9772D1F6-887C-43D9-A713-1AB928008A11}" type="presOf" srcId="{01165FF8-DC4A-4551-8DEA-8300A95C4A2D}" destId="{01EF1759-06F6-456A-B9AC-5F2626056C44}" srcOrd="0" destOrd="0" presId="urn:microsoft.com/office/officeart/2008/layout/HorizontalMultiLevelHierarchy"/>
    <dgm:cxn modelId="{C86C06FD-8F4E-4309-B769-26ABA84CAC81}" type="presOf" srcId="{1256617A-6D5F-4229-A368-D1FDFEA9965D}" destId="{3F0D3A14-628E-48B9-A61E-97B7D4C74EA1}" srcOrd="1" destOrd="0" presId="urn:microsoft.com/office/officeart/2008/layout/HorizontalMultiLevelHierarchy"/>
    <dgm:cxn modelId="{F7FC6DFE-5F0E-4C69-A0E2-06B8C7EA3818}" type="presOf" srcId="{48E7D5E7-EDCA-4756-92B0-0E1A66B13B68}" destId="{4E84AE25-BC8C-46EF-88B3-ED2B0704895B}" srcOrd="0" destOrd="0" presId="urn:microsoft.com/office/officeart/2008/layout/HorizontalMultiLevelHierarchy"/>
    <dgm:cxn modelId="{B84BC2FF-0BD8-4FC8-A7EC-FBCB30B3FA4F}" type="presOf" srcId="{233EF5A8-F93B-4520-AA83-FCAA69B17236}" destId="{9D8B92E9-9FAF-4037-A3B6-4610A413F725}" srcOrd="0" destOrd="0" presId="urn:microsoft.com/office/officeart/2008/layout/HorizontalMultiLevelHierarchy"/>
    <dgm:cxn modelId="{1F71044A-F3BC-4873-A744-C2700F6900D8}" type="presParOf" srcId="{F2CF53AC-F1AD-4F52-8056-94005B6D4D3B}" destId="{992152E5-0902-43FC-B93D-B350AE4F634C}" srcOrd="0" destOrd="0" presId="urn:microsoft.com/office/officeart/2008/layout/HorizontalMultiLevelHierarchy"/>
    <dgm:cxn modelId="{3F6773FE-39CF-4009-9919-535C932725C6}" type="presParOf" srcId="{992152E5-0902-43FC-B93D-B350AE4F634C}" destId="{8BA283E9-5DCF-4388-A2B8-BA3F82E65046}" srcOrd="0" destOrd="0" presId="urn:microsoft.com/office/officeart/2008/layout/HorizontalMultiLevelHierarchy"/>
    <dgm:cxn modelId="{2386B06F-4029-4C8A-A3A9-1D74ED329F18}" type="presParOf" srcId="{992152E5-0902-43FC-B93D-B350AE4F634C}" destId="{FFA0774A-0DA7-4C52-8AE9-D1CF5255A663}" srcOrd="1" destOrd="0" presId="urn:microsoft.com/office/officeart/2008/layout/HorizontalMultiLevelHierarchy"/>
    <dgm:cxn modelId="{88DCBA03-E974-4ABF-B900-AD00C1D92225}" type="presParOf" srcId="{FFA0774A-0DA7-4C52-8AE9-D1CF5255A663}" destId="{3F233E21-CB9D-4C84-B91A-5AD1B228E345}" srcOrd="0" destOrd="0" presId="urn:microsoft.com/office/officeart/2008/layout/HorizontalMultiLevelHierarchy"/>
    <dgm:cxn modelId="{BE6E2036-5CB5-44B9-A7E2-AA397C422E70}" type="presParOf" srcId="{3F233E21-CB9D-4C84-B91A-5AD1B228E345}" destId="{91D3180A-E82F-4F17-B568-26659927FEBC}" srcOrd="0" destOrd="0" presId="urn:microsoft.com/office/officeart/2008/layout/HorizontalMultiLevelHierarchy"/>
    <dgm:cxn modelId="{B7F3E342-6F8C-446C-9683-70477C353A14}" type="presParOf" srcId="{FFA0774A-0DA7-4C52-8AE9-D1CF5255A663}" destId="{48998A8A-68D6-43BB-9879-760B875043EF}" srcOrd="1" destOrd="0" presId="urn:microsoft.com/office/officeart/2008/layout/HorizontalMultiLevelHierarchy"/>
    <dgm:cxn modelId="{8D8761E2-3CFF-42FE-B60A-90A5F0F584BE}" type="presParOf" srcId="{48998A8A-68D6-43BB-9879-760B875043EF}" destId="{C7C06ADD-9222-42D1-A874-D0E3D1536EC7}" srcOrd="0" destOrd="0" presId="urn:microsoft.com/office/officeart/2008/layout/HorizontalMultiLevelHierarchy"/>
    <dgm:cxn modelId="{C842266C-D25D-480B-A077-7E9257A0A39B}" type="presParOf" srcId="{48998A8A-68D6-43BB-9879-760B875043EF}" destId="{14327023-B72B-4695-9F29-FE61C08244A3}" srcOrd="1" destOrd="0" presId="urn:microsoft.com/office/officeart/2008/layout/HorizontalMultiLevelHierarchy"/>
    <dgm:cxn modelId="{09A1AA13-E619-4403-8523-3F01B696D660}" type="presParOf" srcId="{14327023-B72B-4695-9F29-FE61C08244A3}" destId="{755D5BF7-630F-42DE-88D6-A617EDF07935}" srcOrd="0" destOrd="0" presId="urn:microsoft.com/office/officeart/2008/layout/HorizontalMultiLevelHierarchy"/>
    <dgm:cxn modelId="{944DAAB0-826C-469F-8A72-F5583DD48D90}" type="presParOf" srcId="{755D5BF7-630F-42DE-88D6-A617EDF07935}" destId="{82F69A88-7BDB-4587-9303-7BBBFE59DD88}" srcOrd="0" destOrd="0" presId="urn:microsoft.com/office/officeart/2008/layout/HorizontalMultiLevelHierarchy"/>
    <dgm:cxn modelId="{11A711B6-18A6-4099-815C-E8DD9EB89213}" type="presParOf" srcId="{14327023-B72B-4695-9F29-FE61C08244A3}" destId="{3A5F7ABB-C9BE-4DE8-9343-29CB01FEF8B5}" srcOrd="1" destOrd="0" presId="urn:microsoft.com/office/officeart/2008/layout/HorizontalMultiLevelHierarchy"/>
    <dgm:cxn modelId="{4BB294ED-A394-4722-9D23-2A75DE284D94}" type="presParOf" srcId="{3A5F7ABB-C9BE-4DE8-9343-29CB01FEF8B5}" destId="{B62E6151-A0D9-4BDB-BB79-97509F871483}" srcOrd="0" destOrd="0" presId="urn:microsoft.com/office/officeart/2008/layout/HorizontalMultiLevelHierarchy"/>
    <dgm:cxn modelId="{2CB258B3-3E0C-4DA0-A7DC-72F376927CBC}" type="presParOf" srcId="{3A5F7ABB-C9BE-4DE8-9343-29CB01FEF8B5}" destId="{D7E950D7-2078-4E93-B4A5-44AA35D6FCCC}" srcOrd="1" destOrd="0" presId="urn:microsoft.com/office/officeart/2008/layout/HorizontalMultiLevelHierarchy"/>
    <dgm:cxn modelId="{2A6F7C54-4A84-4807-8303-003E5DD21018}" type="presParOf" srcId="{14327023-B72B-4695-9F29-FE61C08244A3}" destId="{60B17E5D-E0A1-4FB9-A28F-AAE55EC32D73}" srcOrd="2" destOrd="0" presId="urn:microsoft.com/office/officeart/2008/layout/HorizontalMultiLevelHierarchy"/>
    <dgm:cxn modelId="{1F7BEDD9-E50E-462F-8BE4-4DCB9B086868}" type="presParOf" srcId="{60B17E5D-E0A1-4FB9-A28F-AAE55EC32D73}" destId="{F648E286-12CD-458B-AA54-FFBA48D57795}" srcOrd="0" destOrd="0" presId="urn:microsoft.com/office/officeart/2008/layout/HorizontalMultiLevelHierarchy"/>
    <dgm:cxn modelId="{57D237EF-0397-49D8-B02D-96A0D0059943}" type="presParOf" srcId="{14327023-B72B-4695-9F29-FE61C08244A3}" destId="{7B33721C-5D5E-4419-B0F7-F52B2A8A624F}" srcOrd="3" destOrd="0" presId="urn:microsoft.com/office/officeart/2008/layout/HorizontalMultiLevelHierarchy"/>
    <dgm:cxn modelId="{F159BA37-DCB1-4148-9DB4-DBB5AD34924B}" type="presParOf" srcId="{7B33721C-5D5E-4419-B0F7-F52B2A8A624F}" destId="{F35FC837-4B79-441A-AD20-76768EF567BD}" srcOrd="0" destOrd="0" presId="urn:microsoft.com/office/officeart/2008/layout/HorizontalMultiLevelHierarchy"/>
    <dgm:cxn modelId="{68260DEA-9AC9-4564-A714-1B0B210111B2}" type="presParOf" srcId="{7B33721C-5D5E-4419-B0F7-F52B2A8A624F}" destId="{45A4B886-E2CE-4C74-8170-D8CA4D2C0598}" srcOrd="1" destOrd="0" presId="urn:microsoft.com/office/officeart/2008/layout/HorizontalMultiLevelHierarchy"/>
    <dgm:cxn modelId="{B66FE8DE-E175-45EC-AFAA-A7DCBA0B1A26}" type="presParOf" srcId="{14327023-B72B-4695-9F29-FE61C08244A3}" destId="{56C0145C-0D80-455F-B2C4-5F75C3D89DAB}" srcOrd="4" destOrd="0" presId="urn:microsoft.com/office/officeart/2008/layout/HorizontalMultiLevelHierarchy"/>
    <dgm:cxn modelId="{F1ABA5B8-1276-42C3-A31A-94B229AE1FCC}" type="presParOf" srcId="{56C0145C-0D80-455F-B2C4-5F75C3D89DAB}" destId="{2EA2FBD1-7ABC-4503-8B8F-0F9DC9007FB7}" srcOrd="0" destOrd="0" presId="urn:microsoft.com/office/officeart/2008/layout/HorizontalMultiLevelHierarchy"/>
    <dgm:cxn modelId="{81D9752C-A594-4062-9804-F4E8E6862843}" type="presParOf" srcId="{14327023-B72B-4695-9F29-FE61C08244A3}" destId="{24575CCF-F97E-4D04-81F7-F294440A8C20}" srcOrd="5" destOrd="0" presId="urn:microsoft.com/office/officeart/2008/layout/HorizontalMultiLevelHierarchy"/>
    <dgm:cxn modelId="{9EA378D3-A785-4B7B-9D20-8DBD85D036F8}" type="presParOf" srcId="{24575CCF-F97E-4D04-81F7-F294440A8C20}" destId="{F856E14A-D4F4-4D4F-B775-15D84D90B8FA}" srcOrd="0" destOrd="0" presId="urn:microsoft.com/office/officeart/2008/layout/HorizontalMultiLevelHierarchy"/>
    <dgm:cxn modelId="{065BB2E9-0D68-434A-9604-8C7384B264E5}" type="presParOf" srcId="{24575CCF-F97E-4D04-81F7-F294440A8C20}" destId="{8C837632-BEA5-495E-8547-1A004511F342}" srcOrd="1" destOrd="0" presId="urn:microsoft.com/office/officeart/2008/layout/HorizontalMultiLevelHierarchy"/>
    <dgm:cxn modelId="{448FDC2E-94ED-402E-B073-A1675A7D424B}" type="presParOf" srcId="{FFA0774A-0DA7-4C52-8AE9-D1CF5255A663}" destId="{9D8B92E9-9FAF-4037-A3B6-4610A413F725}" srcOrd="2" destOrd="0" presId="urn:microsoft.com/office/officeart/2008/layout/HorizontalMultiLevelHierarchy"/>
    <dgm:cxn modelId="{60951F4E-B40C-4F41-9328-84039D03E81E}" type="presParOf" srcId="{9D8B92E9-9FAF-4037-A3B6-4610A413F725}" destId="{BB709DEA-AC84-461A-8428-A9C90B3A195E}" srcOrd="0" destOrd="0" presId="urn:microsoft.com/office/officeart/2008/layout/HorizontalMultiLevelHierarchy"/>
    <dgm:cxn modelId="{7C19DC55-3599-4538-9220-619C3731B7E3}" type="presParOf" srcId="{FFA0774A-0DA7-4C52-8AE9-D1CF5255A663}" destId="{D8D7B661-0CCC-44A7-A2CE-23ED084397A9}" srcOrd="3" destOrd="0" presId="urn:microsoft.com/office/officeart/2008/layout/HorizontalMultiLevelHierarchy"/>
    <dgm:cxn modelId="{3AAA157B-78F5-43A8-8E53-A8C7A5F592B2}" type="presParOf" srcId="{D8D7B661-0CCC-44A7-A2CE-23ED084397A9}" destId="{96CB39B3-7A8B-4AE1-8220-B243E6B3E79E}" srcOrd="0" destOrd="0" presId="urn:microsoft.com/office/officeart/2008/layout/HorizontalMultiLevelHierarchy"/>
    <dgm:cxn modelId="{8E3838C4-ED06-4A2E-9372-54BC4D34FF2C}" type="presParOf" srcId="{D8D7B661-0CCC-44A7-A2CE-23ED084397A9}" destId="{2DFDCF09-8351-486B-B9C7-32D98486F0BD}" srcOrd="1" destOrd="0" presId="urn:microsoft.com/office/officeart/2008/layout/HorizontalMultiLevelHierarchy"/>
    <dgm:cxn modelId="{1A2CAD1A-BEBE-4FA9-8E02-B5C660D128E0}" type="presParOf" srcId="{2DFDCF09-8351-486B-B9C7-32D98486F0BD}" destId="{8C5422DF-70C6-4400-9ED8-56641959A74A}" srcOrd="0" destOrd="0" presId="urn:microsoft.com/office/officeart/2008/layout/HorizontalMultiLevelHierarchy"/>
    <dgm:cxn modelId="{1A3E0973-2CB5-4891-BBD7-1F600B2BAB55}" type="presParOf" srcId="{8C5422DF-70C6-4400-9ED8-56641959A74A}" destId="{3F0D3A14-628E-48B9-A61E-97B7D4C74EA1}" srcOrd="0" destOrd="0" presId="urn:microsoft.com/office/officeart/2008/layout/HorizontalMultiLevelHierarchy"/>
    <dgm:cxn modelId="{D85F2B5E-B4C0-40B1-AA8D-6F765AC3B26F}" type="presParOf" srcId="{2DFDCF09-8351-486B-B9C7-32D98486F0BD}" destId="{339493E8-C3DF-4677-B59F-463EA1FB464A}" srcOrd="1" destOrd="0" presId="urn:microsoft.com/office/officeart/2008/layout/HorizontalMultiLevelHierarchy"/>
    <dgm:cxn modelId="{983C097F-033A-4C56-90CB-B31959F51355}" type="presParOf" srcId="{339493E8-C3DF-4677-B59F-463EA1FB464A}" destId="{AB48D5E8-5EF1-4045-8108-0450FF205976}" srcOrd="0" destOrd="0" presId="urn:microsoft.com/office/officeart/2008/layout/HorizontalMultiLevelHierarchy"/>
    <dgm:cxn modelId="{7CFA0392-6541-4617-9D22-5D47EFA634FE}" type="presParOf" srcId="{339493E8-C3DF-4677-B59F-463EA1FB464A}" destId="{B8D90D27-1292-469B-AA8A-CD360A1AD45D}" srcOrd="1" destOrd="0" presId="urn:microsoft.com/office/officeart/2008/layout/HorizontalMultiLevelHierarchy"/>
    <dgm:cxn modelId="{50031151-C53E-4A3B-A7AA-237ED20D5224}" type="presParOf" srcId="{B8D90D27-1292-469B-AA8A-CD360A1AD45D}" destId="{3FB57CEA-4BA5-43B2-A308-612AFCC05C24}" srcOrd="0" destOrd="0" presId="urn:microsoft.com/office/officeart/2008/layout/HorizontalMultiLevelHierarchy"/>
    <dgm:cxn modelId="{40204FD2-BC90-4E9F-AF39-370A6845F3C7}" type="presParOf" srcId="{3FB57CEA-4BA5-43B2-A308-612AFCC05C24}" destId="{399B5FF0-3AB5-403E-9454-8F47B48B70F3}" srcOrd="0" destOrd="0" presId="urn:microsoft.com/office/officeart/2008/layout/HorizontalMultiLevelHierarchy"/>
    <dgm:cxn modelId="{EB381630-2CC1-409A-94CA-DFD3507C4FFF}" type="presParOf" srcId="{B8D90D27-1292-469B-AA8A-CD360A1AD45D}" destId="{EA501758-393E-4E90-8F9F-A4A97E935333}" srcOrd="1" destOrd="0" presId="urn:microsoft.com/office/officeart/2008/layout/HorizontalMultiLevelHierarchy"/>
    <dgm:cxn modelId="{A07D1BF5-610F-489A-9ACF-6F60E4644E14}" type="presParOf" srcId="{EA501758-393E-4E90-8F9F-A4A97E935333}" destId="{75F9DBCB-B27F-47F2-9F9D-7F7BBEC1757D}" srcOrd="0" destOrd="0" presId="urn:microsoft.com/office/officeart/2008/layout/HorizontalMultiLevelHierarchy"/>
    <dgm:cxn modelId="{DE1F153F-D68A-4C79-AA24-F4F8BB35EFEC}" type="presParOf" srcId="{EA501758-393E-4E90-8F9F-A4A97E935333}" destId="{BE2A06E1-3C49-4D21-9574-85AA05214E15}" srcOrd="1" destOrd="0" presId="urn:microsoft.com/office/officeart/2008/layout/HorizontalMultiLevelHierarchy"/>
    <dgm:cxn modelId="{7C268031-D946-4186-A943-304B9DBB7BDF}" type="presParOf" srcId="{B8D90D27-1292-469B-AA8A-CD360A1AD45D}" destId="{5A570F26-9822-4495-AC63-047A7F683F42}" srcOrd="2" destOrd="0" presId="urn:microsoft.com/office/officeart/2008/layout/HorizontalMultiLevelHierarchy"/>
    <dgm:cxn modelId="{C2596FA5-50C5-43F2-AB8B-EFEAB2979F3E}" type="presParOf" srcId="{5A570F26-9822-4495-AC63-047A7F683F42}" destId="{F5201E07-B096-4FD7-AA70-28332F19DEF2}" srcOrd="0" destOrd="0" presId="urn:microsoft.com/office/officeart/2008/layout/HorizontalMultiLevelHierarchy"/>
    <dgm:cxn modelId="{C8592B76-E438-40B1-8E5C-BDE9658869FD}" type="presParOf" srcId="{B8D90D27-1292-469B-AA8A-CD360A1AD45D}" destId="{5A3FDDBF-333C-4870-B197-7DC36D990C57}" srcOrd="3" destOrd="0" presId="urn:microsoft.com/office/officeart/2008/layout/HorizontalMultiLevelHierarchy"/>
    <dgm:cxn modelId="{4E1B0512-FB4B-421B-BDE8-DB6F278242D7}" type="presParOf" srcId="{5A3FDDBF-333C-4870-B197-7DC36D990C57}" destId="{012AD611-F431-4D2C-B510-12A5A405221C}" srcOrd="0" destOrd="0" presId="urn:microsoft.com/office/officeart/2008/layout/HorizontalMultiLevelHierarchy"/>
    <dgm:cxn modelId="{D1F1E0A7-FA52-49CD-9389-9C4AA789B41A}" type="presParOf" srcId="{5A3FDDBF-333C-4870-B197-7DC36D990C57}" destId="{65304E43-9182-45C5-90EF-586D88CA090F}" srcOrd="1" destOrd="0" presId="urn:microsoft.com/office/officeart/2008/layout/HorizontalMultiLevelHierarchy"/>
    <dgm:cxn modelId="{07D9BDAC-0B2D-473A-8343-D25D76EB11FB}" type="presParOf" srcId="{B8D90D27-1292-469B-AA8A-CD360A1AD45D}" destId="{4E84AE25-BC8C-46EF-88B3-ED2B0704895B}" srcOrd="4" destOrd="0" presId="urn:microsoft.com/office/officeart/2008/layout/HorizontalMultiLevelHierarchy"/>
    <dgm:cxn modelId="{64C42FFC-995D-4C33-8DB6-E6F676F6E708}" type="presParOf" srcId="{4E84AE25-BC8C-46EF-88B3-ED2B0704895B}" destId="{201863F3-B376-4AD5-998B-7FB028E1BF8F}" srcOrd="0" destOrd="0" presId="urn:microsoft.com/office/officeart/2008/layout/HorizontalMultiLevelHierarchy"/>
    <dgm:cxn modelId="{6D9567F7-352E-44FB-B45B-4AB4539EE2CD}" type="presParOf" srcId="{B8D90D27-1292-469B-AA8A-CD360A1AD45D}" destId="{9B722ED2-0F35-416B-901E-B67DB1D3A501}" srcOrd="5" destOrd="0" presId="urn:microsoft.com/office/officeart/2008/layout/HorizontalMultiLevelHierarchy"/>
    <dgm:cxn modelId="{10975251-B3C6-4D3F-80CE-175E09E72675}" type="presParOf" srcId="{9B722ED2-0F35-416B-901E-B67DB1D3A501}" destId="{01EF1759-06F6-456A-B9AC-5F2626056C44}" srcOrd="0" destOrd="0" presId="urn:microsoft.com/office/officeart/2008/layout/HorizontalMultiLevelHierarchy"/>
    <dgm:cxn modelId="{F6BB465D-7D71-412E-B005-8F0E0A97F3D5}" type="presParOf" srcId="{9B722ED2-0F35-416B-901E-B67DB1D3A501}" destId="{E5394352-8E3C-4872-9BBA-B8576CF4B421}" srcOrd="1" destOrd="0" presId="urn:microsoft.com/office/officeart/2008/layout/HorizontalMultiLevelHierarchy"/>
    <dgm:cxn modelId="{10B931AD-7AE8-47A4-B4DC-D4C42CB3A1E4}" type="presParOf" srcId="{B8D90D27-1292-469B-AA8A-CD360A1AD45D}" destId="{A2E9BFDF-EC84-43FD-B78E-E6C85931A73C}" srcOrd="6" destOrd="0" presId="urn:microsoft.com/office/officeart/2008/layout/HorizontalMultiLevelHierarchy"/>
    <dgm:cxn modelId="{E167DC97-7AA2-4AEA-9800-FEB12F1E5714}" type="presParOf" srcId="{A2E9BFDF-EC84-43FD-B78E-E6C85931A73C}" destId="{D1DEA1C0-8577-4952-ADC2-ADD5BA1234E7}" srcOrd="0" destOrd="0" presId="urn:microsoft.com/office/officeart/2008/layout/HorizontalMultiLevelHierarchy"/>
    <dgm:cxn modelId="{CBA9C6A2-0013-46EF-A29B-4E3F23FEBDD7}" type="presParOf" srcId="{B8D90D27-1292-469B-AA8A-CD360A1AD45D}" destId="{CB1988F2-8393-4FF2-B3E8-DDE36CD2D029}" srcOrd="7" destOrd="0" presId="urn:microsoft.com/office/officeart/2008/layout/HorizontalMultiLevelHierarchy"/>
    <dgm:cxn modelId="{E42447B8-4117-4797-B211-B47FBEE58B36}" type="presParOf" srcId="{CB1988F2-8393-4FF2-B3E8-DDE36CD2D029}" destId="{8D712FEF-E03D-40B4-8B61-561E970A7904}" srcOrd="0" destOrd="0" presId="urn:microsoft.com/office/officeart/2008/layout/HorizontalMultiLevelHierarchy"/>
    <dgm:cxn modelId="{3FB4DF67-03EE-44BF-8ACB-1F1DDA046FFD}" type="presParOf" srcId="{CB1988F2-8393-4FF2-B3E8-DDE36CD2D029}" destId="{61919421-1E95-47DA-B477-AC17E7093EB2}" srcOrd="1" destOrd="0" presId="urn:microsoft.com/office/officeart/2008/layout/HorizontalMultiLevelHierarchy"/>
    <dgm:cxn modelId="{A913B5DF-76FA-4995-A113-0788B7A09426}" type="presParOf" srcId="{2DFDCF09-8351-486B-B9C7-32D98486F0BD}" destId="{24EB2C5D-CF89-4FDE-AD23-88E51CB84606}" srcOrd="2" destOrd="0" presId="urn:microsoft.com/office/officeart/2008/layout/HorizontalMultiLevelHierarchy"/>
    <dgm:cxn modelId="{CD141B1E-0872-4017-AAED-CD33E388CBAF}" type="presParOf" srcId="{24EB2C5D-CF89-4FDE-AD23-88E51CB84606}" destId="{BD3171F6-A7F5-460B-8C25-60B211B3A636}" srcOrd="0" destOrd="0" presId="urn:microsoft.com/office/officeart/2008/layout/HorizontalMultiLevelHierarchy"/>
    <dgm:cxn modelId="{DE1E499C-E36A-4B27-83F3-559E0C90C70A}" type="presParOf" srcId="{2DFDCF09-8351-486B-B9C7-32D98486F0BD}" destId="{B24C701D-27C5-48FE-8624-A613247F5EA2}" srcOrd="3" destOrd="0" presId="urn:microsoft.com/office/officeart/2008/layout/HorizontalMultiLevelHierarchy"/>
    <dgm:cxn modelId="{902676F0-7DF3-4D45-947F-0766CC79E446}" type="presParOf" srcId="{B24C701D-27C5-48FE-8624-A613247F5EA2}" destId="{BCF3CCCD-3FA4-4116-A555-B35B0B2FC9F1}" srcOrd="0" destOrd="0" presId="urn:microsoft.com/office/officeart/2008/layout/HorizontalMultiLevelHierarchy"/>
    <dgm:cxn modelId="{18339541-5B67-4BBB-AAC0-B5AA4C391021}" type="presParOf" srcId="{B24C701D-27C5-48FE-8624-A613247F5EA2}" destId="{DA656734-7E02-4649-AFCB-67F9173A6F8F}" srcOrd="1" destOrd="0" presId="urn:microsoft.com/office/officeart/2008/layout/HorizontalMultiLevelHierarchy"/>
    <dgm:cxn modelId="{1B9710A8-2C3F-4AA4-877F-827C498E2430}" type="presParOf" srcId="{2DFDCF09-8351-486B-B9C7-32D98486F0BD}" destId="{A4B965F3-C557-419A-BCF5-B8E271434521}" srcOrd="4" destOrd="0" presId="urn:microsoft.com/office/officeart/2008/layout/HorizontalMultiLevelHierarchy"/>
    <dgm:cxn modelId="{DA62B9E5-0C19-436A-B97A-EF099554015B}" type="presParOf" srcId="{A4B965F3-C557-419A-BCF5-B8E271434521}" destId="{D04C8B67-DAD2-44D5-BA0E-7F064525C8BF}" srcOrd="0" destOrd="0" presId="urn:microsoft.com/office/officeart/2008/layout/HorizontalMultiLevelHierarchy"/>
    <dgm:cxn modelId="{8EE2D928-0128-4A9E-BDC4-A915957A3093}" type="presParOf" srcId="{2DFDCF09-8351-486B-B9C7-32D98486F0BD}" destId="{C1BC41C5-B2B5-4663-B737-31328FED442C}" srcOrd="5" destOrd="0" presId="urn:microsoft.com/office/officeart/2008/layout/HorizontalMultiLevelHierarchy"/>
    <dgm:cxn modelId="{BC5A26DF-2BEC-4DA7-A213-C421D415977B}" type="presParOf" srcId="{C1BC41C5-B2B5-4663-B737-31328FED442C}" destId="{D8742136-F281-4994-9CFB-6F06FBADD374}" srcOrd="0" destOrd="0" presId="urn:microsoft.com/office/officeart/2008/layout/HorizontalMultiLevelHierarchy"/>
    <dgm:cxn modelId="{FA031D37-4B0C-4DB6-B5DC-FC92D4F8F9F4}" type="presParOf" srcId="{C1BC41C5-B2B5-4663-B737-31328FED442C}" destId="{424A5F6A-2C18-4BE6-97CC-6F12488F731B}" srcOrd="1" destOrd="0" presId="urn:microsoft.com/office/officeart/2008/layout/HorizontalMultiLevelHierarchy"/>
    <dgm:cxn modelId="{36E639B1-CAA5-4BB7-A5C1-A7C6D7E62EDA}" type="presParOf" srcId="{2DFDCF09-8351-486B-B9C7-32D98486F0BD}" destId="{D9999293-D279-4E02-9336-9207D5D5A694}" srcOrd="6" destOrd="0" presId="urn:microsoft.com/office/officeart/2008/layout/HorizontalMultiLevelHierarchy"/>
    <dgm:cxn modelId="{BBEB7805-F1A3-4D2B-9470-DBEEF9794C83}" type="presParOf" srcId="{D9999293-D279-4E02-9336-9207D5D5A694}" destId="{1FBB8463-BA18-4E75-8A6F-6DFE4C04A6AE}" srcOrd="0" destOrd="0" presId="urn:microsoft.com/office/officeart/2008/layout/HorizontalMultiLevelHierarchy"/>
    <dgm:cxn modelId="{529E4545-126C-49E2-8C77-F5076E3F9D6E}" type="presParOf" srcId="{2DFDCF09-8351-486B-B9C7-32D98486F0BD}" destId="{DA799ACD-60E4-4143-A1ED-9F6D205052B3}" srcOrd="7" destOrd="0" presId="urn:microsoft.com/office/officeart/2008/layout/HorizontalMultiLevelHierarchy"/>
    <dgm:cxn modelId="{D9DA7D46-C17E-421A-B780-6BD639B8ED42}" type="presParOf" srcId="{DA799ACD-60E4-4143-A1ED-9F6D205052B3}" destId="{EFE00F6A-3152-4C47-9783-EBEBD1CD0911}" srcOrd="0" destOrd="0" presId="urn:microsoft.com/office/officeart/2008/layout/HorizontalMultiLevelHierarchy"/>
    <dgm:cxn modelId="{D7B980B7-5C28-429A-A657-63171BE17BFD}" type="presParOf" srcId="{DA799ACD-60E4-4143-A1ED-9F6D205052B3}" destId="{185FF384-117A-4DE5-8518-BFE11F7D284A}" srcOrd="1" destOrd="0" presId="urn:microsoft.com/office/officeart/2008/layout/HorizontalMultiLevelHierarchy"/>
    <dgm:cxn modelId="{40DCDB64-7807-427C-A1DA-2D4FB2FE1C04}" type="presParOf" srcId="{2DFDCF09-8351-486B-B9C7-32D98486F0BD}" destId="{F70A20AD-837F-462D-B03C-35B76AF8160C}" srcOrd="8" destOrd="0" presId="urn:microsoft.com/office/officeart/2008/layout/HorizontalMultiLevelHierarchy"/>
    <dgm:cxn modelId="{AD8F6B57-2270-4E8D-9C2C-700ADE16728E}" type="presParOf" srcId="{F70A20AD-837F-462D-B03C-35B76AF8160C}" destId="{6536A4F1-AC7A-4C99-A0C5-4EB43FD8E187}" srcOrd="0" destOrd="0" presId="urn:microsoft.com/office/officeart/2008/layout/HorizontalMultiLevelHierarchy"/>
    <dgm:cxn modelId="{A9BC7204-C13A-45EC-A0CB-DA055ABB355D}" type="presParOf" srcId="{2DFDCF09-8351-486B-B9C7-32D98486F0BD}" destId="{625BD226-FB8E-4977-A614-E91BF30D7D60}" srcOrd="9" destOrd="0" presId="urn:microsoft.com/office/officeart/2008/layout/HorizontalMultiLevelHierarchy"/>
    <dgm:cxn modelId="{D998889C-FC4B-4A21-BED4-CC55ED998121}" type="presParOf" srcId="{625BD226-FB8E-4977-A614-E91BF30D7D60}" destId="{C794317A-429D-4112-9836-CFFFD4171410}" srcOrd="0" destOrd="0" presId="urn:microsoft.com/office/officeart/2008/layout/HorizontalMultiLevelHierarchy"/>
    <dgm:cxn modelId="{A85449F4-1BC5-4DE5-AC2B-57C65004AFAB}" type="presParOf" srcId="{625BD226-FB8E-4977-A614-E91BF30D7D60}" destId="{E664C24E-4CD9-48D9-9A6D-83803D845BCB}"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C24C1FF-8917-4C8C-8627-B7C3755FD5AB}"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es-ES"/>
        </a:p>
      </dgm:t>
    </dgm:pt>
    <dgm:pt modelId="{7E649DDA-C9EE-47F7-81F8-30DD01C0A73D}">
      <dgm:prSet phldrT="[Texto]" custT="1"/>
      <dgm:spPr/>
      <dgm:t>
        <a:bodyPr/>
        <a:lstStyle/>
        <a:p>
          <a:pPr algn="just"/>
          <a:r>
            <a:rPr lang="es-EC" sz="1800" b="0" dirty="0">
              <a:latin typeface="Bodoni MT" panose="02070603080606020203" pitchFamily="18" charset="0"/>
            </a:rPr>
            <a:t>Mediante el estudio realizado en la provincia del Azuay, se pudo obtener y analizar la información de los estudiantes de tercer año de bachillerato, quienes en el 99% aspiran continuar con sus estudios superiores, siendo la formación en el tercer nivel, así como la técnica y tecnológica; las preferidas por esta población, pretendiendo además cursar sus estudios preferentemente en la universidad pública, bajo la modalidad presencia o a distancia. Así mismo demostraron su interés por realizar estudios en la Gestión de Riesgos, a pesar de desconocer en su gran mayoría la oferta académica de las universidades del Azuay, las cuales no tienen una carrera en el tercer nivel relacionada con la Gestión de Riesgos. Por lo que ofertar un programa o carrera en la provincia del Azuay relacionado con la Gestión de Riesgos, tendría la demanda de los estudiantes al terminar sus estudios secundarios.</a:t>
          </a:r>
          <a:endParaRPr lang="es-ES" sz="1800" b="0" dirty="0">
            <a:latin typeface="Bodoni MT" panose="02070603080606020203" pitchFamily="18" charset="0"/>
          </a:endParaRPr>
        </a:p>
      </dgm:t>
    </dgm:pt>
    <dgm:pt modelId="{BDC073C1-4277-4B3B-9712-8D41DE967B01}" type="parTrans" cxnId="{6FE4088D-DE49-42F2-B8C4-AE724B54DD50}">
      <dgm:prSet/>
      <dgm:spPr/>
      <dgm:t>
        <a:bodyPr/>
        <a:lstStyle/>
        <a:p>
          <a:pPr algn="just"/>
          <a:endParaRPr lang="es-ES" sz="2400" b="1">
            <a:solidFill>
              <a:schemeClr val="tx1"/>
            </a:solidFill>
            <a:latin typeface="Bodoni MT" panose="02070603080606020203" pitchFamily="18" charset="0"/>
          </a:endParaRPr>
        </a:p>
      </dgm:t>
    </dgm:pt>
    <dgm:pt modelId="{6BF404BF-4C65-48BF-9979-D10E9E1C4F67}" type="sibTrans" cxnId="{6FE4088D-DE49-42F2-B8C4-AE724B54DD50}">
      <dgm:prSet/>
      <dgm:spPr/>
      <dgm:t>
        <a:bodyPr/>
        <a:lstStyle/>
        <a:p>
          <a:pPr algn="just"/>
          <a:endParaRPr lang="es-ES" sz="2400" b="1">
            <a:solidFill>
              <a:schemeClr val="tx1"/>
            </a:solidFill>
            <a:latin typeface="Bodoni MT" panose="02070603080606020203" pitchFamily="18" charset="0"/>
          </a:endParaRPr>
        </a:p>
      </dgm:t>
    </dgm:pt>
    <dgm:pt modelId="{89407638-9BCB-4874-B135-20E98F3F632D}">
      <dgm:prSet phldrT="[Texto]" custT="1"/>
      <dgm:spPr/>
      <dgm:t>
        <a:bodyPr/>
        <a:lstStyle/>
        <a:p>
          <a:pPr algn="just"/>
          <a:r>
            <a:rPr lang="es-EC" sz="1800" dirty="0"/>
            <a:t>Las empresas en la provincia del Azuay, relacionadas con los sectores primario, secundario y terciario, ante el panorama actual, que presenta riesgos naturales y antrópicos, en un 48% demostró su interés por contar con un profesional en la Gestión de Riesgos para un manejo integral de los mismos, conociéndose que en la actualidad cerca del 70% de personas que laboran en ésta área, tienen una formación en otras profesiones, los mismos que han suplido esa necesidad; por lo que profesionales con títulos de cuarto nivel (maestría), tercer nivel y especialización son los más requeridos al momento de ocupar un puesto para esta actividad transversal.</a:t>
          </a:r>
          <a:endParaRPr lang="es-ES" sz="1800" b="1" dirty="0">
            <a:latin typeface="Bodoni MT" panose="02070603080606020203" pitchFamily="18" charset="0"/>
          </a:endParaRPr>
        </a:p>
      </dgm:t>
    </dgm:pt>
    <dgm:pt modelId="{8C0926B9-777C-49C4-9A44-7347FAAF4E6C}" type="parTrans" cxnId="{B05F5BDF-E128-4774-99B5-DAB7030BAE7D}">
      <dgm:prSet/>
      <dgm:spPr/>
      <dgm:t>
        <a:bodyPr/>
        <a:lstStyle/>
        <a:p>
          <a:endParaRPr lang="es-ES"/>
        </a:p>
      </dgm:t>
    </dgm:pt>
    <dgm:pt modelId="{AD6EE664-1A5C-492A-9E4F-B21EAA3FE5A7}" type="sibTrans" cxnId="{B05F5BDF-E128-4774-99B5-DAB7030BAE7D}">
      <dgm:prSet/>
      <dgm:spPr/>
      <dgm:t>
        <a:bodyPr/>
        <a:lstStyle/>
        <a:p>
          <a:endParaRPr lang="es-ES"/>
        </a:p>
      </dgm:t>
    </dgm:pt>
    <dgm:pt modelId="{7762A792-A6DA-45B6-BEB4-B4173D1FA341}" type="pres">
      <dgm:prSet presAssocID="{FC24C1FF-8917-4C8C-8627-B7C3755FD5AB}" presName="linear" presStyleCnt="0">
        <dgm:presLayoutVars>
          <dgm:animLvl val="lvl"/>
          <dgm:resizeHandles val="exact"/>
        </dgm:presLayoutVars>
      </dgm:prSet>
      <dgm:spPr/>
    </dgm:pt>
    <dgm:pt modelId="{B8F299F6-4849-406C-851F-360CF6D0C5B0}" type="pres">
      <dgm:prSet presAssocID="{7E649DDA-C9EE-47F7-81F8-30DD01C0A73D}" presName="parentText" presStyleLbl="node1" presStyleIdx="0" presStyleCnt="2" custScaleY="100213" custLinFactNeighborX="0" custLinFactNeighborY="-30504">
        <dgm:presLayoutVars>
          <dgm:chMax val="0"/>
          <dgm:bulletEnabled val="1"/>
        </dgm:presLayoutVars>
      </dgm:prSet>
      <dgm:spPr/>
    </dgm:pt>
    <dgm:pt modelId="{454E3958-DD73-4F78-B56A-694A01B00850}" type="pres">
      <dgm:prSet presAssocID="{6BF404BF-4C65-48BF-9979-D10E9E1C4F67}" presName="spacer" presStyleCnt="0"/>
      <dgm:spPr/>
    </dgm:pt>
    <dgm:pt modelId="{D6A9CA00-AF7F-4549-954F-F778D865636E}" type="pres">
      <dgm:prSet presAssocID="{89407638-9BCB-4874-B135-20E98F3F632D}" presName="parentText" presStyleLbl="node1" presStyleIdx="1" presStyleCnt="2" custScaleY="100213" custLinFactNeighborX="0">
        <dgm:presLayoutVars>
          <dgm:chMax val="0"/>
          <dgm:bulletEnabled val="1"/>
        </dgm:presLayoutVars>
      </dgm:prSet>
      <dgm:spPr/>
    </dgm:pt>
  </dgm:ptLst>
  <dgm:cxnLst>
    <dgm:cxn modelId="{6FE4088D-DE49-42F2-B8C4-AE724B54DD50}" srcId="{FC24C1FF-8917-4C8C-8627-B7C3755FD5AB}" destId="{7E649DDA-C9EE-47F7-81F8-30DD01C0A73D}" srcOrd="0" destOrd="0" parTransId="{BDC073C1-4277-4B3B-9712-8D41DE967B01}" sibTransId="{6BF404BF-4C65-48BF-9979-D10E9E1C4F67}"/>
    <dgm:cxn modelId="{BDA89CA4-087A-4F21-B8AA-E9673D30DBDD}" type="presOf" srcId="{7E649DDA-C9EE-47F7-81F8-30DD01C0A73D}" destId="{B8F299F6-4849-406C-851F-360CF6D0C5B0}" srcOrd="0" destOrd="0" presId="urn:microsoft.com/office/officeart/2005/8/layout/vList2"/>
    <dgm:cxn modelId="{8B32A3B6-A496-4B2E-B100-0C7923934E1F}" type="presOf" srcId="{FC24C1FF-8917-4C8C-8627-B7C3755FD5AB}" destId="{7762A792-A6DA-45B6-BEB4-B4173D1FA341}" srcOrd="0" destOrd="0" presId="urn:microsoft.com/office/officeart/2005/8/layout/vList2"/>
    <dgm:cxn modelId="{B05F5BDF-E128-4774-99B5-DAB7030BAE7D}" srcId="{FC24C1FF-8917-4C8C-8627-B7C3755FD5AB}" destId="{89407638-9BCB-4874-B135-20E98F3F632D}" srcOrd="1" destOrd="0" parTransId="{8C0926B9-777C-49C4-9A44-7347FAAF4E6C}" sibTransId="{AD6EE664-1A5C-492A-9E4F-B21EAA3FE5A7}"/>
    <dgm:cxn modelId="{A1C2A5F7-704E-4839-B8E6-0FC874B0A15F}" type="presOf" srcId="{89407638-9BCB-4874-B135-20E98F3F632D}" destId="{D6A9CA00-AF7F-4549-954F-F778D865636E}" srcOrd="0" destOrd="0" presId="urn:microsoft.com/office/officeart/2005/8/layout/vList2"/>
    <dgm:cxn modelId="{10FF46F8-AAD3-4C33-A3FE-23770AAD6B5B}" type="presParOf" srcId="{7762A792-A6DA-45B6-BEB4-B4173D1FA341}" destId="{B8F299F6-4849-406C-851F-360CF6D0C5B0}" srcOrd="0" destOrd="0" presId="urn:microsoft.com/office/officeart/2005/8/layout/vList2"/>
    <dgm:cxn modelId="{F3977983-1172-46DE-9346-9B652F0DDD0D}" type="presParOf" srcId="{7762A792-A6DA-45B6-BEB4-B4173D1FA341}" destId="{454E3958-DD73-4F78-B56A-694A01B00850}" srcOrd="1" destOrd="0" presId="urn:microsoft.com/office/officeart/2005/8/layout/vList2"/>
    <dgm:cxn modelId="{34113459-6D45-49C2-8193-9FB6EB08BBF6}" type="presParOf" srcId="{7762A792-A6DA-45B6-BEB4-B4173D1FA341}" destId="{D6A9CA00-AF7F-4549-954F-F778D865636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C24C1FF-8917-4C8C-8627-B7C3755FD5AB}"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s-ES"/>
        </a:p>
      </dgm:t>
    </dgm:pt>
    <dgm:pt modelId="{7E649DDA-C9EE-47F7-81F8-30DD01C0A73D}">
      <dgm:prSet phldrT="[Texto]" custT="1"/>
      <dgm:spPr/>
      <dgm:t>
        <a:bodyPr/>
        <a:lstStyle/>
        <a:p>
          <a:pPr algn="just"/>
          <a:r>
            <a:rPr lang="es-EC" sz="1800" b="0" dirty="0">
              <a:latin typeface="Bodoni MT" panose="02070603080606020203" pitchFamily="18" charset="0"/>
            </a:rPr>
            <a:t>El 39% de mujeres y el 34% de hombres encuestados mostraron su interés por seguir una carrera relacionada con la Gestión de Riesgos; mientras que en el campo laboral el 41% fueron mujeres y 58% fueron hombres; datos que establecen un mayor ingreso de la mujer al sector laboral, que aunque aún no resulta equitativo, permite que las mujeres formen parte del sector laboral en los distintos niveles y sectores. Por lo que a través de la proyección laboral se podría esperar la participación del sexo femenino orientada a la Gestión de Riesgos, pudiendo ser un aliciente que la tendencia en la Secretaría de Gestión de Riesgos es que sea dirigida por una mujer.</a:t>
          </a:r>
          <a:endParaRPr lang="es-ES" sz="1800" b="0" dirty="0">
            <a:latin typeface="Bodoni MT" panose="02070603080606020203" pitchFamily="18" charset="0"/>
          </a:endParaRPr>
        </a:p>
      </dgm:t>
    </dgm:pt>
    <dgm:pt modelId="{BDC073C1-4277-4B3B-9712-8D41DE967B01}" type="parTrans" cxnId="{6FE4088D-DE49-42F2-B8C4-AE724B54DD50}">
      <dgm:prSet/>
      <dgm:spPr/>
      <dgm:t>
        <a:bodyPr/>
        <a:lstStyle/>
        <a:p>
          <a:pPr algn="just"/>
          <a:endParaRPr lang="es-ES" sz="2400" b="1">
            <a:solidFill>
              <a:schemeClr val="tx1"/>
            </a:solidFill>
            <a:latin typeface="Bodoni MT" panose="02070603080606020203" pitchFamily="18" charset="0"/>
          </a:endParaRPr>
        </a:p>
      </dgm:t>
    </dgm:pt>
    <dgm:pt modelId="{6BF404BF-4C65-48BF-9979-D10E9E1C4F67}" type="sibTrans" cxnId="{6FE4088D-DE49-42F2-B8C4-AE724B54DD50}">
      <dgm:prSet/>
      <dgm:spPr/>
      <dgm:t>
        <a:bodyPr/>
        <a:lstStyle/>
        <a:p>
          <a:pPr algn="just"/>
          <a:endParaRPr lang="es-ES" sz="2400" b="1">
            <a:solidFill>
              <a:schemeClr val="tx1"/>
            </a:solidFill>
            <a:latin typeface="Bodoni MT" panose="02070603080606020203" pitchFamily="18" charset="0"/>
          </a:endParaRPr>
        </a:p>
      </dgm:t>
    </dgm:pt>
    <dgm:pt modelId="{89407638-9BCB-4874-B135-20E98F3F632D}">
      <dgm:prSet phldrT="[Texto]" custT="1"/>
      <dgm:spPr/>
      <dgm:t>
        <a:bodyPr/>
        <a:lstStyle/>
        <a:p>
          <a:pPr algn="just"/>
          <a:r>
            <a:rPr lang="es-EC" sz="1800" dirty="0"/>
            <a:t>En el país, hasta el año 2015, existían 1557 títulos registrados con relación a la Gestión de Riesgos, siendo los títulos de cuarto nivel (maestría) los que registran mayor porcentaje, seguidos por los de tercer nivel; los cuales en su mayoría se ofertan en la ciudad de Quito, existiendo además instituciones educativas en Suramérica que ofrecen títulos en el tercer y cuarto nivel relacionados con la Gestión de Riesgos. Por lo que existe una concentración de títulos en Pichincha, Sierra centro y Guayas sobre este campo del conocimiento. Esta capacitación no solo viene del sector académico en el país, pues la Secretaría de Gestión de Riesgos ofrece cursos gratuitos para reducir la vulnerabilidad de la población residente en el Ecuador.</a:t>
          </a:r>
          <a:endParaRPr lang="es-ES" sz="1800" b="1" dirty="0">
            <a:latin typeface="Bodoni MT" panose="02070603080606020203" pitchFamily="18" charset="0"/>
          </a:endParaRPr>
        </a:p>
      </dgm:t>
    </dgm:pt>
    <dgm:pt modelId="{8C0926B9-777C-49C4-9A44-7347FAAF4E6C}" type="parTrans" cxnId="{B05F5BDF-E128-4774-99B5-DAB7030BAE7D}">
      <dgm:prSet/>
      <dgm:spPr/>
      <dgm:t>
        <a:bodyPr/>
        <a:lstStyle/>
        <a:p>
          <a:endParaRPr lang="es-ES"/>
        </a:p>
      </dgm:t>
    </dgm:pt>
    <dgm:pt modelId="{AD6EE664-1A5C-492A-9E4F-B21EAA3FE5A7}" type="sibTrans" cxnId="{B05F5BDF-E128-4774-99B5-DAB7030BAE7D}">
      <dgm:prSet/>
      <dgm:spPr/>
      <dgm:t>
        <a:bodyPr/>
        <a:lstStyle/>
        <a:p>
          <a:endParaRPr lang="es-ES"/>
        </a:p>
      </dgm:t>
    </dgm:pt>
    <dgm:pt modelId="{77BFDA07-5D5D-43AC-AD48-80A3A52934CE}">
      <dgm:prSet phldrT="[Texto]" custT="1"/>
      <dgm:spPr/>
      <dgm:t>
        <a:bodyPr/>
        <a:lstStyle/>
        <a:p>
          <a:pPr algn="just"/>
          <a:r>
            <a:rPr lang="es-EC" sz="1800" dirty="0"/>
            <a:t>La población en la provincia del Azuay, tanto de estudiantes como representantes de las empresas, tiene conocimiento sobre los Riesgos naturales (sismos, incendios, inundaciones, derrumbes, entre otros.) que pueden afectar a la población y la continuidad del negocio, relacionados con los eventos identificados durante el año 2015 y 2016; además identifican Riesgos antrópicos que pueden causar daño a su integridad y a sus bienes; sin embargo no establecen a los Riesgos tecnológicos, debiendo considerar que su probabilidad e impacto es más frecuente en la actualidad.</a:t>
          </a:r>
          <a:endParaRPr lang="es-ES" sz="1800" b="1" dirty="0">
            <a:latin typeface="Bodoni MT" panose="02070603080606020203" pitchFamily="18" charset="0"/>
          </a:endParaRPr>
        </a:p>
      </dgm:t>
    </dgm:pt>
    <dgm:pt modelId="{349B36A2-56AD-42AE-A572-4382C907C155}" type="parTrans" cxnId="{61B8BF97-0A66-4E8B-985B-609ABE5261E8}">
      <dgm:prSet/>
      <dgm:spPr/>
      <dgm:t>
        <a:bodyPr/>
        <a:lstStyle/>
        <a:p>
          <a:endParaRPr lang="es-ES"/>
        </a:p>
      </dgm:t>
    </dgm:pt>
    <dgm:pt modelId="{85AC0494-B6A1-4D84-9C41-B1DB77EE679C}" type="sibTrans" cxnId="{61B8BF97-0A66-4E8B-985B-609ABE5261E8}">
      <dgm:prSet/>
      <dgm:spPr/>
      <dgm:t>
        <a:bodyPr/>
        <a:lstStyle/>
        <a:p>
          <a:endParaRPr lang="es-ES"/>
        </a:p>
      </dgm:t>
    </dgm:pt>
    <dgm:pt modelId="{7762A792-A6DA-45B6-BEB4-B4173D1FA341}" type="pres">
      <dgm:prSet presAssocID="{FC24C1FF-8917-4C8C-8627-B7C3755FD5AB}" presName="linear" presStyleCnt="0">
        <dgm:presLayoutVars>
          <dgm:animLvl val="lvl"/>
          <dgm:resizeHandles val="exact"/>
        </dgm:presLayoutVars>
      </dgm:prSet>
      <dgm:spPr/>
    </dgm:pt>
    <dgm:pt modelId="{B8F299F6-4849-406C-851F-360CF6D0C5B0}" type="pres">
      <dgm:prSet presAssocID="{7E649DDA-C9EE-47F7-81F8-30DD01C0A73D}" presName="parentText" presStyleLbl="node1" presStyleIdx="0" presStyleCnt="3" custScaleY="100213" custLinFactNeighborX="0" custLinFactNeighborY="-30504">
        <dgm:presLayoutVars>
          <dgm:chMax val="0"/>
          <dgm:bulletEnabled val="1"/>
        </dgm:presLayoutVars>
      </dgm:prSet>
      <dgm:spPr/>
    </dgm:pt>
    <dgm:pt modelId="{454E3958-DD73-4F78-B56A-694A01B00850}" type="pres">
      <dgm:prSet presAssocID="{6BF404BF-4C65-48BF-9979-D10E9E1C4F67}" presName="spacer" presStyleCnt="0"/>
      <dgm:spPr/>
    </dgm:pt>
    <dgm:pt modelId="{D6A9CA00-AF7F-4549-954F-F778D865636E}" type="pres">
      <dgm:prSet presAssocID="{89407638-9BCB-4874-B135-20E98F3F632D}" presName="parentText" presStyleLbl="node1" presStyleIdx="1" presStyleCnt="3" custScaleY="100213" custLinFactNeighborX="0">
        <dgm:presLayoutVars>
          <dgm:chMax val="0"/>
          <dgm:bulletEnabled val="1"/>
        </dgm:presLayoutVars>
      </dgm:prSet>
      <dgm:spPr/>
    </dgm:pt>
    <dgm:pt modelId="{1A8CE2F3-DAF0-4D5B-B90A-DD3C3C8B8B39}" type="pres">
      <dgm:prSet presAssocID="{AD6EE664-1A5C-492A-9E4F-B21EAA3FE5A7}" presName="spacer" presStyleCnt="0"/>
      <dgm:spPr/>
    </dgm:pt>
    <dgm:pt modelId="{42BB3453-F812-4517-827A-E515E3B1591B}" type="pres">
      <dgm:prSet presAssocID="{77BFDA07-5D5D-43AC-AD48-80A3A52934CE}" presName="parentText" presStyleLbl="node1" presStyleIdx="2" presStyleCnt="3">
        <dgm:presLayoutVars>
          <dgm:chMax val="0"/>
          <dgm:bulletEnabled val="1"/>
        </dgm:presLayoutVars>
      </dgm:prSet>
      <dgm:spPr/>
    </dgm:pt>
  </dgm:ptLst>
  <dgm:cxnLst>
    <dgm:cxn modelId="{6FE4088D-DE49-42F2-B8C4-AE724B54DD50}" srcId="{FC24C1FF-8917-4C8C-8627-B7C3755FD5AB}" destId="{7E649DDA-C9EE-47F7-81F8-30DD01C0A73D}" srcOrd="0" destOrd="0" parTransId="{BDC073C1-4277-4B3B-9712-8D41DE967B01}" sibTransId="{6BF404BF-4C65-48BF-9979-D10E9E1C4F67}"/>
    <dgm:cxn modelId="{61B8BF97-0A66-4E8B-985B-609ABE5261E8}" srcId="{FC24C1FF-8917-4C8C-8627-B7C3755FD5AB}" destId="{77BFDA07-5D5D-43AC-AD48-80A3A52934CE}" srcOrd="2" destOrd="0" parTransId="{349B36A2-56AD-42AE-A572-4382C907C155}" sibTransId="{85AC0494-B6A1-4D84-9C41-B1DB77EE679C}"/>
    <dgm:cxn modelId="{2DF1E29F-EDB1-47BC-9768-25C1337A8968}" type="presOf" srcId="{77BFDA07-5D5D-43AC-AD48-80A3A52934CE}" destId="{42BB3453-F812-4517-827A-E515E3B1591B}" srcOrd="0" destOrd="0" presId="urn:microsoft.com/office/officeart/2005/8/layout/vList2"/>
    <dgm:cxn modelId="{BDA89CA4-087A-4F21-B8AA-E9673D30DBDD}" type="presOf" srcId="{7E649DDA-C9EE-47F7-81F8-30DD01C0A73D}" destId="{B8F299F6-4849-406C-851F-360CF6D0C5B0}" srcOrd="0" destOrd="0" presId="urn:microsoft.com/office/officeart/2005/8/layout/vList2"/>
    <dgm:cxn modelId="{8B32A3B6-A496-4B2E-B100-0C7923934E1F}" type="presOf" srcId="{FC24C1FF-8917-4C8C-8627-B7C3755FD5AB}" destId="{7762A792-A6DA-45B6-BEB4-B4173D1FA341}" srcOrd="0" destOrd="0" presId="urn:microsoft.com/office/officeart/2005/8/layout/vList2"/>
    <dgm:cxn modelId="{B05F5BDF-E128-4774-99B5-DAB7030BAE7D}" srcId="{FC24C1FF-8917-4C8C-8627-B7C3755FD5AB}" destId="{89407638-9BCB-4874-B135-20E98F3F632D}" srcOrd="1" destOrd="0" parTransId="{8C0926B9-777C-49C4-9A44-7347FAAF4E6C}" sibTransId="{AD6EE664-1A5C-492A-9E4F-B21EAA3FE5A7}"/>
    <dgm:cxn modelId="{A1C2A5F7-704E-4839-B8E6-0FC874B0A15F}" type="presOf" srcId="{89407638-9BCB-4874-B135-20E98F3F632D}" destId="{D6A9CA00-AF7F-4549-954F-F778D865636E}" srcOrd="0" destOrd="0" presId="urn:microsoft.com/office/officeart/2005/8/layout/vList2"/>
    <dgm:cxn modelId="{10FF46F8-AAD3-4C33-A3FE-23770AAD6B5B}" type="presParOf" srcId="{7762A792-A6DA-45B6-BEB4-B4173D1FA341}" destId="{B8F299F6-4849-406C-851F-360CF6D0C5B0}" srcOrd="0" destOrd="0" presId="urn:microsoft.com/office/officeart/2005/8/layout/vList2"/>
    <dgm:cxn modelId="{F3977983-1172-46DE-9346-9B652F0DDD0D}" type="presParOf" srcId="{7762A792-A6DA-45B6-BEB4-B4173D1FA341}" destId="{454E3958-DD73-4F78-B56A-694A01B00850}" srcOrd="1" destOrd="0" presId="urn:microsoft.com/office/officeart/2005/8/layout/vList2"/>
    <dgm:cxn modelId="{34113459-6D45-49C2-8193-9FB6EB08BBF6}" type="presParOf" srcId="{7762A792-A6DA-45B6-BEB4-B4173D1FA341}" destId="{D6A9CA00-AF7F-4549-954F-F778D865636E}" srcOrd="2" destOrd="0" presId="urn:microsoft.com/office/officeart/2005/8/layout/vList2"/>
    <dgm:cxn modelId="{D0B90D0A-1188-49DB-931D-3B1AA9AF7A37}" type="presParOf" srcId="{7762A792-A6DA-45B6-BEB4-B4173D1FA341}" destId="{1A8CE2F3-DAF0-4D5B-B90A-DD3C3C8B8B39}" srcOrd="3" destOrd="0" presId="urn:microsoft.com/office/officeart/2005/8/layout/vList2"/>
    <dgm:cxn modelId="{2C2951A9-D4E5-4EF5-9181-69EAA5B9527D}" type="presParOf" srcId="{7762A792-A6DA-45B6-BEB4-B4173D1FA341}" destId="{42BB3453-F812-4517-827A-E515E3B1591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C24C1FF-8917-4C8C-8627-B7C3755FD5AB}"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s-ES"/>
        </a:p>
      </dgm:t>
    </dgm:pt>
    <dgm:pt modelId="{7E649DDA-C9EE-47F7-81F8-30DD01C0A73D}">
      <dgm:prSet phldrT="[Texto]" custT="1"/>
      <dgm:spPr/>
      <dgm:t>
        <a:bodyPr/>
        <a:lstStyle/>
        <a:p>
          <a:pPr algn="just"/>
          <a:r>
            <a:rPr lang="es-EC" sz="1800" b="0" dirty="0">
              <a:latin typeface="Bodoni MT" panose="02070603080606020203" pitchFamily="18" charset="0"/>
            </a:rPr>
            <a:t>Del análisis de pertinencia de la carrera o programa de Gestión de Riesgos, se estableció que se tiene bases epistemológicas, posibilidad de empleo de la tecnología, enfoques interculturales y de equidad; además aporta a la consecución de los objetivos contemplados en el Plan Nacional del Buen Vivir, al cambio de la matriz productiva, al plan de desarrollo y ordenamiento territorial de la provincia del Azuay, enmarcado además dentro de la legislación y normativa ecuatoriana e internacional que busca personas, ciudades y países resilientes, donde se entienda que un daño producto de un evento adverso no es casualidad, sino fue parte de una cadena de eventos provocados por el hombre al incrementar su vulnerabilidad y la de su entorno, descuidando su seguridad y de la comunidad donde se desarrolla.</a:t>
          </a:r>
          <a:endParaRPr lang="es-ES" sz="1800" b="0" dirty="0">
            <a:latin typeface="Bodoni MT" panose="02070603080606020203" pitchFamily="18" charset="0"/>
          </a:endParaRPr>
        </a:p>
      </dgm:t>
    </dgm:pt>
    <dgm:pt modelId="{BDC073C1-4277-4B3B-9712-8D41DE967B01}" type="parTrans" cxnId="{6FE4088D-DE49-42F2-B8C4-AE724B54DD50}">
      <dgm:prSet/>
      <dgm:spPr/>
      <dgm:t>
        <a:bodyPr/>
        <a:lstStyle/>
        <a:p>
          <a:pPr algn="just"/>
          <a:endParaRPr lang="es-ES" sz="2400" b="1">
            <a:solidFill>
              <a:schemeClr val="tx1"/>
            </a:solidFill>
            <a:latin typeface="Bodoni MT" panose="02070603080606020203" pitchFamily="18" charset="0"/>
          </a:endParaRPr>
        </a:p>
      </dgm:t>
    </dgm:pt>
    <dgm:pt modelId="{6BF404BF-4C65-48BF-9979-D10E9E1C4F67}" type="sibTrans" cxnId="{6FE4088D-DE49-42F2-B8C4-AE724B54DD50}">
      <dgm:prSet/>
      <dgm:spPr/>
      <dgm:t>
        <a:bodyPr/>
        <a:lstStyle/>
        <a:p>
          <a:pPr algn="just"/>
          <a:endParaRPr lang="es-ES" sz="2400" b="1">
            <a:solidFill>
              <a:schemeClr val="tx1"/>
            </a:solidFill>
            <a:latin typeface="Bodoni MT" panose="02070603080606020203" pitchFamily="18" charset="0"/>
          </a:endParaRPr>
        </a:p>
      </dgm:t>
    </dgm:pt>
    <dgm:pt modelId="{89407638-9BCB-4874-B135-20E98F3F632D}">
      <dgm:prSet phldrT="[Texto]" custT="1"/>
      <dgm:spPr/>
      <dgm:t>
        <a:bodyPr/>
        <a:lstStyle/>
        <a:p>
          <a:pPr algn="just"/>
          <a:r>
            <a:rPr lang="es-EC" sz="1800" dirty="0"/>
            <a:t>El diseño de la carrera de Gestión de Riesgos, coadyuva al cumplimiento de los objetivos del Plan Nacional del Buen Vivir, Cambio de la matriz productiva, y demás planes nacionales y locales, orientados a mejorar las capacidades de la población; donde la Gestión de Riesgos como eje transversal aporta tanto al sector público como al privado para alcanzar comunidades resilientes, con el fin de disminuir las pérdidas humanas y económicas producto del impacto de eventos adversos naturales, antrópicos y tecnológicos, principalmente.</a:t>
          </a:r>
          <a:endParaRPr lang="es-ES" sz="1800" b="1" dirty="0">
            <a:latin typeface="Bodoni MT" panose="02070603080606020203" pitchFamily="18" charset="0"/>
          </a:endParaRPr>
        </a:p>
      </dgm:t>
    </dgm:pt>
    <dgm:pt modelId="{AD6EE664-1A5C-492A-9E4F-B21EAA3FE5A7}" type="sibTrans" cxnId="{B05F5BDF-E128-4774-99B5-DAB7030BAE7D}">
      <dgm:prSet/>
      <dgm:spPr/>
      <dgm:t>
        <a:bodyPr/>
        <a:lstStyle/>
        <a:p>
          <a:endParaRPr lang="es-ES"/>
        </a:p>
      </dgm:t>
    </dgm:pt>
    <dgm:pt modelId="{8C0926B9-777C-49C4-9A44-7347FAAF4E6C}" type="parTrans" cxnId="{B05F5BDF-E128-4774-99B5-DAB7030BAE7D}">
      <dgm:prSet/>
      <dgm:spPr/>
      <dgm:t>
        <a:bodyPr/>
        <a:lstStyle/>
        <a:p>
          <a:endParaRPr lang="es-ES"/>
        </a:p>
      </dgm:t>
    </dgm:pt>
    <dgm:pt modelId="{7762A792-A6DA-45B6-BEB4-B4173D1FA341}" type="pres">
      <dgm:prSet presAssocID="{FC24C1FF-8917-4C8C-8627-B7C3755FD5AB}" presName="linear" presStyleCnt="0">
        <dgm:presLayoutVars>
          <dgm:animLvl val="lvl"/>
          <dgm:resizeHandles val="exact"/>
        </dgm:presLayoutVars>
      </dgm:prSet>
      <dgm:spPr/>
    </dgm:pt>
    <dgm:pt modelId="{B8F299F6-4849-406C-851F-360CF6D0C5B0}" type="pres">
      <dgm:prSet presAssocID="{7E649DDA-C9EE-47F7-81F8-30DD01C0A73D}" presName="parentText" presStyleLbl="node1" presStyleIdx="0" presStyleCnt="2" custScaleY="100213" custLinFactNeighborX="0" custLinFactNeighborY="-30504">
        <dgm:presLayoutVars>
          <dgm:chMax val="0"/>
          <dgm:bulletEnabled val="1"/>
        </dgm:presLayoutVars>
      </dgm:prSet>
      <dgm:spPr/>
    </dgm:pt>
    <dgm:pt modelId="{454E3958-DD73-4F78-B56A-694A01B00850}" type="pres">
      <dgm:prSet presAssocID="{6BF404BF-4C65-48BF-9979-D10E9E1C4F67}" presName="spacer" presStyleCnt="0"/>
      <dgm:spPr/>
    </dgm:pt>
    <dgm:pt modelId="{D6A9CA00-AF7F-4549-954F-F778D865636E}" type="pres">
      <dgm:prSet presAssocID="{89407638-9BCB-4874-B135-20E98F3F632D}" presName="parentText" presStyleLbl="node1" presStyleIdx="1" presStyleCnt="2" custScaleY="100213" custLinFactNeighborX="0">
        <dgm:presLayoutVars>
          <dgm:chMax val="0"/>
          <dgm:bulletEnabled val="1"/>
        </dgm:presLayoutVars>
      </dgm:prSet>
      <dgm:spPr/>
    </dgm:pt>
  </dgm:ptLst>
  <dgm:cxnLst>
    <dgm:cxn modelId="{6FE4088D-DE49-42F2-B8C4-AE724B54DD50}" srcId="{FC24C1FF-8917-4C8C-8627-B7C3755FD5AB}" destId="{7E649DDA-C9EE-47F7-81F8-30DD01C0A73D}" srcOrd="0" destOrd="0" parTransId="{BDC073C1-4277-4B3B-9712-8D41DE967B01}" sibTransId="{6BF404BF-4C65-48BF-9979-D10E9E1C4F67}"/>
    <dgm:cxn modelId="{BDA89CA4-087A-4F21-B8AA-E9673D30DBDD}" type="presOf" srcId="{7E649DDA-C9EE-47F7-81F8-30DD01C0A73D}" destId="{B8F299F6-4849-406C-851F-360CF6D0C5B0}" srcOrd="0" destOrd="0" presId="urn:microsoft.com/office/officeart/2005/8/layout/vList2"/>
    <dgm:cxn modelId="{8B32A3B6-A496-4B2E-B100-0C7923934E1F}" type="presOf" srcId="{FC24C1FF-8917-4C8C-8627-B7C3755FD5AB}" destId="{7762A792-A6DA-45B6-BEB4-B4173D1FA341}" srcOrd="0" destOrd="0" presId="urn:microsoft.com/office/officeart/2005/8/layout/vList2"/>
    <dgm:cxn modelId="{B05F5BDF-E128-4774-99B5-DAB7030BAE7D}" srcId="{FC24C1FF-8917-4C8C-8627-B7C3755FD5AB}" destId="{89407638-9BCB-4874-B135-20E98F3F632D}" srcOrd="1" destOrd="0" parTransId="{8C0926B9-777C-49C4-9A44-7347FAAF4E6C}" sibTransId="{AD6EE664-1A5C-492A-9E4F-B21EAA3FE5A7}"/>
    <dgm:cxn modelId="{A1C2A5F7-704E-4839-B8E6-0FC874B0A15F}" type="presOf" srcId="{89407638-9BCB-4874-B135-20E98F3F632D}" destId="{D6A9CA00-AF7F-4549-954F-F778D865636E}" srcOrd="0" destOrd="0" presId="urn:microsoft.com/office/officeart/2005/8/layout/vList2"/>
    <dgm:cxn modelId="{10FF46F8-AAD3-4C33-A3FE-23770AAD6B5B}" type="presParOf" srcId="{7762A792-A6DA-45B6-BEB4-B4173D1FA341}" destId="{B8F299F6-4849-406C-851F-360CF6D0C5B0}" srcOrd="0" destOrd="0" presId="urn:microsoft.com/office/officeart/2005/8/layout/vList2"/>
    <dgm:cxn modelId="{F3977983-1172-46DE-9346-9B652F0DDD0D}" type="presParOf" srcId="{7762A792-A6DA-45B6-BEB4-B4173D1FA341}" destId="{454E3958-DD73-4F78-B56A-694A01B00850}" srcOrd="1" destOrd="0" presId="urn:microsoft.com/office/officeart/2005/8/layout/vList2"/>
    <dgm:cxn modelId="{34113459-6D45-49C2-8193-9FB6EB08BBF6}" type="presParOf" srcId="{7762A792-A6DA-45B6-BEB4-B4173D1FA341}" destId="{D6A9CA00-AF7F-4549-954F-F778D865636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A8B9F-DD54-4846-B41E-87434DEEDCB7}">
      <dsp:nvSpPr>
        <dsp:cNvPr id="0" name=""/>
        <dsp:cNvSpPr/>
      </dsp:nvSpPr>
      <dsp:spPr>
        <a:xfrm>
          <a:off x="1980380" y="625714"/>
          <a:ext cx="4167238" cy="4167238"/>
        </a:xfrm>
        <a:prstGeom prst="blockArc">
          <a:avLst>
            <a:gd name="adj1" fmla="val 10800000"/>
            <a:gd name="adj2" fmla="val 16200000"/>
            <a:gd name="adj3" fmla="val 4642"/>
          </a:avLst>
        </a:prstGeom>
        <a:gradFill rotWithShape="0">
          <a:gsLst>
            <a:gs pos="0">
              <a:schemeClr val="accent2">
                <a:hueOff val="5283545"/>
                <a:satOff val="-4559"/>
                <a:lumOff val="-12548"/>
                <a:alphaOff val="0"/>
                <a:tint val="60000"/>
                <a:lumMod val="110000"/>
              </a:schemeClr>
            </a:gs>
            <a:gs pos="100000">
              <a:schemeClr val="accent2">
                <a:hueOff val="5283545"/>
                <a:satOff val="-4559"/>
                <a:lumOff val="-12548"/>
                <a:alphaOff val="0"/>
                <a:tint val="88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5DB9FE21-A9F7-4387-B3B4-91AC54893C1D}">
      <dsp:nvSpPr>
        <dsp:cNvPr id="0" name=""/>
        <dsp:cNvSpPr/>
      </dsp:nvSpPr>
      <dsp:spPr>
        <a:xfrm>
          <a:off x="1980380" y="625714"/>
          <a:ext cx="4167238" cy="4167238"/>
        </a:xfrm>
        <a:prstGeom prst="blockArc">
          <a:avLst>
            <a:gd name="adj1" fmla="val 5400000"/>
            <a:gd name="adj2" fmla="val 10800000"/>
            <a:gd name="adj3" fmla="val 4642"/>
          </a:avLst>
        </a:prstGeom>
        <a:gradFill rotWithShape="0">
          <a:gsLst>
            <a:gs pos="0">
              <a:schemeClr val="accent2">
                <a:hueOff val="3522364"/>
                <a:satOff val="-3039"/>
                <a:lumOff val="-8365"/>
                <a:alphaOff val="0"/>
                <a:tint val="60000"/>
                <a:lumMod val="110000"/>
              </a:schemeClr>
            </a:gs>
            <a:gs pos="100000">
              <a:schemeClr val="accent2">
                <a:hueOff val="3522364"/>
                <a:satOff val="-3039"/>
                <a:lumOff val="-8365"/>
                <a:alphaOff val="0"/>
                <a:tint val="88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4D8C6735-46B5-4164-9DD8-06EFEA8AE22E}">
      <dsp:nvSpPr>
        <dsp:cNvPr id="0" name=""/>
        <dsp:cNvSpPr/>
      </dsp:nvSpPr>
      <dsp:spPr>
        <a:xfrm>
          <a:off x="1980380" y="625714"/>
          <a:ext cx="4167238" cy="4167238"/>
        </a:xfrm>
        <a:prstGeom prst="blockArc">
          <a:avLst>
            <a:gd name="adj1" fmla="val 0"/>
            <a:gd name="adj2" fmla="val 5400000"/>
            <a:gd name="adj3" fmla="val 4642"/>
          </a:avLst>
        </a:prstGeom>
        <a:gradFill rotWithShape="0">
          <a:gsLst>
            <a:gs pos="0">
              <a:schemeClr val="accent2">
                <a:hueOff val="1761182"/>
                <a:satOff val="-1520"/>
                <a:lumOff val="-4183"/>
                <a:alphaOff val="0"/>
                <a:tint val="60000"/>
                <a:lumMod val="110000"/>
              </a:schemeClr>
            </a:gs>
            <a:gs pos="100000">
              <a:schemeClr val="accent2">
                <a:hueOff val="1761182"/>
                <a:satOff val="-1520"/>
                <a:lumOff val="-4183"/>
                <a:alphaOff val="0"/>
                <a:tint val="88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0515C3AF-2483-407D-8626-EADD3600954D}">
      <dsp:nvSpPr>
        <dsp:cNvPr id="0" name=""/>
        <dsp:cNvSpPr/>
      </dsp:nvSpPr>
      <dsp:spPr>
        <a:xfrm>
          <a:off x="1980380" y="625714"/>
          <a:ext cx="4167238" cy="4167238"/>
        </a:xfrm>
        <a:prstGeom prst="blockArc">
          <a:avLst>
            <a:gd name="adj1" fmla="val 16200000"/>
            <a:gd name="adj2" fmla="val 0"/>
            <a:gd name="adj3" fmla="val 4642"/>
          </a:avLst>
        </a:prstGeom>
        <a:gradFill rotWithShape="0">
          <a:gsLst>
            <a:gs pos="0">
              <a:schemeClr val="accent2">
                <a:hueOff val="0"/>
                <a:satOff val="0"/>
                <a:lumOff val="0"/>
                <a:alphaOff val="0"/>
                <a:tint val="60000"/>
                <a:lumMod val="110000"/>
              </a:schemeClr>
            </a:gs>
            <a:gs pos="100000">
              <a:schemeClr val="accent2">
                <a:hueOff val="0"/>
                <a:satOff val="0"/>
                <a:lumOff val="0"/>
                <a:alphaOff val="0"/>
                <a:tint val="88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1792EACF-8E87-4493-AE08-A088C8C35C68}">
      <dsp:nvSpPr>
        <dsp:cNvPr id="0" name=""/>
        <dsp:cNvSpPr/>
      </dsp:nvSpPr>
      <dsp:spPr>
        <a:xfrm>
          <a:off x="3104554" y="1749888"/>
          <a:ext cx="1918890" cy="1918890"/>
        </a:xfrm>
        <a:prstGeom prst="ellipse">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r>
            <a:rPr lang="es-ES" sz="5400" kern="1200" dirty="0"/>
            <a:t>G.R</a:t>
          </a:r>
        </a:p>
      </dsp:txBody>
      <dsp:txXfrm>
        <a:off x="3385569" y="2030903"/>
        <a:ext cx="1356860" cy="1356860"/>
      </dsp:txXfrm>
    </dsp:sp>
    <dsp:sp modelId="{0729FDA1-57F3-4E90-939D-17E34F4EE0EF}">
      <dsp:nvSpPr>
        <dsp:cNvPr id="0" name=""/>
        <dsp:cNvSpPr/>
      </dsp:nvSpPr>
      <dsp:spPr>
        <a:xfrm>
          <a:off x="3392388" y="2458"/>
          <a:ext cx="1343223" cy="1343223"/>
        </a:xfrm>
        <a:prstGeom prst="ellipse">
          <a:avLst/>
        </a:prstGeom>
        <a:gradFill rotWithShape="0">
          <a:gsLst>
            <a:gs pos="0">
              <a:schemeClr val="accent2">
                <a:hueOff val="0"/>
                <a:satOff val="0"/>
                <a:lumOff val="0"/>
                <a:alphaOff val="0"/>
                <a:tint val="60000"/>
                <a:lumMod val="110000"/>
              </a:schemeClr>
            </a:gs>
            <a:gs pos="100000">
              <a:schemeClr val="accent2">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kern="1200" dirty="0"/>
            <a:t>Proteger de daño</a:t>
          </a:r>
        </a:p>
      </dsp:txBody>
      <dsp:txXfrm>
        <a:off x="3589098" y="199168"/>
        <a:ext cx="949803" cy="949803"/>
      </dsp:txXfrm>
    </dsp:sp>
    <dsp:sp modelId="{7B9FDE1D-541D-4871-B5DB-D33DB801A91E}">
      <dsp:nvSpPr>
        <dsp:cNvPr id="0" name=""/>
        <dsp:cNvSpPr/>
      </dsp:nvSpPr>
      <dsp:spPr>
        <a:xfrm>
          <a:off x="5427651" y="2037721"/>
          <a:ext cx="1343223" cy="1343223"/>
        </a:xfrm>
        <a:prstGeom prst="ellipse">
          <a:avLst/>
        </a:prstGeom>
        <a:gradFill rotWithShape="0">
          <a:gsLst>
            <a:gs pos="0">
              <a:schemeClr val="accent2">
                <a:hueOff val="1761182"/>
                <a:satOff val="-1520"/>
                <a:lumOff val="-4183"/>
                <a:alphaOff val="0"/>
                <a:tint val="60000"/>
                <a:lumMod val="110000"/>
              </a:schemeClr>
            </a:gs>
            <a:gs pos="100000">
              <a:schemeClr val="accent2">
                <a:hueOff val="1761182"/>
                <a:satOff val="-1520"/>
                <a:lumOff val="-4183"/>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kern="1200" dirty="0"/>
            <a:t>medidas</a:t>
          </a:r>
        </a:p>
      </dsp:txBody>
      <dsp:txXfrm>
        <a:off x="5624361" y="2234431"/>
        <a:ext cx="949803" cy="949803"/>
      </dsp:txXfrm>
    </dsp:sp>
    <dsp:sp modelId="{3BD1E609-483F-4423-A7A3-1EB9D29476C9}">
      <dsp:nvSpPr>
        <dsp:cNvPr id="0" name=""/>
        <dsp:cNvSpPr/>
      </dsp:nvSpPr>
      <dsp:spPr>
        <a:xfrm>
          <a:off x="3392388" y="4072985"/>
          <a:ext cx="1343223" cy="1343223"/>
        </a:xfrm>
        <a:prstGeom prst="ellipse">
          <a:avLst/>
        </a:prstGeom>
        <a:gradFill rotWithShape="0">
          <a:gsLst>
            <a:gs pos="0">
              <a:schemeClr val="accent2">
                <a:hueOff val="3522364"/>
                <a:satOff val="-3039"/>
                <a:lumOff val="-8365"/>
                <a:alphaOff val="0"/>
                <a:tint val="60000"/>
                <a:lumMod val="110000"/>
              </a:schemeClr>
            </a:gs>
            <a:gs pos="100000">
              <a:schemeClr val="accent2">
                <a:hueOff val="3522364"/>
                <a:satOff val="-3039"/>
                <a:lumOff val="-8365"/>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kern="1200" dirty="0"/>
            <a:t>Planificación desarrollo y territorial</a:t>
          </a:r>
        </a:p>
      </dsp:txBody>
      <dsp:txXfrm>
        <a:off x="3589098" y="4269695"/>
        <a:ext cx="949803" cy="949803"/>
      </dsp:txXfrm>
    </dsp:sp>
    <dsp:sp modelId="{619F02C1-3764-4576-8D7B-AFCAA229677D}">
      <dsp:nvSpPr>
        <dsp:cNvPr id="0" name=""/>
        <dsp:cNvSpPr/>
      </dsp:nvSpPr>
      <dsp:spPr>
        <a:xfrm>
          <a:off x="1357124" y="2037721"/>
          <a:ext cx="1343223" cy="1343223"/>
        </a:xfrm>
        <a:prstGeom prst="ellipse">
          <a:avLst/>
        </a:prstGeom>
        <a:gradFill rotWithShape="0">
          <a:gsLst>
            <a:gs pos="0">
              <a:schemeClr val="accent2">
                <a:hueOff val="5283545"/>
                <a:satOff val="-4559"/>
                <a:lumOff val="-12548"/>
                <a:alphaOff val="0"/>
                <a:tint val="60000"/>
                <a:lumMod val="110000"/>
              </a:schemeClr>
            </a:gs>
            <a:gs pos="100000">
              <a:schemeClr val="accent2">
                <a:hueOff val="5283545"/>
                <a:satOff val="-4559"/>
                <a:lumOff val="-12548"/>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kern="1200" dirty="0"/>
            <a:t>Vulnerabilidad y amenaza</a:t>
          </a:r>
        </a:p>
      </dsp:txBody>
      <dsp:txXfrm>
        <a:off x="1553834" y="2234431"/>
        <a:ext cx="949803" cy="94980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3B43E-5B16-4E36-B9CA-F2BACA0047EC}">
      <dsp:nvSpPr>
        <dsp:cNvPr id="0" name=""/>
        <dsp:cNvSpPr/>
      </dsp:nvSpPr>
      <dsp:spPr>
        <a:xfrm>
          <a:off x="0" y="254448"/>
          <a:ext cx="11286660" cy="2319525"/>
        </a:xfrm>
        <a:prstGeom prst="roundRect">
          <a:avLst/>
        </a:prstGeom>
        <a:gradFill rotWithShape="0">
          <a:gsLst>
            <a:gs pos="0">
              <a:schemeClr val="accent3">
                <a:hueOff val="0"/>
                <a:satOff val="0"/>
                <a:lumOff val="0"/>
                <a:alphaOff val="0"/>
                <a:tint val="60000"/>
                <a:lumMod val="110000"/>
              </a:schemeClr>
            </a:gs>
            <a:gs pos="100000">
              <a:schemeClr val="accent3">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s-EC" sz="2000" b="0" kern="1200" dirty="0">
              <a:latin typeface="Bodoni MT" panose="02070603080606020203" pitchFamily="18" charset="0"/>
            </a:rPr>
            <a:t>La Universidad de las Fuerzas Armadas- ESPE, diseñe una carrera o programa relacionado con la Gestión de Riesgos para el tercer nivel de formación académica, bajo la modalidad presencial y, establecer la posibilidad de estudios a distancia, considerando que en la provincia del Azuay no existe esta oferta académica y, ante la potencial demanda existente por parte de los estudiantes de tercer año de bachillerato; debiendo considerar además el establecimiento de un programa en el cuarto nivel, siguiendo la tendencia de los títulos registrados en el SNIESE-SENESCYT, así como la demanda empresarial.</a:t>
          </a:r>
          <a:endParaRPr lang="es-ES" sz="2000" b="0" kern="1200" dirty="0">
            <a:latin typeface="Bodoni MT" panose="02070603080606020203" pitchFamily="18" charset="0"/>
          </a:endParaRPr>
        </a:p>
      </dsp:txBody>
      <dsp:txXfrm>
        <a:off x="113230" y="367678"/>
        <a:ext cx="11060200" cy="2093065"/>
      </dsp:txXfrm>
    </dsp:sp>
    <dsp:sp modelId="{23315C7B-3413-4319-A73C-E3B1F7419B2B}">
      <dsp:nvSpPr>
        <dsp:cNvPr id="0" name=""/>
        <dsp:cNvSpPr/>
      </dsp:nvSpPr>
      <dsp:spPr>
        <a:xfrm>
          <a:off x="0" y="2761173"/>
          <a:ext cx="11286660" cy="2319525"/>
        </a:xfrm>
        <a:prstGeom prst="roundRect">
          <a:avLst/>
        </a:prstGeom>
        <a:gradFill rotWithShape="0">
          <a:gsLst>
            <a:gs pos="0">
              <a:schemeClr val="accent3">
                <a:hueOff val="-4845178"/>
                <a:satOff val="-25620"/>
                <a:lumOff val="8823"/>
                <a:alphaOff val="0"/>
                <a:tint val="60000"/>
                <a:lumMod val="110000"/>
              </a:schemeClr>
            </a:gs>
            <a:gs pos="100000">
              <a:schemeClr val="accent3">
                <a:hueOff val="-4845178"/>
                <a:satOff val="-25620"/>
                <a:lumOff val="8823"/>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s-EC" sz="2000" b="0" kern="1200" dirty="0">
              <a:latin typeface="Bodoni MT" panose="02070603080606020203" pitchFamily="18" charset="0"/>
            </a:rPr>
            <a:t>Considerar dentro del diseño de carrera, las políticas de género, de equidad, de interculturalidad, diálogo de saberes, con el fin de alcanzar a mayor cantidad de población así como contar con una capacitación acorde a la realidad del país, que permita tener una sociedad del conocimiento con una adecuada interacción entre la academia y las necesidades del país y la sociedad.</a:t>
          </a:r>
          <a:endParaRPr lang="es-ES" sz="2000" b="0" kern="1200" dirty="0">
            <a:latin typeface="Bodoni MT" panose="02070603080606020203" pitchFamily="18" charset="0"/>
          </a:endParaRPr>
        </a:p>
      </dsp:txBody>
      <dsp:txXfrm>
        <a:off x="113230" y="2874403"/>
        <a:ext cx="11060200" cy="209306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3B43E-5B16-4E36-B9CA-F2BACA0047EC}">
      <dsp:nvSpPr>
        <dsp:cNvPr id="0" name=""/>
        <dsp:cNvSpPr/>
      </dsp:nvSpPr>
      <dsp:spPr>
        <a:xfrm>
          <a:off x="0" y="1167048"/>
          <a:ext cx="11286660" cy="1406924"/>
        </a:xfrm>
        <a:prstGeom prst="roundRect">
          <a:avLst/>
        </a:prstGeom>
        <a:gradFill rotWithShape="0">
          <a:gsLst>
            <a:gs pos="0">
              <a:schemeClr val="accent2">
                <a:hueOff val="0"/>
                <a:satOff val="0"/>
                <a:lumOff val="0"/>
                <a:alphaOff val="0"/>
                <a:tint val="60000"/>
                <a:lumMod val="110000"/>
              </a:schemeClr>
            </a:gs>
            <a:gs pos="100000">
              <a:schemeClr val="accent2">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s-EC" sz="2000" b="0" kern="1200" dirty="0">
              <a:latin typeface="Bodoni MT" panose="02070603080606020203" pitchFamily="18" charset="0"/>
            </a:rPr>
            <a:t>Los profesionales de la Gestión de Riesgos, a través de los conocimientos adquiridos puedan identificar, analizar y evaluar Riesgos, con la participación de la población para establecer medidas de prevención y mitigación, que puedan mejorar las capacidades de la población en respuesta a los Riesgos, reduciendo la vulnerabilidad y potenciando su resiliencia.</a:t>
          </a:r>
          <a:endParaRPr lang="es-ES" sz="2000" b="0" kern="1200" dirty="0">
            <a:latin typeface="Bodoni MT" panose="02070603080606020203" pitchFamily="18" charset="0"/>
          </a:endParaRPr>
        </a:p>
      </dsp:txBody>
      <dsp:txXfrm>
        <a:off x="68680" y="1235728"/>
        <a:ext cx="11149300" cy="1269564"/>
      </dsp:txXfrm>
    </dsp:sp>
    <dsp:sp modelId="{23315C7B-3413-4319-A73C-E3B1F7419B2B}">
      <dsp:nvSpPr>
        <dsp:cNvPr id="0" name=""/>
        <dsp:cNvSpPr/>
      </dsp:nvSpPr>
      <dsp:spPr>
        <a:xfrm>
          <a:off x="0" y="2761173"/>
          <a:ext cx="11286660" cy="1406924"/>
        </a:xfrm>
        <a:prstGeom prst="roundRect">
          <a:avLst/>
        </a:prstGeom>
        <a:gradFill rotWithShape="0">
          <a:gsLst>
            <a:gs pos="0">
              <a:schemeClr val="accent2">
                <a:hueOff val="5283545"/>
                <a:satOff val="-4559"/>
                <a:lumOff val="-12548"/>
                <a:alphaOff val="0"/>
                <a:tint val="60000"/>
                <a:lumMod val="110000"/>
              </a:schemeClr>
            </a:gs>
            <a:gs pos="100000">
              <a:schemeClr val="accent2">
                <a:hueOff val="5283545"/>
                <a:satOff val="-4559"/>
                <a:lumOff val="-12548"/>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s-EC" sz="2000" b="0" kern="1200" dirty="0">
              <a:latin typeface="Bodoni MT" panose="02070603080606020203" pitchFamily="18" charset="0"/>
            </a:rPr>
            <a:t>Generar sinergia con otras IES, así como el sector empresarial público y privado para establecer perfiles de profesionales adecuados, que les permitan contar con la estabilidad laboral al tener los conocimientos requeridos que permita reducir la vulnerabilidad de las personas, instituciones y la comunidad.</a:t>
          </a:r>
          <a:endParaRPr lang="es-ES" sz="2000" b="0" kern="1200" dirty="0">
            <a:latin typeface="Bodoni MT" panose="02070603080606020203" pitchFamily="18" charset="0"/>
          </a:endParaRPr>
        </a:p>
      </dsp:txBody>
      <dsp:txXfrm>
        <a:off x="68680" y="2829853"/>
        <a:ext cx="11149300" cy="12695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EEC87-32BF-4FA9-A112-B3040DF68826}">
      <dsp:nvSpPr>
        <dsp:cNvPr id="0" name=""/>
        <dsp:cNvSpPr/>
      </dsp:nvSpPr>
      <dsp:spPr>
        <a:xfrm>
          <a:off x="772404" y="0"/>
          <a:ext cx="5010869" cy="5010869"/>
        </a:xfrm>
        <a:prstGeom prst="triangle">
          <a:avLst/>
        </a:prstGeom>
        <a:gradFill rotWithShape="0">
          <a:gsLst>
            <a:gs pos="0">
              <a:schemeClr val="accent5">
                <a:shade val="50000"/>
                <a:hueOff val="0"/>
                <a:satOff val="0"/>
                <a:lumOff val="0"/>
                <a:alphaOff val="0"/>
                <a:tint val="60000"/>
                <a:lumMod val="110000"/>
              </a:schemeClr>
            </a:gs>
            <a:gs pos="100000">
              <a:schemeClr val="accent5">
                <a:shade val="50000"/>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899349B-94CE-447A-813F-8363041EA74B}">
      <dsp:nvSpPr>
        <dsp:cNvPr id="0" name=""/>
        <dsp:cNvSpPr/>
      </dsp:nvSpPr>
      <dsp:spPr>
        <a:xfrm>
          <a:off x="3277839" y="501576"/>
          <a:ext cx="3257064" cy="712482"/>
        </a:xfrm>
        <a:prstGeom prst="roundRect">
          <a:avLst/>
        </a:prstGeom>
        <a:solidFill>
          <a:schemeClr val="lt1">
            <a:alpha val="90000"/>
            <a:hueOff val="0"/>
            <a:satOff val="0"/>
            <a:lumOff val="0"/>
            <a:alphaOff val="0"/>
          </a:schemeClr>
        </a:solidFill>
        <a:ln w="9525" cap="rnd" cmpd="sng" algn="ctr">
          <a:solidFill>
            <a:schemeClr val="accent5">
              <a:shade val="5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SENDAI</a:t>
          </a:r>
        </a:p>
      </dsp:txBody>
      <dsp:txXfrm>
        <a:off x="3312620" y="536357"/>
        <a:ext cx="3187502" cy="642920"/>
      </dsp:txXfrm>
    </dsp:sp>
    <dsp:sp modelId="{0998718F-5F8D-47F6-845B-58C854FA7E36}">
      <dsp:nvSpPr>
        <dsp:cNvPr id="0" name=""/>
        <dsp:cNvSpPr/>
      </dsp:nvSpPr>
      <dsp:spPr>
        <a:xfrm>
          <a:off x="3277839" y="1303119"/>
          <a:ext cx="3257064" cy="712482"/>
        </a:xfrm>
        <a:prstGeom prst="roundRect">
          <a:avLst/>
        </a:prstGeom>
        <a:solidFill>
          <a:schemeClr val="lt1">
            <a:alpha val="90000"/>
            <a:hueOff val="0"/>
            <a:satOff val="0"/>
            <a:lumOff val="0"/>
            <a:alphaOff val="0"/>
          </a:schemeClr>
        </a:solidFill>
        <a:ln w="9525" cap="rnd" cmpd="sng" algn="ctr">
          <a:solidFill>
            <a:schemeClr val="accent5">
              <a:shade val="50000"/>
              <a:hueOff val="158043"/>
              <a:satOff val="-8150"/>
              <a:lumOff val="1799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EAGRD</a:t>
          </a:r>
        </a:p>
      </dsp:txBody>
      <dsp:txXfrm>
        <a:off x="3312620" y="1337900"/>
        <a:ext cx="3187502" cy="642920"/>
      </dsp:txXfrm>
    </dsp:sp>
    <dsp:sp modelId="{D6A8A125-E7D0-473F-A516-12021A1A506B}">
      <dsp:nvSpPr>
        <dsp:cNvPr id="0" name=""/>
        <dsp:cNvSpPr/>
      </dsp:nvSpPr>
      <dsp:spPr>
        <a:xfrm>
          <a:off x="3277839" y="2104662"/>
          <a:ext cx="3257064" cy="712482"/>
        </a:xfrm>
        <a:prstGeom prst="roundRect">
          <a:avLst/>
        </a:prstGeom>
        <a:solidFill>
          <a:schemeClr val="lt1">
            <a:alpha val="90000"/>
            <a:hueOff val="0"/>
            <a:satOff val="0"/>
            <a:lumOff val="0"/>
            <a:alphaOff val="0"/>
          </a:schemeClr>
        </a:solidFill>
        <a:ln w="9525" cap="rnd" cmpd="sng" algn="ctr">
          <a:solidFill>
            <a:schemeClr val="accent5">
              <a:shade val="50000"/>
              <a:hueOff val="316086"/>
              <a:satOff val="-16300"/>
              <a:lumOff val="3599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UNASUR- GTANRD</a:t>
          </a:r>
        </a:p>
      </dsp:txBody>
      <dsp:txXfrm>
        <a:off x="3312620" y="2139443"/>
        <a:ext cx="3187502" cy="642920"/>
      </dsp:txXfrm>
    </dsp:sp>
    <dsp:sp modelId="{48F3D734-956C-4B3C-AC6D-58FBA9696CD8}">
      <dsp:nvSpPr>
        <dsp:cNvPr id="0" name=""/>
        <dsp:cNvSpPr/>
      </dsp:nvSpPr>
      <dsp:spPr>
        <a:xfrm>
          <a:off x="3227647" y="2886503"/>
          <a:ext cx="3257064" cy="712482"/>
        </a:xfrm>
        <a:prstGeom prst="roundRect">
          <a:avLst/>
        </a:prstGeom>
        <a:solidFill>
          <a:schemeClr val="lt1">
            <a:alpha val="90000"/>
            <a:hueOff val="0"/>
            <a:satOff val="0"/>
            <a:lumOff val="0"/>
            <a:alphaOff val="0"/>
          </a:schemeClr>
        </a:solidFill>
        <a:ln w="9525" cap="rnd" cmpd="sng" algn="ctr">
          <a:solidFill>
            <a:schemeClr val="accent5">
              <a:shade val="50000"/>
              <a:hueOff val="316086"/>
              <a:satOff val="-16300"/>
              <a:lumOff val="3599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SGR</a:t>
          </a:r>
        </a:p>
      </dsp:txBody>
      <dsp:txXfrm>
        <a:off x="3262428" y="2921284"/>
        <a:ext cx="3187502" cy="642920"/>
      </dsp:txXfrm>
    </dsp:sp>
    <dsp:sp modelId="{57ABF939-1B2C-4BB3-982A-A84D42DD511D}">
      <dsp:nvSpPr>
        <dsp:cNvPr id="0" name=""/>
        <dsp:cNvSpPr/>
      </dsp:nvSpPr>
      <dsp:spPr>
        <a:xfrm>
          <a:off x="3277839" y="3707749"/>
          <a:ext cx="3257064" cy="712482"/>
        </a:xfrm>
        <a:prstGeom prst="roundRect">
          <a:avLst/>
        </a:prstGeom>
        <a:solidFill>
          <a:schemeClr val="lt1">
            <a:alpha val="90000"/>
            <a:hueOff val="0"/>
            <a:satOff val="0"/>
            <a:lumOff val="0"/>
            <a:alphaOff val="0"/>
          </a:schemeClr>
        </a:solidFill>
        <a:ln w="9525" cap="rnd" cmpd="sng" algn="ctr">
          <a:solidFill>
            <a:schemeClr val="accent5">
              <a:shade val="50000"/>
              <a:hueOff val="158043"/>
              <a:satOff val="-8150"/>
              <a:lumOff val="1799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ARR- Azuay</a:t>
          </a:r>
        </a:p>
      </dsp:txBody>
      <dsp:txXfrm>
        <a:off x="3312620" y="3742530"/>
        <a:ext cx="3187502" cy="6429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A86FD-A504-4972-921F-F75D857608E3}">
      <dsp:nvSpPr>
        <dsp:cNvPr id="0" name=""/>
        <dsp:cNvSpPr/>
      </dsp:nvSpPr>
      <dsp:spPr>
        <a:xfrm>
          <a:off x="2540" y="869428"/>
          <a:ext cx="2476500" cy="795731"/>
        </a:xfrm>
        <a:prstGeom prst="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w="9525" cap="rnd"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s-ES" sz="2300" kern="1200" dirty="0"/>
            <a:t>En la globalidad</a:t>
          </a:r>
        </a:p>
      </dsp:txBody>
      <dsp:txXfrm>
        <a:off x="2540" y="869428"/>
        <a:ext cx="2476500" cy="795731"/>
      </dsp:txXfrm>
    </dsp:sp>
    <dsp:sp modelId="{30FDDB79-22F8-4C5E-AE3E-CC79E77A0AAA}">
      <dsp:nvSpPr>
        <dsp:cNvPr id="0" name=""/>
        <dsp:cNvSpPr/>
      </dsp:nvSpPr>
      <dsp:spPr>
        <a:xfrm>
          <a:off x="2540" y="1665159"/>
          <a:ext cx="2476500" cy="2884079"/>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s-ES" sz="2300" kern="1200" dirty="0"/>
            <a:t>Empleo</a:t>
          </a:r>
        </a:p>
        <a:p>
          <a:pPr marL="228600" lvl="1" indent="-228600" algn="l" defTabSz="1022350">
            <a:lnSpc>
              <a:spcPct val="90000"/>
            </a:lnSpc>
            <a:spcBef>
              <a:spcPct val="0"/>
            </a:spcBef>
            <a:spcAft>
              <a:spcPct val="15000"/>
            </a:spcAft>
            <a:buChar char="•"/>
          </a:pPr>
          <a:r>
            <a:rPr lang="es-ES" sz="2300" kern="1200" dirty="0"/>
            <a:t>Inclusión social</a:t>
          </a:r>
        </a:p>
        <a:p>
          <a:pPr marL="228600" lvl="1" indent="-228600" algn="l" defTabSz="1022350">
            <a:lnSpc>
              <a:spcPct val="90000"/>
            </a:lnSpc>
            <a:spcBef>
              <a:spcPct val="0"/>
            </a:spcBef>
            <a:spcAft>
              <a:spcPct val="15000"/>
            </a:spcAft>
            <a:buChar char="•"/>
          </a:pPr>
          <a:r>
            <a:rPr lang="es-ES" sz="2300" kern="1200" dirty="0"/>
            <a:t>Competitividad</a:t>
          </a:r>
        </a:p>
        <a:p>
          <a:pPr marL="228600" lvl="1" indent="-228600" algn="l" defTabSz="1022350">
            <a:lnSpc>
              <a:spcPct val="90000"/>
            </a:lnSpc>
            <a:spcBef>
              <a:spcPct val="0"/>
            </a:spcBef>
            <a:spcAft>
              <a:spcPct val="15000"/>
            </a:spcAft>
            <a:buChar char="•"/>
          </a:pPr>
          <a:r>
            <a:rPr lang="es-ES" sz="2300" kern="1200" dirty="0"/>
            <a:t>Crecimiento económico</a:t>
          </a:r>
        </a:p>
      </dsp:txBody>
      <dsp:txXfrm>
        <a:off x="2540" y="1665159"/>
        <a:ext cx="2476500" cy="2884079"/>
      </dsp:txXfrm>
    </dsp:sp>
    <dsp:sp modelId="{2A49E447-F567-4AF5-AAD9-AECAAD09DD31}">
      <dsp:nvSpPr>
        <dsp:cNvPr id="0" name=""/>
        <dsp:cNvSpPr/>
      </dsp:nvSpPr>
      <dsp:spPr>
        <a:xfrm>
          <a:off x="2825750" y="869428"/>
          <a:ext cx="2476500" cy="795731"/>
        </a:xfrm>
        <a:prstGeom prst="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w="9525" cap="rnd"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s-ES" sz="2300" kern="1200" dirty="0"/>
            <a:t>En el mercado laboral</a:t>
          </a:r>
        </a:p>
      </dsp:txBody>
      <dsp:txXfrm>
        <a:off x="2825750" y="869428"/>
        <a:ext cx="2476500" cy="795731"/>
      </dsp:txXfrm>
    </dsp:sp>
    <dsp:sp modelId="{B9397BE2-DC6E-4EA4-816D-EDF8CEEC8D2B}">
      <dsp:nvSpPr>
        <dsp:cNvPr id="0" name=""/>
        <dsp:cNvSpPr/>
      </dsp:nvSpPr>
      <dsp:spPr>
        <a:xfrm>
          <a:off x="2825750" y="1665159"/>
          <a:ext cx="2476500" cy="2884079"/>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s-ES" sz="2300" kern="1200" dirty="0"/>
            <a:t>Adaptación a realidad</a:t>
          </a:r>
        </a:p>
        <a:p>
          <a:pPr marL="228600" lvl="1" indent="-228600" algn="l" defTabSz="1022350">
            <a:lnSpc>
              <a:spcPct val="90000"/>
            </a:lnSpc>
            <a:spcBef>
              <a:spcPct val="0"/>
            </a:spcBef>
            <a:spcAft>
              <a:spcPct val="15000"/>
            </a:spcAft>
            <a:buChar char="•"/>
          </a:pPr>
          <a:r>
            <a:rPr lang="es-ES" sz="2300" kern="1200" dirty="0"/>
            <a:t>Integrar academia, graduados, empleadores, colegios profesionales.</a:t>
          </a:r>
        </a:p>
      </dsp:txBody>
      <dsp:txXfrm>
        <a:off x="2825750" y="1665159"/>
        <a:ext cx="2476500" cy="2884079"/>
      </dsp:txXfrm>
    </dsp:sp>
    <dsp:sp modelId="{AE5E2575-E5CC-4408-9444-4AB856FB2893}">
      <dsp:nvSpPr>
        <dsp:cNvPr id="0" name=""/>
        <dsp:cNvSpPr/>
      </dsp:nvSpPr>
      <dsp:spPr>
        <a:xfrm>
          <a:off x="5648960" y="869428"/>
          <a:ext cx="2476500" cy="795731"/>
        </a:xfrm>
        <a:prstGeom prst="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w="9525" cap="rnd"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s-ES" sz="2300" kern="1200" dirty="0"/>
            <a:t>Principio de pertinencia</a:t>
          </a:r>
        </a:p>
      </dsp:txBody>
      <dsp:txXfrm>
        <a:off x="5648960" y="869428"/>
        <a:ext cx="2476500" cy="795731"/>
      </dsp:txXfrm>
    </dsp:sp>
    <dsp:sp modelId="{C0DDD721-A933-4290-A86E-DBB8E34452DD}">
      <dsp:nvSpPr>
        <dsp:cNvPr id="0" name=""/>
        <dsp:cNvSpPr/>
      </dsp:nvSpPr>
      <dsp:spPr>
        <a:xfrm>
          <a:off x="5648960" y="1665159"/>
          <a:ext cx="2476500" cy="2884079"/>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s-ES" sz="2300" kern="1200" dirty="0"/>
            <a:t>Necesidad y exigencia de sociedad</a:t>
          </a:r>
        </a:p>
        <a:p>
          <a:pPr marL="228600" lvl="1" indent="-228600" algn="l" defTabSz="1022350">
            <a:lnSpc>
              <a:spcPct val="90000"/>
            </a:lnSpc>
            <a:spcBef>
              <a:spcPct val="0"/>
            </a:spcBef>
            <a:spcAft>
              <a:spcPct val="15000"/>
            </a:spcAft>
            <a:buChar char="•"/>
          </a:pPr>
          <a:r>
            <a:rPr lang="es-ES" sz="2300" kern="1200" dirty="0"/>
            <a:t>Desarrollo y planificación </a:t>
          </a:r>
        </a:p>
        <a:p>
          <a:pPr marL="228600" lvl="1" indent="-228600" algn="l" defTabSz="1022350">
            <a:lnSpc>
              <a:spcPct val="90000"/>
            </a:lnSpc>
            <a:spcBef>
              <a:spcPct val="0"/>
            </a:spcBef>
            <a:spcAft>
              <a:spcPct val="15000"/>
            </a:spcAft>
            <a:buChar char="•"/>
          </a:pPr>
          <a:r>
            <a:rPr lang="es-ES" sz="2300" kern="1200" dirty="0"/>
            <a:t>Formación acorde al perfil profesional</a:t>
          </a:r>
        </a:p>
      </dsp:txBody>
      <dsp:txXfrm>
        <a:off x="5648960" y="1665159"/>
        <a:ext cx="2476500" cy="28840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003AA-211D-4D99-B987-1668CA25645C}">
      <dsp:nvSpPr>
        <dsp:cNvPr id="0" name=""/>
        <dsp:cNvSpPr/>
      </dsp:nvSpPr>
      <dsp:spPr>
        <a:xfrm>
          <a:off x="948266" y="0"/>
          <a:ext cx="5418667" cy="5418667"/>
        </a:xfrm>
        <a:prstGeom prst="triangle">
          <a:avLst/>
        </a:prstGeom>
        <a:gradFill rotWithShape="0">
          <a:gsLst>
            <a:gs pos="0">
              <a:schemeClr val="accent2">
                <a:shade val="50000"/>
                <a:hueOff val="0"/>
                <a:satOff val="0"/>
                <a:lumOff val="0"/>
                <a:alphaOff val="0"/>
                <a:tint val="60000"/>
                <a:lumMod val="110000"/>
              </a:schemeClr>
            </a:gs>
            <a:gs pos="100000">
              <a:schemeClr val="accent2">
                <a:shade val="50000"/>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0CD7E81-AA0D-4C51-9506-C719027F0604}">
      <dsp:nvSpPr>
        <dsp:cNvPr id="0" name=""/>
        <dsp:cNvSpPr/>
      </dsp:nvSpPr>
      <dsp:spPr>
        <a:xfrm>
          <a:off x="3657599" y="542395"/>
          <a:ext cx="3522133" cy="550333"/>
        </a:xfrm>
        <a:prstGeom prst="roundRect">
          <a:avLst/>
        </a:prstGeom>
        <a:solidFill>
          <a:schemeClr val="lt1">
            <a:alpha val="90000"/>
            <a:hueOff val="0"/>
            <a:satOff val="0"/>
            <a:lumOff val="0"/>
            <a:alphaOff val="0"/>
          </a:schemeClr>
        </a:solidFill>
        <a:ln w="9525" cap="rnd" cmpd="sng" algn="ctr">
          <a:solidFill>
            <a:schemeClr val="accent2">
              <a:shade val="5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Constitución del Ecuador</a:t>
          </a:r>
        </a:p>
      </dsp:txBody>
      <dsp:txXfrm>
        <a:off x="3684464" y="569260"/>
        <a:ext cx="3468403" cy="496603"/>
      </dsp:txXfrm>
    </dsp:sp>
    <dsp:sp modelId="{C5857A56-D8AF-4D94-B3CE-CE53322DE6E5}">
      <dsp:nvSpPr>
        <dsp:cNvPr id="0" name=""/>
        <dsp:cNvSpPr/>
      </dsp:nvSpPr>
      <dsp:spPr>
        <a:xfrm>
          <a:off x="3657599" y="1161520"/>
          <a:ext cx="3522133" cy="550333"/>
        </a:xfrm>
        <a:prstGeom prst="roundRect">
          <a:avLst/>
        </a:prstGeom>
        <a:solidFill>
          <a:schemeClr val="lt1">
            <a:alpha val="90000"/>
            <a:hueOff val="0"/>
            <a:satOff val="0"/>
            <a:lumOff val="0"/>
            <a:alphaOff val="0"/>
          </a:schemeClr>
        </a:solidFill>
        <a:ln w="9525" cap="rnd" cmpd="sng" algn="ctr">
          <a:solidFill>
            <a:schemeClr val="accent2">
              <a:shade val="50000"/>
              <a:hueOff val="68790"/>
              <a:satOff val="3145"/>
              <a:lumOff val="1105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LOSEPE</a:t>
          </a:r>
        </a:p>
      </dsp:txBody>
      <dsp:txXfrm>
        <a:off x="3684464" y="1188385"/>
        <a:ext cx="3468403" cy="496603"/>
      </dsp:txXfrm>
    </dsp:sp>
    <dsp:sp modelId="{3D8978CA-18E8-4AC8-BA6F-EB607EE3A90F}">
      <dsp:nvSpPr>
        <dsp:cNvPr id="0" name=""/>
        <dsp:cNvSpPr/>
      </dsp:nvSpPr>
      <dsp:spPr>
        <a:xfrm>
          <a:off x="3657599" y="1780645"/>
          <a:ext cx="3522133" cy="550333"/>
        </a:xfrm>
        <a:prstGeom prst="roundRect">
          <a:avLst/>
        </a:prstGeom>
        <a:solidFill>
          <a:schemeClr val="lt1">
            <a:alpha val="90000"/>
            <a:hueOff val="0"/>
            <a:satOff val="0"/>
            <a:lumOff val="0"/>
            <a:alphaOff val="0"/>
          </a:schemeClr>
        </a:solidFill>
        <a:ln w="9525" cap="rnd" cmpd="sng" algn="ctr">
          <a:solidFill>
            <a:schemeClr val="accent2">
              <a:shade val="50000"/>
              <a:hueOff val="137580"/>
              <a:satOff val="6289"/>
              <a:lumOff val="2210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LOES</a:t>
          </a:r>
        </a:p>
      </dsp:txBody>
      <dsp:txXfrm>
        <a:off x="3684464" y="1807510"/>
        <a:ext cx="3468403" cy="496603"/>
      </dsp:txXfrm>
    </dsp:sp>
    <dsp:sp modelId="{648572A9-0BAB-4AB6-AC41-72754AD432D7}">
      <dsp:nvSpPr>
        <dsp:cNvPr id="0" name=""/>
        <dsp:cNvSpPr/>
      </dsp:nvSpPr>
      <dsp:spPr>
        <a:xfrm>
          <a:off x="3657599" y="2399770"/>
          <a:ext cx="3522133" cy="550333"/>
        </a:xfrm>
        <a:prstGeom prst="roundRect">
          <a:avLst/>
        </a:prstGeom>
        <a:solidFill>
          <a:schemeClr val="lt1">
            <a:alpha val="90000"/>
            <a:hueOff val="0"/>
            <a:satOff val="0"/>
            <a:lumOff val="0"/>
            <a:alphaOff val="0"/>
          </a:schemeClr>
        </a:solidFill>
        <a:ln w="9525" cap="rnd" cmpd="sng" algn="ctr">
          <a:solidFill>
            <a:schemeClr val="accent2">
              <a:shade val="50000"/>
              <a:hueOff val="206371"/>
              <a:satOff val="9434"/>
              <a:lumOff val="3316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COOTAD</a:t>
          </a:r>
        </a:p>
      </dsp:txBody>
      <dsp:txXfrm>
        <a:off x="3684464" y="2426635"/>
        <a:ext cx="3468403" cy="496603"/>
      </dsp:txXfrm>
    </dsp:sp>
    <dsp:sp modelId="{D3D9A06A-357B-42AA-A95E-9E71B7CF124F}">
      <dsp:nvSpPr>
        <dsp:cNvPr id="0" name=""/>
        <dsp:cNvSpPr/>
      </dsp:nvSpPr>
      <dsp:spPr>
        <a:xfrm>
          <a:off x="3657599" y="3018896"/>
          <a:ext cx="3522133" cy="550333"/>
        </a:xfrm>
        <a:prstGeom prst="roundRect">
          <a:avLst/>
        </a:prstGeom>
        <a:solidFill>
          <a:schemeClr val="lt1">
            <a:alpha val="90000"/>
            <a:hueOff val="0"/>
            <a:satOff val="0"/>
            <a:lumOff val="0"/>
            <a:alphaOff val="0"/>
          </a:schemeClr>
        </a:solidFill>
        <a:ln w="9525" cap="rnd" cmpd="sng" algn="ctr">
          <a:solidFill>
            <a:schemeClr val="accent2">
              <a:shade val="50000"/>
              <a:hueOff val="206371"/>
              <a:satOff val="9434"/>
              <a:lumOff val="3316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REGLAMENTO LOSEPE</a:t>
          </a:r>
        </a:p>
      </dsp:txBody>
      <dsp:txXfrm>
        <a:off x="3684464" y="3045761"/>
        <a:ext cx="3468403" cy="496603"/>
      </dsp:txXfrm>
    </dsp:sp>
    <dsp:sp modelId="{52CE5E64-D420-4937-9776-DFD7B25086A2}">
      <dsp:nvSpPr>
        <dsp:cNvPr id="0" name=""/>
        <dsp:cNvSpPr/>
      </dsp:nvSpPr>
      <dsp:spPr>
        <a:xfrm>
          <a:off x="3657599" y="3638021"/>
          <a:ext cx="3522133" cy="550333"/>
        </a:xfrm>
        <a:prstGeom prst="roundRect">
          <a:avLst/>
        </a:prstGeom>
        <a:solidFill>
          <a:schemeClr val="lt1">
            <a:alpha val="90000"/>
            <a:hueOff val="0"/>
            <a:satOff val="0"/>
            <a:lumOff val="0"/>
            <a:alphaOff val="0"/>
          </a:schemeClr>
        </a:solidFill>
        <a:ln w="9525" cap="rnd" cmpd="sng" algn="ctr">
          <a:solidFill>
            <a:schemeClr val="accent2">
              <a:shade val="50000"/>
              <a:hueOff val="137580"/>
              <a:satOff val="6289"/>
              <a:lumOff val="2210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REGLAMENTO RA</a:t>
          </a:r>
        </a:p>
      </dsp:txBody>
      <dsp:txXfrm>
        <a:off x="3684464" y="3664886"/>
        <a:ext cx="3468403" cy="496603"/>
      </dsp:txXfrm>
    </dsp:sp>
    <dsp:sp modelId="{1F4A831E-1AD5-4E82-AD1A-C9A1E2F96679}">
      <dsp:nvSpPr>
        <dsp:cNvPr id="0" name=""/>
        <dsp:cNvSpPr/>
      </dsp:nvSpPr>
      <dsp:spPr>
        <a:xfrm>
          <a:off x="3657599" y="4257146"/>
          <a:ext cx="3522133" cy="550333"/>
        </a:xfrm>
        <a:prstGeom prst="roundRect">
          <a:avLst/>
        </a:prstGeom>
        <a:solidFill>
          <a:schemeClr val="lt1">
            <a:alpha val="90000"/>
            <a:hueOff val="0"/>
            <a:satOff val="0"/>
            <a:lumOff val="0"/>
            <a:alphaOff val="0"/>
          </a:schemeClr>
        </a:solidFill>
        <a:ln w="9525" cap="rnd" cmpd="sng" algn="ctr">
          <a:solidFill>
            <a:schemeClr val="accent2">
              <a:shade val="50000"/>
              <a:hueOff val="68790"/>
              <a:satOff val="3145"/>
              <a:lumOff val="1105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PNBV</a:t>
          </a:r>
        </a:p>
      </dsp:txBody>
      <dsp:txXfrm>
        <a:off x="3684464" y="4284011"/>
        <a:ext cx="3468403" cy="4966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9D929-1688-41DB-8287-F3AAC46901CA}">
      <dsp:nvSpPr>
        <dsp:cNvPr id="0" name=""/>
        <dsp:cNvSpPr/>
      </dsp:nvSpPr>
      <dsp:spPr>
        <a:xfrm>
          <a:off x="653" y="329266"/>
          <a:ext cx="2548825" cy="1529295"/>
        </a:xfrm>
        <a:prstGeom prst="rect">
          <a:avLst/>
        </a:prstGeom>
        <a:gradFill rotWithShape="0">
          <a:gsLst>
            <a:gs pos="0">
              <a:schemeClr val="accent2">
                <a:hueOff val="0"/>
                <a:satOff val="0"/>
                <a:lumOff val="0"/>
                <a:alphaOff val="0"/>
                <a:tint val="60000"/>
                <a:lumMod val="110000"/>
              </a:schemeClr>
            </a:gs>
            <a:gs pos="100000">
              <a:schemeClr val="accent2">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ES" sz="3200" kern="1200" dirty="0"/>
            <a:t>No experimental</a:t>
          </a:r>
        </a:p>
      </dsp:txBody>
      <dsp:txXfrm>
        <a:off x="653" y="329266"/>
        <a:ext cx="2548825" cy="1529295"/>
      </dsp:txXfrm>
    </dsp:sp>
    <dsp:sp modelId="{2CD48E01-74DB-46B6-AC5F-0D3EF98B38EF}">
      <dsp:nvSpPr>
        <dsp:cNvPr id="0" name=""/>
        <dsp:cNvSpPr/>
      </dsp:nvSpPr>
      <dsp:spPr>
        <a:xfrm>
          <a:off x="2804361" y="329266"/>
          <a:ext cx="2548825" cy="1529295"/>
        </a:xfrm>
        <a:prstGeom prst="rect">
          <a:avLst/>
        </a:prstGeom>
        <a:gradFill rotWithShape="0">
          <a:gsLst>
            <a:gs pos="0">
              <a:schemeClr val="accent2">
                <a:hueOff val="1761182"/>
                <a:satOff val="-1520"/>
                <a:lumOff val="-4183"/>
                <a:alphaOff val="0"/>
                <a:tint val="60000"/>
                <a:lumMod val="110000"/>
              </a:schemeClr>
            </a:gs>
            <a:gs pos="100000">
              <a:schemeClr val="accent2">
                <a:hueOff val="1761182"/>
                <a:satOff val="-1520"/>
                <a:lumOff val="-4183"/>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ES" sz="3200" kern="1200" dirty="0"/>
            <a:t>Exploratoria </a:t>
          </a:r>
        </a:p>
      </dsp:txBody>
      <dsp:txXfrm>
        <a:off x="2804361" y="329266"/>
        <a:ext cx="2548825" cy="1529295"/>
      </dsp:txXfrm>
    </dsp:sp>
    <dsp:sp modelId="{7CF7297B-C33B-42A5-B4EA-3FBCE75AB57F}">
      <dsp:nvSpPr>
        <dsp:cNvPr id="0" name=""/>
        <dsp:cNvSpPr/>
      </dsp:nvSpPr>
      <dsp:spPr>
        <a:xfrm>
          <a:off x="653" y="2113444"/>
          <a:ext cx="2548825" cy="1529295"/>
        </a:xfrm>
        <a:prstGeom prst="rect">
          <a:avLst/>
        </a:prstGeom>
        <a:gradFill rotWithShape="0">
          <a:gsLst>
            <a:gs pos="0">
              <a:schemeClr val="accent2">
                <a:hueOff val="3522364"/>
                <a:satOff val="-3039"/>
                <a:lumOff val="-8365"/>
                <a:alphaOff val="0"/>
                <a:tint val="60000"/>
                <a:lumMod val="110000"/>
              </a:schemeClr>
            </a:gs>
            <a:gs pos="100000">
              <a:schemeClr val="accent2">
                <a:hueOff val="3522364"/>
                <a:satOff val="-3039"/>
                <a:lumOff val="-8365"/>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ES" sz="3200" kern="1200" dirty="0"/>
            <a:t>Descriptiva </a:t>
          </a:r>
        </a:p>
      </dsp:txBody>
      <dsp:txXfrm>
        <a:off x="653" y="2113444"/>
        <a:ext cx="2548825" cy="1529295"/>
      </dsp:txXfrm>
    </dsp:sp>
    <dsp:sp modelId="{77FAA829-8B8B-419A-9DA2-90A352BCAC7D}">
      <dsp:nvSpPr>
        <dsp:cNvPr id="0" name=""/>
        <dsp:cNvSpPr/>
      </dsp:nvSpPr>
      <dsp:spPr>
        <a:xfrm>
          <a:off x="2804361" y="2113444"/>
          <a:ext cx="2548825" cy="1529295"/>
        </a:xfrm>
        <a:prstGeom prst="rect">
          <a:avLst/>
        </a:prstGeom>
        <a:gradFill rotWithShape="0">
          <a:gsLst>
            <a:gs pos="0">
              <a:schemeClr val="accent2">
                <a:hueOff val="5283545"/>
                <a:satOff val="-4559"/>
                <a:lumOff val="-12548"/>
                <a:alphaOff val="0"/>
                <a:tint val="60000"/>
                <a:lumMod val="110000"/>
              </a:schemeClr>
            </a:gs>
            <a:gs pos="100000">
              <a:schemeClr val="accent2">
                <a:hueOff val="5283545"/>
                <a:satOff val="-4559"/>
                <a:lumOff val="-12548"/>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ES" sz="3200" kern="1200" dirty="0"/>
            <a:t>Documental </a:t>
          </a:r>
        </a:p>
      </dsp:txBody>
      <dsp:txXfrm>
        <a:off x="2804361" y="2113444"/>
        <a:ext cx="2548825" cy="15292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A20AD-837F-462D-B03C-35B76AF8160C}">
      <dsp:nvSpPr>
        <dsp:cNvPr id="0" name=""/>
        <dsp:cNvSpPr/>
      </dsp:nvSpPr>
      <dsp:spPr>
        <a:xfrm>
          <a:off x="4329368" y="3916399"/>
          <a:ext cx="513415" cy="1146638"/>
        </a:xfrm>
        <a:custGeom>
          <a:avLst/>
          <a:gdLst/>
          <a:ahLst/>
          <a:cxnLst/>
          <a:rect l="0" t="0" r="0" b="0"/>
          <a:pathLst>
            <a:path>
              <a:moveTo>
                <a:pt x="0" y="0"/>
              </a:moveTo>
              <a:lnTo>
                <a:pt x="256707" y="0"/>
              </a:lnTo>
              <a:lnTo>
                <a:pt x="256707" y="1146638"/>
              </a:lnTo>
              <a:lnTo>
                <a:pt x="513415" y="1146638"/>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554668" y="4458310"/>
        <a:ext cx="62816" cy="62816"/>
      </dsp:txXfrm>
    </dsp:sp>
    <dsp:sp modelId="{D9999293-D279-4E02-9336-9207D5D5A694}">
      <dsp:nvSpPr>
        <dsp:cNvPr id="0" name=""/>
        <dsp:cNvSpPr/>
      </dsp:nvSpPr>
      <dsp:spPr>
        <a:xfrm>
          <a:off x="4329368" y="3916399"/>
          <a:ext cx="513415" cy="573319"/>
        </a:xfrm>
        <a:custGeom>
          <a:avLst/>
          <a:gdLst/>
          <a:ahLst/>
          <a:cxnLst/>
          <a:rect l="0" t="0" r="0" b="0"/>
          <a:pathLst>
            <a:path>
              <a:moveTo>
                <a:pt x="0" y="0"/>
              </a:moveTo>
              <a:lnTo>
                <a:pt x="256707" y="0"/>
              </a:lnTo>
              <a:lnTo>
                <a:pt x="256707" y="573319"/>
              </a:lnTo>
              <a:lnTo>
                <a:pt x="513415" y="573319"/>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566836" y="4183818"/>
        <a:ext cx="38480" cy="38480"/>
      </dsp:txXfrm>
    </dsp:sp>
    <dsp:sp modelId="{A4B965F3-C557-419A-BCF5-B8E271434521}">
      <dsp:nvSpPr>
        <dsp:cNvPr id="0" name=""/>
        <dsp:cNvSpPr/>
      </dsp:nvSpPr>
      <dsp:spPr>
        <a:xfrm>
          <a:off x="4329368" y="3870679"/>
          <a:ext cx="513415" cy="91440"/>
        </a:xfrm>
        <a:custGeom>
          <a:avLst/>
          <a:gdLst/>
          <a:ahLst/>
          <a:cxnLst/>
          <a:rect l="0" t="0" r="0" b="0"/>
          <a:pathLst>
            <a:path>
              <a:moveTo>
                <a:pt x="0" y="45720"/>
              </a:moveTo>
              <a:lnTo>
                <a:pt x="513415" y="45720"/>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573241" y="3903563"/>
        <a:ext cx="25670" cy="25670"/>
      </dsp:txXfrm>
    </dsp:sp>
    <dsp:sp modelId="{24EB2C5D-CF89-4FDE-AD23-88E51CB84606}">
      <dsp:nvSpPr>
        <dsp:cNvPr id="0" name=""/>
        <dsp:cNvSpPr/>
      </dsp:nvSpPr>
      <dsp:spPr>
        <a:xfrm>
          <a:off x="4329368" y="3343080"/>
          <a:ext cx="513415" cy="573319"/>
        </a:xfrm>
        <a:custGeom>
          <a:avLst/>
          <a:gdLst/>
          <a:ahLst/>
          <a:cxnLst/>
          <a:rect l="0" t="0" r="0" b="0"/>
          <a:pathLst>
            <a:path>
              <a:moveTo>
                <a:pt x="0" y="573319"/>
              </a:moveTo>
              <a:lnTo>
                <a:pt x="256707" y="573319"/>
              </a:lnTo>
              <a:lnTo>
                <a:pt x="256707" y="0"/>
              </a:lnTo>
              <a:lnTo>
                <a:pt x="513415" y="0"/>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566836" y="3610499"/>
        <a:ext cx="38480" cy="38480"/>
      </dsp:txXfrm>
    </dsp:sp>
    <dsp:sp modelId="{A2E9BFDF-EC84-43FD-B78E-E6C85931A73C}">
      <dsp:nvSpPr>
        <dsp:cNvPr id="0" name=""/>
        <dsp:cNvSpPr/>
      </dsp:nvSpPr>
      <dsp:spPr>
        <a:xfrm>
          <a:off x="6635965" y="2769760"/>
          <a:ext cx="513415" cy="859978"/>
        </a:xfrm>
        <a:custGeom>
          <a:avLst/>
          <a:gdLst/>
          <a:ahLst/>
          <a:cxnLst/>
          <a:rect l="0" t="0" r="0" b="0"/>
          <a:pathLst>
            <a:path>
              <a:moveTo>
                <a:pt x="0" y="0"/>
              </a:moveTo>
              <a:lnTo>
                <a:pt x="256707" y="0"/>
              </a:lnTo>
              <a:lnTo>
                <a:pt x="256707" y="859978"/>
              </a:lnTo>
              <a:lnTo>
                <a:pt x="513415" y="859978"/>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6867633" y="3174710"/>
        <a:ext cx="50078" cy="50078"/>
      </dsp:txXfrm>
    </dsp:sp>
    <dsp:sp modelId="{4E84AE25-BC8C-46EF-88B3-ED2B0704895B}">
      <dsp:nvSpPr>
        <dsp:cNvPr id="0" name=""/>
        <dsp:cNvSpPr/>
      </dsp:nvSpPr>
      <dsp:spPr>
        <a:xfrm>
          <a:off x="6635965" y="2769760"/>
          <a:ext cx="513415" cy="286659"/>
        </a:xfrm>
        <a:custGeom>
          <a:avLst/>
          <a:gdLst/>
          <a:ahLst/>
          <a:cxnLst/>
          <a:rect l="0" t="0" r="0" b="0"/>
          <a:pathLst>
            <a:path>
              <a:moveTo>
                <a:pt x="0" y="0"/>
              </a:moveTo>
              <a:lnTo>
                <a:pt x="256707" y="0"/>
              </a:lnTo>
              <a:lnTo>
                <a:pt x="256707" y="286659"/>
              </a:lnTo>
              <a:lnTo>
                <a:pt x="513415" y="286659"/>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6877972" y="2898390"/>
        <a:ext cx="29401" cy="29401"/>
      </dsp:txXfrm>
    </dsp:sp>
    <dsp:sp modelId="{5A570F26-9822-4495-AC63-047A7F683F42}">
      <dsp:nvSpPr>
        <dsp:cNvPr id="0" name=""/>
        <dsp:cNvSpPr/>
      </dsp:nvSpPr>
      <dsp:spPr>
        <a:xfrm>
          <a:off x="6635965" y="2483101"/>
          <a:ext cx="513415" cy="286659"/>
        </a:xfrm>
        <a:custGeom>
          <a:avLst/>
          <a:gdLst/>
          <a:ahLst/>
          <a:cxnLst/>
          <a:rect l="0" t="0" r="0" b="0"/>
          <a:pathLst>
            <a:path>
              <a:moveTo>
                <a:pt x="0" y="286659"/>
              </a:moveTo>
              <a:lnTo>
                <a:pt x="256707" y="286659"/>
              </a:lnTo>
              <a:lnTo>
                <a:pt x="256707" y="0"/>
              </a:lnTo>
              <a:lnTo>
                <a:pt x="513415" y="0"/>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6877972" y="2611730"/>
        <a:ext cx="29401" cy="29401"/>
      </dsp:txXfrm>
    </dsp:sp>
    <dsp:sp modelId="{3FB57CEA-4BA5-43B2-A308-612AFCC05C24}">
      <dsp:nvSpPr>
        <dsp:cNvPr id="0" name=""/>
        <dsp:cNvSpPr/>
      </dsp:nvSpPr>
      <dsp:spPr>
        <a:xfrm>
          <a:off x="6635965" y="1909781"/>
          <a:ext cx="513415" cy="859978"/>
        </a:xfrm>
        <a:custGeom>
          <a:avLst/>
          <a:gdLst/>
          <a:ahLst/>
          <a:cxnLst/>
          <a:rect l="0" t="0" r="0" b="0"/>
          <a:pathLst>
            <a:path>
              <a:moveTo>
                <a:pt x="0" y="859978"/>
              </a:moveTo>
              <a:lnTo>
                <a:pt x="256707" y="859978"/>
              </a:lnTo>
              <a:lnTo>
                <a:pt x="256707" y="0"/>
              </a:lnTo>
              <a:lnTo>
                <a:pt x="513415" y="0"/>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6867633" y="2314731"/>
        <a:ext cx="50078" cy="50078"/>
      </dsp:txXfrm>
    </dsp:sp>
    <dsp:sp modelId="{8C5422DF-70C6-4400-9ED8-56641959A74A}">
      <dsp:nvSpPr>
        <dsp:cNvPr id="0" name=""/>
        <dsp:cNvSpPr/>
      </dsp:nvSpPr>
      <dsp:spPr>
        <a:xfrm>
          <a:off x="4329368" y="2769760"/>
          <a:ext cx="513415" cy="1146638"/>
        </a:xfrm>
        <a:custGeom>
          <a:avLst/>
          <a:gdLst/>
          <a:ahLst/>
          <a:cxnLst/>
          <a:rect l="0" t="0" r="0" b="0"/>
          <a:pathLst>
            <a:path>
              <a:moveTo>
                <a:pt x="0" y="1146638"/>
              </a:moveTo>
              <a:lnTo>
                <a:pt x="256707" y="1146638"/>
              </a:lnTo>
              <a:lnTo>
                <a:pt x="256707" y="0"/>
              </a:lnTo>
              <a:lnTo>
                <a:pt x="513415" y="0"/>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554668" y="3311671"/>
        <a:ext cx="62816" cy="62816"/>
      </dsp:txXfrm>
    </dsp:sp>
    <dsp:sp modelId="{9D8B92E9-9FAF-4037-A3B6-4610A413F725}">
      <dsp:nvSpPr>
        <dsp:cNvPr id="0" name=""/>
        <dsp:cNvSpPr/>
      </dsp:nvSpPr>
      <dsp:spPr>
        <a:xfrm>
          <a:off x="2022772" y="2339771"/>
          <a:ext cx="513415" cy="1576627"/>
        </a:xfrm>
        <a:custGeom>
          <a:avLst/>
          <a:gdLst/>
          <a:ahLst/>
          <a:cxnLst/>
          <a:rect l="0" t="0" r="0" b="0"/>
          <a:pathLst>
            <a:path>
              <a:moveTo>
                <a:pt x="0" y="0"/>
              </a:moveTo>
              <a:lnTo>
                <a:pt x="256707" y="0"/>
              </a:lnTo>
              <a:lnTo>
                <a:pt x="256707" y="1576627"/>
              </a:lnTo>
              <a:lnTo>
                <a:pt x="513415" y="1576627"/>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a:off x="2238027" y="3086632"/>
        <a:ext cx="82905" cy="82905"/>
      </dsp:txXfrm>
    </dsp:sp>
    <dsp:sp modelId="{56C0145C-0D80-455F-B2C4-5F75C3D89DAB}">
      <dsp:nvSpPr>
        <dsp:cNvPr id="0" name=""/>
        <dsp:cNvSpPr/>
      </dsp:nvSpPr>
      <dsp:spPr>
        <a:xfrm>
          <a:off x="4329368" y="763143"/>
          <a:ext cx="513415" cy="573319"/>
        </a:xfrm>
        <a:custGeom>
          <a:avLst/>
          <a:gdLst/>
          <a:ahLst/>
          <a:cxnLst/>
          <a:rect l="0" t="0" r="0" b="0"/>
          <a:pathLst>
            <a:path>
              <a:moveTo>
                <a:pt x="0" y="0"/>
              </a:moveTo>
              <a:lnTo>
                <a:pt x="256707" y="0"/>
              </a:lnTo>
              <a:lnTo>
                <a:pt x="256707" y="573319"/>
              </a:lnTo>
              <a:lnTo>
                <a:pt x="513415" y="573319"/>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566836" y="1030562"/>
        <a:ext cx="38480" cy="38480"/>
      </dsp:txXfrm>
    </dsp:sp>
    <dsp:sp modelId="{60B17E5D-E0A1-4FB9-A28F-AAE55EC32D73}">
      <dsp:nvSpPr>
        <dsp:cNvPr id="0" name=""/>
        <dsp:cNvSpPr/>
      </dsp:nvSpPr>
      <dsp:spPr>
        <a:xfrm>
          <a:off x="4329368" y="717423"/>
          <a:ext cx="513415" cy="91440"/>
        </a:xfrm>
        <a:custGeom>
          <a:avLst/>
          <a:gdLst/>
          <a:ahLst/>
          <a:cxnLst/>
          <a:rect l="0" t="0" r="0" b="0"/>
          <a:pathLst>
            <a:path>
              <a:moveTo>
                <a:pt x="0" y="45720"/>
              </a:moveTo>
              <a:lnTo>
                <a:pt x="513415" y="45720"/>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573241" y="750308"/>
        <a:ext cx="25670" cy="25670"/>
      </dsp:txXfrm>
    </dsp:sp>
    <dsp:sp modelId="{755D5BF7-630F-42DE-88D6-A617EDF07935}">
      <dsp:nvSpPr>
        <dsp:cNvPr id="0" name=""/>
        <dsp:cNvSpPr/>
      </dsp:nvSpPr>
      <dsp:spPr>
        <a:xfrm>
          <a:off x="4329368" y="189824"/>
          <a:ext cx="513415" cy="573319"/>
        </a:xfrm>
        <a:custGeom>
          <a:avLst/>
          <a:gdLst/>
          <a:ahLst/>
          <a:cxnLst/>
          <a:rect l="0" t="0" r="0" b="0"/>
          <a:pathLst>
            <a:path>
              <a:moveTo>
                <a:pt x="0" y="573319"/>
              </a:moveTo>
              <a:lnTo>
                <a:pt x="256707" y="573319"/>
              </a:lnTo>
              <a:lnTo>
                <a:pt x="256707" y="0"/>
              </a:lnTo>
              <a:lnTo>
                <a:pt x="513415" y="0"/>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566836" y="457243"/>
        <a:ext cx="38480" cy="38480"/>
      </dsp:txXfrm>
    </dsp:sp>
    <dsp:sp modelId="{3F233E21-CB9D-4C84-B91A-5AD1B228E345}">
      <dsp:nvSpPr>
        <dsp:cNvPr id="0" name=""/>
        <dsp:cNvSpPr/>
      </dsp:nvSpPr>
      <dsp:spPr>
        <a:xfrm>
          <a:off x="2022772" y="763143"/>
          <a:ext cx="513415" cy="1576627"/>
        </a:xfrm>
        <a:custGeom>
          <a:avLst/>
          <a:gdLst/>
          <a:ahLst/>
          <a:cxnLst/>
          <a:rect l="0" t="0" r="0" b="0"/>
          <a:pathLst>
            <a:path>
              <a:moveTo>
                <a:pt x="0" y="1576627"/>
              </a:moveTo>
              <a:lnTo>
                <a:pt x="256707" y="1576627"/>
              </a:lnTo>
              <a:lnTo>
                <a:pt x="256707" y="0"/>
              </a:lnTo>
              <a:lnTo>
                <a:pt x="513415" y="0"/>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a:off x="2238027" y="1510004"/>
        <a:ext cx="82905" cy="82905"/>
      </dsp:txXfrm>
    </dsp:sp>
    <dsp:sp modelId="{8BA283E9-5DCF-4388-A2B8-BA3F82E65046}">
      <dsp:nvSpPr>
        <dsp:cNvPr id="0" name=""/>
        <dsp:cNvSpPr/>
      </dsp:nvSpPr>
      <dsp:spPr>
        <a:xfrm rot="16200000">
          <a:off x="-428144" y="1948448"/>
          <a:ext cx="4119187" cy="782645"/>
        </a:xfrm>
        <a:prstGeom prst="rect">
          <a:avLst/>
        </a:prstGeom>
        <a:gradFill rotWithShape="0">
          <a:gsLst>
            <a:gs pos="0">
              <a:schemeClr val="accent2">
                <a:hueOff val="0"/>
                <a:satOff val="0"/>
                <a:lumOff val="0"/>
                <a:alphaOff val="0"/>
                <a:tint val="60000"/>
                <a:lumMod val="110000"/>
              </a:schemeClr>
            </a:gs>
            <a:gs pos="100000">
              <a:schemeClr val="accent2">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S" sz="2800" kern="1200" dirty="0"/>
            <a:t>ESTUDIO DE PERTINENCIA</a:t>
          </a:r>
        </a:p>
      </dsp:txBody>
      <dsp:txXfrm>
        <a:off x="-428144" y="1948448"/>
        <a:ext cx="4119187" cy="782645"/>
      </dsp:txXfrm>
    </dsp:sp>
    <dsp:sp modelId="{C7C06ADD-9222-42D1-A874-D0E3D1536EC7}">
      <dsp:nvSpPr>
        <dsp:cNvPr id="0" name=""/>
        <dsp:cNvSpPr/>
      </dsp:nvSpPr>
      <dsp:spPr>
        <a:xfrm>
          <a:off x="2536187" y="574314"/>
          <a:ext cx="1793180" cy="377657"/>
        </a:xfrm>
        <a:prstGeom prst="rect">
          <a:avLst/>
        </a:prstGeom>
        <a:gradFill rotWithShape="0">
          <a:gsLst>
            <a:gs pos="0">
              <a:schemeClr val="accent4">
                <a:hueOff val="0"/>
                <a:satOff val="0"/>
                <a:lumOff val="0"/>
                <a:alphaOff val="0"/>
                <a:tint val="60000"/>
                <a:lumMod val="110000"/>
              </a:schemeClr>
            </a:gs>
            <a:gs pos="100000">
              <a:schemeClr val="accent4">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kern="1200" dirty="0"/>
            <a:t>Nivel de formación</a:t>
          </a:r>
        </a:p>
      </dsp:txBody>
      <dsp:txXfrm>
        <a:off x="2536187" y="574314"/>
        <a:ext cx="1793180" cy="377657"/>
      </dsp:txXfrm>
    </dsp:sp>
    <dsp:sp modelId="{B62E6151-A0D9-4BDB-BB79-97509F871483}">
      <dsp:nvSpPr>
        <dsp:cNvPr id="0" name=""/>
        <dsp:cNvSpPr/>
      </dsp:nvSpPr>
      <dsp:spPr>
        <a:xfrm>
          <a:off x="4842784" y="995"/>
          <a:ext cx="1793180" cy="377657"/>
        </a:xfrm>
        <a:prstGeom prst="rect">
          <a:avLst/>
        </a:prstGeom>
        <a:gradFill rotWithShape="0">
          <a:gsLst>
            <a:gs pos="0">
              <a:schemeClr val="accent5">
                <a:hueOff val="0"/>
                <a:satOff val="0"/>
                <a:lumOff val="0"/>
                <a:alphaOff val="0"/>
                <a:tint val="60000"/>
                <a:lumMod val="110000"/>
              </a:schemeClr>
            </a:gs>
            <a:gs pos="100000">
              <a:schemeClr val="accent5">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kern="1200" dirty="0"/>
            <a:t>Técnico y tecnológico</a:t>
          </a:r>
        </a:p>
      </dsp:txBody>
      <dsp:txXfrm>
        <a:off x="4842784" y="995"/>
        <a:ext cx="1793180" cy="377657"/>
      </dsp:txXfrm>
    </dsp:sp>
    <dsp:sp modelId="{F35FC837-4B79-441A-AD20-76768EF567BD}">
      <dsp:nvSpPr>
        <dsp:cNvPr id="0" name=""/>
        <dsp:cNvSpPr/>
      </dsp:nvSpPr>
      <dsp:spPr>
        <a:xfrm>
          <a:off x="4842784" y="574314"/>
          <a:ext cx="1793180" cy="377657"/>
        </a:xfrm>
        <a:prstGeom prst="rect">
          <a:avLst/>
        </a:prstGeom>
        <a:gradFill rotWithShape="0">
          <a:gsLst>
            <a:gs pos="0">
              <a:schemeClr val="accent5">
                <a:hueOff val="0"/>
                <a:satOff val="0"/>
                <a:lumOff val="0"/>
                <a:alphaOff val="0"/>
                <a:tint val="60000"/>
                <a:lumMod val="110000"/>
              </a:schemeClr>
            </a:gs>
            <a:gs pos="100000">
              <a:schemeClr val="accent5">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kern="1200" dirty="0"/>
            <a:t>Tercer nivel</a:t>
          </a:r>
        </a:p>
      </dsp:txBody>
      <dsp:txXfrm>
        <a:off x="4842784" y="574314"/>
        <a:ext cx="1793180" cy="377657"/>
      </dsp:txXfrm>
    </dsp:sp>
    <dsp:sp modelId="{F856E14A-D4F4-4D4F-B775-15D84D90B8FA}">
      <dsp:nvSpPr>
        <dsp:cNvPr id="0" name=""/>
        <dsp:cNvSpPr/>
      </dsp:nvSpPr>
      <dsp:spPr>
        <a:xfrm>
          <a:off x="4842784" y="1147633"/>
          <a:ext cx="1793180" cy="377657"/>
        </a:xfrm>
        <a:prstGeom prst="rect">
          <a:avLst/>
        </a:prstGeom>
        <a:gradFill rotWithShape="0">
          <a:gsLst>
            <a:gs pos="0">
              <a:schemeClr val="accent5">
                <a:hueOff val="0"/>
                <a:satOff val="0"/>
                <a:lumOff val="0"/>
                <a:alphaOff val="0"/>
                <a:tint val="60000"/>
                <a:lumMod val="110000"/>
              </a:schemeClr>
            </a:gs>
            <a:gs pos="100000">
              <a:schemeClr val="accent5">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kern="1200" dirty="0"/>
            <a:t>Cuarto nivel</a:t>
          </a:r>
        </a:p>
      </dsp:txBody>
      <dsp:txXfrm>
        <a:off x="4842784" y="1147633"/>
        <a:ext cx="1793180" cy="377657"/>
      </dsp:txXfrm>
    </dsp:sp>
    <dsp:sp modelId="{96CB39B3-7A8B-4AE1-8220-B243E6B3E79E}">
      <dsp:nvSpPr>
        <dsp:cNvPr id="0" name=""/>
        <dsp:cNvSpPr/>
      </dsp:nvSpPr>
      <dsp:spPr>
        <a:xfrm>
          <a:off x="2536187" y="3727570"/>
          <a:ext cx="1793180" cy="377657"/>
        </a:xfrm>
        <a:prstGeom prst="rect">
          <a:avLst/>
        </a:prstGeom>
        <a:gradFill rotWithShape="0">
          <a:gsLst>
            <a:gs pos="0">
              <a:schemeClr val="accent4">
                <a:hueOff val="0"/>
                <a:satOff val="0"/>
                <a:lumOff val="0"/>
                <a:alphaOff val="0"/>
                <a:tint val="60000"/>
                <a:lumMod val="110000"/>
              </a:schemeClr>
            </a:gs>
            <a:gs pos="100000">
              <a:schemeClr val="accent4">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kern="1200" dirty="0"/>
            <a:t>Tendencias y tensiones</a:t>
          </a:r>
        </a:p>
      </dsp:txBody>
      <dsp:txXfrm>
        <a:off x="2536187" y="3727570"/>
        <a:ext cx="1793180" cy="377657"/>
      </dsp:txXfrm>
    </dsp:sp>
    <dsp:sp modelId="{AB48D5E8-5EF1-4045-8108-0450FF205976}">
      <dsp:nvSpPr>
        <dsp:cNvPr id="0" name=""/>
        <dsp:cNvSpPr/>
      </dsp:nvSpPr>
      <dsp:spPr>
        <a:xfrm>
          <a:off x="4842784" y="2580931"/>
          <a:ext cx="1793180" cy="377657"/>
        </a:xfrm>
        <a:prstGeom prst="rect">
          <a:avLst/>
        </a:prstGeom>
        <a:gradFill rotWithShape="0">
          <a:gsLst>
            <a:gs pos="0">
              <a:schemeClr val="accent5">
                <a:hueOff val="0"/>
                <a:satOff val="0"/>
                <a:lumOff val="0"/>
                <a:alphaOff val="0"/>
                <a:tint val="60000"/>
                <a:lumMod val="110000"/>
              </a:schemeClr>
            </a:gs>
            <a:gs pos="100000">
              <a:schemeClr val="accent5">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kern="1200" dirty="0"/>
            <a:t>Desarrollo científico tecnológico</a:t>
          </a:r>
        </a:p>
      </dsp:txBody>
      <dsp:txXfrm>
        <a:off x="4842784" y="2580931"/>
        <a:ext cx="1793180" cy="377657"/>
      </dsp:txXfrm>
    </dsp:sp>
    <dsp:sp modelId="{75F9DBCB-B27F-47F2-9F9D-7F7BBEC1757D}">
      <dsp:nvSpPr>
        <dsp:cNvPr id="0" name=""/>
        <dsp:cNvSpPr/>
      </dsp:nvSpPr>
      <dsp:spPr>
        <a:xfrm>
          <a:off x="7149380" y="1720953"/>
          <a:ext cx="1793180" cy="377657"/>
        </a:xfrm>
        <a:prstGeom prst="rect">
          <a:avLst/>
        </a:prstGeom>
        <a:gradFill rotWithShape="0">
          <a:gsLst>
            <a:gs pos="0">
              <a:schemeClr val="accent6">
                <a:hueOff val="0"/>
                <a:satOff val="0"/>
                <a:lumOff val="0"/>
                <a:alphaOff val="0"/>
                <a:tint val="60000"/>
                <a:lumMod val="110000"/>
              </a:schemeClr>
            </a:gs>
            <a:gs pos="100000">
              <a:schemeClr val="accent6">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kern="1200" dirty="0"/>
            <a:t>Paradigmas epistémicos</a:t>
          </a:r>
        </a:p>
      </dsp:txBody>
      <dsp:txXfrm>
        <a:off x="7149380" y="1720953"/>
        <a:ext cx="1793180" cy="377657"/>
      </dsp:txXfrm>
    </dsp:sp>
    <dsp:sp modelId="{012AD611-F431-4D2C-B510-12A5A405221C}">
      <dsp:nvSpPr>
        <dsp:cNvPr id="0" name=""/>
        <dsp:cNvSpPr/>
      </dsp:nvSpPr>
      <dsp:spPr>
        <a:xfrm>
          <a:off x="7149380" y="2294272"/>
          <a:ext cx="1793180" cy="377657"/>
        </a:xfrm>
        <a:prstGeom prst="rect">
          <a:avLst/>
        </a:prstGeom>
        <a:gradFill rotWithShape="0">
          <a:gsLst>
            <a:gs pos="0">
              <a:schemeClr val="accent6">
                <a:hueOff val="0"/>
                <a:satOff val="0"/>
                <a:lumOff val="0"/>
                <a:alphaOff val="0"/>
                <a:tint val="60000"/>
                <a:lumMod val="110000"/>
              </a:schemeClr>
            </a:gs>
            <a:gs pos="100000">
              <a:schemeClr val="accent6">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kern="1200" dirty="0"/>
            <a:t>Desarrollo tecnológico</a:t>
          </a:r>
        </a:p>
      </dsp:txBody>
      <dsp:txXfrm>
        <a:off x="7149380" y="2294272"/>
        <a:ext cx="1793180" cy="377657"/>
      </dsp:txXfrm>
    </dsp:sp>
    <dsp:sp modelId="{01EF1759-06F6-456A-B9AC-5F2626056C44}">
      <dsp:nvSpPr>
        <dsp:cNvPr id="0" name=""/>
        <dsp:cNvSpPr/>
      </dsp:nvSpPr>
      <dsp:spPr>
        <a:xfrm>
          <a:off x="7149380" y="2867591"/>
          <a:ext cx="1793180" cy="377657"/>
        </a:xfrm>
        <a:prstGeom prst="rect">
          <a:avLst/>
        </a:prstGeom>
        <a:gradFill rotWithShape="0">
          <a:gsLst>
            <a:gs pos="0">
              <a:schemeClr val="accent6">
                <a:hueOff val="0"/>
                <a:satOff val="0"/>
                <a:lumOff val="0"/>
                <a:alphaOff val="0"/>
                <a:tint val="60000"/>
                <a:lumMod val="110000"/>
              </a:schemeClr>
            </a:gs>
            <a:gs pos="100000">
              <a:schemeClr val="accent6">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kern="1200" dirty="0"/>
            <a:t>Evolución del conocimiento</a:t>
          </a:r>
        </a:p>
      </dsp:txBody>
      <dsp:txXfrm>
        <a:off x="7149380" y="2867591"/>
        <a:ext cx="1793180" cy="377657"/>
      </dsp:txXfrm>
    </dsp:sp>
    <dsp:sp modelId="{8D712FEF-E03D-40B4-8B61-561E970A7904}">
      <dsp:nvSpPr>
        <dsp:cNvPr id="0" name=""/>
        <dsp:cNvSpPr/>
      </dsp:nvSpPr>
      <dsp:spPr>
        <a:xfrm>
          <a:off x="7149380" y="3440910"/>
          <a:ext cx="1793180" cy="377657"/>
        </a:xfrm>
        <a:prstGeom prst="rect">
          <a:avLst/>
        </a:prstGeom>
        <a:gradFill rotWithShape="0">
          <a:gsLst>
            <a:gs pos="0">
              <a:schemeClr val="accent6">
                <a:hueOff val="0"/>
                <a:satOff val="0"/>
                <a:lumOff val="0"/>
                <a:alphaOff val="0"/>
                <a:tint val="60000"/>
                <a:lumMod val="110000"/>
              </a:schemeClr>
            </a:gs>
            <a:gs pos="100000">
              <a:schemeClr val="accent6">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kern="1200" dirty="0"/>
            <a:t>Formación profesional</a:t>
          </a:r>
        </a:p>
      </dsp:txBody>
      <dsp:txXfrm>
        <a:off x="7149380" y="3440910"/>
        <a:ext cx="1793180" cy="377657"/>
      </dsp:txXfrm>
    </dsp:sp>
    <dsp:sp modelId="{BCF3CCCD-3FA4-4116-A555-B35B0B2FC9F1}">
      <dsp:nvSpPr>
        <dsp:cNvPr id="0" name=""/>
        <dsp:cNvSpPr/>
      </dsp:nvSpPr>
      <dsp:spPr>
        <a:xfrm>
          <a:off x="4842784" y="3154251"/>
          <a:ext cx="1793180" cy="377657"/>
        </a:xfrm>
        <a:prstGeom prst="rect">
          <a:avLst/>
        </a:prstGeom>
        <a:gradFill rotWithShape="0">
          <a:gsLst>
            <a:gs pos="0">
              <a:schemeClr val="accent5">
                <a:hueOff val="0"/>
                <a:satOff val="0"/>
                <a:lumOff val="0"/>
                <a:alphaOff val="0"/>
                <a:tint val="60000"/>
                <a:lumMod val="110000"/>
              </a:schemeClr>
            </a:gs>
            <a:gs pos="100000">
              <a:schemeClr val="accent5">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kern="1200" dirty="0"/>
            <a:t>Régimen de desarrollo</a:t>
          </a:r>
        </a:p>
      </dsp:txBody>
      <dsp:txXfrm>
        <a:off x="4842784" y="3154251"/>
        <a:ext cx="1793180" cy="377657"/>
      </dsp:txXfrm>
    </dsp:sp>
    <dsp:sp modelId="{D8742136-F281-4994-9CFB-6F06FBADD374}">
      <dsp:nvSpPr>
        <dsp:cNvPr id="0" name=""/>
        <dsp:cNvSpPr/>
      </dsp:nvSpPr>
      <dsp:spPr>
        <a:xfrm>
          <a:off x="4842784" y="3727570"/>
          <a:ext cx="1793180" cy="377657"/>
        </a:xfrm>
        <a:prstGeom prst="rect">
          <a:avLst/>
        </a:prstGeom>
        <a:gradFill rotWithShape="0">
          <a:gsLst>
            <a:gs pos="0">
              <a:schemeClr val="accent5">
                <a:hueOff val="0"/>
                <a:satOff val="0"/>
                <a:lumOff val="0"/>
                <a:alphaOff val="0"/>
                <a:tint val="60000"/>
                <a:lumMod val="110000"/>
              </a:schemeClr>
            </a:gs>
            <a:gs pos="100000">
              <a:schemeClr val="accent5">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kern="1200" dirty="0"/>
            <a:t>Necesidades de desarrollo</a:t>
          </a:r>
        </a:p>
      </dsp:txBody>
      <dsp:txXfrm>
        <a:off x="4842784" y="3727570"/>
        <a:ext cx="1793180" cy="377657"/>
      </dsp:txXfrm>
    </dsp:sp>
    <dsp:sp modelId="{EFE00F6A-3152-4C47-9783-EBEBD1CD0911}">
      <dsp:nvSpPr>
        <dsp:cNvPr id="0" name=""/>
        <dsp:cNvSpPr/>
      </dsp:nvSpPr>
      <dsp:spPr>
        <a:xfrm>
          <a:off x="4842784" y="4300889"/>
          <a:ext cx="1793180" cy="377657"/>
        </a:xfrm>
        <a:prstGeom prst="rect">
          <a:avLst/>
        </a:prstGeom>
        <a:gradFill rotWithShape="0">
          <a:gsLst>
            <a:gs pos="0">
              <a:schemeClr val="accent5">
                <a:hueOff val="0"/>
                <a:satOff val="0"/>
                <a:lumOff val="0"/>
                <a:alphaOff val="0"/>
                <a:tint val="60000"/>
                <a:lumMod val="110000"/>
              </a:schemeClr>
            </a:gs>
            <a:gs pos="100000">
              <a:schemeClr val="accent5">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kern="1200" dirty="0"/>
            <a:t>Estudio de mercado laboral y empleabilidad</a:t>
          </a:r>
        </a:p>
      </dsp:txBody>
      <dsp:txXfrm>
        <a:off x="4842784" y="4300889"/>
        <a:ext cx="1793180" cy="377657"/>
      </dsp:txXfrm>
    </dsp:sp>
    <dsp:sp modelId="{C794317A-429D-4112-9836-CFFFD4171410}">
      <dsp:nvSpPr>
        <dsp:cNvPr id="0" name=""/>
        <dsp:cNvSpPr/>
      </dsp:nvSpPr>
      <dsp:spPr>
        <a:xfrm>
          <a:off x="4842784" y="4874208"/>
          <a:ext cx="1793180" cy="377657"/>
        </a:xfrm>
        <a:prstGeom prst="rect">
          <a:avLst/>
        </a:prstGeom>
        <a:gradFill rotWithShape="0">
          <a:gsLst>
            <a:gs pos="0">
              <a:schemeClr val="accent5">
                <a:hueOff val="0"/>
                <a:satOff val="0"/>
                <a:lumOff val="0"/>
                <a:alphaOff val="0"/>
                <a:tint val="60000"/>
                <a:lumMod val="110000"/>
              </a:schemeClr>
            </a:gs>
            <a:gs pos="100000">
              <a:schemeClr val="accent5">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kern="1200" dirty="0"/>
            <a:t>Políticas institucionales</a:t>
          </a:r>
        </a:p>
      </dsp:txBody>
      <dsp:txXfrm>
        <a:off x="4842784" y="4874208"/>
        <a:ext cx="1793180" cy="3776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299F6-4849-406C-851F-360CF6D0C5B0}">
      <dsp:nvSpPr>
        <dsp:cNvPr id="0" name=""/>
        <dsp:cNvSpPr/>
      </dsp:nvSpPr>
      <dsp:spPr>
        <a:xfrm>
          <a:off x="0" y="0"/>
          <a:ext cx="11138877" cy="2626382"/>
        </a:xfrm>
        <a:prstGeom prst="roundRect">
          <a:avLst/>
        </a:prstGeom>
        <a:gradFill rotWithShape="0">
          <a:gsLst>
            <a:gs pos="0">
              <a:schemeClr val="accent3">
                <a:hueOff val="0"/>
                <a:satOff val="0"/>
                <a:lumOff val="0"/>
                <a:alphaOff val="0"/>
                <a:tint val="60000"/>
                <a:lumMod val="110000"/>
              </a:schemeClr>
            </a:gs>
            <a:gs pos="100000">
              <a:schemeClr val="accent3">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EC" sz="1800" b="0" kern="1200" dirty="0">
              <a:latin typeface="Bodoni MT" panose="02070603080606020203" pitchFamily="18" charset="0"/>
            </a:rPr>
            <a:t>Mediante el estudio realizado en la provincia del Azuay, se pudo obtener y analizar la información de los estudiantes de tercer año de bachillerato, quienes en el 99% aspiran continuar con sus estudios superiores, siendo la formación en el tercer nivel, así como la técnica y tecnológica; las preferidas por esta población, pretendiendo además cursar sus estudios preferentemente en la universidad pública, bajo la modalidad presencia o a distancia. Así mismo demostraron su interés por realizar estudios en la Gestión de Riesgos, a pesar de desconocer en su gran mayoría la oferta académica de las universidades del Azuay, las cuales no tienen una carrera en el tercer nivel relacionada con la Gestión de Riesgos. Por lo que ofertar un programa o carrera en la provincia del Azuay relacionado con la Gestión de Riesgos, tendría la demanda de los estudiantes al terminar sus estudios secundarios.</a:t>
          </a:r>
          <a:endParaRPr lang="es-ES" sz="1800" b="0" kern="1200" dirty="0">
            <a:latin typeface="Bodoni MT" panose="02070603080606020203" pitchFamily="18" charset="0"/>
          </a:endParaRPr>
        </a:p>
      </dsp:txBody>
      <dsp:txXfrm>
        <a:off x="128209" y="128209"/>
        <a:ext cx="10882459" cy="2369964"/>
      </dsp:txXfrm>
    </dsp:sp>
    <dsp:sp modelId="{D6A9CA00-AF7F-4549-954F-F778D865636E}">
      <dsp:nvSpPr>
        <dsp:cNvPr id="0" name=""/>
        <dsp:cNvSpPr/>
      </dsp:nvSpPr>
      <dsp:spPr>
        <a:xfrm>
          <a:off x="0" y="2715517"/>
          <a:ext cx="11138877" cy="2626382"/>
        </a:xfrm>
        <a:prstGeom prst="roundRect">
          <a:avLst/>
        </a:prstGeom>
        <a:gradFill rotWithShape="0">
          <a:gsLst>
            <a:gs pos="0">
              <a:schemeClr val="accent3">
                <a:hueOff val="-4845178"/>
                <a:satOff val="-25620"/>
                <a:lumOff val="8823"/>
                <a:alphaOff val="0"/>
                <a:tint val="60000"/>
                <a:lumMod val="110000"/>
              </a:schemeClr>
            </a:gs>
            <a:gs pos="100000">
              <a:schemeClr val="accent3">
                <a:hueOff val="-4845178"/>
                <a:satOff val="-25620"/>
                <a:lumOff val="8823"/>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EC" sz="1800" kern="1200" dirty="0"/>
            <a:t>Las empresas en la provincia del Azuay, relacionadas con los sectores primario, secundario y terciario, ante el panorama actual, que presenta riesgos naturales y antrópicos, en un 48% demostró su interés por contar con un profesional en la Gestión de Riesgos para un manejo integral de los mismos, conociéndose que en la actualidad cerca del 70% de personas que laboran en ésta área, tienen una formación en otras profesiones, los mismos que han suplido esa necesidad; por lo que profesionales con títulos de cuarto nivel (maestría), tercer nivel y especialización son los más requeridos al momento de ocupar un puesto para esta actividad transversal.</a:t>
          </a:r>
          <a:endParaRPr lang="es-ES" sz="1800" b="1" kern="1200" dirty="0">
            <a:latin typeface="Bodoni MT" panose="02070603080606020203" pitchFamily="18" charset="0"/>
          </a:endParaRPr>
        </a:p>
      </dsp:txBody>
      <dsp:txXfrm>
        <a:off x="128209" y="2843726"/>
        <a:ext cx="10882459" cy="23699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299F6-4849-406C-851F-360CF6D0C5B0}">
      <dsp:nvSpPr>
        <dsp:cNvPr id="0" name=""/>
        <dsp:cNvSpPr/>
      </dsp:nvSpPr>
      <dsp:spPr>
        <a:xfrm>
          <a:off x="0" y="4552"/>
          <a:ext cx="11138877" cy="1858843"/>
        </a:xfrm>
        <a:prstGeom prst="roundRect">
          <a:avLst/>
        </a:prstGeom>
        <a:gradFill rotWithShape="0">
          <a:gsLst>
            <a:gs pos="0">
              <a:schemeClr val="accent2">
                <a:hueOff val="0"/>
                <a:satOff val="0"/>
                <a:lumOff val="0"/>
                <a:alphaOff val="0"/>
                <a:tint val="60000"/>
                <a:lumMod val="110000"/>
              </a:schemeClr>
            </a:gs>
            <a:gs pos="100000">
              <a:schemeClr val="accent2">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EC" sz="1800" b="0" kern="1200" dirty="0">
              <a:latin typeface="Bodoni MT" panose="02070603080606020203" pitchFamily="18" charset="0"/>
            </a:rPr>
            <a:t>El 39% de mujeres y el 34% de hombres encuestados mostraron su interés por seguir una carrera relacionada con la Gestión de Riesgos; mientras que en el campo laboral el 41% fueron mujeres y 58% fueron hombres; datos que establecen un mayor ingreso de la mujer al sector laboral, que aunque aún no resulta equitativo, permite que las mujeres formen parte del sector laboral en los distintos niveles y sectores. Por lo que a través de la proyección laboral se podría esperar la participación del sexo femenino orientada a la Gestión de Riesgos, pudiendo ser un aliciente que la tendencia en la Secretaría de Gestión de Riesgos es que sea dirigida por una mujer.</a:t>
          </a:r>
          <a:endParaRPr lang="es-ES" sz="1800" b="0" kern="1200" dirty="0">
            <a:latin typeface="Bodoni MT" panose="02070603080606020203" pitchFamily="18" charset="0"/>
          </a:endParaRPr>
        </a:p>
      </dsp:txBody>
      <dsp:txXfrm>
        <a:off x="90741" y="95293"/>
        <a:ext cx="10957395" cy="1677361"/>
      </dsp:txXfrm>
    </dsp:sp>
    <dsp:sp modelId="{D6A9CA00-AF7F-4549-954F-F778D865636E}">
      <dsp:nvSpPr>
        <dsp:cNvPr id="0" name=""/>
        <dsp:cNvSpPr/>
      </dsp:nvSpPr>
      <dsp:spPr>
        <a:xfrm>
          <a:off x="0" y="1880408"/>
          <a:ext cx="11138877" cy="1858843"/>
        </a:xfrm>
        <a:prstGeom prst="roundRect">
          <a:avLst/>
        </a:prstGeom>
        <a:gradFill rotWithShape="0">
          <a:gsLst>
            <a:gs pos="0">
              <a:schemeClr val="accent3">
                <a:hueOff val="0"/>
                <a:satOff val="0"/>
                <a:lumOff val="0"/>
                <a:alphaOff val="0"/>
                <a:tint val="60000"/>
                <a:lumMod val="110000"/>
              </a:schemeClr>
            </a:gs>
            <a:gs pos="100000">
              <a:schemeClr val="accent3">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EC" sz="1800" kern="1200" dirty="0"/>
            <a:t>En el país, hasta el año 2015, existían 1557 títulos registrados con relación a la Gestión de Riesgos, siendo los títulos de cuarto nivel (maestría) los que registran mayor porcentaje, seguidos por los de tercer nivel; los cuales en su mayoría se ofertan en la ciudad de Quito, existiendo además instituciones educativas en Suramérica que ofrecen títulos en el tercer y cuarto nivel relacionados con la Gestión de Riesgos. Por lo que existe una concentración de títulos en Pichincha, Sierra centro y Guayas sobre este campo del conocimiento. Esta capacitación no solo viene del sector académico en el país, pues la Secretaría de Gestión de Riesgos ofrece cursos gratuitos para reducir la vulnerabilidad de la población residente en el Ecuador.</a:t>
          </a:r>
          <a:endParaRPr lang="es-ES" sz="1800" b="1" kern="1200" dirty="0">
            <a:latin typeface="Bodoni MT" panose="02070603080606020203" pitchFamily="18" charset="0"/>
          </a:endParaRPr>
        </a:p>
      </dsp:txBody>
      <dsp:txXfrm>
        <a:off x="90741" y="1971149"/>
        <a:ext cx="10957395" cy="1677361"/>
      </dsp:txXfrm>
    </dsp:sp>
    <dsp:sp modelId="{42BB3453-F812-4517-827A-E515E3B1591B}">
      <dsp:nvSpPr>
        <dsp:cNvPr id="0" name=""/>
        <dsp:cNvSpPr/>
      </dsp:nvSpPr>
      <dsp:spPr>
        <a:xfrm>
          <a:off x="0" y="3752287"/>
          <a:ext cx="11138877" cy="1854892"/>
        </a:xfrm>
        <a:prstGeom prst="roundRect">
          <a:avLst/>
        </a:prstGeom>
        <a:gradFill rotWithShape="0">
          <a:gsLst>
            <a:gs pos="0">
              <a:schemeClr val="accent4">
                <a:hueOff val="0"/>
                <a:satOff val="0"/>
                <a:lumOff val="0"/>
                <a:alphaOff val="0"/>
                <a:tint val="60000"/>
                <a:lumMod val="110000"/>
              </a:schemeClr>
            </a:gs>
            <a:gs pos="100000">
              <a:schemeClr val="accent4">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EC" sz="1800" kern="1200" dirty="0"/>
            <a:t>La población en la provincia del Azuay, tanto de estudiantes como representantes de las empresas, tiene conocimiento sobre los Riesgos naturales (sismos, incendios, inundaciones, derrumbes, entre otros.) que pueden afectar a la población y la continuidad del negocio, relacionados con los eventos identificados durante el año 2015 y 2016; además identifican Riesgos antrópicos que pueden causar daño a su integridad y a sus bienes; sin embargo no establecen a los Riesgos tecnológicos, debiendo considerar que su probabilidad e impacto es más frecuente en la actualidad.</a:t>
          </a:r>
          <a:endParaRPr lang="es-ES" sz="1800" b="1" kern="1200" dirty="0">
            <a:latin typeface="Bodoni MT" panose="02070603080606020203" pitchFamily="18" charset="0"/>
          </a:endParaRPr>
        </a:p>
      </dsp:txBody>
      <dsp:txXfrm>
        <a:off x="90548" y="3842835"/>
        <a:ext cx="10957781" cy="16737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299F6-4849-406C-851F-360CF6D0C5B0}">
      <dsp:nvSpPr>
        <dsp:cNvPr id="0" name=""/>
        <dsp:cNvSpPr/>
      </dsp:nvSpPr>
      <dsp:spPr>
        <a:xfrm>
          <a:off x="0" y="294579"/>
          <a:ext cx="11138877" cy="2362571"/>
        </a:xfrm>
        <a:prstGeom prst="roundRect">
          <a:avLst/>
        </a:prstGeom>
        <a:gradFill rotWithShape="0">
          <a:gsLst>
            <a:gs pos="0">
              <a:schemeClr val="accent2">
                <a:hueOff val="0"/>
                <a:satOff val="0"/>
                <a:lumOff val="0"/>
                <a:alphaOff val="0"/>
                <a:tint val="60000"/>
                <a:lumMod val="110000"/>
              </a:schemeClr>
            </a:gs>
            <a:gs pos="100000">
              <a:schemeClr val="accent2">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EC" sz="1800" b="0" kern="1200" dirty="0">
              <a:latin typeface="Bodoni MT" panose="02070603080606020203" pitchFamily="18" charset="0"/>
            </a:rPr>
            <a:t>Del análisis de pertinencia de la carrera o programa de Gestión de Riesgos, se estableció que se tiene bases epistemológicas, posibilidad de empleo de la tecnología, enfoques interculturales y de equidad; además aporta a la consecución de los objetivos contemplados en el Plan Nacional del Buen Vivir, al cambio de la matriz productiva, al plan de desarrollo y ordenamiento territorial de la provincia del Azuay, enmarcado además dentro de la legislación y normativa ecuatoriana e internacional que busca personas, ciudades y países resilientes, donde se entienda que un daño producto de un evento adverso no es casualidad, sino fue parte de una cadena de eventos provocados por el hombre al incrementar su vulnerabilidad y la de su entorno, descuidando su seguridad y de la comunidad donde se desarrolla.</a:t>
          </a:r>
          <a:endParaRPr lang="es-ES" sz="1800" b="0" kern="1200" dirty="0">
            <a:latin typeface="Bodoni MT" panose="02070603080606020203" pitchFamily="18" charset="0"/>
          </a:endParaRPr>
        </a:p>
      </dsp:txBody>
      <dsp:txXfrm>
        <a:off x="115331" y="409910"/>
        <a:ext cx="10908215" cy="2131909"/>
      </dsp:txXfrm>
    </dsp:sp>
    <dsp:sp modelId="{D6A9CA00-AF7F-4549-954F-F778D865636E}">
      <dsp:nvSpPr>
        <dsp:cNvPr id="0" name=""/>
        <dsp:cNvSpPr/>
      </dsp:nvSpPr>
      <dsp:spPr>
        <a:xfrm>
          <a:off x="0" y="2901454"/>
          <a:ext cx="11138877" cy="2362571"/>
        </a:xfrm>
        <a:prstGeom prst="roundRect">
          <a:avLst/>
        </a:prstGeom>
        <a:gradFill rotWithShape="0">
          <a:gsLst>
            <a:gs pos="0">
              <a:schemeClr val="accent3">
                <a:hueOff val="0"/>
                <a:satOff val="0"/>
                <a:lumOff val="0"/>
                <a:alphaOff val="0"/>
                <a:tint val="60000"/>
                <a:lumMod val="110000"/>
              </a:schemeClr>
            </a:gs>
            <a:gs pos="100000">
              <a:schemeClr val="accent3">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EC" sz="1800" kern="1200" dirty="0"/>
            <a:t>El diseño de la carrera de Gestión de Riesgos, coadyuva al cumplimiento de los objetivos del Plan Nacional del Buen Vivir, Cambio de la matriz productiva, y demás planes nacionales y locales, orientados a mejorar las capacidades de la población; donde la Gestión de Riesgos como eje transversal aporta tanto al sector público como al privado para alcanzar comunidades resilientes, con el fin de disminuir las pérdidas humanas y económicas producto del impacto de eventos adversos naturales, antrópicos y tecnológicos, principalmente.</a:t>
          </a:r>
          <a:endParaRPr lang="es-ES" sz="1800" b="1" kern="1200" dirty="0">
            <a:latin typeface="Bodoni MT" panose="02070603080606020203" pitchFamily="18" charset="0"/>
          </a:endParaRPr>
        </a:p>
      </dsp:txBody>
      <dsp:txXfrm>
        <a:off x="115331" y="3016785"/>
        <a:ext cx="10908215" cy="213190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8B9459-CED6-4481-8A0A-9B5C093CEA75}" type="datetimeFigureOut">
              <a:rPr lang="es-ES" smtClean="0"/>
              <a:t>21/11/2017</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E6BE6B-9824-43B6-A73E-04AD266A3F4D}" type="slidenum">
              <a:rPr lang="es-ES" smtClean="0"/>
              <a:t>‹Nº›</a:t>
            </a:fld>
            <a:endParaRPr lang="es-ES"/>
          </a:p>
        </p:txBody>
      </p:sp>
    </p:spTree>
    <p:extLst>
      <p:ext uri="{BB962C8B-B14F-4D97-AF65-F5344CB8AC3E}">
        <p14:creationId xmlns:p14="http://schemas.microsoft.com/office/powerpoint/2010/main" val="2234780638"/>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57ED8E-CE84-4A69-A3AD-294D3A52E499}" type="datetimeFigureOut">
              <a:rPr lang="es-ES" smtClean="0"/>
              <a:t>21/11/2017</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4D85E0-AFAB-4F33-BD57-9DEA3C129AAB}" type="slidenum">
              <a:rPr lang="es-ES" smtClean="0"/>
              <a:t>‹Nº›</a:t>
            </a:fld>
            <a:endParaRPr lang="es-ES"/>
          </a:p>
        </p:txBody>
      </p:sp>
    </p:spTree>
    <p:extLst>
      <p:ext uri="{BB962C8B-B14F-4D97-AF65-F5344CB8AC3E}">
        <p14:creationId xmlns:p14="http://schemas.microsoft.com/office/powerpoint/2010/main" val="1867936965"/>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encabezado 3"/>
          <p:cNvSpPr>
            <a:spLocks noGrp="1"/>
          </p:cNvSpPr>
          <p:nvPr>
            <p:ph type="hdr" sz="quarter" idx="10"/>
          </p:nvPr>
        </p:nvSpPr>
        <p:spPr/>
        <p:txBody>
          <a:bodyPr/>
          <a:lstStyle/>
          <a:p>
            <a:endParaRPr lang="es-ES"/>
          </a:p>
        </p:txBody>
      </p:sp>
    </p:spTree>
    <p:extLst>
      <p:ext uri="{BB962C8B-B14F-4D97-AF65-F5344CB8AC3E}">
        <p14:creationId xmlns:p14="http://schemas.microsoft.com/office/powerpoint/2010/main" val="1246370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encabezado 3"/>
          <p:cNvSpPr>
            <a:spLocks noGrp="1"/>
          </p:cNvSpPr>
          <p:nvPr>
            <p:ph type="hdr" sz="quarter" idx="10"/>
          </p:nvPr>
        </p:nvSpPr>
        <p:spPr/>
        <p:txBody>
          <a:bodyPr/>
          <a:lstStyle/>
          <a:p>
            <a:endParaRPr lang="es-ES"/>
          </a:p>
        </p:txBody>
      </p:sp>
    </p:spTree>
    <p:extLst>
      <p:ext uri="{BB962C8B-B14F-4D97-AF65-F5344CB8AC3E}">
        <p14:creationId xmlns:p14="http://schemas.microsoft.com/office/powerpoint/2010/main" val="2981782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encabezado 3"/>
          <p:cNvSpPr>
            <a:spLocks noGrp="1"/>
          </p:cNvSpPr>
          <p:nvPr>
            <p:ph type="hdr" sz="quarter" idx="10"/>
          </p:nvPr>
        </p:nvSpPr>
        <p:spPr/>
        <p:txBody>
          <a:bodyPr/>
          <a:lstStyle/>
          <a:p>
            <a:endParaRPr lang="es-ES"/>
          </a:p>
        </p:txBody>
      </p:sp>
    </p:spTree>
    <p:extLst>
      <p:ext uri="{BB962C8B-B14F-4D97-AF65-F5344CB8AC3E}">
        <p14:creationId xmlns:p14="http://schemas.microsoft.com/office/powerpoint/2010/main" val="2430501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encabezado 3"/>
          <p:cNvSpPr>
            <a:spLocks noGrp="1"/>
          </p:cNvSpPr>
          <p:nvPr>
            <p:ph type="hdr" sz="quarter" idx="10"/>
          </p:nvPr>
        </p:nvSpPr>
        <p:spPr/>
        <p:txBody>
          <a:bodyPr/>
          <a:lstStyle/>
          <a:p>
            <a:endParaRPr lang="es-ES"/>
          </a:p>
        </p:txBody>
      </p:sp>
    </p:spTree>
    <p:extLst>
      <p:ext uri="{BB962C8B-B14F-4D97-AF65-F5344CB8AC3E}">
        <p14:creationId xmlns:p14="http://schemas.microsoft.com/office/powerpoint/2010/main" val="805109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encabezado 3"/>
          <p:cNvSpPr>
            <a:spLocks noGrp="1"/>
          </p:cNvSpPr>
          <p:nvPr>
            <p:ph type="hdr" sz="quarter" idx="10"/>
          </p:nvPr>
        </p:nvSpPr>
        <p:spPr/>
        <p:txBody>
          <a:bodyPr/>
          <a:lstStyle/>
          <a:p>
            <a:endParaRPr lang="es-ES"/>
          </a:p>
        </p:txBody>
      </p:sp>
    </p:spTree>
    <p:extLst>
      <p:ext uri="{BB962C8B-B14F-4D97-AF65-F5344CB8AC3E}">
        <p14:creationId xmlns:p14="http://schemas.microsoft.com/office/powerpoint/2010/main" val="1481184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encabezado 3"/>
          <p:cNvSpPr>
            <a:spLocks noGrp="1"/>
          </p:cNvSpPr>
          <p:nvPr>
            <p:ph type="hdr" sz="quarter" idx="10"/>
          </p:nvPr>
        </p:nvSpPr>
        <p:spPr/>
        <p:txBody>
          <a:bodyPr/>
          <a:lstStyle/>
          <a:p>
            <a:endParaRPr lang="es-ES"/>
          </a:p>
        </p:txBody>
      </p:sp>
    </p:spTree>
    <p:extLst>
      <p:ext uri="{BB962C8B-B14F-4D97-AF65-F5344CB8AC3E}">
        <p14:creationId xmlns:p14="http://schemas.microsoft.com/office/powerpoint/2010/main" val="4271768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encabezado 3"/>
          <p:cNvSpPr>
            <a:spLocks noGrp="1"/>
          </p:cNvSpPr>
          <p:nvPr>
            <p:ph type="hdr" sz="quarter" idx="10"/>
          </p:nvPr>
        </p:nvSpPr>
        <p:spPr/>
        <p:txBody>
          <a:bodyPr/>
          <a:lstStyle/>
          <a:p>
            <a:endParaRPr lang="es-ES"/>
          </a:p>
        </p:txBody>
      </p:sp>
    </p:spTree>
    <p:extLst>
      <p:ext uri="{BB962C8B-B14F-4D97-AF65-F5344CB8AC3E}">
        <p14:creationId xmlns:p14="http://schemas.microsoft.com/office/powerpoint/2010/main" val="106517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encabezado 3"/>
          <p:cNvSpPr>
            <a:spLocks noGrp="1"/>
          </p:cNvSpPr>
          <p:nvPr>
            <p:ph type="hdr" sz="quarter" idx="10"/>
          </p:nvPr>
        </p:nvSpPr>
        <p:spPr/>
        <p:txBody>
          <a:bodyPr/>
          <a:lstStyle/>
          <a:p>
            <a:endParaRPr lang="es-ES"/>
          </a:p>
        </p:txBody>
      </p:sp>
    </p:spTree>
    <p:extLst>
      <p:ext uri="{BB962C8B-B14F-4D97-AF65-F5344CB8AC3E}">
        <p14:creationId xmlns:p14="http://schemas.microsoft.com/office/powerpoint/2010/main" val="1091134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encabezado 3"/>
          <p:cNvSpPr>
            <a:spLocks noGrp="1"/>
          </p:cNvSpPr>
          <p:nvPr>
            <p:ph type="hdr" sz="quarter" idx="10"/>
          </p:nvPr>
        </p:nvSpPr>
        <p:spPr/>
        <p:txBody>
          <a:bodyPr/>
          <a:lstStyle/>
          <a:p>
            <a:endParaRPr lang="es-ES"/>
          </a:p>
        </p:txBody>
      </p:sp>
    </p:spTree>
    <p:extLst>
      <p:ext uri="{BB962C8B-B14F-4D97-AF65-F5344CB8AC3E}">
        <p14:creationId xmlns:p14="http://schemas.microsoft.com/office/powerpoint/2010/main" val="2573006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encabezado 3"/>
          <p:cNvSpPr>
            <a:spLocks noGrp="1"/>
          </p:cNvSpPr>
          <p:nvPr>
            <p:ph type="hdr" sz="quarter" idx="10"/>
          </p:nvPr>
        </p:nvSpPr>
        <p:spPr/>
        <p:txBody>
          <a:bodyPr/>
          <a:lstStyle/>
          <a:p>
            <a:endParaRPr lang="es-ES"/>
          </a:p>
        </p:txBody>
      </p:sp>
    </p:spTree>
    <p:extLst>
      <p:ext uri="{BB962C8B-B14F-4D97-AF65-F5344CB8AC3E}">
        <p14:creationId xmlns:p14="http://schemas.microsoft.com/office/powerpoint/2010/main" val="2201873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EAB90CA-E44C-4352-A2A5-79C13A382664}" type="datetime1">
              <a:rPr lang="en-US" smtClean="0"/>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03429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789F971C-9FB6-403E-B536-6533FEA06DDA}" type="datetime1">
              <a:rPr lang="en-US" smtClean="0"/>
              <a:t>11/21/2017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5452898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789F971C-9FB6-403E-B536-6533FEA06DDA}" type="datetime1">
              <a:rPr lang="en-US" smtClean="0"/>
              <a:t>11/21/2017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6307971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789F971C-9FB6-403E-B536-6533FEA06DDA}" type="datetime1">
              <a:rPr lang="en-US" smtClean="0"/>
              <a:t>11/21/2017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2992931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789F971C-9FB6-403E-B536-6533FEA06DDA}" type="datetime1">
              <a:rPr lang="en-US" smtClean="0"/>
              <a:t>11/21/2017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9490818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3" name="Date Placeholder 2"/>
          <p:cNvSpPr>
            <a:spLocks noGrp="1"/>
          </p:cNvSpPr>
          <p:nvPr>
            <p:ph type="dt" sz="half" idx="10"/>
          </p:nvPr>
        </p:nvSpPr>
        <p:spPr/>
        <p:txBody>
          <a:bodyPr/>
          <a:lstStyle/>
          <a:p>
            <a:fld id="{789F971C-9FB6-403E-B536-6533FEA06DDA}" type="datetime1">
              <a:rPr lang="en-US" smtClean="0"/>
              <a:t>11/21/2017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6155358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3" name="Date Placeholder 2"/>
          <p:cNvSpPr>
            <a:spLocks noGrp="1"/>
          </p:cNvSpPr>
          <p:nvPr>
            <p:ph type="dt" sz="half" idx="10"/>
          </p:nvPr>
        </p:nvSpPr>
        <p:spPr/>
        <p:txBody>
          <a:bodyPr/>
          <a:lstStyle/>
          <a:p>
            <a:fld id="{789F971C-9FB6-403E-B536-6533FEA06DDA}" type="datetime1">
              <a:rPr lang="en-US" smtClean="0"/>
              <a:t>11/21/2017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7420665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A993727-0B18-4B11-88AC-9544289B3925}" type="datetime1">
              <a:rPr lang="en-US" smtClean="0"/>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5905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966ED35-6D14-4ECF-A9C0-13B8E22DEEFF}" type="datetime1">
              <a:rPr lang="en-US" smtClean="0"/>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8636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114819C-342B-4A95-A8BB-39BB24F7DE2A}" type="datetime1">
              <a:rPr lang="en-US" smtClean="0"/>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02359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CCDC8F62-D2F2-4F85-8A66-74B7BEF817CD}" type="datetime1">
              <a:rPr lang="en-US" smtClean="0"/>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98479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B533283-C667-4DCE-832A-603E41588C7E}" type="datetime1">
              <a:rPr lang="en-US" smtClean="0"/>
              <a:t>11/21/2017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4649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1BBFD55-EAB3-4FF6-B057-26BBBF0D8D23}" type="datetime1">
              <a:rPr lang="en-US" smtClean="0"/>
              <a:t>11/21/2017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25911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EEB85DA-2C70-4CC9-94A0-67267065A3BD}" type="datetime1">
              <a:rPr lang="en-US" smtClean="0"/>
              <a:t>11/21/2017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95435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FAA62-D8EC-4C0E-BAFC-6A71F3EC7044}" type="datetime1">
              <a:rPr lang="en-US" smtClean="0"/>
              <a:t>11/21/2017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89819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0A1A163-E108-423A-8895-2AD64F5EEED4}" type="datetime1">
              <a:rPr lang="en-US" smtClean="0"/>
              <a:t>11/21/2017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26742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81EABB3-D251-4E25-948D-5C297F97D1C3}" type="datetime1">
              <a:rPr lang="en-US" smtClean="0"/>
              <a:t>11/21/2017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22838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789F971C-9FB6-403E-B536-6533FEA06DDA}" type="datetime1">
              <a:rPr lang="en-US" smtClean="0"/>
              <a:t>11/21/2017</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04843670"/>
      </p:ext>
    </p:extLst>
  </p:cSld>
  <p:clrMap bg1="dk1" tx1="lt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Lst>
  <p:hf sldNum="0"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png"/><Relationship Id="rId7" Type="http://schemas.openxmlformats.org/officeDocument/2006/relationships/diagramColors" Target="../diagrams/colors4.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7.png"/><Relationship Id="rId7" Type="http://schemas.openxmlformats.org/officeDocument/2006/relationships/diagramColors" Target="../diagrams/colors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7.png"/><Relationship Id="rId7" Type="http://schemas.openxmlformats.org/officeDocument/2006/relationships/diagramColors" Target="../diagrams/colors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7.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7.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7.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7.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7.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190199" y="2494626"/>
            <a:ext cx="8915399" cy="2808536"/>
          </a:xfrm>
        </p:spPr>
        <p:txBody>
          <a:bodyPr>
            <a:noAutofit/>
          </a:bodyPr>
          <a:lstStyle/>
          <a:p>
            <a:pPr algn="just"/>
            <a:r>
              <a:rPr lang="es-EC" sz="3400" b="1" dirty="0"/>
              <a:t>PERSPECTIVAS DEL CAMPO LABORAL DE LOS PROFESIONALES EN GESTIÓN DE RIESGO EN EL SECTOR PÚBLICO Y PRIVADO DE LA PROVINCIA DEL AZUAY EN EL PERÍODO 2016 – 2017</a:t>
            </a:r>
            <a:endParaRPr lang="es-ES" sz="3400" dirty="0"/>
          </a:p>
        </p:txBody>
      </p:sp>
      <p:sp>
        <p:nvSpPr>
          <p:cNvPr id="3" name="Subtítulo 2"/>
          <p:cNvSpPr>
            <a:spLocks noGrp="1"/>
          </p:cNvSpPr>
          <p:nvPr>
            <p:ph type="subTitle" idx="1"/>
          </p:nvPr>
        </p:nvSpPr>
        <p:spPr>
          <a:xfrm>
            <a:off x="6167839" y="6016329"/>
            <a:ext cx="5742221" cy="563142"/>
          </a:xfrm>
        </p:spPr>
        <p:txBody>
          <a:bodyPr>
            <a:normAutofit/>
          </a:bodyPr>
          <a:lstStyle/>
          <a:p>
            <a:pPr algn="ctr"/>
            <a:r>
              <a:rPr lang="es-ES" sz="2800" b="1" dirty="0" err="1"/>
              <a:t>Capt</a:t>
            </a:r>
            <a:r>
              <a:rPr lang="es-ES" sz="2800" b="1" dirty="0"/>
              <a:t>. Marcos Ruano</a:t>
            </a:r>
          </a:p>
        </p:txBody>
      </p:sp>
      <p:pic>
        <p:nvPicPr>
          <p:cNvPr id="4" name="1 Imagen" descr="C:\Documents and Settings\mpalacios\Escritorio\LOGOTIPOS UNIVERSIDADa\LOGO PRINCIP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5999" y="375731"/>
            <a:ext cx="5169599" cy="131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31135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9157449" y="211080"/>
            <a:ext cx="2347163" cy="597460"/>
          </a:xfrm>
          <a:prstGeom prst="rect">
            <a:avLst/>
          </a:prstGeom>
        </p:spPr>
      </p:pic>
      <p:sp>
        <p:nvSpPr>
          <p:cNvPr id="6" name="Título 1"/>
          <p:cNvSpPr>
            <a:spLocks noGrp="1"/>
          </p:cNvSpPr>
          <p:nvPr>
            <p:ph type="title"/>
          </p:nvPr>
        </p:nvSpPr>
        <p:spPr>
          <a:xfrm>
            <a:off x="913795" y="494186"/>
            <a:ext cx="10353762" cy="970450"/>
          </a:xfrm>
        </p:spPr>
        <p:txBody>
          <a:bodyPr>
            <a:normAutofit/>
          </a:bodyPr>
          <a:lstStyle/>
          <a:p>
            <a:r>
              <a:rPr lang="es-ES" b="1" dirty="0"/>
              <a:t>MARCO LEGAL</a:t>
            </a:r>
          </a:p>
        </p:txBody>
      </p:sp>
      <p:graphicFrame>
        <p:nvGraphicFramePr>
          <p:cNvPr id="10" name="Diagrama 9">
            <a:extLst>
              <a:ext uri="{FF2B5EF4-FFF2-40B4-BE49-F238E27FC236}">
                <a16:creationId xmlns:a16="http://schemas.microsoft.com/office/drawing/2014/main" id="{0DF36EA0-845A-4110-8E68-9A3954BFE95B}"/>
              </a:ext>
            </a:extLst>
          </p:cNvPr>
          <p:cNvGraphicFramePr/>
          <p:nvPr>
            <p:extLst>
              <p:ext uri="{D42A27DB-BD31-4B8C-83A1-F6EECF244321}">
                <p14:modId xmlns:p14="http://schemas.microsoft.com/office/powerpoint/2010/main" val="1476669204"/>
              </p:ext>
            </p:extLst>
          </p:nvPr>
        </p:nvGraphicFramePr>
        <p:xfrm>
          <a:off x="2032000" y="136773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323301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9157449" y="211080"/>
            <a:ext cx="2347163" cy="597460"/>
          </a:xfrm>
          <a:prstGeom prst="rect">
            <a:avLst/>
          </a:prstGeom>
        </p:spPr>
      </p:pic>
      <p:sp>
        <p:nvSpPr>
          <p:cNvPr id="6" name="Título 1"/>
          <p:cNvSpPr>
            <a:spLocks noGrp="1"/>
          </p:cNvSpPr>
          <p:nvPr>
            <p:ph type="title"/>
          </p:nvPr>
        </p:nvSpPr>
        <p:spPr/>
        <p:txBody>
          <a:bodyPr>
            <a:normAutofit/>
          </a:bodyPr>
          <a:lstStyle/>
          <a:p>
            <a:r>
              <a:rPr lang="es-ES" b="1" dirty="0"/>
              <a:t>TIPO DE INVESTIGACIÓN Y MUESTRA</a:t>
            </a:r>
          </a:p>
        </p:txBody>
      </p:sp>
      <p:graphicFrame>
        <p:nvGraphicFramePr>
          <p:cNvPr id="7" name="Diagrama 6">
            <a:extLst>
              <a:ext uri="{FF2B5EF4-FFF2-40B4-BE49-F238E27FC236}">
                <a16:creationId xmlns:a16="http://schemas.microsoft.com/office/drawing/2014/main" id="{C75A50B7-D5A7-49F6-BF43-069AEA3E2CCC}"/>
              </a:ext>
            </a:extLst>
          </p:cNvPr>
          <p:cNvGraphicFramePr/>
          <p:nvPr>
            <p:extLst>
              <p:ext uri="{D42A27DB-BD31-4B8C-83A1-F6EECF244321}">
                <p14:modId xmlns:p14="http://schemas.microsoft.com/office/powerpoint/2010/main" val="939464355"/>
              </p:ext>
            </p:extLst>
          </p:nvPr>
        </p:nvGraphicFramePr>
        <p:xfrm>
          <a:off x="700733" y="2041866"/>
          <a:ext cx="5353840" cy="39720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Tabla 7">
            <a:extLst>
              <a:ext uri="{FF2B5EF4-FFF2-40B4-BE49-F238E27FC236}">
                <a16:creationId xmlns:a16="http://schemas.microsoft.com/office/drawing/2014/main" id="{EEF9FDEB-E9B8-478B-BE59-CC0B1E7EB5A6}"/>
              </a:ext>
            </a:extLst>
          </p:cNvPr>
          <p:cNvGraphicFramePr>
            <a:graphicFrameLocks noGrp="1"/>
          </p:cNvGraphicFramePr>
          <p:nvPr>
            <p:extLst>
              <p:ext uri="{D42A27DB-BD31-4B8C-83A1-F6EECF244321}">
                <p14:modId xmlns:p14="http://schemas.microsoft.com/office/powerpoint/2010/main" val="3982161239"/>
              </p:ext>
            </p:extLst>
          </p:nvPr>
        </p:nvGraphicFramePr>
        <p:xfrm>
          <a:off x="7306322" y="2637243"/>
          <a:ext cx="4616391" cy="1381760"/>
        </p:xfrm>
        <a:graphic>
          <a:graphicData uri="http://schemas.openxmlformats.org/drawingml/2006/table">
            <a:tbl>
              <a:tblPr firstRow="1" bandRow="1">
                <a:tableStyleId>{5C22544A-7EE6-4342-B048-85BDC9FD1C3A}</a:tableStyleId>
              </a:tblPr>
              <a:tblGrid>
                <a:gridCol w="1538797">
                  <a:extLst>
                    <a:ext uri="{9D8B030D-6E8A-4147-A177-3AD203B41FA5}">
                      <a16:colId xmlns:a16="http://schemas.microsoft.com/office/drawing/2014/main" val="108913011"/>
                    </a:ext>
                  </a:extLst>
                </a:gridCol>
                <a:gridCol w="1538797">
                  <a:extLst>
                    <a:ext uri="{9D8B030D-6E8A-4147-A177-3AD203B41FA5}">
                      <a16:colId xmlns:a16="http://schemas.microsoft.com/office/drawing/2014/main" val="1789889514"/>
                    </a:ext>
                  </a:extLst>
                </a:gridCol>
                <a:gridCol w="1538797">
                  <a:extLst>
                    <a:ext uri="{9D8B030D-6E8A-4147-A177-3AD203B41FA5}">
                      <a16:colId xmlns:a16="http://schemas.microsoft.com/office/drawing/2014/main" val="2776366747"/>
                    </a:ext>
                  </a:extLst>
                </a:gridCol>
              </a:tblGrid>
              <a:tr h="370840">
                <a:tc>
                  <a:txBody>
                    <a:bodyPr/>
                    <a:lstStyle/>
                    <a:p>
                      <a:r>
                        <a:rPr lang="es-EC" dirty="0"/>
                        <a:t>Empresas</a:t>
                      </a:r>
                    </a:p>
                  </a:txBody>
                  <a:tcPr/>
                </a:tc>
                <a:tc>
                  <a:txBody>
                    <a:bodyPr/>
                    <a:lstStyle/>
                    <a:p>
                      <a:r>
                        <a:rPr lang="es-EC" dirty="0"/>
                        <a:t>Población</a:t>
                      </a:r>
                    </a:p>
                  </a:txBody>
                  <a:tcPr/>
                </a:tc>
                <a:tc>
                  <a:txBody>
                    <a:bodyPr/>
                    <a:lstStyle/>
                    <a:p>
                      <a:r>
                        <a:rPr lang="es-EC" dirty="0"/>
                        <a:t>Tamaño muestral</a:t>
                      </a:r>
                    </a:p>
                  </a:txBody>
                  <a:tcPr/>
                </a:tc>
                <a:extLst>
                  <a:ext uri="{0D108BD9-81ED-4DB2-BD59-A6C34878D82A}">
                    <a16:rowId xmlns:a16="http://schemas.microsoft.com/office/drawing/2014/main" val="361275415"/>
                  </a:ext>
                </a:extLst>
              </a:tr>
              <a:tr h="370840">
                <a:tc>
                  <a:txBody>
                    <a:bodyPr/>
                    <a:lstStyle/>
                    <a:p>
                      <a:r>
                        <a:rPr lang="es-EC" dirty="0"/>
                        <a:t>Públicas </a:t>
                      </a:r>
                    </a:p>
                  </a:txBody>
                  <a:tcPr/>
                </a:tc>
                <a:tc>
                  <a:txBody>
                    <a:bodyPr/>
                    <a:lstStyle/>
                    <a:p>
                      <a:pPr algn="r"/>
                      <a:r>
                        <a:rPr lang="es-EC" dirty="0"/>
                        <a:t>17</a:t>
                      </a:r>
                    </a:p>
                  </a:txBody>
                  <a:tcPr/>
                </a:tc>
                <a:tc>
                  <a:txBody>
                    <a:bodyPr/>
                    <a:lstStyle/>
                    <a:p>
                      <a:pPr algn="r"/>
                      <a:r>
                        <a:rPr lang="es-EC" dirty="0"/>
                        <a:t>17</a:t>
                      </a:r>
                    </a:p>
                  </a:txBody>
                  <a:tcPr/>
                </a:tc>
                <a:extLst>
                  <a:ext uri="{0D108BD9-81ED-4DB2-BD59-A6C34878D82A}">
                    <a16:rowId xmlns:a16="http://schemas.microsoft.com/office/drawing/2014/main" val="1315243993"/>
                  </a:ext>
                </a:extLst>
              </a:tr>
              <a:tr h="370840">
                <a:tc>
                  <a:txBody>
                    <a:bodyPr/>
                    <a:lstStyle/>
                    <a:p>
                      <a:r>
                        <a:rPr lang="es-EC" dirty="0"/>
                        <a:t>Privadas </a:t>
                      </a:r>
                    </a:p>
                  </a:txBody>
                  <a:tcPr/>
                </a:tc>
                <a:tc>
                  <a:txBody>
                    <a:bodyPr/>
                    <a:lstStyle/>
                    <a:p>
                      <a:pPr algn="r"/>
                      <a:r>
                        <a:rPr lang="es-EC" dirty="0"/>
                        <a:t>1376</a:t>
                      </a:r>
                    </a:p>
                  </a:txBody>
                  <a:tcPr/>
                </a:tc>
                <a:tc>
                  <a:txBody>
                    <a:bodyPr/>
                    <a:lstStyle/>
                    <a:p>
                      <a:pPr algn="r"/>
                      <a:r>
                        <a:rPr lang="es-EC" dirty="0"/>
                        <a:t>225</a:t>
                      </a:r>
                    </a:p>
                  </a:txBody>
                  <a:tcPr/>
                </a:tc>
                <a:extLst>
                  <a:ext uri="{0D108BD9-81ED-4DB2-BD59-A6C34878D82A}">
                    <a16:rowId xmlns:a16="http://schemas.microsoft.com/office/drawing/2014/main" val="1529219729"/>
                  </a:ext>
                </a:extLst>
              </a:tr>
            </a:tbl>
          </a:graphicData>
        </a:graphic>
      </p:graphicFrame>
      <p:graphicFrame>
        <p:nvGraphicFramePr>
          <p:cNvPr id="9" name="Tabla 8">
            <a:extLst>
              <a:ext uri="{FF2B5EF4-FFF2-40B4-BE49-F238E27FC236}">
                <a16:creationId xmlns:a16="http://schemas.microsoft.com/office/drawing/2014/main" id="{775D4DB0-2A00-43EC-8A1D-3F2E0BD9A22F}"/>
              </a:ext>
            </a:extLst>
          </p:cNvPr>
          <p:cNvGraphicFramePr>
            <a:graphicFrameLocks noGrp="1"/>
          </p:cNvGraphicFramePr>
          <p:nvPr>
            <p:extLst>
              <p:ext uri="{D42A27DB-BD31-4B8C-83A1-F6EECF244321}">
                <p14:modId xmlns:p14="http://schemas.microsoft.com/office/powerpoint/2010/main" val="4166221610"/>
              </p:ext>
            </p:extLst>
          </p:nvPr>
        </p:nvGraphicFramePr>
        <p:xfrm>
          <a:off x="7307798" y="4174560"/>
          <a:ext cx="4616391" cy="1010920"/>
        </p:xfrm>
        <a:graphic>
          <a:graphicData uri="http://schemas.openxmlformats.org/drawingml/2006/table">
            <a:tbl>
              <a:tblPr firstRow="1" bandRow="1">
                <a:tableStyleId>{5C22544A-7EE6-4342-B048-85BDC9FD1C3A}</a:tableStyleId>
              </a:tblPr>
              <a:tblGrid>
                <a:gridCol w="1538797">
                  <a:extLst>
                    <a:ext uri="{9D8B030D-6E8A-4147-A177-3AD203B41FA5}">
                      <a16:colId xmlns:a16="http://schemas.microsoft.com/office/drawing/2014/main" val="108913011"/>
                    </a:ext>
                  </a:extLst>
                </a:gridCol>
                <a:gridCol w="1538797">
                  <a:extLst>
                    <a:ext uri="{9D8B030D-6E8A-4147-A177-3AD203B41FA5}">
                      <a16:colId xmlns:a16="http://schemas.microsoft.com/office/drawing/2014/main" val="646615266"/>
                    </a:ext>
                  </a:extLst>
                </a:gridCol>
                <a:gridCol w="1538797">
                  <a:extLst>
                    <a:ext uri="{9D8B030D-6E8A-4147-A177-3AD203B41FA5}">
                      <a16:colId xmlns:a16="http://schemas.microsoft.com/office/drawing/2014/main" val="2776366747"/>
                    </a:ext>
                  </a:extLst>
                </a:gridCol>
              </a:tblGrid>
              <a:tr h="370840">
                <a:tc>
                  <a:txBody>
                    <a:bodyPr/>
                    <a:lstStyle/>
                    <a:p>
                      <a:r>
                        <a:rPr lang="es-EC" dirty="0"/>
                        <a:t>Estudiantes </a:t>
                      </a:r>
                    </a:p>
                  </a:txBody>
                  <a:tcPr/>
                </a:tc>
                <a:tc>
                  <a:txBody>
                    <a:bodyPr/>
                    <a:lstStyle/>
                    <a:p>
                      <a:r>
                        <a:rPr lang="es-EC" dirty="0"/>
                        <a:t>Población </a:t>
                      </a:r>
                    </a:p>
                  </a:txBody>
                  <a:tcPr/>
                </a:tc>
                <a:tc>
                  <a:txBody>
                    <a:bodyPr/>
                    <a:lstStyle/>
                    <a:p>
                      <a:r>
                        <a:rPr lang="es-EC" dirty="0"/>
                        <a:t>Tamaño muestral</a:t>
                      </a:r>
                    </a:p>
                  </a:txBody>
                  <a:tcPr/>
                </a:tc>
                <a:extLst>
                  <a:ext uri="{0D108BD9-81ED-4DB2-BD59-A6C34878D82A}">
                    <a16:rowId xmlns:a16="http://schemas.microsoft.com/office/drawing/2014/main" val="361275415"/>
                  </a:ext>
                </a:extLst>
              </a:tr>
              <a:tr h="370840">
                <a:tc>
                  <a:txBody>
                    <a:bodyPr/>
                    <a:lstStyle/>
                    <a:p>
                      <a:r>
                        <a:rPr lang="es-EC" dirty="0"/>
                        <a:t>Estudiantes </a:t>
                      </a:r>
                    </a:p>
                  </a:txBody>
                  <a:tcPr/>
                </a:tc>
                <a:tc>
                  <a:txBody>
                    <a:bodyPr/>
                    <a:lstStyle/>
                    <a:p>
                      <a:pPr algn="r"/>
                      <a:r>
                        <a:rPr lang="es-EC" dirty="0"/>
                        <a:t>13289</a:t>
                      </a:r>
                    </a:p>
                  </a:txBody>
                  <a:tcPr/>
                </a:tc>
                <a:tc>
                  <a:txBody>
                    <a:bodyPr/>
                    <a:lstStyle/>
                    <a:p>
                      <a:pPr algn="r"/>
                      <a:r>
                        <a:rPr lang="es-EC" dirty="0"/>
                        <a:t>373</a:t>
                      </a:r>
                    </a:p>
                  </a:txBody>
                  <a:tcPr/>
                </a:tc>
                <a:extLst>
                  <a:ext uri="{0D108BD9-81ED-4DB2-BD59-A6C34878D82A}">
                    <a16:rowId xmlns:a16="http://schemas.microsoft.com/office/drawing/2014/main" val="1315243993"/>
                  </a:ext>
                </a:extLst>
              </a:tr>
            </a:tbl>
          </a:graphicData>
        </a:graphic>
      </p:graphicFrame>
    </p:spTree>
    <p:extLst>
      <p:ext uri="{BB962C8B-B14F-4D97-AF65-F5344CB8AC3E}">
        <p14:creationId xmlns:p14="http://schemas.microsoft.com/office/powerpoint/2010/main" val="34679667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9157449" y="211080"/>
            <a:ext cx="2347163" cy="597460"/>
          </a:xfrm>
          <a:prstGeom prst="rect">
            <a:avLst/>
          </a:prstGeom>
        </p:spPr>
      </p:pic>
      <p:sp>
        <p:nvSpPr>
          <p:cNvPr id="6" name="Título 1"/>
          <p:cNvSpPr>
            <a:spLocks noGrp="1"/>
          </p:cNvSpPr>
          <p:nvPr>
            <p:ph type="title"/>
          </p:nvPr>
        </p:nvSpPr>
        <p:spPr>
          <a:xfrm>
            <a:off x="1150850" y="2837895"/>
            <a:ext cx="10353762" cy="970450"/>
          </a:xfrm>
        </p:spPr>
        <p:txBody>
          <a:bodyPr>
            <a:normAutofit/>
          </a:bodyPr>
          <a:lstStyle/>
          <a:p>
            <a:r>
              <a:rPr lang="es-ES" b="1" dirty="0"/>
              <a:t>RESULTADOS DE LA INVESTIGACIÓN</a:t>
            </a:r>
          </a:p>
        </p:txBody>
      </p:sp>
    </p:spTree>
    <p:extLst>
      <p:ext uri="{BB962C8B-B14F-4D97-AF65-F5344CB8AC3E}">
        <p14:creationId xmlns:p14="http://schemas.microsoft.com/office/powerpoint/2010/main" val="15985165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9157449" y="211080"/>
            <a:ext cx="2347163" cy="597460"/>
          </a:xfrm>
          <a:prstGeom prst="rect">
            <a:avLst/>
          </a:prstGeom>
        </p:spPr>
      </p:pic>
      <p:sp>
        <p:nvSpPr>
          <p:cNvPr id="6" name="Título 1"/>
          <p:cNvSpPr>
            <a:spLocks noGrp="1"/>
          </p:cNvSpPr>
          <p:nvPr>
            <p:ph type="title"/>
          </p:nvPr>
        </p:nvSpPr>
        <p:spPr>
          <a:xfrm>
            <a:off x="174306" y="323315"/>
            <a:ext cx="10353762" cy="970450"/>
          </a:xfrm>
        </p:spPr>
        <p:txBody>
          <a:bodyPr>
            <a:normAutofit/>
          </a:bodyPr>
          <a:lstStyle/>
          <a:p>
            <a:r>
              <a:rPr lang="es-ES" b="1" dirty="0"/>
              <a:t>ESTUDIO DE PERTINENCIA</a:t>
            </a:r>
          </a:p>
        </p:txBody>
      </p:sp>
      <p:graphicFrame>
        <p:nvGraphicFramePr>
          <p:cNvPr id="2" name="Diagrama 1">
            <a:extLst>
              <a:ext uri="{FF2B5EF4-FFF2-40B4-BE49-F238E27FC236}">
                <a16:creationId xmlns:a16="http://schemas.microsoft.com/office/drawing/2014/main" id="{51CCD013-EDE6-42A1-93B2-C3EEFA3FB128}"/>
              </a:ext>
            </a:extLst>
          </p:cNvPr>
          <p:cNvGraphicFramePr/>
          <p:nvPr>
            <p:extLst>
              <p:ext uri="{D42A27DB-BD31-4B8C-83A1-F6EECF244321}">
                <p14:modId xmlns:p14="http://schemas.microsoft.com/office/powerpoint/2010/main" val="40124427"/>
              </p:ext>
            </p:extLst>
          </p:nvPr>
        </p:nvGraphicFramePr>
        <p:xfrm>
          <a:off x="1012054" y="1482571"/>
          <a:ext cx="10182688" cy="52528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932461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9157449" y="211080"/>
            <a:ext cx="2347163" cy="597460"/>
          </a:xfrm>
          <a:prstGeom prst="rect">
            <a:avLst/>
          </a:prstGeom>
        </p:spPr>
      </p:pic>
      <p:sp>
        <p:nvSpPr>
          <p:cNvPr id="6" name="Título 1"/>
          <p:cNvSpPr>
            <a:spLocks noGrp="1"/>
          </p:cNvSpPr>
          <p:nvPr>
            <p:ph type="title"/>
          </p:nvPr>
        </p:nvSpPr>
        <p:spPr>
          <a:xfrm>
            <a:off x="189345" y="91425"/>
            <a:ext cx="10353762" cy="970450"/>
          </a:xfrm>
        </p:spPr>
        <p:txBody>
          <a:bodyPr>
            <a:normAutofit/>
          </a:bodyPr>
          <a:lstStyle/>
          <a:p>
            <a:r>
              <a:rPr lang="es-ES" b="1" dirty="0"/>
              <a:t>ESTUDIO DE PERTINENCIA</a:t>
            </a:r>
          </a:p>
        </p:txBody>
      </p:sp>
      <p:graphicFrame>
        <p:nvGraphicFramePr>
          <p:cNvPr id="3" name="Marcador de contenido 2">
            <a:extLst>
              <a:ext uri="{FF2B5EF4-FFF2-40B4-BE49-F238E27FC236}">
                <a16:creationId xmlns:a16="http://schemas.microsoft.com/office/drawing/2014/main" id="{79BE6C35-011B-4F0E-8A7C-79760A650EE1}"/>
              </a:ext>
            </a:extLst>
          </p:cNvPr>
          <p:cNvGraphicFramePr>
            <a:graphicFrameLocks noGrp="1"/>
          </p:cNvGraphicFramePr>
          <p:nvPr>
            <p:ph sz="half" idx="1"/>
            <p:extLst>
              <p:ext uri="{D42A27DB-BD31-4B8C-83A1-F6EECF244321}">
                <p14:modId xmlns:p14="http://schemas.microsoft.com/office/powerpoint/2010/main" val="1007204938"/>
              </p:ext>
            </p:extLst>
          </p:nvPr>
        </p:nvGraphicFramePr>
        <p:xfrm>
          <a:off x="222472" y="1228132"/>
          <a:ext cx="2299053" cy="1736677"/>
        </p:xfrm>
        <a:graphic>
          <a:graphicData uri="http://schemas.openxmlformats.org/drawingml/2006/table">
            <a:tbl>
              <a:tblPr firstRow="1" firstCol="1" bandRow="1">
                <a:tableStyleId>{00A15C55-8517-42AA-B614-E9B94910E393}</a:tableStyleId>
              </a:tblPr>
              <a:tblGrid>
                <a:gridCol w="2299053">
                  <a:extLst>
                    <a:ext uri="{9D8B030D-6E8A-4147-A177-3AD203B41FA5}">
                      <a16:colId xmlns:a16="http://schemas.microsoft.com/office/drawing/2014/main" val="167571261"/>
                    </a:ext>
                  </a:extLst>
                </a:gridCol>
              </a:tblGrid>
              <a:tr h="39717">
                <a:tc>
                  <a:txBody>
                    <a:bodyPr/>
                    <a:lstStyle/>
                    <a:p>
                      <a:pPr marL="0" indent="0" algn="just">
                        <a:lnSpc>
                          <a:spcPct val="107000"/>
                        </a:lnSpc>
                        <a:spcAft>
                          <a:spcPts val="0"/>
                        </a:spcAft>
                        <a:tabLst>
                          <a:tab pos="180340" algn="l"/>
                        </a:tabLst>
                      </a:pPr>
                      <a:r>
                        <a:rPr lang="es-EC" sz="1400" b="1" dirty="0">
                          <a:solidFill>
                            <a:schemeClr val="bg1"/>
                          </a:solidFill>
                          <a:effectLst/>
                          <a:latin typeface="Times New Roman" panose="02020603050405020304" pitchFamily="18" charset="0"/>
                          <a:cs typeface="Times New Roman" panose="02020603050405020304" pitchFamily="18" charset="0"/>
                        </a:rPr>
                        <a:t>Lineamiento s</a:t>
                      </a:r>
                      <a:endParaRPr lang="es-EC" sz="1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112" marR="37112" marT="0" marB="0">
                    <a:solidFill>
                      <a:schemeClr val="accent1">
                        <a:lumMod val="20000"/>
                        <a:lumOff val="80000"/>
                      </a:schemeClr>
                    </a:solidFill>
                  </a:tcPr>
                </a:tc>
                <a:extLst>
                  <a:ext uri="{0D108BD9-81ED-4DB2-BD59-A6C34878D82A}">
                    <a16:rowId xmlns:a16="http://schemas.microsoft.com/office/drawing/2014/main" val="1134690616"/>
                  </a:ext>
                </a:extLst>
              </a:tr>
              <a:tr h="319123">
                <a:tc>
                  <a:txBody>
                    <a:bodyPr/>
                    <a:lstStyle/>
                    <a:p>
                      <a:pPr marL="0" indent="0" algn="just" defTabSz="457200" rtl="0" eaLnBrk="1" latinLnBrk="0" hangingPunct="1">
                        <a:lnSpc>
                          <a:spcPct val="107000"/>
                        </a:lnSpc>
                        <a:spcAft>
                          <a:spcPts val="0"/>
                        </a:spcAft>
                        <a:tabLst>
                          <a:tab pos="180340" algn="l"/>
                        </a:tabLst>
                      </a:pPr>
                      <a:r>
                        <a:rPr lang="es-EC" sz="1400" b="0" kern="1200" dirty="0">
                          <a:solidFill>
                            <a:schemeClr val="bg1"/>
                          </a:solidFill>
                          <a:effectLst/>
                          <a:latin typeface="Times New Roman" panose="02020603050405020304" pitchFamily="18" charset="0"/>
                          <a:cs typeface="Times New Roman" panose="02020603050405020304" pitchFamily="18" charset="0"/>
                        </a:rPr>
                        <a:t>Asentamientos humanos</a:t>
                      </a:r>
                      <a:endParaRPr lang="es-EC" sz="1400" b="0" kern="1200" dirty="0">
                        <a:solidFill>
                          <a:schemeClr val="bg1"/>
                        </a:solidFill>
                        <a:effectLst/>
                        <a:latin typeface="Times New Roman" panose="02020603050405020304" pitchFamily="18" charset="0"/>
                        <a:ea typeface="+mn-ea"/>
                        <a:cs typeface="Times New Roman" panose="02020603050405020304" pitchFamily="18" charset="0"/>
                      </a:endParaRPr>
                    </a:p>
                  </a:txBody>
                  <a:tcPr marL="37112" marR="37112" marT="0" marB="0">
                    <a:solidFill>
                      <a:schemeClr val="accent1">
                        <a:lumMod val="20000"/>
                        <a:lumOff val="80000"/>
                      </a:schemeClr>
                    </a:solidFill>
                  </a:tcPr>
                </a:tc>
                <a:extLst>
                  <a:ext uri="{0D108BD9-81ED-4DB2-BD59-A6C34878D82A}">
                    <a16:rowId xmlns:a16="http://schemas.microsoft.com/office/drawing/2014/main" val="3730739284"/>
                  </a:ext>
                </a:extLst>
              </a:tr>
              <a:tr h="407191">
                <a:tc>
                  <a:txBody>
                    <a:bodyPr/>
                    <a:lstStyle/>
                    <a:p>
                      <a:pPr marL="0" indent="0" algn="just" defTabSz="457200" rtl="0" eaLnBrk="1" latinLnBrk="0" hangingPunct="1">
                        <a:lnSpc>
                          <a:spcPct val="107000"/>
                        </a:lnSpc>
                        <a:spcAft>
                          <a:spcPts val="0"/>
                        </a:spcAft>
                        <a:tabLst>
                          <a:tab pos="180340" algn="l"/>
                        </a:tabLst>
                      </a:pPr>
                      <a:r>
                        <a:rPr lang="es-EC" sz="1400" b="0" kern="1200" dirty="0">
                          <a:solidFill>
                            <a:schemeClr val="bg1"/>
                          </a:solidFill>
                          <a:effectLst/>
                          <a:latin typeface="Times New Roman" panose="02020603050405020304" pitchFamily="18" charset="0"/>
                          <a:cs typeface="Times New Roman" panose="02020603050405020304" pitchFamily="18" charset="0"/>
                        </a:rPr>
                        <a:t>Cierre de brechas para la erradicación de la pobreza</a:t>
                      </a:r>
                      <a:endParaRPr lang="es-EC" sz="1400" b="0" kern="1200" dirty="0">
                        <a:solidFill>
                          <a:schemeClr val="bg1"/>
                        </a:solidFill>
                        <a:effectLst/>
                        <a:latin typeface="Times New Roman" panose="02020603050405020304" pitchFamily="18" charset="0"/>
                        <a:ea typeface="+mn-ea"/>
                        <a:cs typeface="Times New Roman" panose="02020603050405020304" pitchFamily="18" charset="0"/>
                      </a:endParaRPr>
                    </a:p>
                  </a:txBody>
                  <a:tcPr marL="37112" marR="37112" marT="0" marB="0">
                    <a:solidFill>
                      <a:schemeClr val="accent1">
                        <a:lumMod val="20000"/>
                        <a:lumOff val="80000"/>
                      </a:schemeClr>
                    </a:solidFill>
                  </a:tcPr>
                </a:tc>
                <a:extLst>
                  <a:ext uri="{0D108BD9-81ED-4DB2-BD59-A6C34878D82A}">
                    <a16:rowId xmlns:a16="http://schemas.microsoft.com/office/drawing/2014/main" val="1659463163"/>
                  </a:ext>
                </a:extLst>
              </a:tr>
              <a:tr h="268336">
                <a:tc>
                  <a:txBody>
                    <a:bodyPr/>
                    <a:lstStyle/>
                    <a:p>
                      <a:pPr marL="0" indent="0" algn="just" defTabSz="457200" rtl="0" eaLnBrk="1" latinLnBrk="0" hangingPunct="1">
                        <a:lnSpc>
                          <a:spcPct val="107000"/>
                        </a:lnSpc>
                        <a:spcAft>
                          <a:spcPts val="0"/>
                        </a:spcAft>
                        <a:tabLst>
                          <a:tab pos="180340" algn="l"/>
                        </a:tabLst>
                      </a:pPr>
                      <a:r>
                        <a:rPr lang="es-EC" sz="1400" b="0" kern="1200" dirty="0">
                          <a:solidFill>
                            <a:schemeClr val="bg1"/>
                          </a:solidFill>
                          <a:effectLst/>
                          <a:latin typeface="Times New Roman" panose="02020603050405020304" pitchFamily="18" charset="0"/>
                          <a:cs typeface="Times New Roman" panose="02020603050405020304" pitchFamily="18" charset="0"/>
                        </a:rPr>
                        <a:t>Transformación de la matriz productiva</a:t>
                      </a:r>
                      <a:endParaRPr lang="es-EC" sz="1400" b="0" kern="1200" dirty="0">
                        <a:solidFill>
                          <a:schemeClr val="bg1"/>
                        </a:solidFill>
                        <a:effectLst/>
                        <a:latin typeface="Times New Roman" panose="02020603050405020304" pitchFamily="18" charset="0"/>
                        <a:ea typeface="+mn-ea"/>
                        <a:cs typeface="Times New Roman" panose="02020603050405020304" pitchFamily="18" charset="0"/>
                      </a:endParaRPr>
                    </a:p>
                  </a:txBody>
                  <a:tcPr marL="37112" marR="37112" marT="0" marB="0">
                    <a:solidFill>
                      <a:schemeClr val="accent1">
                        <a:lumMod val="20000"/>
                        <a:lumOff val="80000"/>
                      </a:schemeClr>
                    </a:solidFill>
                  </a:tcPr>
                </a:tc>
                <a:extLst>
                  <a:ext uri="{0D108BD9-81ED-4DB2-BD59-A6C34878D82A}">
                    <a16:rowId xmlns:a16="http://schemas.microsoft.com/office/drawing/2014/main" val="3553307565"/>
                  </a:ext>
                </a:extLst>
              </a:tr>
              <a:tr h="276141">
                <a:tc>
                  <a:txBody>
                    <a:bodyPr/>
                    <a:lstStyle/>
                    <a:p>
                      <a:pPr marL="0" indent="0" algn="just" defTabSz="457200" rtl="0" eaLnBrk="1" latinLnBrk="0" hangingPunct="1">
                        <a:lnSpc>
                          <a:spcPct val="107000"/>
                        </a:lnSpc>
                        <a:spcAft>
                          <a:spcPts val="0"/>
                        </a:spcAft>
                        <a:tabLst>
                          <a:tab pos="180340" algn="l"/>
                        </a:tabLst>
                      </a:pPr>
                      <a:r>
                        <a:rPr lang="es-EC" sz="1400" b="0" kern="1200" dirty="0">
                          <a:solidFill>
                            <a:schemeClr val="bg1"/>
                          </a:solidFill>
                          <a:effectLst/>
                          <a:latin typeface="Times New Roman" panose="02020603050405020304" pitchFamily="18" charset="0"/>
                          <a:cs typeface="Times New Roman" panose="02020603050405020304" pitchFamily="18" charset="0"/>
                        </a:rPr>
                        <a:t>Sustentabilidad patrimonial</a:t>
                      </a:r>
                      <a:endParaRPr lang="es-EC" sz="1400" b="0" kern="1200" dirty="0">
                        <a:solidFill>
                          <a:schemeClr val="bg1"/>
                        </a:solidFill>
                        <a:effectLst/>
                        <a:latin typeface="Times New Roman" panose="02020603050405020304" pitchFamily="18" charset="0"/>
                        <a:ea typeface="+mn-ea"/>
                        <a:cs typeface="Times New Roman" panose="02020603050405020304" pitchFamily="18" charset="0"/>
                      </a:endParaRPr>
                    </a:p>
                  </a:txBody>
                  <a:tcPr marL="37112" marR="37112" marT="0" marB="0">
                    <a:solidFill>
                      <a:schemeClr val="accent1">
                        <a:lumMod val="20000"/>
                        <a:lumOff val="80000"/>
                      </a:schemeClr>
                    </a:solidFill>
                  </a:tcPr>
                </a:tc>
                <a:extLst>
                  <a:ext uri="{0D108BD9-81ED-4DB2-BD59-A6C34878D82A}">
                    <a16:rowId xmlns:a16="http://schemas.microsoft.com/office/drawing/2014/main" val="1772661241"/>
                  </a:ext>
                </a:extLst>
              </a:tr>
            </a:tbl>
          </a:graphicData>
        </a:graphic>
      </p:graphicFrame>
      <p:graphicFrame>
        <p:nvGraphicFramePr>
          <p:cNvPr id="8" name="Gráfico 7">
            <a:extLst>
              <a:ext uri="{FF2B5EF4-FFF2-40B4-BE49-F238E27FC236}">
                <a16:creationId xmlns:a16="http://schemas.microsoft.com/office/drawing/2014/main" id="{F95F45B3-A7B0-476C-AC0B-4C8BF853F1E3}"/>
              </a:ext>
            </a:extLst>
          </p:cNvPr>
          <p:cNvGraphicFramePr/>
          <p:nvPr>
            <p:extLst>
              <p:ext uri="{D42A27DB-BD31-4B8C-83A1-F6EECF244321}">
                <p14:modId xmlns:p14="http://schemas.microsoft.com/office/powerpoint/2010/main" val="4251118955"/>
              </p:ext>
            </p:extLst>
          </p:nvPr>
        </p:nvGraphicFramePr>
        <p:xfrm>
          <a:off x="2673932" y="1190747"/>
          <a:ext cx="5181600" cy="24472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áfico 8">
            <a:extLst>
              <a:ext uri="{FF2B5EF4-FFF2-40B4-BE49-F238E27FC236}">
                <a16:creationId xmlns:a16="http://schemas.microsoft.com/office/drawing/2014/main" id="{3A2EDF36-8CD7-4861-9092-E3B8E9A8CC61}"/>
              </a:ext>
            </a:extLst>
          </p:cNvPr>
          <p:cNvGraphicFramePr/>
          <p:nvPr>
            <p:extLst>
              <p:ext uri="{D42A27DB-BD31-4B8C-83A1-F6EECF244321}">
                <p14:modId xmlns:p14="http://schemas.microsoft.com/office/powerpoint/2010/main" val="2307403291"/>
              </p:ext>
            </p:extLst>
          </p:nvPr>
        </p:nvGraphicFramePr>
        <p:xfrm>
          <a:off x="8007939" y="1228132"/>
          <a:ext cx="4137881" cy="24098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Gráfico 9">
            <a:extLst>
              <a:ext uri="{FF2B5EF4-FFF2-40B4-BE49-F238E27FC236}">
                <a16:creationId xmlns:a16="http://schemas.microsoft.com/office/drawing/2014/main" id="{26E6BFBD-A88A-48B9-A6A4-37CAE23258C9}"/>
              </a:ext>
            </a:extLst>
          </p:cNvPr>
          <p:cNvGraphicFramePr/>
          <p:nvPr>
            <p:extLst>
              <p:ext uri="{D42A27DB-BD31-4B8C-83A1-F6EECF244321}">
                <p14:modId xmlns:p14="http://schemas.microsoft.com/office/powerpoint/2010/main" val="110574689"/>
              </p:ext>
            </p:extLst>
          </p:nvPr>
        </p:nvGraphicFramePr>
        <p:xfrm>
          <a:off x="965199" y="4211297"/>
          <a:ext cx="3893128" cy="212962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Tabla 10">
            <a:extLst>
              <a:ext uri="{FF2B5EF4-FFF2-40B4-BE49-F238E27FC236}">
                <a16:creationId xmlns:a16="http://schemas.microsoft.com/office/drawing/2014/main" id="{75027F28-ED7F-4335-94AD-A4A7BEEB7CAE}"/>
              </a:ext>
            </a:extLst>
          </p:cNvPr>
          <p:cNvGraphicFramePr>
            <a:graphicFrameLocks noGrp="1"/>
          </p:cNvGraphicFramePr>
          <p:nvPr>
            <p:extLst>
              <p:ext uri="{D42A27DB-BD31-4B8C-83A1-F6EECF244321}">
                <p14:modId xmlns:p14="http://schemas.microsoft.com/office/powerpoint/2010/main" val="2018459438"/>
              </p:ext>
            </p:extLst>
          </p:nvPr>
        </p:nvGraphicFramePr>
        <p:xfrm>
          <a:off x="5730707" y="4072488"/>
          <a:ext cx="6304274" cy="2697539"/>
        </p:xfrm>
        <a:graphic>
          <a:graphicData uri="http://schemas.openxmlformats.org/drawingml/2006/table">
            <a:tbl>
              <a:tblPr firstRow="1" firstCol="1" bandRow="1">
                <a:tableStyleId>{5C22544A-7EE6-4342-B048-85BDC9FD1C3A}</a:tableStyleId>
              </a:tblPr>
              <a:tblGrid>
                <a:gridCol w="1970115">
                  <a:extLst>
                    <a:ext uri="{9D8B030D-6E8A-4147-A177-3AD203B41FA5}">
                      <a16:colId xmlns:a16="http://schemas.microsoft.com/office/drawing/2014/main" val="2707851889"/>
                    </a:ext>
                  </a:extLst>
                </a:gridCol>
                <a:gridCol w="4334159">
                  <a:extLst>
                    <a:ext uri="{9D8B030D-6E8A-4147-A177-3AD203B41FA5}">
                      <a16:colId xmlns:a16="http://schemas.microsoft.com/office/drawing/2014/main" val="23642014"/>
                    </a:ext>
                  </a:extLst>
                </a:gridCol>
              </a:tblGrid>
              <a:tr h="343357">
                <a:tc>
                  <a:txBody>
                    <a:bodyPr/>
                    <a:lstStyle/>
                    <a:p>
                      <a:pPr marL="0" indent="0" algn="just" defTabSz="457200" rtl="0" eaLnBrk="1" latinLnBrk="0" hangingPunct="1">
                        <a:lnSpc>
                          <a:spcPct val="107000"/>
                        </a:lnSpc>
                        <a:spcAft>
                          <a:spcPts val="0"/>
                        </a:spcAft>
                        <a:tabLst>
                          <a:tab pos="180340" algn="l"/>
                        </a:tabLst>
                      </a:pPr>
                      <a:r>
                        <a:rPr lang="es-MX" sz="1200" b="1" kern="1200" dirty="0">
                          <a:solidFill>
                            <a:schemeClr val="bg1"/>
                          </a:solidFill>
                          <a:effectLst/>
                          <a:latin typeface="Times New Roman" panose="02020603050405020304" pitchFamily="18" charset="0"/>
                          <a:ea typeface="+mn-ea"/>
                          <a:cs typeface="Times New Roman" panose="02020603050405020304" pitchFamily="18" charset="0"/>
                        </a:rPr>
                        <a:t>Factor</a:t>
                      </a:r>
                      <a:endParaRPr lang="es-EC" sz="1200" b="1" kern="1200" dirty="0">
                        <a:solidFill>
                          <a:schemeClr val="bg1"/>
                        </a:solidFill>
                        <a:effectLst/>
                        <a:latin typeface="Times New Roman" panose="02020603050405020304" pitchFamily="18" charset="0"/>
                        <a:ea typeface="+mn-ea"/>
                        <a:cs typeface="Times New Roman" panose="02020603050405020304" pitchFamily="18" charset="0"/>
                      </a:endParaRPr>
                    </a:p>
                  </a:txBody>
                  <a:tcPr marL="27535" marR="27535" marT="0" marB="0">
                    <a:solidFill>
                      <a:schemeClr val="accent1">
                        <a:lumMod val="20000"/>
                        <a:lumOff val="80000"/>
                      </a:schemeClr>
                    </a:solidFill>
                  </a:tcPr>
                </a:tc>
                <a:tc>
                  <a:txBody>
                    <a:bodyPr/>
                    <a:lstStyle/>
                    <a:p>
                      <a:pPr marL="0" indent="0" algn="just" defTabSz="457200" rtl="0" eaLnBrk="1" latinLnBrk="0" hangingPunct="1">
                        <a:lnSpc>
                          <a:spcPct val="107000"/>
                        </a:lnSpc>
                        <a:spcAft>
                          <a:spcPts val="0"/>
                        </a:spcAft>
                        <a:tabLst>
                          <a:tab pos="180340" algn="l"/>
                        </a:tabLst>
                      </a:pPr>
                      <a:r>
                        <a:rPr lang="es-MX" sz="1200" b="1" kern="1200">
                          <a:solidFill>
                            <a:schemeClr val="bg1"/>
                          </a:solidFill>
                          <a:effectLst/>
                          <a:latin typeface="Times New Roman" panose="02020603050405020304" pitchFamily="18" charset="0"/>
                          <a:ea typeface="+mn-ea"/>
                          <a:cs typeface="Times New Roman" panose="02020603050405020304" pitchFamily="18" charset="0"/>
                        </a:rPr>
                        <a:t>Potenciales aportes en la Gestión de Riesgos</a:t>
                      </a:r>
                      <a:endParaRPr lang="es-EC" sz="1200" b="1" kern="1200">
                        <a:solidFill>
                          <a:schemeClr val="bg1"/>
                        </a:solidFill>
                        <a:effectLst/>
                        <a:latin typeface="Times New Roman" panose="02020603050405020304" pitchFamily="18" charset="0"/>
                        <a:ea typeface="+mn-ea"/>
                        <a:cs typeface="Times New Roman" panose="02020603050405020304" pitchFamily="18" charset="0"/>
                      </a:endParaRPr>
                    </a:p>
                  </a:txBody>
                  <a:tcPr marL="27535" marR="27535" marT="0" marB="0">
                    <a:solidFill>
                      <a:schemeClr val="accent1">
                        <a:lumMod val="20000"/>
                        <a:lumOff val="80000"/>
                      </a:schemeClr>
                    </a:solidFill>
                  </a:tcPr>
                </a:tc>
                <a:extLst>
                  <a:ext uri="{0D108BD9-81ED-4DB2-BD59-A6C34878D82A}">
                    <a16:rowId xmlns:a16="http://schemas.microsoft.com/office/drawing/2014/main" val="2559860721"/>
                  </a:ext>
                </a:extLst>
              </a:tr>
              <a:tr h="456710">
                <a:tc>
                  <a:txBody>
                    <a:bodyPr/>
                    <a:lstStyle/>
                    <a:p>
                      <a:pPr marL="0" indent="0" algn="just" defTabSz="457200" rtl="0" eaLnBrk="1" latinLnBrk="0" hangingPunct="1">
                        <a:lnSpc>
                          <a:spcPct val="107000"/>
                        </a:lnSpc>
                        <a:spcAft>
                          <a:spcPts val="0"/>
                        </a:spcAft>
                        <a:tabLst>
                          <a:tab pos="180340" algn="l"/>
                        </a:tabLst>
                      </a:pPr>
                      <a:r>
                        <a:rPr lang="es-MX" sz="1200" b="1" kern="1200" dirty="0">
                          <a:solidFill>
                            <a:schemeClr val="bg1"/>
                          </a:solidFill>
                          <a:effectLst/>
                          <a:latin typeface="Times New Roman" panose="02020603050405020304" pitchFamily="18" charset="0"/>
                          <a:ea typeface="+mn-ea"/>
                          <a:cs typeface="Times New Roman" panose="02020603050405020304" pitchFamily="18" charset="0"/>
                        </a:rPr>
                        <a:t>Investigación </a:t>
                      </a:r>
                      <a:endParaRPr lang="es-EC" sz="1200" b="1" kern="1200" dirty="0">
                        <a:solidFill>
                          <a:schemeClr val="bg1"/>
                        </a:solidFill>
                        <a:effectLst/>
                        <a:latin typeface="Times New Roman" panose="02020603050405020304" pitchFamily="18" charset="0"/>
                        <a:ea typeface="+mn-ea"/>
                        <a:cs typeface="Times New Roman" panose="02020603050405020304" pitchFamily="18" charset="0"/>
                      </a:endParaRPr>
                    </a:p>
                  </a:txBody>
                  <a:tcPr marL="27535" marR="27535" marT="0" marB="0">
                    <a:solidFill>
                      <a:schemeClr val="accent1">
                        <a:lumMod val="20000"/>
                        <a:lumOff val="80000"/>
                      </a:schemeClr>
                    </a:solidFill>
                  </a:tcPr>
                </a:tc>
                <a:tc>
                  <a:txBody>
                    <a:bodyPr/>
                    <a:lstStyle/>
                    <a:p>
                      <a:pPr marL="0" indent="0" algn="just" defTabSz="457200" rtl="0" eaLnBrk="1" latinLnBrk="0" hangingPunct="1">
                        <a:lnSpc>
                          <a:spcPct val="107000"/>
                        </a:lnSpc>
                        <a:spcAft>
                          <a:spcPts val="0"/>
                        </a:spcAft>
                        <a:tabLst>
                          <a:tab pos="180340" algn="l"/>
                        </a:tabLst>
                      </a:pPr>
                      <a:r>
                        <a:rPr lang="es-MX" sz="1200" b="0" kern="1200" dirty="0">
                          <a:solidFill>
                            <a:schemeClr val="bg1"/>
                          </a:solidFill>
                          <a:effectLst/>
                          <a:latin typeface="Times New Roman" panose="02020603050405020304" pitchFamily="18" charset="0"/>
                          <a:ea typeface="+mn-ea"/>
                          <a:cs typeface="Times New Roman" panose="02020603050405020304" pitchFamily="18" charset="0"/>
                        </a:rPr>
                        <a:t>Mejoramiento de los planes de evacuación y contingencia  </a:t>
                      </a:r>
                      <a:endParaRPr lang="es-EC" sz="1200" b="0" kern="1200" dirty="0">
                        <a:solidFill>
                          <a:schemeClr val="bg1"/>
                        </a:solidFill>
                        <a:effectLst/>
                        <a:latin typeface="Times New Roman" panose="02020603050405020304" pitchFamily="18" charset="0"/>
                        <a:ea typeface="+mn-ea"/>
                        <a:cs typeface="Times New Roman" panose="02020603050405020304" pitchFamily="18" charset="0"/>
                      </a:endParaRPr>
                    </a:p>
                    <a:p>
                      <a:pPr marL="0" indent="0" algn="just" defTabSz="457200" rtl="0" eaLnBrk="1" latinLnBrk="0" hangingPunct="1">
                        <a:lnSpc>
                          <a:spcPct val="107000"/>
                        </a:lnSpc>
                        <a:spcAft>
                          <a:spcPts val="0"/>
                        </a:spcAft>
                        <a:tabLst>
                          <a:tab pos="180340" algn="l"/>
                        </a:tabLst>
                      </a:pPr>
                      <a:r>
                        <a:rPr lang="es-MX" sz="1200" b="0" kern="1200" dirty="0">
                          <a:solidFill>
                            <a:schemeClr val="bg1"/>
                          </a:solidFill>
                          <a:effectLst/>
                          <a:latin typeface="Times New Roman" panose="02020603050405020304" pitchFamily="18" charset="0"/>
                          <a:ea typeface="+mn-ea"/>
                          <a:cs typeface="Times New Roman" panose="02020603050405020304" pitchFamily="18" charset="0"/>
                        </a:rPr>
                        <a:t>Mecanismos de prevención y mitigación</a:t>
                      </a:r>
                      <a:endParaRPr lang="es-EC" sz="1200" b="0" kern="1200" dirty="0">
                        <a:solidFill>
                          <a:schemeClr val="bg1"/>
                        </a:solidFill>
                        <a:effectLst/>
                        <a:latin typeface="Times New Roman" panose="02020603050405020304" pitchFamily="18" charset="0"/>
                        <a:ea typeface="+mn-ea"/>
                        <a:cs typeface="Times New Roman" panose="02020603050405020304" pitchFamily="18" charset="0"/>
                      </a:endParaRPr>
                    </a:p>
                  </a:txBody>
                  <a:tcPr marL="27535" marR="27535" marT="0" marB="0">
                    <a:solidFill>
                      <a:schemeClr val="accent1">
                        <a:lumMod val="20000"/>
                        <a:lumOff val="80000"/>
                      </a:schemeClr>
                    </a:solidFill>
                  </a:tcPr>
                </a:tc>
                <a:extLst>
                  <a:ext uri="{0D108BD9-81ED-4DB2-BD59-A6C34878D82A}">
                    <a16:rowId xmlns:a16="http://schemas.microsoft.com/office/drawing/2014/main" val="4173039993"/>
                  </a:ext>
                </a:extLst>
              </a:tr>
              <a:tr h="668494">
                <a:tc>
                  <a:txBody>
                    <a:bodyPr/>
                    <a:lstStyle/>
                    <a:p>
                      <a:pPr marL="0" indent="0" algn="just" defTabSz="457200" rtl="0" eaLnBrk="1" latinLnBrk="0" hangingPunct="1">
                        <a:lnSpc>
                          <a:spcPct val="107000"/>
                        </a:lnSpc>
                        <a:spcAft>
                          <a:spcPts val="0"/>
                        </a:spcAft>
                        <a:tabLst>
                          <a:tab pos="180340" algn="l"/>
                        </a:tabLst>
                      </a:pPr>
                      <a:r>
                        <a:rPr lang="es-MX" sz="1200" b="1" kern="1200" dirty="0">
                          <a:solidFill>
                            <a:schemeClr val="bg1"/>
                          </a:solidFill>
                          <a:effectLst/>
                          <a:latin typeface="Times New Roman" panose="02020603050405020304" pitchFamily="18" charset="0"/>
                          <a:ea typeface="+mn-ea"/>
                          <a:cs typeface="Times New Roman" panose="02020603050405020304" pitchFamily="18" charset="0"/>
                        </a:rPr>
                        <a:t>Gestión e inclusión</a:t>
                      </a:r>
                      <a:endParaRPr lang="es-EC" sz="1200" b="1" kern="1200" dirty="0">
                        <a:solidFill>
                          <a:schemeClr val="bg1"/>
                        </a:solidFill>
                        <a:effectLst/>
                        <a:latin typeface="Times New Roman" panose="02020603050405020304" pitchFamily="18" charset="0"/>
                        <a:ea typeface="+mn-ea"/>
                        <a:cs typeface="Times New Roman" panose="02020603050405020304" pitchFamily="18" charset="0"/>
                      </a:endParaRPr>
                    </a:p>
                    <a:p>
                      <a:pPr marL="0" indent="0" algn="just" defTabSz="457200" rtl="0" eaLnBrk="1" latinLnBrk="0" hangingPunct="1">
                        <a:lnSpc>
                          <a:spcPct val="107000"/>
                        </a:lnSpc>
                        <a:spcAft>
                          <a:spcPts val="0"/>
                        </a:spcAft>
                        <a:tabLst>
                          <a:tab pos="180340" algn="l"/>
                        </a:tabLst>
                      </a:pPr>
                      <a:r>
                        <a:rPr lang="es-MX" sz="1200" b="1" kern="1200" dirty="0">
                          <a:solidFill>
                            <a:schemeClr val="bg1"/>
                          </a:solidFill>
                          <a:effectLst/>
                          <a:latin typeface="Times New Roman" panose="02020603050405020304" pitchFamily="18" charset="0"/>
                          <a:ea typeface="+mn-ea"/>
                          <a:cs typeface="Times New Roman" panose="02020603050405020304" pitchFamily="18" charset="0"/>
                        </a:rPr>
                        <a:t> </a:t>
                      </a:r>
                      <a:endParaRPr lang="es-EC" sz="1200" b="1" kern="1200" dirty="0">
                        <a:solidFill>
                          <a:schemeClr val="bg1"/>
                        </a:solidFill>
                        <a:effectLst/>
                        <a:latin typeface="Times New Roman" panose="02020603050405020304" pitchFamily="18" charset="0"/>
                        <a:ea typeface="+mn-ea"/>
                        <a:cs typeface="Times New Roman" panose="02020603050405020304" pitchFamily="18" charset="0"/>
                      </a:endParaRPr>
                    </a:p>
                    <a:p>
                      <a:pPr marL="0" indent="0" algn="just" defTabSz="457200" rtl="0" eaLnBrk="1" latinLnBrk="0" hangingPunct="1">
                        <a:lnSpc>
                          <a:spcPct val="107000"/>
                        </a:lnSpc>
                        <a:spcAft>
                          <a:spcPts val="0"/>
                        </a:spcAft>
                        <a:tabLst>
                          <a:tab pos="180340" algn="l"/>
                        </a:tabLst>
                      </a:pPr>
                      <a:r>
                        <a:rPr lang="es-MX" sz="1200" b="1" kern="1200" dirty="0">
                          <a:solidFill>
                            <a:schemeClr val="bg1"/>
                          </a:solidFill>
                          <a:effectLst/>
                          <a:latin typeface="Times New Roman" panose="02020603050405020304" pitchFamily="18" charset="0"/>
                          <a:ea typeface="+mn-ea"/>
                          <a:cs typeface="Times New Roman" panose="02020603050405020304" pitchFamily="18" charset="0"/>
                        </a:rPr>
                        <a:t>(institucionalización)</a:t>
                      </a:r>
                      <a:endParaRPr lang="es-EC" sz="1200" b="1" kern="1200" dirty="0">
                        <a:solidFill>
                          <a:schemeClr val="bg1"/>
                        </a:solidFill>
                        <a:effectLst/>
                        <a:latin typeface="Times New Roman" panose="02020603050405020304" pitchFamily="18" charset="0"/>
                        <a:ea typeface="+mn-ea"/>
                        <a:cs typeface="Times New Roman" panose="02020603050405020304" pitchFamily="18" charset="0"/>
                      </a:endParaRPr>
                    </a:p>
                  </a:txBody>
                  <a:tcPr marL="27535" marR="27535" marT="0" marB="0">
                    <a:solidFill>
                      <a:schemeClr val="accent1">
                        <a:lumMod val="20000"/>
                        <a:lumOff val="80000"/>
                      </a:schemeClr>
                    </a:solidFill>
                  </a:tcPr>
                </a:tc>
                <a:tc>
                  <a:txBody>
                    <a:bodyPr/>
                    <a:lstStyle/>
                    <a:p>
                      <a:pPr marL="0" indent="0" algn="just" defTabSz="457200" rtl="0" eaLnBrk="1" latinLnBrk="0" hangingPunct="1">
                        <a:lnSpc>
                          <a:spcPct val="107000"/>
                        </a:lnSpc>
                        <a:spcAft>
                          <a:spcPts val="0"/>
                        </a:spcAft>
                        <a:tabLst>
                          <a:tab pos="180340" algn="l"/>
                        </a:tabLst>
                      </a:pPr>
                      <a:r>
                        <a:rPr lang="es-MX" sz="1200" b="0" kern="1200" dirty="0">
                          <a:solidFill>
                            <a:schemeClr val="bg1"/>
                          </a:solidFill>
                          <a:effectLst/>
                          <a:latin typeface="Times New Roman" panose="02020603050405020304" pitchFamily="18" charset="0"/>
                          <a:ea typeface="+mn-ea"/>
                          <a:cs typeface="Times New Roman" panose="02020603050405020304" pitchFamily="18" charset="0"/>
                        </a:rPr>
                        <a:t>El conocimiento y aplicación de liderazgo permite guiar, concienciar, comprometer a la población y empoderar en la Gestión de Riesgos. </a:t>
                      </a:r>
                      <a:endParaRPr lang="es-EC" sz="1200" b="0" kern="1200" dirty="0">
                        <a:solidFill>
                          <a:schemeClr val="bg1"/>
                        </a:solidFill>
                        <a:effectLst/>
                        <a:latin typeface="Times New Roman" panose="02020603050405020304" pitchFamily="18" charset="0"/>
                        <a:ea typeface="+mn-ea"/>
                        <a:cs typeface="Times New Roman" panose="02020603050405020304" pitchFamily="18" charset="0"/>
                      </a:endParaRPr>
                    </a:p>
                    <a:p>
                      <a:pPr marL="0" indent="0" algn="just" defTabSz="457200" rtl="0" eaLnBrk="1" latinLnBrk="0" hangingPunct="1">
                        <a:lnSpc>
                          <a:spcPct val="107000"/>
                        </a:lnSpc>
                        <a:spcAft>
                          <a:spcPts val="0"/>
                        </a:spcAft>
                        <a:tabLst>
                          <a:tab pos="180340" algn="l"/>
                        </a:tabLst>
                      </a:pPr>
                      <a:r>
                        <a:rPr lang="es-MX" sz="1200" b="0" kern="1200" dirty="0">
                          <a:solidFill>
                            <a:schemeClr val="bg1"/>
                          </a:solidFill>
                          <a:effectLst/>
                          <a:latin typeface="Times New Roman" panose="02020603050405020304" pitchFamily="18" charset="0"/>
                          <a:ea typeface="+mn-ea"/>
                          <a:cs typeface="Times New Roman" panose="02020603050405020304" pitchFamily="18" charset="0"/>
                        </a:rPr>
                        <a:t>Reducir el impacto ambiental con enfoque en la seguridad humana.</a:t>
                      </a:r>
                      <a:endParaRPr lang="es-EC" sz="1200" b="0" kern="1200" dirty="0">
                        <a:solidFill>
                          <a:schemeClr val="bg1"/>
                        </a:solidFill>
                        <a:effectLst/>
                        <a:latin typeface="Times New Roman" panose="02020603050405020304" pitchFamily="18" charset="0"/>
                        <a:ea typeface="+mn-ea"/>
                        <a:cs typeface="Times New Roman" panose="02020603050405020304" pitchFamily="18" charset="0"/>
                      </a:endParaRPr>
                    </a:p>
                  </a:txBody>
                  <a:tcPr marL="27535" marR="27535" marT="0" marB="0">
                    <a:solidFill>
                      <a:schemeClr val="accent1">
                        <a:lumMod val="20000"/>
                        <a:lumOff val="80000"/>
                      </a:schemeClr>
                    </a:solidFill>
                  </a:tcPr>
                </a:tc>
                <a:extLst>
                  <a:ext uri="{0D108BD9-81ED-4DB2-BD59-A6C34878D82A}">
                    <a16:rowId xmlns:a16="http://schemas.microsoft.com/office/drawing/2014/main" val="2251362737"/>
                  </a:ext>
                </a:extLst>
              </a:tr>
              <a:tr h="446150">
                <a:tc>
                  <a:txBody>
                    <a:bodyPr/>
                    <a:lstStyle/>
                    <a:p>
                      <a:pPr marL="0" indent="0" algn="just" defTabSz="457200" rtl="0" eaLnBrk="1" latinLnBrk="0" hangingPunct="1">
                        <a:lnSpc>
                          <a:spcPct val="107000"/>
                        </a:lnSpc>
                        <a:spcAft>
                          <a:spcPts val="0"/>
                        </a:spcAft>
                        <a:tabLst>
                          <a:tab pos="180340" algn="l"/>
                        </a:tabLst>
                      </a:pPr>
                      <a:r>
                        <a:rPr lang="es-MX" sz="1200" b="1" kern="1200" dirty="0">
                          <a:solidFill>
                            <a:schemeClr val="bg1"/>
                          </a:solidFill>
                          <a:effectLst/>
                          <a:latin typeface="Times New Roman" panose="02020603050405020304" pitchFamily="18" charset="0"/>
                          <a:ea typeface="+mn-ea"/>
                          <a:cs typeface="Times New Roman" panose="02020603050405020304" pitchFamily="18" charset="0"/>
                        </a:rPr>
                        <a:t>Formación</a:t>
                      </a:r>
                      <a:endParaRPr lang="es-EC" sz="1200" b="1" kern="1200" dirty="0">
                        <a:solidFill>
                          <a:schemeClr val="bg1"/>
                        </a:solidFill>
                        <a:effectLst/>
                        <a:latin typeface="Times New Roman" panose="02020603050405020304" pitchFamily="18" charset="0"/>
                        <a:ea typeface="+mn-ea"/>
                        <a:cs typeface="Times New Roman" panose="02020603050405020304" pitchFamily="18" charset="0"/>
                      </a:endParaRPr>
                    </a:p>
                  </a:txBody>
                  <a:tcPr marL="27535" marR="27535" marT="0" marB="0">
                    <a:solidFill>
                      <a:schemeClr val="accent1">
                        <a:lumMod val="20000"/>
                        <a:lumOff val="80000"/>
                      </a:schemeClr>
                    </a:solidFill>
                  </a:tcPr>
                </a:tc>
                <a:tc>
                  <a:txBody>
                    <a:bodyPr/>
                    <a:lstStyle/>
                    <a:p>
                      <a:pPr marL="0" indent="0" algn="just" defTabSz="457200" rtl="0" eaLnBrk="1" latinLnBrk="0" hangingPunct="1">
                        <a:lnSpc>
                          <a:spcPct val="107000"/>
                        </a:lnSpc>
                        <a:spcAft>
                          <a:spcPts val="0"/>
                        </a:spcAft>
                        <a:tabLst>
                          <a:tab pos="180340" algn="l"/>
                        </a:tabLst>
                      </a:pPr>
                      <a:r>
                        <a:rPr lang="es-MX" sz="1200" b="0" kern="1200" dirty="0">
                          <a:solidFill>
                            <a:schemeClr val="bg1"/>
                          </a:solidFill>
                          <a:effectLst/>
                          <a:latin typeface="Times New Roman" panose="02020603050405020304" pitchFamily="18" charset="0"/>
                          <a:ea typeface="+mn-ea"/>
                          <a:cs typeface="Times New Roman" panose="02020603050405020304" pitchFamily="18" charset="0"/>
                        </a:rPr>
                        <a:t>Conocimiento legal, de derechos humanos contemplados en la ley.</a:t>
                      </a:r>
                      <a:endParaRPr lang="es-EC" sz="1200" b="0" kern="1200" dirty="0">
                        <a:solidFill>
                          <a:schemeClr val="bg1"/>
                        </a:solidFill>
                        <a:effectLst/>
                        <a:latin typeface="Times New Roman" panose="02020603050405020304" pitchFamily="18" charset="0"/>
                        <a:ea typeface="+mn-ea"/>
                        <a:cs typeface="Times New Roman" panose="02020603050405020304" pitchFamily="18" charset="0"/>
                      </a:endParaRPr>
                    </a:p>
                    <a:p>
                      <a:pPr marL="0" indent="0" algn="just" defTabSz="457200" rtl="0" eaLnBrk="1" latinLnBrk="0" hangingPunct="1">
                        <a:lnSpc>
                          <a:spcPct val="107000"/>
                        </a:lnSpc>
                        <a:spcAft>
                          <a:spcPts val="0"/>
                        </a:spcAft>
                        <a:tabLst>
                          <a:tab pos="180340" algn="l"/>
                        </a:tabLst>
                      </a:pPr>
                      <a:r>
                        <a:rPr lang="es-MX" sz="1200" b="0" kern="1200" dirty="0">
                          <a:solidFill>
                            <a:schemeClr val="bg1"/>
                          </a:solidFill>
                          <a:effectLst/>
                          <a:latin typeface="Times New Roman" panose="02020603050405020304" pitchFamily="18" charset="0"/>
                          <a:ea typeface="+mn-ea"/>
                          <a:cs typeface="Times New Roman" panose="02020603050405020304" pitchFamily="18" charset="0"/>
                        </a:rPr>
                        <a:t>Medidas de seguridad acorde al ámbito de desarrollo.</a:t>
                      </a:r>
                      <a:endParaRPr lang="es-EC" sz="1200" b="0" kern="1200" dirty="0">
                        <a:solidFill>
                          <a:schemeClr val="bg1"/>
                        </a:solidFill>
                        <a:effectLst/>
                        <a:latin typeface="Times New Roman" panose="02020603050405020304" pitchFamily="18" charset="0"/>
                        <a:ea typeface="+mn-ea"/>
                        <a:cs typeface="Times New Roman" panose="02020603050405020304" pitchFamily="18" charset="0"/>
                      </a:endParaRPr>
                    </a:p>
                  </a:txBody>
                  <a:tcPr marL="27535" marR="27535" marT="0" marB="0">
                    <a:solidFill>
                      <a:schemeClr val="accent1">
                        <a:lumMod val="20000"/>
                        <a:lumOff val="80000"/>
                      </a:schemeClr>
                    </a:solidFill>
                  </a:tcPr>
                </a:tc>
                <a:extLst>
                  <a:ext uri="{0D108BD9-81ED-4DB2-BD59-A6C34878D82A}">
                    <a16:rowId xmlns:a16="http://schemas.microsoft.com/office/drawing/2014/main" val="2550277804"/>
                  </a:ext>
                </a:extLst>
              </a:tr>
              <a:tr h="703844">
                <a:tc>
                  <a:txBody>
                    <a:bodyPr/>
                    <a:lstStyle/>
                    <a:p>
                      <a:pPr marL="0" indent="0" algn="just" defTabSz="457200" rtl="0" eaLnBrk="1" latinLnBrk="0" hangingPunct="1">
                        <a:lnSpc>
                          <a:spcPct val="107000"/>
                        </a:lnSpc>
                        <a:spcAft>
                          <a:spcPts val="0"/>
                        </a:spcAft>
                        <a:tabLst>
                          <a:tab pos="180340" algn="l"/>
                        </a:tabLst>
                      </a:pPr>
                      <a:r>
                        <a:rPr lang="es-MX" sz="1200" b="1" kern="1200">
                          <a:solidFill>
                            <a:schemeClr val="bg1"/>
                          </a:solidFill>
                          <a:effectLst/>
                          <a:latin typeface="Times New Roman" panose="02020603050405020304" pitchFamily="18" charset="0"/>
                          <a:ea typeface="+mn-ea"/>
                          <a:cs typeface="Times New Roman" panose="02020603050405020304" pitchFamily="18" charset="0"/>
                        </a:rPr>
                        <a:t>Vínculo comunitario</a:t>
                      </a:r>
                      <a:endParaRPr lang="es-EC" sz="1200" b="1" kern="1200">
                        <a:solidFill>
                          <a:schemeClr val="bg1"/>
                        </a:solidFill>
                        <a:effectLst/>
                        <a:latin typeface="Times New Roman" panose="02020603050405020304" pitchFamily="18" charset="0"/>
                        <a:ea typeface="+mn-ea"/>
                        <a:cs typeface="Times New Roman" panose="02020603050405020304" pitchFamily="18" charset="0"/>
                      </a:endParaRPr>
                    </a:p>
                  </a:txBody>
                  <a:tcPr marL="27535" marR="27535" marT="0" marB="0">
                    <a:solidFill>
                      <a:schemeClr val="accent1">
                        <a:lumMod val="20000"/>
                        <a:lumOff val="80000"/>
                      </a:schemeClr>
                    </a:solidFill>
                  </a:tcPr>
                </a:tc>
                <a:tc>
                  <a:txBody>
                    <a:bodyPr/>
                    <a:lstStyle/>
                    <a:p>
                      <a:pPr marL="0" indent="0" algn="just" defTabSz="457200" rtl="0" eaLnBrk="1" latinLnBrk="0" hangingPunct="1">
                        <a:lnSpc>
                          <a:spcPct val="107000"/>
                        </a:lnSpc>
                        <a:spcAft>
                          <a:spcPts val="0"/>
                        </a:spcAft>
                        <a:tabLst>
                          <a:tab pos="180340" algn="l"/>
                        </a:tabLst>
                      </a:pPr>
                      <a:r>
                        <a:rPr lang="es-MX" sz="1200" b="0" kern="1200" dirty="0">
                          <a:solidFill>
                            <a:schemeClr val="bg1"/>
                          </a:solidFill>
                          <a:effectLst/>
                          <a:latin typeface="Times New Roman" panose="02020603050405020304" pitchFamily="18" charset="0"/>
                          <a:ea typeface="+mn-ea"/>
                          <a:cs typeface="Times New Roman" panose="02020603050405020304" pitchFamily="18" charset="0"/>
                        </a:rPr>
                        <a:t>Conocer las necesidades de la comunidad.</a:t>
                      </a:r>
                      <a:endParaRPr lang="es-EC" sz="1200" b="0" kern="1200" dirty="0">
                        <a:solidFill>
                          <a:schemeClr val="bg1"/>
                        </a:solidFill>
                        <a:effectLst/>
                        <a:latin typeface="Times New Roman" panose="02020603050405020304" pitchFamily="18" charset="0"/>
                        <a:ea typeface="+mn-ea"/>
                        <a:cs typeface="Times New Roman" panose="02020603050405020304" pitchFamily="18" charset="0"/>
                      </a:endParaRPr>
                    </a:p>
                    <a:p>
                      <a:pPr marL="0" indent="0" algn="just" defTabSz="457200" rtl="0" eaLnBrk="1" latinLnBrk="0" hangingPunct="1">
                        <a:lnSpc>
                          <a:spcPct val="107000"/>
                        </a:lnSpc>
                        <a:spcAft>
                          <a:spcPts val="0"/>
                        </a:spcAft>
                        <a:tabLst>
                          <a:tab pos="180340" algn="l"/>
                        </a:tabLst>
                      </a:pPr>
                      <a:r>
                        <a:rPr lang="es-MX" sz="1200" b="0" kern="1200" dirty="0">
                          <a:solidFill>
                            <a:schemeClr val="bg1"/>
                          </a:solidFill>
                          <a:effectLst/>
                          <a:latin typeface="Times New Roman" panose="02020603050405020304" pitchFamily="18" charset="0"/>
                          <a:ea typeface="+mn-ea"/>
                          <a:cs typeface="Times New Roman" panose="02020603050405020304" pitchFamily="18" charset="0"/>
                        </a:rPr>
                        <a:t>Coordinar con sectores afines, además con la parte pública y privada; para generar proyectos que aseguren la resiliencia organizacional.</a:t>
                      </a:r>
                      <a:endParaRPr lang="es-EC" sz="1200" b="0" kern="1200" dirty="0">
                        <a:solidFill>
                          <a:schemeClr val="bg1"/>
                        </a:solidFill>
                        <a:effectLst/>
                        <a:latin typeface="Times New Roman" panose="02020603050405020304" pitchFamily="18" charset="0"/>
                        <a:ea typeface="+mn-ea"/>
                        <a:cs typeface="Times New Roman" panose="02020603050405020304" pitchFamily="18" charset="0"/>
                      </a:endParaRPr>
                    </a:p>
                    <a:p>
                      <a:pPr marL="0" indent="0" algn="just" defTabSz="457200" rtl="0" eaLnBrk="1" latinLnBrk="0" hangingPunct="1">
                        <a:lnSpc>
                          <a:spcPct val="107000"/>
                        </a:lnSpc>
                        <a:spcAft>
                          <a:spcPts val="0"/>
                        </a:spcAft>
                        <a:tabLst>
                          <a:tab pos="180340" algn="l"/>
                        </a:tabLst>
                      </a:pPr>
                      <a:r>
                        <a:rPr lang="es-MX" sz="1200" b="0" kern="1200" dirty="0">
                          <a:solidFill>
                            <a:schemeClr val="bg1"/>
                          </a:solidFill>
                          <a:effectLst/>
                          <a:latin typeface="Times New Roman" panose="02020603050405020304" pitchFamily="18" charset="0"/>
                          <a:ea typeface="+mn-ea"/>
                          <a:cs typeface="Times New Roman" panose="02020603050405020304" pitchFamily="18" charset="0"/>
                        </a:rPr>
                        <a:t> </a:t>
                      </a:r>
                      <a:endParaRPr lang="es-EC" sz="1200" b="0" kern="1200" dirty="0">
                        <a:solidFill>
                          <a:schemeClr val="bg1"/>
                        </a:solidFill>
                        <a:effectLst/>
                        <a:latin typeface="Times New Roman" panose="02020603050405020304" pitchFamily="18" charset="0"/>
                        <a:ea typeface="+mn-ea"/>
                        <a:cs typeface="Times New Roman" panose="02020603050405020304" pitchFamily="18" charset="0"/>
                      </a:endParaRPr>
                    </a:p>
                  </a:txBody>
                  <a:tcPr marL="27535" marR="27535" marT="0" marB="0">
                    <a:solidFill>
                      <a:schemeClr val="accent1">
                        <a:lumMod val="20000"/>
                        <a:lumOff val="80000"/>
                      </a:schemeClr>
                    </a:solidFill>
                  </a:tcPr>
                </a:tc>
                <a:extLst>
                  <a:ext uri="{0D108BD9-81ED-4DB2-BD59-A6C34878D82A}">
                    <a16:rowId xmlns:a16="http://schemas.microsoft.com/office/drawing/2014/main" val="1419829639"/>
                  </a:ext>
                </a:extLst>
              </a:tr>
            </a:tbl>
          </a:graphicData>
        </a:graphic>
      </p:graphicFrame>
    </p:spTree>
    <p:extLst>
      <p:ext uri="{BB962C8B-B14F-4D97-AF65-F5344CB8AC3E}">
        <p14:creationId xmlns:p14="http://schemas.microsoft.com/office/powerpoint/2010/main" val="5285051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9662775" y="211080"/>
            <a:ext cx="2347163" cy="597460"/>
          </a:xfrm>
          <a:prstGeom prst="rect">
            <a:avLst/>
          </a:prstGeom>
        </p:spPr>
      </p:pic>
      <p:sp>
        <p:nvSpPr>
          <p:cNvPr id="6" name="Título 1"/>
          <p:cNvSpPr>
            <a:spLocks noGrp="1"/>
          </p:cNvSpPr>
          <p:nvPr>
            <p:ph type="title"/>
          </p:nvPr>
        </p:nvSpPr>
        <p:spPr>
          <a:xfrm>
            <a:off x="799779" y="701963"/>
            <a:ext cx="10116135" cy="691573"/>
          </a:xfrm>
        </p:spPr>
        <p:txBody>
          <a:bodyPr>
            <a:noAutofit/>
          </a:bodyPr>
          <a:lstStyle/>
          <a:p>
            <a:r>
              <a:rPr lang="es-EC" sz="2000" b="1" dirty="0"/>
              <a:t>ANÁLISIS E INTERPRETACIÓN DE RESULTADOS (ESTUDIANTES)</a:t>
            </a:r>
            <a:endParaRPr lang="es-ES" sz="2000" dirty="0"/>
          </a:p>
        </p:txBody>
      </p:sp>
      <p:pic>
        <p:nvPicPr>
          <p:cNvPr id="2" name="Imagen 1">
            <a:extLst>
              <a:ext uri="{FF2B5EF4-FFF2-40B4-BE49-F238E27FC236}">
                <a16:creationId xmlns:a16="http://schemas.microsoft.com/office/drawing/2014/main" id="{B38673A6-B5DF-4AEA-9B67-0249BDF3D85B}"/>
              </a:ext>
            </a:extLst>
          </p:cNvPr>
          <p:cNvPicPr>
            <a:picLocks noChangeAspect="1"/>
          </p:cNvPicPr>
          <p:nvPr/>
        </p:nvPicPr>
        <p:blipFill>
          <a:blip r:embed="rId4"/>
          <a:stretch>
            <a:fillRect/>
          </a:stretch>
        </p:blipFill>
        <p:spPr>
          <a:xfrm>
            <a:off x="170674" y="2103462"/>
            <a:ext cx="4572396" cy="2743438"/>
          </a:xfrm>
          <a:prstGeom prst="rect">
            <a:avLst/>
          </a:prstGeom>
        </p:spPr>
      </p:pic>
      <p:sp>
        <p:nvSpPr>
          <p:cNvPr id="3" name="CuadroTexto 2">
            <a:extLst>
              <a:ext uri="{FF2B5EF4-FFF2-40B4-BE49-F238E27FC236}">
                <a16:creationId xmlns:a16="http://schemas.microsoft.com/office/drawing/2014/main" id="{BC8E6E29-DD80-410D-BABD-689C051B1B75}"/>
              </a:ext>
            </a:extLst>
          </p:cNvPr>
          <p:cNvSpPr txBox="1"/>
          <p:nvPr/>
        </p:nvSpPr>
        <p:spPr>
          <a:xfrm>
            <a:off x="655785" y="5089236"/>
            <a:ext cx="3066472" cy="369332"/>
          </a:xfrm>
          <a:prstGeom prst="rect">
            <a:avLst/>
          </a:prstGeom>
          <a:noFill/>
        </p:spPr>
        <p:txBody>
          <a:bodyPr wrap="square" rtlCol="0">
            <a:spAutoFit/>
          </a:bodyPr>
          <a:lstStyle/>
          <a:p>
            <a:pPr algn="ctr"/>
            <a:r>
              <a:rPr lang="es-EC" dirty="0"/>
              <a:t>NIVEL DE ESTUDIO</a:t>
            </a:r>
          </a:p>
        </p:txBody>
      </p:sp>
      <p:pic>
        <p:nvPicPr>
          <p:cNvPr id="4" name="Imagen 3">
            <a:extLst>
              <a:ext uri="{FF2B5EF4-FFF2-40B4-BE49-F238E27FC236}">
                <a16:creationId xmlns:a16="http://schemas.microsoft.com/office/drawing/2014/main" id="{3FB3989E-15F2-4952-A1C1-54B252E99B4D}"/>
              </a:ext>
            </a:extLst>
          </p:cNvPr>
          <p:cNvPicPr>
            <a:picLocks noChangeAspect="1"/>
          </p:cNvPicPr>
          <p:nvPr/>
        </p:nvPicPr>
        <p:blipFill>
          <a:blip r:embed="rId5"/>
          <a:stretch>
            <a:fillRect/>
          </a:stretch>
        </p:blipFill>
        <p:spPr>
          <a:xfrm>
            <a:off x="4882361" y="2103461"/>
            <a:ext cx="4572396" cy="2743437"/>
          </a:xfrm>
          <a:prstGeom prst="rect">
            <a:avLst/>
          </a:prstGeom>
        </p:spPr>
      </p:pic>
      <p:sp>
        <p:nvSpPr>
          <p:cNvPr id="10" name="CuadroTexto 9">
            <a:extLst>
              <a:ext uri="{FF2B5EF4-FFF2-40B4-BE49-F238E27FC236}">
                <a16:creationId xmlns:a16="http://schemas.microsoft.com/office/drawing/2014/main" id="{EACC2685-ECB0-42FE-944F-14898779AF07}"/>
              </a:ext>
            </a:extLst>
          </p:cNvPr>
          <p:cNvSpPr txBox="1"/>
          <p:nvPr/>
        </p:nvSpPr>
        <p:spPr>
          <a:xfrm>
            <a:off x="5455947" y="5089236"/>
            <a:ext cx="3425223" cy="369332"/>
          </a:xfrm>
          <a:prstGeom prst="rect">
            <a:avLst/>
          </a:prstGeom>
          <a:noFill/>
        </p:spPr>
        <p:txBody>
          <a:bodyPr wrap="square" rtlCol="0">
            <a:spAutoFit/>
          </a:bodyPr>
          <a:lstStyle/>
          <a:p>
            <a:pPr algn="ctr"/>
            <a:r>
              <a:rPr lang="es-EC" dirty="0"/>
              <a:t>MODALIDAD DE ESTUDIO</a:t>
            </a:r>
          </a:p>
        </p:txBody>
      </p:sp>
      <p:pic>
        <p:nvPicPr>
          <p:cNvPr id="12" name="Imagen 11">
            <a:extLst>
              <a:ext uri="{FF2B5EF4-FFF2-40B4-BE49-F238E27FC236}">
                <a16:creationId xmlns:a16="http://schemas.microsoft.com/office/drawing/2014/main" id="{140CB3D5-86C0-4462-94A5-FBB32B9B08C1}"/>
              </a:ext>
            </a:extLst>
          </p:cNvPr>
          <p:cNvPicPr>
            <a:picLocks noChangeAspect="1"/>
          </p:cNvPicPr>
          <p:nvPr/>
        </p:nvPicPr>
        <p:blipFill rotWithShape="1">
          <a:blip r:embed="rId6"/>
          <a:srcRect l="26479" r="26106"/>
          <a:stretch/>
        </p:blipFill>
        <p:spPr>
          <a:xfrm>
            <a:off x="9662775" y="2103462"/>
            <a:ext cx="2436861" cy="2743437"/>
          </a:xfrm>
          <a:prstGeom prst="rect">
            <a:avLst/>
          </a:prstGeom>
        </p:spPr>
      </p:pic>
      <p:sp>
        <p:nvSpPr>
          <p:cNvPr id="13" name="CuadroTexto 12">
            <a:extLst>
              <a:ext uri="{FF2B5EF4-FFF2-40B4-BE49-F238E27FC236}">
                <a16:creationId xmlns:a16="http://schemas.microsoft.com/office/drawing/2014/main" id="{D98FFFB6-DB45-41CF-878F-3864AE778E7B}"/>
              </a:ext>
            </a:extLst>
          </p:cNvPr>
          <p:cNvSpPr txBox="1"/>
          <p:nvPr/>
        </p:nvSpPr>
        <p:spPr>
          <a:xfrm>
            <a:off x="9123744" y="5089236"/>
            <a:ext cx="3425223" cy="646331"/>
          </a:xfrm>
          <a:prstGeom prst="rect">
            <a:avLst/>
          </a:prstGeom>
          <a:noFill/>
        </p:spPr>
        <p:txBody>
          <a:bodyPr wrap="square" rtlCol="0">
            <a:spAutoFit/>
          </a:bodyPr>
          <a:lstStyle/>
          <a:p>
            <a:pPr algn="ctr"/>
            <a:r>
              <a:rPr lang="es-EC" dirty="0"/>
              <a:t>PREFERENCIA DE ESTUDIOS GR/SSO</a:t>
            </a:r>
          </a:p>
        </p:txBody>
      </p:sp>
    </p:spTree>
    <p:extLst>
      <p:ext uri="{BB962C8B-B14F-4D97-AF65-F5344CB8AC3E}">
        <p14:creationId xmlns:p14="http://schemas.microsoft.com/office/powerpoint/2010/main" val="35968394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9662775" y="211080"/>
            <a:ext cx="2347163" cy="597460"/>
          </a:xfrm>
          <a:prstGeom prst="rect">
            <a:avLst/>
          </a:prstGeom>
        </p:spPr>
      </p:pic>
      <p:sp>
        <p:nvSpPr>
          <p:cNvPr id="6" name="Título 1"/>
          <p:cNvSpPr>
            <a:spLocks noGrp="1"/>
          </p:cNvSpPr>
          <p:nvPr>
            <p:ph type="title"/>
          </p:nvPr>
        </p:nvSpPr>
        <p:spPr>
          <a:xfrm>
            <a:off x="799779" y="701963"/>
            <a:ext cx="10116135" cy="691573"/>
          </a:xfrm>
        </p:spPr>
        <p:txBody>
          <a:bodyPr>
            <a:noAutofit/>
          </a:bodyPr>
          <a:lstStyle/>
          <a:p>
            <a:r>
              <a:rPr lang="es-EC" sz="2000" b="1" dirty="0"/>
              <a:t>ANÁLISIS E INTERPRETACIÓN DE RESULTADOS (ESTUDIANTES)</a:t>
            </a:r>
            <a:endParaRPr lang="es-ES" sz="2000" dirty="0"/>
          </a:p>
        </p:txBody>
      </p:sp>
      <p:sp>
        <p:nvSpPr>
          <p:cNvPr id="3" name="CuadroTexto 2">
            <a:extLst>
              <a:ext uri="{FF2B5EF4-FFF2-40B4-BE49-F238E27FC236}">
                <a16:creationId xmlns:a16="http://schemas.microsoft.com/office/drawing/2014/main" id="{BC8E6E29-DD80-410D-BABD-689C051B1B75}"/>
              </a:ext>
            </a:extLst>
          </p:cNvPr>
          <p:cNvSpPr txBox="1"/>
          <p:nvPr/>
        </p:nvSpPr>
        <p:spPr>
          <a:xfrm>
            <a:off x="2087422" y="5089236"/>
            <a:ext cx="3066472" cy="369332"/>
          </a:xfrm>
          <a:prstGeom prst="rect">
            <a:avLst/>
          </a:prstGeom>
          <a:noFill/>
        </p:spPr>
        <p:txBody>
          <a:bodyPr wrap="square" rtlCol="0">
            <a:spAutoFit/>
          </a:bodyPr>
          <a:lstStyle/>
          <a:p>
            <a:pPr algn="ctr"/>
            <a:r>
              <a:rPr lang="es-EC" dirty="0"/>
              <a:t>OFERTA ACADÉMICA</a:t>
            </a:r>
          </a:p>
        </p:txBody>
      </p:sp>
      <p:sp>
        <p:nvSpPr>
          <p:cNvPr id="10" name="CuadroTexto 9">
            <a:extLst>
              <a:ext uri="{FF2B5EF4-FFF2-40B4-BE49-F238E27FC236}">
                <a16:creationId xmlns:a16="http://schemas.microsoft.com/office/drawing/2014/main" id="{EACC2685-ECB0-42FE-944F-14898779AF07}"/>
              </a:ext>
            </a:extLst>
          </p:cNvPr>
          <p:cNvSpPr txBox="1"/>
          <p:nvPr/>
        </p:nvSpPr>
        <p:spPr>
          <a:xfrm>
            <a:off x="6896820" y="5070763"/>
            <a:ext cx="3425223" cy="369332"/>
          </a:xfrm>
          <a:prstGeom prst="rect">
            <a:avLst/>
          </a:prstGeom>
          <a:noFill/>
        </p:spPr>
        <p:txBody>
          <a:bodyPr wrap="square" rtlCol="0">
            <a:spAutoFit/>
          </a:bodyPr>
          <a:lstStyle/>
          <a:p>
            <a:pPr algn="ctr"/>
            <a:r>
              <a:rPr lang="es-EC" dirty="0"/>
              <a:t>ASIGNATURAS DE INTÉRÉS</a:t>
            </a:r>
          </a:p>
        </p:txBody>
      </p:sp>
      <p:pic>
        <p:nvPicPr>
          <p:cNvPr id="7" name="Imagen 6">
            <a:extLst>
              <a:ext uri="{FF2B5EF4-FFF2-40B4-BE49-F238E27FC236}">
                <a16:creationId xmlns:a16="http://schemas.microsoft.com/office/drawing/2014/main" id="{EE2A4AD4-9C78-48F5-90D9-D364AC81C5A6}"/>
              </a:ext>
            </a:extLst>
          </p:cNvPr>
          <p:cNvPicPr>
            <a:picLocks noChangeAspect="1"/>
          </p:cNvPicPr>
          <p:nvPr/>
        </p:nvPicPr>
        <p:blipFill>
          <a:blip r:embed="rId4"/>
          <a:stretch>
            <a:fillRect/>
          </a:stretch>
        </p:blipFill>
        <p:spPr>
          <a:xfrm>
            <a:off x="1251329" y="1992626"/>
            <a:ext cx="4572396" cy="2743438"/>
          </a:xfrm>
          <a:prstGeom prst="rect">
            <a:avLst/>
          </a:prstGeom>
        </p:spPr>
      </p:pic>
      <p:pic>
        <p:nvPicPr>
          <p:cNvPr id="8" name="Imagen 7">
            <a:extLst>
              <a:ext uri="{FF2B5EF4-FFF2-40B4-BE49-F238E27FC236}">
                <a16:creationId xmlns:a16="http://schemas.microsoft.com/office/drawing/2014/main" id="{0CABFEA0-F703-4353-86FA-EF37429FA0D3}"/>
              </a:ext>
            </a:extLst>
          </p:cNvPr>
          <p:cNvPicPr>
            <a:picLocks noChangeAspect="1"/>
          </p:cNvPicPr>
          <p:nvPr/>
        </p:nvPicPr>
        <p:blipFill>
          <a:blip r:embed="rId5"/>
          <a:stretch>
            <a:fillRect/>
          </a:stretch>
        </p:blipFill>
        <p:spPr>
          <a:xfrm>
            <a:off x="6189506" y="1992626"/>
            <a:ext cx="4572396" cy="2743438"/>
          </a:xfrm>
          <a:prstGeom prst="rect">
            <a:avLst/>
          </a:prstGeom>
        </p:spPr>
      </p:pic>
    </p:spTree>
    <p:extLst>
      <p:ext uri="{BB962C8B-B14F-4D97-AF65-F5344CB8AC3E}">
        <p14:creationId xmlns:p14="http://schemas.microsoft.com/office/powerpoint/2010/main" val="48715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9662775" y="211080"/>
            <a:ext cx="2347163" cy="597460"/>
          </a:xfrm>
          <a:prstGeom prst="rect">
            <a:avLst/>
          </a:prstGeom>
        </p:spPr>
      </p:pic>
      <p:sp>
        <p:nvSpPr>
          <p:cNvPr id="6" name="Título 1"/>
          <p:cNvSpPr>
            <a:spLocks noGrp="1"/>
          </p:cNvSpPr>
          <p:nvPr>
            <p:ph type="title"/>
          </p:nvPr>
        </p:nvSpPr>
        <p:spPr>
          <a:xfrm>
            <a:off x="799779" y="701963"/>
            <a:ext cx="10116135" cy="691573"/>
          </a:xfrm>
        </p:spPr>
        <p:txBody>
          <a:bodyPr>
            <a:noAutofit/>
          </a:bodyPr>
          <a:lstStyle/>
          <a:p>
            <a:r>
              <a:rPr lang="es-EC" sz="2000" b="1" dirty="0"/>
              <a:t>ANÁLISIS E INTERPRETACIÓN DE RESULTADOS (EMPRESAS)</a:t>
            </a:r>
            <a:endParaRPr lang="es-ES" sz="2000" dirty="0"/>
          </a:p>
        </p:txBody>
      </p:sp>
      <p:pic>
        <p:nvPicPr>
          <p:cNvPr id="2" name="Imagen 1">
            <a:extLst>
              <a:ext uri="{FF2B5EF4-FFF2-40B4-BE49-F238E27FC236}">
                <a16:creationId xmlns:a16="http://schemas.microsoft.com/office/drawing/2014/main" id="{B2B3D658-4D6C-4272-ACF0-346C21576B76}"/>
              </a:ext>
            </a:extLst>
          </p:cNvPr>
          <p:cNvPicPr>
            <a:picLocks noChangeAspect="1"/>
          </p:cNvPicPr>
          <p:nvPr/>
        </p:nvPicPr>
        <p:blipFill>
          <a:blip r:embed="rId4"/>
          <a:stretch>
            <a:fillRect/>
          </a:stretch>
        </p:blipFill>
        <p:spPr>
          <a:xfrm>
            <a:off x="244566" y="1954830"/>
            <a:ext cx="4022634" cy="3188484"/>
          </a:xfrm>
          <a:prstGeom prst="rect">
            <a:avLst/>
          </a:prstGeom>
        </p:spPr>
      </p:pic>
      <p:pic>
        <p:nvPicPr>
          <p:cNvPr id="4" name="Imagen 3">
            <a:extLst>
              <a:ext uri="{FF2B5EF4-FFF2-40B4-BE49-F238E27FC236}">
                <a16:creationId xmlns:a16="http://schemas.microsoft.com/office/drawing/2014/main" id="{E6AF7969-8E14-49C5-B795-835BCC6926D9}"/>
              </a:ext>
            </a:extLst>
          </p:cNvPr>
          <p:cNvPicPr>
            <a:picLocks noChangeAspect="1"/>
          </p:cNvPicPr>
          <p:nvPr/>
        </p:nvPicPr>
        <p:blipFill>
          <a:blip r:embed="rId5"/>
          <a:stretch>
            <a:fillRect/>
          </a:stretch>
        </p:blipFill>
        <p:spPr>
          <a:xfrm>
            <a:off x="4407757" y="1954830"/>
            <a:ext cx="4006570" cy="2515570"/>
          </a:xfrm>
          <a:prstGeom prst="rect">
            <a:avLst/>
          </a:prstGeom>
        </p:spPr>
      </p:pic>
      <p:sp>
        <p:nvSpPr>
          <p:cNvPr id="11" name="CuadroTexto 10">
            <a:extLst>
              <a:ext uri="{FF2B5EF4-FFF2-40B4-BE49-F238E27FC236}">
                <a16:creationId xmlns:a16="http://schemas.microsoft.com/office/drawing/2014/main" id="{7652306C-401F-4FBF-AB30-0645685DA184}"/>
              </a:ext>
            </a:extLst>
          </p:cNvPr>
          <p:cNvSpPr txBox="1"/>
          <p:nvPr/>
        </p:nvSpPr>
        <p:spPr>
          <a:xfrm>
            <a:off x="683496" y="5335276"/>
            <a:ext cx="3066472" cy="369332"/>
          </a:xfrm>
          <a:prstGeom prst="rect">
            <a:avLst/>
          </a:prstGeom>
          <a:noFill/>
        </p:spPr>
        <p:txBody>
          <a:bodyPr wrap="square" rtlCol="0">
            <a:spAutoFit/>
          </a:bodyPr>
          <a:lstStyle/>
          <a:p>
            <a:pPr algn="ctr"/>
            <a:r>
              <a:rPr lang="es-EC" dirty="0"/>
              <a:t>CARGO OCUPACIONAL</a:t>
            </a:r>
          </a:p>
        </p:txBody>
      </p:sp>
      <p:sp>
        <p:nvSpPr>
          <p:cNvPr id="12" name="CuadroTexto 11">
            <a:extLst>
              <a:ext uri="{FF2B5EF4-FFF2-40B4-BE49-F238E27FC236}">
                <a16:creationId xmlns:a16="http://schemas.microsoft.com/office/drawing/2014/main" id="{21919EE6-5A31-4412-B6FB-8A87B95107DE}"/>
              </a:ext>
            </a:extLst>
          </p:cNvPr>
          <p:cNvSpPr txBox="1"/>
          <p:nvPr/>
        </p:nvSpPr>
        <p:spPr>
          <a:xfrm>
            <a:off x="4407757" y="5335276"/>
            <a:ext cx="4401123" cy="369332"/>
          </a:xfrm>
          <a:prstGeom prst="rect">
            <a:avLst/>
          </a:prstGeom>
          <a:noFill/>
        </p:spPr>
        <p:txBody>
          <a:bodyPr wrap="square" rtlCol="0">
            <a:spAutoFit/>
          </a:bodyPr>
          <a:lstStyle/>
          <a:p>
            <a:pPr algn="ctr"/>
            <a:r>
              <a:rPr lang="es-EC" dirty="0"/>
              <a:t>NECESIDAD DE PROFESIONALES</a:t>
            </a:r>
          </a:p>
        </p:txBody>
      </p:sp>
      <p:pic>
        <p:nvPicPr>
          <p:cNvPr id="14" name="Imagen 13">
            <a:extLst>
              <a:ext uri="{FF2B5EF4-FFF2-40B4-BE49-F238E27FC236}">
                <a16:creationId xmlns:a16="http://schemas.microsoft.com/office/drawing/2014/main" id="{80979F5C-B5DC-430B-B199-2112CFB745C6}"/>
              </a:ext>
            </a:extLst>
          </p:cNvPr>
          <p:cNvPicPr>
            <a:picLocks noChangeAspect="1"/>
          </p:cNvPicPr>
          <p:nvPr/>
        </p:nvPicPr>
        <p:blipFill>
          <a:blip r:embed="rId6"/>
          <a:stretch>
            <a:fillRect/>
          </a:stretch>
        </p:blipFill>
        <p:spPr>
          <a:xfrm>
            <a:off x="8629716" y="1954830"/>
            <a:ext cx="3460684" cy="2515570"/>
          </a:xfrm>
          <a:prstGeom prst="rect">
            <a:avLst/>
          </a:prstGeom>
        </p:spPr>
      </p:pic>
      <p:sp>
        <p:nvSpPr>
          <p:cNvPr id="15" name="CuadroTexto 14">
            <a:extLst>
              <a:ext uri="{FF2B5EF4-FFF2-40B4-BE49-F238E27FC236}">
                <a16:creationId xmlns:a16="http://schemas.microsoft.com/office/drawing/2014/main" id="{EA0500DA-C719-4741-B38B-F5D715AA7794}"/>
              </a:ext>
            </a:extLst>
          </p:cNvPr>
          <p:cNvSpPr txBox="1"/>
          <p:nvPr/>
        </p:nvSpPr>
        <p:spPr>
          <a:xfrm>
            <a:off x="8635795" y="5335276"/>
            <a:ext cx="3454606" cy="646331"/>
          </a:xfrm>
          <a:prstGeom prst="rect">
            <a:avLst/>
          </a:prstGeom>
          <a:noFill/>
        </p:spPr>
        <p:txBody>
          <a:bodyPr wrap="square" rtlCol="0">
            <a:spAutoFit/>
          </a:bodyPr>
          <a:lstStyle/>
          <a:p>
            <a:pPr algn="ctr"/>
            <a:r>
              <a:rPr lang="es-EC" dirty="0"/>
              <a:t>EMPRESAS CON PROFESIONALES GR</a:t>
            </a:r>
          </a:p>
        </p:txBody>
      </p:sp>
    </p:spTree>
    <p:extLst>
      <p:ext uri="{BB962C8B-B14F-4D97-AF65-F5344CB8AC3E}">
        <p14:creationId xmlns:p14="http://schemas.microsoft.com/office/powerpoint/2010/main" val="24440759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9662775" y="211080"/>
            <a:ext cx="2347163" cy="597460"/>
          </a:xfrm>
          <a:prstGeom prst="rect">
            <a:avLst/>
          </a:prstGeom>
        </p:spPr>
      </p:pic>
      <p:sp>
        <p:nvSpPr>
          <p:cNvPr id="6" name="Título 1"/>
          <p:cNvSpPr>
            <a:spLocks noGrp="1"/>
          </p:cNvSpPr>
          <p:nvPr>
            <p:ph type="title"/>
          </p:nvPr>
        </p:nvSpPr>
        <p:spPr>
          <a:xfrm>
            <a:off x="799779" y="701963"/>
            <a:ext cx="10116135" cy="691573"/>
          </a:xfrm>
        </p:spPr>
        <p:txBody>
          <a:bodyPr>
            <a:noAutofit/>
          </a:bodyPr>
          <a:lstStyle/>
          <a:p>
            <a:r>
              <a:rPr lang="es-EC" sz="2000" b="1" dirty="0"/>
              <a:t>ANÁLISIS E INTERPRETACIÓN DE RESULTADOS (EMPRESAS)</a:t>
            </a:r>
            <a:endParaRPr lang="es-ES" sz="2000" dirty="0"/>
          </a:p>
        </p:txBody>
      </p:sp>
      <p:sp>
        <p:nvSpPr>
          <p:cNvPr id="11" name="CuadroTexto 10">
            <a:extLst>
              <a:ext uri="{FF2B5EF4-FFF2-40B4-BE49-F238E27FC236}">
                <a16:creationId xmlns:a16="http://schemas.microsoft.com/office/drawing/2014/main" id="{7652306C-401F-4FBF-AB30-0645685DA184}"/>
              </a:ext>
            </a:extLst>
          </p:cNvPr>
          <p:cNvSpPr txBox="1"/>
          <p:nvPr/>
        </p:nvSpPr>
        <p:spPr>
          <a:xfrm>
            <a:off x="66668" y="4785792"/>
            <a:ext cx="3066472" cy="923330"/>
          </a:xfrm>
          <a:prstGeom prst="rect">
            <a:avLst/>
          </a:prstGeom>
          <a:noFill/>
        </p:spPr>
        <p:txBody>
          <a:bodyPr wrap="square" rtlCol="0">
            <a:spAutoFit/>
          </a:bodyPr>
          <a:lstStyle/>
          <a:p>
            <a:pPr algn="ctr"/>
            <a:r>
              <a:rPr lang="es-EC" dirty="0"/>
              <a:t>EXISTENCIA DE PROFESIONALES EN EMPRESAS</a:t>
            </a:r>
          </a:p>
        </p:txBody>
      </p:sp>
      <p:sp>
        <p:nvSpPr>
          <p:cNvPr id="12" name="CuadroTexto 11">
            <a:extLst>
              <a:ext uri="{FF2B5EF4-FFF2-40B4-BE49-F238E27FC236}">
                <a16:creationId xmlns:a16="http://schemas.microsoft.com/office/drawing/2014/main" id="{21919EE6-5A31-4412-B6FB-8A87B95107DE}"/>
              </a:ext>
            </a:extLst>
          </p:cNvPr>
          <p:cNvSpPr txBox="1"/>
          <p:nvPr/>
        </p:nvSpPr>
        <p:spPr>
          <a:xfrm>
            <a:off x="2566408" y="4785792"/>
            <a:ext cx="4401123" cy="369332"/>
          </a:xfrm>
          <a:prstGeom prst="rect">
            <a:avLst/>
          </a:prstGeom>
          <a:noFill/>
        </p:spPr>
        <p:txBody>
          <a:bodyPr wrap="square" rtlCol="0">
            <a:spAutoFit/>
          </a:bodyPr>
          <a:lstStyle/>
          <a:p>
            <a:pPr algn="ctr"/>
            <a:r>
              <a:rPr lang="es-EC" dirty="0"/>
              <a:t>FACILIDAD DE CONTRATAR</a:t>
            </a:r>
          </a:p>
        </p:txBody>
      </p:sp>
      <p:sp>
        <p:nvSpPr>
          <p:cNvPr id="15" name="CuadroTexto 14">
            <a:extLst>
              <a:ext uri="{FF2B5EF4-FFF2-40B4-BE49-F238E27FC236}">
                <a16:creationId xmlns:a16="http://schemas.microsoft.com/office/drawing/2014/main" id="{EA0500DA-C719-4741-B38B-F5D715AA7794}"/>
              </a:ext>
            </a:extLst>
          </p:cNvPr>
          <p:cNvSpPr txBox="1"/>
          <p:nvPr/>
        </p:nvSpPr>
        <p:spPr>
          <a:xfrm>
            <a:off x="7739968" y="4785792"/>
            <a:ext cx="3454606" cy="646331"/>
          </a:xfrm>
          <a:prstGeom prst="rect">
            <a:avLst/>
          </a:prstGeom>
          <a:noFill/>
        </p:spPr>
        <p:txBody>
          <a:bodyPr wrap="square" rtlCol="0">
            <a:spAutoFit/>
          </a:bodyPr>
          <a:lstStyle/>
          <a:p>
            <a:pPr algn="ctr"/>
            <a:r>
              <a:rPr lang="es-EC" dirty="0"/>
              <a:t>REQUERIMIENTO DE PROFESIONALES</a:t>
            </a:r>
          </a:p>
        </p:txBody>
      </p:sp>
      <p:pic>
        <p:nvPicPr>
          <p:cNvPr id="3" name="Imagen 2">
            <a:extLst>
              <a:ext uri="{FF2B5EF4-FFF2-40B4-BE49-F238E27FC236}">
                <a16:creationId xmlns:a16="http://schemas.microsoft.com/office/drawing/2014/main" id="{58AF5C3C-CBEC-43C6-B8E8-9F1F7EC4C027}"/>
              </a:ext>
            </a:extLst>
          </p:cNvPr>
          <p:cNvPicPr>
            <a:picLocks noChangeAspect="1"/>
          </p:cNvPicPr>
          <p:nvPr/>
        </p:nvPicPr>
        <p:blipFill rotWithShape="1">
          <a:blip r:embed="rId4"/>
          <a:srcRect l="20292" r="18006"/>
          <a:stretch/>
        </p:blipFill>
        <p:spPr>
          <a:xfrm>
            <a:off x="314036" y="1884419"/>
            <a:ext cx="2373745" cy="2410490"/>
          </a:xfrm>
          <a:prstGeom prst="rect">
            <a:avLst/>
          </a:prstGeom>
        </p:spPr>
      </p:pic>
      <p:pic>
        <p:nvPicPr>
          <p:cNvPr id="7" name="Imagen 6">
            <a:extLst>
              <a:ext uri="{FF2B5EF4-FFF2-40B4-BE49-F238E27FC236}">
                <a16:creationId xmlns:a16="http://schemas.microsoft.com/office/drawing/2014/main" id="{4CEBF938-7F7E-4A35-AEED-51BE74EFCCC2}"/>
              </a:ext>
            </a:extLst>
          </p:cNvPr>
          <p:cNvPicPr>
            <a:picLocks noChangeAspect="1"/>
          </p:cNvPicPr>
          <p:nvPr/>
        </p:nvPicPr>
        <p:blipFill>
          <a:blip r:embed="rId5"/>
          <a:stretch>
            <a:fillRect/>
          </a:stretch>
        </p:blipFill>
        <p:spPr>
          <a:xfrm>
            <a:off x="3133140" y="1884419"/>
            <a:ext cx="3267661" cy="2410490"/>
          </a:xfrm>
          <a:prstGeom prst="rect">
            <a:avLst/>
          </a:prstGeom>
        </p:spPr>
      </p:pic>
      <p:pic>
        <p:nvPicPr>
          <p:cNvPr id="8" name="Imagen 7">
            <a:extLst>
              <a:ext uri="{FF2B5EF4-FFF2-40B4-BE49-F238E27FC236}">
                <a16:creationId xmlns:a16="http://schemas.microsoft.com/office/drawing/2014/main" id="{27FE3449-9ED9-4D58-A0C9-065FAA00722A}"/>
              </a:ext>
            </a:extLst>
          </p:cNvPr>
          <p:cNvPicPr>
            <a:picLocks noChangeAspect="1"/>
          </p:cNvPicPr>
          <p:nvPr/>
        </p:nvPicPr>
        <p:blipFill>
          <a:blip r:embed="rId6"/>
          <a:stretch>
            <a:fillRect/>
          </a:stretch>
        </p:blipFill>
        <p:spPr>
          <a:xfrm>
            <a:off x="6921486" y="1884419"/>
            <a:ext cx="4956478" cy="2410490"/>
          </a:xfrm>
          <a:prstGeom prst="rect">
            <a:avLst/>
          </a:prstGeom>
        </p:spPr>
      </p:pic>
    </p:spTree>
    <p:extLst>
      <p:ext uri="{BB962C8B-B14F-4D97-AF65-F5344CB8AC3E}">
        <p14:creationId xmlns:p14="http://schemas.microsoft.com/office/powerpoint/2010/main" val="14535051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2636104" y="2246319"/>
            <a:ext cx="8915399" cy="1468800"/>
          </a:xfrm>
        </p:spPr>
        <p:txBody>
          <a:bodyPr/>
          <a:lstStyle/>
          <a:p>
            <a:r>
              <a:rPr lang="es-ES" b="1" dirty="0"/>
              <a:t>CONCLUSIONES Y RECOMENDACIONES</a:t>
            </a:r>
          </a:p>
        </p:txBody>
      </p:sp>
      <p:pic>
        <p:nvPicPr>
          <p:cNvPr id="9" name="Imagen 8"/>
          <p:cNvPicPr>
            <a:picLocks noChangeAspect="1"/>
          </p:cNvPicPr>
          <p:nvPr/>
        </p:nvPicPr>
        <p:blipFill>
          <a:blip r:embed="rId2"/>
          <a:stretch>
            <a:fillRect/>
          </a:stretch>
        </p:blipFill>
        <p:spPr>
          <a:xfrm>
            <a:off x="9475206" y="375203"/>
            <a:ext cx="2347163" cy="597460"/>
          </a:xfrm>
          <a:prstGeom prst="rect">
            <a:avLst/>
          </a:prstGeom>
        </p:spPr>
      </p:pic>
    </p:spTree>
    <p:extLst>
      <p:ext uri="{BB962C8B-B14F-4D97-AF65-F5344CB8AC3E}">
        <p14:creationId xmlns:p14="http://schemas.microsoft.com/office/powerpoint/2010/main" val="116310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anim calcmode="lin" valueType="num">
                                      <p:cBhvr>
                                        <p:cTn id="10" dur="500" fill="hold"/>
                                        <p:tgtEl>
                                          <p:spTgt spid="7"/>
                                        </p:tgtEl>
                                        <p:attrNameLst>
                                          <p:attrName>ppt_x</p:attrName>
                                        </p:attrNameLst>
                                      </p:cBhvr>
                                      <p:tavLst>
                                        <p:tav tm="0">
                                          <p:val>
                                            <p:fltVal val="0.5"/>
                                          </p:val>
                                        </p:tav>
                                        <p:tav tm="100000">
                                          <p:val>
                                            <p:strVal val="#ppt_x"/>
                                          </p:val>
                                        </p:tav>
                                      </p:tavLst>
                                    </p:anim>
                                    <p:anim calcmode="lin" valueType="num">
                                      <p:cBhvr>
                                        <p:cTn id="11" dur="5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592925" y="1279616"/>
            <a:ext cx="8911687" cy="656050"/>
          </a:xfrm>
        </p:spPr>
        <p:txBody>
          <a:bodyPr>
            <a:normAutofit fontScale="90000"/>
          </a:bodyPr>
          <a:lstStyle/>
          <a:p>
            <a:r>
              <a:rPr lang="es-ES" b="1" dirty="0"/>
              <a:t>FORMULACIÓN DEL PROBLEMA</a:t>
            </a:r>
          </a:p>
        </p:txBody>
      </p:sp>
      <p:sp>
        <p:nvSpPr>
          <p:cNvPr id="3" name="Marcador de contenido 2"/>
          <p:cNvSpPr>
            <a:spLocks noGrp="1"/>
          </p:cNvSpPr>
          <p:nvPr>
            <p:ph idx="1"/>
          </p:nvPr>
        </p:nvSpPr>
        <p:spPr>
          <a:xfrm>
            <a:off x="2592925" y="2613660"/>
            <a:ext cx="8915400" cy="3777622"/>
          </a:xfrm>
        </p:spPr>
        <p:txBody>
          <a:bodyPr>
            <a:normAutofit fontScale="77500" lnSpcReduction="20000"/>
          </a:bodyPr>
          <a:lstStyle/>
          <a:p>
            <a:pPr marL="571500" indent="-571500" algn="just"/>
            <a:r>
              <a:rPr lang="es-EC" sz="3600" dirty="0">
                <a:latin typeface="Bodoni MT" panose="02070603080606020203" pitchFamily="18" charset="0"/>
              </a:rPr>
              <a:t>Sociedad del riesgo</a:t>
            </a:r>
          </a:p>
          <a:p>
            <a:pPr marL="571500" indent="-571500" algn="just"/>
            <a:r>
              <a:rPr lang="es-EC" sz="3600" dirty="0">
                <a:latin typeface="Bodoni MT" panose="02070603080606020203" pitchFamily="18" charset="0"/>
              </a:rPr>
              <a:t>Pérdidas de vidas y bienes.</a:t>
            </a:r>
          </a:p>
          <a:p>
            <a:pPr marL="571500" indent="-571500" algn="just"/>
            <a:r>
              <a:rPr lang="es-EC" sz="3600" dirty="0">
                <a:latin typeface="Bodoni MT" panose="02070603080606020203" pitchFamily="18" charset="0"/>
              </a:rPr>
              <a:t>Estrategias para reducir el riesgo.</a:t>
            </a:r>
          </a:p>
          <a:p>
            <a:pPr marL="571500" indent="-571500" algn="just"/>
            <a:r>
              <a:rPr lang="es-EC" sz="3600" dirty="0">
                <a:latin typeface="Bodoni MT" panose="02070603080606020203" pitchFamily="18" charset="0"/>
              </a:rPr>
              <a:t>Cumplimiento del gestión de riesgo transversal y descentralizado.</a:t>
            </a:r>
          </a:p>
          <a:p>
            <a:pPr marL="571500" indent="-571500" algn="just"/>
            <a:r>
              <a:rPr lang="es-EC" sz="3600" dirty="0">
                <a:latin typeface="Bodoni MT" panose="02070603080606020203" pitchFamily="18" charset="0"/>
              </a:rPr>
              <a:t>Mercado laboral de profesionales en gestión de riesgo en la Provincia del Azuay, oferta académica.</a:t>
            </a:r>
            <a:endParaRPr lang="es-ES" sz="3600" dirty="0">
              <a:latin typeface="Bodoni MT" panose="02070603080606020203" pitchFamily="18" charset="0"/>
            </a:endParaRPr>
          </a:p>
        </p:txBody>
      </p:sp>
      <p:pic>
        <p:nvPicPr>
          <p:cNvPr id="5" name="1 Imagen" descr="C:\Documents and Settings\mpalacios\Escritorio\LOGOTIPOS UNIVERSIDADa\LOGO PRINCIP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54394" y="326013"/>
            <a:ext cx="2350218" cy="596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64888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1512270" y="119781"/>
            <a:ext cx="10116135" cy="1280890"/>
          </a:xfrm>
        </p:spPr>
        <p:txBody>
          <a:bodyPr>
            <a:normAutofit/>
          </a:bodyPr>
          <a:lstStyle/>
          <a:p>
            <a:r>
              <a:rPr lang="es-EC" b="1" dirty="0"/>
              <a:t>CONCLUSIONES</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248324933"/>
              </p:ext>
            </p:extLst>
          </p:nvPr>
        </p:nvGraphicFramePr>
        <p:xfrm>
          <a:off x="683492" y="1256145"/>
          <a:ext cx="11138878" cy="5350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8"/>
          <p:cNvPicPr>
            <a:picLocks noChangeAspect="1"/>
          </p:cNvPicPr>
          <p:nvPr/>
        </p:nvPicPr>
        <p:blipFill>
          <a:blip r:embed="rId7"/>
          <a:stretch>
            <a:fillRect/>
          </a:stretch>
        </p:blipFill>
        <p:spPr>
          <a:xfrm>
            <a:off x="9475206" y="375203"/>
            <a:ext cx="2347163" cy="597460"/>
          </a:xfrm>
          <a:prstGeom prst="rect">
            <a:avLst/>
          </a:prstGeom>
        </p:spPr>
      </p:pic>
    </p:spTree>
    <p:extLst>
      <p:ext uri="{BB962C8B-B14F-4D97-AF65-F5344CB8AC3E}">
        <p14:creationId xmlns:p14="http://schemas.microsoft.com/office/powerpoint/2010/main" val="151424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4">
                                            <p:graphicEl>
                                              <a:dgm id="{B8F299F6-4849-406C-851F-360CF6D0C5B0}"/>
                                            </p:graphicEl>
                                          </p:spTgt>
                                        </p:tgtEl>
                                        <p:attrNameLst>
                                          <p:attrName>style.visibility</p:attrName>
                                        </p:attrNameLst>
                                      </p:cBhvr>
                                      <p:to>
                                        <p:strVal val="visible"/>
                                      </p:to>
                                    </p:set>
                                    <p:animEffect transition="in" filter="fade">
                                      <p:cBhvr>
                                        <p:cTn id="13" dur="1000"/>
                                        <p:tgtEl>
                                          <p:spTgt spid="4">
                                            <p:graphicEl>
                                              <a:dgm id="{B8F299F6-4849-406C-851F-360CF6D0C5B0}"/>
                                            </p:graphicEl>
                                          </p:spTgt>
                                        </p:tgtEl>
                                      </p:cBhvr>
                                    </p:animEffect>
                                    <p:anim calcmode="lin" valueType="num">
                                      <p:cBhvr>
                                        <p:cTn id="14" dur="1000" fill="hold"/>
                                        <p:tgtEl>
                                          <p:spTgt spid="4">
                                            <p:graphicEl>
                                              <a:dgm id="{B8F299F6-4849-406C-851F-360CF6D0C5B0}"/>
                                            </p:graphicEl>
                                          </p:spTgt>
                                        </p:tgtEl>
                                        <p:attrNameLst>
                                          <p:attrName>ppt_x</p:attrName>
                                        </p:attrNameLst>
                                      </p:cBhvr>
                                      <p:tavLst>
                                        <p:tav tm="0">
                                          <p:val>
                                            <p:strVal val="#ppt_x"/>
                                          </p:val>
                                        </p:tav>
                                        <p:tav tm="100000">
                                          <p:val>
                                            <p:strVal val="#ppt_x"/>
                                          </p:val>
                                        </p:tav>
                                      </p:tavLst>
                                    </p:anim>
                                    <p:anim calcmode="lin" valueType="num">
                                      <p:cBhvr>
                                        <p:cTn id="15" dur="1000" fill="hold"/>
                                        <p:tgtEl>
                                          <p:spTgt spid="4">
                                            <p:graphicEl>
                                              <a:dgm id="{B8F299F6-4849-406C-851F-360CF6D0C5B0}"/>
                                            </p:graphic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4">
                                            <p:graphicEl>
                                              <a:dgm id="{D6A9CA00-AF7F-4549-954F-F778D865636E}"/>
                                            </p:graphicEl>
                                          </p:spTgt>
                                        </p:tgtEl>
                                        <p:attrNameLst>
                                          <p:attrName>style.visibility</p:attrName>
                                        </p:attrNameLst>
                                      </p:cBhvr>
                                      <p:to>
                                        <p:strVal val="visible"/>
                                      </p:to>
                                    </p:set>
                                    <p:animEffect transition="in" filter="fade">
                                      <p:cBhvr>
                                        <p:cTn id="20" dur="1000"/>
                                        <p:tgtEl>
                                          <p:spTgt spid="4">
                                            <p:graphicEl>
                                              <a:dgm id="{D6A9CA00-AF7F-4549-954F-F778D865636E}"/>
                                            </p:graphicEl>
                                          </p:spTgt>
                                        </p:tgtEl>
                                      </p:cBhvr>
                                    </p:animEffect>
                                    <p:anim calcmode="lin" valueType="num">
                                      <p:cBhvr>
                                        <p:cTn id="21" dur="1000" fill="hold"/>
                                        <p:tgtEl>
                                          <p:spTgt spid="4">
                                            <p:graphicEl>
                                              <a:dgm id="{D6A9CA00-AF7F-4549-954F-F778D865636E}"/>
                                            </p:graphicEl>
                                          </p:spTgt>
                                        </p:tgtEl>
                                        <p:attrNameLst>
                                          <p:attrName>ppt_x</p:attrName>
                                        </p:attrNameLst>
                                      </p:cBhvr>
                                      <p:tavLst>
                                        <p:tav tm="0">
                                          <p:val>
                                            <p:strVal val="#ppt_x"/>
                                          </p:val>
                                        </p:tav>
                                        <p:tav tm="100000">
                                          <p:val>
                                            <p:strVal val="#ppt_x"/>
                                          </p:val>
                                        </p:tav>
                                      </p:tavLst>
                                    </p:anim>
                                    <p:anim calcmode="lin" valueType="num">
                                      <p:cBhvr>
                                        <p:cTn id="22" dur="1000" fill="hold"/>
                                        <p:tgtEl>
                                          <p:spTgt spid="4">
                                            <p:graphicEl>
                                              <a:dgm id="{D6A9CA00-AF7F-4549-954F-F778D865636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4"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1512270" y="119781"/>
            <a:ext cx="10116135" cy="1280890"/>
          </a:xfrm>
        </p:spPr>
        <p:txBody>
          <a:bodyPr>
            <a:normAutofit/>
          </a:bodyPr>
          <a:lstStyle/>
          <a:p>
            <a:r>
              <a:rPr lang="es-EC" b="1" dirty="0"/>
              <a:t>CONCLUSIONES</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283920239"/>
              </p:ext>
            </p:extLst>
          </p:nvPr>
        </p:nvGraphicFramePr>
        <p:xfrm>
          <a:off x="683492" y="1099127"/>
          <a:ext cx="11138878" cy="56157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8"/>
          <p:cNvPicPr>
            <a:picLocks noChangeAspect="1"/>
          </p:cNvPicPr>
          <p:nvPr/>
        </p:nvPicPr>
        <p:blipFill>
          <a:blip r:embed="rId7"/>
          <a:stretch>
            <a:fillRect/>
          </a:stretch>
        </p:blipFill>
        <p:spPr>
          <a:xfrm>
            <a:off x="9475206" y="375203"/>
            <a:ext cx="2347163" cy="597460"/>
          </a:xfrm>
          <a:prstGeom prst="rect">
            <a:avLst/>
          </a:prstGeom>
        </p:spPr>
      </p:pic>
    </p:spTree>
    <p:extLst>
      <p:ext uri="{BB962C8B-B14F-4D97-AF65-F5344CB8AC3E}">
        <p14:creationId xmlns:p14="http://schemas.microsoft.com/office/powerpoint/2010/main" val="131235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4">
                                            <p:graphicEl>
                                              <a:dgm id="{B8F299F6-4849-406C-851F-360CF6D0C5B0}"/>
                                            </p:graphicEl>
                                          </p:spTgt>
                                        </p:tgtEl>
                                        <p:attrNameLst>
                                          <p:attrName>style.visibility</p:attrName>
                                        </p:attrNameLst>
                                      </p:cBhvr>
                                      <p:to>
                                        <p:strVal val="visible"/>
                                      </p:to>
                                    </p:set>
                                    <p:animEffect transition="in" filter="fade">
                                      <p:cBhvr>
                                        <p:cTn id="13" dur="1000"/>
                                        <p:tgtEl>
                                          <p:spTgt spid="4">
                                            <p:graphicEl>
                                              <a:dgm id="{B8F299F6-4849-406C-851F-360CF6D0C5B0}"/>
                                            </p:graphicEl>
                                          </p:spTgt>
                                        </p:tgtEl>
                                      </p:cBhvr>
                                    </p:animEffect>
                                    <p:anim calcmode="lin" valueType="num">
                                      <p:cBhvr>
                                        <p:cTn id="14" dur="1000" fill="hold"/>
                                        <p:tgtEl>
                                          <p:spTgt spid="4">
                                            <p:graphicEl>
                                              <a:dgm id="{B8F299F6-4849-406C-851F-360CF6D0C5B0}"/>
                                            </p:graphicEl>
                                          </p:spTgt>
                                        </p:tgtEl>
                                        <p:attrNameLst>
                                          <p:attrName>ppt_x</p:attrName>
                                        </p:attrNameLst>
                                      </p:cBhvr>
                                      <p:tavLst>
                                        <p:tav tm="0">
                                          <p:val>
                                            <p:strVal val="#ppt_x"/>
                                          </p:val>
                                        </p:tav>
                                        <p:tav tm="100000">
                                          <p:val>
                                            <p:strVal val="#ppt_x"/>
                                          </p:val>
                                        </p:tav>
                                      </p:tavLst>
                                    </p:anim>
                                    <p:anim calcmode="lin" valueType="num">
                                      <p:cBhvr>
                                        <p:cTn id="15" dur="1000" fill="hold"/>
                                        <p:tgtEl>
                                          <p:spTgt spid="4">
                                            <p:graphicEl>
                                              <a:dgm id="{B8F299F6-4849-406C-851F-360CF6D0C5B0}"/>
                                            </p:graphic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4">
                                            <p:graphicEl>
                                              <a:dgm id="{D6A9CA00-AF7F-4549-954F-F778D865636E}"/>
                                            </p:graphicEl>
                                          </p:spTgt>
                                        </p:tgtEl>
                                        <p:attrNameLst>
                                          <p:attrName>style.visibility</p:attrName>
                                        </p:attrNameLst>
                                      </p:cBhvr>
                                      <p:to>
                                        <p:strVal val="visible"/>
                                      </p:to>
                                    </p:set>
                                    <p:animEffect transition="in" filter="fade">
                                      <p:cBhvr>
                                        <p:cTn id="20" dur="1000"/>
                                        <p:tgtEl>
                                          <p:spTgt spid="4">
                                            <p:graphicEl>
                                              <a:dgm id="{D6A9CA00-AF7F-4549-954F-F778D865636E}"/>
                                            </p:graphicEl>
                                          </p:spTgt>
                                        </p:tgtEl>
                                      </p:cBhvr>
                                    </p:animEffect>
                                    <p:anim calcmode="lin" valueType="num">
                                      <p:cBhvr>
                                        <p:cTn id="21" dur="1000" fill="hold"/>
                                        <p:tgtEl>
                                          <p:spTgt spid="4">
                                            <p:graphicEl>
                                              <a:dgm id="{D6A9CA00-AF7F-4549-954F-F778D865636E}"/>
                                            </p:graphicEl>
                                          </p:spTgt>
                                        </p:tgtEl>
                                        <p:attrNameLst>
                                          <p:attrName>ppt_x</p:attrName>
                                        </p:attrNameLst>
                                      </p:cBhvr>
                                      <p:tavLst>
                                        <p:tav tm="0">
                                          <p:val>
                                            <p:strVal val="#ppt_x"/>
                                          </p:val>
                                        </p:tav>
                                        <p:tav tm="100000">
                                          <p:val>
                                            <p:strVal val="#ppt_x"/>
                                          </p:val>
                                        </p:tav>
                                      </p:tavLst>
                                    </p:anim>
                                    <p:anim calcmode="lin" valueType="num">
                                      <p:cBhvr>
                                        <p:cTn id="22" dur="1000" fill="hold"/>
                                        <p:tgtEl>
                                          <p:spTgt spid="4">
                                            <p:graphicEl>
                                              <a:dgm id="{D6A9CA00-AF7F-4549-954F-F778D865636E}"/>
                                            </p:graphic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4">
                                            <p:graphicEl>
                                              <a:dgm id="{42BB3453-F812-4517-827A-E515E3B1591B}"/>
                                            </p:graphicEl>
                                          </p:spTgt>
                                        </p:tgtEl>
                                        <p:attrNameLst>
                                          <p:attrName>style.visibility</p:attrName>
                                        </p:attrNameLst>
                                      </p:cBhvr>
                                      <p:to>
                                        <p:strVal val="visible"/>
                                      </p:to>
                                    </p:set>
                                    <p:animEffect transition="in" filter="fade">
                                      <p:cBhvr>
                                        <p:cTn id="27" dur="1000"/>
                                        <p:tgtEl>
                                          <p:spTgt spid="4">
                                            <p:graphicEl>
                                              <a:dgm id="{42BB3453-F812-4517-827A-E515E3B1591B}"/>
                                            </p:graphicEl>
                                          </p:spTgt>
                                        </p:tgtEl>
                                      </p:cBhvr>
                                    </p:animEffect>
                                    <p:anim calcmode="lin" valueType="num">
                                      <p:cBhvr>
                                        <p:cTn id="28" dur="1000" fill="hold"/>
                                        <p:tgtEl>
                                          <p:spTgt spid="4">
                                            <p:graphicEl>
                                              <a:dgm id="{42BB3453-F812-4517-827A-E515E3B1591B}"/>
                                            </p:graphicEl>
                                          </p:spTgt>
                                        </p:tgtEl>
                                        <p:attrNameLst>
                                          <p:attrName>ppt_x</p:attrName>
                                        </p:attrNameLst>
                                      </p:cBhvr>
                                      <p:tavLst>
                                        <p:tav tm="0">
                                          <p:val>
                                            <p:strVal val="#ppt_x"/>
                                          </p:val>
                                        </p:tav>
                                        <p:tav tm="100000">
                                          <p:val>
                                            <p:strVal val="#ppt_x"/>
                                          </p:val>
                                        </p:tav>
                                      </p:tavLst>
                                    </p:anim>
                                    <p:anim calcmode="lin" valueType="num">
                                      <p:cBhvr>
                                        <p:cTn id="29" dur="1000" fill="hold"/>
                                        <p:tgtEl>
                                          <p:spTgt spid="4">
                                            <p:graphicEl>
                                              <a:dgm id="{42BB3453-F812-4517-827A-E515E3B1591B}"/>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4"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1512270" y="119781"/>
            <a:ext cx="10116135" cy="1280890"/>
          </a:xfrm>
        </p:spPr>
        <p:txBody>
          <a:bodyPr>
            <a:normAutofit/>
          </a:bodyPr>
          <a:lstStyle/>
          <a:p>
            <a:r>
              <a:rPr lang="es-EC" b="1" dirty="0"/>
              <a:t>CONCLUSIONES</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411967730"/>
              </p:ext>
            </p:extLst>
          </p:nvPr>
        </p:nvGraphicFramePr>
        <p:xfrm>
          <a:off x="683492" y="1099127"/>
          <a:ext cx="11138878" cy="56157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8"/>
          <p:cNvPicPr>
            <a:picLocks noChangeAspect="1"/>
          </p:cNvPicPr>
          <p:nvPr/>
        </p:nvPicPr>
        <p:blipFill>
          <a:blip r:embed="rId7"/>
          <a:stretch>
            <a:fillRect/>
          </a:stretch>
        </p:blipFill>
        <p:spPr>
          <a:xfrm>
            <a:off x="9475206" y="375203"/>
            <a:ext cx="2347163" cy="597460"/>
          </a:xfrm>
          <a:prstGeom prst="rect">
            <a:avLst/>
          </a:prstGeom>
        </p:spPr>
      </p:pic>
    </p:spTree>
    <p:extLst>
      <p:ext uri="{BB962C8B-B14F-4D97-AF65-F5344CB8AC3E}">
        <p14:creationId xmlns:p14="http://schemas.microsoft.com/office/powerpoint/2010/main" val="250805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4">
                                            <p:graphicEl>
                                              <a:dgm id="{B8F299F6-4849-406C-851F-360CF6D0C5B0}"/>
                                            </p:graphicEl>
                                          </p:spTgt>
                                        </p:tgtEl>
                                        <p:attrNameLst>
                                          <p:attrName>style.visibility</p:attrName>
                                        </p:attrNameLst>
                                      </p:cBhvr>
                                      <p:to>
                                        <p:strVal val="visible"/>
                                      </p:to>
                                    </p:set>
                                    <p:animEffect transition="in" filter="fade">
                                      <p:cBhvr>
                                        <p:cTn id="13" dur="1000"/>
                                        <p:tgtEl>
                                          <p:spTgt spid="4">
                                            <p:graphicEl>
                                              <a:dgm id="{B8F299F6-4849-406C-851F-360CF6D0C5B0}"/>
                                            </p:graphicEl>
                                          </p:spTgt>
                                        </p:tgtEl>
                                      </p:cBhvr>
                                    </p:animEffect>
                                    <p:anim calcmode="lin" valueType="num">
                                      <p:cBhvr>
                                        <p:cTn id="14" dur="1000" fill="hold"/>
                                        <p:tgtEl>
                                          <p:spTgt spid="4">
                                            <p:graphicEl>
                                              <a:dgm id="{B8F299F6-4849-406C-851F-360CF6D0C5B0}"/>
                                            </p:graphicEl>
                                          </p:spTgt>
                                        </p:tgtEl>
                                        <p:attrNameLst>
                                          <p:attrName>ppt_x</p:attrName>
                                        </p:attrNameLst>
                                      </p:cBhvr>
                                      <p:tavLst>
                                        <p:tav tm="0">
                                          <p:val>
                                            <p:strVal val="#ppt_x"/>
                                          </p:val>
                                        </p:tav>
                                        <p:tav tm="100000">
                                          <p:val>
                                            <p:strVal val="#ppt_x"/>
                                          </p:val>
                                        </p:tav>
                                      </p:tavLst>
                                    </p:anim>
                                    <p:anim calcmode="lin" valueType="num">
                                      <p:cBhvr>
                                        <p:cTn id="15" dur="1000" fill="hold"/>
                                        <p:tgtEl>
                                          <p:spTgt spid="4">
                                            <p:graphicEl>
                                              <a:dgm id="{B8F299F6-4849-406C-851F-360CF6D0C5B0}"/>
                                            </p:graphic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4">
                                            <p:graphicEl>
                                              <a:dgm id="{D6A9CA00-AF7F-4549-954F-F778D865636E}"/>
                                            </p:graphicEl>
                                          </p:spTgt>
                                        </p:tgtEl>
                                        <p:attrNameLst>
                                          <p:attrName>style.visibility</p:attrName>
                                        </p:attrNameLst>
                                      </p:cBhvr>
                                      <p:to>
                                        <p:strVal val="visible"/>
                                      </p:to>
                                    </p:set>
                                    <p:animEffect transition="in" filter="fade">
                                      <p:cBhvr>
                                        <p:cTn id="20" dur="1000"/>
                                        <p:tgtEl>
                                          <p:spTgt spid="4">
                                            <p:graphicEl>
                                              <a:dgm id="{D6A9CA00-AF7F-4549-954F-F778D865636E}"/>
                                            </p:graphicEl>
                                          </p:spTgt>
                                        </p:tgtEl>
                                      </p:cBhvr>
                                    </p:animEffect>
                                    <p:anim calcmode="lin" valueType="num">
                                      <p:cBhvr>
                                        <p:cTn id="21" dur="1000" fill="hold"/>
                                        <p:tgtEl>
                                          <p:spTgt spid="4">
                                            <p:graphicEl>
                                              <a:dgm id="{D6A9CA00-AF7F-4549-954F-F778D865636E}"/>
                                            </p:graphicEl>
                                          </p:spTgt>
                                        </p:tgtEl>
                                        <p:attrNameLst>
                                          <p:attrName>ppt_x</p:attrName>
                                        </p:attrNameLst>
                                      </p:cBhvr>
                                      <p:tavLst>
                                        <p:tav tm="0">
                                          <p:val>
                                            <p:strVal val="#ppt_x"/>
                                          </p:val>
                                        </p:tav>
                                        <p:tav tm="100000">
                                          <p:val>
                                            <p:strVal val="#ppt_x"/>
                                          </p:val>
                                        </p:tav>
                                      </p:tavLst>
                                    </p:anim>
                                    <p:anim calcmode="lin" valueType="num">
                                      <p:cBhvr>
                                        <p:cTn id="22" dur="1000" fill="hold"/>
                                        <p:tgtEl>
                                          <p:spTgt spid="4">
                                            <p:graphicEl>
                                              <a:dgm id="{D6A9CA00-AF7F-4549-954F-F778D865636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4"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1225943" y="332218"/>
            <a:ext cx="10116135" cy="1280890"/>
          </a:xfrm>
        </p:spPr>
        <p:txBody>
          <a:bodyPr>
            <a:normAutofit/>
          </a:bodyPr>
          <a:lstStyle/>
          <a:p>
            <a:r>
              <a:rPr lang="es-EC" b="1" dirty="0"/>
              <a:t>RECOMENDACIONES</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302488980"/>
              </p:ext>
            </p:extLst>
          </p:nvPr>
        </p:nvGraphicFramePr>
        <p:xfrm>
          <a:off x="535710" y="1271393"/>
          <a:ext cx="11286660" cy="5335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8"/>
          <p:cNvPicPr>
            <a:picLocks noChangeAspect="1"/>
          </p:cNvPicPr>
          <p:nvPr/>
        </p:nvPicPr>
        <p:blipFill>
          <a:blip r:embed="rId7"/>
          <a:stretch>
            <a:fillRect/>
          </a:stretch>
        </p:blipFill>
        <p:spPr>
          <a:xfrm>
            <a:off x="9475206" y="375203"/>
            <a:ext cx="2347163" cy="597460"/>
          </a:xfrm>
          <a:prstGeom prst="rect">
            <a:avLst/>
          </a:prstGeom>
        </p:spPr>
      </p:pic>
    </p:spTree>
    <p:extLst>
      <p:ext uri="{BB962C8B-B14F-4D97-AF65-F5344CB8AC3E}">
        <p14:creationId xmlns:p14="http://schemas.microsoft.com/office/powerpoint/2010/main" val="292979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4">
                                            <p:graphicEl>
                                              <a:dgm id="{BD03B43E-5B16-4E36-B9CA-F2BACA0047EC}"/>
                                            </p:graphicEl>
                                          </p:spTgt>
                                        </p:tgtEl>
                                        <p:attrNameLst>
                                          <p:attrName>style.visibility</p:attrName>
                                        </p:attrNameLst>
                                      </p:cBhvr>
                                      <p:to>
                                        <p:strVal val="visible"/>
                                      </p:to>
                                    </p:set>
                                    <p:animEffect transition="in" filter="fade">
                                      <p:cBhvr>
                                        <p:cTn id="13" dur="1000"/>
                                        <p:tgtEl>
                                          <p:spTgt spid="4">
                                            <p:graphicEl>
                                              <a:dgm id="{BD03B43E-5B16-4E36-B9CA-F2BACA0047EC}"/>
                                            </p:graphicEl>
                                          </p:spTgt>
                                        </p:tgtEl>
                                      </p:cBhvr>
                                    </p:animEffect>
                                    <p:anim calcmode="lin" valueType="num">
                                      <p:cBhvr>
                                        <p:cTn id="14" dur="1000" fill="hold"/>
                                        <p:tgtEl>
                                          <p:spTgt spid="4">
                                            <p:graphicEl>
                                              <a:dgm id="{BD03B43E-5B16-4E36-B9CA-F2BACA0047EC}"/>
                                            </p:graphicEl>
                                          </p:spTgt>
                                        </p:tgtEl>
                                        <p:attrNameLst>
                                          <p:attrName>ppt_x</p:attrName>
                                        </p:attrNameLst>
                                      </p:cBhvr>
                                      <p:tavLst>
                                        <p:tav tm="0">
                                          <p:val>
                                            <p:strVal val="#ppt_x"/>
                                          </p:val>
                                        </p:tav>
                                        <p:tav tm="100000">
                                          <p:val>
                                            <p:strVal val="#ppt_x"/>
                                          </p:val>
                                        </p:tav>
                                      </p:tavLst>
                                    </p:anim>
                                    <p:anim calcmode="lin" valueType="num">
                                      <p:cBhvr>
                                        <p:cTn id="15" dur="1000" fill="hold"/>
                                        <p:tgtEl>
                                          <p:spTgt spid="4">
                                            <p:graphicEl>
                                              <a:dgm id="{BD03B43E-5B16-4E36-B9CA-F2BACA0047EC}"/>
                                            </p:graphic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4">
                                            <p:graphicEl>
                                              <a:dgm id="{23315C7B-3413-4319-A73C-E3B1F7419B2B}"/>
                                            </p:graphicEl>
                                          </p:spTgt>
                                        </p:tgtEl>
                                        <p:attrNameLst>
                                          <p:attrName>style.visibility</p:attrName>
                                        </p:attrNameLst>
                                      </p:cBhvr>
                                      <p:to>
                                        <p:strVal val="visible"/>
                                      </p:to>
                                    </p:set>
                                    <p:animEffect transition="in" filter="fade">
                                      <p:cBhvr>
                                        <p:cTn id="20" dur="1000"/>
                                        <p:tgtEl>
                                          <p:spTgt spid="4">
                                            <p:graphicEl>
                                              <a:dgm id="{23315C7B-3413-4319-A73C-E3B1F7419B2B}"/>
                                            </p:graphicEl>
                                          </p:spTgt>
                                        </p:tgtEl>
                                      </p:cBhvr>
                                    </p:animEffect>
                                    <p:anim calcmode="lin" valueType="num">
                                      <p:cBhvr>
                                        <p:cTn id="21" dur="1000" fill="hold"/>
                                        <p:tgtEl>
                                          <p:spTgt spid="4">
                                            <p:graphicEl>
                                              <a:dgm id="{23315C7B-3413-4319-A73C-E3B1F7419B2B}"/>
                                            </p:graphicEl>
                                          </p:spTgt>
                                        </p:tgtEl>
                                        <p:attrNameLst>
                                          <p:attrName>ppt_x</p:attrName>
                                        </p:attrNameLst>
                                      </p:cBhvr>
                                      <p:tavLst>
                                        <p:tav tm="0">
                                          <p:val>
                                            <p:strVal val="#ppt_x"/>
                                          </p:val>
                                        </p:tav>
                                        <p:tav tm="100000">
                                          <p:val>
                                            <p:strVal val="#ppt_x"/>
                                          </p:val>
                                        </p:tav>
                                      </p:tavLst>
                                    </p:anim>
                                    <p:anim calcmode="lin" valueType="num">
                                      <p:cBhvr>
                                        <p:cTn id="22" dur="1000" fill="hold"/>
                                        <p:tgtEl>
                                          <p:spTgt spid="4">
                                            <p:graphicEl>
                                              <a:dgm id="{23315C7B-3413-4319-A73C-E3B1F7419B2B}"/>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4"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1225943" y="332218"/>
            <a:ext cx="10116135" cy="1280890"/>
          </a:xfrm>
        </p:spPr>
        <p:txBody>
          <a:bodyPr>
            <a:normAutofit/>
          </a:bodyPr>
          <a:lstStyle/>
          <a:p>
            <a:r>
              <a:rPr lang="es-EC" b="1" dirty="0"/>
              <a:t>RECOMENDACIONES</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580528752"/>
              </p:ext>
            </p:extLst>
          </p:nvPr>
        </p:nvGraphicFramePr>
        <p:xfrm>
          <a:off x="535710" y="1271393"/>
          <a:ext cx="11286660" cy="5335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8"/>
          <p:cNvPicPr>
            <a:picLocks noChangeAspect="1"/>
          </p:cNvPicPr>
          <p:nvPr/>
        </p:nvPicPr>
        <p:blipFill>
          <a:blip r:embed="rId7"/>
          <a:stretch>
            <a:fillRect/>
          </a:stretch>
        </p:blipFill>
        <p:spPr>
          <a:xfrm>
            <a:off x="9475206" y="375203"/>
            <a:ext cx="2347163" cy="597460"/>
          </a:xfrm>
          <a:prstGeom prst="rect">
            <a:avLst/>
          </a:prstGeom>
        </p:spPr>
      </p:pic>
    </p:spTree>
    <p:extLst>
      <p:ext uri="{BB962C8B-B14F-4D97-AF65-F5344CB8AC3E}">
        <p14:creationId xmlns:p14="http://schemas.microsoft.com/office/powerpoint/2010/main" val="397248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4">
                                            <p:graphicEl>
                                              <a:dgm id="{BD03B43E-5B16-4E36-B9CA-F2BACA0047EC}"/>
                                            </p:graphicEl>
                                          </p:spTgt>
                                        </p:tgtEl>
                                        <p:attrNameLst>
                                          <p:attrName>style.visibility</p:attrName>
                                        </p:attrNameLst>
                                      </p:cBhvr>
                                      <p:to>
                                        <p:strVal val="visible"/>
                                      </p:to>
                                    </p:set>
                                    <p:animEffect transition="in" filter="fade">
                                      <p:cBhvr>
                                        <p:cTn id="13" dur="1000"/>
                                        <p:tgtEl>
                                          <p:spTgt spid="4">
                                            <p:graphicEl>
                                              <a:dgm id="{BD03B43E-5B16-4E36-B9CA-F2BACA0047EC}"/>
                                            </p:graphicEl>
                                          </p:spTgt>
                                        </p:tgtEl>
                                      </p:cBhvr>
                                    </p:animEffect>
                                    <p:anim calcmode="lin" valueType="num">
                                      <p:cBhvr>
                                        <p:cTn id="14" dur="1000" fill="hold"/>
                                        <p:tgtEl>
                                          <p:spTgt spid="4">
                                            <p:graphicEl>
                                              <a:dgm id="{BD03B43E-5B16-4E36-B9CA-F2BACA0047EC}"/>
                                            </p:graphicEl>
                                          </p:spTgt>
                                        </p:tgtEl>
                                        <p:attrNameLst>
                                          <p:attrName>ppt_x</p:attrName>
                                        </p:attrNameLst>
                                      </p:cBhvr>
                                      <p:tavLst>
                                        <p:tav tm="0">
                                          <p:val>
                                            <p:strVal val="#ppt_x"/>
                                          </p:val>
                                        </p:tav>
                                        <p:tav tm="100000">
                                          <p:val>
                                            <p:strVal val="#ppt_x"/>
                                          </p:val>
                                        </p:tav>
                                      </p:tavLst>
                                    </p:anim>
                                    <p:anim calcmode="lin" valueType="num">
                                      <p:cBhvr>
                                        <p:cTn id="15" dur="1000" fill="hold"/>
                                        <p:tgtEl>
                                          <p:spTgt spid="4">
                                            <p:graphicEl>
                                              <a:dgm id="{BD03B43E-5B16-4E36-B9CA-F2BACA0047EC}"/>
                                            </p:graphic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4">
                                            <p:graphicEl>
                                              <a:dgm id="{23315C7B-3413-4319-A73C-E3B1F7419B2B}"/>
                                            </p:graphicEl>
                                          </p:spTgt>
                                        </p:tgtEl>
                                        <p:attrNameLst>
                                          <p:attrName>style.visibility</p:attrName>
                                        </p:attrNameLst>
                                      </p:cBhvr>
                                      <p:to>
                                        <p:strVal val="visible"/>
                                      </p:to>
                                    </p:set>
                                    <p:animEffect transition="in" filter="fade">
                                      <p:cBhvr>
                                        <p:cTn id="20" dur="1000"/>
                                        <p:tgtEl>
                                          <p:spTgt spid="4">
                                            <p:graphicEl>
                                              <a:dgm id="{23315C7B-3413-4319-A73C-E3B1F7419B2B}"/>
                                            </p:graphicEl>
                                          </p:spTgt>
                                        </p:tgtEl>
                                      </p:cBhvr>
                                    </p:animEffect>
                                    <p:anim calcmode="lin" valueType="num">
                                      <p:cBhvr>
                                        <p:cTn id="21" dur="1000" fill="hold"/>
                                        <p:tgtEl>
                                          <p:spTgt spid="4">
                                            <p:graphicEl>
                                              <a:dgm id="{23315C7B-3413-4319-A73C-E3B1F7419B2B}"/>
                                            </p:graphicEl>
                                          </p:spTgt>
                                        </p:tgtEl>
                                        <p:attrNameLst>
                                          <p:attrName>ppt_x</p:attrName>
                                        </p:attrNameLst>
                                      </p:cBhvr>
                                      <p:tavLst>
                                        <p:tav tm="0">
                                          <p:val>
                                            <p:strVal val="#ppt_x"/>
                                          </p:val>
                                        </p:tav>
                                        <p:tav tm="100000">
                                          <p:val>
                                            <p:strVal val="#ppt_x"/>
                                          </p:val>
                                        </p:tav>
                                      </p:tavLst>
                                    </p:anim>
                                    <p:anim calcmode="lin" valueType="num">
                                      <p:cBhvr>
                                        <p:cTn id="22" dur="1000" fill="hold"/>
                                        <p:tgtEl>
                                          <p:spTgt spid="4">
                                            <p:graphicEl>
                                              <a:dgm id="{23315C7B-3413-4319-A73C-E3B1F7419B2B}"/>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4"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1318306" y="2770618"/>
            <a:ext cx="10116135" cy="1280890"/>
          </a:xfrm>
        </p:spPr>
        <p:txBody>
          <a:bodyPr>
            <a:normAutofit/>
          </a:bodyPr>
          <a:lstStyle/>
          <a:p>
            <a:r>
              <a:rPr lang="es-EC" b="1" dirty="0"/>
              <a:t>FIN DE LA PRESENTACIÓN</a:t>
            </a:r>
            <a:endParaRPr lang="es-ES" dirty="0"/>
          </a:p>
        </p:txBody>
      </p:sp>
      <p:pic>
        <p:nvPicPr>
          <p:cNvPr id="9" name="Imagen 8"/>
          <p:cNvPicPr>
            <a:picLocks noChangeAspect="1"/>
          </p:cNvPicPr>
          <p:nvPr/>
        </p:nvPicPr>
        <p:blipFill>
          <a:blip r:embed="rId2"/>
          <a:stretch>
            <a:fillRect/>
          </a:stretch>
        </p:blipFill>
        <p:spPr>
          <a:xfrm>
            <a:off x="9475206" y="375203"/>
            <a:ext cx="2347163" cy="597460"/>
          </a:xfrm>
          <a:prstGeom prst="rect">
            <a:avLst/>
          </a:prstGeom>
        </p:spPr>
      </p:pic>
    </p:spTree>
    <p:extLst>
      <p:ext uri="{BB962C8B-B14F-4D97-AF65-F5344CB8AC3E}">
        <p14:creationId xmlns:p14="http://schemas.microsoft.com/office/powerpoint/2010/main" val="348312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57449" y="211080"/>
            <a:ext cx="2347163" cy="597460"/>
          </a:xfrm>
          <a:prstGeom prst="rect">
            <a:avLst/>
          </a:prstGeom>
        </p:spPr>
      </p:pic>
      <p:sp>
        <p:nvSpPr>
          <p:cNvPr id="2" name="Título 1"/>
          <p:cNvSpPr>
            <a:spLocks noGrp="1"/>
          </p:cNvSpPr>
          <p:nvPr>
            <p:ph type="title"/>
          </p:nvPr>
        </p:nvSpPr>
        <p:spPr>
          <a:xfrm>
            <a:off x="2592925" y="1218470"/>
            <a:ext cx="8911687" cy="656050"/>
          </a:xfrm>
        </p:spPr>
        <p:txBody>
          <a:bodyPr>
            <a:normAutofit fontScale="90000"/>
          </a:bodyPr>
          <a:lstStyle/>
          <a:p>
            <a:r>
              <a:rPr lang="es-ES" b="1" dirty="0"/>
              <a:t>OBJETIVO GENERAL</a:t>
            </a:r>
          </a:p>
        </p:txBody>
      </p:sp>
      <p:sp>
        <p:nvSpPr>
          <p:cNvPr id="3" name="Marcador de contenido 2"/>
          <p:cNvSpPr>
            <a:spLocks noGrp="1"/>
          </p:cNvSpPr>
          <p:nvPr>
            <p:ph idx="1"/>
          </p:nvPr>
        </p:nvSpPr>
        <p:spPr>
          <a:xfrm>
            <a:off x="2589212" y="2284449"/>
            <a:ext cx="8915400" cy="3130929"/>
          </a:xfrm>
        </p:spPr>
        <p:txBody>
          <a:bodyPr>
            <a:noAutofit/>
          </a:bodyPr>
          <a:lstStyle/>
          <a:p>
            <a:pPr marL="0" indent="0" algn="just">
              <a:buNone/>
            </a:pPr>
            <a:r>
              <a:rPr lang="es-EC" sz="3200" dirty="0">
                <a:latin typeface="Bodoni MT" panose="02070603080606020203" pitchFamily="18" charset="0"/>
              </a:rPr>
              <a:t>Contribuir al fortalecimiento del campo laboral de los profesionales de Gestión de Riesgos en la provincia del Azuay en el periodo 2016-2017, mediante el análisis de los criterios del estudio de pertinencia emitidos por el CES a fin de mejorar la oferta académica de educación superior.</a:t>
            </a:r>
            <a:endParaRPr lang="es-ES" sz="3200" dirty="0">
              <a:latin typeface="Bodoni MT" panose="02070603080606020203" pitchFamily="18" charset="0"/>
            </a:endParaRPr>
          </a:p>
        </p:txBody>
      </p:sp>
    </p:spTree>
    <p:extLst>
      <p:ext uri="{BB962C8B-B14F-4D97-AF65-F5344CB8AC3E}">
        <p14:creationId xmlns:p14="http://schemas.microsoft.com/office/powerpoint/2010/main" val="14767561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57449" y="211080"/>
            <a:ext cx="2347163" cy="597460"/>
          </a:xfrm>
          <a:prstGeom prst="rect">
            <a:avLst/>
          </a:prstGeom>
        </p:spPr>
      </p:pic>
      <p:sp>
        <p:nvSpPr>
          <p:cNvPr id="2" name="Título 1"/>
          <p:cNvSpPr>
            <a:spLocks noGrp="1"/>
          </p:cNvSpPr>
          <p:nvPr>
            <p:ph type="title"/>
          </p:nvPr>
        </p:nvSpPr>
        <p:spPr>
          <a:xfrm>
            <a:off x="2112863" y="480515"/>
            <a:ext cx="8911687" cy="656050"/>
          </a:xfrm>
        </p:spPr>
        <p:txBody>
          <a:bodyPr>
            <a:normAutofit fontScale="90000"/>
          </a:bodyPr>
          <a:lstStyle/>
          <a:p>
            <a:r>
              <a:rPr lang="es-ES" b="1" dirty="0"/>
              <a:t>OBJETIVOS ESPECÍFICOS</a:t>
            </a:r>
          </a:p>
        </p:txBody>
      </p:sp>
      <p:sp>
        <p:nvSpPr>
          <p:cNvPr id="3" name="Marcador de contenido 2"/>
          <p:cNvSpPr>
            <a:spLocks noGrp="1"/>
          </p:cNvSpPr>
          <p:nvPr>
            <p:ph idx="1"/>
          </p:nvPr>
        </p:nvSpPr>
        <p:spPr>
          <a:xfrm>
            <a:off x="648070" y="1406000"/>
            <a:ext cx="10856541" cy="5163476"/>
          </a:xfrm>
        </p:spPr>
        <p:txBody>
          <a:bodyPr anchor="ctr">
            <a:noAutofit/>
          </a:bodyPr>
          <a:lstStyle/>
          <a:p>
            <a:pPr lvl="0" algn="just">
              <a:lnSpc>
                <a:spcPct val="150000"/>
              </a:lnSpc>
            </a:pPr>
            <a:r>
              <a:rPr lang="es-EC" sz="1800" dirty="0">
                <a:latin typeface="Bodoni MT" panose="02070603080606020203" pitchFamily="18" charset="0"/>
              </a:rPr>
              <a:t>Analizar la empleabilidad del campo laboral en el ámbito de la Gestión de Riesgos mediante el estudio de la oferta y la demanda de los profesionales en este campo del conocimiento para determinar los requerimientos laborales del sector.</a:t>
            </a:r>
          </a:p>
          <a:p>
            <a:pPr lvl="0" algn="just">
              <a:lnSpc>
                <a:spcPct val="150000"/>
              </a:lnSpc>
            </a:pPr>
            <a:r>
              <a:rPr lang="es-EC" sz="1800" dirty="0">
                <a:latin typeface="Bodoni MT" panose="02070603080606020203" pitchFamily="18" charset="0"/>
              </a:rPr>
              <a:t>Diagnosticar la política de diversificación en el ámbito laboral de la Gestión de Riesgos a través de la investigación de campo en la provincia del Azuay a fin de obtener una proyección laboral de los profesionales en este campo de conocimiento.</a:t>
            </a:r>
          </a:p>
          <a:p>
            <a:pPr lvl="0" algn="just">
              <a:lnSpc>
                <a:spcPct val="150000"/>
              </a:lnSpc>
            </a:pPr>
            <a:r>
              <a:rPr lang="es-EC" sz="1800" dirty="0">
                <a:latin typeface="Bodoni MT" panose="02070603080606020203" pitchFamily="18" charset="0"/>
              </a:rPr>
              <a:t>Analizar la situación de igualdad en el campo laboral de la Gestión de Riesgos en la provincia a través de un estudio bibliográfico y estadístico con el propósito de sustentar una oferta educativa equitativa.</a:t>
            </a:r>
          </a:p>
          <a:p>
            <a:pPr lvl="0" algn="just">
              <a:lnSpc>
                <a:spcPct val="150000"/>
              </a:lnSpc>
            </a:pPr>
            <a:r>
              <a:rPr lang="es-EC" sz="1800" dirty="0">
                <a:latin typeface="Bodoni MT" panose="02070603080606020203" pitchFamily="18" charset="0"/>
              </a:rPr>
              <a:t>Recopilar y sistematizar datos relacionados con los aspectos de titulación, oferta regional y nacional de los profesionales en el campo de la Gestión de Riesgos de la provincia del Azuay mediante un análisis estadístico a fin de coadyuvar en el fortalecimiento del área de conocimiento de la Seguridad.</a:t>
            </a:r>
          </a:p>
        </p:txBody>
      </p:sp>
    </p:spTree>
    <p:extLst>
      <p:ext uri="{BB962C8B-B14F-4D97-AF65-F5344CB8AC3E}">
        <p14:creationId xmlns:p14="http://schemas.microsoft.com/office/powerpoint/2010/main" val="3899147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9157449" y="211080"/>
            <a:ext cx="2347163" cy="597460"/>
          </a:xfrm>
          <a:prstGeom prst="rect">
            <a:avLst/>
          </a:prstGeom>
        </p:spPr>
      </p:pic>
      <p:sp>
        <p:nvSpPr>
          <p:cNvPr id="6" name="Título 1"/>
          <p:cNvSpPr>
            <a:spLocks noGrp="1"/>
          </p:cNvSpPr>
          <p:nvPr>
            <p:ph type="title"/>
          </p:nvPr>
        </p:nvSpPr>
        <p:spPr>
          <a:xfrm>
            <a:off x="1907124" y="808540"/>
            <a:ext cx="8911687" cy="678910"/>
          </a:xfrm>
        </p:spPr>
        <p:txBody>
          <a:bodyPr>
            <a:normAutofit fontScale="90000"/>
          </a:bodyPr>
          <a:lstStyle/>
          <a:p>
            <a:r>
              <a:rPr lang="es-ES" b="1" dirty="0"/>
              <a:t>AZUAY</a:t>
            </a:r>
          </a:p>
        </p:txBody>
      </p:sp>
      <p:sp>
        <p:nvSpPr>
          <p:cNvPr id="10" name="Marcador de contenido 9"/>
          <p:cNvSpPr>
            <a:spLocks noGrp="1"/>
          </p:cNvSpPr>
          <p:nvPr>
            <p:ph sz="half" idx="1"/>
          </p:nvPr>
        </p:nvSpPr>
        <p:spPr>
          <a:xfrm>
            <a:off x="5795225" y="1886945"/>
            <a:ext cx="5870034" cy="3342002"/>
          </a:xfrm>
        </p:spPr>
        <p:txBody>
          <a:bodyPr>
            <a:noAutofit/>
          </a:bodyPr>
          <a:lstStyle/>
          <a:p>
            <a:pPr algn="just"/>
            <a:r>
              <a:rPr lang="es-EC" sz="2800" dirty="0">
                <a:latin typeface="Bodoni MT" panose="02070603080606020203" pitchFamily="18" charset="0"/>
              </a:rPr>
              <a:t>Superficie: 8328 km² </a:t>
            </a:r>
          </a:p>
          <a:p>
            <a:pPr algn="just"/>
            <a:r>
              <a:rPr lang="es-EC" sz="2800" dirty="0">
                <a:latin typeface="Bodoni MT" panose="02070603080606020203" pitchFamily="18" charset="0"/>
              </a:rPr>
              <a:t>División política: 15 cantones</a:t>
            </a:r>
          </a:p>
          <a:p>
            <a:pPr algn="just"/>
            <a:r>
              <a:rPr lang="es-EC" sz="2800" dirty="0">
                <a:latin typeface="Bodoni MT" panose="02070603080606020203" pitchFamily="18" charset="0"/>
              </a:rPr>
              <a:t>Población: 838859 habitantes</a:t>
            </a:r>
          </a:p>
          <a:p>
            <a:pPr algn="just"/>
            <a:r>
              <a:rPr lang="es-EC" sz="2800" dirty="0">
                <a:latin typeface="Bodoni MT" panose="02070603080606020203" pitchFamily="18" charset="0"/>
              </a:rPr>
              <a:t>Población de 270,875 habitantes.</a:t>
            </a:r>
          </a:p>
          <a:p>
            <a:pPr algn="just"/>
            <a:r>
              <a:rPr lang="es-EC" sz="2800" dirty="0">
                <a:latin typeface="Bodoni MT" panose="02070603080606020203" pitchFamily="18" charset="0"/>
              </a:rPr>
              <a:t>Importancia en el zona austral</a:t>
            </a:r>
            <a:endParaRPr lang="es-ES" sz="2800" dirty="0">
              <a:latin typeface="Bodoni MT" panose="02070603080606020203" pitchFamily="18" charset="0"/>
            </a:endParaRPr>
          </a:p>
        </p:txBody>
      </p:sp>
      <p:sp>
        <p:nvSpPr>
          <p:cNvPr id="13" name="Rectángulo 12"/>
          <p:cNvSpPr/>
          <p:nvPr/>
        </p:nvSpPr>
        <p:spPr>
          <a:xfrm>
            <a:off x="8904504" y="6122686"/>
            <a:ext cx="1542345" cy="646331"/>
          </a:xfrm>
          <a:prstGeom prst="rect">
            <a:avLst/>
          </a:prstGeom>
        </p:spPr>
        <p:txBody>
          <a:bodyPr wrap="none">
            <a:spAutoFit/>
          </a:bodyPr>
          <a:lstStyle/>
          <a:p>
            <a:r>
              <a:rPr lang="es-ES" b="1" dirty="0">
                <a:ln/>
                <a:solidFill>
                  <a:schemeClr val="accent4"/>
                </a:solidFill>
              </a:rPr>
              <a:t>(INEC, 2017)</a:t>
            </a:r>
          </a:p>
          <a:p>
            <a:r>
              <a:rPr lang="es-ES" b="1" dirty="0">
                <a:ln/>
                <a:solidFill>
                  <a:schemeClr val="accent4"/>
                </a:solidFill>
              </a:rPr>
              <a:t>(SGR, 2015) </a:t>
            </a:r>
            <a:endParaRPr lang="es-ES" dirty="0"/>
          </a:p>
        </p:txBody>
      </p:sp>
      <p:pic>
        <p:nvPicPr>
          <p:cNvPr id="1026" name="Picture 2" descr="Resultado de imagen para provincia del azuay">
            <a:extLst>
              <a:ext uri="{FF2B5EF4-FFF2-40B4-BE49-F238E27FC236}">
                <a16:creationId xmlns:a16="http://schemas.microsoft.com/office/drawing/2014/main" id="{DC03464D-E222-4E09-AF57-8399D183B96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4500" l="2000" r="97500"/>
                    </a14:imgEffect>
                  </a14:imgLayer>
                </a14:imgProps>
              </a:ext>
              <a:ext uri="{28A0092B-C50C-407E-A947-70E740481C1C}">
                <a14:useLocalDpi xmlns:a14="http://schemas.microsoft.com/office/drawing/2010/main" val="0"/>
              </a:ext>
            </a:extLst>
          </a:blip>
          <a:srcRect/>
          <a:stretch>
            <a:fillRect/>
          </a:stretch>
        </p:blipFill>
        <p:spPr bwMode="auto">
          <a:xfrm>
            <a:off x="864093" y="3239007"/>
            <a:ext cx="2716198" cy="2716198"/>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72FD88A1-9023-40E0-B5BC-F17B5E0A30AC}"/>
              </a:ext>
            </a:extLst>
          </p:cNvPr>
          <p:cNvPicPr>
            <a:picLocks noChangeAspect="1"/>
          </p:cNvPicPr>
          <p:nvPr/>
        </p:nvPicPr>
        <p:blipFill>
          <a:blip r:embed="rId6"/>
          <a:stretch>
            <a:fillRect/>
          </a:stretch>
        </p:blipFill>
        <p:spPr>
          <a:xfrm>
            <a:off x="864093" y="1732449"/>
            <a:ext cx="2619670" cy="1552065"/>
          </a:xfrm>
          <a:prstGeom prst="rect">
            <a:avLst/>
          </a:prstGeom>
        </p:spPr>
      </p:pic>
    </p:spTree>
    <p:extLst>
      <p:ext uri="{BB962C8B-B14F-4D97-AF65-F5344CB8AC3E}">
        <p14:creationId xmlns:p14="http://schemas.microsoft.com/office/powerpoint/2010/main" val="2823737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1000"/>
                                        <p:tgtEl>
                                          <p:spTgt spid="10">
                                            <p:txEl>
                                              <p:pRg st="0" end="0"/>
                                            </p:txEl>
                                          </p:spTgt>
                                        </p:tgtEl>
                                      </p:cBhvr>
                                    </p:animEffect>
                                    <p:anim calcmode="lin" valueType="num">
                                      <p:cBhvr>
                                        <p:cTn id="1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fade">
                                      <p:cBhvr>
                                        <p:cTn id="20" dur="1000"/>
                                        <p:tgtEl>
                                          <p:spTgt spid="10">
                                            <p:txEl>
                                              <p:pRg st="1" end="1"/>
                                            </p:txEl>
                                          </p:spTgt>
                                        </p:tgtEl>
                                      </p:cBhvr>
                                    </p:animEffect>
                                    <p:anim calcmode="lin" valueType="num">
                                      <p:cBhvr>
                                        <p:cTn id="21"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fade">
                                      <p:cBhvr>
                                        <p:cTn id="27" dur="1000"/>
                                        <p:tgtEl>
                                          <p:spTgt spid="10">
                                            <p:txEl>
                                              <p:pRg st="2" end="2"/>
                                            </p:txEl>
                                          </p:spTgt>
                                        </p:tgtEl>
                                      </p:cBhvr>
                                    </p:animEffect>
                                    <p:anim calcmode="lin" valueType="num">
                                      <p:cBhvr>
                                        <p:cTn id="28"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0">
                                            <p:txEl>
                                              <p:pRg st="4" end="4"/>
                                            </p:txEl>
                                          </p:spTgt>
                                        </p:tgtEl>
                                        <p:attrNameLst>
                                          <p:attrName>style.visibility</p:attrName>
                                        </p:attrNameLst>
                                      </p:cBhvr>
                                      <p:to>
                                        <p:strVal val="visible"/>
                                      </p:to>
                                    </p:set>
                                    <p:animEffect transition="in" filter="fade">
                                      <p:cBhvr>
                                        <p:cTn id="41" dur="1000"/>
                                        <p:tgtEl>
                                          <p:spTgt spid="10">
                                            <p:txEl>
                                              <p:pRg st="4" end="4"/>
                                            </p:txEl>
                                          </p:spTgt>
                                        </p:tgtEl>
                                      </p:cBhvr>
                                    </p:animEffect>
                                    <p:anim calcmode="lin" valueType="num">
                                      <p:cBhvr>
                                        <p:cTn id="42"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57449" y="211080"/>
            <a:ext cx="2347163" cy="597460"/>
          </a:xfrm>
          <a:prstGeom prst="rect">
            <a:avLst/>
          </a:prstGeom>
        </p:spPr>
      </p:pic>
      <p:sp>
        <p:nvSpPr>
          <p:cNvPr id="6" name="Título 1"/>
          <p:cNvSpPr>
            <a:spLocks noGrp="1"/>
          </p:cNvSpPr>
          <p:nvPr>
            <p:ph type="title"/>
          </p:nvPr>
        </p:nvSpPr>
        <p:spPr>
          <a:xfrm>
            <a:off x="1765144" y="624054"/>
            <a:ext cx="8911687" cy="678910"/>
          </a:xfrm>
        </p:spPr>
        <p:txBody>
          <a:bodyPr>
            <a:normAutofit fontScale="90000"/>
          </a:bodyPr>
          <a:lstStyle/>
          <a:p>
            <a:r>
              <a:rPr lang="es-ES" b="1" dirty="0"/>
              <a:t>GESTIÓN DE RIESGOS</a:t>
            </a:r>
          </a:p>
        </p:txBody>
      </p:sp>
      <p:graphicFrame>
        <p:nvGraphicFramePr>
          <p:cNvPr id="9" name="Diagrama 8">
            <a:extLst>
              <a:ext uri="{FF2B5EF4-FFF2-40B4-BE49-F238E27FC236}">
                <a16:creationId xmlns:a16="http://schemas.microsoft.com/office/drawing/2014/main" id="{4D290243-40D3-4347-8D03-DB486A44805D}"/>
              </a:ext>
            </a:extLst>
          </p:cNvPr>
          <p:cNvGraphicFramePr/>
          <p:nvPr>
            <p:extLst>
              <p:ext uri="{D42A27DB-BD31-4B8C-83A1-F6EECF244321}">
                <p14:modId xmlns:p14="http://schemas.microsoft.com/office/powerpoint/2010/main" val="2320720238"/>
              </p:ext>
            </p:extLst>
          </p:nvPr>
        </p:nvGraphicFramePr>
        <p:xfrm>
          <a:off x="2032000" y="122569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42911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57449" y="211080"/>
            <a:ext cx="2347163" cy="597460"/>
          </a:xfrm>
          <a:prstGeom prst="rect">
            <a:avLst/>
          </a:prstGeom>
        </p:spPr>
      </p:pic>
      <p:sp>
        <p:nvSpPr>
          <p:cNvPr id="6" name="Título 1"/>
          <p:cNvSpPr>
            <a:spLocks noGrp="1"/>
          </p:cNvSpPr>
          <p:nvPr>
            <p:ph type="title"/>
          </p:nvPr>
        </p:nvSpPr>
        <p:spPr>
          <a:xfrm>
            <a:off x="1765144" y="624054"/>
            <a:ext cx="8911687" cy="678910"/>
          </a:xfrm>
        </p:spPr>
        <p:txBody>
          <a:bodyPr>
            <a:normAutofit fontScale="90000"/>
          </a:bodyPr>
          <a:lstStyle/>
          <a:p>
            <a:r>
              <a:rPr lang="es-ES" b="1" dirty="0"/>
              <a:t>GESTIÓN DE RIESGOS</a:t>
            </a:r>
          </a:p>
        </p:txBody>
      </p:sp>
      <p:graphicFrame>
        <p:nvGraphicFramePr>
          <p:cNvPr id="2" name="Diagrama 1">
            <a:extLst>
              <a:ext uri="{FF2B5EF4-FFF2-40B4-BE49-F238E27FC236}">
                <a16:creationId xmlns:a16="http://schemas.microsoft.com/office/drawing/2014/main" id="{3CAD6B0A-BBEB-426B-B855-35424AE7AD40}"/>
              </a:ext>
            </a:extLst>
          </p:cNvPr>
          <p:cNvGraphicFramePr/>
          <p:nvPr>
            <p:extLst>
              <p:ext uri="{D42A27DB-BD31-4B8C-83A1-F6EECF244321}">
                <p14:modId xmlns:p14="http://schemas.microsoft.com/office/powerpoint/2010/main" val="2011116204"/>
              </p:ext>
            </p:extLst>
          </p:nvPr>
        </p:nvGraphicFramePr>
        <p:xfrm>
          <a:off x="691470" y="1491446"/>
          <a:ext cx="7307309" cy="50108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esquinas redondeadas 2">
            <a:extLst>
              <a:ext uri="{FF2B5EF4-FFF2-40B4-BE49-F238E27FC236}">
                <a16:creationId xmlns:a16="http://schemas.microsoft.com/office/drawing/2014/main" id="{BAC1EEDD-E8CB-4936-A559-AE461D10AF3C}"/>
              </a:ext>
            </a:extLst>
          </p:cNvPr>
          <p:cNvSpPr/>
          <p:nvPr/>
        </p:nvSpPr>
        <p:spPr>
          <a:xfrm>
            <a:off x="7978447" y="2015636"/>
            <a:ext cx="2352583" cy="79011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Resiliencia, cooperación, educación</a:t>
            </a:r>
          </a:p>
        </p:txBody>
      </p:sp>
      <p:sp>
        <p:nvSpPr>
          <p:cNvPr id="7" name="Rectángulo: esquinas redondeadas 6">
            <a:extLst>
              <a:ext uri="{FF2B5EF4-FFF2-40B4-BE49-F238E27FC236}">
                <a16:creationId xmlns:a16="http://schemas.microsoft.com/office/drawing/2014/main" id="{7B781B20-1D97-4652-9E97-4863C68168F7}"/>
              </a:ext>
            </a:extLst>
          </p:cNvPr>
          <p:cNvSpPr/>
          <p:nvPr/>
        </p:nvSpPr>
        <p:spPr>
          <a:xfrm>
            <a:off x="7998779" y="2829662"/>
            <a:ext cx="2352583" cy="79011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Planificación, investigación</a:t>
            </a:r>
          </a:p>
        </p:txBody>
      </p:sp>
      <p:sp>
        <p:nvSpPr>
          <p:cNvPr id="8" name="Rectángulo: esquinas redondeadas 7">
            <a:extLst>
              <a:ext uri="{FF2B5EF4-FFF2-40B4-BE49-F238E27FC236}">
                <a16:creationId xmlns:a16="http://schemas.microsoft.com/office/drawing/2014/main" id="{7950911C-7ED4-4E70-8ABB-117F234B1F49}"/>
              </a:ext>
            </a:extLst>
          </p:cNvPr>
          <p:cNvSpPr/>
          <p:nvPr/>
        </p:nvSpPr>
        <p:spPr>
          <a:xfrm>
            <a:off x="7998779" y="3686858"/>
            <a:ext cx="2352583" cy="79011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Protocolos, cultura</a:t>
            </a:r>
          </a:p>
        </p:txBody>
      </p:sp>
      <p:sp>
        <p:nvSpPr>
          <p:cNvPr id="10" name="Rectángulo: esquinas redondeadas 9">
            <a:extLst>
              <a:ext uri="{FF2B5EF4-FFF2-40B4-BE49-F238E27FC236}">
                <a16:creationId xmlns:a16="http://schemas.microsoft.com/office/drawing/2014/main" id="{799E2BBB-46D2-475F-AAE4-B7ACA8FBB4A4}"/>
              </a:ext>
            </a:extLst>
          </p:cNvPr>
          <p:cNvSpPr/>
          <p:nvPr/>
        </p:nvSpPr>
        <p:spPr>
          <a:xfrm>
            <a:off x="8005682" y="4544054"/>
            <a:ext cx="2352583" cy="79011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Educación, descentralización</a:t>
            </a:r>
          </a:p>
        </p:txBody>
      </p:sp>
    </p:spTree>
    <p:extLst>
      <p:ext uri="{BB962C8B-B14F-4D97-AF65-F5344CB8AC3E}">
        <p14:creationId xmlns:p14="http://schemas.microsoft.com/office/powerpoint/2010/main" val="29332384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57449" y="211080"/>
            <a:ext cx="2347163" cy="597460"/>
          </a:xfrm>
          <a:prstGeom prst="rect">
            <a:avLst/>
          </a:prstGeom>
        </p:spPr>
      </p:pic>
      <p:sp>
        <p:nvSpPr>
          <p:cNvPr id="6" name="Título 1"/>
          <p:cNvSpPr>
            <a:spLocks noGrp="1"/>
          </p:cNvSpPr>
          <p:nvPr>
            <p:ph type="title"/>
          </p:nvPr>
        </p:nvSpPr>
        <p:spPr>
          <a:xfrm>
            <a:off x="1701493" y="808540"/>
            <a:ext cx="8911687" cy="678910"/>
          </a:xfrm>
        </p:spPr>
        <p:txBody>
          <a:bodyPr>
            <a:normAutofit fontScale="90000"/>
          </a:bodyPr>
          <a:lstStyle/>
          <a:p>
            <a:r>
              <a:rPr lang="es-ES" b="1" dirty="0"/>
              <a:t>RIESGOS EN AZUAY</a:t>
            </a:r>
          </a:p>
        </p:txBody>
      </p:sp>
      <p:sp>
        <p:nvSpPr>
          <p:cNvPr id="7" name="Rectángulo 6"/>
          <p:cNvSpPr/>
          <p:nvPr/>
        </p:nvSpPr>
        <p:spPr>
          <a:xfrm>
            <a:off x="9864417" y="6040205"/>
            <a:ext cx="1497526" cy="369332"/>
          </a:xfrm>
          <a:prstGeom prst="rect">
            <a:avLst/>
          </a:prstGeom>
        </p:spPr>
        <p:txBody>
          <a:bodyPr wrap="none">
            <a:spAutoFit/>
          </a:bodyPr>
          <a:lstStyle/>
          <a:p>
            <a:r>
              <a:rPr lang="es-ES" b="1" dirty="0">
                <a:ln/>
                <a:solidFill>
                  <a:schemeClr val="accent4"/>
                </a:solidFill>
              </a:rPr>
              <a:t>(SGR, 2016) </a:t>
            </a:r>
            <a:endParaRPr lang="es-ES" dirty="0"/>
          </a:p>
        </p:txBody>
      </p:sp>
      <p:graphicFrame>
        <p:nvGraphicFramePr>
          <p:cNvPr id="11" name="Gráfico 10">
            <a:extLst>
              <a:ext uri="{FF2B5EF4-FFF2-40B4-BE49-F238E27FC236}">
                <a16:creationId xmlns:a16="http://schemas.microsoft.com/office/drawing/2014/main" id="{A8DA7BE8-33F7-49C1-9A89-37066837D3E5}"/>
              </a:ext>
            </a:extLst>
          </p:cNvPr>
          <p:cNvGraphicFramePr/>
          <p:nvPr>
            <p:extLst>
              <p:ext uri="{D42A27DB-BD31-4B8C-83A1-F6EECF244321}">
                <p14:modId xmlns:p14="http://schemas.microsoft.com/office/powerpoint/2010/main" val="884488499"/>
              </p:ext>
            </p:extLst>
          </p:nvPr>
        </p:nvGraphicFramePr>
        <p:xfrm>
          <a:off x="2636668" y="1773513"/>
          <a:ext cx="6463733" cy="47870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61489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57449" y="211080"/>
            <a:ext cx="2347163" cy="597460"/>
          </a:xfrm>
          <a:prstGeom prst="rect">
            <a:avLst/>
          </a:prstGeom>
        </p:spPr>
      </p:pic>
      <p:sp>
        <p:nvSpPr>
          <p:cNvPr id="6" name="Título 1"/>
          <p:cNvSpPr>
            <a:spLocks noGrp="1"/>
          </p:cNvSpPr>
          <p:nvPr>
            <p:ph type="title"/>
          </p:nvPr>
        </p:nvSpPr>
        <p:spPr>
          <a:xfrm>
            <a:off x="1678525" y="977000"/>
            <a:ext cx="9637175" cy="701770"/>
          </a:xfrm>
        </p:spPr>
        <p:txBody>
          <a:bodyPr>
            <a:normAutofit/>
          </a:bodyPr>
          <a:lstStyle/>
          <a:p>
            <a:r>
              <a:rPr lang="es-ES" b="1" dirty="0"/>
              <a:t>RETOS DEL CAMPO EDUCATIVO</a:t>
            </a:r>
          </a:p>
        </p:txBody>
      </p:sp>
      <p:graphicFrame>
        <p:nvGraphicFramePr>
          <p:cNvPr id="2" name="Diagrama 1">
            <a:extLst>
              <a:ext uri="{FF2B5EF4-FFF2-40B4-BE49-F238E27FC236}">
                <a16:creationId xmlns:a16="http://schemas.microsoft.com/office/drawing/2014/main" id="{D55CC4D8-CF1E-4CAB-ACE0-35EBA65EDE6E}"/>
              </a:ext>
            </a:extLst>
          </p:cNvPr>
          <p:cNvGraphicFramePr/>
          <p:nvPr>
            <p:extLst>
              <p:ext uri="{D42A27DB-BD31-4B8C-83A1-F6EECF244321}">
                <p14:modId xmlns:p14="http://schemas.microsoft.com/office/powerpoint/2010/main" val="1624157103"/>
              </p:ext>
            </p:extLst>
          </p:nvPr>
        </p:nvGraphicFramePr>
        <p:xfrm>
          <a:off x="2014245" y="16074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375889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zarra">
  <a:themeElements>
    <a:clrScheme name="Pizarra">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Pizarra">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zarr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43372978-11FE-4814-AC26-BC300187D8C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TM04033929[[fn=Pizarra]]</Template>
  <TotalTime>979</TotalTime>
  <Words>1870</Words>
  <Application>Microsoft Office PowerPoint</Application>
  <PresentationFormat>Panorámica</PresentationFormat>
  <Paragraphs>160</Paragraphs>
  <Slides>25</Slides>
  <Notes>10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25</vt:i4>
      </vt:variant>
    </vt:vector>
  </HeadingPairs>
  <TitlesOfParts>
    <vt:vector size="32" baseType="lpstr">
      <vt:lpstr>Bodoni MT</vt:lpstr>
      <vt:lpstr>Calibri</vt:lpstr>
      <vt:lpstr>Calisto MT</vt:lpstr>
      <vt:lpstr>Times New Roman</vt:lpstr>
      <vt:lpstr>Trebuchet MS</vt:lpstr>
      <vt:lpstr>Wingdings 2</vt:lpstr>
      <vt:lpstr>Pizarra</vt:lpstr>
      <vt:lpstr>PERSPECTIVAS DEL CAMPO LABORAL DE LOS PROFESIONALES EN GESTIÓN DE RIESGO EN EL SECTOR PÚBLICO Y PRIVADO DE LA PROVINCIA DEL AZUAY EN EL PERÍODO 2016 – 2017</vt:lpstr>
      <vt:lpstr>FORMULACIÓN DEL PROBLEMA</vt:lpstr>
      <vt:lpstr>OBJETIVO GENERAL</vt:lpstr>
      <vt:lpstr>OBJETIVOS ESPECÍFICOS</vt:lpstr>
      <vt:lpstr>AZUAY</vt:lpstr>
      <vt:lpstr>GESTIÓN DE RIESGOS</vt:lpstr>
      <vt:lpstr>GESTIÓN DE RIESGOS</vt:lpstr>
      <vt:lpstr>RIESGOS EN AZUAY</vt:lpstr>
      <vt:lpstr>RETOS DEL CAMPO EDUCATIVO</vt:lpstr>
      <vt:lpstr>MARCO LEGAL</vt:lpstr>
      <vt:lpstr>TIPO DE INVESTIGACIÓN Y MUESTRA</vt:lpstr>
      <vt:lpstr>RESULTADOS DE LA INVESTIGACIÓN</vt:lpstr>
      <vt:lpstr>ESTUDIO DE PERTINENCIA</vt:lpstr>
      <vt:lpstr>ESTUDIO DE PERTINENCIA</vt:lpstr>
      <vt:lpstr>ANÁLISIS E INTERPRETACIÓN DE RESULTADOS (ESTUDIANTES)</vt:lpstr>
      <vt:lpstr>ANÁLISIS E INTERPRETACIÓN DE RESULTADOS (ESTUDIANTES)</vt:lpstr>
      <vt:lpstr>ANÁLISIS E INTERPRETACIÓN DE RESULTADOS (EMPRESAS)</vt:lpstr>
      <vt:lpstr>ANÁLISIS E INTERPRETACIÓN DE RESULTADOS (EMPRESAS)</vt:lpstr>
      <vt:lpstr>CONCLUSIONES Y RECOMENDACIONES</vt:lpstr>
      <vt:lpstr>CONCLUSIONES</vt:lpstr>
      <vt:lpstr>CONCLUSIONES</vt:lpstr>
      <vt:lpstr>CONCLUSIONES</vt:lpstr>
      <vt:lpstr>RECOMENDACIONES</vt:lpstr>
      <vt:lpstr>RECOMENDACIONES</vt:lpstr>
      <vt:lpstr>FIN DE LA PRESENTACIÓN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PERSPECTIVAS DEL CAMPO LABORAL DE LOS      PROFESIONALES EN GESTIÓN DE RIESGO EN LA PROVINCIA DE SANTO DOMINGO DE LOS TSÁCHILAS EN EL SECTOR PÚBLICO Y PRIVADO EN EL PERÍODO 2016 - 2017</dc:title>
  <dc:creator>MRRL</dc:creator>
  <cp:lastModifiedBy>RUANO_BENAVIDES</cp:lastModifiedBy>
  <cp:revision>83</cp:revision>
  <dcterms:created xsi:type="dcterms:W3CDTF">2017-10-16T20:15:08Z</dcterms:created>
  <dcterms:modified xsi:type="dcterms:W3CDTF">2017-11-22T03:00:18Z</dcterms:modified>
</cp:coreProperties>
</file>