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50"/>
  </p:notesMasterIdLst>
  <p:handoutMasterIdLst>
    <p:handoutMasterId r:id="rId51"/>
  </p:handoutMasterIdLst>
  <p:sldIdLst>
    <p:sldId id="256" r:id="rId2"/>
    <p:sldId id="299" r:id="rId3"/>
    <p:sldId id="258" r:id="rId4"/>
    <p:sldId id="334" r:id="rId5"/>
    <p:sldId id="322" r:id="rId6"/>
    <p:sldId id="266" r:id="rId7"/>
    <p:sldId id="325" r:id="rId8"/>
    <p:sldId id="323" r:id="rId9"/>
    <p:sldId id="324" r:id="rId10"/>
    <p:sldId id="328" r:id="rId11"/>
    <p:sldId id="326" r:id="rId12"/>
    <p:sldId id="327" r:id="rId13"/>
    <p:sldId id="330" r:id="rId14"/>
    <p:sldId id="267" r:id="rId15"/>
    <p:sldId id="272" r:id="rId16"/>
    <p:sldId id="269" r:id="rId17"/>
    <p:sldId id="303" r:id="rId18"/>
    <p:sldId id="305" r:id="rId19"/>
    <p:sldId id="306" r:id="rId20"/>
    <p:sldId id="335" r:id="rId21"/>
    <p:sldId id="307" r:id="rId22"/>
    <p:sldId id="309" r:id="rId23"/>
    <p:sldId id="310" r:id="rId24"/>
    <p:sldId id="336" r:id="rId25"/>
    <p:sldId id="337" r:id="rId26"/>
    <p:sldId id="340" r:id="rId27"/>
    <p:sldId id="273" r:id="rId28"/>
    <p:sldId id="270" r:id="rId29"/>
    <p:sldId id="271" r:id="rId30"/>
    <p:sldId id="268" r:id="rId31"/>
    <p:sldId id="275" r:id="rId32"/>
    <p:sldId id="276" r:id="rId33"/>
    <p:sldId id="290" r:id="rId34"/>
    <p:sldId id="277" r:id="rId35"/>
    <p:sldId id="291" r:id="rId36"/>
    <p:sldId id="331" r:id="rId37"/>
    <p:sldId id="278" r:id="rId38"/>
    <p:sldId id="315" r:id="rId39"/>
    <p:sldId id="316" r:id="rId40"/>
    <p:sldId id="317" r:id="rId41"/>
    <p:sldId id="279" r:id="rId42"/>
    <p:sldId id="332" r:id="rId43"/>
    <p:sldId id="280" r:id="rId44"/>
    <p:sldId id="319" r:id="rId45"/>
    <p:sldId id="333" r:id="rId46"/>
    <p:sldId id="281" r:id="rId47"/>
    <p:sldId id="296" r:id="rId48"/>
    <p:sldId id="339" r:id="rId4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8A3"/>
    <a:srgbClr val="42C214"/>
    <a:srgbClr val="0707D7"/>
    <a:srgbClr val="F20000"/>
    <a:srgbClr val="3BAE12"/>
    <a:srgbClr val="CC0000"/>
    <a:srgbClr val="54E8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38" autoAdjust="0"/>
    <p:restoredTop sz="94434" autoAdjust="0"/>
  </p:normalViewPr>
  <p:slideViewPr>
    <p:cSldViewPr snapToGrid="0">
      <p:cViewPr varScale="1">
        <p:scale>
          <a:sx n="55" d="100"/>
          <a:sy n="55" d="100"/>
        </p:scale>
        <p:origin x="72"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5D0ED1-BA39-447B-B42D-FC5851A19C09}" type="doc">
      <dgm:prSet loTypeId="urn:microsoft.com/office/officeart/2008/layout/AlternatingHexagons" loCatId="list" qsTypeId="urn:microsoft.com/office/officeart/2005/8/quickstyle/simple2" qsCatId="simple" csTypeId="urn:microsoft.com/office/officeart/2005/8/colors/accent3_1" csCatId="accent3" phldr="1"/>
      <dgm:spPr/>
      <dgm:t>
        <a:bodyPr/>
        <a:lstStyle/>
        <a:p>
          <a:endParaRPr lang="es-ES"/>
        </a:p>
      </dgm:t>
    </dgm:pt>
    <dgm:pt modelId="{F41B8328-9EC9-47E0-A2AC-0261D085FD02}">
      <dgm:prSet phldrT="[Texto]" custT="1"/>
      <dgm:spPr>
        <a:xfrm rot="5400000">
          <a:off x="3387373" y="185258"/>
          <a:ext cx="2014653" cy="1888674"/>
        </a:xfrm>
        <a:prstGeom prst="hexagon">
          <a:avLst>
            <a:gd name="adj" fmla="val 25000"/>
            <a:gd name="vf" fmla="val 115470"/>
          </a:avLst>
        </a:prstGeom>
      </dgm:spPr>
      <dgm:t>
        <a:bodyPr/>
        <a:lstStyle/>
        <a:p>
          <a:r>
            <a:rPr lang="es-ES" sz="2000" dirty="0" smtClean="0">
              <a:latin typeface="Times New Roman" panose="02020603050405020304" pitchFamily="18" charset="0"/>
              <a:ea typeface="+mn-ea"/>
              <a:cs typeface="Times New Roman" panose="02020603050405020304" pitchFamily="18" charset="0"/>
            </a:rPr>
            <a:t>bajo consumo energético y costo.</a:t>
          </a:r>
          <a:endParaRPr lang="es-ES" sz="2000" dirty="0">
            <a:latin typeface="Times New Roman" panose="02020603050405020304" pitchFamily="18" charset="0"/>
            <a:ea typeface="+mn-ea"/>
            <a:cs typeface="Times New Roman" panose="02020603050405020304" pitchFamily="18" charset="0"/>
          </a:endParaRPr>
        </a:p>
      </dgm:t>
    </dgm:pt>
    <dgm:pt modelId="{133F7E36-55CB-46A7-89CA-47E7C03A8329}" type="parTrans" cxnId="{AFF10CDA-E996-4742-92E6-F4B69B00EB6B}">
      <dgm:prSet/>
      <dgm:spPr/>
      <dgm:t>
        <a:bodyPr/>
        <a:lstStyle/>
        <a:p>
          <a:endParaRPr lang="es-ES"/>
        </a:p>
      </dgm:t>
    </dgm:pt>
    <dgm:pt modelId="{F1E5280F-2F5D-4192-9123-94C38E60DC9F}" type="sibTrans" cxnId="{AFF10CDA-E996-4742-92E6-F4B69B00EB6B}">
      <dgm:prSet custT="1"/>
      <dgm:spPr>
        <a:xfrm rot="5400000">
          <a:off x="1616202" y="241032"/>
          <a:ext cx="2014653" cy="1752748"/>
        </a:xfrm>
        <a:prstGeom prst="hexagon">
          <a:avLst>
            <a:gd name="adj" fmla="val 25000"/>
            <a:gd name="vf" fmla="val 115470"/>
          </a:avLst>
        </a:prstGeom>
      </dgm:spPr>
      <dgm:t>
        <a:bodyPr/>
        <a:lstStyle/>
        <a:p>
          <a:r>
            <a:rPr lang="es-EC" sz="2000" dirty="0" smtClean="0">
              <a:latin typeface="Times New Roman" panose="02020603050405020304" pitchFamily="18" charset="0"/>
              <a:ea typeface="+mn-ea"/>
              <a:cs typeface="Times New Roman" panose="02020603050405020304" pitchFamily="18" charset="0"/>
            </a:rPr>
            <a:t>Tamaño reducido</a:t>
          </a:r>
          <a:endParaRPr lang="es-ES" sz="2000" dirty="0">
            <a:latin typeface="Times New Roman" panose="02020603050405020304" pitchFamily="18" charset="0"/>
            <a:ea typeface="+mn-ea"/>
            <a:cs typeface="Times New Roman" panose="02020603050405020304" pitchFamily="18" charset="0"/>
          </a:endParaRPr>
        </a:p>
      </dgm:t>
    </dgm:pt>
    <dgm:pt modelId="{5641790D-E3A5-432C-A3D4-F45316CFC036}">
      <dgm:prSet custT="1"/>
      <dgm:spPr>
        <a:xfrm rot="5400000">
          <a:off x="3410211" y="3343942"/>
          <a:ext cx="2014653" cy="1917384"/>
        </a:xfrm>
        <a:prstGeom prst="hexagon">
          <a:avLst>
            <a:gd name="adj" fmla="val 25000"/>
            <a:gd name="vf" fmla="val 115470"/>
          </a:avLst>
        </a:prstGeom>
      </dgm:spPr>
      <dgm:t>
        <a:bodyPr/>
        <a:lstStyle/>
        <a:p>
          <a:pPr algn="ctr">
            <a:lnSpc>
              <a:spcPct val="100000"/>
            </a:lnSpc>
          </a:pPr>
          <a:r>
            <a:rPr lang="es-EC" sz="1900" spc="0" dirty="0" smtClean="0">
              <a:latin typeface="Times New Roman" panose="02020603050405020304" pitchFamily="18" charset="0"/>
              <a:ea typeface="+mn-ea"/>
              <a:cs typeface="Times New Roman" panose="02020603050405020304" pitchFamily="18" charset="0"/>
            </a:rPr>
            <a:t>Integración con otras tecnologías</a:t>
          </a:r>
          <a:endParaRPr lang="es-ES" sz="1900" spc="0" dirty="0">
            <a:latin typeface="Times New Roman" panose="02020603050405020304" pitchFamily="18" charset="0"/>
            <a:ea typeface="+mn-ea"/>
            <a:cs typeface="Times New Roman" panose="02020603050405020304" pitchFamily="18" charset="0"/>
          </a:endParaRPr>
        </a:p>
      </dgm:t>
    </dgm:pt>
    <dgm:pt modelId="{E7253463-F567-4656-AE41-879651864D8F}" type="sibTrans" cxnId="{8039C1B0-D3A1-4259-9D61-587E97C512FE}">
      <dgm:prSet custT="1"/>
      <dgm:spPr>
        <a:xfrm rot="5400000">
          <a:off x="1604021" y="3457680"/>
          <a:ext cx="2014653" cy="1699377"/>
        </a:xfrm>
        <a:prstGeom prst="hexagon">
          <a:avLst>
            <a:gd name="adj" fmla="val 25000"/>
            <a:gd name="vf" fmla="val 115470"/>
          </a:avLst>
        </a:prstGeom>
      </dgm:spPr>
      <dgm:t>
        <a:bodyPr/>
        <a:lstStyle/>
        <a:p>
          <a:r>
            <a:rPr lang="es-EC" sz="2000" dirty="0" smtClean="0">
              <a:latin typeface="Times New Roman" panose="02020603050405020304" pitchFamily="18" charset="0"/>
              <a:ea typeface="+mn-ea"/>
              <a:cs typeface="Times New Roman" panose="02020603050405020304" pitchFamily="18" charset="0"/>
            </a:rPr>
            <a:t>Red escalable</a:t>
          </a:r>
          <a:endParaRPr lang="es-ES" sz="2000" dirty="0">
            <a:latin typeface="Times New Roman" panose="02020603050405020304" pitchFamily="18" charset="0"/>
            <a:ea typeface="+mn-ea"/>
            <a:cs typeface="Times New Roman" panose="02020603050405020304" pitchFamily="18" charset="0"/>
          </a:endParaRPr>
        </a:p>
      </dgm:t>
    </dgm:pt>
    <dgm:pt modelId="{75C17BD9-7265-4460-B5DC-1DB3B871BBC1}" type="parTrans" cxnId="{8039C1B0-D3A1-4259-9D61-587E97C512FE}">
      <dgm:prSet/>
      <dgm:spPr/>
      <dgm:t>
        <a:bodyPr/>
        <a:lstStyle/>
        <a:p>
          <a:endParaRPr lang="es-ES"/>
        </a:p>
      </dgm:t>
    </dgm:pt>
    <dgm:pt modelId="{A2BC7959-F847-4B0A-BB79-474179DBA49F}">
      <dgm:prSet/>
      <dgm:spPr>
        <a:xfrm rot="5400000">
          <a:off x="729436" y="1801431"/>
          <a:ext cx="2014653" cy="1854268"/>
        </a:xfrm>
        <a:prstGeom prst="hexagon">
          <a:avLst>
            <a:gd name="adj" fmla="val 25000"/>
            <a:gd name="vf" fmla="val 115470"/>
          </a:avLst>
        </a:prstGeom>
      </dgm:spPr>
      <dgm:t>
        <a:bodyPr/>
        <a:lstStyle/>
        <a:p>
          <a:endParaRPr lang="es-ES" dirty="0">
            <a:solidFill>
              <a:sysClr val="windowText" lastClr="000000">
                <a:hueOff val="0"/>
                <a:satOff val="0"/>
                <a:lumOff val="0"/>
                <a:alphaOff val="0"/>
              </a:sysClr>
            </a:solidFill>
            <a:latin typeface="Trebuchet MS" panose="020B0603020202020204"/>
            <a:ea typeface="+mn-ea"/>
            <a:cs typeface="+mn-cs"/>
          </a:endParaRPr>
        </a:p>
      </dgm:t>
    </dgm:pt>
    <dgm:pt modelId="{A37B984A-EF0B-401D-A333-C990CD034BE6}" type="sibTrans" cxnId="{EB855C89-2FAE-455A-93D9-38C333F26D2A}">
      <dgm:prSet custT="1"/>
      <dgm:spPr>
        <a:xfrm rot="5400000">
          <a:off x="4288235" y="1786554"/>
          <a:ext cx="2014653" cy="1821929"/>
        </a:xfrm>
        <a:prstGeom prst="hexagon">
          <a:avLst>
            <a:gd name="adj" fmla="val 25000"/>
            <a:gd name="vf" fmla="val 115470"/>
          </a:avLst>
        </a:prstGeom>
      </dgm:spPr>
      <dgm:t>
        <a:bodyPr/>
        <a:lstStyle/>
        <a:p>
          <a:pPr algn="ctr">
            <a:lnSpc>
              <a:spcPct val="100000"/>
            </a:lnSpc>
            <a:spcAft>
              <a:spcPts val="0"/>
            </a:spcAft>
          </a:pPr>
          <a:r>
            <a:rPr lang="es-ES" sz="2000" dirty="0" smtClean="0">
              <a:latin typeface="Times New Roman" panose="02020603050405020304" pitchFamily="18" charset="0"/>
              <a:ea typeface="+mn-ea"/>
              <a:cs typeface="Times New Roman" panose="02020603050405020304" pitchFamily="18" charset="0"/>
            </a:rPr>
            <a:t>autónomos</a:t>
          </a:r>
          <a:endParaRPr lang="es-ES" sz="2000" dirty="0">
            <a:latin typeface="Times New Roman" panose="02020603050405020304" pitchFamily="18" charset="0"/>
            <a:ea typeface="+mn-ea"/>
            <a:cs typeface="Times New Roman" panose="02020603050405020304" pitchFamily="18" charset="0"/>
          </a:endParaRPr>
        </a:p>
      </dgm:t>
    </dgm:pt>
    <dgm:pt modelId="{CA15F8BA-660B-4C31-8948-E0784CC63FA4}" type="parTrans" cxnId="{EB855C89-2FAE-455A-93D9-38C333F26D2A}">
      <dgm:prSet/>
      <dgm:spPr/>
      <dgm:t>
        <a:bodyPr/>
        <a:lstStyle/>
        <a:p>
          <a:endParaRPr lang="es-ES"/>
        </a:p>
      </dgm:t>
    </dgm:pt>
    <dgm:pt modelId="{AFA46E4B-6C4D-43FA-89C4-ED3823255540}">
      <dgm:prSet phldrT="[Texto]" custT="1"/>
      <dgm:spPr>
        <a:xfrm>
          <a:off x="833290" y="2215409"/>
          <a:ext cx="1985136" cy="1113732"/>
        </a:xfrm>
        <a:prstGeom prst="rect">
          <a:avLst/>
        </a:prstGeom>
      </dgm:spPr>
      <dgm:t>
        <a:bodyPr/>
        <a:lstStyle/>
        <a:p>
          <a:pPr algn="l"/>
          <a:r>
            <a:rPr lang="es-ES" sz="1800" dirty="0" smtClean="0">
              <a:latin typeface="Times New Roman" panose="02020603050405020304" pitchFamily="18" charset="0"/>
              <a:ea typeface="+mn-ea"/>
              <a:cs typeface="Times New Roman" panose="02020603050405020304" pitchFamily="18" charset="0"/>
            </a:rPr>
            <a:t>autoconfigurables</a:t>
          </a:r>
          <a:endParaRPr lang="es-ES" sz="1800" dirty="0">
            <a:latin typeface="Times New Roman" panose="02020603050405020304" pitchFamily="18" charset="0"/>
            <a:ea typeface="+mn-ea"/>
            <a:cs typeface="Times New Roman" panose="02020603050405020304" pitchFamily="18" charset="0"/>
          </a:endParaRPr>
        </a:p>
      </dgm:t>
    </dgm:pt>
    <dgm:pt modelId="{1FD03A0C-9294-4C2D-A283-970BD8CF1B9D}" type="sibTrans" cxnId="{8439C7A7-972C-418C-83A0-2758DE27D526}">
      <dgm:prSet/>
      <dgm:spPr/>
      <dgm:t>
        <a:bodyPr/>
        <a:lstStyle/>
        <a:p>
          <a:endParaRPr lang="es-ES"/>
        </a:p>
      </dgm:t>
    </dgm:pt>
    <dgm:pt modelId="{8B51141A-E2CF-468C-B1CC-3BA677079737}" type="parTrans" cxnId="{8439C7A7-972C-418C-83A0-2758DE27D526}">
      <dgm:prSet/>
      <dgm:spPr/>
      <dgm:t>
        <a:bodyPr/>
        <a:lstStyle/>
        <a:p>
          <a:endParaRPr lang="es-ES"/>
        </a:p>
      </dgm:t>
    </dgm:pt>
    <dgm:pt modelId="{A69804D8-12E9-4653-A9D6-774CAD5C8128}">
      <dgm:prSet phldrT="[Texto]"/>
      <dgm:spPr>
        <a:xfrm>
          <a:off x="2951967" y="2405973"/>
          <a:ext cx="1073881" cy="616399"/>
        </a:xfrm>
        <a:prstGeom prst="rect">
          <a:avLst/>
        </a:prstGeom>
        <a:blipFill rotWithShape="0">
          <a:blip xmlns:r="http://schemas.openxmlformats.org/officeDocument/2006/relationships" r:embed="rId1"/>
          <a:stretch>
            <a:fillRect/>
          </a:stretch>
        </a:blipFill>
      </dgm:spPr>
      <dgm:t>
        <a:bodyPr/>
        <a:lstStyle/>
        <a:p>
          <a:endParaRPr lang="es-ES" b="1" dirty="0">
            <a:solidFill>
              <a:sysClr val="windowText" lastClr="000000">
                <a:hueOff val="0"/>
                <a:satOff val="0"/>
                <a:lumOff val="0"/>
                <a:alphaOff val="0"/>
              </a:sysClr>
            </a:solidFill>
            <a:latin typeface="Trebuchet MS" panose="020B0603020202020204"/>
            <a:ea typeface="+mn-ea"/>
            <a:cs typeface="+mn-cs"/>
          </a:endParaRPr>
        </a:p>
      </dgm:t>
    </dgm:pt>
    <dgm:pt modelId="{B0A964E9-B8C3-4EA1-955B-C8BA569B5BBE}" type="sibTrans" cxnId="{4219455C-3C8B-4088-B5E6-3BD4590F0A3B}">
      <dgm:prSet/>
      <dgm:spPr/>
      <dgm:t>
        <a:bodyPr/>
        <a:lstStyle/>
        <a:p>
          <a:endParaRPr lang="es-ES"/>
        </a:p>
      </dgm:t>
    </dgm:pt>
    <dgm:pt modelId="{4C3CFDAD-1A50-48A4-AD96-B8D226A26B69}" type="parTrans" cxnId="{4219455C-3C8B-4088-B5E6-3BD4590F0A3B}">
      <dgm:prSet/>
      <dgm:spPr/>
      <dgm:t>
        <a:bodyPr/>
        <a:lstStyle/>
        <a:p>
          <a:endParaRPr lang="es-ES"/>
        </a:p>
      </dgm:t>
    </dgm:pt>
    <dgm:pt modelId="{01BEA26A-57B8-4309-ACCD-D991ECF1566F}" type="pres">
      <dgm:prSet presAssocID="{BD5D0ED1-BA39-447B-B42D-FC5851A19C09}" presName="Name0" presStyleCnt="0">
        <dgm:presLayoutVars>
          <dgm:chMax/>
          <dgm:chPref/>
          <dgm:dir/>
          <dgm:animLvl val="lvl"/>
        </dgm:presLayoutVars>
      </dgm:prSet>
      <dgm:spPr/>
      <dgm:t>
        <a:bodyPr/>
        <a:lstStyle/>
        <a:p>
          <a:endParaRPr lang="es-ES"/>
        </a:p>
      </dgm:t>
    </dgm:pt>
    <dgm:pt modelId="{1123C531-5FFE-4460-ABC2-D065A0BEEF5F}" type="pres">
      <dgm:prSet presAssocID="{F41B8328-9EC9-47E0-A2AC-0261D085FD02}" presName="composite" presStyleCnt="0"/>
      <dgm:spPr/>
      <dgm:t>
        <a:bodyPr/>
        <a:lstStyle/>
        <a:p>
          <a:endParaRPr lang="es-EC"/>
        </a:p>
      </dgm:t>
    </dgm:pt>
    <dgm:pt modelId="{2AD305C8-A7E3-4BC9-B369-C58B9491FF91}" type="pres">
      <dgm:prSet presAssocID="{F41B8328-9EC9-47E0-A2AC-0261D085FD02}" presName="Parent1" presStyleLbl="node1" presStyleIdx="0" presStyleCnt="6" custScaleX="107755" custLinFactNeighborX="3064" custLinFactNeighborY="5981">
        <dgm:presLayoutVars>
          <dgm:chMax val="1"/>
          <dgm:chPref val="1"/>
          <dgm:bulletEnabled val="1"/>
        </dgm:presLayoutVars>
      </dgm:prSet>
      <dgm:spPr/>
      <dgm:t>
        <a:bodyPr/>
        <a:lstStyle/>
        <a:p>
          <a:endParaRPr lang="es-ES"/>
        </a:p>
      </dgm:t>
    </dgm:pt>
    <dgm:pt modelId="{B84DAE63-5A0B-42D3-A959-9677690300D0}" type="pres">
      <dgm:prSet presAssocID="{F41B8328-9EC9-47E0-A2AC-0261D085FD02}" presName="Childtext1" presStyleLbl="revTx" presStyleIdx="0" presStyleCnt="3" custScaleX="92150" custScaleY="159767" custLinFactX="-31631" custLinFactY="41056" custLinFactNeighborX="-100000" custLinFactNeighborY="100000">
        <dgm:presLayoutVars>
          <dgm:chMax val="0"/>
          <dgm:chPref val="0"/>
          <dgm:bulletEnabled val="1"/>
        </dgm:presLayoutVars>
      </dgm:prSet>
      <dgm:spPr/>
      <dgm:t>
        <a:bodyPr/>
        <a:lstStyle/>
        <a:p>
          <a:endParaRPr lang="es-ES"/>
        </a:p>
      </dgm:t>
    </dgm:pt>
    <dgm:pt modelId="{D1C048DA-7650-41FB-9460-5E401F6E98EC}" type="pres">
      <dgm:prSet presAssocID="{F41B8328-9EC9-47E0-A2AC-0261D085FD02}" presName="BalanceSpacing" presStyleCnt="0"/>
      <dgm:spPr/>
      <dgm:t>
        <a:bodyPr/>
        <a:lstStyle/>
        <a:p>
          <a:endParaRPr lang="es-EC"/>
        </a:p>
      </dgm:t>
    </dgm:pt>
    <dgm:pt modelId="{AF14C7E8-A310-4E5E-A38F-CEEDA742BA66}" type="pres">
      <dgm:prSet presAssocID="{F41B8328-9EC9-47E0-A2AC-0261D085FD02}" presName="BalanceSpacing1" presStyleCnt="0"/>
      <dgm:spPr/>
      <dgm:t>
        <a:bodyPr/>
        <a:lstStyle/>
        <a:p>
          <a:endParaRPr lang="es-EC"/>
        </a:p>
      </dgm:t>
    </dgm:pt>
    <dgm:pt modelId="{E54D46F9-DA34-40AE-850F-800C4A680A12}" type="pres">
      <dgm:prSet presAssocID="{F1E5280F-2F5D-4192-9123-94C38E60DC9F}" presName="Accent1Text" presStyleLbl="node1" presStyleIdx="1" presStyleCnt="6" custLinFactNeighborX="4651" custLinFactNeighborY="5376"/>
      <dgm:spPr/>
      <dgm:t>
        <a:bodyPr/>
        <a:lstStyle/>
        <a:p>
          <a:endParaRPr lang="es-ES"/>
        </a:p>
      </dgm:t>
    </dgm:pt>
    <dgm:pt modelId="{63CCA2D0-A2F7-47D0-B9A3-4C6E5EF1FE84}" type="pres">
      <dgm:prSet presAssocID="{F1E5280F-2F5D-4192-9123-94C38E60DC9F}" presName="spaceBetweenRectangles" presStyleCnt="0"/>
      <dgm:spPr/>
      <dgm:t>
        <a:bodyPr/>
        <a:lstStyle/>
        <a:p>
          <a:endParaRPr lang="es-EC"/>
        </a:p>
      </dgm:t>
    </dgm:pt>
    <dgm:pt modelId="{19142119-DBDC-47C1-8CBB-E914DC1835B7}" type="pres">
      <dgm:prSet presAssocID="{A2BC7959-F847-4B0A-BB79-474179DBA49F}" presName="composite" presStyleCnt="0"/>
      <dgm:spPr/>
      <dgm:t>
        <a:bodyPr/>
        <a:lstStyle/>
        <a:p>
          <a:endParaRPr lang="es-EC"/>
        </a:p>
      </dgm:t>
    </dgm:pt>
    <dgm:pt modelId="{1B3A4167-8D91-4EED-ABFF-EF828EF26FB4}" type="pres">
      <dgm:prSet presAssocID="{A2BC7959-F847-4B0A-BB79-474179DBA49F}" presName="Parent1" presStyleLbl="node1" presStyleIdx="2" presStyleCnt="6" custScaleX="101398" custScaleY="108946" custLinFactX="-313" custLinFactNeighborX="-100000" custLinFactNeighborY="321">
        <dgm:presLayoutVars>
          <dgm:chMax val="1"/>
          <dgm:chPref val="1"/>
          <dgm:bulletEnabled val="1"/>
        </dgm:presLayoutVars>
      </dgm:prSet>
      <dgm:spPr/>
      <dgm:t>
        <a:bodyPr/>
        <a:lstStyle/>
        <a:p>
          <a:endParaRPr lang="es-ES"/>
        </a:p>
      </dgm:t>
    </dgm:pt>
    <dgm:pt modelId="{D2A55B3E-92D4-48B3-9C77-15B2752D8CF4}" type="pres">
      <dgm:prSet presAssocID="{A2BC7959-F847-4B0A-BB79-474179DBA49F}" presName="Childtext1" presStyleLbl="revTx" presStyleIdx="1" presStyleCnt="3" custScaleX="91236" custScaleY="92136" custLinFactNeighborX="16737" custLinFactNeighborY="4396">
        <dgm:presLayoutVars>
          <dgm:chMax val="0"/>
          <dgm:chPref val="0"/>
          <dgm:bulletEnabled val="1"/>
        </dgm:presLayoutVars>
      </dgm:prSet>
      <dgm:spPr/>
      <dgm:t>
        <a:bodyPr/>
        <a:lstStyle/>
        <a:p>
          <a:endParaRPr lang="es-ES"/>
        </a:p>
      </dgm:t>
    </dgm:pt>
    <dgm:pt modelId="{30198BC6-7060-4322-9505-24DF918DEBC6}" type="pres">
      <dgm:prSet presAssocID="{A2BC7959-F847-4B0A-BB79-474179DBA49F}" presName="BalanceSpacing" presStyleCnt="0"/>
      <dgm:spPr/>
      <dgm:t>
        <a:bodyPr/>
        <a:lstStyle/>
        <a:p>
          <a:endParaRPr lang="es-EC"/>
        </a:p>
      </dgm:t>
    </dgm:pt>
    <dgm:pt modelId="{6403200C-4F06-4106-967D-C91EF4675335}" type="pres">
      <dgm:prSet presAssocID="{A2BC7959-F847-4B0A-BB79-474179DBA49F}" presName="BalanceSpacing1" presStyleCnt="0"/>
      <dgm:spPr/>
      <dgm:t>
        <a:bodyPr/>
        <a:lstStyle/>
        <a:p>
          <a:endParaRPr lang="es-EC"/>
        </a:p>
      </dgm:t>
    </dgm:pt>
    <dgm:pt modelId="{2ED2D63E-DD57-457E-AEE1-09FAC78EA6A9}" type="pres">
      <dgm:prSet presAssocID="{A37B984A-EF0B-401D-A333-C990CD034BE6}" presName="Accent1Text" presStyleLbl="node1" presStyleIdx="3" presStyleCnt="6" custScaleX="100818" custScaleY="101225" custLinFactNeighborX="-362" custLinFactNeighborY="-2566"/>
      <dgm:spPr/>
      <dgm:t>
        <a:bodyPr/>
        <a:lstStyle/>
        <a:p>
          <a:endParaRPr lang="es-ES"/>
        </a:p>
      </dgm:t>
    </dgm:pt>
    <dgm:pt modelId="{50ACFCC6-9840-4CC7-896D-1C0A18C174CE}" type="pres">
      <dgm:prSet presAssocID="{A37B984A-EF0B-401D-A333-C990CD034BE6}" presName="spaceBetweenRectangles" presStyleCnt="0"/>
      <dgm:spPr/>
      <dgm:t>
        <a:bodyPr/>
        <a:lstStyle/>
        <a:p>
          <a:endParaRPr lang="es-EC"/>
        </a:p>
      </dgm:t>
    </dgm:pt>
    <dgm:pt modelId="{9E45053A-063B-4CF0-BE88-A6913D322B79}" type="pres">
      <dgm:prSet presAssocID="{5641790D-E3A5-432C-A3D4-F45316CFC036}" presName="composite" presStyleCnt="0"/>
      <dgm:spPr/>
      <dgm:t>
        <a:bodyPr/>
        <a:lstStyle/>
        <a:p>
          <a:endParaRPr lang="es-EC"/>
        </a:p>
      </dgm:t>
    </dgm:pt>
    <dgm:pt modelId="{634C175D-D054-4677-AA88-45433BD59094}" type="pres">
      <dgm:prSet presAssocID="{5641790D-E3A5-432C-A3D4-F45316CFC036}" presName="Parent1" presStyleLbl="node1" presStyleIdx="4" presStyleCnt="6" custScaleX="112273" custLinFactNeighborX="5133" custLinFactNeighborY="-9611">
        <dgm:presLayoutVars>
          <dgm:chMax val="1"/>
          <dgm:chPref val="1"/>
          <dgm:bulletEnabled val="1"/>
        </dgm:presLayoutVars>
      </dgm:prSet>
      <dgm:spPr/>
      <dgm:t>
        <a:bodyPr/>
        <a:lstStyle/>
        <a:p>
          <a:endParaRPr lang="es-ES"/>
        </a:p>
      </dgm:t>
    </dgm:pt>
    <dgm:pt modelId="{11CFC5D1-4595-494E-9731-5A38CC3903AA}" type="pres">
      <dgm:prSet presAssocID="{5641790D-E3A5-432C-A3D4-F45316CFC036}" presName="Childtext1" presStyleLbl="revTx" presStyleIdx="2" presStyleCnt="3">
        <dgm:presLayoutVars>
          <dgm:chMax val="0"/>
          <dgm:chPref val="0"/>
          <dgm:bulletEnabled val="1"/>
        </dgm:presLayoutVars>
      </dgm:prSet>
      <dgm:spPr>
        <a:xfrm>
          <a:off x="5324261" y="3824779"/>
          <a:ext cx="2248353" cy="1208792"/>
        </a:xfrm>
        <a:prstGeom prst="rect">
          <a:avLst/>
        </a:prstGeom>
      </dgm:spPr>
      <dgm:t>
        <a:bodyPr/>
        <a:lstStyle/>
        <a:p>
          <a:endParaRPr lang="es-EC"/>
        </a:p>
      </dgm:t>
    </dgm:pt>
    <dgm:pt modelId="{72B437AA-002F-457C-AF10-1DE2BB32400F}" type="pres">
      <dgm:prSet presAssocID="{5641790D-E3A5-432C-A3D4-F45316CFC036}" presName="BalanceSpacing" presStyleCnt="0"/>
      <dgm:spPr/>
      <dgm:t>
        <a:bodyPr/>
        <a:lstStyle/>
        <a:p>
          <a:endParaRPr lang="es-EC"/>
        </a:p>
      </dgm:t>
    </dgm:pt>
    <dgm:pt modelId="{8CB49E85-6163-4BBA-BF71-27DB5D74F73A}" type="pres">
      <dgm:prSet presAssocID="{5641790D-E3A5-432C-A3D4-F45316CFC036}" presName="BalanceSpacing1" presStyleCnt="0"/>
      <dgm:spPr/>
      <dgm:t>
        <a:bodyPr/>
        <a:lstStyle/>
        <a:p>
          <a:endParaRPr lang="es-EC"/>
        </a:p>
      </dgm:t>
    </dgm:pt>
    <dgm:pt modelId="{F58020D4-5262-4150-A9E3-84C0715E10A4}" type="pres">
      <dgm:prSet presAssocID="{E7253463-F567-4656-AE41-879651864D8F}" presName="Accent1Text" presStyleLbl="node1" presStyleIdx="5" presStyleCnt="6" custScaleX="96955" custLinFactNeighborX="6254" custLinFactNeighborY="-6046"/>
      <dgm:spPr/>
      <dgm:t>
        <a:bodyPr/>
        <a:lstStyle/>
        <a:p>
          <a:endParaRPr lang="es-ES"/>
        </a:p>
      </dgm:t>
    </dgm:pt>
  </dgm:ptLst>
  <dgm:cxnLst>
    <dgm:cxn modelId="{B9A5D2D3-23D4-479A-BBF3-138A526536D9}" type="presOf" srcId="{F41B8328-9EC9-47E0-A2AC-0261D085FD02}" destId="{2AD305C8-A7E3-4BC9-B369-C58B9491FF91}" srcOrd="0" destOrd="0" presId="urn:microsoft.com/office/officeart/2008/layout/AlternatingHexagons"/>
    <dgm:cxn modelId="{0CD4B7DD-58F7-45EF-8203-086211C8DA6A}" type="presOf" srcId="{F1E5280F-2F5D-4192-9123-94C38E60DC9F}" destId="{E54D46F9-DA34-40AE-850F-800C4A680A12}" srcOrd="0" destOrd="0" presId="urn:microsoft.com/office/officeart/2008/layout/AlternatingHexagons"/>
    <dgm:cxn modelId="{0DC80C48-F44D-406F-BC31-6A0F65FEE7BB}" type="presOf" srcId="{A37B984A-EF0B-401D-A333-C990CD034BE6}" destId="{2ED2D63E-DD57-457E-AEE1-09FAC78EA6A9}" srcOrd="0" destOrd="0" presId="urn:microsoft.com/office/officeart/2008/layout/AlternatingHexagons"/>
    <dgm:cxn modelId="{8439C7A7-972C-418C-83A0-2758DE27D526}" srcId="{A2BC7959-F847-4B0A-BB79-474179DBA49F}" destId="{AFA46E4B-6C4D-43FA-89C4-ED3823255540}" srcOrd="0" destOrd="0" parTransId="{8B51141A-E2CF-468C-B1CC-3BA677079737}" sibTransId="{1FD03A0C-9294-4C2D-A283-970BD8CF1B9D}"/>
    <dgm:cxn modelId="{AFF10CDA-E996-4742-92E6-F4B69B00EB6B}" srcId="{BD5D0ED1-BA39-447B-B42D-FC5851A19C09}" destId="{F41B8328-9EC9-47E0-A2AC-0261D085FD02}" srcOrd="0" destOrd="0" parTransId="{133F7E36-55CB-46A7-89CA-47E7C03A8329}" sibTransId="{F1E5280F-2F5D-4192-9123-94C38E60DC9F}"/>
    <dgm:cxn modelId="{EB855C89-2FAE-455A-93D9-38C333F26D2A}" srcId="{BD5D0ED1-BA39-447B-B42D-FC5851A19C09}" destId="{A2BC7959-F847-4B0A-BB79-474179DBA49F}" srcOrd="1" destOrd="0" parTransId="{CA15F8BA-660B-4C31-8948-E0784CC63FA4}" sibTransId="{A37B984A-EF0B-401D-A333-C990CD034BE6}"/>
    <dgm:cxn modelId="{55F0E097-58A1-430C-B3EA-C148C89B5A29}" type="presOf" srcId="{5641790D-E3A5-432C-A3D4-F45316CFC036}" destId="{634C175D-D054-4677-AA88-45433BD59094}" srcOrd="0" destOrd="0" presId="urn:microsoft.com/office/officeart/2008/layout/AlternatingHexagons"/>
    <dgm:cxn modelId="{8039C1B0-D3A1-4259-9D61-587E97C512FE}" srcId="{BD5D0ED1-BA39-447B-B42D-FC5851A19C09}" destId="{5641790D-E3A5-432C-A3D4-F45316CFC036}" srcOrd="2" destOrd="0" parTransId="{75C17BD9-7265-4460-B5DC-1DB3B871BBC1}" sibTransId="{E7253463-F567-4656-AE41-879651864D8F}"/>
    <dgm:cxn modelId="{6B377B07-512D-470F-94BD-4571C28046B9}" type="presOf" srcId="{AFA46E4B-6C4D-43FA-89C4-ED3823255540}" destId="{D2A55B3E-92D4-48B3-9C77-15B2752D8CF4}" srcOrd="0" destOrd="0" presId="urn:microsoft.com/office/officeart/2008/layout/AlternatingHexagons"/>
    <dgm:cxn modelId="{D033A712-D0BE-40F5-B5B3-1B9B3BDFC99E}" type="presOf" srcId="{A2BC7959-F847-4B0A-BB79-474179DBA49F}" destId="{1B3A4167-8D91-4EED-ABFF-EF828EF26FB4}" srcOrd="0" destOrd="0" presId="urn:microsoft.com/office/officeart/2008/layout/AlternatingHexagons"/>
    <dgm:cxn modelId="{4EB7E9B2-DE5E-4071-B1EC-D30BC516855C}" type="presOf" srcId="{BD5D0ED1-BA39-447B-B42D-FC5851A19C09}" destId="{01BEA26A-57B8-4309-ACCD-D991ECF1566F}" srcOrd="0" destOrd="0" presId="urn:microsoft.com/office/officeart/2008/layout/AlternatingHexagons"/>
    <dgm:cxn modelId="{27C23499-941F-47E6-A8C6-EA422EF8A8EA}" type="presOf" srcId="{E7253463-F567-4656-AE41-879651864D8F}" destId="{F58020D4-5262-4150-A9E3-84C0715E10A4}" srcOrd="0" destOrd="0" presId="urn:microsoft.com/office/officeart/2008/layout/AlternatingHexagons"/>
    <dgm:cxn modelId="{DB89C0A7-3973-4833-82F1-6AC8A98A9CD3}" type="presOf" srcId="{A69804D8-12E9-4653-A9D6-774CAD5C8128}" destId="{B84DAE63-5A0B-42D3-A959-9677690300D0}" srcOrd="0" destOrd="0" presId="urn:microsoft.com/office/officeart/2008/layout/AlternatingHexagons"/>
    <dgm:cxn modelId="{4219455C-3C8B-4088-B5E6-3BD4590F0A3B}" srcId="{F41B8328-9EC9-47E0-A2AC-0261D085FD02}" destId="{A69804D8-12E9-4653-A9D6-774CAD5C8128}" srcOrd="0" destOrd="0" parTransId="{4C3CFDAD-1A50-48A4-AD96-B8D226A26B69}" sibTransId="{B0A964E9-B8C3-4EA1-955B-C8BA569B5BBE}"/>
    <dgm:cxn modelId="{F3914582-8173-438B-B67A-E89BE48442BB}" type="presParOf" srcId="{01BEA26A-57B8-4309-ACCD-D991ECF1566F}" destId="{1123C531-5FFE-4460-ABC2-D065A0BEEF5F}" srcOrd="0" destOrd="0" presId="urn:microsoft.com/office/officeart/2008/layout/AlternatingHexagons"/>
    <dgm:cxn modelId="{612B097F-A3AF-4E03-BD85-193941CA0061}" type="presParOf" srcId="{1123C531-5FFE-4460-ABC2-D065A0BEEF5F}" destId="{2AD305C8-A7E3-4BC9-B369-C58B9491FF91}" srcOrd="0" destOrd="0" presId="urn:microsoft.com/office/officeart/2008/layout/AlternatingHexagons"/>
    <dgm:cxn modelId="{DE164D0E-C2E6-488C-8A54-1E485D79AA19}" type="presParOf" srcId="{1123C531-5FFE-4460-ABC2-D065A0BEEF5F}" destId="{B84DAE63-5A0B-42D3-A959-9677690300D0}" srcOrd="1" destOrd="0" presId="urn:microsoft.com/office/officeart/2008/layout/AlternatingHexagons"/>
    <dgm:cxn modelId="{1B390FC8-DD05-42F1-9B0F-2A50DF288B68}" type="presParOf" srcId="{1123C531-5FFE-4460-ABC2-D065A0BEEF5F}" destId="{D1C048DA-7650-41FB-9460-5E401F6E98EC}" srcOrd="2" destOrd="0" presId="urn:microsoft.com/office/officeart/2008/layout/AlternatingHexagons"/>
    <dgm:cxn modelId="{4FB8681D-B602-4579-9F82-FB6D45F61B9C}" type="presParOf" srcId="{1123C531-5FFE-4460-ABC2-D065A0BEEF5F}" destId="{AF14C7E8-A310-4E5E-A38F-CEEDA742BA66}" srcOrd="3" destOrd="0" presId="urn:microsoft.com/office/officeart/2008/layout/AlternatingHexagons"/>
    <dgm:cxn modelId="{BBC2C8F5-AD2C-4A7A-ABF2-07C6EDE5B526}" type="presParOf" srcId="{1123C531-5FFE-4460-ABC2-D065A0BEEF5F}" destId="{E54D46F9-DA34-40AE-850F-800C4A680A12}" srcOrd="4" destOrd="0" presId="urn:microsoft.com/office/officeart/2008/layout/AlternatingHexagons"/>
    <dgm:cxn modelId="{3612D2EB-B4A6-4C2F-97B3-9C6E29F41E40}" type="presParOf" srcId="{01BEA26A-57B8-4309-ACCD-D991ECF1566F}" destId="{63CCA2D0-A2F7-47D0-B9A3-4C6E5EF1FE84}" srcOrd="1" destOrd="0" presId="urn:microsoft.com/office/officeart/2008/layout/AlternatingHexagons"/>
    <dgm:cxn modelId="{31104D4F-C767-4643-86F7-BD7AFB5F8007}" type="presParOf" srcId="{01BEA26A-57B8-4309-ACCD-D991ECF1566F}" destId="{19142119-DBDC-47C1-8CBB-E914DC1835B7}" srcOrd="2" destOrd="0" presId="urn:microsoft.com/office/officeart/2008/layout/AlternatingHexagons"/>
    <dgm:cxn modelId="{3DC40408-254A-423E-B00F-9EB37EBE6A3E}" type="presParOf" srcId="{19142119-DBDC-47C1-8CBB-E914DC1835B7}" destId="{1B3A4167-8D91-4EED-ABFF-EF828EF26FB4}" srcOrd="0" destOrd="0" presId="urn:microsoft.com/office/officeart/2008/layout/AlternatingHexagons"/>
    <dgm:cxn modelId="{BAED8662-38C1-44E8-BDD3-32938FE1FC0A}" type="presParOf" srcId="{19142119-DBDC-47C1-8CBB-E914DC1835B7}" destId="{D2A55B3E-92D4-48B3-9C77-15B2752D8CF4}" srcOrd="1" destOrd="0" presId="urn:microsoft.com/office/officeart/2008/layout/AlternatingHexagons"/>
    <dgm:cxn modelId="{731D6A68-4D97-4CB7-999E-2D69105DE032}" type="presParOf" srcId="{19142119-DBDC-47C1-8CBB-E914DC1835B7}" destId="{30198BC6-7060-4322-9505-24DF918DEBC6}" srcOrd="2" destOrd="0" presId="urn:microsoft.com/office/officeart/2008/layout/AlternatingHexagons"/>
    <dgm:cxn modelId="{9DBC7952-ECFF-4624-917A-6EDDCDDA8744}" type="presParOf" srcId="{19142119-DBDC-47C1-8CBB-E914DC1835B7}" destId="{6403200C-4F06-4106-967D-C91EF4675335}" srcOrd="3" destOrd="0" presId="urn:microsoft.com/office/officeart/2008/layout/AlternatingHexagons"/>
    <dgm:cxn modelId="{2A0863F6-EBC5-4BD6-AE1A-87D83A1C21CA}" type="presParOf" srcId="{19142119-DBDC-47C1-8CBB-E914DC1835B7}" destId="{2ED2D63E-DD57-457E-AEE1-09FAC78EA6A9}" srcOrd="4" destOrd="0" presId="urn:microsoft.com/office/officeart/2008/layout/AlternatingHexagons"/>
    <dgm:cxn modelId="{337E10E9-32A2-45BE-AED5-3F26A9BA0F8A}" type="presParOf" srcId="{01BEA26A-57B8-4309-ACCD-D991ECF1566F}" destId="{50ACFCC6-9840-4CC7-896D-1C0A18C174CE}" srcOrd="3" destOrd="0" presId="urn:microsoft.com/office/officeart/2008/layout/AlternatingHexagons"/>
    <dgm:cxn modelId="{373771D8-1523-4766-8297-39CBC5F59052}" type="presParOf" srcId="{01BEA26A-57B8-4309-ACCD-D991ECF1566F}" destId="{9E45053A-063B-4CF0-BE88-A6913D322B79}" srcOrd="4" destOrd="0" presId="urn:microsoft.com/office/officeart/2008/layout/AlternatingHexagons"/>
    <dgm:cxn modelId="{752BE7C0-01F5-41B2-A7CA-331FF976CCC0}" type="presParOf" srcId="{9E45053A-063B-4CF0-BE88-A6913D322B79}" destId="{634C175D-D054-4677-AA88-45433BD59094}" srcOrd="0" destOrd="0" presId="urn:microsoft.com/office/officeart/2008/layout/AlternatingHexagons"/>
    <dgm:cxn modelId="{43928473-FC3F-4F33-A550-8732EBEA0AAC}" type="presParOf" srcId="{9E45053A-063B-4CF0-BE88-A6913D322B79}" destId="{11CFC5D1-4595-494E-9731-5A38CC3903AA}" srcOrd="1" destOrd="0" presId="urn:microsoft.com/office/officeart/2008/layout/AlternatingHexagons"/>
    <dgm:cxn modelId="{7B70ABA3-79FD-4FC6-8BD8-74481745649D}" type="presParOf" srcId="{9E45053A-063B-4CF0-BE88-A6913D322B79}" destId="{72B437AA-002F-457C-AF10-1DE2BB32400F}" srcOrd="2" destOrd="0" presId="urn:microsoft.com/office/officeart/2008/layout/AlternatingHexagons"/>
    <dgm:cxn modelId="{4DB2ACB1-3E6A-4409-923E-D71B25F21AA0}" type="presParOf" srcId="{9E45053A-063B-4CF0-BE88-A6913D322B79}" destId="{8CB49E85-6163-4BBA-BF71-27DB5D74F73A}" srcOrd="3" destOrd="0" presId="urn:microsoft.com/office/officeart/2008/layout/AlternatingHexagons"/>
    <dgm:cxn modelId="{F7027451-CDC8-4EAE-A7C3-372BC3B34115}" type="presParOf" srcId="{9E45053A-063B-4CF0-BE88-A6913D322B79}" destId="{F58020D4-5262-4150-A9E3-84C0715E10A4}"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DB53A7-F777-4BD0-BAAA-0CCEF69417E9}" type="doc">
      <dgm:prSet loTypeId="urn:microsoft.com/office/officeart/2005/8/layout/hierarchy3" loCatId="hierarchy" qsTypeId="urn:microsoft.com/office/officeart/2005/8/quickstyle/3d1" qsCatId="3D" csTypeId="urn:microsoft.com/office/officeart/2005/8/colors/accent3_2" csCatId="accent3" phldr="1"/>
      <dgm:spPr/>
      <dgm:t>
        <a:bodyPr/>
        <a:lstStyle/>
        <a:p>
          <a:endParaRPr lang="es-EC"/>
        </a:p>
      </dgm:t>
    </dgm:pt>
    <dgm:pt modelId="{69CD8846-8154-4C00-8C5A-E9853C8948CC}">
      <dgm:prSet phldrT="[Texto]" custT="1"/>
      <dgm:spPr/>
      <dgm:t>
        <a:bodyPr/>
        <a:lstStyle/>
        <a:p>
          <a:r>
            <a:rPr lang="es-EC" sz="2800" b="1" dirty="0" smtClean="0">
              <a:latin typeface="Cambria" panose="02040503050406030204" pitchFamily="18" charset="0"/>
            </a:rPr>
            <a:t>Objetivo General</a:t>
          </a:r>
          <a:endParaRPr lang="es-EC" sz="2800" b="1" dirty="0">
            <a:latin typeface="Cambria" panose="02040503050406030204" pitchFamily="18" charset="0"/>
          </a:endParaRPr>
        </a:p>
      </dgm:t>
    </dgm:pt>
    <dgm:pt modelId="{0989E1D6-6281-409C-9D83-B52476CF4903}" type="parTrans" cxnId="{EBED30E1-9C24-4487-9BDC-9607D4A3F46D}">
      <dgm:prSet/>
      <dgm:spPr/>
      <dgm:t>
        <a:bodyPr/>
        <a:lstStyle/>
        <a:p>
          <a:endParaRPr lang="es-EC" sz="3000">
            <a:solidFill>
              <a:schemeClr val="tx2">
                <a:lumMod val="50000"/>
              </a:schemeClr>
            </a:solidFill>
            <a:latin typeface="+mj-lt"/>
          </a:endParaRPr>
        </a:p>
      </dgm:t>
    </dgm:pt>
    <dgm:pt modelId="{FE3F9E01-96B5-421C-BAF2-E7898D7AE4F7}" type="sibTrans" cxnId="{EBED30E1-9C24-4487-9BDC-9607D4A3F46D}">
      <dgm:prSet/>
      <dgm:spPr/>
      <dgm:t>
        <a:bodyPr/>
        <a:lstStyle/>
        <a:p>
          <a:endParaRPr lang="es-EC" sz="3000">
            <a:solidFill>
              <a:schemeClr val="tx2">
                <a:lumMod val="50000"/>
              </a:schemeClr>
            </a:solidFill>
            <a:latin typeface="+mj-lt"/>
          </a:endParaRPr>
        </a:p>
      </dgm:t>
    </dgm:pt>
    <dgm:pt modelId="{D172BDFC-D6C1-40C3-B651-AB9C48047B14}">
      <dgm:prSet phldrT="[Texto]" custT="1"/>
      <dgm:spPr/>
      <dgm:t>
        <a:bodyPr/>
        <a:lstStyle/>
        <a:p>
          <a:pPr algn="just"/>
          <a:r>
            <a:rPr lang="es-EC" sz="2400" dirty="0" smtClean="0">
              <a:latin typeface="Cambria" panose="02040503050406030204" pitchFamily="18" charset="0"/>
              <a:ea typeface="Times New Roman" panose="02020603050405020304" pitchFamily="18" charset="0"/>
              <a:cs typeface="Times New Roman" panose="02020603050405020304" pitchFamily="18" charset="0"/>
            </a:rPr>
            <a:t>Modelar metodológicamente la evaluación del rendimiento de un deportista de alto rendimiento empleando WSN</a:t>
          </a:r>
          <a:endParaRPr lang="es-EC" sz="2400" dirty="0">
            <a:latin typeface="Cambria" panose="02040503050406030204" pitchFamily="18" charset="0"/>
          </a:endParaRPr>
        </a:p>
      </dgm:t>
    </dgm:pt>
    <dgm:pt modelId="{EB03C09E-2448-4C65-8005-DE7346DA6911}" type="parTrans" cxnId="{B83E6D9B-57B9-44A4-9DA9-5A2B04DE508B}">
      <dgm:prSet/>
      <dgm:spPr/>
      <dgm:t>
        <a:bodyPr/>
        <a:lstStyle/>
        <a:p>
          <a:endParaRPr lang="es-EC" sz="3000">
            <a:solidFill>
              <a:schemeClr val="tx2">
                <a:lumMod val="50000"/>
              </a:schemeClr>
            </a:solidFill>
            <a:latin typeface="+mj-lt"/>
          </a:endParaRPr>
        </a:p>
      </dgm:t>
    </dgm:pt>
    <dgm:pt modelId="{00AFC733-8506-4452-A642-A16650548E21}" type="sibTrans" cxnId="{B83E6D9B-57B9-44A4-9DA9-5A2B04DE508B}">
      <dgm:prSet/>
      <dgm:spPr/>
      <dgm:t>
        <a:bodyPr/>
        <a:lstStyle/>
        <a:p>
          <a:endParaRPr lang="es-EC" sz="3000">
            <a:solidFill>
              <a:schemeClr val="tx2">
                <a:lumMod val="50000"/>
              </a:schemeClr>
            </a:solidFill>
            <a:latin typeface="+mj-lt"/>
          </a:endParaRPr>
        </a:p>
      </dgm:t>
    </dgm:pt>
    <dgm:pt modelId="{84465948-7C6B-46C0-A956-A44FDC97E082}" type="pres">
      <dgm:prSet presAssocID="{5FDB53A7-F777-4BD0-BAAA-0CCEF69417E9}" presName="diagram" presStyleCnt="0">
        <dgm:presLayoutVars>
          <dgm:chPref val="1"/>
          <dgm:dir/>
          <dgm:animOne val="branch"/>
          <dgm:animLvl val="lvl"/>
          <dgm:resizeHandles/>
        </dgm:presLayoutVars>
      </dgm:prSet>
      <dgm:spPr/>
      <dgm:t>
        <a:bodyPr/>
        <a:lstStyle/>
        <a:p>
          <a:endParaRPr lang="es-EC"/>
        </a:p>
      </dgm:t>
    </dgm:pt>
    <dgm:pt modelId="{D7065573-FFD6-4332-9DBC-80A2B7813268}" type="pres">
      <dgm:prSet presAssocID="{69CD8846-8154-4C00-8C5A-E9853C8948CC}" presName="root" presStyleCnt="0"/>
      <dgm:spPr/>
      <dgm:t>
        <a:bodyPr/>
        <a:lstStyle/>
        <a:p>
          <a:endParaRPr lang="es-EC"/>
        </a:p>
      </dgm:t>
    </dgm:pt>
    <dgm:pt modelId="{9CD0A9E7-9275-48CF-9F1D-9ABD03792836}" type="pres">
      <dgm:prSet presAssocID="{69CD8846-8154-4C00-8C5A-E9853C8948CC}" presName="rootComposite" presStyleCnt="0"/>
      <dgm:spPr/>
      <dgm:t>
        <a:bodyPr/>
        <a:lstStyle/>
        <a:p>
          <a:endParaRPr lang="es-EC"/>
        </a:p>
      </dgm:t>
    </dgm:pt>
    <dgm:pt modelId="{8FADC84C-B7F9-4AD4-8A38-77E31E5E4241}" type="pres">
      <dgm:prSet presAssocID="{69CD8846-8154-4C00-8C5A-E9853C8948CC}" presName="rootText" presStyleLbl="node1" presStyleIdx="0" presStyleCnt="1" custScaleX="78727" custScaleY="39191"/>
      <dgm:spPr/>
      <dgm:t>
        <a:bodyPr/>
        <a:lstStyle/>
        <a:p>
          <a:endParaRPr lang="es-EC"/>
        </a:p>
      </dgm:t>
    </dgm:pt>
    <dgm:pt modelId="{6E5FD8CE-50CC-4538-A806-B8B63C7D2D18}" type="pres">
      <dgm:prSet presAssocID="{69CD8846-8154-4C00-8C5A-E9853C8948CC}" presName="rootConnector" presStyleLbl="node1" presStyleIdx="0" presStyleCnt="1"/>
      <dgm:spPr/>
      <dgm:t>
        <a:bodyPr/>
        <a:lstStyle/>
        <a:p>
          <a:endParaRPr lang="es-EC"/>
        </a:p>
      </dgm:t>
    </dgm:pt>
    <dgm:pt modelId="{97BDD9EC-6A48-4784-91C4-FD9BDFEED3EC}" type="pres">
      <dgm:prSet presAssocID="{69CD8846-8154-4C00-8C5A-E9853C8948CC}" presName="childShape" presStyleCnt="0"/>
      <dgm:spPr/>
      <dgm:t>
        <a:bodyPr/>
        <a:lstStyle/>
        <a:p>
          <a:endParaRPr lang="es-EC"/>
        </a:p>
      </dgm:t>
    </dgm:pt>
    <dgm:pt modelId="{BACF2876-6821-4711-98F6-947B09265434}" type="pres">
      <dgm:prSet presAssocID="{EB03C09E-2448-4C65-8005-DE7346DA6911}" presName="Name13" presStyleLbl="parChTrans1D2" presStyleIdx="0" presStyleCnt="1"/>
      <dgm:spPr/>
      <dgm:t>
        <a:bodyPr/>
        <a:lstStyle/>
        <a:p>
          <a:endParaRPr lang="es-EC"/>
        </a:p>
      </dgm:t>
    </dgm:pt>
    <dgm:pt modelId="{A4B59571-9BD1-4630-AF18-D6B99A3B9D2F}" type="pres">
      <dgm:prSet presAssocID="{D172BDFC-D6C1-40C3-B651-AB9C48047B14}" presName="childText" presStyleLbl="bgAcc1" presStyleIdx="0" presStyleCnt="1" custScaleX="201910" custScaleY="63536">
        <dgm:presLayoutVars>
          <dgm:bulletEnabled val="1"/>
        </dgm:presLayoutVars>
      </dgm:prSet>
      <dgm:spPr/>
      <dgm:t>
        <a:bodyPr/>
        <a:lstStyle/>
        <a:p>
          <a:endParaRPr lang="es-EC"/>
        </a:p>
      </dgm:t>
    </dgm:pt>
  </dgm:ptLst>
  <dgm:cxnLst>
    <dgm:cxn modelId="{0164C607-F50D-4C83-B42A-9343C67794F1}" type="presOf" srcId="{D172BDFC-D6C1-40C3-B651-AB9C48047B14}" destId="{A4B59571-9BD1-4630-AF18-D6B99A3B9D2F}" srcOrd="0" destOrd="0" presId="urn:microsoft.com/office/officeart/2005/8/layout/hierarchy3"/>
    <dgm:cxn modelId="{A7237FDC-1030-4AFA-A007-6CA4CE65EEF4}" type="presOf" srcId="{69CD8846-8154-4C00-8C5A-E9853C8948CC}" destId="{6E5FD8CE-50CC-4538-A806-B8B63C7D2D18}" srcOrd="1" destOrd="0" presId="urn:microsoft.com/office/officeart/2005/8/layout/hierarchy3"/>
    <dgm:cxn modelId="{CA9ECD57-DDB8-4891-B014-5F7FAE1044C1}" type="presOf" srcId="{5FDB53A7-F777-4BD0-BAAA-0CCEF69417E9}" destId="{84465948-7C6B-46C0-A956-A44FDC97E082}" srcOrd="0" destOrd="0" presId="urn:microsoft.com/office/officeart/2005/8/layout/hierarchy3"/>
    <dgm:cxn modelId="{23FD3A20-C0EC-4A93-81B0-FD7A530D04E7}" type="presOf" srcId="{EB03C09E-2448-4C65-8005-DE7346DA6911}" destId="{BACF2876-6821-4711-98F6-947B09265434}" srcOrd="0" destOrd="0" presId="urn:microsoft.com/office/officeart/2005/8/layout/hierarchy3"/>
    <dgm:cxn modelId="{6B9C4166-CBA9-4AE5-A76D-2A6923638B86}" type="presOf" srcId="{69CD8846-8154-4C00-8C5A-E9853C8948CC}" destId="{8FADC84C-B7F9-4AD4-8A38-77E31E5E4241}" srcOrd="0" destOrd="0" presId="urn:microsoft.com/office/officeart/2005/8/layout/hierarchy3"/>
    <dgm:cxn modelId="{EBED30E1-9C24-4487-9BDC-9607D4A3F46D}" srcId="{5FDB53A7-F777-4BD0-BAAA-0CCEF69417E9}" destId="{69CD8846-8154-4C00-8C5A-E9853C8948CC}" srcOrd="0" destOrd="0" parTransId="{0989E1D6-6281-409C-9D83-B52476CF4903}" sibTransId="{FE3F9E01-96B5-421C-BAF2-E7898D7AE4F7}"/>
    <dgm:cxn modelId="{B83E6D9B-57B9-44A4-9DA9-5A2B04DE508B}" srcId="{69CD8846-8154-4C00-8C5A-E9853C8948CC}" destId="{D172BDFC-D6C1-40C3-B651-AB9C48047B14}" srcOrd="0" destOrd="0" parTransId="{EB03C09E-2448-4C65-8005-DE7346DA6911}" sibTransId="{00AFC733-8506-4452-A642-A16650548E21}"/>
    <dgm:cxn modelId="{DD9461ED-446A-4EA9-BD0A-20FC54A8DA64}" type="presParOf" srcId="{84465948-7C6B-46C0-A956-A44FDC97E082}" destId="{D7065573-FFD6-4332-9DBC-80A2B7813268}" srcOrd="0" destOrd="0" presId="urn:microsoft.com/office/officeart/2005/8/layout/hierarchy3"/>
    <dgm:cxn modelId="{547FE084-ADFF-48E7-9BD1-A61079766994}" type="presParOf" srcId="{D7065573-FFD6-4332-9DBC-80A2B7813268}" destId="{9CD0A9E7-9275-48CF-9F1D-9ABD03792836}" srcOrd="0" destOrd="0" presId="urn:microsoft.com/office/officeart/2005/8/layout/hierarchy3"/>
    <dgm:cxn modelId="{169B7CA7-4F82-4137-A249-37C1759F0181}" type="presParOf" srcId="{9CD0A9E7-9275-48CF-9F1D-9ABD03792836}" destId="{8FADC84C-B7F9-4AD4-8A38-77E31E5E4241}" srcOrd="0" destOrd="0" presId="urn:microsoft.com/office/officeart/2005/8/layout/hierarchy3"/>
    <dgm:cxn modelId="{F3668980-F6E1-45C5-A999-D92D66F6A53D}" type="presParOf" srcId="{9CD0A9E7-9275-48CF-9F1D-9ABD03792836}" destId="{6E5FD8CE-50CC-4538-A806-B8B63C7D2D18}" srcOrd="1" destOrd="0" presId="urn:microsoft.com/office/officeart/2005/8/layout/hierarchy3"/>
    <dgm:cxn modelId="{0C4D1D60-5F56-4031-A50D-25F1A09D9576}" type="presParOf" srcId="{D7065573-FFD6-4332-9DBC-80A2B7813268}" destId="{97BDD9EC-6A48-4784-91C4-FD9BDFEED3EC}" srcOrd="1" destOrd="0" presId="urn:microsoft.com/office/officeart/2005/8/layout/hierarchy3"/>
    <dgm:cxn modelId="{67312F51-DF55-4470-BC3C-831402A14419}" type="presParOf" srcId="{97BDD9EC-6A48-4784-91C4-FD9BDFEED3EC}" destId="{BACF2876-6821-4711-98F6-947B09265434}" srcOrd="0" destOrd="0" presId="urn:microsoft.com/office/officeart/2005/8/layout/hierarchy3"/>
    <dgm:cxn modelId="{0A4E9476-8797-4816-9E7A-03314D19E855}" type="presParOf" srcId="{97BDD9EC-6A48-4784-91C4-FD9BDFEED3EC}" destId="{A4B59571-9BD1-4630-AF18-D6B99A3B9D2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DB53A7-F777-4BD0-BAAA-0CCEF69417E9}" type="doc">
      <dgm:prSet loTypeId="urn:microsoft.com/office/officeart/2005/8/layout/hierarchy3" loCatId="hierarchy" qsTypeId="urn:microsoft.com/office/officeart/2005/8/quickstyle/3d1" qsCatId="3D" csTypeId="urn:microsoft.com/office/officeart/2005/8/colors/accent3_2" csCatId="accent3" phldr="1"/>
      <dgm:spPr/>
      <dgm:t>
        <a:bodyPr/>
        <a:lstStyle/>
        <a:p>
          <a:endParaRPr lang="es-EC"/>
        </a:p>
      </dgm:t>
    </dgm:pt>
    <dgm:pt modelId="{69CD8846-8154-4C00-8C5A-E9853C8948CC}">
      <dgm:prSet phldrT="[Texto]" custT="1"/>
      <dgm:spPr/>
      <dgm:t>
        <a:bodyPr/>
        <a:lstStyle/>
        <a:p>
          <a:pPr algn="ctr"/>
          <a:r>
            <a:rPr lang="es-EC" sz="2800" b="1" dirty="0" smtClean="0">
              <a:latin typeface="Cambria" panose="02040503050406030204" pitchFamily="18" charset="0"/>
            </a:rPr>
            <a:t>Objetivos Específicos</a:t>
          </a:r>
          <a:endParaRPr lang="es-EC" sz="2800" b="1" dirty="0">
            <a:latin typeface="Cambria" panose="02040503050406030204" pitchFamily="18" charset="0"/>
          </a:endParaRPr>
        </a:p>
      </dgm:t>
    </dgm:pt>
    <dgm:pt modelId="{0989E1D6-6281-409C-9D83-B52476CF4903}" type="parTrans" cxnId="{EBED30E1-9C24-4487-9BDC-9607D4A3F46D}">
      <dgm:prSet/>
      <dgm:spPr/>
      <dgm:t>
        <a:bodyPr/>
        <a:lstStyle/>
        <a:p>
          <a:pPr algn="just"/>
          <a:endParaRPr lang="es-EC" sz="1500"/>
        </a:p>
      </dgm:t>
    </dgm:pt>
    <dgm:pt modelId="{FE3F9E01-96B5-421C-BAF2-E7898D7AE4F7}" type="sibTrans" cxnId="{EBED30E1-9C24-4487-9BDC-9607D4A3F46D}">
      <dgm:prSet/>
      <dgm:spPr/>
      <dgm:t>
        <a:bodyPr/>
        <a:lstStyle/>
        <a:p>
          <a:pPr algn="just"/>
          <a:endParaRPr lang="es-EC" sz="1500"/>
        </a:p>
      </dgm:t>
    </dgm:pt>
    <dgm:pt modelId="{E89B13CA-87F4-4E63-9421-A4897032B596}">
      <dgm:prSet custT="1"/>
      <dgm:spPr/>
      <dgm:t>
        <a:bodyPr/>
        <a:lstStyle/>
        <a:p>
          <a:pPr algn="just"/>
          <a:r>
            <a:rPr lang="es-ES" sz="2200" dirty="0" smtClean="0">
              <a:latin typeface="Cambria" panose="02040503050406030204" pitchFamily="18" charset="0"/>
              <a:ea typeface="Times New Roman" panose="02020603050405020304" pitchFamily="18" charset="0"/>
              <a:cs typeface="Times New Roman" panose="02020603050405020304" pitchFamily="18" charset="0"/>
            </a:rPr>
            <a:t>Investigar los diferentes parámetros y factores que intervienen en el rendimiento de un deportista de alto desempeño y clasificarlos.</a:t>
          </a:r>
          <a:endParaRPr lang="es-ES" sz="2200" dirty="0">
            <a:latin typeface="Cambria" panose="02040503050406030204" pitchFamily="18" charset="0"/>
            <a:ea typeface="Times New Roman" panose="02020603050405020304" pitchFamily="18" charset="0"/>
            <a:cs typeface="Times New Roman" panose="02020603050405020304" pitchFamily="18" charset="0"/>
          </a:endParaRPr>
        </a:p>
      </dgm:t>
    </dgm:pt>
    <dgm:pt modelId="{2BBCF752-9B65-4AB4-8FA2-42FD72060344}" type="parTrans" cxnId="{18F3BC63-97AC-438E-9DC1-4A2A0B7616CD}">
      <dgm:prSet/>
      <dgm:spPr/>
      <dgm:t>
        <a:bodyPr/>
        <a:lstStyle/>
        <a:p>
          <a:endParaRPr lang="es-EC"/>
        </a:p>
      </dgm:t>
    </dgm:pt>
    <dgm:pt modelId="{96508433-894E-4F75-BC21-73E862773972}" type="sibTrans" cxnId="{18F3BC63-97AC-438E-9DC1-4A2A0B7616CD}">
      <dgm:prSet/>
      <dgm:spPr/>
      <dgm:t>
        <a:bodyPr/>
        <a:lstStyle/>
        <a:p>
          <a:endParaRPr lang="es-EC"/>
        </a:p>
      </dgm:t>
    </dgm:pt>
    <dgm:pt modelId="{4014704F-646F-4AB9-BB21-BEF47CDF42FB}">
      <dgm:prSet custT="1"/>
      <dgm:spPr/>
      <dgm:t>
        <a:bodyPr/>
        <a:lstStyle/>
        <a:p>
          <a:pPr algn="just"/>
          <a:r>
            <a:rPr lang="es-ES" sz="2200" dirty="0" smtClean="0">
              <a:latin typeface="Cambria" panose="02040503050406030204" pitchFamily="18" charset="0"/>
              <a:ea typeface="Times New Roman" panose="02020603050405020304" pitchFamily="18" charset="0"/>
              <a:cs typeface="Times New Roman" panose="02020603050405020304" pitchFamily="18" charset="0"/>
            </a:rPr>
            <a:t>Estructurar un modelo que permita evaluar el rendimiento del deportista, considerando los parámetros y características necesarias.</a:t>
          </a:r>
          <a:endParaRPr lang="es-ES" sz="2200" dirty="0">
            <a:latin typeface="Cambria" panose="02040503050406030204" pitchFamily="18" charset="0"/>
            <a:ea typeface="Times New Roman" panose="02020603050405020304" pitchFamily="18" charset="0"/>
            <a:cs typeface="Times New Roman" panose="02020603050405020304" pitchFamily="18" charset="0"/>
          </a:endParaRPr>
        </a:p>
      </dgm:t>
    </dgm:pt>
    <dgm:pt modelId="{EF17255C-E29D-4123-A2CF-095EE963E55D}" type="parTrans" cxnId="{BD45AC20-86C1-4E05-8401-5F1CF0FD816A}">
      <dgm:prSet/>
      <dgm:spPr/>
      <dgm:t>
        <a:bodyPr/>
        <a:lstStyle/>
        <a:p>
          <a:endParaRPr lang="es-EC"/>
        </a:p>
      </dgm:t>
    </dgm:pt>
    <dgm:pt modelId="{2510ADBA-790D-4655-8C77-5B51220735BA}" type="sibTrans" cxnId="{BD45AC20-86C1-4E05-8401-5F1CF0FD816A}">
      <dgm:prSet/>
      <dgm:spPr/>
      <dgm:t>
        <a:bodyPr/>
        <a:lstStyle/>
        <a:p>
          <a:endParaRPr lang="es-EC"/>
        </a:p>
      </dgm:t>
    </dgm:pt>
    <dgm:pt modelId="{99EBC2F8-1401-4ED6-9533-9DF543311A7B}">
      <dgm:prSet custT="1"/>
      <dgm:spPr/>
      <dgm:t>
        <a:bodyPr/>
        <a:lstStyle/>
        <a:p>
          <a:pPr algn="just"/>
          <a:r>
            <a:rPr lang="es-ES" sz="2200" dirty="0" smtClean="0">
              <a:latin typeface="Cambria" panose="02040503050406030204" pitchFamily="18" charset="0"/>
              <a:ea typeface="Times New Roman" panose="02020603050405020304" pitchFamily="18" charset="0"/>
              <a:cs typeface="Times New Roman" panose="02020603050405020304" pitchFamily="18" charset="0"/>
            </a:rPr>
            <a:t>Realizar la adquisición de datos mediante un protocolo de pruebas para sustentar el modelo propuesto en el cual se evalúa el factor físico para el análisis de resultados con respecto al rendimiento del deportista. </a:t>
          </a:r>
          <a:endParaRPr lang="es-ES" sz="2200" dirty="0">
            <a:latin typeface="Cambria" panose="02040503050406030204" pitchFamily="18" charset="0"/>
            <a:ea typeface="Times New Roman" panose="02020603050405020304" pitchFamily="18" charset="0"/>
            <a:cs typeface="Times New Roman" panose="02020603050405020304" pitchFamily="18" charset="0"/>
          </a:endParaRPr>
        </a:p>
      </dgm:t>
    </dgm:pt>
    <dgm:pt modelId="{4F766D52-432A-4FFA-87F3-0B459C5C8EBF}" type="parTrans" cxnId="{3424AB00-266A-420B-ACF8-B20EFD722786}">
      <dgm:prSet/>
      <dgm:spPr/>
      <dgm:t>
        <a:bodyPr/>
        <a:lstStyle/>
        <a:p>
          <a:endParaRPr lang="es-EC"/>
        </a:p>
      </dgm:t>
    </dgm:pt>
    <dgm:pt modelId="{206887B7-0009-44A4-B0DA-ACA5D409F2BE}" type="sibTrans" cxnId="{3424AB00-266A-420B-ACF8-B20EFD722786}">
      <dgm:prSet/>
      <dgm:spPr/>
      <dgm:t>
        <a:bodyPr/>
        <a:lstStyle/>
        <a:p>
          <a:endParaRPr lang="es-EC"/>
        </a:p>
      </dgm:t>
    </dgm:pt>
    <dgm:pt modelId="{84465948-7C6B-46C0-A956-A44FDC97E082}" type="pres">
      <dgm:prSet presAssocID="{5FDB53A7-F777-4BD0-BAAA-0CCEF69417E9}" presName="diagram" presStyleCnt="0">
        <dgm:presLayoutVars>
          <dgm:chPref val="1"/>
          <dgm:dir/>
          <dgm:animOne val="branch"/>
          <dgm:animLvl val="lvl"/>
          <dgm:resizeHandles/>
        </dgm:presLayoutVars>
      </dgm:prSet>
      <dgm:spPr/>
      <dgm:t>
        <a:bodyPr/>
        <a:lstStyle/>
        <a:p>
          <a:endParaRPr lang="es-EC"/>
        </a:p>
      </dgm:t>
    </dgm:pt>
    <dgm:pt modelId="{D7065573-FFD6-4332-9DBC-80A2B7813268}" type="pres">
      <dgm:prSet presAssocID="{69CD8846-8154-4C00-8C5A-E9853C8948CC}" presName="root" presStyleCnt="0"/>
      <dgm:spPr/>
      <dgm:t>
        <a:bodyPr/>
        <a:lstStyle/>
        <a:p>
          <a:endParaRPr lang="es-EC"/>
        </a:p>
      </dgm:t>
    </dgm:pt>
    <dgm:pt modelId="{9CD0A9E7-9275-48CF-9F1D-9ABD03792836}" type="pres">
      <dgm:prSet presAssocID="{69CD8846-8154-4C00-8C5A-E9853C8948CC}" presName="rootComposite" presStyleCnt="0"/>
      <dgm:spPr/>
      <dgm:t>
        <a:bodyPr/>
        <a:lstStyle/>
        <a:p>
          <a:endParaRPr lang="es-EC"/>
        </a:p>
      </dgm:t>
    </dgm:pt>
    <dgm:pt modelId="{8FADC84C-B7F9-4AD4-8A38-77E31E5E4241}" type="pres">
      <dgm:prSet presAssocID="{69CD8846-8154-4C00-8C5A-E9853C8948CC}" presName="rootText" presStyleLbl="node1" presStyleIdx="0" presStyleCnt="1" custScaleX="286336" custScaleY="108395"/>
      <dgm:spPr/>
      <dgm:t>
        <a:bodyPr/>
        <a:lstStyle/>
        <a:p>
          <a:endParaRPr lang="es-EC"/>
        </a:p>
      </dgm:t>
    </dgm:pt>
    <dgm:pt modelId="{6E5FD8CE-50CC-4538-A806-B8B63C7D2D18}" type="pres">
      <dgm:prSet presAssocID="{69CD8846-8154-4C00-8C5A-E9853C8948CC}" presName="rootConnector" presStyleLbl="node1" presStyleIdx="0" presStyleCnt="1"/>
      <dgm:spPr/>
      <dgm:t>
        <a:bodyPr/>
        <a:lstStyle/>
        <a:p>
          <a:endParaRPr lang="es-EC"/>
        </a:p>
      </dgm:t>
    </dgm:pt>
    <dgm:pt modelId="{97BDD9EC-6A48-4784-91C4-FD9BDFEED3EC}" type="pres">
      <dgm:prSet presAssocID="{69CD8846-8154-4C00-8C5A-E9853C8948CC}" presName="childShape" presStyleCnt="0"/>
      <dgm:spPr/>
      <dgm:t>
        <a:bodyPr/>
        <a:lstStyle/>
        <a:p>
          <a:endParaRPr lang="es-EC"/>
        </a:p>
      </dgm:t>
    </dgm:pt>
    <dgm:pt modelId="{5A32B49A-9AD8-4C20-A127-312CFDF96543}" type="pres">
      <dgm:prSet presAssocID="{2BBCF752-9B65-4AB4-8FA2-42FD72060344}" presName="Name13" presStyleLbl="parChTrans1D2" presStyleIdx="0" presStyleCnt="3"/>
      <dgm:spPr/>
      <dgm:t>
        <a:bodyPr/>
        <a:lstStyle/>
        <a:p>
          <a:endParaRPr lang="es-EC"/>
        </a:p>
      </dgm:t>
    </dgm:pt>
    <dgm:pt modelId="{684DE1B4-F21C-4704-98F7-B62866CF6CD5}" type="pres">
      <dgm:prSet presAssocID="{E89B13CA-87F4-4E63-9421-A4897032B596}" presName="childText" presStyleLbl="bgAcc1" presStyleIdx="0" presStyleCnt="3" custScaleX="653054" custScaleY="126715" custLinFactNeighborX="-10478" custLinFactNeighborY="14598">
        <dgm:presLayoutVars>
          <dgm:bulletEnabled val="1"/>
        </dgm:presLayoutVars>
      </dgm:prSet>
      <dgm:spPr/>
      <dgm:t>
        <a:bodyPr/>
        <a:lstStyle/>
        <a:p>
          <a:endParaRPr lang="es-EC"/>
        </a:p>
      </dgm:t>
    </dgm:pt>
    <dgm:pt modelId="{947B652C-EBC2-46C4-A2F4-1DEF728C841C}" type="pres">
      <dgm:prSet presAssocID="{EF17255C-E29D-4123-A2CF-095EE963E55D}" presName="Name13" presStyleLbl="parChTrans1D2" presStyleIdx="1" presStyleCnt="3"/>
      <dgm:spPr/>
      <dgm:t>
        <a:bodyPr/>
        <a:lstStyle/>
        <a:p>
          <a:endParaRPr lang="es-EC"/>
        </a:p>
      </dgm:t>
    </dgm:pt>
    <dgm:pt modelId="{AF896D13-3A23-4A1D-9D65-BE6011058D8B}" type="pres">
      <dgm:prSet presAssocID="{4014704F-646F-4AB9-BB21-BEF47CDF42FB}" presName="childText" presStyleLbl="bgAcc1" presStyleIdx="1" presStyleCnt="3" custScaleX="653054" custScaleY="165918" custLinFactNeighborX="-10478" custLinFactNeighborY="14598">
        <dgm:presLayoutVars>
          <dgm:bulletEnabled val="1"/>
        </dgm:presLayoutVars>
      </dgm:prSet>
      <dgm:spPr/>
      <dgm:t>
        <a:bodyPr/>
        <a:lstStyle/>
        <a:p>
          <a:endParaRPr lang="es-EC"/>
        </a:p>
      </dgm:t>
    </dgm:pt>
    <dgm:pt modelId="{41089795-8C9E-4006-A357-551882C7AF47}" type="pres">
      <dgm:prSet presAssocID="{4F766D52-432A-4FFA-87F3-0B459C5C8EBF}" presName="Name13" presStyleLbl="parChTrans1D2" presStyleIdx="2" presStyleCnt="3"/>
      <dgm:spPr/>
      <dgm:t>
        <a:bodyPr/>
        <a:lstStyle/>
        <a:p>
          <a:endParaRPr lang="es-EC"/>
        </a:p>
      </dgm:t>
    </dgm:pt>
    <dgm:pt modelId="{182EED19-A37F-4A33-ABE0-94018ED2EE63}" type="pres">
      <dgm:prSet presAssocID="{99EBC2F8-1401-4ED6-9533-9DF543311A7B}" presName="childText" presStyleLbl="bgAcc1" presStyleIdx="2" presStyleCnt="3" custScaleX="653054" custScaleY="207967" custLinFactNeighborX="-8967" custLinFactNeighborY="493">
        <dgm:presLayoutVars>
          <dgm:bulletEnabled val="1"/>
        </dgm:presLayoutVars>
      </dgm:prSet>
      <dgm:spPr/>
      <dgm:t>
        <a:bodyPr/>
        <a:lstStyle/>
        <a:p>
          <a:endParaRPr lang="es-EC"/>
        </a:p>
      </dgm:t>
    </dgm:pt>
  </dgm:ptLst>
  <dgm:cxnLst>
    <dgm:cxn modelId="{BD45AC20-86C1-4E05-8401-5F1CF0FD816A}" srcId="{69CD8846-8154-4C00-8C5A-E9853C8948CC}" destId="{4014704F-646F-4AB9-BB21-BEF47CDF42FB}" srcOrd="1" destOrd="0" parTransId="{EF17255C-E29D-4123-A2CF-095EE963E55D}" sibTransId="{2510ADBA-790D-4655-8C77-5B51220735BA}"/>
    <dgm:cxn modelId="{561DCA23-3710-4928-A939-76CD243BEE13}" type="presOf" srcId="{99EBC2F8-1401-4ED6-9533-9DF543311A7B}" destId="{182EED19-A37F-4A33-ABE0-94018ED2EE63}" srcOrd="0" destOrd="0" presId="urn:microsoft.com/office/officeart/2005/8/layout/hierarchy3"/>
    <dgm:cxn modelId="{CCFBA919-B167-4BE6-A3C1-1FB83CB0FF47}" type="presOf" srcId="{4F766D52-432A-4FFA-87F3-0B459C5C8EBF}" destId="{41089795-8C9E-4006-A357-551882C7AF47}" srcOrd="0" destOrd="0" presId="urn:microsoft.com/office/officeart/2005/8/layout/hierarchy3"/>
    <dgm:cxn modelId="{B0041D7D-DA70-459B-8411-B6E804DA71D2}" type="presOf" srcId="{4014704F-646F-4AB9-BB21-BEF47CDF42FB}" destId="{AF896D13-3A23-4A1D-9D65-BE6011058D8B}" srcOrd="0" destOrd="0" presId="urn:microsoft.com/office/officeart/2005/8/layout/hierarchy3"/>
    <dgm:cxn modelId="{EBED30E1-9C24-4487-9BDC-9607D4A3F46D}" srcId="{5FDB53A7-F777-4BD0-BAAA-0CCEF69417E9}" destId="{69CD8846-8154-4C00-8C5A-E9853C8948CC}" srcOrd="0" destOrd="0" parTransId="{0989E1D6-6281-409C-9D83-B52476CF4903}" sibTransId="{FE3F9E01-96B5-421C-BAF2-E7898D7AE4F7}"/>
    <dgm:cxn modelId="{AFEB00E5-615C-49EA-90E5-BD3E57103A4D}" type="presOf" srcId="{5FDB53A7-F777-4BD0-BAAA-0CCEF69417E9}" destId="{84465948-7C6B-46C0-A956-A44FDC97E082}" srcOrd="0" destOrd="0" presId="urn:microsoft.com/office/officeart/2005/8/layout/hierarchy3"/>
    <dgm:cxn modelId="{D6AA8DB5-A7AE-4ABE-AFD9-61A8500ACB51}" type="presOf" srcId="{2BBCF752-9B65-4AB4-8FA2-42FD72060344}" destId="{5A32B49A-9AD8-4C20-A127-312CFDF96543}" srcOrd="0" destOrd="0" presId="urn:microsoft.com/office/officeart/2005/8/layout/hierarchy3"/>
    <dgm:cxn modelId="{A2A81256-67A9-49B5-8614-8260C8B0F132}" type="presOf" srcId="{69CD8846-8154-4C00-8C5A-E9853C8948CC}" destId="{8FADC84C-B7F9-4AD4-8A38-77E31E5E4241}" srcOrd="0" destOrd="0" presId="urn:microsoft.com/office/officeart/2005/8/layout/hierarchy3"/>
    <dgm:cxn modelId="{18F3BC63-97AC-438E-9DC1-4A2A0B7616CD}" srcId="{69CD8846-8154-4C00-8C5A-E9853C8948CC}" destId="{E89B13CA-87F4-4E63-9421-A4897032B596}" srcOrd="0" destOrd="0" parTransId="{2BBCF752-9B65-4AB4-8FA2-42FD72060344}" sibTransId="{96508433-894E-4F75-BC21-73E862773972}"/>
    <dgm:cxn modelId="{3424AB00-266A-420B-ACF8-B20EFD722786}" srcId="{69CD8846-8154-4C00-8C5A-E9853C8948CC}" destId="{99EBC2F8-1401-4ED6-9533-9DF543311A7B}" srcOrd="2" destOrd="0" parTransId="{4F766D52-432A-4FFA-87F3-0B459C5C8EBF}" sibTransId="{206887B7-0009-44A4-B0DA-ACA5D409F2BE}"/>
    <dgm:cxn modelId="{ACDBCAA6-E299-4195-9709-426468040DEF}" type="presOf" srcId="{E89B13CA-87F4-4E63-9421-A4897032B596}" destId="{684DE1B4-F21C-4704-98F7-B62866CF6CD5}" srcOrd="0" destOrd="0" presId="urn:microsoft.com/office/officeart/2005/8/layout/hierarchy3"/>
    <dgm:cxn modelId="{D0F6A361-BC2F-44D9-A040-EE6B015B51CC}" type="presOf" srcId="{EF17255C-E29D-4123-A2CF-095EE963E55D}" destId="{947B652C-EBC2-46C4-A2F4-1DEF728C841C}" srcOrd="0" destOrd="0" presId="urn:microsoft.com/office/officeart/2005/8/layout/hierarchy3"/>
    <dgm:cxn modelId="{51081D6F-64CA-4C84-B195-088D1407448F}" type="presOf" srcId="{69CD8846-8154-4C00-8C5A-E9853C8948CC}" destId="{6E5FD8CE-50CC-4538-A806-B8B63C7D2D18}" srcOrd="1" destOrd="0" presId="urn:microsoft.com/office/officeart/2005/8/layout/hierarchy3"/>
    <dgm:cxn modelId="{D304DA2B-93BE-4B63-AF8C-1E5F2D804D6E}" type="presParOf" srcId="{84465948-7C6B-46C0-A956-A44FDC97E082}" destId="{D7065573-FFD6-4332-9DBC-80A2B7813268}" srcOrd="0" destOrd="0" presId="urn:microsoft.com/office/officeart/2005/8/layout/hierarchy3"/>
    <dgm:cxn modelId="{0639BA74-66DA-4621-A82E-CBE61D25DCAF}" type="presParOf" srcId="{D7065573-FFD6-4332-9DBC-80A2B7813268}" destId="{9CD0A9E7-9275-48CF-9F1D-9ABD03792836}" srcOrd="0" destOrd="0" presId="urn:microsoft.com/office/officeart/2005/8/layout/hierarchy3"/>
    <dgm:cxn modelId="{0384E9BA-BBC9-49C4-AE60-CF419222BC8C}" type="presParOf" srcId="{9CD0A9E7-9275-48CF-9F1D-9ABD03792836}" destId="{8FADC84C-B7F9-4AD4-8A38-77E31E5E4241}" srcOrd="0" destOrd="0" presId="urn:microsoft.com/office/officeart/2005/8/layout/hierarchy3"/>
    <dgm:cxn modelId="{01671B28-B5D7-4611-AC72-C9423F021629}" type="presParOf" srcId="{9CD0A9E7-9275-48CF-9F1D-9ABD03792836}" destId="{6E5FD8CE-50CC-4538-A806-B8B63C7D2D18}" srcOrd="1" destOrd="0" presId="urn:microsoft.com/office/officeart/2005/8/layout/hierarchy3"/>
    <dgm:cxn modelId="{F5B70A9C-E583-42C6-A4C7-278536E834F7}" type="presParOf" srcId="{D7065573-FFD6-4332-9DBC-80A2B7813268}" destId="{97BDD9EC-6A48-4784-91C4-FD9BDFEED3EC}" srcOrd="1" destOrd="0" presId="urn:microsoft.com/office/officeart/2005/8/layout/hierarchy3"/>
    <dgm:cxn modelId="{83766E4C-92DA-4E42-A021-6B6CBE09A47E}" type="presParOf" srcId="{97BDD9EC-6A48-4784-91C4-FD9BDFEED3EC}" destId="{5A32B49A-9AD8-4C20-A127-312CFDF96543}" srcOrd="0" destOrd="0" presId="urn:microsoft.com/office/officeart/2005/8/layout/hierarchy3"/>
    <dgm:cxn modelId="{69AB05D9-653F-4EB1-8328-85A3389B0559}" type="presParOf" srcId="{97BDD9EC-6A48-4784-91C4-FD9BDFEED3EC}" destId="{684DE1B4-F21C-4704-98F7-B62866CF6CD5}" srcOrd="1" destOrd="0" presId="urn:microsoft.com/office/officeart/2005/8/layout/hierarchy3"/>
    <dgm:cxn modelId="{27A1CCAB-1606-49EE-AC71-207700099AC0}" type="presParOf" srcId="{97BDD9EC-6A48-4784-91C4-FD9BDFEED3EC}" destId="{947B652C-EBC2-46C4-A2F4-1DEF728C841C}" srcOrd="2" destOrd="0" presId="urn:microsoft.com/office/officeart/2005/8/layout/hierarchy3"/>
    <dgm:cxn modelId="{2C3663C3-62B2-44C4-BA95-DDF00C4DA55C}" type="presParOf" srcId="{97BDD9EC-6A48-4784-91C4-FD9BDFEED3EC}" destId="{AF896D13-3A23-4A1D-9D65-BE6011058D8B}" srcOrd="3" destOrd="0" presId="urn:microsoft.com/office/officeart/2005/8/layout/hierarchy3"/>
    <dgm:cxn modelId="{296F9D3F-B26B-4256-A4F9-D0BDCD9FB27E}" type="presParOf" srcId="{97BDD9EC-6A48-4784-91C4-FD9BDFEED3EC}" destId="{41089795-8C9E-4006-A357-551882C7AF47}" srcOrd="4" destOrd="0" presId="urn:microsoft.com/office/officeart/2005/8/layout/hierarchy3"/>
    <dgm:cxn modelId="{EDAB8C96-6D98-47B1-899C-F0062C1313BA}" type="presParOf" srcId="{97BDD9EC-6A48-4784-91C4-FD9BDFEED3EC}" destId="{182EED19-A37F-4A33-ABE0-94018ED2EE63}"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C3B7D9-0F2F-4601-B3DF-2CB780F9C8A5}" type="doc">
      <dgm:prSet loTypeId="urn:microsoft.com/office/officeart/2005/8/layout/orgChart1" loCatId="hierarchy" qsTypeId="urn:microsoft.com/office/officeart/2005/8/quickstyle/simple2" qsCatId="simple" csTypeId="urn:microsoft.com/office/officeart/2005/8/colors/accent0_2" csCatId="mainScheme" phldr="1"/>
      <dgm:spPr/>
      <dgm:t>
        <a:bodyPr/>
        <a:lstStyle/>
        <a:p>
          <a:endParaRPr lang="es-ES"/>
        </a:p>
      </dgm:t>
    </dgm:pt>
    <dgm:pt modelId="{B5806EC4-ADDA-4CA3-B2F0-268A5BAEFE24}">
      <dgm:prSet phldrT="[Texto]" custT="1"/>
      <dgm:spPr>
        <a:ln w="31750">
          <a:solidFill>
            <a:schemeClr val="tx1"/>
          </a:solidFill>
        </a:ln>
      </dgm:spPr>
      <dgm:t>
        <a:bodyPr lIns="0" tIns="0" rIns="0" bIns="0"/>
        <a:lstStyle/>
        <a:p>
          <a:r>
            <a:rPr lang="es-ES" sz="2800" b="1" cap="none" spc="50" dirty="0">
              <a:ln w="9525" cmpd="sng">
                <a:prstDash val="solid"/>
              </a:ln>
              <a:solidFill>
                <a:sysClr val="windowText" lastClr="000000"/>
              </a:solidFill>
              <a:effectLst>
                <a:glow rad="38100">
                  <a:schemeClr val="accent1">
                    <a:alpha val="40000"/>
                  </a:schemeClr>
                </a:glow>
              </a:effectLst>
              <a:latin typeface="Cambria" panose="02040503050406030204" pitchFamily="18" charset="0"/>
              <a:cs typeface="Times New Roman" panose="02020603050405020304" pitchFamily="18" charset="0"/>
            </a:rPr>
            <a:t>RENDIMIENTO DEPORTIVO</a:t>
          </a:r>
        </a:p>
      </dgm:t>
    </dgm:pt>
    <dgm:pt modelId="{D0A7CC01-4312-4286-B36F-8356EFA71590}" type="parTrans" cxnId="{8A260342-9D82-4105-9DD0-2DDB2099CF88}">
      <dgm:prSet/>
      <dgm:spPr/>
      <dgm:t>
        <a:bodyPr/>
        <a:lstStyle/>
        <a:p>
          <a:endParaRPr lang="es-ES">
            <a:ln>
              <a:noFill/>
            </a:ln>
            <a:solidFill>
              <a:schemeClr val="bg1"/>
            </a:solidFill>
            <a:effectLst>
              <a:outerShdw blurRad="50800" dist="50800" dir="5400000" algn="ctr" rotWithShape="0">
                <a:schemeClr val="tx1"/>
              </a:outerShdw>
            </a:effectLst>
          </a:endParaRPr>
        </a:p>
      </dgm:t>
    </dgm:pt>
    <dgm:pt modelId="{F5723B4D-4E36-411E-A9DA-5CDD30F41E01}" type="sibTrans" cxnId="{8A260342-9D82-4105-9DD0-2DDB2099CF88}">
      <dgm:prSet/>
      <dgm:spPr/>
      <dgm:t>
        <a:bodyPr/>
        <a:lstStyle/>
        <a:p>
          <a:endParaRPr lang="es-ES">
            <a:ln>
              <a:noFill/>
            </a:ln>
            <a:solidFill>
              <a:schemeClr val="bg1"/>
            </a:solidFill>
            <a:effectLst>
              <a:outerShdw blurRad="50800" dist="50800" dir="5400000" algn="ctr" rotWithShape="0">
                <a:schemeClr val="tx1"/>
              </a:outerShdw>
            </a:effectLst>
          </a:endParaRPr>
        </a:p>
      </dgm:t>
    </dgm:pt>
    <dgm:pt modelId="{946CBC79-BF8B-4F35-B72B-A36EE5B6E1B7}">
      <dgm:prSet phldrT="[Texto]" custT="1"/>
      <dgm:spPr>
        <a:ln w="25400">
          <a:solidFill>
            <a:schemeClr val="accent5">
              <a:lumMod val="75000"/>
            </a:schemeClr>
          </a:solidFill>
        </a:ln>
      </dgm:spPr>
      <dgm:t>
        <a:bodyPr/>
        <a:lstStyle/>
        <a:p>
          <a:r>
            <a:rPr lang="es-ES" sz="1800" b="1"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Físicos</a:t>
          </a:r>
        </a:p>
      </dgm:t>
    </dgm:pt>
    <dgm:pt modelId="{0D9825A6-62CF-4953-8B42-6DBA583991E7}" type="parTrans" cxnId="{78D698FF-96F8-4DE2-81B5-8CFB22C23363}">
      <dgm:prSet/>
      <dgm:spPr/>
      <dgm:t>
        <a:bodyPr/>
        <a:lstStyle/>
        <a:p>
          <a:endParaRPr lang="es-ES">
            <a:ln>
              <a:noFill/>
            </a:ln>
            <a:solidFill>
              <a:sysClr val="windowText" lastClr="000000"/>
            </a:solidFill>
            <a:effectLst>
              <a:outerShdw blurRad="50800" dist="50800" dir="5400000" algn="ctr" rotWithShape="0">
                <a:schemeClr val="tx1"/>
              </a:outerShdw>
            </a:effectLst>
          </a:endParaRPr>
        </a:p>
      </dgm:t>
    </dgm:pt>
    <dgm:pt modelId="{1F812EFA-5C69-4222-B5CC-B80236936AD9}" type="sibTrans" cxnId="{78D698FF-96F8-4DE2-81B5-8CFB22C23363}">
      <dgm:prSet/>
      <dgm:spPr/>
      <dgm:t>
        <a:bodyPr/>
        <a:lstStyle/>
        <a:p>
          <a:endParaRPr lang="es-ES">
            <a:ln>
              <a:noFill/>
            </a:ln>
            <a:solidFill>
              <a:schemeClr val="bg1"/>
            </a:solidFill>
            <a:effectLst>
              <a:outerShdw blurRad="50800" dist="50800" dir="5400000" algn="ctr" rotWithShape="0">
                <a:schemeClr val="tx1"/>
              </a:outerShdw>
            </a:effectLst>
          </a:endParaRPr>
        </a:p>
      </dgm:t>
    </dgm:pt>
    <dgm:pt modelId="{4E080E02-05F8-4775-9941-7BE98A60B00E}">
      <dgm:prSet phldrT="[Texto]" custT="1"/>
      <dgm:spPr>
        <a:ln w="25400">
          <a:solidFill>
            <a:srgbClr val="00B0F0"/>
          </a:solidFill>
        </a:ln>
      </dgm:spPr>
      <dgm:t>
        <a:bodyPr/>
        <a:lstStyle/>
        <a:p>
          <a:r>
            <a:rPr lang="es-ES" sz="1800" b="1"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Psicológicos</a:t>
          </a:r>
        </a:p>
      </dgm:t>
    </dgm:pt>
    <dgm:pt modelId="{35C024E2-033B-42A6-A848-BB7320898430}" type="parTrans" cxnId="{4DFB8969-F7F5-47C7-A862-7E2A16CA06A0}">
      <dgm:prSet/>
      <dgm:spPr/>
      <dgm:t>
        <a:bodyPr/>
        <a:lstStyle/>
        <a:p>
          <a:endParaRPr lang="es-ES">
            <a:ln>
              <a:noFill/>
            </a:ln>
            <a:solidFill>
              <a:schemeClr val="bg1"/>
            </a:solidFill>
            <a:effectLst>
              <a:outerShdw blurRad="50800" dist="50800" dir="5400000" algn="ctr" rotWithShape="0">
                <a:schemeClr val="tx1"/>
              </a:outerShdw>
            </a:effectLst>
          </a:endParaRPr>
        </a:p>
      </dgm:t>
    </dgm:pt>
    <dgm:pt modelId="{8493BD50-05EB-4321-A2FB-D921E3558DD3}" type="sibTrans" cxnId="{4DFB8969-F7F5-47C7-A862-7E2A16CA06A0}">
      <dgm:prSet/>
      <dgm:spPr/>
      <dgm:t>
        <a:bodyPr/>
        <a:lstStyle/>
        <a:p>
          <a:endParaRPr lang="es-ES">
            <a:ln>
              <a:noFill/>
            </a:ln>
            <a:solidFill>
              <a:schemeClr val="bg1"/>
            </a:solidFill>
            <a:effectLst>
              <a:outerShdw blurRad="50800" dist="50800" dir="5400000" algn="ctr" rotWithShape="0">
                <a:schemeClr val="tx1"/>
              </a:outerShdw>
            </a:effectLst>
          </a:endParaRPr>
        </a:p>
      </dgm:t>
    </dgm:pt>
    <dgm:pt modelId="{519746C0-BDBC-4BE4-A4CE-6132388C4013}">
      <dgm:prSet phldrT="[Texto]" custT="1"/>
      <dgm:spPr>
        <a:ln w="25400">
          <a:solidFill>
            <a:srgbClr val="00B050"/>
          </a:solidFill>
        </a:ln>
      </dgm:spPr>
      <dgm:t>
        <a:bodyPr/>
        <a:lstStyle/>
        <a:p>
          <a:r>
            <a:rPr lang="es-ES" sz="1800" b="1"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Fisiológicos</a:t>
          </a:r>
        </a:p>
      </dgm:t>
    </dgm:pt>
    <dgm:pt modelId="{779197D6-EE25-4B6D-9EEE-60961111D2A3}" type="parTrans" cxnId="{98678714-6990-4615-B509-7CC9951D8D38}">
      <dgm:prSet/>
      <dgm:spPr/>
      <dgm:t>
        <a:bodyPr/>
        <a:lstStyle/>
        <a:p>
          <a:endParaRPr lang="es-ES">
            <a:ln>
              <a:noFill/>
            </a:ln>
            <a:solidFill>
              <a:schemeClr val="bg1"/>
            </a:solidFill>
            <a:effectLst>
              <a:outerShdw blurRad="50800" dist="50800" dir="5400000" algn="ctr" rotWithShape="0">
                <a:schemeClr val="tx1"/>
              </a:outerShdw>
            </a:effectLst>
          </a:endParaRPr>
        </a:p>
      </dgm:t>
    </dgm:pt>
    <dgm:pt modelId="{840D33CA-189B-4BA1-93FE-1A386E25ABB5}" type="sibTrans" cxnId="{98678714-6990-4615-B509-7CC9951D8D38}">
      <dgm:prSet/>
      <dgm:spPr/>
      <dgm:t>
        <a:bodyPr/>
        <a:lstStyle/>
        <a:p>
          <a:endParaRPr lang="es-ES">
            <a:ln>
              <a:noFill/>
            </a:ln>
            <a:solidFill>
              <a:schemeClr val="bg1"/>
            </a:solidFill>
            <a:effectLst>
              <a:outerShdw blurRad="50800" dist="50800" dir="5400000" algn="ctr" rotWithShape="0">
                <a:schemeClr val="tx1"/>
              </a:outerShdw>
            </a:effectLst>
          </a:endParaRPr>
        </a:p>
      </dgm:t>
    </dgm:pt>
    <dgm:pt modelId="{1D29DB2A-0BBE-4930-AE44-800118D14E2D}">
      <dgm:prSet phldrT="[Texto]" custT="1"/>
      <dgm:spPr>
        <a:ln w="25400">
          <a:solidFill>
            <a:schemeClr val="accent3">
              <a:lumMod val="75000"/>
            </a:schemeClr>
          </a:solidFill>
        </a:ln>
      </dgm:spPr>
      <dgm:t>
        <a:bodyPr/>
        <a:lstStyle/>
        <a:p>
          <a:r>
            <a:rPr lang="es-ES" sz="1800" b="1"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Externos</a:t>
          </a:r>
        </a:p>
      </dgm:t>
    </dgm:pt>
    <dgm:pt modelId="{D9690EDF-0F61-40EB-8F9B-4A8FF34F1632}" type="parTrans" cxnId="{A87602D1-4BED-4699-9E23-42300B0E3ED2}">
      <dgm:prSet/>
      <dgm:spPr/>
      <dgm:t>
        <a:bodyPr/>
        <a:lstStyle/>
        <a:p>
          <a:endParaRPr lang="es-ES">
            <a:ln>
              <a:noFill/>
            </a:ln>
            <a:solidFill>
              <a:schemeClr val="bg1"/>
            </a:solidFill>
            <a:effectLst>
              <a:outerShdw blurRad="50800" dist="50800" dir="5400000" algn="ctr" rotWithShape="0">
                <a:schemeClr val="tx1"/>
              </a:outerShdw>
            </a:effectLst>
          </a:endParaRPr>
        </a:p>
      </dgm:t>
    </dgm:pt>
    <dgm:pt modelId="{6474ECD1-D66C-4EE0-87A8-BCBC0A7CEA3C}" type="sibTrans" cxnId="{A87602D1-4BED-4699-9E23-42300B0E3ED2}">
      <dgm:prSet/>
      <dgm:spPr/>
      <dgm:t>
        <a:bodyPr/>
        <a:lstStyle/>
        <a:p>
          <a:endParaRPr lang="es-ES">
            <a:ln>
              <a:noFill/>
            </a:ln>
            <a:solidFill>
              <a:schemeClr val="bg1"/>
            </a:solidFill>
            <a:effectLst>
              <a:outerShdw blurRad="50800" dist="50800" dir="5400000" algn="ctr" rotWithShape="0">
                <a:schemeClr val="tx1"/>
              </a:outerShdw>
            </a:effectLst>
          </a:endParaRPr>
        </a:p>
      </dgm:t>
    </dgm:pt>
    <dgm:pt modelId="{8365BA54-DF07-41EA-8152-5CFFE415335B}">
      <dgm:prSet phldrT="[Texto]" custT="1"/>
      <dgm:spPr>
        <a:ln w="25400">
          <a:solidFill>
            <a:srgbClr val="FFC000"/>
          </a:solidFill>
        </a:ln>
      </dgm:spPr>
      <dgm:t>
        <a:bodyPr/>
        <a:lstStyle/>
        <a:p>
          <a:r>
            <a:rPr lang="es-ES" sz="1800" b="1"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Técnicos</a:t>
          </a:r>
        </a:p>
      </dgm:t>
    </dgm:pt>
    <dgm:pt modelId="{FC95A917-90AB-4225-AB68-FC6F6FFCB236}" type="parTrans" cxnId="{A3047B63-D00F-44C2-B50D-48669B940820}">
      <dgm:prSet/>
      <dgm:spPr/>
      <dgm:t>
        <a:bodyPr/>
        <a:lstStyle/>
        <a:p>
          <a:endParaRPr lang="es-ES">
            <a:ln>
              <a:noFill/>
            </a:ln>
            <a:solidFill>
              <a:schemeClr val="bg1"/>
            </a:solidFill>
            <a:effectLst>
              <a:outerShdw blurRad="50800" dist="50800" dir="5400000" algn="ctr" rotWithShape="0">
                <a:schemeClr val="tx1"/>
              </a:outerShdw>
            </a:effectLst>
          </a:endParaRPr>
        </a:p>
      </dgm:t>
    </dgm:pt>
    <dgm:pt modelId="{4BAE4C2C-7819-4C8E-92E6-8180B01E8E09}" type="sibTrans" cxnId="{A3047B63-D00F-44C2-B50D-48669B940820}">
      <dgm:prSet/>
      <dgm:spPr/>
      <dgm:t>
        <a:bodyPr/>
        <a:lstStyle/>
        <a:p>
          <a:endParaRPr lang="es-ES">
            <a:ln>
              <a:noFill/>
            </a:ln>
            <a:solidFill>
              <a:schemeClr val="bg1"/>
            </a:solidFill>
            <a:effectLst>
              <a:outerShdw blurRad="50800" dist="50800" dir="5400000" algn="ctr" rotWithShape="0">
                <a:schemeClr val="tx1"/>
              </a:outerShdw>
            </a:effectLst>
          </a:endParaRPr>
        </a:p>
      </dgm:t>
    </dgm:pt>
    <dgm:pt modelId="{2A6FE54E-3F82-4D3E-96B0-37B621D03A8A}">
      <dgm:prSet phldrT="[Texto]" custT="1"/>
      <dgm:spPr>
        <a:ln w="25400">
          <a:solidFill>
            <a:schemeClr val="accent6">
              <a:lumMod val="75000"/>
            </a:schemeClr>
          </a:solidFill>
        </a:ln>
      </dgm:spPr>
      <dgm:t>
        <a:bodyPr/>
        <a:lstStyle/>
        <a:p>
          <a:r>
            <a:rPr lang="es-ES" sz="1800" b="1"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Tácticos</a:t>
          </a:r>
        </a:p>
      </dgm:t>
    </dgm:pt>
    <dgm:pt modelId="{79B297F0-ECE4-427A-8404-CE3BA70BD3A2}" type="parTrans" cxnId="{F07A887D-8606-4927-AEC4-B116B40FC61E}">
      <dgm:prSet/>
      <dgm:spPr/>
      <dgm:t>
        <a:bodyPr/>
        <a:lstStyle/>
        <a:p>
          <a:endParaRPr lang="es-ES">
            <a:ln>
              <a:noFill/>
            </a:ln>
            <a:solidFill>
              <a:schemeClr val="bg1"/>
            </a:solidFill>
            <a:effectLst>
              <a:outerShdw blurRad="50800" dist="50800" dir="5400000" algn="ctr" rotWithShape="0">
                <a:schemeClr val="tx1"/>
              </a:outerShdw>
            </a:effectLst>
          </a:endParaRPr>
        </a:p>
      </dgm:t>
    </dgm:pt>
    <dgm:pt modelId="{E21A75EE-1511-44C2-AC9A-B654D493D4AE}" type="sibTrans" cxnId="{F07A887D-8606-4927-AEC4-B116B40FC61E}">
      <dgm:prSet/>
      <dgm:spPr/>
      <dgm:t>
        <a:bodyPr/>
        <a:lstStyle/>
        <a:p>
          <a:endParaRPr lang="es-ES">
            <a:ln>
              <a:noFill/>
            </a:ln>
            <a:solidFill>
              <a:schemeClr val="bg1"/>
            </a:solidFill>
            <a:effectLst>
              <a:outerShdw blurRad="50800" dist="50800" dir="5400000" algn="ctr" rotWithShape="0">
                <a:schemeClr val="tx1"/>
              </a:outerShdw>
            </a:effectLst>
          </a:endParaRPr>
        </a:p>
      </dgm:t>
    </dgm:pt>
    <dgm:pt modelId="{D52F35A1-8949-4C13-B924-9B0BF588C697}" type="pres">
      <dgm:prSet presAssocID="{E5C3B7D9-0F2F-4601-B3DF-2CB780F9C8A5}" presName="hierChild1" presStyleCnt="0">
        <dgm:presLayoutVars>
          <dgm:orgChart val="1"/>
          <dgm:chPref val="1"/>
          <dgm:dir/>
          <dgm:animOne val="branch"/>
          <dgm:animLvl val="lvl"/>
          <dgm:resizeHandles/>
        </dgm:presLayoutVars>
      </dgm:prSet>
      <dgm:spPr/>
      <dgm:t>
        <a:bodyPr/>
        <a:lstStyle/>
        <a:p>
          <a:endParaRPr lang="es-ES"/>
        </a:p>
      </dgm:t>
    </dgm:pt>
    <dgm:pt modelId="{E195E445-4B0E-4C3E-86F9-366B61C2DA21}" type="pres">
      <dgm:prSet presAssocID="{B5806EC4-ADDA-4CA3-B2F0-268A5BAEFE24}" presName="hierRoot1" presStyleCnt="0">
        <dgm:presLayoutVars>
          <dgm:hierBranch val="init"/>
        </dgm:presLayoutVars>
      </dgm:prSet>
      <dgm:spPr/>
      <dgm:t>
        <a:bodyPr/>
        <a:lstStyle/>
        <a:p>
          <a:endParaRPr lang="es-ES"/>
        </a:p>
      </dgm:t>
    </dgm:pt>
    <dgm:pt modelId="{62AB6B46-8E59-45BC-AC27-0C8099DFAF75}" type="pres">
      <dgm:prSet presAssocID="{B5806EC4-ADDA-4CA3-B2F0-268A5BAEFE24}" presName="rootComposite1" presStyleCnt="0"/>
      <dgm:spPr/>
      <dgm:t>
        <a:bodyPr/>
        <a:lstStyle/>
        <a:p>
          <a:endParaRPr lang="es-ES"/>
        </a:p>
      </dgm:t>
    </dgm:pt>
    <dgm:pt modelId="{2D5D0C79-557A-4CB9-A199-F2F1F171A67A}" type="pres">
      <dgm:prSet presAssocID="{B5806EC4-ADDA-4CA3-B2F0-268A5BAEFE24}" presName="rootText1" presStyleLbl="node0" presStyleIdx="0" presStyleCnt="1" custScaleX="367322" custScaleY="89909" custLinFactNeighborX="2529" custLinFactNeighborY="-28202">
        <dgm:presLayoutVars>
          <dgm:chPref val="3"/>
        </dgm:presLayoutVars>
      </dgm:prSet>
      <dgm:spPr/>
      <dgm:t>
        <a:bodyPr/>
        <a:lstStyle/>
        <a:p>
          <a:endParaRPr lang="es-ES"/>
        </a:p>
      </dgm:t>
    </dgm:pt>
    <dgm:pt modelId="{B4CD43ED-4D0B-4B62-8793-B01D83EF359D}" type="pres">
      <dgm:prSet presAssocID="{B5806EC4-ADDA-4CA3-B2F0-268A5BAEFE24}" presName="rootConnector1" presStyleLbl="node1" presStyleIdx="0" presStyleCnt="0"/>
      <dgm:spPr/>
      <dgm:t>
        <a:bodyPr/>
        <a:lstStyle/>
        <a:p>
          <a:endParaRPr lang="es-ES"/>
        </a:p>
      </dgm:t>
    </dgm:pt>
    <dgm:pt modelId="{6CA89EC6-F3C0-4A2E-8393-28DBC73A924B}" type="pres">
      <dgm:prSet presAssocID="{B5806EC4-ADDA-4CA3-B2F0-268A5BAEFE24}" presName="hierChild2" presStyleCnt="0"/>
      <dgm:spPr/>
      <dgm:t>
        <a:bodyPr/>
        <a:lstStyle/>
        <a:p>
          <a:endParaRPr lang="es-ES"/>
        </a:p>
      </dgm:t>
    </dgm:pt>
    <dgm:pt modelId="{D9CAB039-832A-49D5-BB29-209A585E1B13}" type="pres">
      <dgm:prSet presAssocID="{0D9825A6-62CF-4953-8B42-6DBA583991E7}" presName="Name37" presStyleLbl="parChTrans1D2" presStyleIdx="0" presStyleCnt="6"/>
      <dgm:spPr/>
      <dgm:t>
        <a:bodyPr/>
        <a:lstStyle/>
        <a:p>
          <a:endParaRPr lang="es-ES"/>
        </a:p>
      </dgm:t>
    </dgm:pt>
    <dgm:pt modelId="{6690B98A-4C56-402B-826D-A9BEF9CC1872}" type="pres">
      <dgm:prSet presAssocID="{946CBC79-BF8B-4F35-B72B-A36EE5B6E1B7}" presName="hierRoot2" presStyleCnt="0">
        <dgm:presLayoutVars>
          <dgm:hierBranch val="init"/>
        </dgm:presLayoutVars>
      </dgm:prSet>
      <dgm:spPr/>
      <dgm:t>
        <a:bodyPr/>
        <a:lstStyle/>
        <a:p>
          <a:endParaRPr lang="es-ES"/>
        </a:p>
      </dgm:t>
    </dgm:pt>
    <dgm:pt modelId="{7F710B6F-12CC-445A-A8C9-61A8D94B230B}" type="pres">
      <dgm:prSet presAssocID="{946CBC79-BF8B-4F35-B72B-A36EE5B6E1B7}" presName="rootComposite" presStyleCnt="0"/>
      <dgm:spPr/>
      <dgm:t>
        <a:bodyPr/>
        <a:lstStyle/>
        <a:p>
          <a:endParaRPr lang="es-ES"/>
        </a:p>
      </dgm:t>
    </dgm:pt>
    <dgm:pt modelId="{56F0E0CF-9E43-4283-971F-E57135731C65}" type="pres">
      <dgm:prSet presAssocID="{946CBC79-BF8B-4F35-B72B-A36EE5B6E1B7}" presName="rootText" presStyleLbl="node2" presStyleIdx="0" presStyleCnt="6" custScaleX="84181" custLinFactNeighborX="-303" custLinFactNeighborY="54141">
        <dgm:presLayoutVars>
          <dgm:chPref val="3"/>
        </dgm:presLayoutVars>
      </dgm:prSet>
      <dgm:spPr/>
      <dgm:t>
        <a:bodyPr/>
        <a:lstStyle/>
        <a:p>
          <a:endParaRPr lang="es-ES"/>
        </a:p>
      </dgm:t>
    </dgm:pt>
    <dgm:pt modelId="{03CD1E84-916F-4573-ADE4-0D868FC4C1F4}" type="pres">
      <dgm:prSet presAssocID="{946CBC79-BF8B-4F35-B72B-A36EE5B6E1B7}" presName="rootConnector" presStyleLbl="node2" presStyleIdx="0" presStyleCnt="6"/>
      <dgm:spPr/>
      <dgm:t>
        <a:bodyPr/>
        <a:lstStyle/>
        <a:p>
          <a:endParaRPr lang="es-ES"/>
        </a:p>
      </dgm:t>
    </dgm:pt>
    <dgm:pt modelId="{0AABC04E-4C7B-458D-BEA4-63F7CD61C574}" type="pres">
      <dgm:prSet presAssocID="{946CBC79-BF8B-4F35-B72B-A36EE5B6E1B7}" presName="hierChild4" presStyleCnt="0"/>
      <dgm:spPr/>
      <dgm:t>
        <a:bodyPr/>
        <a:lstStyle/>
        <a:p>
          <a:endParaRPr lang="es-ES"/>
        </a:p>
      </dgm:t>
    </dgm:pt>
    <dgm:pt modelId="{EC7D9A9B-CDF8-4FB1-A1D8-390EBFFB4759}" type="pres">
      <dgm:prSet presAssocID="{946CBC79-BF8B-4F35-B72B-A36EE5B6E1B7}" presName="hierChild5" presStyleCnt="0"/>
      <dgm:spPr/>
      <dgm:t>
        <a:bodyPr/>
        <a:lstStyle/>
        <a:p>
          <a:endParaRPr lang="es-ES"/>
        </a:p>
      </dgm:t>
    </dgm:pt>
    <dgm:pt modelId="{51179F54-BE22-4E05-BC23-4C0A7475B7F3}" type="pres">
      <dgm:prSet presAssocID="{35C024E2-033B-42A6-A848-BB7320898430}" presName="Name37" presStyleLbl="parChTrans1D2" presStyleIdx="1" presStyleCnt="6"/>
      <dgm:spPr/>
      <dgm:t>
        <a:bodyPr/>
        <a:lstStyle/>
        <a:p>
          <a:endParaRPr lang="es-ES"/>
        </a:p>
      </dgm:t>
    </dgm:pt>
    <dgm:pt modelId="{AC694A64-DBC9-4756-88E4-E5ED8AAE8912}" type="pres">
      <dgm:prSet presAssocID="{4E080E02-05F8-4775-9941-7BE98A60B00E}" presName="hierRoot2" presStyleCnt="0">
        <dgm:presLayoutVars>
          <dgm:hierBranch val="init"/>
        </dgm:presLayoutVars>
      </dgm:prSet>
      <dgm:spPr/>
      <dgm:t>
        <a:bodyPr/>
        <a:lstStyle/>
        <a:p>
          <a:endParaRPr lang="es-ES"/>
        </a:p>
      </dgm:t>
    </dgm:pt>
    <dgm:pt modelId="{CF1728CC-040B-4606-890C-DB0A29DCB860}" type="pres">
      <dgm:prSet presAssocID="{4E080E02-05F8-4775-9941-7BE98A60B00E}" presName="rootComposite" presStyleCnt="0"/>
      <dgm:spPr/>
      <dgm:t>
        <a:bodyPr/>
        <a:lstStyle/>
        <a:p>
          <a:endParaRPr lang="es-ES"/>
        </a:p>
      </dgm:t>
    </dgm:pt>
    <dgm:pt modelId="{CFC6368C-314C-40B4-BA48-582F2D50E3C7}" type="pres">
      <dgm:prSet presAssocID="{4E080E02-05F8-4775-9941-7BE98A60B00E}" presName="rootText" presStyleLbl="node2" presStyleIdx="1" presStyleCnt="6" custScaleX="114148" custLinFactNeighborX="-303" custLinFactNeighborY="54141">
        <dgm:presLayoutVars>
          <dgm:chPref val="3"/>
        </dgm:presLayoutVars>
      </dgm:prSet>
      <dgm:spPr/>
      <dgm:t>
        <a:bodyPr/>
        <a:lstStyle/>
        <a:p>
          <a:endParaRPr lang="es-ES"/>
        </a:p>
      </dgm:t>
    </dgm:pt>
    <dgm:pt modelId="{91EF9ADC-B23F-4841-9D43-90A334E34871}" type="pres">
      <dgm:prSet presAssocID="{4E080E02-05F8-4775-9941-7BE98A60B00E}" presName="rootConnector" presStyleLbl="node2" presStyleIdx="1" presStyleCnt="6"/>
      <dgm:spPr/>
      <dgm:t>
        <a:bodyPr/>
        <a:lstStyle/>
        <a:p>
          <a:endParaRPr lang="es-ES"/>
        </a:p>
      </dgm:t>
    </dgm:pt>
    <dgm:pt modelId="{C22EC4F0-1727-4040-A6F4-09EC1965C73E}" type="pres">
      <dgm:prSet presAssocID="{4E080E02-05F8-4775-9941-7BE98A60B00E}" presName="hierChild4" presStyleCnt="0"/>
      <dgm:spPr/>
      <dgm:t>
        <a:bodyPr/>
        <a:lstStyle/>
        <a:p>
          <a:endParaRPr lang="es-ES"/>
        </a:p>
      </dgm:t>
    </dgm:pt>
    <dgm:pt modelId="{F63CCB16-7A21-418B-A37C-DBD8C2B9E214}" type="pres">
      <dgm:prSet presAssocID="{4E080E02-05F8-4775-9941-7BE98A60B00E}" presName="hierChild5" presStyleCnt="0"/>
      <dgm:spPr/>
      <dgm:t>
        <a:bodyPr/>
        <a:lstStyle/>
        <a:p>
          <a:endParaRPr lang="es-ES"/>
        </a:p>
      </dgm:t>
    </dgm:pt>
    <dgm:pt modelId="{56326FF4-37E6-44D7-B6D4-3FB138526A75}" type="pres">
      <dgm:prSet presAssocID="{779197D6-EE25-4B6D-9EEE-60961111D2A3}" presName="Name37" presStyleLbl="parChTrans1D2" presStyleIdx="2" presStyleCnt="6"/>
      <dgm:spPr/>
      <dgm:t>
        <a:bodyPr/>
        <a:lstStyle/>
        <a:p>
          <a:endParaRPr lang="es-ES"/>
        </a:p>
      </dgm:t>
    </dgm:pt>
    <dgm:pt modelId="{9C089DF1-06E6-4DB3-8409-A4FF75F1BC37}" type="pres">
      <dgm:prSet presAssocID="{519746C0-BDBC-4BE4-A4CE-6132388C4013}" presName="hierRoot2" presStyleCnt="0">
        <dgm:presLayoutVars>
          <dgm:hierBranch val="init"/>
        </dgm:presLayoutVars>
      </dgm:prSet>
      <dgm:spPr/>
      <dgm:t>
        <a:bodyPr/>
        <a:lstStyle/>
        <a:p>
          <a:endParaRPr lang="es-ES"/>
        </a:p>
      </dgm:t>
    </dgm:pt>
    <dgm:pt modelId="{92AB28E0-0CA5-4696-8BC2-37253AB7DA60}" type="pres">
      <dgm:prSet presAssocID="{519746C0-BDBC-4BE4-A4CE-6132388C4013}" presName="rootComposite" presStyleCnt="0"/>
      <dgm:spPr/>
      <dgm:t>
        <a:bodyPr/>
        <a:lstStyle/>
        <a:p>
          <a:endParaRPr lang="es-ES"/>
        </a:p>
      </dgm:t>
    </dgm:pt>
    <dgm:pt modelId="{0FEE12E6-B456-4106-9870-1E11D11C9AEC}" type="pres">
      <dgm:prSet presAssocID="{519746C0-BDBC-4BE4-A4CE-6132388C4013}" presName="rootText" presStyleLbl="node2" presStyleIdx="2" presStyleCnt="6" custScaleX="111091" custLinFactNeighborX="-303" custLinFactNeighborY="54141">
        <dgm:presLayoutVars>
          <dgm:chPref val="3"/>
        </dgm:presLayoutVars>
      </dgm:prSet>
      <dgm:spPr/>
      <dgm:t>
        <a:bodyPr/>
        <a:lstStyle/>
        <a:p>
          <a:endParaRPr lang="es-ES"/>
        </a:p>
      </dgm:t>
    </dgm:pt>
    <dgm:pt modelId="{73B1F16D-6062-44BB-97F8-D75A1016C626}" type="pres">
      <dgm:prSet presAssocID="{519746C0-BDBC-4BE4-A4CE-6132388C4013}" presName="rootConnector" presStyleLbl="node2" presStyleIdx="2" presStyleCnt="6"/>
      <dgm:spPr/>
      <dgm:t>
        <a:bodyPr/>
        <a:lstStyle/>
        <a:p>
          <a:endParaRPr lang="es-ES"/>
        </a:p>
      </dgm:t>
    </dgm:pt>
    <dgm:pt modelId="{10B11AA8-2314-4FC7-B8D7-116BD090B30B}" type="pres">
      <dgm:prSet presAssocID="{519746C0-BDBC-4BE4-A4CE-6132388C4013}" presName="hierChild4" presStyleCnt="0"/>
      <dgm:spPr/>
      <dgm:t>
        <a:bodyPr/>
        <a:lstStyle/>
        <a:p>
          <a:endParaRPr lang="es-ES"/>
        </a:p>
      </dgm:t>
    </dgm:pt>
    <dgm:pt modelId="{60508D39-3F5E-4D54-8F19-F7D02209660B}" type="pres">
      <dgm:prSet presAssocID="{519746C0-BDBC-4BE4-A4CE-6132388C4013}" presName="hierChild5" presStyleCnt="0"/>
      <dgm:spPr/>
      <dgm:t>
        <a:bodyPr/>
        <a:lstStyle/>
        <a:p>
          <a:endParaRPr lang="es-ES"/>
        </a:p>
      </dgm:t>
    </dgm:pt>
    <dgm:pt modelId="{BA6BB40F-17BE-43C3-830A-A9276CF41251}" type="pres">
      <dgm:prSet presAssocID="{FC95A917-90AB-4225-AB68-FC6F6FFCB236}" presName="Name37" presStyleLbl="parChTrans1D2" presStyleIdx="3" presStyleCnt="6"/>
      <dgm:spPr/>
      <dgm:t>
        <a:bodyPr/>
        <a:lstStyle/>
        <a:p>
          <a:endParaRPr lang="es-ES"/>
        </a:p>
      </dgm:t>
    </dgm:pt>
    <dgm:pt modelId="{32545D0A-A177-4250-84FD-301421AB4FD1}" type="pres">
      <dgm:prSet presAssocID="{8365BA54-DF07-41EA-8152-5CFFE415335B}" presName="hierRoot2" presStyleCnt="0">
        <dgm:presLayoutVars>
          <dgm:hierBranch val="init"/>
        </dgm:presLayoutVars>
      </dgm:prSet>
      <dgm:spPr/>
      <dgm:t>
        <a:bodyPr/>
        <a:lstStyle/>
        <a:p>
          <a:endParaRPr lang="es-ES"/>
        </a:p>
      </dgm:t>
    </dgm:pt>
    <dgm:pt modelId="{B3C9958E-86DD-442C-B00D-173388DE8CAE}" type="pres">
      <dgm:prSet presAssocID="{8365BA54-DF07-41EA-8152-5CFFE415335B}" presName="rootComposite" presStyleCnt="0"/>
      <dgm:spPr/>
      <dgm:t>
        <a:bodyPr/>
        <a:lstStyle/>
        <a:p>
          <a:endParaRPr lang="es-ES"/>
        </a:p>
      </dgm:t>
    </dgm:pt>
    <dgm:pt modelId="{4FF9B545-F28B-4951-9E08-455092F40516}" type="pres">
      <dgm:prSet presAssocID="{8365BA54-DF07-41EA-8152-5CFFE415335B}" presName="rootText" presStyleLbl="node2" presStyleIdx="3" presStyleCnt="6" custLinFactNeighborX="-303" custLinFactNeighborY="54141">
        <dgm:presLayoutVars>
          <dgm:chPref val="3"/>
        </dgm:presLayoutVars>
      </dgm:prSet>
      <dgm:spPr/>
      <dgm:t>
        <a:bodyPr/>
        <a:lstStyle/>
        <a:p>
          <a:endParaRPr lang="es-ES"/>
        </a:p>
      </dgm:t>
    </dgm:pt>
    <dgm:pt modelId="{7236DD6F-1D96-4E09-B2E8-622A147498C3}" type="pres">
      <dgm:prSet presAssocID="{8365BA54-DF07-41EA-8152-5CFFE415335B}" presName="rootConnector" presStyleLbl="node2" presStyleIdx="3" presStyleCnt="6"/>
      <dgm:spPr/>
      <dgm:t>
        <a:bodyPr/>
        <a:lstStyle/>
        <a:p>
          <a:endParaRPr lang="es-ES"/>
        </a:p>
      </dgm:t>
    </dgm:pt>
    <dgm:pt modelId="{47607DD8-22F9-4186-8351-C29A003AB7F6}" type="pres">
      <dgm:prSet presAssocID="{8365BA54-DF07-41EA-8152-5CFFE415335B}" presName="hierChild4" presStyleCnt="0"/>
      <dgm:spPr/>
      <dgm:t>
        <a:bodyPr/>
        <a:lstStyle/>
        <a:p>
          <a:endParaRPr lang="es-ES"/>
        </a:p>
      </dgm:t>
    </dgm:pt>
    <dgm:pt modelId="{F7875F70-83D6-4A53-A69A-DA6CD6591057}" type="pres">
      <dgm:prSet presAssocID="{8365BA54-DF07-41EA-8152-5CFFE415335B}" presName="hierChild5" presStyleCnt="0"/>
      <dgm:spPr/>
      <dgm:t>
        <a:bodyPr/>
        <a:lstStyle/>
        <a:p>
          <a:endParaRPr lang="es-ES"/>
        </a:p>
      </dgm:t>
    </dgm:pt>
    <dgm:pt modelId="{990B78FF-AB96-4B35-91C1-476C59BA7521}" type="pres">
      <dgm:prSet presAssocID="{79B297F0-ECE4-427A-8404-CE3BA70BD3A2}" presName="Name37" presStyleLbl="parChTrans1D2" presStyleIdx="4" presStyleCnt="6"/>
      <dgm:spPr/>
      <dgm:t>
        <a:bodyPr/>
        <a:lstStyle/>
        <a:p>
          <a:endParaRPr lang="es-ES"/>
        </a:p>
      </dgm:t>
    </dgm:pt>
    <dgm:pt modelId="{59DF5B70-E612-4F61-8C0B-C4BD99F94F69}" type="pres">
      <dgm:prSet presAssocID="{2A6FE54E-3F82-4D3E-96B0-37B621D03A8A}" presName="hierRoot2" presStyleCnt="0">
        <dgm:presLayoutVars>
          <dgm:hierBranch val="init"/>
        </dgm:presLayoutVars>
      </dgm:prSet>
      <dgm:spPr/>
      <dgm:t>
        <a:bodyPr/>
        <a:lstStyle/>
        <a:p>
          <a:endParaRPr lang="es-ES"/>
        </a:p>
      </dgm:t>
    </dgm:pt>
    <dgm:pt modelId="{569BCE2C-5DEB-48A3-BBBA-7F81A2190851}" type="pres">
      <dgm:prSet presAssocID="{2A6FE54E-3F82-4D3E-96B0-37B621D03A8A}" presName="rootComposite" presStyleCnt="0"/>
      <dgm:spPr/>
      <dgm:t>
        <a:bodyPr/>
        <a:lstStyle/>
        <a:p>
          <a:endParaRPr lang="es-ES"/>
        </a:p>
      </dgm:t>
    </dgm:pt>
    <dgm:pt modelId="{E43873F7-671E-42B8-AADE-18B5653AC843}" type="pres">
      <dgm:prSet presAssocID="{2A6FE54E-3F82-4D3E-96B0-37B621D03A8A}" presName="rootText" presStyleLbl="node2" presStyleIdx="4" presStyleCnt="6" custLinFactNeighborX="-7025" custLinFactNeighborY="54141">
        <dgm:presLayoutVars>
          <dgm:chPref val="3"/>
        </dgm:presLayoutVars>
      </dgm:prSet>
      <dgm:spPr/>
      <dgm:t>
        <a:bodyPr/>
        <a:lstStyle/>
        <a:p>
          <a:endParaRPr lang="es-ES"/>
        </a:p>
      </dgm:t>
    </dgm:pt>
    <dgm:pt modelId="{04110584-E4EF-47B1-96D4-6863A8237FEF}" type="pres">
      <dgm:prSet presAssocID="{2A6FE54E-3F82-4D3E-96B0-37B621D03A8A}" presName="rootConnector" presStyleLbl="node2" presStyleIdx="4" presStyleCnt="6"/>
      <dgm:spPr/>
      <dgm:t>
        <a:bodyPr/>
        <a:lstStyle/>
        <a:p>
          <a:endParaRPr lang="es-ES"/>
        </a:p>
      </dgm:t>
    </dgm:pt>
    <dgm:pt modelId="{BCCD80D6-E791-4161-8569-9BFEC672EC2F}" type="pres">
      <dgm:prSet presAssocID="{2A6FE54E-3F82-4D3E-96B0-37B621D03A8A}" presName="hierChild4" presStyleCnt="0"/>
      <dgm:spPr/>
      <dgm:t>
        <a:bodyPr/>
        <a:lstStyle/>
        <a:p>
          <a:endParaRPr lang="es-ES"/>
        </a:p>
      </dgm:t>
    </dgm:pt>
    <dgm:pt modelId="{9FF05481-FA2E-4DC6-8753-271EEDC7D5D8}" type="pres">
      <dgm:prSet presAssocID="{2A6FE54E-3F82-4D3E-96B0-37B621D03A8A}" presName="hierChild5" presStyleCnt="0"/>
      <dgm:spPr/>
      <dgm:t>
        <a:bodyPr/>
        <a:lstStyle/>
        <a:p>
          <a:endParaRPr lang="es-ES"/>
        </a:p>
      </dgm:t>
    </dgm:pt>
    <dgm:pt modelId="{DA4F40C4-0B20-4821-A7CF-AC4ED8C0B4F5}" type="pres">
      <dgm:prSet presAssocID="{D9690EDF-0F61-40EB-8F9B-4A8FF34F1632}" presName="Name37" presStyleLbl="parChTrans1D2" presStyleIdx="5" presStyleCnt="6"/>
      <dgm:spPr/>
      <dgm:t>
        <a:bodyPr/>
        <a:lstStyle/>
        <a:p>
          <a:endParaRPr lang="es-ES"/>
        </a:p>
      </dgm:t>
    </dgm:pt>
    <dgm:pt modelId="{BB8C89F4-90A1-45CE-8EA1-766F730317C1}" type="pres">
      <dgm:prSet presAssocID="{1D29DB2A-0BBE-4930-AE44-800118D14E2D}" presName="hierRoot2" presStyleCnt="0">
        <dgm:presLayoutVars>
          <dgm:hierBranch val="init"/>
        </dgm:presLayoutVars>
      </dgm:prSet>
      <dgm:spPr/>
      <dgm:t>
        <a:bodyPr/>
        <a:lstStyle/>
        <a:p>
          <a:endParaRPr lang="es-ES"/>
        </a:p>
      </dgm:t>
    </dgm:pt>
    <dgm:pt modelId="{82E43193-FA95-4DA9-B685-263A53B8A8CF}" type="pres">
      <dgm:prSet presAssocID="{1D29DB2A-0BBE-4930-AE44-800118D14E2D}" presName="rootComposite" presStyleCnt="0"/>
      <dgm:spPr/>
      <dgm:t>
        <a:bodyPr/>
        <a:lstStyle/>
        <a:p>
          <a:endParaRPr lang="es-ES"/>
        </a:p>
      </dgm:t>
    </dgm:pt>
    <dgm:pt modelId="{0AD59639-BE0C-406A-9B97-6273A90A46A5}" type="pres">
      <dgm:prSet presAssocID="{1D29DB2A-0BBE-4930-AE44-800118D14E2D}" presName="rootText" presStyleLbl="node2" presStyleIdx="5" presStyleCnt="6" custScaleX="86645" custLinFactNeighborX="-11661" custLinFactNeighborY="52078">
        <dgm:presLayoutVars>
          <dgm:chPref val="3"/>
        </dgm:presLayoutVars>
      </dgm:prSet>
      <dgm:spPr/>
      <dgm:t>
        <a:bodyPr/>
        <a:lstStyle/>
        <a:p>
          <a:endParaRPr lang="es-ES"/>
        </a:p>
      </dgm:t>
    </dgm:pt>
    <dgm:pt modelId="{7F7B251F-5569-467C-A511-98D352EDA5F0}" type="pres">
      <dgm:prSet presAssocID="{1D29DB2A-0BBE-4930-AE44-800118D14E2D}" presName="rootConnector" presStyleLbl="node2" presStyleIdx="5" presStyleCnt="6"/>
      <dgm:spPr/>
      <dgm:t>
        <a:bodyPr/>
        <a:lstStyle/>
        <a:p>
          <a:endParaRPr lang="es-ES"/>
        </a:p>
      </dgm:t>
    </dgm:pt>
    <dgm:pt modelId="{C59E9B70-83BB-4D38-B1CA-B7A1164C96B7}" type="pres">
      <dgm:prSet presAssocID="{1D29DB2A-0BBE-4930-AE44-800118D14E2D}" presName="hierChild4" presStyleCnt="0"/>
      <dgm:spPr/>
      <dgm:t>
        <a:bodyPr/>
        <a:lstStyle/>
        <a:p>
          <a:endParaRPr lang="es-ES"/>
        </a:p>
      </dgm:t>
    </dgm:pt>
    <dgm:pt modelId="{6DC41578-61BE-40A7-A612-97BC63BF4908}" type="pres">
      <dgm:prSet presAssocID="{1D29DB2A-0BBE-4930-AE44-800118D14E2D}" presName="hierChild5" presStyleCnt="0"/>
      <dgm:spPr/>
      <dgm:t>
        <a:bodyPr/>
        <a:lstStyle/>
        <a:p>
          <a:endParaRPr lang="es-ES"/>
        </a:p>
      </dgm:t>
    </dgm:pt>
    <dgm:pt modelId="{4CE2FAB8-F015-4FA1-A3D5-45649075B2CF}" type="pres">
      <dgm:prSet presAssocID="{B5806EC4-ADDA-4CA3-B2F0-268A5BAEFE24}" presName="hierChild3" presStyleCnt="0"/>
      <dgm:spPr/>
      <dgm:t>
        <a:bodyPr/>
        <a:lstStyle/>
        <a:p>
          <a:endParaRPr lang="es-ES"/>
        </a:p>
      </dgm:t>
    </dgm:pt>
  </dgm:ptLst>
  <dgm:cxnLst>
    <dgm:cxn modelId="{F07A887D-8606-4927-AEC4-B116B40FC61E}" srcId="{B5806EC4-ADDA-4CA3-B2F0-268A5BAEFE24}" destId="{2A6FE54E-3F82-4D3E-96B0-37B621D03A8A}" srcOrd="4" destOrd="0" parTransId="{79B297F0-ECE4-427A-8404-CE3BA70BD3A2}" sibTransId="{E21A75EE-1511-44C2-AC9A-B654D493D4AE}"/>
    <dgm:cxn modelId="{D901FB68-64F9-4ED4-B760-6EB2A3A5BFAE}" type="presOf" srcId="{779197D6-EE25-4B6D-9EEE-60961111D2A3}" destId="{56326FF4-37E6-44D7-B6D4-3FB138526A75}" srcOrd="0" destOrd="0" presId="urn:microsoft.com/office/officeart/2005/8/layout/orgChart1"/>
    <dgm:cxn modelId="{73D0D503-9DC9-4160-A74D-E54C110DA2D2}" type="presOf" srcId="{4E080E02-05F8-4775-9941-7BE98A60B00E}" destId="{91EF9ADC-B23F-4841-9D43-90A334E34871}" srcOrd="1" destOrd="0" presId="urn:microsoft.com/office/officeart/2005/8/layout/orgChart1"/>
    <dgm:cxn modelId="{F533EE67-5194-4E7B-8AD4-1DAA08D66993}" type="presOf" srcId="{519746C0-BDBC-4BE4-A4CE-6132388C4013}" destId="{73B1F16D-6062-44BB-97F8-D75A1016C626}" srcOrd="1" destOrd="0" presId="urn:microsoft.com/office/officeart/2005/8/layout/orgChart1"/>
    <dgm:cxn modelId="{DD511976-BCBB-4066-B7CB-53C0F9C8E5AF}" type="presOf" srcId="{E5C3B7D9-0F2F-4601-B3DF-2CB780F9C8A5}" destId="{D52F35A1-8949-4C13-B924-9B0BF588C697}" srcOrd="0" destOrd="0" presId="urn:microsoft.com/office/officeart/2005/8/layout/orgChart1"/>
    <dgm:cxn modelId="{03D5E6CA-08F0-4697-B698-582F6C820E3D}" type="presOf" srcId="{946CBC79-BF8B-4F35-B72B-A36EE5B6E1B7}" destId="{56F0E0CF-9E43-4283-971F-E57135731C65}" srcOrd="0" destOrd="0" presId="urn:microsoft.com/office/officeart/2005/8/layout/orgChart1"/>
    <dgm:cxn modelId="{58723148-F4DE-4378-8CF4-08689ED3C1FF}" type="presOf" srcId="{8365BA54-DF07-41EA-8152-5CFFE415335B}" destId="{7236DD6F-1D96-4E09-B2E8-622A147498C3}" srcOrd="1" destOrd="0" presId="urn:microsoft.com/office/officeart/2005/8/layout/orgChart1"/>
    <dgm:cxn modelId="{FE4DAAB2-CD05-4DBE-B44C-2E87EA5E12BA}" type="presOf" srcId="{35C024E2-033B-42A6-A848-BB7320898430}" destId="{51179F54-BE22-4E05-BC23-4C0A7475B7F3}" srcOrd="0" destOrd="0" presId="urn:microsoft.com/office/officeart/2005/8/layout/orgChart1"/>
    <dgm:cxn modelId="{A3047B63-D00F-44C2-B50D-48669B940820}" srcId="{B5806EC4-ADDA-4CA3-B2F0-268A5BAEFE24}" destId="{8365BA54-DF07-41EA-8152-5CFFE415335B}" srcOrd="3" destOrd="0" parTransId="{FC95A917-90AB-4225-AB68-FC6F6FFCB236}" sibTransId="{4BAE4C2C-7819-4C8E-92E6-8180B01E8E09}"/>
    <dgm:cxn modelId="{AB28C818-C32E-467B-9974-FC69EF6C4CD7}" type="presOf" srcId="{D9690EDF-0F61-40EB-8F9B-4A8FF34F1632}" destId="{DA4F40C4-0B20-4821-A7CF-AC4ED8C0B4F5}" srcOrd="0" destOrd="0" presId="urn:microsoft.com/office/officeart/2005/8/layout/orgChart1"/>
    <dgm:cxn modelId="{91E3A61D-254E-49F5-ABE4-2AF9EAC6F1AF}" type="presOf" srcId="{2A6FE54E-3F82-4D3E-96B0-37B621D03A8A}" destId="{E43873F7-671E-42B8-AADE-18B5653AC843}" srcOrd="0" destOrd="0" presId="urn:microsoft.com/office/officeart/2005/8/layout/orgChart1"/>
    <dgm:cxn modelId="{4740F173-2248-4614-B162-1B4FD77762D6}" type="presOf" srcId="{0D9825A6-62CF-4953-8B42-6DBA583991E7}" destId="{D9CAB039-832A-49D5-BB29-209A585E1B13}" srcOrd="0" destOrd="0" presId="urn:microsoft.com/office/officeart/2005/8/layout/orgChart1"/>
    <dgm:cxn modelId="{314CEDF5-C634-4AA3-9492-1DE09283367F}" type="presOf" srcId="{1D29DB2A-0BBE-4930-AE44-800118D14E2D}" destId="{0AD59639-BE0C-406A-9B97-6273A90A46A5}" srcOrd="0" destOrd="0" presId="urn:microsoft.com/office/officeart/2005/8/layout/orgChart1"/>
    <dgm:cxn modelId="{C37D72B6-905A-4063-9ACD-E7D634821F34}" type="presOf" srcId="{1D29DB2A-0BBE-4930-AE44-800118D14E2D}" destId="{7F7B251F-5569-467C-A511-98D352EDA5F0}" srcOrd="1" destOrd="0" presId="urn:microsoft.com/office/officeart/2005/8/layout/orgChart1"/>
    <dgm:cxn modelId="{83B9ED80-4760-44BB-BFBB-D6BBECA1096D}" type="presOf" srcId="{B5806EC4-ADDA-4CA3-B2F0-268A5BAEFE24}" destId="{B4CD43ED-4D0B-4B62-8793-B01D83EF359D}" srcOrd="1" destOrd="0" presId="urn:microsoft.com/office/officeart/2005/8/layout/orgChart1"/>
    <dgm:cxn modelId="{09960570-2D54-4EA0-B9E4-2798E98371F3}" type="presOf" srcId="{519746C0-BDBC-4BE4-A4CE-6132388C4013}" destId="{0FEE12E6-B456-4106-9870-1E11D11C9AEC}" srcOrd="0" destOrd="0" presId="urn:microsoft.com/office/officeart/2005/8/layout/orgChart1"/>
    <dgm:cxn modelId="{16F902F0-3CBF-423C-951D-36DE6404DA80}" type="presOf" srcId="{4E080E02-05F8-4775-9941-7BE98A60B00E}" destId="{CFC6368C-314C-40B4-BA48-582F2D50E3C7}" srcOrd="0" destOrd="0" presId="urn:microsoft.com/office/officeart/2005/8/layout/orgChart1"/>
    <dgm:cxn modelId="{8A260342-9D82-4105-9DD0-2DDB2099CF88}" srcId="{E5C3B7D9-0F2F-4601-B3DF-2CB780F9C8A5}" destId="{B5806EC4-ADDA-4CA3-B2F0-268A5BAEFE24}" srcOrd="0" destOrd="0" parTransId="{D0A7CC01-4312-4286-B36F-8356EFA71590}" sibTransId="{F5723B4D-4E36-411E-A9DA-5CDD30F41E01}"/>
    <dgm:cxn modelId="{16307EF6-B7A7-428C-8E30-E381D0478DDA}" type="presOf" srcId="{B5806EC4-ADDA-4CA3-B2F0-268A5BAEFE24}" destId="{2D5D0C79-557A-4CB9-A199-F2F1F171A67A}" srcOrd="0" destOrd="0" presId="urn:microsoft.com/office/officeart/2005/8/layout/orgChart1"/>
    <dgm:cxn modelId="{78D698FF-96F8-4DE2-81B5-8CFB22C23363}" srcId="{B5806EC4-ADDA-4CA3-B2F0-268A5BAEFE24}" destId="{946CBC79-BF8B-4F35-B72B-A36EE5B6E1B7}" srcOrd="0" destOrd="0" parTransId="{0D9825A6-62CF-4953-8B42-6DBA583991E7}" sibTransId="{1F812EFA-5C69-4222-B5CC-B80236936AD9}"/>
    <dgm:cxn modelId="{4DFB8969-F7F5-47C7-A862-7E2A16CA06A0}" srcId="{B5806EC4-ADDA-4CA3-B2F0-268A5BAEFE24}" destId="{4E080E02-05F8-4775-9941-7BE98A60B00E}" srcOrd="1" destOrd="0" parTransId="{35C024E2-033B-42A6-A848-BB7320898430}" sibTransId="{8493BD50-05EB-4321-A2FB-D921E3558DD3}"/>
    <dgm:cxn modelId="{A87602D1-4BED-4699-9E23-42300B0E3ED2}" srcId="{B5806EC4-ADDA-4CA3-B2F0-268A5BAEFE24}" destId="{1D29DB2A-0BBE-4930-AE44-800118D14E2D}" srcOrd="5" destOrd="0" parTransId="{D9690EDF-0F61-40EB-8F9B-4A8FF34F1632}" sibTransId="{6474ECD1-D66C-4EE0-87A8-BCBC0A7CEA3C}"/>
    <dgm:cxn modelId="{66EA67EA-A56C-4A9C-8ED6-A982B4CF44C8}" type="presOf" srcId="{946CBC79-BF8B-4F35-B72B-A36EE5B6E1B7}" destId="{03CD1E84-916F-4573-ADE4-0D868FC4C1F4}" srcOrd="1" destOrd="0" presId="urn:microsoft.com/office/officeart/2005/8/layout/orgChart1"/>
    <dgm:cxn modelId="{6929CD29-36B4-49DA-8B28-3478F01A0635}" type="presOf" srcId="{FC95A917-90AB-4225-AB68-FC6F6FFCB236}" destId="{BA6BB40F-17BE-43C3-830A-A9276CF41251}" srcOrd="0" destOrd="0" presId="urn:microsoft.com/office/officeart/2005/8/layout/orgChart1"/>
    <dgm:cxn modelId="{2EAFB959-D828-4E05-B9E5-917D744EDD39}" type="presOf" srcId="{8365BA54-DF07-41EA-8152-5CFFE415335B}" destId="{4FF9B545-F28B-4951-9E08-455092F40516}" srcOrd="0" destOrd="0" presId="urn:microsoft.com/office/officeart/2005/8/layout/orgChart1"/>
    <dgm:cxn modelId="{76E7B760-DE10-4634-9627-D371800563D0}" type="presOf" srcId="{2A6FE54E-3F82-4D3E-96B0-37B621D03A8A}" destId="{04110584-E4EF-47B1-96D4-6863A8237FEF}" srcOrd="1" destOrd="0" presId="urn:microsoft.com/office/officeart/2005/8/layout/orgChart1"/>
    <dgm:cxn modelId="{5D3A6418-3BD7-4549-99BA-2ED2A05D2FB2}" type="presOf" srcId="{79B297F0-ECE4-427A-8404-CE3BA70BD3A2}" destId="{990B78FF-AB96-4B35-91C1-476C59BA7521}" srcOrd="0" destOrd="0" presId="urn:microsoft.com/office/officeart/2005/8/layout/orgChart1"/>
    <dgm:cxn modelId="{98678714-6990-4615-B509-7CC9951D8D38}" srcId="{B5806EC4-ADDA-4CA3-B2F0-268A5BAEFE24}" destId="{519746C0-BDBC-4BE4-A4CE-6132388C4013}" srcOrd="2" destOrd="0" parTransId="{779197D6-EE25-4B6D-9EEE-60961111D2A3}" sibTransId="{840D33CA-189B-4BA1-93FE-1A386E25ABB5}"/>
    <dgm:cxn modelId="{5E22C6F7-4940-414C-AF0E-F36258F91BCF}" type="presParOf" srcId="{D52F35A1-8949-4C13-B924-9B0BF588C697}" destId="{E195E445-4B0E-4C3E-86F9-366B61C2DA21}" srcOrd="0" destOrd="0" presId="urn:microsoft.com/office/officeart/2005/8/layout/orgChart1"/>
    <dgm:cxn modelId="{D9497C20-AE3D-4D31-9A86-AAC238337D37}" type="presParOf" srcId="{E195E445-4B0E-4C3E-86F9-366B61C2DA21}" destId="{62AB6B46-8E59-45BC-AC27-0C8099DFAF75}" srcOrd="0" destOrd="0" presId="urn:microsoft.com/office/officeart/2005/8/layout/orgChart1"/>
    <dgm:cxn modelId="{EFC31B03-75AD-446A-90C6-A0F8D9C9B44B}" type="presParOf" srcId="{62AB6B46-8E59-45BC-AC27-0C8099DFAF75}" destId="{2D5D0C79-557A-4CB9-A199-F2F1F171A67A}" srcOrd="0" destOrd="0" presId="urn:microsoft.com/office/officeart/2005/8/layout/orgChart1"/>
    <dgm:cxn modelId="{F72F50B2-686A-4AB1-BB95-02E45CF20848}" type="presParOf" srcId="{62AB6B46-8E59-45BC-AC27-0C8099DFAF75}" destId="{B4CD43ED-4D0B-4B62-8793-B01D83EF359D}" srcOrd="1" destOrd="0" presId="urn:microsoft.com/office/officeart/2005/8/layout/orgChart1"/>
    <dgm:cxn modelId="{5CBC6F53-2D78-4EE0-895E-0D9FDFF7348C}" type="presParOf" srcId="{E195E445-4B0E-4C3E-86F9-366B61C2DA21}" destId="{6CA89EC6-F3C0-4A2E-8393-28DBC73A924B}" srcOrd="1" destOrd="0" presId="urn:microsoft.com/office/officeart/2005/8/layout/orgChart1"/>
    <dgm:cxn modelId="{3EDCCCCF-5D9D-49B0-A73E-74E430F6C032}" type="presParOf" srcId="{6CA89EC6-F3C0-4A2E-8393-28DBC73A924B}" destId="{D9CAB039-832A-49D5-BB29-209A585E1B13}" srcOrd="0" destOrd="0" presId="urn:microsoft.com/office/officeart/2005/8/layout/orgChart1"/>
    <dgm:cxn modelId="{9BC96999-E9FA-4744-B256-2CB69AAF32FE}" type="presParOf" srcId="{6CA89EC6-F3C0-4A2E-8393-28DBC73A924B}" destId="{6690B98A-4C56-402B-826D-A9BEF9CC1872}" srcOrd="1" destOrd="0" presId="urn:microsoft.com/office/officeart/2005/8/layout/orgChart1"/>
    <dgm:cxn modelId="{B9CCC627-D4E2-43AE-A65C-2D3B25632678}" type="presParOf" srcId="{6690B98A-4C56-402B-826D-A9BEF9CC1872}" destId="{7F710B6F-12CC-445A-A8C9-61A8D94B230B}" srcOrd="0" destOrd="0" presId="urn:microsoft.com/office/officeart/2005/8/layout/orgChart1"/>
    <dgm:cxn modelId="{66022273-BEDD-422A-80FB-9FDECBD840B6}" type="presParOf" srcId="{7F710B6F-12CC-445A-A8C9-61A8D94B230B}" destId="{56F0E0CF-9E43-4283-971F-E57135731C65}" srcOrd="0" destOrd="0" presId="urn:microsoft.com/office/officeart/2005/8/layout/orgChart1"/>
    <dgm:cxn modelId="{0656486F-9A0C-496B-B143-D8F0E6C6F581}" type="presParOf" srcId="{7F710B6F-12CC-445A-A8C9-61A8D94B230B}" destId="{03CD1E84-916F-4573-ADE4-0D868FC4C1F4}" srcOrd="1" destOrd="0" presId="urn:microsoft.com/office/officeart/2005/8/layout/orgChart1"/>
    <dgm:cxn modelId="{AA72EFF1-0D96-469A-B204-FF2DBE77F59E}" type="presParOf" srcId="{6690B98A-4C56-402B-826D-A9BEF9CC1872}" destId="{0AABC04E-4C7B-458D-BEA4-63F7CD61C574}" srcOrd="1" destOrd="0" presId="urn:microsoft.com/office/officeart/2005/8/layout/orgChart1"/>
    <dgm:cxn modelId="{D9F95235-E76F-4321-9E4F-7F1B07E94740}" type="presParOf" srcId="{6690B98A-4C56-402B-826D-A9BEF9CC1872}" destId="{EC7D9A9B-CDF8-4FB1-A1D8-390EBFFB4759}" srcOrd="2" destOrd="0" presId="urn:microsoft.com/office/officeart/2005/8/layout/orgChart1"/>
    <dgm:cxn modelId="{8521C12F-EDD3-475C-9071-E155FAD7C7EC}" type="presParOf" srcId="{6CA89EC6-F3C0-4A2E-8393-28DBC73A924B}" destId="{51179F54-BE22-4E05-BC23-4C0A7475B7F3}" srcOrd="2" destOrd="0" presId="urn:microsoft.com/office/officeart/2005/8/layout/orgChart1"/>
    <dgm:cxn modelId="{185FBFB7-A280-48F2-BBCD-4B4C404FC6C9}" type="presParOf" srcId="{6CA89EC6-F3C0-4A2E-8393-28DBC73A924B}" destId="{AC694A64-DBC9-4756-88E4-E5ED8AAE8912}" srcOrd="3" destOrd="0" presId="urn:microsoft.com/office/officeart/2005/8/layout/orgChart1"/>
    <dgm:cxn modelId="{CAE1AE5E-63E3-47E3-9B73-CBDC205F8C66}" type="presParOf" srcId="{AC694A64-DBC9-4756-88E4-E5ED8AAE8912}" destId="{CF1728CC-040B-4606-890C-DB0A29DCB860}" srcOrd="0" destOrd="0" presId="urn:microsoft.com/office/officeart/2005/8/layout/orgChart1"/>
    <dgm:cxn modelId="{32181B5B-CD1C-4E50-A417-5397A01A32A1}" type="presParOf" srcId="{CF1728CC-040B-4606-890C-DB0A29DCB860}" destId="{CFC6368C-314C-40B4-BA48-582F2D50E3C7}" srcOrd="0" destOrd="0" presId="urn:microsoft.com/office/officeart/2005/8/layout/orgChart1"/>
    <dgm:cxn modelId="{F0C1B821-98A4-4D68-86F1-9921B16BE4EB}" type="presParOf" srcId="{CF1728CC-040B-4606-890C-DB0A29DCB860}" destId="{91EF9ADC-B23F-4841-9D43-90A334E34871}" srcOrd="1" destOrd="0" presId="urn:microsoft.com/office/officeart/2005/8/layout/orgChart1"/>
    <dgm:cxn modelId="{46606BC2-98FF-4132-8B4F-900D0FD7E7F5}" type="presParOf" srcId="{AC694A64-DBC9-4756-88E4-E5ED8AAE8912}" destId="{C22EC4F0-1727-4040-A6F4-09EC1965C73E}" srcOrd="1" destOrd="0" presId="urn:microsoft.com/office/officeart/2005/8/layout/orgChart1"/>
    <dgm:cxn modelId="{DBF20848-BB16-4782-B978-6C5C3D05D2E2}" type="presParOf" srcId="{AC694A64-DBC9-4756-88E4-E5ED8AAE8912}" destId="{F63CCB16-7A21-418B-A37C-DBD8C2B9E214}" srcOrd="2" destOrd="0" presId="urn:microsoft.com/office/officeart/2005/8/layout/orgChart1"/>
    <dgm:cxn modelId="{64EB4032-4CFF-4AEA-802B-15C2D0013E7B}" type="presParOf" srcId="{6CA89EC6-F3C0-4A2E-8393-28DBC73A924B}" destId="{56326FF4-37E6-44D7-B6D4-3FB138526A75}" srcOrd="4" destOrd="0" presId="urn:microsoft.com/office/officeart/2005/8/layout/orgChart1"/>
    <dgm:cxn modelId="{0F2071CE-47C9-42FE-9EF3-92F8AEC2C4EA}" type="presParOf" srcId="{6CA89EC6-F3C0-4A2E-8393-28DBC73A924B}" destId="{9C089DF1-06E6-4DB3-8409-A4FF75F1BC37}" srcOrd="5" destOrd="0" presId="urn:microsoft.com/office/officeart/2005/8/layout/orgChart1"/>
    <dgm:cxn modelId="{FEEA099C-612F-46B2-8E55-777A7EB5BB3F}" type="presParOf" srcId="{9C089DF1-06E6-4DB3-8409-A4FF75F1BC37}" destId="{92AB28E0-0CA5-4696-8BC2-37253AB7DA60}" srcOrd="0" destOrd="0" presId="urn:microsoft.com/office/officeart/2005/8/layout/orgChart1"/>
    <dgm:cxn modelId="{4C67760A-97D3-431E-899A-C95EED679B2A}" type="presParOf" srcId="{92AB28E0-0CA5-4696-8BC2-37253AB7DA60}" destId="{0FEE12E6-B456-4106-9870-1E11D11C9AEC}" srcOrd="0" destOrd="0" presId="urn:microsoft.com/office/officeart/2005/8/layout/orgChart1"/>
    <dgm:cxn modelId="{5CD25E2C-D92B-48EB-AE28-DDE4606BCBA4}" type="presParOf" srcId="{92AB28E0-0CA5-4696-8BC2-37253AB7DA60}" destId="{73B1F16D-6062-44BB-97F8-D75A1016C626}" srcOrd="1" destOrd="0" presId="urn:microsoft.com/office/officeart/2005/8/layout/orgChart1"/>
    <dgm:cxn modelId="{B26F4C67-3D8F-440D-B312-5B78DFC085CA}" type="presParOf" srcId="{9C089DF1-06E6-4DB3-8409-A4FF75F1BC37}" destId="{10B11AA8-2314-4FC7-B8D7-116BD090B30B}" srcOrd="1" destOrd="0" presId="urn:microsoft.com/office/officeart/2005/8/layout/orgChart1"/>
    <dgm:cxn modelId="{33BF8D13-BE1F-4A12-850B-F146606614E4}" type="presParOf" srcId="{9C089DF1-06E6-4DB3-8409-A4FF75F1BC37}" destId="{60508D39-3F5E-4D54-8F19-F7D02209660B}" srcOrd="2" destOrd="0" presId="urn:microsoft.com/office/officeart/2005/8/layout/orgChart1"/>
    <dgm:cxn modelId="{02983D2E-9119-49DA-AD55-FB68BC1FC8EE}" type="presParOf" srcId="{6CA89EC6-F3C0-4A2E-8393-28DBC73A924B}" destId="{BA6BB40F-17BE-43C3-830A-A9276CF41251}" srcOrd="6" destOrd="0" presId="urn:microsoft.com/office/officeart/2005/8/layout/orgChart1"/>
    <dgm:cxn modelId="{58C0092E-4E1A-4B92-905C-7BE8B40E8904}" type="presParOf" srcId="{6CA89EC6-F3C0-4A2E-8393-28DBC73A924B}" destId="{32545D0A-A177-4250-84FD-301421AB4FD1}" srcOrd="7" destOrd="0" presId="urn:microsoft.com/office/officeart/2005/8/layout/orgChart1"/>
    <dgm:cxn modelId="{89DEB861-0BE5-4B52-B962-A4C3A7704301}" type="presParOf" srcId="{32545D0A-A177-4250-84FD-301421AB4FD1}" destId="{B3C9958E-86DD-442C-B00D-173388DE8CAE}" srcOrd="0" destOrd="0" presId="urn:microsoft.com/office/officeart/2005/8/layout/orgChart1"/>
    <dgm:cxn modelId="{998C18F6-556B-41F1-B40C-64A1CC4EE19C}" type="presParOf" srcId="{B3C9958E-86DD-442C-B00D-173388DE8CAE}" destId="{4FF9B545-F28B-4951-9E08-455092F40516}" srcOrd="0" destOrd="0" presId="urn:microsoft.com/office/officeart/2005/8/layout/orgChart1"/>
    <dgm:cxn modelId="{613BB045-CD82-4560-8572-17E521D5DA5F}" type="presParOf" srcId="{B3C9958E-86DD-442C-B00D-173388DE8CAE}" destId="{7236DD6F-1D96-4E09-B2E8-622A147498C3}" srcOrd="1" destOrd="0" presId="urn:microsoft.com/office/officeart/2005/8/layout/orgChart1"/>
    <dgm:cxn modelId="{C7AFE5CA-EFED-4A85-8F4C-9D7BCA35D4C7}" type="presParOf" srcId="{32545D0A-A177-4250-84FD-301421AB4FD1}" destId="{47607DD8-22F9-4186-8351-C29A003AB7F6}" srcOrd="1" destOrd="0" presId="urn:microsoft.com/office/officeart/2005/8/layout/orgChart1"/>
    <dgm:cxn modelId="{0EA397C9-0AFC-41C3-A096-656FDEE7657C}" type="presParOf" srcId="{32545D0A-A177-4250-84FD-301421AB4FD1}" destId="{F7875F70-83D6-4A53-A69A-DA6CD6591057}" srcOrd="2" destOrd="0" presId="urn:microsoft.com/office/officeart/2005/8/layout/orgChart1"/>
    <dgm:cxn modelId="{ACB007B4-E897-47C1-8559-74CF6AE018C3}" type="presParOf" srcId="{6CA89EC6-F3C0-4A2E-8393-28DBC73A924B}" destId="{990B78FF-AB96-4B35-91C1-476C59BA7521}" srcOrd="8" destOrd="0" presId="urn:microsoft.com/office/officeart/2005/8/layout/orgChart1"/>
    <dgm:cxn modelId="{07A39244-327D-45AF-A01D-B831BEE1A202}" type="presParOf" srcId="{6CA89EC6-F3C0-4A2E-8393-28DBC73A924B}" destId="{59DF5B70-E612-4F61-8C0B-C4BD99F94F69}" srcOrd="9" destOrd="0" presId="urn:microsoft.com/office/officeart/2005/8/layout/orgChart1"/>
    <dgm:cxn modelId="{4A04B087-44D9-4219-9AFC-EFF7374297F7}" type="presParOf" srcId="{59DF5B70-E612-4F61-8C0B-C4BD99F94F69}" destId="{569BCE2C-5DEB-48A3-BBBA-7F81A2190851}" srcOrd="0" destOrd="0" presId="urn:microsoft.com/office/officeart/2005/8/layout/orgChart1"/>
    <dgm:cxn modelId="{C17461BA-5893-4D28-9FE5-B25FA4662606}" type="presParOf" srcId="{569BCE2C-5DEB-48A3-BBBA-7F81A2190851}" destId="{E43873F7-671E-42B8-AADE-18B5653AC843}" srcOrd="0" destOrd="0" presId="urn:microsoft.com/office/officeart/2005/8/layout/orgChart1"/>
    <dgm:cxn modelId="{65E3C54F-B873-43DB-8033-455FE1E1E0FE}" type="presParOf" srcId="{569BCE2C-5DEB-48A3-BBBA-7F81A2190851}" destId="{04110584-E4EF-47B1-96D4-6863A8237FEF}" srcOrd="1" destOrd="0" presId="urn:microsoft.com/office/officeart/2005/8/layout/orgChart1"/>
    <dgm:cxn modelId="{4ECDE557-D2D7-4DC8-92AC-D869D061C564}" type="presParOf" srcId="{59DF5B70-E612-4F61-8C0B-C4BD99F94F69}" destId="{BCCD80D6-E791-4161-8569-9BFEC672EC2F}" srcOrd="1" destOrd="0" presId="urn:microsoft.com/office/officeart/2005/8/layout/orgChart1"/>
    <dgm:cxn modelId="{44F00E1E-A759-4572-AAA8-C79DA517DF36}" type="presParOf" srcId="{59DF5B70-E612-4F61-8C0B-C4BD99F94F69}" destId="{9FF05481-FA2E-4DC6-8753-271EEDC7D5D8}" srcOrd="2" destOrd="0" presId="urn:microsoft.com/office/officeart/2005/8/layout/orgChart1"/>
    <dgm:cxn modelId="{9F49A949-D179-4EB3-ACBE-7136BE237FFF}" type="presParOf" srcId="{6CA89EC6-F3C0-4A2E-8393-28DBC73A924B}" destId="{DA4F40C4-0B20-4821-A7CF-AC4ED8C0B4F5}" srcOrd="10" destOrd="0" presId="urn:microsoft.com/office/officeart/2005/8/layout/orgChart1"/>
    <dgm:cxn modelId="{EA6ED4E1-5B28-4F49-AF3C-3ECBFB3FF3F4}" type="presParOf" srcId="{6CA89EC6-F3C0-4A2E-8393-28DBC73A924B}" destId="{BB8C89F4-90A1-45CE-8EA1-766F730317C1}" srcOrd="11" destOrd="0" presId="urn:microsoft.com/office/officeart/2005/8/layout/orgChart1"/>
    <dgm:cxn modelId="{5A75C76B-9670-4C60-8586-2F4DCD96494B}" type="presParOf" srcId="{BB8C89F4-90A1-45CE-8EA1-766F730317C1}" destId="{82E43193-FA95-4DA9-B685-263A53B8A8CF}" srcOrd="0" destOrd="0" presId="urn:microsoft.com/office/officeart/2005/8/layout/orgChart1"/>
    <dgm:cxn modelId="{7E12E47B-2691-413C-B3FF-6EA130DCA66D}" type="presParOf" srcId="{82E43193-FA95-4DA9-B685-263A53B8A8CF}" destId="{0AD59639-BE0C-406A-9B97-6273A90A46A5}" srcOrd="0" destOrd="0" presId="urn:microsoft.com/office/officeart/2005/8/layout/orgChart1"/>
    <dgm:cxn modelId="{FE4DB5CD-46EA-4D08-A74C-E8716C870F82}" type="presParOf" srcId="{82E43193-FA95-4DA9-B685-263A53B8A8CF}" destId="{7F7B251F-5569-467C-A511-98D352EDA5F0}" srcOrd="1" destOrd="0" presId="urn:microsoft.com/office/officeart/2005/8/layout/orgChart1"/>
    <dgm:cxn modelId="{DF89B676-61A3-4A38-9F9E-C5340A6CE112}" type="presParOf" srcId="{BB8C89F4-90A1-45CE-8EA1-766F730317C1}" destId="{C59E9B70-83BB-4D38-B1CA-B7A1164C96B7}" srcOrd="1" destOrd="0" presId="urn:microsoft.com/office/officeart/2005/8/layout/orgChart1"/>
    <dgm:cxn modelId="{235A0D11-6919-4F83-B7D9-2D341AE9CECF}" type="presParOf" srcId="{BB8C89F4-90A1-45CE-8EA1-766F730317C1}" destId="{6DC41578-61BE-40A7-A612-97BC63BF4908}" srcOrd="2" destOrd="0" presId="urn:microsoft.com/office/officeart/2005/8/layout/orgChart1"/>
    <dgm:cxn modelId="{B80D0D5B-19A2-4CBB-916F-DFF44B2EEE0B}" type="presParOf" srcId="{E195E445-4B0E-4C3E-86F9-366B61C2DA21}" destId="{4CE2FAB8-F015-4FA1-A3D5-45649075B2C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0D6C27F8-E49B-4309-8947-76752882AB5A}" type="doc">
      <dgm:prSet loTypeId="urn:microsoft.com/office/officeart/2005/8/layout/hProcess9" loCatId="process" qsTypeId="urn:microsoft.com/office/officeart/2005/8/quickstyle/3d3" qsCatId="3D" csTypeId="urn:microsoft.com/office/officeart/2005/8/colors/accent3_1" csCatId="accent3" phldr="1"/>
      <dgm:spPr/>
    </dgm:pt>
    <dgm:pt modelId="{C63E3F86-A207-4530-BDF7-B8D86A17D3D3}">
      <dgm:prSet phldrT="[Texto]" custT="1"/>
      <dgm:spPr/>
      <dgm:t>
        <a:bodyPr/>
        <a:lstStyle/>
        <a:p>
          <a:r>
            <a:rPr lang="es-EC" sz="1800" b="1" dirty="0" smtClean="0">
              <a:latin typeface="Cambria" panose="02040503050406030204" pitchFamily="18" charset="0"/>
              <a:cs typeface="Times New Roman" panose="02020603050405020304" pitchFamily="18" charset="0"/>
            </a:rPr>
            <a:t>FACTORES</a:t>
          </a:r>
          <a:endParaRPr lang="es-ES" sz="1800" b="1" dirty="0">
            <a:latin typeface="Cambria" panose="02040503050406030204" pitchFamily="18" charset="0"/>
            <a:cs typeface="Times New Roman" panose="02020603050405020304" pitchFamily="18" charset="0"/>
          </a:endParaRPr>
        </a:p>
      </dgm:t>
    </dgm:pt>
    <dgm:pt modelId="{20154DA7-BCA6-4CDB-9342-2A206D325706}" type="parTrans" cxnId="{9E54B709-B268-47D7-9216-5D9074797BF1}">
      <dgm:prSet/>
      <dgm:spPr/>
      <dgm:t>
        <a:bodyPr/>
        <a:lstStyle/>
        <a:p>
          <a:endParaRPr lang="es-ES"/>
        </a:p>
      </dgm:t>
    </dgm:pt>
    <dgm:pt modelId="{57D95A64-8D18-41B6-B665-3C7C144E373A}" type="sibTrans" cxnId="{9E54B709-B268-47D7-9216-5D9074797BF1}">
      <dgm:prSet/>
      <dgm:spPr/>
      <dgm:t>
        <a:bodyPr/>
        <a:lstStyle/>
        <a:p>
          <a:endParaRPr lang="es-ES"/>
        </a:p>
      </dgm:t>
    </dgm:pt>
    <dgm:pt modelId="{302E6C54-1B69-44D7-AA9A-7CE60A8F74E8}">
      <dgm:prSet phldrT="[Texto]" custT="1"/>
      <dgm:spPr/>
      <dgm:t>
        <a:bodyPr/>
        <a:lstStyle/>
        <a:p>
          <a:r>
            <a:rPr lang="es-EC" sz="1800" b="1" dirty="0" smtClean="0">
              <a:latin typeface="Cambria" panose="02040503050406030204" pitchFamily="18" charset="0"/>
              <a:cs typeface="Times New Roman" panose="02020603050405020304" pitchFamily="18" charset="0"/>
            </a:rPr>
            <a:t>PARÁMETROS</a:t>
          </a:r>
          <a:endParaRPr lang="es-ES" sz="1800" b="1" dirty="0">
            <a:latin typeface="Cambria" panose="02040503050406030204" pitchFamily="18" charset="0"/>
            <a:cs typeface="Times New Roman" panose="02020603050405020304" pitchFamily="18" charset="0"/>
          </a:endParaRPr>
        </a:p>
      </dgm:t>
    </dgm:pt>
    <dgm:pt modelId="{7FB2E594-1512-46C2-864A-0C31D53A4EE1}" type="parTrans" cxnId="{2AA76A21-3F18-4501-88D8-9BE6A30DDEA4}">
      <dgm:prSet/>
      <dgm:spPr/>
      <dgm:t>
        <a:bodyPr/>
        <a:lstStyle/>
        <a:p>
          <a:endParaRPr lang="es-ES"/>
        </a:p>
      </dgm:t>
    </dgm:pt>
    <dgm:pt modelId="{CDB24724-20CE-404A-B3AD-A38364AB1E43}" type="sibTrans" cxnId="{2AA76A21-3F18-4501-88D8-9BE6A30DDEA4}">
      <dgm:prSet/>
      <dgm:spPr/>
      <dgm:t>
        <a:bodyPr/>
        <a:lstStyle/>
        <a:p>
          <a:endParaRPr lang="es-ES"/>
        </a:p>
      </dgm:t>
    </dgm:pt>
    <dgm:pt modelId="{FFF0A5D0-6D95-46BF-9923-42F303E84F88}">
      <dgm:prSet phldrT="[Texto]" custT="1"/>
      <dgm:spPr/>
      <dgm:t>
        <a:bodyPr/>
        <a:lstStyle/>
        <a:p>
          <a:r>
            <a:rPr lang="es-EC" sz="1800" b="1" dirty="0" smtClean="0">
              <a:latin typeface="Cambria" panose="02040503050406030204" pitchFamily="18" charset="0"/>
              <a:cs typeface="Times New Roman" panose="02020603050405020304" pitchFamily="18" charset="0"/>
            </a:rPr>
            <a:t>EVALUACIÓN</a:t>
          </a:r>
          <a:endParaRPr lang="es-ES" sz="1800" b="1" dirty="0">
            <a:latin typeface="Cambria" panose="02040503050406030204" pitchFamily="18" charset="0"/>
            <a:cs typeface="Times New Roman" panose="02020603050405020304" pitchFamily="18" charset="0"/>
          </a:endParaRPr>
        </a:p>
      </dgm:t>
    </dgm:pt>
    <dgm:pt modelId="{513D5D08-FC1C-4482-AF21-BF8FC3BEA0E2}" type="parTrans" cxnId="{905A217B-BF21-49B7-BCC8-A78A0F4EB1C1}">
      <dgm:prSet/>
      <dgm:spPr/>
      <dgm:t>
        <a:bodyPr/>
        <a:lstStyle/>
        <a:p>
          <a:endParaRPr lang="es-ES"/>
        </a:p>
      </dgm:t>
    </dgm:pt>
    <dgm:pt modelId="{BECB6478-D9CA-44EC-B4C7-17A48A8C8561}" type="sibTrans" cxnId="{905A217B-BF21-49B7-BCC8-A78A0F4EB1C1}">
      <dgm:prSet/>
      <dgm:spPr/>
      <dgm:t>
        <a:bodyPr/>
        <a:lstStyle/>
        <a:p>
          <a:endParaRPr lang="es-ES"/>
        </a:p>
      </dgm:t>
    </dgm:pt>
    <dgm:pt modelId="{04CC997D-90F0-404E-AF96-E563F5237DFC}">
      <dgm:prSet phldrT="[Texto]" custT="1"/>
      <dgm:spPr/>
      <dgm:t>
        <a:bodyPr/>
        <a:lstStyle/>
        <a:p>
          <a:r>
            <a:rPr lang="es-EC" sz="1800" b="1" dirty="0" smtClean="0">
              <a:latin typeface="Cambria" panose="02040503050406030204" pitchFamily="18" charset="0"/>
              <a:cs typeface="Times New Roman" panose="02020603050405020304" pitchFamily="18" charset="0"/>
            </a:rPr>
            <a:t>SENSORES </a:t>
          </a:r>
          <a:endParaRPr lang="es-ES" sz="1800" b="1" dirty="0">
            <a:latin typeface="Cambria" panose="02040503050406030204" pitchFamily="18" charset="0"/>
            <a:cs typeface="Times New Roman" panose="02020603050405020304" pitchFamily="18" charset="0"/>
          </a:endParaRPr>
        </a:p>
      </dgm:t>
    </dgm:pt>
    <dgm:pt modelId="{C677D89D-5D27-452D-8448-43C1977FC1C2}" type="parTrans" cxnId="{CA47E65A-69EA-4BE8-8573-3C847D72DBAB}">
      <dgm:prSet/>
      <dgm:spPr/>
      <dgm:t>
        <a:bodyPr/>
        <a:lstStyle/>
        <a:p>
          <a:endParaRPr lang="es-ES"/>
        </a:p>
      </dgm:t>
    </dgm:pt>
    <dgm:pt modelId="{341106FC-D06D-4BD7-BEE7-68C436ECB31A}" type="sibTrans" cxnId="{CA47E65A-69EA-4BE8-8573-3C847D72DBAB}">
      <dgm:prSet/>
      <dgm:spPr/>
      <dgm:t>
        <a:bodyPr/>
        <a:lstStyle/>
        <a:p>
          <a:endParaRPr lang="es-ES"/>
        </a:p>
      </dgm:t>
    </dgm:pt>
    <dgm:pt modelId="{C56BCCBE-1DEA-4F90-99ED-E1184F44BEEE}" type="pres">
      <dgm:prSet presAssocID="{0D6C27F8-E49B-4309-8947-76752882AB5A}" presName="CompostProcess" presStyleCnt="0">
        <dgm:presLayoutVars>
          <dgm:dir/>
          <dgm:resizeHandles val="exact"/>
        </dgm:presLayoutVars>
      </dgm:prSet>
      <dgm:spPr/>
    </dgm:pt>
    <dgm:pt modelId="{707A6C01-0190-46CC-BB54-E250083AC716}" type="pres">
      <dgm:prSet presAssocID="{0D6C27F8-E49B-4309-8947-76752882AB5A}" presName="arrow" presStyleLbl="bgShp" presStyleIdx="0" presStyleCnt="1" custScaleX="117647" custLinFactNeighborX="-2028" custLinFactNeighborY="320"/>
      <dgm:spPr/>
    </dgm:pt>
    <dgm:pt modelId="{23609E93-EF8C-49C7-985A-A7849A142D81}" type="pres">
      <dgm:prSet presAssocID="{0D6C27F8-E49B-4309-8947-76752882AB5A}" presName="linearProcess" presStyleCnt="0"/>
      <dgm:spPr/>
    </dgm:pt>
    <dgm:pt modelId="{441EF0E5-E0D2-4E55-AA3F-D1568EE3A9E6}" type="pres">
      <dgm:prSet presAssocID="{C63E3F86-A207-4530-BDF7-B8D86A17D3D3}" presName="textNode" presStyleLbl="node1" presStyleIdx="0" presStyleCnt="4" custLinFactX="-3773" custLinFactNeighborX="-100000">
        <dgm:presLayoutVars>
          <dgm:bulletEnabled val="1"/>
        </dgm:presLayoutVars>
      </dgm:prSet>
      <dgm:spPr/>
      <dgm:t>
        <a:bodyPr/>
        <a:lstStyle/>
        <a:p>
          <a:endParaRPr lang="es-ES"/>
        </a:p>
      </dgm:t>
    </dgm:pt>
    <dgm:pt modelId="{99010CC5-B02E-4C1A-AE7D-DB2139C013BA}" type="pres">
      <dgm:prSet presAssocID="{57D95A64-8D18-41B6-B665-3C7C144E373A}" presName="sibTrans" presStyleCnt="0"/>
      <dgm:spPr/>
    </dgm:pt>
    <dgm:pt modelId="{E61621F2-9C23-41FC-8D98-32F6D22DFD58}" type="pres">
      <dgm:prSet presAssocID="{302E6C54-1B69-44D7-AA9A-7CE60A8F74E8}" presName="textNode" presStyleLbl="node1" presStyleIdx="1" presStyleCnt="4" custScaleX="115542" custLinFactNeighborX="-44781" custLinFactNeighborY="1510">
        <dgm:presLayoutVars>
          <dgm:bulletEnabled val="1"/>
        </dgm:presLayoutVars>
      </dgm:prSet>
      <dgm:spPr/>
      <dgm:t>
        <a:bodyPr/>
        <a:lstStyle/>
        <a:p>
          <a:endParaRPr lang="es-ES"/>
        </a:p>
      </dgm:t>
    </dgm:pt>
    <dgm:pt modelId="{CC0D33DA-0EAF-4D29-9ED6-171ECCC80099}" type="pres">
      <dgm:prSet presAssocID="{CDB24724-20CE-404A-B3AD-A38364AB1E43}" presName="sibTrans" presStyleCnt="0"/>
      <dgm:spPr/>
    </dgm:pt>
    <dgm:pt modelId="{EE39DABA-6DFB-4A2D-B41E-7337B1291077}" type="pres">
      <dgm:prSet presAssocID="{FFF0A5D0-6D95-46BF-9923-42F303E84F88}" presName="textNode" presStyleLbl="node1" presStyleIdx="2" presStyleCnt="4" custLinFactNeighborX="-96626" custLinFactNeighborY="1510">
        <dgm:presLayoutVars>
          <dgm:bulletEnabled val="1"/>
        </dgm:presLayoutVars>
      </dgm:prSet>
      <dgm:spPr/>
      <dgm:t>
        <a:bodyPr/>
        <a:lstStyle/>
        <a:p>
          <a:endParaRPr lang="es-ES"/>
        </a:p>
      </dgm:t>
    </dgm:pt>
    <dgm:pt modelId="{8D35B0F4-2AF4-4863-B446-4B3912D568B9}" type="pres">
      <dgm:prSet presAssocID="{BECB6478-D9CA-44EC-B4C7-17A48A8C8561}" presName="sibTrans" presStyleCnt="0"/>
      <dgm:spPr/>
    </dgm:pt>
    <dgm:pt modelId="{D8D04301-89FD-4451-8717-BF56F6EF9A26}" type="pres">
      <dgm:prSet presAssocID="{04CC997D-90F0-404E-AF96-E563F5237DFC}" presName="textNode" presStyleLbl="node1" presStyleIdx="3" presStyleCnt="4" custScaleY="101191" custLinFactX="-4724" custLinFactNeighborX="-100000" custLinFactNeighborY="1891">
        <dgm:presLayoutVars>
          <dgm:bulletEnabled val="1"/>
        </dgm:presLayoutVars>
      </dgm:prSet>
      <dgm:spPr/>
      <dgm:t>
        <a:bodyPr/>
        <a:lstStyle/>
        <a:p>
          <a:endParaRPr lang="es-ES"/>
        </a:p>
      </dgm:t>
    </dgm:pt>
  </dgm:ptLst>
  <dgm:cxnLst>
    <dgm:cxn modelId="{9E54B709-B268-47D7-9216-5D9074797BF1}" srcId="{0D6C27F8-E49B-4309-8947-76752882AB5A}" destId="{C63E3F86-A207-4530-BDF7-B8D86A17D3D3}" srcOrd="0" destOrd="0" parTransId="{20154DA7-BCA6-4CDB-9342-2A206D325706}" sibTransId="{57D95A64-8D18-41B6-B665-3C7C144E373A}"/>
    <dgm:cxn modelId="{CFFB5F51-7701-47FF-A475-8D697E3D58E0}" type="presOf" srcId="{0D6C27F8-E49B-4309-8947-76752882AB5A}" destId="{C56BCCBE-1DEA-4F90-99ED-E1184F44BEEE}" srcOrd="0" destOrd="0" presId="urn:microsoft.com/office/officeart/2005/8/layout/hProcess9"/>
    <dgm:cxn modelId="{CA47E65A-69EA-4BE8-8573-3C847D72DBAB}" srcId="{0D6C27F8-E49B-4309-8947-76752882AB5A}" destId="{04CC997D-90F0-404E-AF96-E563F5237DFC}" srcOrd="3" destOrd="0" parTransId="{C677D89D-5D27-452D-8448-43C1977FC1C2}" sibTransId="{341106FC-D06D-4BD7-BEE7-68C436ECB31A}"/>
    <dgm:cxn modelId="{A0D8165E-FCE2-4397-9793-4926AABC551A}" type="presOf" srcId="{C63E3F86-A207-4530-BDF7-B8D86A17D3D3}" destId="{441EF0E5-E0D2-4E55-AA3F-D1568EE3A9E6}" srcOrd="0" destOrd="0" presId="urn:microsoft.com/office/officeart/2005/8/layout/hProcess9"/>
    <dgm:cxn modelId="{EEBC94E1-7FE5-415A-9FFF-20AABD55847D}" type="presOf" srcId="{04CC997D-90F0-404E-AF96-E563F5237DFC}" destId="{D8D04301-89FD-4451-8717-BF56F6EF9A26}" srcOrd="0" destOrd="0" presId="urn:microsoft.com/office/officeart/2005/8/layout/hProcess9"/>
    <dgm:cxn modelId="{2AA76A21-3F18-4501-88D8-9BE6A30DDEA4}" srcId="{0D6C27F8-E49B-4309-8947-76752882AB5A}" destId="{302E6C54-1B69-44D7-AA9A-7CE60A8F74E8}" srcOrd="1" destOrd="0" parTransId="{7FB2E594-1512-46C2-864A-0C31D53A4EE1}" sibTransId="{CDB24724-20CE-404A-B3AD-A38364AB1E43}"/>
    <dgm:cxn modelId="{091F5DD0-77B3-47F7-8B11-7447F5DCE221}" type="presOf" srcId="{FFF0A5D0-6D95-46BF-9923-42F303E84F88}" destId="{EE39DABA-6DFB-4A2D-B41E-7337B1291077}" srcOrd="0" destOrd="0" presId="urn:microsoft.com/office/officeart/2005/8/layout/hProcess9"/>
    <dgm:cxn modelId="{55070A65-7B4A-4271-8AFD-7658C6AE46C2}" type="presOf" srcId="{302E6C54-1B69-44D7-AA9A-7CE60A8F74E8}" destId="{E61621F2-9C23-41FC-8D98-32F6D22DFD58}" srcOrd="0" destOrd="0" presId="urn:microsoft.com/office/officeart/2005/8/layout/hProcess9"/>
    <dgm:cxn modelId="{905A217B-BF21-49B7-BCC8-A78A0F4EB1C1}" srcId="{0D6C27F8-E49B-4309-8947-76752882AB5A}" destId="{FFF0A5D0-6D95-46BF-9923-42F303E84F88}" srcOrd="2" destOrd="0" parTransId="{513D5D08-FC1C-4482-AF21-BF8FC3BEA0E2}" sibTransId="{BECB6478-D9CA-44EC-B4C7-17A48A8C8561}"/>
    <dgm:cxn modelId="{B59C23CA-4293-421D-AD72-6ECE424F9E4D}" type="presParOf" srcId="{C56BCCBE-1DEA-4F90-99ED-E1184F44BEEE}" destId="{707A6C01-0190-46CC-BB54-E250083AC716}" srcOrd="0" destOrd="0" presId="urn:microsoft.com/office/officeart/2005/8/layout/hProcess9"/>
    <dgm:cxn modelId="{41D6A3B7-F44A-49EE-BE32-288B779CA52F}" type="presParOf" srcId="{C56BCCBE-1DEA-4F90-99ED-E1184F44BEEE}" destId="{23609E93-EF8C-49C7-985A-A7849A142D81}" srcOrd="1" destOrd="0" presId="urn:microsoft.com/office/officeart/2005/8/layout/hProcess9"/>
    <dgm:cxn modelId="{CE943ECB-DF9B-4793-BDF5-6A1F16DA7540}" type="presParOf" srcId="{23609E93-EF8C-49C7-985A-A7849A142D81}" destId="{441EF0E5-E0D2-4E55-AA3F-D1568EE3A9E6}" srcOrd="0" destOrd="0" presId="urn:microsoft.com/office/officeart/2005/8/layout/hProcess9"/>
    <dgm:cxn modelId="{0136B64E-D806-4F4D-9075-A1A273FCC5C7}" type="presParOf" srcId="{23609E93-EF8C-49C7-985A-A7849A142D81}" destId="{99010CC5-B02E-4C1A-AE7D-DB2139C013BA}" srcOrd="1" destOrd="0" presId="urn:microsoft.com/office/officeart/2005/8/layout/hProcess9"/>
    <dgm:cxn modelId="{2EC9B1E2-6CC0-4C81-8ECB-46133BAD69F9}" type="presParOf" srcId="{23609E93-EF8C-49C7-985A-A7849A142D81}" destId="{E61621F2-9C23-41FC-8D98-32F6D22DFD58}" srcOrd="2" destOrd="0" presId="urn:microsoft.com/office/officeart/2005/8/layout/hProcess9"/>
    <dgm:cxn modelId="{FBFFF909-D3C5-4A8D-A6A9-7E10FA7185A6}" type="presParOf" srcId="{23609E93-EF8C-49C7-985A-A7849A142D81}" destId="{CC0D33DA-0EAF-4D29-9ED6-171ECCC80099}" srcOrd="3" destOrd="0" presId="urn:microsoft.com/office/officeart/2005/8/layout/hProcess9"/>
    <dgm:cxn modelId="{C7E91FAD-2D31-4F29-A31E-90FE68AC616D}" type="presParOf" srcId="{23609E93-EF8C-49C7-985A-A7849A142D81}" destId="{EE39DABA-6DFB-4A2D-B41E-7337B1291077}" srcOrd="4" destOrd="0" presId="urn:microsoft.com/office/officeart/2005/8/layout/hProcess9"/>
    <dgm:cxn modelId="{CA36F0EC-5C5B-4025-B49B-9F8505236FE9}" type="presParOf" srcId="{23609E93-EF8C-49C7-985A-A7849A142D81}" destId="{8D35B0F4-2AF4-4863-B446-4B3912D568B9}" srcOrd="5" destOrd="0" presId="urn:microsoft.com/office/officeart/2005/8/layout/hProcess9"/>
    <dgm:cxn modelId="{76FA6A7E-C0FF-422E-A49A-2A7DC233F0CA}" type="presParOf" srcId="{23609E93-EF8C-49C7-985A-A7849A142D81}" destId="{D8D04301-89FD-4451-8717-BF56F6EF9A2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C570A3-C35F-4C4E-987C-8C070FD41E88}" type="doc">
      <dgm:prSet loTypeId="urn:microsoft.com/office/officeart/2005/8/layout/arrow2" loCatId="process" qsTypeId="urn:microsoft.com/office/officeart/2005/8/quickstyle/3d3" qsCatId="3D" csTypeId="urn:microsoft.com/office/officeart/2005/8/colors/accent2_1" csCatId="accent2" phldr="1"/>
      <dgm:spPr/>
    </dgm:pt>
    <dgm:pt modelId="{A2AE7B39-39DB-46DB-92FD-2808C849A563}">
      <dgm:prSet phldrT="[Texto]" custT="1"/>
      <dgm:spPr/>
      <dgm:t>
        <a:bodyPr/>
        <a:lstStyle/>
        <a:p>
          <a:pPr>
            <a:lnSpc>
              <a:spcPct val="200000"/>
            </a:lnSpc>
          </a:pPr>
          <a:r>
            <a:rPr lang="es-ES" sz="1600" b="1" dirty="0">
              <a:latin typeface="Times New Roman" panose="02020603050405020304" pitchFamily="18" charset="0"/>
              <a:cs typeface="Times New Roman" panose="02020603050405020304" pitchFamily="18" charset="0"/>
            </a:rPr>
            <a:t>Técnicos</a:t>
          </a:r>
        </a:p>
      </dgm:t>
    </dgm:pt>
    <dgm:pt modelId="{A8AF6868-11B7-46CB-98FC-AA4BDD0812AB}" type="parTrans" cxnId="{B762D119-BAEA-45B9-B76B-936C742F2F56}">
      <dgm:prSet/>
      <dgm:spPr/>
      <dgm:t>
        <a:bodyPr/>
        <a:lstStyle/>
        <a:p>
          <a:endParaRPr lang="es-ES"/>
        </a:p>
      </dgm:t>
    </dgm:pt>
    <dgm:pt modelId="{855FF827-AE12-4A55-BE24-CA52C2BE4A25}" type="sibTrans" cxnId="{B762D119-BAEA-45B9-B76B-936C742F2F56}">
      <dgm:prSet/>
      <dgm:spPr/>
      <dgm:t>
        <a:bodyPr/>
        <a:lstStyle/>
        <a:p>
          <a:endParaRPr lang="es-ES"/>
        </a:p>
      </dgm:t>
    </dgm:pt>
    <dgm:pt modelId="{4B64FD49-D37C-47AD-941E-C8D9CB6A0913}">
      <dgm:prSet phldrT="[Texto]" custT="1"/>
      <dgm:spPr/>
      <dgm:t>
        <a:bodyPr/>
        <a:lstStyle/>
        <a:p>
          <a:pPr>
            <a:lnSpc>
              <a:spcPct val="200000"/>
            </a:lnSpc>
          </a:pPr>
          <a:r>
            <a:rPr lang="es-ES" sz="1600" b="1" dirty="0" smtClean="0">
              <a:latin typeface="Times New Roman" panose="02020603050405020304" pitchFamily="18" charset="0"/>
              <a:cs typeface="Times New Roman" panose="02020603050405020304" pitchFamily="18" charset="0"/>
            </a:rPr>
            <a:t> Tácticos</a:t>
          </a:r>
          <a:endParaRPr lang="es-ES" sz="1600" b="1" dirty="0">
            <a:latin typeface="Times New Roman" panose="02020603050405020304" pitchFamily="18" charset="0"/>
            <a:cs typeface="Times New Roman" panose="02020603050405020304" pitchFamily="18" charset="0"/>
          </a:endParaRPr>
        </a:p>
      </dgm:t>
    </dgm:pt>
    <dgm:pt modelId="{BFE5FE01-F4F3-4203-AB6E-11D4D194E03E}" type="parTrans" cxnId="{128463F7-DAC8-485B-B603-8FE6575F1665}">
      <dgm:prSet/>
      <dgm:spPr/>
      <dgm:t>
        <a:bodyPr/>
        <a:lstStyle/>
        <a:p>
          <a:endParaRPr lang="es-ES"/>
        </a:p>
      </dgm:t>
    </dgm:pt>
    <dgm:pt modelId="{DC907299-5FC4-4808-98AA-6D7437ECE60A}" type="sibTrans" cxnId="{128463F7-DAC8-485B-B603-8FE6575F1665}">
      <dgm:prSet/>
      <dgm:spPr/>
      <dgm:t>
        <a:bodyPr/>
        <a:lstStyle/>
        <a:p>
          <a:endParaRPr lang="es-ES"/>
        </a:p>
      </dgm:t>
    </dgm:pt>
    <dgm:pt modelId="{7DEFAFD1-CD0C-421C-B74F-5C77BA4C06C9}">
      <dgm:prSet phldrT="[Texto]" custT="1"/>
      <dgm:spPr/>
      <dgm:t>
        <a:bodyPr/>
        <a:lstStyle/>
        <a:p>
          <a:pPr>
            <a:lnSpc>
              <a:spcPct val="150000"/>
            </a:lnSpc>
          </a:pPr>
          <a:r>
            <a:rPr lang="es-ES" sz="1600" b="1" dirty="0" smtClean="0">
              <a:latin typeface="Times New Roman" panose="02020603050405020304" pitchFamily="18" charset="0"/>
              <a:cs typeface="Times New Roman" panose="02020603050405020304" pitchFamily="18" charset="0"/>
            </a:rPr>
            <a:t> Fisiológicos</a:t>
          </a:r>
          <a:endParaRPr lang="es-ES" sz="1600" b="1" dirty="0">
            <a:latin typeface="Times New Roman" panose="02020603050405020304" pitchFamily="18" charset="0"/>
            <a:cs typeface="Times New Roman" panose="02020603050405020304" pitchFamily="18" charset="0"/>
          </a:endParaRPr>
        </a:p>
      </dgm:t>
    </dgm:pt>
    <dgm:pt modelId="{F3FBF7BF-6F6A-4112-8987-5047C84AE8DA}" type="parTrans" cxnId="{9B93AD5C-DB17-4C4E-AEB9-DFE6A52A362B}">
      <dgm:prSet/>
      <dgm:spPr/>
      <dgm:t>
        <a:bodyPr/>
        <a:lstStyle/>
        <a:p>
          <a:endParaRPr lang="es-ES"/>
        </a:p>
      </dgm:t>
    </dgm:pt>
    <dgm:pt modelId="{DBADB88F-FA4C-488F-BED7-EFF75F45A32D}" type="sibTrans" cxnId="{9B93AD5C-DB17-4C4E-AEB9-DFE6A52A362B}">
      <dgm:prSet/>
      <dgm:spPr/>
      <dgm:t>
        <a:bodyPr/>
        <a:lstStyle/>
        <a:p>
          <a:endParaRPr lang="es-ES"/>
        </a:p>
      </dgm:t>
    </dgm:pt>
    <dgm:pt modelId="{A89CD6BA-7EC1-4F50-B164-2838643B72E0}">
      <dgm:prSet phldrT="[Texto]" custT="1"/>
      <dgm:spPr/>
      <dgm:t>
        <a:bodyPr/>
        <a:lstStyle/>
        <a:p>
          <a:pPr>
            <a:lnSpc>
              <a:spcPct val="150000"/>
            </a:lnSpc>
          </a:pPr>
          <a:r>
            <a:rPr lang="es-ES" sz="1600" b="1" dirty="0">
              <a:latin typeface="Times New Roman" panose="02020603050405020304" pitchFamily="18" charset="0"/>
              <a:cs typeface="Times New Roman" panose="02020603050405020304" pitchFamily="18" charset="0"/>
            </a:rPr>
            <a:t>Externos</a:t>
          </a:r>
        </a:p>
      </dgm:t>
    </dgm:pt>
    <dgm:pt modelId="{6001FDF6-347E-4F1A-B675-1D8E7EFFF6E7}" type="parTrans" cxnId="{C68E8D92-958D-4EDC-9237-0E6DF680ED47}">
      <dgm:prSet/>
      <dgm:spPr/>
      <dgm:t>
        <a:bodyPr/>
        <a:lstStyle/>
        <a:p>
          <a:endParaRPr lang="es-ES"/>
        </a:p>
      </dgm:t>
    </dgm:pt>
    <dgm:pt modelId="{1CB1571E-3781-4EDE-8DBF-EDF9D779733D}" type="sibTrans" cxnId="{C68E8D92-958D-4EDC-9237-0E6DF680ED47}">
      <dgm:prSet/>
      <dgm:spPr/>
      <dgm:t>
        <a:bodyPr/>
        <a:lstStyle/>
        <a:p>
          <a:endParaRPr lang="es-ES"/>
        </a:p>
      </dgm:t>
    </dgm:pt>
    <dgm:pt modelId="{CA13F38B-8D6D-4F95-80BD-6266345BB63F}">
      <dgm:prSet phldrT="[Texto]" custT="1"/>
      <dgm:spPr/>
      <dgm:t>
        <a:bodyPr/>
        <a:lstStyle/>
        <a:p>
          <a:pPr>
            <a:lnSpc>
              <a:spcPct val="200000"/>
            </a:lnSpc>
          </a:pPr>
          <a:r>
            <a:rPr lang="es-EC" sz="1600" b="1" dirty="0" smtClean="0">
              <a:latin typeface="Times New Roman" panose="02020603050405020304" pitchFamily="18" charset="0"/>
              <a:cs typeface="Times New Roman" panose="02020603050405020304" pitchFamily="18" charset="0"/>
            </a:rPr>
            <a:t>Psicológicos</a:t>
          </a:r>
          <a:endParaRPr lang="es-ES" sz="1600" b="1" dirty="0">
            <a:latin typeface="Times New Roman" panose="02020603050405020304" pitchFamily="18" charset="0"/>
            <a:cs typeface="Times New Roman" panose="02020603050405020304" pitchFamily="18" charset="0"/>
          </a:endParaRPr>
        </a:p>
      </dgm:t>
    </dgm:pt>
    <dgm:pt modelId="{0BB639FA-F650-461F-A3AB-A98F9DA0FEE5}" type="parTrans" cxnId="{C4EAEDEB-B520-4416-8972-8E0E00286EF0}">
      <dgm:prSet/>
      <dgm:spPr/>
      <dgm:t>
        <a:bodyPr/>
        <a:lstStyle/>
        <a:p>
          <a:endParaRPr lang="es-ES"/>
        </a:p>
      </dgm:t>
    </dgm:pt>
    <dgm:pt modelId="{A10B16C8-8125-4594-92DB-79D3B09D5E38}" type="sibTrans" cxnId="{C4EAEDEB-B520-4416-8972-8E0E00286EF0}">
      <dgm:prSet/>
      <dgm:spPr/>
      <dgm:t>
        <a:bodyPr/>
        <a:lstStyle/>
        <a:p>
          <a:endParaRPr lang="es-ES"/>
        </a:p>
      </dgm:t>
    </dgm:pt>
    <dgm:pt modelId="{82D95AFB-9C08-4C24-B063-999E586849D7}" type="pres">
      <dgm:prSet presAssocID="{51C570A3-C35F-4C4E-987C-8C070FD41E88}" presName="arrowDiagram" presStyleCnt="0">
        <dgm:presLayoutVars>
          <dgm:chMax val="5"/>
          <dgm:dir/>
          <dgm:resizeHandles val="exact"/>
        </dgm:presLayoutVars>
      </dgm:prSet>
      <dgm:spPr/>
    </dgm:pt>
    <dgm:pt modelId="{3C17DD9F-DBBD-4F47-A51C-DAD19312C183}" type="pres">
      <dgm:prSet presAssocID="{51C570A3-C35F-4C4E-987C-8C070FD41E88}" presName="arrow" presStyleLbl="bgShp" presStyleIdx="0" presStyleCnt="1" custLinFactNeighborX="-22778" custLinFactNeighborY="4449"/>
      <dgm:spPr/>
    </dgm:pt>
    <dgm:pt modelId="{477C87A3-327E-4DBE-844F-9C99E268A08E}" type="pres">
      <dgm:prSet presAssocID="{51C570A3-C35F-4C4E-987C-8C070FD41E88}" presName="arrowDiagram5" presStyleCnt="0"/>
      <dgm:spPr/>
    </dgm:pt>
    <dgm:pt modelId="{965CCDF6-B428-4342-8551-E63EF4B91C23}" type="pres">
      <dgm:prSet presAssocID="{A89CD6BA-7EC1-4F50-B164-2838643B72E0}" presName="bullet5a" presStyleLbl="node1" presStyleIdx="0" presStyleCnt="5"/>
      <dgm:spPr/>
    </dgm:pt>
    <dgm:pt modelId="{F6931FD3-5AFC-4C5F-89CA-86F7DBDD0BCD}" type="pres">
      <dgm:prSet presAssocID="{A89CD6BA-7EC1-4F50-B164-2838643B72E0}" presName="textBox5a" presStyleLbl="revTx" presStyleIdx="0" presStyleCnt="5" custScaleX="259378" custLinFactNeighborX="99999" custLinFactNeighborY="0">
        <dgm:presLayoutVars>
          <dgm:bulletEnabled val="1"/>
        </dgm:presLayoutVars>
      </dgm:prSet>
      <dgm:spPr/>
      <dgm:t>
        <a:bodyPr/>
        <a:lstStyle/>
        <a:p>
          <a:endParaRPr lang="es-ES"/>
        </a:p>
      </dgm:t>
    </dgm:pt>
    <dgm:pt modelId="{49F6418D-9B4F-406A-BBEE-56C0EE011732}" type="pres">
      <dgm:prSet presAssocID="{A2AE7B39-39DB-46DB-92FD-2808C849A563}" presName="bullet5b" presStyleLbl="node1" presStyleIdx="1" presStyleCnt="5"/>
      <dgm:spPr/>
    </dgm:pt>
    <dgm:pt modelId="{576D0221-6338-481B-BDC9-ED05BC026CBC}" type="pres">
      <dgm:prSet presAssocID="{A2AE7B39-39DB-46DB-92FD-2808C849A563}" presName="textBox5b" presStyleLbl="revTx" presStyleIdx="1" presStyleCnt="5" custScaleX="259377" custLinFactNeighborX="78914" custLinFactNeighborY="0">
        <dgm:presLayoutVars>
          <dgm:bulletEnabled val="1"/>
        </dgm:presLayoutVars>
      </dgm:prSet>
      <dgm:spPr/>
      <dgm:t>
        <a:bodyPr/>
        <a:lstStyle/>
        <a:p>
          <a:endParaRPr lang="es-ES"/>
        </a:p>
      </dgm:t>
    </dgm:pt>
    <dgm:pt modelId="{8858985E-3E90-4218-B86F-7CA5F3527725}" type="pres">
      <dgm:prSet presAssocID="{4B64FD49-D37C-47AD-941E-C8D9CB6A0913}" presName="bullet5c" presStyleLbl="node1" presStyleIdx="2" presStyleCnt="5"/>
      <dgm:spPr/>
    </dgm:pt>
    <dgm:pt modelId="{0A787D9E-8AC5-4777-B06D-2306618E4FFD}" type="pres">
      <dgm:prSet presAssocID="{4B64FD49-D37C-47AD-941E-C8D9CB6A0913}" presName="textBox5c" presStyleLbl="revTx" presStyleIdx="2" presStyleCnt="5" custScaleX="259378" custLinFactNeighborX="67874" custLinFactNeighborY="0">
        <dgm:presLayoutVars>
          <dgm:bulletEnabled val="1"/>
        </dgm:presLayoutVars>
      </dgm:prSet>
      <dgm:spPr/>
      <dgm:t>
        <a:bodyPr/>
        <a:lstStyle/>
        <a:p>
          <a:endParaRPr lang="es-ES"/>
        </a:p>
      </dgm:t>
    </dgm:pt>
    <dgm:pt modelId="{5A02DCF6-3860-4D3B-908B-0E1C10E70714}" type="pres">
      <dgm:prSet presAssocID="{CA13F38B-8D6D-4F95-80BD-6266345BB63F}" presName="bullet5d" presStyleLbl="node1" presStyleIdx="3" presStyleCnt="5"/>
      <dgm:spPr/>
    </dgm:pt>
    <dgm:pt modelId="{A407FB87-3D81-439C-B316-EBEAF9ABC669}" type="pres">
      <dgm:prSet presAssocID="{CA13F38B-8D6D-4F95-80BD-6266345BB63F}" presName="textBox5d" presStyleLbl="revTx" presStyleIdx="3" presStyleCnt="5" custScaleX="259378" custLinFactNeighborX="65499" custLinFactNeighborY="0">
        <dgm:presLayoutVars>
          <dgm:bulletEnabled val="1"/>
        </dgm:presLayoutVars>
      </dgm:prSet>
      <dgm:spPr/>
      <dgm:t>
        <a:bodyPr/>
        <a:lstStyle/>
        <a:p>
          <a:endParaRPr lang="es-ES"/>
        </a:p>
      </dgm:t>
    </dgm:pt>
    <dgm:pt modelId="{2B5DAA1B-774C-42FE-9BE7-9D43CDF62C41}" type="pres">
      <dgm:prSet presAssocID="{7DEFAFD1-CD0C-421C-B74F-5C77BA4C06C9}" presName="bullet5e" presStyleLbl="node1" presStyleIdx="4" presStyleCnt="5"/>
      <dgm:spPr/>
    </dgm:pt>
    <dgm:pt modelId="{9F09978A-DB84-4F88-89EC-70599C868403}" type="pres">
      <dgm:prSet presAssocID="{7DEFAFD1-CD0C-421C-B74F-5C77BA4C06C9}" presName="textBox5e" presStyleLbl="revTx" presStyleIdx="4" presStyleCnt="5" custScaleX="210628" custScaleY="99412" custLinFactNeighborX="51150" custLinFactNeighborY="5001">
        <dgm:presLayoutVars>
          <dgm:bulletEnabled val="1"/>
        </dgm:presLayoutVars>
      </dgm:prSet>
      <dgm:spPr/>
      <dgm:t>
        <a:bodyPr/>
        <a:lstStyle/>
        <a:p>
          <a:endParaRPr lang="es-ES"/>
        </a:p>
      </dgm:t>
    </dgm:pt>
  </dgm:ptLst>
  <dgm:cxnLst>
    <dgm:cxn modelId="{6FC7C63C-7392-41DD-A1F2-BE7ADB31EF47}" type="presOf" srcId="{4B64FD49-D37C-47AD-941E-C8D9CB6A0913}" destId="{0A787D9E-8AC5-4777-B06D-2306618E4FFD}" srcOrd="0" destOrd="0" presId="urn:microsoft.com/office/officeart/2005/8/layout/arrow2"/>
    <dgm:cxn modelId="{128463F7-DAC8-485B-B603-8FE6575F1665}" srcId="{51C570A3-C35F-4C4E-987C-8C070FD41E88}" destId="{4B64FD49-D37C-47AD-941E-C8D9CB6A0913}" srcOrd="2" destOrd="0" parTransId="{BFE5FE01-F4F3-4203-AB6E-11D4D194E03E}" sibTransId="{DC907299-5FC4-4808-98AA-6D7437ECE60A}"/>
    <dgm:cxn modelId="{677D722A-6795-4B50-AF1A-0AB45459366F}" type="presOf" srcId="{A2AE7B39-39DB-46DB-92FD-2808C849A563}" destId="{576D0221-6338-481B-BDC9-ED05BC026CBC}" srcOrd="0" destOrd="0" presId="urn:microsoft.com/office/officeart/2005/8/layout/arrow2"/>
    <dgm:cxn modelId="{C68E8D92-958D-4EDC-9237-0E6DF680ED47}" srcId="{51C570A3-C35F-4C4E-987C-8C070FD41E88}" destId="{A89CD6BA-7EC1-4F50-B164-2838643B72E0}" srcOrd="0" destOrd="0" parTransId="{6001FDF6-347E-4F1A-B675-1D8E7EFFF6E7}" sibTransId="{1CB1571E-3781-4EDE-8DBF-EDF9D779733D}"/>
    <dgm:cxn modelId="{E769503E-8CCB-44CF-90A4-E696B015F0A9}" type="presOf" srcId="{A89CD6BA-7EC1-4F50-B164-2838643B72E0}" destId="{F6931FD3-5AFC-4C5F-89CA-86F7DBDD0BCD}" srcOrd="0" destOrd="0" presId="urn:microsoft.com/office/officeart/2005/8/layout/arrow2"/>
    <dgm:cxn modelId="{E0BC16A4-D141-47C6-A240-DA9F9212FD9B}" type="presOf" srcId="{51C570A3-C35F-4C4E-987C-8C070FD41E88}" destId="{82D95AFB-9C08-4C24-B063-999E586849D7}" srcOrd="0" destOrd="0" presId="urn:microsoft.com/office/officeart/2005/8/layout/arrow2"/>
    <dgm:cxn modelId="{6695B103-888E-4CB1-A30B-296076489C4B}" type="presOf" srcId="{CA13F38B-8D6D-4F95-80BD-6266345BB63F}" destId="{A407FB87-3D81-439C-B316-EBEAF9ABC669}" srcOrd="0" destOrd="0" presId="urn:microsoft.com/office/officeart/2005/8/layout/arrow2"/>
    <dgm:cxn modelId="{C4EAEDEB-B520-4416-8972-8E0E00286EF0}" srcId="{51C570A3-C35F-4C4E-987C-8C070FD41E88}" destId="{CA13F38B-8D6D-4F95-80BD-6266345BB63F}" srcOrd="3" destOrd="0" parTransId="{0BB639FA-F650-461F-A3AB-A98F9DA0FEE5}" sibTransId="{A10B16C8-8125-4594-92DB-79D3B09D5E38}"/>
    <dgm:cxn modelId="{1DC0F26F-CAFC-40DA-A75F-DA5C11DCF01C}" type="presOf" srcId="{7DEFAFD1-CD0C-421C-B74F-5C77BA4C06C9}" destId="{9F09978A-DB84-4F88-89EC-70599C868403}" srcOrd="0" destOrd="0" presId="urn:microsoft.com/office/officeart/2005/8/layout/arrow2"/>
    <dgm:cxn modelId="{B762D119-BAEA-45B9-B76B-936C742F2F56}" srcId="{51C570A3-C35F-4C4E-987C-8C070FD41E88}" destId="{A2AE7B39-39DB-46DB-92FD-2808C849A563}" srcOrd="1" destOrd="0" parTransId="{A8AF6868-11B7-46CB-98FC-AA4BDD0812AB}" sibTransId="{855FF827-AE12-4A55-BE24-CA52C2BE4A25}"/>
    <dgm:cxn modelId="{9B93AD5C-DB17-4C4E-AEB9-DFE6A52A362B}" srcId="{51C570A3-C35F-4C4E-987C-8C070FD41E88}" destId="{7DEFAFD1-CD0C-421C-B74F-5C77BA4C06C9}" srcOrd="4" destOrd="0" parTransId="{F3FBF7BF-6F6A-4112-8987-5047C84AE8DA}" sibTransId="{DBADB88F-FA4C-488F-BED7-EFF75F45A32D}"/>
    <dgm:cxn modelId="{1E8516D3-46DF-481D-B684-3CCA36B658D0}" type="presParOf" srcId="{82D95AFB-9C08-4C24-B063-999E586849D7}" destId="{3C17DD9F-DBBD-4F47-A51C-DAD19312C183}" srcOrd="0" destOrd="0" presId="urn:microsoft.com/office/officeart/2005/8/layout/arrow2"/>
    <dgm:cxn modelId="{E402653F-5624-4906-8A41-EBE70FF0BC30}" type="presParOf" srcId="{82D95AFB-9C08-4C24-B063-999E586849D7}" destId="{477C87A3-327E-4DBE-844F-9C99E268A08E}" srcOrd="1" destOrd="0" presId="urn:microsoft.com/office/officeart/2005/8/layout/arrow2"/>
    <dgm:cxn modelId="{BF220CC4-F2D0-48FA-B6E9-098BFF692204}" type="presParOf" srcId="{477C87A3-327E-4DBE-844F-9C99E268A08E}" destId="{965CCDF6-B428-4342-8551-E63EF4B91C23}" srcOrd="0" destOrd="0" presId="urn:microsoft.com/office/officeart/2005/8/layout/arrow2"/>
    <dgm:cxn modelId="{EA0EFE95-B7E0-4460-98E4-35728C35B80D}" type="presParOf" srcId="{477C87A3-327E-4DBE-844F-9C99E268A08E}" destId="{F6931FD3-5AFC-4C5F-89CA-86F7DBDD0BCD}" srcOrd="1" destOrd="0" presId="urn:microsoft.com/office/officeart/2005/8/layout/arrow2"/>
    <dgm:cxn modelId="{A4BB7883-EEA9-4651-9EF2-ABE2981D0CC2}" type="presParOf" srcId="{477C87A3-327E-4DBE-844F-9C99E268A08E}" destId="{49F6418D-9B4F-406A-BBEE-56C0EE011732}" srcOrd="2" destOrd="0" presId="urn:microsoft.com/office/officeart/2005/8/layout/arrow2"/>
    <dgm:cxn modelId="{DCF6E67B-587C-4662-AA54-A79ACD6045B0}" type="presParOf" srcId="{477C87A3-327E-4DBE-844F-9C99E268A08E}" destId="{576D0221-6338-481B-BDC9-ED05BC026CBC}" srcOrd="3" destOrd="0" presId="urn:microsoft.com/office/officeart/2005/8/layout/arrow2"/>
    <dgm:cxn modelId="{0CE31C98-945A-410D-BC14-43BBB1F41B39}" type="presParOf" srcId="{477C87A3-327E-4DBE-844F-9C99E268A08E}" destId="{8858985E-3E90-4218-B86F-7CA5F3527725}" srcOrd="4" destOrd="0" presId="urn:microsoft.com/office/officeart/2005/8/layout/arrow2"/>
    <dgm:cxn modelId="{5C25DE16-6ED5-42E1-97CB-17686513BF25}" type="presParOf" srcId="{477C87A3-327E-4DBE-844F-9C99E268A08E}" destId="{0A787D9E-8AC5-4777-B06D-2306618E4FFD}" srcOrd="5" destOrd="0" presId="urn:microsoft.com/office/officeart/2005/8/layout/arrow2"/>
    <dgm:cxn modelId="{32B714FF-49B0-44E5-AA88-2324EF8F9423}" type="presParOf" srcId="{477C87A3-327E-4DBE-844F-9C99E268A08E}" destId="{5A02DCF6-3860-4D3B-908B-0E1C10E70714}" srcOrd="6" destOrd="0" presId="urn:microsoft.com/office/officeart/2005/8/layout/arrow2"/>
    <dgm:cxn modelId="{86DDFE4C-15C0-474B-942C-AEB5C1C1CBD6}" type="presParOf" srcId="{477C87A3-327E-4DBE-844F-9C99E268A08E}" destId="{A407FB87-3D81-439C-B316-EBEAF9ABC669}" srcOrd="7" destOrd="0" presId="urn:microsoft.com/office/officeart/2005/8/layout/arrow2"/>
    <dgm:cxn modelId="{21209600-5C3E-4570-BC36-2C3B4EF012A8}" type="presParOf" srcId="{477C87A3-327E-4DBE-844F-9C99E268A08E}" destId="{2B5DAA1B-774C-42FE-9BE7-9D43CDF62C41}" srcOrd="8" destOrd="0" presId="urn:microsoft.com/office/officeart/2005/8/layout/arrow2"/>
    <dgm:cxn modelId="{647A63C5-B997-4330-B1C7-C6F67608D0D0}" type="presParOf" srcId="{477C87A3-327E-4DBE-844F-9C99E268A08E}" destId="{9F09978A-DB84-4F88-89EC-70599C868403}"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305C8-A7E3-4BC9-B369-C58B9491FF91}">
      <dsp:nvSpPr>
        <dsp:cNvPr id="0" name=""/>
        <dsp:cNvSpPr/>
      </dsp:nvSpPr>
      <dsp:spPr>
        <a:xfrm rot="5400000">
          <a:off x="3457182" y="178798"/>
          <a:ext cx="1950424" cy="1828461"/>
        </a:xfrm>
        <a:prstGeom prst="hexagon">
          <a:avLst>
            <a:gd name="adj" fmla="val 25000"/>
            <a:gd name="vf" fmla="val 115470"/>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ea typeface="+mn-ea"/>
              <a:cs typeface="Times New Roman" panose="02020603050405020304" pitchFamily="18" charset="0"/>
            </a:rPr>
            <a:t>bajo consumo energético y costo.</a:t>
          </a:r>
          <a:endParaRPr lang="es-ES" sz="2000" kern="1200" dirty="0">
            <a:latin typeface="Times New Roman" panose="02020603050405020304" pitchFamily="18" charset="0"/>
            <a:ea typeface="+mn-ea"/>
            <a:cs typeface="Times New Roman" panose="02020603050405020304" pitchFamily="18" charset="0"/>
          </a:endParaRPr>
        </a:p>
      </dsp:txBody>
      <dsp:txXfrm rot="-5400000">
        <a:off x="3813378" y="432724"/>
        <a:ext cx="1238031" cy="1320610"/>
      </dsp:txXfrm>
    </dsp:sp>
    <dsp:sp modelId="{B84DAE63-5A0B-42D3-A959-9677690300D0}">
      <dsp:nvSpPr>
        <dsp:cNvPr id="0" name=""/>
        <dsp:cNvSpPr/>
      </dsp:nvSpPr>
      <dsp:spPr>
        <a:xfrm>
          <a:off x="2500585" y="1692248"/>
          <a:ext cx="2005805" cy="1869681"/>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s-ES" sz="3600" b="1" kern="1200" dirty="0">
            <a:solidFill>
              <a:sysClr val="windowText" lastClr="000000">
                <a:hueOff val="0"/>
                <a:satOff val="0"/>
                <a:lumOff val="0"/>
                <a:alphaOff val="0"/>
              </a:sysClr>
            </a:solidFill>
            <a:latin typeface="Trebuchet MS" panose="020B0603020202020204"/>
            <a:ea typeface="+mn-ea"/>
            <a:cs typeface="+mn-cs"/>
          </a:endParaRPr>
        </a:p>
      </dsp:txBody>
      <dsp:txXfrm>
        <a:off x="2500585" y="1692248"/>
        <a:ext cx="2005805" cy="1869681"/>
      </dsp:txXfrm>
    </dsp:sp>
    <dsp:sp modelId="{E54D46F9-DA34-40AE-850F-800C4A680A12}">
      <dsp:nvSpPr>
        <dsp:cNvPr id="0" name=""/>
        <dsp:cNvSpPr/>
      </dsp:nvSpPr>
      <dsp:spPr>
        <a:xfrm rot="5400000">
          <a:off x="1651492" y="232794"/>
          <a:ext cx="1950424" cy="1696869"/>
        </a:xfrm>
        <a:prstGeom prst="hexagon">
          <a:avLst>
            <a:gd name="adj" fmla="val 25000"/>
            <a:gd name="vf" fmla="val 115470"/>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ea typeface="+mn-ea"/>
              <a:cs typeface="Times New Roman" panose="02020603050405020304" pitchFamily="18" charset="0"/>
            </a:rPr>
            <a:t>Tamaño reducido</a:t>
          </a:r>
          <a:endParaRPr lang="es-ES" sz="2000" kern="1200" dirty="0">
            <a:latin typeface="Times New Roman" panose="02020603050405020304" pitchFamily="18" charset="0"/>
            <a:ea typeface="+mn-ea"/>
            <a:cs typeface="Times New Roman" panose="02020603050405020304" pitchFamily="18" charset="0"/>
          </a:endParaRPr>
        </a:p>
      </dsp:txBody>
      <dsp:txXfrm rot="-5400000">
        <a:off x="2042698" y="409958"/>
        <a:ext cx="1168011" cy="1342542"/>
      </dsp:txXfrm>
    </dsp:sp>
    <dsp:sp modelId="{1B3A4167-8D91-4EED-ABFF-EF828EF26FB4}">
      <dsp:nvSpPr>
        <dsp:cNvPr id="0" name=""/>
        <dsp:cNvSpPr/>
      </dsp:nvSpPr>
      <dsp:spPr>
        <a:xfrm rot="5400000">
          <a:off x="695946" y="1865101"/>
          <a:ext cx="2124909" cy="1720591"/>
        </a:xfrm>
        <a:prstGeom prst="hexagon">
          <a:avLst>
            <a:gd name="adj" fmla="val 25000"/>
            <a:gd name="vf" fmla="val 115470"/>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s-ES" sz="6400" kern="1200" dirty="0">
            <a:solidFill>
              <a:sysClr val="windowText" lastClr="000000">
                <a:hueOff val="0"/>
                <a:satOff val="0"/>
                <a:lumOff val="0"/>
                <a:alphaOff val="0"/>
              </a:sysClr>
            </a:solidFill>
            <a:latin typeface="Trebuchet MS" panose="020B0603020202020204"/>
            <a:ea typeface="+mn-ea"/>
            <a:cs typeface="+mn-cs"/>
          </a:endParaRPr>
        </a:p>
      </dsp:txBody>
      <dsp:txXfrm rot="-5400000">
        <a:off x="1157588" y="1983400"/>
        <a:ext cx="1201625" cy="1483993"/>
      </dsp:txXfrm>
    </dsp:sp>
    <dsp:sp modelId="{D2A55B3E-92D4-48B3-9C77-15B2752D8CF4}">
      <dsp:nvSpPr>
        <dsp:cNvPr id="0" name=""/>
        <dsp:cNvSpPr/>
      </dsp:nvSpPr>
      <dsp:spPr>
        <a:xfrm>
          <a:off x="880336" y="2231468"/>
          <a:ext cx="1921848" cy="107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latin typeface="Times New Roman" panose="02020603050405020304" pitchFamily="18" charset="0"/>
              <a:ea typeface="+mn-ea"/>
              <a:cs typeface="Times New Roman" panose="02020603050405020304" pitchFamily="18" charset="0"/>
            </a:rPr>
            <a:t>autoconfigurables</a:t>
          </a:r>
          <a:endParaRPr lang="es-ES" sz="1800" kern="1200" dirty="0">
            <a:latin typeface="Times New Roman" panose="02020603050405020304" pitchFamily="18" charset="0"/>
            <a:ea typeface="+mn-ea"/>
            <a:cs typeface="Times New Roman" panose="02020603050405020304" pitchFamily="18" charset="0"/>
          </a:endParaRPr>
        </a:p>
      </dsp:txBody>
      <dsp:txXfrm>
        <a:off x="880336" y="2231468"/>
        <a:ext cx="1921848" cy="1078225"/>
      </dsp:txXfrm>
    </dsp:sp>
    <dsp:sp modelId="{2ED2D63E-DD57-457E-AEE1-09FAC78EA6A9}">
      <dsp:nvSpPr>
        <dsp:cNvPr id="0" name=""/>
        <dsp:cNvSpPr/>
      </dsp:nvSpPr>
      <dsp:spPr>
        <a:xfrm rot="5400000">
          <a:off x="4299899" y="1813714"/>
          <a:ext cx="1974317" cy="1710749"/>
        </a:xfrm>
        <a:prstGeom prst="hexagon">
          <a:avLst>
            <a:gd name="adj" fmla="val 25000"/>
            <a:gd name="vf" fmla="val 115470"/>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100000"/>
            </a:lnSpc>
            <a:spcBef>
              <a:spcPct val="0"/>
            </a:spcBef>
            <a:spcAft>
              <a:spcPts val="0"/>
            </a:spcAft>
          </a:pPr>
          <a:r>
            <a:rPr lang="es-ES" sz="2000" kern="1200" dirty="0" smtClean="0">
              <a:latin typeface="Times New Roman" panose="02020603050405020304" pitchFamily="18" charset="0"/>
              <a:ea typeface="+mn-ea"/>
              <a:cs typeface="Times New Roman" panose="02020603050405020304" pitchFamily="18" charset="0"/>
            </a:rPr>
            <a:t>autónomos</a:t>
          </a:r>
          <a:endParaRPr lang="es-ES" sz="2000" kern="1200" dirty="0">
            <a:latin typeface="Times New Roman" panose="02020603050405020304" pitchFamily="18" charset="0"/>
            <a:ea typeface="+mn-ea"/>
            <a:cs typeface="Times New Roman" panose="02020603050405020304" pitchFamily="18" charset="0"/>
          </a:endParaRPr>
        </a:p>
      </dsp:txBody>
      <dsp:txXfrm rot="-5400000">
        <a:off x="4697776" y="1989019"/>
        <a:ext cx="1178563" cy="1360139"/>
      </dsp:txXfrm>
    </dsp:sp>
    <dsp:sp modelId="{634C175D-D054-4677-AA88-45433BD59094}">
      <dsp:nvSpPr>
        <dsp:cNvPr id="0" name=""/>
        <dsp:cNvSpPr/>
      </dsp:nvSpPr>
      <dsp:spPr>
        <a:xfrm rot="5400000">
          <a:off x="3492290" y="3321881"/>
          <a:ext cx="1950424" cy="1905126"/>
        </a:xfrm>
        <a:prstGeom prst="hexagon">
          <a:avLst>
            <a:gd name="adj" fmla="val 25000"/>
            <a:gd name="vf" fmla="val 115470"/>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100000"/>
            </a:lnSpc>
            <a:spcBef>
              <a:spcPct val="0"/>
            </a:spcBef>
            <a:spcAft>
              <a:spcPct val="35000"/>
            </a:spcAft>
          </a:pPr>
          <a:r>
            <a:rPr lang="es-EC" sz="1900" kern="1200" spc="0" dirty="0" smtClean="0">
              <a:latin typeface="Times New Roman" panose="02020603050405020304" pitchFamily="18" charset="0"/>
              <a:ea typeface="+mn-ea"/>
              <a:cs typeface="Times New Roman" panose="02020603050405020304" pitchFamily="18" charset="0"/>
            </a:rPr>
            <a:t>Integración con otras tecnologías</a:t>
          </a:r>
          <a:endParaRPr lang="es-ES" sz="1900" kern="1200" spc="0" dirty="0">
            <a:latin typeface="Times New Roman" panose="02020603050405020304" pitchFamily="18" charset="0"/>
            <a:ea typeface="+mn-ea"/>
            <a:cs typeface="Times New Roman" panose="02020603050405020304" pitchFamily="18" charset="0"/>
          </a:endParaRPr>
        </a:p>
      </dsp:txBody>
      <dsp:txXfrm rot="-5400000">
        <a:off x="3828773" y="3620528"/>
        <a:ext cx="1277458" cy="1307832"/>
      </dsp:txXfrm>
    </dsp:sp>
    <dsp:sp modelId="{11CFC5D1-4595-494E-9731-5A38CC3903AA}">
      <dsp:nvSpPr>
        <dsp:cNvPr id="0" name=""/>
        <dsp:cNvSpPr/>
      </dsp:nvSpPr>
      <dsp:spPr>
        <a:xfrm>
          <a:off x="5280328" y="3876772"/>
          <a:ext cx="2176673" cy="1170254"/>
        </a:xfrm>
        <a:prstGeom prst="rect">
          <a:avLst/>
        </a:prstGeom>
        <a:noFill/>
        <a:ln>
          <a:noFill/>
        </a:ln>
        <a:effectLst/>
      </dsp:spPr>
      <dsp:style>
        <a:lnRef idx="0">
          <a:scrgbClr r="0" g="0" b="0"/>
        </a:lnRef>
        <a:fillRef idx="0">
          <a:scrgbClr r="0" g="0" b="0"/>
        </a:fillRef>
        <a:effectRef idx="0">
          <a:scrgbClr r="0" g="0" b="0"/>
        </a:effectRef>
        <a:fontRef idx="minor"/>
      </dsp:style>
    </dsp:sp>
    <dsp:sp modelId="{F58020D4-5262-4150-A9E3-84C0715E10A4}">
      <dsp:nvSpPr>
        <dsp:cNvPr id="0" name=""/>
        <dsp:cNvSpPr/>
      </dsp:nvSpPr>
      <dsp:spPr>
        <a:xfrm rot="5400000">
          <a:off x="1678693" y="3521377"/>
          <a:ext cx="1950424" cy="1645199"/>
        </a:xfrm>
        <a:prstGeom prst="hexagon">
          <a:avLst>
            <a:gd name="adj" fmla="val 25000"/>
            <a:gd name="vf" fmla="val 115470"/>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ea typeface="+mn-ea"/>
              <a:cs typeface="Times New Roman" panose="02020603050405020304" pitchFamily="18" charset="0"/>
            </a:rPr>
            <a:t>Red escalable</a:t>
          </a:r>
          <a:endParaRPr lang="es-ES" sz="2000" kern="1200" dirty="0">
            <a:latin typeface="Times New Roman" panose="02020603050405020304" pitchFamily="18" charset="0"/>
            <a:ea typeface="+mn-ea"/>
            <a:cs typeface="Times New Roman" panose="02020603050405020304" pitchFamily="18" charset="0"/>
          </a:endParaRPr>
        </a:p>
      </dsp:txBody>
      <dsp:txXfrm rot="-5400000">
        <a:off x="2084050" y="3668400"/>
        <a:ext cx="1139709" cy="1351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DC84C-B7F9-4AD4-8A38-77E31E5E4241}">
      <dsp:nvSpPr>
        <dsp:cNvPr id="0" name=""/>
        <dsp:cNvSpPr/>
      </dsp:nvSpPr>
      <dsp:spPr>
        <a:xfrm>
          <a:off x="4514" y="617902"/>
          <a:ext cx="3621519" cy="901412"/>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EC" sz="2800" b="1" kern="1200" dirty="0" smtClean="0">
              <a:latin typeface="Cambria" panose="02040503050406030204" pitchFamily="18" charset="0"/>
            </a:rPr>
            <a:t>Objetivo General</a:t>
          </a:r>
          <a:endParaRPr lang="es-EC" sz="2800" b="1" kern="1200" dirty="0">
            <a:latin typeface="Cambria" panose="02040503050406030204" pitchFamily="18" charset="0"/>
          </a:endParaRPr>
        </a:p>
      </dsp:txBody>
      <dsp:txXfrm>
        <a:off x="30915" y="644303"/>
        <a:ext cx="3568717" cy="848610"/>
      </dsp:txXfrm>
    </dsp:sp>
    <dsp:sp modelId="{BACF2876-6821-4711-98F6-947B09265434}">
      <dsp:nvSpPr>
        <dsp:cNvPr id="0" name=""/>
        <dsp:cNvSpPr/>
      </dsp:nvSpPr>
      <dsp:spPr>
        <a:xfrm>
          <a:off x="366666" y="1519315"/>
          <a:ext cx="362151" cy="1305692"/>
        </a:xfrm>
        <a:custGeom>
          <a:avLst/>
          <a:gdLst/>
          <a:ahLst/>
          <a:cxnLst/>
          <a:rect l="0" t="0" r="0" b="0"/>
          <a:pathLst>
            <a:path>
              <a:moveTo>
                <a:pt x="0" y="0"/>
              </a:moveTo>
              <a:lnTo>
                <a:pt x="0" y="1305692"/>
              </a:lnTo>
              <a:lnTo>
                <a:pt x="362151" y="1305692"/>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B59571-9BD1-4630-AF18-D6B99A3B9D2F}">
      <dsp:nvSpPr>
        <dsp:cNvPr id="0" name=""/>
        <dsp:cNvSpPr/>
      </dsp:nvSpPr>
      <dsp:spPr>
        <a:xfrm>
          <a:off x="728818" y="2094327"/>
          <a:ext cx="7430447" cy="1461359"/>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latin typeface="Cambria" panose="02040503050406030204" pitchFamily="18" charset="0"/>
              <a:ea typeface="Times New Roman" panose="02020603050405020304" pitchFamily="18" charset="0"/>
              <a:cs typeface="Times New Roman" panose="02020603050405020304" pitchFamily="18" charset="0"/>
            </a:rPr>
            <a:t>Modelar metodológicamente la evaluación del rendimiento de un deportista de alto rendimiento empleando WSN</a:t>
          </a:r>
          <a:endParaRPr lang="es-EC" sz="2400" kern="1200" dirty="0">
            <a:latin typeface="Cambria" panose="02040503050406030204" pitchFamily="18" charset="0"/>
          </a:endParaRPr>
        </a:p>
      </dsp:txBody>
      <dsp:txXfrm>
        <a:off x="771620" y="2137129"/>
        <a:ext cx="7344843" cy="13757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DC84C-B7F9-4AD4-8A38-77E31E5E4241}">
      <dsp:nvSpPr>
        <dsp:cNvPr id="0" name=""/>
        <dsp:cNvSpPr/>
      </dsp:nvSpPr>
      <dsp:spPr>
        <a:xfrm>
          <a:off x="3667" y="700024"/>
          <a:ext cx="4569646" cy="864939"/>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EC" sz="2800" b="1" kern="1200" dirty="0" smtClean="0">
              <a:latin typeface="Cambria" panose="02040503050406030204" pitchFamily="18" charset="0"/>
            </a:rPr>
            <a:t>Objetivos Específicos</a:t>
          </a:r>
          <a:endParaRPr lang="es-EC" sz="2800" b="1" kern="1200" dirty="0">
            <a:latin typeface="Cambria" panose="02040503050406030204" pitchFamily="18" charset="0"/>
          </a:endParaRPr>
        </a:p>
      </dsp:txBody>
      <dsp:txXfrm>
        <a:off x="29000" y="725357"/>
        <a:ext cx="4518980" cy="814273"/>
      </dsp:txXfrm>
    </dsp:sp>
    <dsp:sp modelId="{5A32B49A-9AD8-4C20-A127-312CFDF96543}">
      <dsp:nvSpPr>
        <dsp:cNvPr id="0" name=""/>
        <dsp:cNvSpPr/>
      </dsp:nvSpPr>
      <dsp:spPr>
        <a:xfrm>
          <a:off x="460631" y="1564964"/>
          <a:ext cx="323189" cy="821535"/>
        </a:xfrm>
        <a:custGeom>
          <a:avLst/>
          <a:gdLst/>
          <a:ahLst/>
          <a:cxnLst/>
          <a:rect l="0" t="0" r="0" b="0"/>
          <a:pathLst>
            <a:path>
              <a:moveTo>
                <a:pt x="0" y="0"/>
              </a:moveTo>
              <a:lnTo>
                <a:pt x="0" y="821535"/>
              </a:lnTo>
              <a:lnTo>
                <a:pt x="323189" y="821535"/>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84DE1B4-F21C-4704-98F7-B62866CF6CD5}">
      <dsp:nvSpPr>
        <dsp:cNvPr id="0" name=""/>
        <dsp:cNvSpPr/>
      </dsp:nvSpPr>
      <dsp:spPr>
        <a:xfrm>
          <a:off x="783821" y="1880937"/>
          <a:ext cx="8337690" cy="1011124"/>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S" sz="2200" kern="1200" dirty="0" smtClean="0">
              <a:latin typeface="Cambria" panose="02040503050406030204" pitchFamily="18" charset="0"/>
              <a:ea typeface="Times New Roman" panose="02020603050405020304" pitchFamily="18" charset="0"/>
              <a:cs typeface="Times New Roman" panose="02020603050405020304" pitchFamily="18" charset="0"/>
            </a:rPr>
            <a:t>Investigar los diferentes parámetros y factores que intervienen en el rendimiento de un deportista de alto desempeño y clasificarlos.</a:t>
          </a:r>
          <a:endParaRPr lang="es-ES" sz="2200" kern="1200" dirty="0">
            <a:latin typeface="Cambria" panose="02040503050406030204" pitchFamily="18" charset="0"/>
            <a:ea typeface="Times New Roman" panose="02020603050405020304" pitchFamily="18" charset="0"/>
            <a:cs typeface="Times New Roman" panose="02020603050405020304" pitchFamily="18" charset="0"/>
          </a:endParaRPr>
        </a:p>
      </dsp:txBody>
      <dsp:txXfrm>
        <a:off x="813436" y="1910552"/>
        <a:ext cx="8278460" cy="951894"/>
      </dsp:txXfrm>
    </dsp:sp>
    <dsp:sp modelId="{947B652C-EBC2-46C4-A2F4-1DEF728C841C}">
      <dsp:nvSpPr>
        <dsp:cNvPr id="0" name=""/>
        <dsp:cNvSpPr/>
      </dsp:nvSpPr>
      <dsp:spPr>
        <a:xfrm>
          <a:off x="460631" y="1564964"/>
          <a:ext cx="323189" cy="2188558"/>
        </a:xfrm>
        <a:custGeom>
          <a:avLst/>
          <a:gdLst/>
          <a:ahLst/>
          <a:cxnLst/>
          <a:rect l="0" t="0" r="0" b="0"/>
          <a:pathLst>
            <a:path>
              <a:moveTo>
                <a:pt x="0" y="0"/>
              </a:moveTo>
              <a:lnTo>
                <a:pt x="0" y="2188558"/>
              </a:lnTo>
              <a:lnTo>
                <a:pt x="323189" y="2188558"/>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896D13-3A23-4A1D-9D65-BE6011058D8B}">
      <dsp:nvSpPr>
        <dsp:cNvPr id="0" name=""/>
        <dsp:cNvSpPr/>
      </dsp:nvSpPr>
      <dsp:spPr>
        <a:xfrm>
          <a:off x="783821" y="3091550"/>
          <a:ext cx="8337690" cy="1323945"/>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S" sz="2200" kern="1200" dirty="0" smtClean="0">
              <a:latin typeface="Cambria" panose="02040503050406030204" pitchFamily="18" charset="0"/>
              <a:ea typeface="Times New Roman" panose="02020603050405020304" pitchFamily="18" charset="0"/>
              <a:cs typeface="Times New Roman" panose="02020603050405020304" pitchFamily="18" charset="0"/>
            </a:rPr>
            <a:t>Estructurar un modelo que permita evaluar el rendimiento del deportista, considerando los parámetros y características necesarias.</a:t>
          </a:r>
          <a:endParaRPr lang="es-ES" sz="2200" kern="1200" dirty="0">
            <a:latin typeface="Cambria" panose="02040503050406030204" pitchFamily="18" charset="0"/>
            <a:ea typeface="Times New Roman" panose="02020603050405020304" pitchFamily="18" charset="0"/>
            <a:cs typeface="Times New Roman" panose="02020603050405020304" pitchFamily="18" charset="0"/>
          </a:endParaRPr>
        </a:p>
      </dsp:txBody>
      <dsp:txXfrm>
        <a:off x="822598" y="3130327"/>
        <a:ext cx="8260136" cy="1246391"/>
      </dsp:txXfrm>
    </dsp:sp>
    <dsp:sp modelId="{41089795-8C9E-4006-A357-551882C7AF47}">
      <dsp:nvSpPr>
        <dsp:cNvPr id="0" name=""/>
        <dsp:cNvSpPr/>
      </dsp:nvSpPr>
      <dsp:spPr>
        <a:xfrm>
          <a:off x="460631" y="1564964"/>
          <a:ext cx="342480" cy="3767206"/>
        </a:xfrm>
        <a:custGeom>
          <a:avLst/>
          <a:gdLst/>
          <a:ahLst/>
          <a:cxnLst/>
          <a:rect l="0" t="0" r="0" b="0"/>
          <a:pathLst>
            <a:path>
              <a:moveTo>
                <a:pt x="0" y="0"/>
              </a:moveTo>
              <a:lnTo>
                <a:pt x="0" y="3767206"/>
              </a:lnTo>
              <a:lnTo>
                <a:pt x="342480" y="3767206"/>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82EED19-A37F-4A33-ABE0-94018ED2EE63}">
      <dsp:nvSpPr>
        <dsp:cNvPr id="0" name=""/>
        <dsp:cNvSpPr/>
      </dsp:nvSpPr>
      <dsp:spPr>
        <a:xfrm>
          <a:off x="803112" y="4502432"/>
          <a:ext cx="8337690" cy="1659476"/>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S" sz="2200" kern="1200" dirty="0" smtClean="0">
              <a:latin typeface="Cambria" panose="02040503050406030204" pitchFamily="18" charset="0"/>
              <a:ea typeface="Times New Roman" panose="02020603050405020304" pitchFamily="18" charset="0"/>
              <a:cs typeface="Times New Roman" panose="02020603050405020304" pitchFamily="18" charset="0"/>
            </a:rPr>
            <a:t>Realizar la adquisición de datos mediante un protocolo de pruebas para sustentar el modelo propuesto en el cual se evalúa el factor físico para el análisis de resultados con respecto al rendimiento del deportista. </a:t>
          </a:r>
          <a:endParaRPr lang="es-ES" sz="2200" kern="1200" dirty="0">
            <a:latin typeface="Cambria" panose="02040503050406030204" pitchFamily="18" charset="0"/>
            <a:ea typeface="Times New Roman" panose="02020603050405020304" pitchFamily="18" charset="0"/>
            <a:cs typeface="Times New Roman" panose="02020603050405020304" pitchFamily="18" charset="0"/>
          </a:endParaRPr>
        </a:p>
      </dsp:txBody>
      <dsp:txXfrm>
        <a:off x="851716" y="4551036"/>
        <a:ext cx="8240482" cy="15622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F40C4-0B20-4821-A7CF-AC4ED8C0B4F5}">
      <dsp:nvSpPr>
        <dsp:cNvPr id="0" name=""/>
        <dsp:cNvSpPr/>
      </dsp:nvSpPr>
      <dsp:spPr>
        <a:xfrm>
          <a:off x="4494365" y="932774"/>
          <a:ext cx="3726860" cy="777627"/>
        </a:xfrm>
        <a:custGeom>
          <a:avLst/>
          <a:gdLst/>
          <a:ahLst/>
          <a:cxnLst/>
          <a:rect l="0" t="0" r="0" b="0"/>
          <a:pathLst>
            <a:path>
              <a:moveTo>
                <a:pt x="0" y="0"/>
              </a:moveTo>
              <a:lnTo>
                <a:pt x="0" y="644079"/>
              </a:lnTo>
              <a:lnTo>
                <a:pt x="3726860" y="644079"/>
              </a:lnTo>
              <a:lnTo>
                <a:pt x="3726860" y="777627"/>
              </a:lnTo>
            </a:path>
          </a:pathLst>
        </a:custGeom>
        <a:noFill/>
        <a:ln w="1587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0B78FF-AB96-4B35-91C1-476C59BA7521}">
      <dsp:nvSpPr>
        <dsp:cNvPr id="0" name=""/>
        <dsp:cNvSpPr/>
      </dsp:nvSpPr>
      <dsp:spPr>
        <a:xfrm>
          <a:off x="4494365" y="932774"/>
          <a:ext cx="2331780" cy="790746"/>
        </a:xfrm>
        <a:custGeom>
          <a:avLst/>
          <a:gdLst/>
          <a:ahLst/>
          <a:cxnLst/>
          <a:rect l="0" t="0" r="0" b="0"/>
          <a:pathLst>
            <a:path>
              <a:moveTo>
                <a:pt x="0" y="0"/>
              </a:moveTo>
              <a:lnTo>
                <a:pt x="0" y="657199"/>
              </a:lnTo>
              <a:lnTo>
                <a:pt x="2331780" y="657199"/>
              </a:lnTo>
              <a:lnTo>
                <a:pt x="2331780" y="790746"/>
              </a:lnTo>
            </a:path>
          </a:pathLst>
        </a:custGeom>
        <a:noFill/>
        <a:ln w="1587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B40F-17BE-43C3-830A-A9276CF41251}">
      <dsp:nvSpPr>
        <dsp:cNvPr id="0" name=""/>
        <dsp:cNvSpPr/>
      </dsp:nvSpPr>
      <dsp:spPr>
        <a:xfrm>
          <a:off x="4494365" y="932774"/>
          <a:ext cx="878302" cy="790746"/>
        </a:xfrm>
        <a:custGeom>
          <a:avLst/>
          <a:gdLst/>
          <a:ahLst/>
          <a:cxnLst/>
          <a:rect l="0" t="0" r="0" b="0"/>
          <a:pathLst>
            <a:path>
              <a:moveTo>
                <a:pt x="0" y="0"/>
              </a:moveTo>
              <a:lnTo>
                <a:pt x="0" y="657199"/>
              </a:lnTo>
              <a:lnTo>
                <a:pt x="878302" y="657199"/>
              </a:lnTo>
              <a:lnTo>
                <a:pt x="878302" y="790746"/>
              </a:lnTo>
            </a:path>
          </a:pathLst>
        </a:custGeom>
        <a:noFill/>
        <a:ln w="1587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326FF4-37E6-44D7-B6D4-3FB138526A75}">
      <dsp:nvSpPr>
        <dsp:cNvPr id="0" name=""/>
        <dsp:cNvSpPr/>
      </dsp:nvSpPr>
      <dsp:spPr>
        <a:xfrm>
          <a:off x="3763161" y="932774"/>
          <a:ext cx="731203" cy="790746"/>
        </a:xfrm>
        <a:custGeom>
          <a:avLst/>
          <a:gdLst/>
          <a:ahLst/>
          <a:cxnLst/>
          <a:rect l="0" t="0" r="0" b="0"/>
          <a:pathLst>
            <a:path>
              <a:moveTo>
                <a:pt x="731203" y="0"/>
              </a:moveTo>
              <a:lnTo>
                <a:pt x="731203" y="657199"/>
              </a:lnTo>
              <a:lnTo>
                <a:pt x="0" y="657199"/>
              </a:lnTo>
              <a:lnTo>
                <a:pt x="0" y="790746"/>
              </a:lnTo>
            </a:path>
          </a:pathLst>
        </a:custGeom>
        <a:noFill/>
        <a:ln w="1587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179F54-BE22-4E05-BC23-4C0A7475B7F3}">
      <dsp:nvSpPr>
        <dsp:cNvPr id="0" name=""/>
        <dsp:cNvSpPr/>
      </dsp:nvSpPr>
      <dsp:spPr>
        <a:xfrm>
          <a:off x="2063683" y="932774"/>
          <a:ext cx="2430682" cy="790746"/>
        </a:xfrm>
        <a:custGeom>
          <a:avLst/>
          <a:gdLst/>
          <a:ahLst/>
          <a:cxnLst/>
          <a:rect l="0" t="0" r="0" b="0"/>
          <a:pathLst>
            <a:path>
              <a:moveTo>
                <a:pt x="2430682" y="0"/>
              </a:moveTo>
              <a:lnTo>
                <a:pt x="2430682" y="657199"/>
              </a:lnTo>
              <a:lnTo>
                <a:pt x="0" y="657199"/>
              </a:lnTo>
              <a:lnTo>
                <a:pt x="0" y="790746"/>
              </a:lnTo>
            </a:path>
          </a:pathLst>
        </a:custGeom>
        <a:noFill/>
        <a:ln w="1587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CAB039-832A-49D5-BB29-209A585E1B13}">
      <dsp:nvSpPr>
        <dsp:cNvPr id="0" name=""/>
        <dsp:cNvSpPr/>
      </dsp:nvSpPr>
      <dsp:spPr>
        <a:xfrm>
          <a:off x="535340" y="932774"/>
          <a:ext cx="3959024" cy="790746"/>
        </a:xfrm>
        <a:custGeom>
          <a:avLst/>
          <a:gdLst/>
          <a:ahLst/>
          <a:cxnLst/>
          <a:rect l="0" t="0" r="0" b="0"/>
          <a:pathLst>
            <a:path>
              <a:moveTo>
                <a:pt x="3959024" y="0"/>
              </a:moveTo>
              <a:lnTo>
                <a:pt x="3959024" y="657199"/>
              </a:lnTo>
              <a:lnTo>
                <a:pt x="0" y="657199"/>
              </a:lnTo>
              <a:lnTo>
                <a:pt x="0" y="790746"/>
              </a:lnTo>
            </a:path>
          </a:pathLst>
        </a:custGeom>
        <a:noFill/>
        <a:ln w="1587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5D0C79-557A-4CB9-A199-F2F1F171A67A}">
      <dsp:nvSpPr>
        <dsp:cNvPr id="0" name=""/>
        <dsp:cNvSpPr/>
      </dsp:nvSpPr>
      <dsp:spPr>
        <a:xfrm>
          <a:off x="2158418" y="361007"/>
          <a:ext cx="4671892" cy="571767"/>
        </a:xfrm>
        <a:prstGeom prst="rect">
          <a:avLst/>
        </a:prstGeom>
        <a:solidFill>
          <a:schemeClr val="lt1">
            <a:hueOff val="0"/>
            <a:satOff val="0"/>
            <a:lumOff val="0"/>
            <a:alphaOff val="0"/>
          </a:schemeClr>
        </a:solidFill>
        <a:ln w="31750" cap="rnd" cmpd="sng" algn="ctr">
          <a:solidFill>
            <a:schemeClr val="tx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s-ES" sz="2800" b="1" kern="1200" cap="none" spc="50" dirty="0">
              <a:ln w="9525" cmpd="sng">
                <a:prstDash val="solid"/>
              </a:ln>
              <a:solidFill>
                <a:sysClr val="windowText" lastClr="000000"/>
              </a:solidFill>
              <a:effectLst>
                <a:glow rad="38100">
                  <a:schemeClr val="accent1">
                    <a:alpha val="40000"/>
                  </a:schemeClr>
                </a:glow>
              </a:effectLst>
              <a:latin typeface="Cambria" panose="02040503050406030204" pitchFamily="18" charset="0"/>
              <a:cs typeface="Times New Roman" panose="02020603050405020304" pitchFamily="18" charset="0"/>
            </a:rPr>
            <a:t>RENDIMIENTO DEPORTIVO</a:t>
          </a:r>
        </a:p>
      </dsp:txBody>
      <dsp:txXfrm>
        <a:off x="2158418" y="361007"/>
        <a:ext cx="4671892" cy="571767"/>
      </dsp:txXfrm>
    </dsp:sp>
    <dsp:sp modelId="{56F0E0CF-9E43-4283-971F-E57135731C65}">
      <dsp:nvSpPr>
        <dsp:cNvPr id="0" name=""/>
        <dsp:cNvSpPr/>
      </dsp:nvSpPr>
      <dsp:spPr>
        <a:xfrm>
          <a:off x="0" y="1723521"/>
          <a:ext cx="1070680" cy="635939"/>
        </a:xfrm>
        <a:prstGeom prst="rect">
          <a:avLst/>
        </a:prstGeom>
        <a:solidFill>
          <a:schemeClr val="lt1">
            <a:hueOff val="0"/>
            <a:satOff val="0"/>
            <a:lumOff val="0"/>
            <a:alphaOff val="0"/>
          </a:schemeClr>
        </a:solidFill>
        <a:ln w="25400" cap="rnd" cmpd="sng" algn="ctr">
          <a:solidFill>
            <a:schemeClr val="accent5">
              <a:lumMod val="75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Físicos</a:t>
          </a:r>
        </a:p>
      </dsp:txBody>
      <dsp:txXfrm>
        <a:off x="0" y="1723521"/>
        <a:ext cx="1070680" cy="635939"/>
      </dsp:txXfrm>
    </dsp:sp>
    <dsp:sp modelId="{CFC6368C-314C-40B4-BA48-582F2D50E3C7}">
      <dsp:nvSpPr>
        <dsp:cNvPr id="0" name=""/>
        <dsp:cNvSpPr/>
      </dsp:nvSpPr>
      <dsp:spPr>
        <a:xfrm>
          <a:off x="1337770" y="1723521"/>
          <a:ext cx="1451824" cy="635939"/>
        </a:xfrm>
        <a:prstGeom prst="rect">
          <a:avLst/>
        </a:prstGeom>
        <a:solidFill>
          <a:schemeClr val="lt1">
            <a:hueOff val="0"/>
            <a:satOff val="0"/>
            <a:lumOff val="0"/>
            <a:alphaOff val="0"/>
          </a:schemeClr>
        </a:solidFill>
        <a:ln w="25400" cap="rnd" cmpd="sng" algn="ctr">
          <a:solidFill>
            <a:srgbClr val="00B0F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Psicológicos</a:t>
          </a:r>
        </a:p>
      </dsp:txBody>
      <dsp:txXfrm>
        <a:off x="1337770" y="1723521"/>
        <a:ext cx="1451824" cy="635939"/>
      </dsp:txXfrm>
    </dsp:sp>
    <dsp:sp modelId="{0FEE12E6-B456-4106-9870-1E11D11C9AEC}">
      <dsp:nvSpPr>
        <dsp:cNvPr id="0" name=""/>
        <dsp:cNvSpPr/>
      </dsp:nvSpPr>
      <dsp:spPr>
        <a:xfrm>
          <a:off x="3056690" y="1723521"/>
          <a:ext cx="1412943" cy="635939"/>
        </a:xfrm>
        <a:prstGeom prst="rect">
          <a:avLst/>
        </a:prstGeom>
        <a:solidFill>
          <a:schemeClr val="lt1">
            <a:hueOff val="0"/>
            <a:satOff val="0"/>
            <a:lumOff val="0"/>
            <a:alphaOff val="0"/>
          </a:schemeClr>
        </a:solidFill>
        <a:ln w="25400" cap="rnd" cmpd="sng" algn="ctr">
          <a:solidFill>
            <a:srgbClr val="00B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Fisiológicos</a:t>
          </a:r>
        </a:p>
      </dsp:txBody>
      <dsp:txXfrm>
        <a:off x="3056690" y="1723521"/>
        <a:ext cx="1412943" cy="635939"/>
      </dsp:txXfrm>
    </dsp:sp>
    <dsp:sp modelId="{4FF9B545-F28B-4951-9E08-455092F40516}">
      <dsp:nvSpPr>
        <dsp:cNvPr id="0" name=""/>
        <dsp:cNvSpPr/>
      </dsp:nvSpPr>
      <dsp:spPr>
        <a:xfrm>
          <a:off x="4736728" y="1723521"/>
          <a:ext cx="1271879" cy="635939"/>
        </a:xfrm>
        <a:prstGeom prst="rect">
          <a:avLst/>
        </a:prstGeom>
        <a:solidFill>
          <a:schemeClr val="lt1">
            <a:hueOff val="0"/>
            <a:satOff val="0"/>
            <a:lumOff val="0"/>
            <a:alphaOff val="0"/>
          </a:schemeClr>
        </a:solidFill>
        <a:ln w="25400" cap="rnd" cmpd="sng" algn="ctr">
          <a:solidFill>
            <a:srgbClr val="FFC0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Técnicos</a:t>
          </a:r>
        </a:p>
      </dsp:txBody>
      <dsp:txXfrm>
        <a:off x="4736728" y="1723521"/>
        <a:ext cx="1271879" cy="635939"/>
      </dsp:txXfrm>
    </dsp:sp>
    <dsp:sp modelId="{E43873F7-671E-42B8-AADE-18B5653AC843}">
      <dsp:nvSpPr>
        <dsp:cNvPr id="0" name=""/>
        <dsp:cNvSpPr/>
      </dsp:nvSpPr>
      <dsp:spPr>
        <a:xfrm>
          <a:off x="6190206" y="1723521"/>
          <a:ext cx="1271879" cy="635939"/>
        </a:xfrm>
        <a:prstGeom prst="rect">
          <a:avLst/>
        </a:prstGeom>
        <a:solidFill>
          <a:schemeClr val="lt1">
            <a:hueOff val="0"/>
            <a:satOff val="0"/>
            <a:lumOff val="0"/>
            <a:alphaOff val="0"/>
          </a:schemeClr>
        </a:solidFill>
        <a:ln w="25400" cap="rnd" cmpd="sng" algn="ctr">
          <a:solidFill>
            <a:schemeClr val="accent6">
              <a:lumMod val="75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Tácticos</a:t>
          </a:r>
        </a:p>
      </dsp:txBody>
      <dsp:txXfrm>
        <a:off x="6190206" y="1723521"/>
        <a:ext cx="1271879" cy="635939"/>
      </dsp:txXfrm>
    </dsp:sp>
    <dsp:sp modelId="{0AD59639-BE0C-406A-9B97-6273A90A46A5}">
      <dsp:nvSpPr>
        <dsp:cNvPr id="0" name=""/>
        <dsp:cNvSpPr/>
      </dsp:nvSpPr>
      <dsp:spPr>
        <a:xfrm>
          <a:off x="7670216" y="1710401"/>
          <a:ext cx="1102019" cy="635939"/>
        </a:xfrm>
        <a:prstGeom prst="rect">
          <a:avLst/>
        </a:prstGeom>
        <a:solidFill>
          <a:schemeClr val="lt1">
            <a:hueOff val="0"/>
            <a:satOff val="0"/>
            <a:lumOff val="0"/>
            <a:alphaOff val="0"/>
          </a:schemeClr>
        </a:solidFill>
        <a:ln w="25400" cap="rnd" cmpd="sng" algn="ctr">
          <a:solidFill>
            <a:schemeClr val="accent3">
              <a:lumMod val="75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cap="none" spc="50" dirty="0">
              <a:ln w="0" cmpd="sng">
                <a:noFill/>
                <a:prstDash val="solid"/>
              </a:ln>
              <a:solidFill>
                <a:sysClr val="windowText" lastClr="000000"/>
              </a:solidFill>
              <a:effectLst/>
              <a:latin typeface="Cambria" panose="02040503050406030204" pitchFamily="18" charset="0"/>
              <a:cs typeface="Times New Roman" panose="02020603050405020304" pitchFamily="18" charset="0"/>
            </a:rPr>
            <a:t>Externos</a:t>
          </a:r>
        </a:p>
      </dsp:txBody>
      <dsp:txXfrm>
        <a:off x="7670216" y="1710401"/>
        <a:ext cx="1102019" cy="6359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A6C01-0190-46CC-BB54-E250083AC716}">
      <dsp:nvSpPr>
        <dsp:cNvPr id="0" name=""/>
        <dsp:cNvSpPr/>
      </dsp:nvSpPr>
      <dsp:spPr>
        <a:xfrm>
          <a:off x="0" y="0"/>
          <a:ext cx="7885528" cy="1539024"/>
        </a:xfrm>
        <a:prstGeom prst="rightArrow">
          <a:avLst/>
        </a:prstGeom>
        <a:solidFill>
          <a:schemeClr val="accent3">
            <a:tint val="40000"/>
            <a:hueOff val="0"/>
            <a:satOff val="0"/>
            <a:lumOff val="0"/>
            <a:alphaOff val="0"/>
          </a:schemeClr>
        </a:solidFill>
        <a:ln w="9525" cap="rnd"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41EF0E5-E0D2-4E55-AA3F-D1568EE3A9E6}">
      <dsp:nvSpPr>
        <dsp:cNvPr id="0" name=""/>
        <dsp:cNvSpPr/>
      </dsp:nvSpPr>
      <dsp:spPr>
        <a:xfrm>
          <a:off x="0" y="461707"/>
          <a:ext cx="1693387" cy="615610"/>
        </a:xfrm>
        <a:prstGeom prst="roundRect">
          <a:avLst/>
        </a:prstGeom>
        <a:solidFill>
          <a:schemeClr val="lt1">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Cambria" panose="02040503050406030204" pitchFamily="18" charset="0"/>
              <a:cs typeface="Times New Roman" panose="02020603050405020304" pitchFamily="18" charset="0"/>
            </a:rPr>
            <a:t>FACTORES</a:t>
          </a:r>
          <a:endParaRPr lang="es-ES" sz="1800" b="1" kern="1200" dirty="0">
            <a:latin typeface="Cambria" panose="02040503050406030204" pitchFamily="18" charset="0"/>
            <a:cs typeface="Times New Roman" panose="02020603050405020304" pitchFamily="18" charset="0"/>
          </a:endParaRPr>
        </a:p>
      </dsp:txBody>
      <dsp:txXfrm>
        <a:off x="30052" y="491759"/>
        <a:ext cx="1633283" cy="555506"/>
      </dsp:txXfrm>
    </dsp:sp>
    <dsp:sp modelId="{E61621F2-9C23-41FC-8D98-32F6D22DFD58}">
      <dsp:nvSpPr>
        <dsp:cNvPr id="0" name=""/>
        <dsp:cNvSpPr/>
      </dsp:nvSpPr>
      <dsp:spPr>
        <a:xfrm>
          <a:off x="1850284" y="471003"/>
          <a:ext cx="1956573" cy="615610"/>
        </a:xfrm>
        <a:prstGeom prst="roundRect">
          <a:avLst/>
        </a:prstGeom>
        <a:solidFill>
          <a:schemeClr val="lt1">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Cambria" panose="02040503050406030204" pitchFamily="18" charset="0"/>
              <a:cs typeface="Times New Roman" panose="02020603050405020304" pitchFamily="18" charset="0"/>
            </a:rPr>
            <a:t>PARÁMETROS</a:t>
          </a:r>
          <a:endParaRPr lang="es-ES" sz="1800" b="1" kern="1200" dirty="0">
            <a:latin typeface="Cambria" panose="02040503050406030204" pitchFamily="18" charset="0"/>
            <a:cs typeface="Times New Roman" panose="02020603050405020304" pitchFamily="18" charset="0"/>
          </a:endParaRPr>
        </a:p>
      </dsp:txBody>
      <dsp:txXfrm>
        <a:off x="1880336" y="501055"/>
        <a:ext cx="1896469" cy="555506"/>
      </dsp:txXfrm>
    </dsp:sp>
    <dsp:sp modelId="{EE39DABA-6DFB-4A2D-B41E-7337B1291077}">
      <dsp:nvSpPr>
        <dsp:cNvPr id="0" name=""/>
        <dsp:cNvSpPr/>
      </dsp:nvSpPr>
      <dsp:spPr>
        <a:xfrm>
          <a:off x="3942766" y="471003"/>
          <a:ext cx="1693387" cy="615610"/>
        </a:xfrm>
        <a:prstGeom prst="roundRect">
          <a:avLst/>
        </a:prstGeom>
        <a:solidFill>
          <a:schemeClr val="lt1">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Cambria" panose="02040503050406030204" pitchFamily="18" charset="0"/>
              <a:cs typeface="Times New Roman" panose="02020603050405020304" pitchFamily="18" charset="0"/>
            </a:rPr>
            <a:t>EVALUACIÓN</a:t>
          </a:r>
          <a:endParaRPr lang="es-ES" sz="1800" b="1" kern="1200" dirty="0">
            <a:latin typeface="Cambria" panose="02040503050406030204" pitchFamily="18" charset="0"/>
            <a:cs typeface="Times New Roman" panose="02020603050405020304" pitchFamily="18" charset="0"/>
          </a:endParaRPr>
        </a:p>
      </dsp:txBody>
      <dsp:txXfrm>
        <a:off x="3972818" y="501055"/>
        <a:ext cx="1633283" cy="555506"/>
      </dsp:txXfrm>
    </dsp:sp>
    <dsp:sp modelId="{D8D04301-89FD-4451-8717-BF56F6EF9A26}">
      <dsp:nvSpPr>
        <dsp:cNvPr id="0" name=""/>
        <dsp:cNvSpPr/>
      </dsp:nvSpPr>
      <dsp:spPr>
        <a:xfrm>
          <a:off x="5828866" y="469682"/>
          <a:ext cx="1693387" cy="622941"/>
        </a:xfrm>
        <a:prstGeom prst="roundRect">
          <a:avLst/>
        </a:prstGeom>
        <a:solidFill>
          <a:schemeClr val="lt1">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Cambria" panose="02040503050406030204" pitchFamily="18" charset="0"/>
              <a:cs typeface="Times New Roman" panose="02020603050405020304" pitchFamily="18" charset="0"/>
            </a:rPr>
            <a:t>SENSORES </a:t>
          </a:r>
          <a:endParaRPr lang="es-ES" sz="1800" b="1" kern="1200" dirty="0">
            <a:latin typeface="Cambria" panose="02040503050406030204" pitchFamily="18" charset="0"/>
            <a:cs typeface="Times New Roman" panose="02020603050405020304" pitchFamily="18" charset="0"/>
          </a:endParaRPr>
        </a:p>
      </dsp:txBody>
      <dsp:txXfrm>
        <a:off x="5859275" y="500091"/>
        <a:ext cx="1632569" cy="5621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FF8382-4C02-4028-B709-9A336F5F39EA}" type="datetimeFigureOut">
              <a:rPr lang="es-ES" smtClean="0"/>
              <a:t>30/11/2017</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82200D-8E46-4D9B-B1CA-2BD576E6DB8D}" type="slidenum">
              <a:rPr lang="es-ES" smtClean="0"/>
              <a:t>‹Nº›</a:t>
            </a:fld>
            <a:endParaRPr lang="es-ES"/>
          </a:p>
        </p:txBody>
      </p:sp>
    </p:spTree>
    <p:extLst>
      <p:ext uri="{BB962C8B-B14F-4D97-AF65-F5344CB8AC3E}">
        <p14:creationId xmlns:p14="http://schemas.microsoft.com/office/powerpoint/2010/main" val="4115931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A7688-CD0D-401E-B3F9-676EBE004021}" type="datetimeFigureOut">
              <a:rPr lang="es-ES" smtClean="0"/>
              <a:t>30/11/2017</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3D370-78FB-4852-8A15-D3608A46DB4F}" type="slidenum">
              <a:rPr lang="es-ES" smtClean="0"/>
              <a:t>‹Nº›</a:t>
            </a:fld>
            <a:endParaRPr lang="es-ES"/>
          </a:p>
        </p:txBody>
      </p:sp>
    </p:spTree>
    <p:extLst>
      <p:ext uri="{BB962C8B-B14F-4D97-AF65-F5344CB8AC3E}">
        <p14:creationId xmlns:p14="http://schemas.microsoft.com/office/powerpoint/2010/main" val="404722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6C43D370-78FB-4852-8A15-D3608A46DB4F}" type="slidenum">
              <a:rPr lang="es-ES" smtClean="0"/>
              <a:t>2</a:t>
            </a:fld>
            <a:endParaRPr lang="es-ES"/>
          </a:p>
        </p:txBody>
      </p:sp>
    </p:spTree>
    <p:extLst>
      <p:ext uri="{BB962C8B-B14F-4D97-AF65-F5344CB8AC3E}">
        <p14:creationId xmlns:p14="http://schemas.microsoft.com/office/powerpoint/2010/main" val="1155862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6C43D370-78FB-4852-8A15-D3608A46DB4F}" type="slidenum">
              <a:rPr lang="es-ES" smtClean="0"/>
              <a:t>34</a:t>
            </a:fld>
            <a:endParaRPr lang="es-ES"/>
          </a:p>
        </p:txBody>
      </p:sp>
    </p:spTree>
    <p:extLst>
      <p:ext uri="{BB962C8B-B14F-4D97-AF65-F5344CB8AC3E}">
        <p14:creationId xmlns:p14="http://schemas.microsoft.com/office/powerpoint/2010/main" val="361492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221148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2282332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B50C8B3-2BD7-4B31-B028-448F74C30491}" type="slidenum">
              <a:rPr lang="es-ES" smtClean="0"/>
              <a:t>‹Nº›</a:t>
            </a:fld>
            <a:endParaRPr lang="es-E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93171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2300255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B50C8B3-2BD7-4B31-B028-448F74C30491}" type="slidenum">
              <a:rPr lang="es-ES" smtClean="0"/>
              <a:t>‹Nº›</a:t>
            </a:fld>
            <a:endParaRPr lang="es-E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80847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268597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4092628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344196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130256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117022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338947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410233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376369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1232845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177324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F1A7050-1A79-4617-9A7B-0A1FCF36A69B}" type="datetimeFigureOut">
              <a:rPr lang="es-ES" smtClean="0"/>
              <a:t>30/11/2017</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B50C8B3-2BD7-4B31-B028-448F74C30491}" type="slidenum">
              <a:rPr lang="es-ES" smtClean="0"/>
              <a:t>‹Nº›</a:t>
            </a:fld>
            <a:endParaRPr lang="es-ES" dirty="0"/>
          </a:p>
        </p:txBody>
      </p:sp>
    </p:spTree>
    <p:extLst>
      <p:ext uri="{BB962C8B-B14F-4D97-AF65-F5344CB8AC3E}">
        <p14:creationId xmlns:p14="http://schemas.microsoft.com/office/powerpoint/2010/main" val="314085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EF1A7050-1A79-4617-9A7B-0A1FCF36A69B}" type="datetimeFigureOut">
              <a:rPr lang="es-ES" smtClean="0"/>
              <a:t>30/11/2017</a:t>
            </a:fld>
            <a:endParaRPr lang="es-E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7B50C8B3-2BD7-4B31-B028-448F74C30491}" type="slidenum">
              <a:rPr lang="es-ES" smtClean="0"/>
              <a:t>‹Nº›</a:t>
            </a:fld>
            <a:endParaRPr lang="es-ES" dirty="0"/>
          </a:p>
        </p:txBody>
      </p:sp>
    </p:spTree>
    <p:extLst>
      <p:ext uri="{BB962C8B-B14F-4D97-AF65-F5344CB8AC3E}">
        <p14:creationId xmlns:p14="http://schemas.microsoft.com/office/powerpoint/2010/main" val="406136028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4.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34.png"/><Relationship Id="rId5" Type="http://schemas.openxmlformats.org/officeDocument/2006/relationships/diagramColors" Target="../diagrams/colors4.xml"/><Relationship Id="rId10" Type="http://schemas.openxmlformats.org/officeDocument/2006/relationships/image" Target="../media/image33.png"/><Relationship Id="rId4" Type="http://schemas.openxmlformats.org/officeDocument/2006/relationships/diagramQuickStyle" Target="../diagrams/quickStyle4.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8.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9.jpg"/><Relationship Id="rId7" Type="http://schemas.openxmlformats.org/officeDocument/2006/relationships/image" Target="../media/image92.pn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91.jpeg"/><Relationship Id="rId5" Type="http://schemas.microsoft.com/office/2007/relationships/hdphoto" Target="../media/hdphoto1.wdp"/><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diagramLayout" Target="../diagrams/layout1.xml"/><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3.jpeg"/><Relationship Id="rId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diagramQuickStyle" Target="../diagrams/quickStyle1.xml"/><Relationship Id="rId9" Type="http://schemas.openxmlformats.org/officeDocument/2006/relationships/image" Target="../media/image11.jpeg"/><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4695" cy="6858000"/>
          </a:xfrm>
          <a:prstGeom prst="rect">
            <a:avLst/>
          </a:prstGeom>
        </p:spPr>
      </p:pic>
    </p:spTree>
    <p:extLst>
      <p:ext uri="{BB962C8B-B14F-4D97-AF65-F5344CB8AC3E}">
        <p14:creationId xmlns:p14="http://schemas.microsoft.com/office/powerpoint/2010/main" val="2404961218"/>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921857" y="638418"/>
            <a:ext cx="2356864" cy="769441"/>
          </a:xfrm>
          <a:prstGeom prst="rect">
            <a:avLst/>
          </a:prstGeom>
          <a:noFill/>
        </p:spPr>
        <p:txBody>
          <a:bodyPr wrap="none" rtlCol="0">
            <a:spAutoFit/>
          </a:bodyPr>
          <a:lstStyle/>
          <a:p>
            <a:r>
              <a:rPr lang="es-EC" sz="4400" b="1" dirty="0">
                <a:latin typeface="Cambria" panose="02040503050406030204" pitchFamily="18" charset="0"/>
                <a:cs typeface="Times New Roman" panose="02020603050405020304" pitchFamily="18" charset="0"/>
              </a:rPr>
              <a:t>Temario</a:t>
            </a:r>
            <a:endParaRPr lang="es-ES" sz="1350" b="1" dirty="0">
              <a:latin typeface="Cambria" panose="02040503050406030204" pitchFamily="18" charset="0"/>
              <a:cs typeface="Times New Roman" panose="02020603050405020304" pitchFamily="18" charset="0"/>
            </a:endParaRPr>
          </a:p>
        </p:txBody>
      </p:sp>
      <p:sp>
        <p:nvSpPr>
          <p:cNvPr id="6" name="CuadroTexto 5"/>
          <p:cNvSpPr txBox="1"/>
          <p:nvPr/>
        </p:nvSpPr>
        <p:spPr>
          <a:xfrm>
            <a:off x="1921857" y="1908191"/>
            <a:ext cx="4438797" cy="3600986"/>
          </a:xfrm>
          <a:prstGeom prst="rect">
            <a:avLst/>
          </a:prstGeom>
          <a:noFill/>
        </p:spPr>
        <p:txBody>
          <a:bodyPr wrap="square" rtlCol="0">
            <a:spAutoFit/>
          </a:bodyPr>
          <a:lstStyle/>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Introducción</a:t>
            </a:r>
          </a:p>
          <a:p>
            <a:pPr marL="214313" indent="-214313">
              <a:lnSpc>
                <a:spcPct val="150000"/>
              </a:lnSpc>
              <a:buFont typeface="Wingdings" panose="05000000000000000000" pitchFamily="2" charset="2"/>
              <a:buChar char="§"/>
            </a:pPr>
            <a:r>
              <a:rPr lang="es-EC" sz="2800" b="1" dirty="0">
                <a:latin typeface="Cambria" panose="02040503050406030204" pitchFamily="18" charset="0"/>
                <a:cs typeface="Times New Roman" panose="02020603050405020304" pitchFamily="18" charset="0"/>
              </a:rPr>
              <a:t>Objetivos</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Desarrollo </a:t>
            </a:r>
            <a:r>
              <a:rPr lang="es-EC" sz="2400" dirty="0">
                <a:latin typeface="Cambria" panose="02040503050406030204" pitchFamily="18" charset="0"/>
                <a:cs typeface="Times New Roman" panose="02020603050405020304" pitchFamily="18" charset="0"/>
              </a:rPr>
              <a:t>del modelo</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Resultados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Conclusiones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Trabajos </a:t>
            </a:r>
            <a:r>
              <a:rPr lang="es-EC" sz="2400" dirty="0">
                <a:latin typeface="Cambria" panose="02040503050406030204" pitchFamily="18" charset="0"/>
                <a:cs typeface="Times New Roman" panose="02020603050405020304" pitchFamily="18" charset="0"/>
              </a:rPr>
              <a:t>futuros</a:t>
            </a:r>
          </a:p>
        </p:txBody>
      </p:sp>
    </p:spTree>
    <p:extLst>
      <p:ext uri="{BB962C8B-B14F-4D97-AF65-F5344CB8AC3E}">
        <p14:creationId xmlns:p14="http://schemas.microsoft.com/office/powerpoint/2010/main" val="12481448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4 Diagrama"/>
          <p:cNvGraphicFramePr/>
          <p:nvPr>
            <p:extLst>
              <p:ext uri="{D42A27DB-BD31-4B8C-83A1-F6EECF244321}">
                <p14:modId xmlns:p14="http://schemas.microsoft.com/office/powerpoint/2010/main" val="1509713508"/>
              </p:ext>
            </p:extLst>
          </p:nvPr>
        </p:nvGraphicFramePr>
        <p:xfrm>
          <a:off x="531646" y="1278304"/>
          <a:ext cx="8163780" cy="4173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347798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4 Diagrama"/>
          <p:cNvGraphicFramePr/>
          <p:nvPr>
            <p:extLst>
              <p:ext uri="{D42A27DB-BD31-4B8C-83A1-F6EECF244321}">
                <p14:modId xmlns:p14="http://schemas.microsoft.com/office/powerpoint/2010/main" val="2485420824"/>
              </p:ext>
            </p:extLst>
          </p:nvPr>
        </p:nvGraphicFramePr>
        <p:xfrm>
          <a:off x="-114954" y="0"/>
          <a:ext cx="925895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5757051"/>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921857" y="638418"/>
            <a:ext cx="2356864" cy="769441"/>
          </a:xfrm>
          <a:prstGeom prst="rect">
            <a:avLst/>
          </a:prstGeom>
          <a:noFill/>
        </p:spPr>
        <p:txBody>
          <a:bodyPr wrap="none" rtlCol="0">
            <a:spAutoFit/>
          </a:bodyPr>
          <a:lstStyle/>
          <a:p>
            <a:r>
              <a:rPr lang="es-EC" sz="4400" b="1" dirty="0">
                <a:latin typeface="Cambria" panose="02040503050406030204" pitchFamily="18" charset="0"/>
                <a:cs typeface="Times New Roman" panose="02020603050405020304" pitchFamily="18" charset="0"/>
              </a:rPr>
              <a:t>Temario</a:t>
            </a:r>
            <a:endParaRPr lang="es-ES" sz="1350" b="1" dirty="0">
              <a:latin typeface="Cambria" panose="02040503050406030204" pitchFamily="18" charset="0"/>
              <a:cs typeface="Times New Roman" panose="02020603050405020304" pitchFamily="18" charset="0"/>
            </a:endParaRPr>
          </a:p>
        </p:txBody>
      </p:sp>
      <p:sp>
        <p:nvSpPr>
          <p:cNvPr id="6" name="CuadroTexto 5"/>
          <p:cNvSpPr txBox="1"/>
          <p:nvPr/>
        </p:nvSpPr>
        <p:spPr>
          <a:xfrm>
            <a:off x="2059322" y="1921070"/>
            <a:ext cx="4438797" cy="3600986"/>
          </a:xfrm>
          <a:prstGeom prst="rect">
            <a:avLst/>
          </a:prstGeom>
          <a:noFill/>
        </p:spPr>
        <p:txBody>
          <a:bodyPr wrap="square" rtlCol="0">
            <a:spAutoFit/>
          </a:bodyPr>
          <a:lstStyle/>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Introducción</a:t>
            </a:r>
          </a:p>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Objetivos</a:t>
            </a:r>
          </a:p>
          <a:p>
            <a:pPr marL="214313" indent="-214313">
              <a:lnSpc>
                <a:spcPct val="150000"/>
              </a:lnSpc>
              <a:buFont typeface="Wingdings" panose="05000000000000000000" pitchFamily="2" charset="2"/>
              <a:buChar char="§"/>
            </a:pPr>
            <a:r>
              <a:rPr lang="es-EC" sz="2800" b="1" dirty="0">
                <a:latin typeface="Cambria" panose="02040503050406030204" pitchFamily="18" charset="0"/>
                <a:cs typeface="Times New Roman" panose="02020603050405020304" pitchFamily="18" charset="0"/>
              </a:rPr>
              <a:t>Desarrollo</a:t>
            </a:r>
            <a:r>
              <a:rPr lang="es-EC" sz="2400" dirty="0" smtClean="0">
                <a:latin typeface="Cambria" panose="02040503050406030204" pitchFamily="18" charset="0"/>
                <a:cs typeface="Times New Roman" panose="02020603050405020304" pitchFamily="18" charset="0"/>
              </a:rPr>
              <a:t> </a:t>
            </a:r>
            <a:r>
              <a:rPr lang="es-EC" sz="2800" b="1" dirty="0">
                <a:latin typeface="Cambria" panose="02040503050406030204" pitchFamily="18" charset="0"/>
                <a:cs typeface="Times New Roman" panose="02020603050405020304" pitchFamily="18" charset="0"/>
              </a:rPr>
              <a:t>del modelo</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Resultados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Conclusiones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Trabajos </a:t>
            </a:r>
            <a:r>
              <a:rPr lang="es-EC" sz="2400" dirty="0">
                <a:latin typeface="Cambria" panose="02040503050406030204" pitchFamily="18" charset="0"/>
                <a:cs typeface="Times New Roman" panose="02020603050405020304" pitchFamily="18" charset="0"/>
              </a:rPr>
              <a:t>futuros</a:t>
            </a:r>
          </a:p>
        </p:txBody>
      </p:sp>
    </p:spTree>
    <p:extLst>
      <p:ext uri="{BB962C8B-B14F-4D97-AF65-F5344CB8AC3E}">
        <p14:creationId xmlns:p14="http://schemas.microsoft.com/office/powerpoint/2010/main" val="64045681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536246444"/>
              </p:ext>
            </p:extLst>
          </p:nvPr>
        </p:nvGraphicFramePr>
        <p:xfrm>
          <a:off x="98525" y="522539"/>
          <a:ext cx="8924399" cy="2555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Rectángulo 24"/>
          <p:cNvSpPr/>
          <p:nvPr/>
        </p:nvSpPr>
        <p:spPr>
          <a:xfrm>
            <a:off x="1538186" y="3549075"/>
            <a:ext cx="1361107" cy="1498766"/>
          </a:xfrm>
          <a:prstGeom prst="rect">
            <a:avLst/>
          </a:prstGeom>
          <a:blipFill rotWithShape="0">
            <a:blip r:embed="rId7"/>
            <a:stretch>
              <a:fillRect/>
            </a:stretch>
          </a:blipFill>
          <a:ln>
            <a:noFill/>
          </a:ln>
          <a:effectLst>
            <a:softEdge rad="0"/>
          </a:effectLst>
          <a:scene3d>
            <a:camera prst="orthographicFront"/>
            <a:lightRig rig="threePt" dir="t"/>
          </a:scene3d>
          <a:sp3d>
            <a:bevelT/>
          </a:sp3d>
        </p:spPr>
      </p:sp>
      <p:sp>
        <p:nvSpPr>
          <p:cNvPr id="28" name="Rectángulo 27"/>
          <p:cNvSpPr/>
          <p:nvPr/>
        </p:nvSpPr>
        <p:spPr>
          <a:xfrm>
            <a:off x="3239434" y="3563422"/>
            <a:ext cx="1353452" cy="1503306"/>
          </a:xfrm>
          <a:prstGeom prst="rect">
            <a:avLst/>
          </a:prstGeom>
          <a:blipFill rotWithShape="0">
            <a:blip r:embed="rId8"/>
            <a:srcRect/>
            <a:stretch>
              <a:fillRect b="-8772"/>
            </a:stretch>
          </a:blipFill>
          <a:ln>
            <a:solidFill>
              <a:sysClr val="window" lastClr="FFFFFF"/>
            </a:solidFill>
          </a:ln>
          <a:effectLst>
            <a:glow>
              <a:srgbClr val="5B9BD5">
                <a:alpha val="29000"/>
              </a:srgbClr>
            </a:glow>
            <a:softEdge rad="0"/>
          </a:effectLst>
          <a:scene3d>
            <a:camera prst="orthographicFront"/>
            <a:lightRig rig="threePt" dir="t"/>
          </a:scene3d>
          <a:sp3d>
            <a:bevelT/>
          </a:sp3d>
        </p:spPr>
      </p:sp>
      <p:sp>
        <p:nvSpPr>
          <p:cNvPr id="22" name="Rectángulo 21"/>
          <p:cNvSpPr/>
          <p:nvPr/>
        </p:nvSpPr>
        <p:spPr>
          <a:xfrm>
            <a:off x="63939" y="3549075"/>
            <a:ext cx="1312359" cy="1498766"/>
          </a:xfrm>
          <a:prstGeom prst="rect">
            <a:avLst/>
          </a:prstGeom>
          <a:blipFill rotWithShape="0">
            <a:blip r:embed="rId9"/>
            <a:stretch>
              <a:fillRect/>
            </a:stretch>
          </a:blipFill>
          <a:ln>
            <a:noFill/>
          </a:ln>
          <a:effectLst>
            <a:softEdge rad="0"/>
          </a:effectLst>
        </p:spPr>
      </p:sp>
      <p:sp>
        <p:nvSpPr>
          <p:cNvPr id="31" name="Rectángulo 30"/>
          <p:cNvSpPr/>
          <p:nvPr/>
        </p:nvSpPr>
        <p:spPr>
          <a:xfrm>
            <a:off x="4798194" y="3567962"/>
            <a:ext cx="1328729" cy="1498766"/>
          </a:xfrm>
          <a:prstGeom prst="rect">
            <a:avLst/>
          </a:prstGeom>
          <a:blipFill rotWithShape="0">
            <a:blip r:embed="rId10"/>
            <a:stretch>
              <a:fillRect/>
            </a:stretch>
          </a:blipFill>
          <a:ln>
            <a:solidFill>
              <a:sysClr val="window" lastClr="FFFFFF"/>
            </a:solidFill>
          </a:ln>
          <a:effectLst>
            <a:glow>
              <a:srgbClr val="5B9BD5">
                <a:alpha val="29000"/>
              </a:srgbClr>
            </a:glow>
            <a:softEdge rad="0"/>
          </a:effectLst>
          <a:scene3d>
            <a:camera prst="orthographicFront"/>
            <a:lightRig rig="threePt" dir="t"/>
          </a:scene3d>
          <a:sp3d>
            <a:bevelT/>
          </a:sp3d>
        </p:spPr>
      </p:sp>
      <p:sp>
        <p:nvSpPr>
          <p:cNvPr id="34" name="Rectángulo 33"/>
          <p:cNvSpPr/>
          <p:nvPr/>
        </p:nvSpPr>
        <p:spPr>
          <a:xfrm>
            <a:off x="6277769" y="3567962"/>
            <a:ext cx="1341447" cy="1530537"/>
          </a:xfrm>
          <a:prstGeom prst="rect">
            <a:avLst/>
          </a:prstGeom>
          <a:blipFill rotWithShape="0">
            <a:blip r:embed="rId11"/>
            <a:stretch>
              <a:fillRect/>
            </a:stretch>
          </a:blipFill>
          <a:ln>
            <a:solidFill>
              <a:sysClr val="window" lastClr="FFFFFF"/>
            </a:solidFill>
          </a:ln>
          <a:effectLst>
            <a:glow>
              <a:srgbClr val="5B9BD5">
                <a:alpha val="29000"/>
              </a:srgbClr>
            </a:glow>
            <a:softEdge rad="0"/>
          </a:effectLst>
          <a:scene3d>
            <a:camera prst="orthographicFront"/>
            <a:lightRig rig="threePt" dir="t"/>
          </a:scene3d>
          <a:sp3d>
            <a:bevelT/>
          </a:sp3d>
        </p:spPr>
      </p:sp>
      <p:sp>
        <p:nvSpPr>
          <p:cNvPr id="37" name="Rectángulo 36"/>
          <p:cNvSpPr/>
          <p:nvPr/>
        </p:nvSpPr>
        <p:spPr>
          <a:xfrm>
            <a:off x="7733795" y="3549075"/>
            <a:ext cx="1289129" cy="1559418"/>
          </a:xfrm>
          <a:prstGeom prst="rect">
            <a:avLst/>
          </a:prstGeom>
          <a:blipFill rotWithShape="0">
            <a:blip r:embed="rId12"/>
            <a:stretch>
              <a:fillRect/>
            </a:stretch>
          </a:blipFill>
          <a:ln>
            <a:solidFill>
              <a:schemeClr val="bg1"/>
            </a:solidFill>
          </a:ln>
          <a:effectLst>
            <a:glow>
              <a:schemeClr val="accent1">
                <a:alpha val="29000"/>
              </a:schemeClr>
            </a:glow>
            <a:softEdge rad="0"/>
          </a:effectLst>
          <a:scene3d>
            <a:camera prst="orthographicFront"/>
            <a:lightRig rig="threePt" dir="t"/>
          </a:scene3d>
          <a:sp3d>
            <a:bevelT/>
          </a:sp3d>
        </p:spPr>
        <p:style>
          <a:lnRef idx="0">
            <a:scrgbClr r="0" g="0" b="0"/>
          </a:lnRef>
          <a:fillRef idx="1">
            <a:scrgbClr r="0" g="0" b="0"/>
          </a:fillRef>
          <a:effectRef idx="1">
            <a:scrgbClr r="0" g="0" b="0"/>
          </a:effectRef>
          <a:fontRef idx="minor">
            <a:schemeClr val="tx1"/>
          </a:fontRef>
        </p:style>
      </p:sp>
    </p:spTree>
    <p:extLst>
      <p:ext uri="{BB962C8B-B14F-4D97-AF65-F5344CB8AC3E}">
        <p14:creationId xmlns:p14="http://schemas.microsoft.com/office/powerpoint/2010/main" val="173822638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50891" y="3767004"/>
            <a:ext cx="4958690" cy="243410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CuadroTexto 2"/>
          <p:cNvSpPr txBox="1"/>
          <p:nvPr/>
        </p:nvSpPr>
        <p:spPr>
          <a:xfrm>
            <a:off x="5964554" y="3997855"/>
            <a:ext cx="2916033" cy="1754326"/>
          </a:xfrm>
          <a:prstGeom prst="rect">
            <a:avLst/>
          </a:prstGeom>
          <a:noFill/>
        </p:spPr>
        <p:txBody>
          <a:bodyPr wrap="square" rtlCol="0">
            <a:spAutoFit/>
          </a:bodyPr>
          <a:lstStyle/>
          <a:p>
            <a:pPr algn="ctr"/>
            <a:r>
              <a:rPr lang="es-EC" b="1" dirty="0" smtClean="0">
                <a:solidFill>
                  <a:srgbClr val="002060"/>
                </a:solidFill>
                <a:latin typeface="Cambria" panose="02040503050406030204" pitchFamily="18" charset="0"/>
                <a:cs typeface="Times New Roman" panose="02020603050405020304" pitchFamily="18" charset="0"/>
              </a:rPr>
              <a:t>Estímulos</a:t>
            </a:r>
          </a:p>
          <a:p>
            <a:pPr algn="ctr"/>
            <a:endParaRPr lang="es-EC" b="1" dirty="0" smtClean="0">
              <a:solidFill>
                <a:srgbClr val="002060"/>
              </a:solidFill>
              <a:latin typeface="Cambria" panose="02040503050406030204" pitchFamily="18" charset="0"/>
              <a:cs typeface="Times New Roman" panose="02020603050405020304" pitchFamily="18" charset="0"/>
            </a:endParaRPr>
          </a:p>
          <a:p>
            <a:r>
              <a:rPr lang="es-EC" dirty="0" smtClean="0">
                <a:latin typeface="Cambria" panose="02040503050406030204" pitchFamily="18" charset="0"/>
                <a:cs typeface="Times New Roman" panose="02020603050405020304" pitchFamily="18" charset="0"/>
              </a:rPr>
              <a:t>1) Respuesta aguda (Fatiga)</a:t>
            </a:r>
          </a:p>
          <a:p>
            <a:r>
              <a:rPr lang="es-EC" dirty="0" smtClean="0">
                <a:latin typeface="Cambria" panose="02040503050406030204" pitchFamily="18" charset="0"/>
                <a:cs typeface="Times New Roman" panose="02020603050405020304" pitchFamily="18" charset="0"/>
              </a:rPr>
              <a:t>2) Recuperación</a:t>
            </a:r>
          </a:p>
          <a:p>
            <a:r>
              <a:rPr lang="es-EC" dirty="0" smtClean="0">
                <a:latin typeface="Cambria" panose="02040503050406030204" pitchFamily="18" charset="0"/>
                <a:cs typeface="Times New Roman" panose="02020603050405020304" pitchFamily="18" charset="0"/>
              </a:rPr>
              <a:t>3) Supercompensación</a:t>
            </a:r>
          </a:p>
          <a:p>
            <a:r>
              <a:rPr lang="es-EC" dirty="0" smtClean="0">
                <a:latin typeface="Cambria" panose="02040503050406030204" pitchFamily="18" charset="0"/>
                <a:cs typeface="Times New Roman" panose="02020603050405020304" pitchFamily="18" charset="0"/>
              </a:rPr>
              <a:t>4) Desentrenamiento</a:t>
            </a:r>
            <a:endParaRPr lang="es-ES" dirty="0">
              <a:latin typeface="Cambria" panose="02040503050406030204" pitchFamily="18" charset="0"/>
              <a:cs typeface="Times New Roman" panose="02020603050405020304" pitchFamily="18" charset="0"/>
            </a:endParaRPr>
          </a:p>
        </p:txBody>
      </p:sp>
      <p:pic>
        <p:nvPicPr>
          <p:cNvPr id="19" name="Imagen 18"/>
          <p:cNvPicPr>
            <a:picLocks noChangeAspect="1"/>
          </p:cNvPicPr>
          <p:nvPr/>
        </p:nvPicPr>
        <p:blipFill>
          <a:blip r:embed="rId3"/>
          <a:stretch>
            <a:fillRect/>
          </a:stretch>
        </p:blipFill>
        <p:spPr>
          <a:xfrm>
            <a:off x="675325" y="1404436"/>
            <a:ext cx="8335486" cy="1778100"/>
          </a:xfrm>
          <a:prstGeom prst="rect">
            <a:avLst/>
          </a:prstGeom>
        </p:spPr>
      </p:pic>
      <p:sp>
        <p:nvSpPr>
          <p:cNvPr id="20" name="Rectángulo 19"/>
          <p:cNvSpPr/>
          <p:nvPr/>
        </p:nvSpPr>
        <p:spPr>
          <a:xfrm>
            <a:off x="2043149" y="312084"/>
            <a:ext cx="5323566" cy="492030"/>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ctr" anchorCtr="0">
            <a:noAutofit/>
          </a:bodyPr>
          <a:lstStyle/>
          <a:p>
            <a:pPr algn="ctr" defTabSz="666750">
              <a:lnSpc>
                <a:spcPct val="90000"/>
              </a:lnSpc>
              <a:spcBef>
                <a:spcPct val="0"/>
              </a:spcBef>
              <a:spcAft>
                <a:spcPct val="35000"/>
              </a:spcAft>
            </a:pPr>
            <a:r>
              <a:rPr lang="es-ES" sz="2800" b="1" spc="38" dirty="0">
                <a:ln w="9525" cmpd="sng">
                  <a:prstDash val="solid"/>
                </a:ln>
                <a:solidFill>
                  <a:sysClr val="windowText" lastClr="000000"/>
                </a:solidFill>
                <a:effectLst>
                  <a:glow rad="38100">
                    <a:schemeClr val="accent1">
                      <a:alpha val="40000"/>
                    </a:schemeClr>
                  </a:glow>
                </a:effectLst>
                <a:latin typeface="Cambria" panose="02040503050406030204" pitchFamily="18" charset="0"/>
                <a:cs typeface="Times New Roman" panose="02020603050405020304" pitchFamily="18" charset="0"/>
              </a:rPr>
              <a:t>ENTRENAMIENTO DEPORTIVO</a:t>
            </a:r>
          </a:p>
        </p:txBody>
      </p:sp>
      <p:sp>
        <p:nvSpPr>
          <p:cNvPr id="21" name="CuadroTexto 20"/>
          <p:cNvSpPr txBox="1"/>
          <p:nvPr/>
        </p:nvSpPr>
        <p:spPr>
          <a:xfrm>
            <a:off x="830031" y="1538538"/>
            <a:ext cx="1470391" cy="1200329"/>
          </a:xfrm>
          <a:prstGeom prst="rect">
            <a:avLst/>
          </a:prstGeom>
          <a:noFill/>
        </p:spPr>
        <p:txBody>
          <a:bodyPr wrap="square" rtlCol="0">
            <a:spAutoFit/>
          </a:bodyPr>
          <a:lstStyle/>
          <a:p>
            <a:pPr algn="ctr"/>
            <a:r>
              <a:rPr lang="es-EC" sz="1200" b="1" dirty="0" smtClean="0">
                <a:latin typeface="Cambria" panose="02040503050406030204" pitchFamily="18" charset="0"/>
                <a:cs typeface="Times New Roman" panose="02020603050405020304" pitchFamily="18" charset="0"/>
              </a:rPr>
              <a:t>Diagnóstico del estado actual de rendimiento y determinación de las etapas de entrenamiento </a:t>
            </a:r>
            <a:endParaRPr lang="es-ES" sz="1200" b="1" dirty="0">
              <a:latin typeface="Cambria" panose="02040503050406030204" pitchFamily="18" charset="0"/>
              <a:cs typeface="Times New Roman" panose="02020603050405020304" pitchFamily="18" charset="0"/>
            </a:endParaRPr>
          </a:p>
        </p:txBody>
      </p:sp>
      <p:sp>
        <p:nvSpPr>
          <p:cNvPr id="22" name="CuadroTexto 21"/>
          <p:cNvSpPr txBox="1"/>
          <p:nvPr/>
        </p:nvSpPr>
        <p:spPr>
          <a:xfrm>
            <a:off x="2501166" y="1538538"/>
            <a:ext cx="1470391" cy="1200329"/>
          </a:xfrm>
          <a:prstGeom prst="rect">
            <a:avLst/>
          </a:prstGeom>
          <a:noFill/>
        </p:spPr>
        <p:txBody>
          <a:bodyPr wrap="square" rtlCol="0">
            <a:spAutoFit/>
          </a:bodyPr>
          <a:lstStyle/>
          <a:p>
            <a:pPr algn="ctr"/>
            <a:r>
              <a:rPr lang="es-EC" sz="1200" b="1" dirty="0">
                <a:latin typeface="Cambria" panose="02040503050406030204" pitchFamily="18" charset="0"/>
                <a:cs typeface="Times New Roman" panose="02020603050405020304" pitchFamily="18" charset="0"/>
              </a:rPr>
              <a:t>Determinación de los objetivos y resultados estandarizados y planificación del entrenamiento</a:t>
            </a:r>
            <a:endParaRPr lang="es-ES" sz="1200" b="1" dirty="0">
              <a:latin typeface="Cambria" panose="02040503050406030204" pitchFamily="18" charset="0"/>
              <a:cs typeface="Times New Roman" panose="02020603050405020304" pitchFamily="18" charset="0"/>
            </a:endParaRPr>
          </a:p>
        </p:txBody>
      </p:sp>
      <p:sp>
        <p:nvSpPr>
          <p:cNvPr id="23" name="CuadroTexto 22"/>
          <p:cNvSpPr txBox="1"/>
          <p:nvPr/>
        </p:nvSpPr>
        <p:spPr>
          <a:xfrm>
            <a:off x="4172301" y="1856386"/>
            <a:ext cx="1470391" cy="461665"/>
          </a:xfrm>
          <a:prstGeom prst="rect">
            <a:avLst/>
          </a:prstGeom>
          <a:noFill/>
        </p:spPr>
        <p:txBody>
          <a:bodyPr wrap="square" rtlCol="0">
            <a:spAutoFit/>
          </a:bodyPr>
          <a:lstStyle/>
          <a:p>
            <a:pPr algn="ctr"/>
            <a:r>
              <a:rPr lang="es-EC" sz="1200" b="1" dirty="0">
                <a:latin typeface="Cambria" panose="02040503050406030204" pitchFamily="18" charset="0"/>
                <a:cs typeface="Times New Roman" panose="02020603050405020304" pitchFamily="18" charset="0"/>
              </a:rPr>
              <a:t>Realización del entrenamiento</a:t>
            </a:r>
            <a:endParaRPr lang="es-ES" sz="1200" b="1" dirty="0">
              <a:latin typeface="Cambria" panose="02040503050406030204" pitchFamily="18" charset="0"/>
              <a:cs typeface="Times New Roman" panose="02020603050405020304" pitchFamily="18" charset="0"/>
            </a:endParaRPr>
          </a:p>
        </p:txBody>
      </p:sp>
      <p:sp>
        <p:nvSpPr>
          <p:cNvPr id="24" name="CuadroTexto 23"/>
          <p:cNvSpPr txBox="1"/>
          <p:nvPr/>
        </p:nvSpPr>
        <p:spPr>
          <a:xfrm>
            <a:off x="5809581" y="1789342"/>
            <a:ext cx="1470391" cy="646331"/>
          </a:xfrm>
          <a:prstGeom prst="rect">
            <a:avLst/>
          </a:prstGeom>
          <a:noFill/>
        </p:spPr>
        <p:txBody>
          <a:bodyPr wrap="square" rtlCol="0">
            <a:spAutoFit/>
          </a:bodyPr>
          <a:lstStyle/>
          <a:p>
            <a:pPr algn="ctr"/>
            <a:r>
              <a:rPr lang="es-EC" sz="1200" b="1" dirty="0">
                <a:latin typeface="Cambria" panose="02040503050406030204" pitchFamily="18" charset="0"/>
                <a:cs typeface="Times New Roman" panose="02020603050405020304" pitchFamily="18" charset="0"/>
              </a:rPr>
              <a:t>Control del entrenamiento y la competición</a:t>
            </a:r>
            <a:endParaRPr lang="es-ES" sz="1200" b="1" dirty="0">
              <a:latin typeface="Cambria" panose="02040503050406030204" pitchFamily="18" charset="0"/>
              <a:cs typeface="Times New Roman" panose="02020603050405020304" pitchFamily="18" charset="0"/>
            </a:endParaRPr>
          </a:p>
        </p:txBody>
      </p:sp>
      <p:sp>
        <p:nvSpPr>
          <p:cNvPr id="25" name="CuadroTexto 24"/>
          <p:cNvSpPr txBox="1"/>
          <p:nvPr/>
        </p:nvSpPr>
        <p:spPr>
          <a:xfrm>
            <a:off x="7410196" y="1604675"/>
            <a:ext cx="1470391" cy="1015663"/>
          </a:xfrm>
          <a:prstGeom prst="rect">
            <a:avLst/>
          </a:prstGeom>
          <a:noFill/>
        </p:spPr>
        <p:txBody>
          <a:bodyPr wrap="square" rtlCol="0">
            <a:spAutoFit/>
          </a:bodyPr>
          <a:lstStyle/>
          <a:p>
            <a:pPr algn="ctr"/>
            <a:r>
              <a:rPr lang="es-EC" sz="1200" b="1" dirty="0">
                <a:latin typeface="Cambria" panose="02040503050406030204" pitchFamily="18" charset="0"/>
                <a:cs typeface="Times New Roman" panose="02020603050405020304" pitchFamily="18" charset="0"/>
              </a:rPr>
              <a:t>Evaluación y comparación con resultados estandarizados y retroalimentación</a:t>
            </a:r>
            <a:endParaRPr lang="es-ES" sz="1200" b="1" dirty="0">
              <a:latin typeface="Cambria" panose="02040503050406030204" pitchFamily="18" charset="0"/>
              <a:cs typeface="Times New Roman" panose="02020603050405020304" pitchFamily="18" charset="0"/>
            </a:endParaRPr>
          </a:p>
        </p:txBody>
      </p:sp>
      <p:sp>
        <p:nvSpPr>
          <p:cNvPr id="26" name="CuadroTexto 25"/>
          <p:cNvSpPr txBox="1"/>
          <p:nvPr/>
        </p:nvSpPr>
        <p:spPr>
          <a:xfrm>
            <a:off x="850891" y="1176569"/>
            <a:ext cx="7945893" cy="276999"/>
          </a:xfrm>
          <a:prstGeom prst="rect">
            <a:avLst/>
          </a:prstGeom>
          <a:noFill/>
        </p:spPr>
        <p:txBody>
          <a:bodyPr wrap="none" rtlCol="0">
            <a:spAutoFit/>
          </a:bodyPr>
          <a:lstStyle/>
          <a:p>
            <a:r>
              <a:rPr lang="es-EC" sz="1200" b="1" dirty="0" smtClean="0">
                <a:latin typeface="Times" pitchFamily="18" charset="0"/>
                <a:ea typeface="Tahoma" panose="020B0604030504040204" pitchFamily="34" charset="0"/>
                <a:cs typeface="Tahoma" panose="020B0604030504040204" pitchFamily="34" charset="0"/>
              </a:rPr>
              <a:t>PRIMERA FASE               SEGUNDA FASE               TERCERA FASE             CUARTA FASE               QUINTA FASE  </a:t>
            </a:r>
            <a:endParaRPr lang="es-ES" sz="1200" b="1" dirty="0">
              <a:latin typeface="Times"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027027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3817465" y="50322"/>
            <a:ext cx="1682800" cy="523220"/>
          </a:xfrm>
          <a:prstGeom prst="rect">
            <a:avLst/>
          </a:prstGeom>
          <a:noFill/>
        </p:spPr>
        <p:txBody>
          <a:bodyPr wrap="square" rtlCol="0">
            <a:spAutoFit/>
          </a:bodyPr>
          <a:lstStyle/>
          <a:p>
            <a:r>
              <a:rPr lang="es-EC" sz="2800" b="1" dirty="0">
                <a:latin typeface="Cambria" panose="02040503050406030204" pitchFamily="18" charset="0"/>
                <a:cs typeface="Times New Roman" panose="02020603050405020304" pitchFamily="18" charset="0"/>
              </a:rPr>
              <a:t>FÚTBOL</a:t>
            </a:r>
            <a:endParaRPr lang="es-ES" b="1" dirty="0">
              <a:latin typeface="Cambria" panose="02040503050406030204" pitchFamily="18" charset="0"/>
              <a:cs typeface="Times New Roman" panose="02020603050405020304" pitchFamily="18" charset="0"/>
            </a:endParaRPr>
          </a:p>
        </p:txBody>
      </p:sp>
      <p:pic>
        <p:nvPicPr>
          <p:cNvPr id="5" name="Picture 2"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73" y="1840141"/>
            <a:ext cx="8766632" cy="5017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ángulo 5"/>
          <p:cNvSpPr/>
          <p:nvPr/>
        </p:nvSpPr>
        <p:spPr>
          <a:xfrm>
            <a:off x="350934" y="573542"/>
            <a:ext cx="8257309" cy="1200329"/>
          </a:xfrm>
          <a:prstGeom prst="rect">
            <a:avLst/>
          </a:prstGeom>
        </p:spPr>
        <p:txBody>
          <a:bodyPr wrap="square">
            <a:spAutoFit/>
          </a:bodyPr>
          <a:lstStyle/>
          <a:p>
            <a:pPr algn="just"/>
            <a:r>
              <a:rPr lang="es-ES" dirty="0">
                <a:latin typeface="Cambria" panose="02040503050406030204" pitchFamily="18" charset="0"/>
                <a:ea typeface="Times New Roman" panose="02020603050405020304" pitchFamily="18" charset="0"/>
                <a:cs typeface="Times New Roman" panose="02020603050405020304" pitchFamily="18" charset="0"/>
              </a:rPr>
              <a:t>Es la práctica deportiva en equipo más popular en el mundo, se lo conoce como balompié en Europa y América Latina y con el nombre de soccer en Estados Unidos. Se estima que alrededor de 270 millones de personas lo practican ya sea de forma profesional o por </a:t>
            </a:r>
            <a:r>
              <a:rPr lang="es-ES" dirty="0" smtClean="0">
                <a:latin typeface="Cambria" panose="02040503050406030204" pitchFamily="18" charset="0"/>
                <a:ea typeface="Times New Roman" panose="02020603050405020304" pitchFamily="18" charset="0"/>
                <a:cs typeface="Times New Roman" panose="02020603050405020304" pitchFamily="18" charset="0"/>
              </a:rPr>
              <a:t>afición.</a:t>
            </a:r>
            <a:endParaRPr lang="es-ES" dirty="0">
              <a:latin typeface="Cambria" panose="02040503050406030204" pitchFamily="18" charset="0"/>
              <a:cs typeface="Times New Roman" panose="02020603050405020304" pitchFamily="18" charset="0"/>
            </a:endParaRPr>
          </a:p>
        </p:txBody>
      </p:sp>
      <p:pic>
        <p:nvPicPr>
          <p:cNvPr id="4098"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323" y="4762727"/>
            <a:ext cx="1868871" cy="1017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Imagen relacion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23"/>
          <a:stretch/>
        </p:blipFill>
        <p:spPr bwMode="auto">
          <a:xfrm>
            <a:off x="497323" y="2418943"/>
            <a:ext cx="1868870" cy="1047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Resultado de imagen para VALENCIA JUGAD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323" y="3598936"/>
            <a:ext cx="1868870" cy="1035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Resultado de imagen para BUFF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3082" y="2418943"/>
            <a:ext cx="1868871" cy="1047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Resultado de imagen para cristiano ronaldo 20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3081" y="4762727"/>
            <a:ext cx="1868871" cy="1017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3317249" y="5780042"/>
            <a:ext cx="2324683" cy="338554"/>
          </a:xfrm>
          <a:prstGeom prst="rect">
            <a:avLst/>
          </a:prstGeom>
          <a:noFill/>
        </p:spPr>
        <p:txBody>
          <a:bodyPr wrap="square" rtlCol="0">
            <a:spAutoFit/>
          </a:bodyPr>
          <a:lstStyle/>
          <a:p>
            <a:r>
              <a:rPr lang="es-EC" sz="1600" b="1" dirty="0" smtClean="0">
                <a:latin typeface="Times New Roman" panose="02020603050405020304" pitchFamily="18" charset="0"/>
                <a:cs typeface="Times New Roman" panose="02020603050405020304" pitchFamily="18" charset="0"/>
              </a:rPr>
              <a:t>POSICIÓN DE JUEGO</a:t>
            </a:r>
            <a:endParaRPr lang="es-ES" sz="1600" b="1" dirty="0">
              <a:latin typeface="Times New Roman" panose="02020603050405020304" pitchFamily="18" charset="0"/>
              <a:cs typeface="Times New Roman" panose="02020603050405020304" pitchFamily="18" charset="0"/>
            </a:endParaRPr>
          </a:p>
        </p:txBody>
      </p:sp>
      <p:pic>
        <p:nvPicPr>
          <p:cNvPr id="11" name="Imagen 1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3396" y="2805102"/>
            <a:ext cx="2232387" cy="2555896"/>
          </a:xfrm>
          <a:prstGeom prst="rect">
            <a:avLst/>
          </a:prstGeom>
          <a:noFill/>
          <a:ln w="28575">
            <a:solidFill>
              <a:schemeClr val="tx1"/>
            </a:solidFill>
          </a:ln>
        </p:spPr>
      </p:pic>
      <p:sp>
        <p:nvSpPr>
          <p:cNvPr id="2" name="Flecha izquierda 1"/>
          <p:cNvSpPr/>
          <p:nvPr/>
        </p:nvSpPr>
        <p:spPr>
          <a:xfrm rot="5400000">
            <a:off x="4226955" y="5527408"/>
            <a:ext cx="355228" cy="150041"/>
          </a:xfrm>
          <a:prstGeom prst="leftArrow">
            <a:avLst/>
          </a:prstGeom>
          <a:solidFill>
            <a:srgbClr val="92D05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pic>
        <p:nvPicPr>
          <p:cNvPr id="1026" name="Picture 2" descr="Resultado de imagen para bale garet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3082" y="3598936"/>
            <a:ext cx="1868870" cy="103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0697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Elipse 4"/>
          <p:cNvSpPr/>
          <p:nvPr/>
        </p:nvSpPr>
        <p:spPr>
          <a:xfrm>
            <a:off x="2672454" y="2790908"/>
            <a:ext cx="3736042" cy="2139285"/>
          </a:xfrm>
          <a:prstGeom prst="ellipse">
            <a:avLst/>
          </a:prstGeom>
          <a:solidFill>
            <a:schemeClr val="bg1"/>
          </a:solidFill>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sz="1350" dirty="0"/>
          </a:p>
        </p:txBody>
      </p:sp>
      <p:sp>
        <p:nvSpPr>
          <p:cNvPr id="6" name="Elipse 5"/>
          <p:cNvSpPr/>
          <p:nvPr/>
        </p:nvSpPr>
        <p:spPr>
          <a:xfrm>
            <a:off x="2846230" y="3618903"/>
            <a:ext cx="1939827" cy="867130"/>
          </a:xfrm>
          <a:prstGeom prst="ellipse">
            <a:avLst/>
          </a:prstGeom>
          <a:solidFill>
            <a:schemeClr val="tx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solidFill>
                  <a:schemeClr val="tx1"/>
                </a:solidFill>
                <a:latin typeface="Cambria" panose="02040503050406030204" pitchFamily="18" charset="0"/>
                <a:cs typeface="Times New Roman" panose="02020603050405020304" pitchFamily="18" charset="0"/>
              </a:rPr>
              <a:t>MODELO</a:t>
            </a:r>
            <a:endParaRPr lang="es-ES" b="1" dirty="0">
              <a:solidFill>
                <a:schemeClr val="tx1"/>
              </a:solidFill>
              <a:latin typeface="Cambria" panose="02040503050406030204" pitchFamily="18" charset="0"/>
              <a:cs typeface="Times New Roman" panose="02020603050405020304" pitchFamily="18" charset="0"/>
            </a:endParaRPr>
          </a:p>
          <a:p>
            <a:pPr algn="ctr"/>
            <a:r>
              <a:rPr lang="es-EC" b="1" dirty="0">
                <a:solidFill>
                  <a:schemeClr val="tx1"/>
                </a:solidFill>
                <a:latin typeface="Cambria" panose="02040503050406030204" pitchFamily="18" charset="0"/>
                <a:cs typeface="Times New Roman" panose="02020603050405020304" pitchFamily="18" charset="0"/>
              </a:rPr>
              <a:t>ANALÍTICO</a:t>
            </a:r>
            <a:endParaRPr lang="es-ES" b="1" dirty="0">
              <a:solidFill>
                <a:schemeClr val="tx1"/>
              </a:solidFill>
              <a:latin typeface="Cambria" panose="02040503050406030204" pitchFamily="18" charset="0"/>
              <a:cs typeface="Times New Roman" panose="02020603050405020304" pitchFamily="18" charset="0"/>
            </a:endParaRPr>
          </a:p>
        </p:txBody>
      </p:sp>
      <p:sp>
        <p:nvSpPr>
          <p:cNvPr id="7" name="Elipse 6"/>
          <p:cNvSpPr/>
          <p:nvPr/>
        </p:nvSpPr>
        <p:spPr>
          <a:xfrm>
            <a:off x="4424567" y="3595491"/>
            <a:ext cx="1744413" cy="890542"/>
          </a:xfrm>
          <a:prstGeom prst="ellipse">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latin typeface="Cambria" panose="02040503050406030204" pitchFamily="18" charset="0"/>
                <a:cs typeface="Times New Roman" panose="02020603050405020304" pitchFamily="18" charset="0"/>
              </a:rPr>
              <a:t>MODELO GLOBAL</a:t>
            </a:r>
            <a:endParaRPr lang="es-ES" b="1" dirty="0">
              <a:latin typeface="Cambria" panose="02040503050406030204" pitchFamily="18" charset="0"/>
              <a:cs typeface="Times New Roman" panose="02020603050405020304" pitchFamily="18" charset="0"/>
            </a:endParaRPr>
          </a:p>
        </p:txBody>
      </p:sp>
      <p:sp>
        <p:nvSpPr>
          <p:cNvPr id="8" name="Rectángulo 7"/>
          <p:cNvSpPr/>
          <p:nvPr/>
        </p:nvSpPr>
        <p:spPr>
          <a:xfrm>
            <a:off x="3390024" y="3151331"/>
            <a:ext cx="2300902" cy="35323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1600" b="1" dirty="0">
                <a:latin typeface="Cambria" panose="02040503050406030204" pitchFamily="18" charset="0"/>
              </a:rPr>
              <a:t>MODELO INTEGRADO</a:t>
            </a:r>
            <a:endParaRPr lang="es-ES" sz="1600" b="1" dirty="0">
              <a:latin typeface="Cambria" panose="02040503050406030204" pitchFamily="18" charset="0"/>
            </a:endParaRPr>
          </a:p>
        </p:txBody>
      </p:sp>
      <p:sp>
        <p:nvSpPr>
          <p:cNvPr id="9" name="Rectángulo 8"/>
          <p:cNvSpPr/>
          <p:nvPr/>
        </p:nvSpPr>
        <p:spPr>
          <a:xfrm>
            <a:off x="2012315" y="117844"/>
            <a:ext cx="4536819" cy="738664"/>
          </a:xfrm>
          <a:prstGeom prst="rect">
            <a:avLst/>
          </a:prstGeom>
        </p:spPr>
        <p:txBody>
          <a:bodyPr wrap="none">
            <a:spAutoFit/>
          </a:bodyPr>
          <a:lstStyle/>
          <a:p>
            <a:pPr lvl="1" algn="just">
              <a:lnSpc>
                <a:spcPct val="150000"/>
              </a:lnSpc>
              <a:spcBef>
                <a:spcPts val="200"/>
              </a:spcBef>
              <a:spcAft>
                <a:spcPts val="0"/>
              </a:spcAft>
            </a:pPr>
            <a:r>
              <a:rPr lang="es-ES" sz="2800" b="1" dirty="0">
                <a:latin typeface="Cambria" panose="02040503050406030204" pitchFamily="18" charset="0"/>
                <a:ea typeface="Times New Roman" panose="02020603050405020304" pitchFamily="18" charset="0"/>
              </a:rPr>
              <a:t>Descripción del modelo</a:t>
            </a:r>
            <a:endParaRPr lang="es-ES" sz="2800" b="1" dirty="0">
              <a:effectLst/>
              <a:latin typeface="Cambria" panose="02040503050406030204" pitchFamily="18" charset="0"/>
              <a:ea typeface="Times New Roman" panose="02020603050405020304" pitchFamily="18" charset="0"/>
            </a:endParaRPr>
          </a:p>
        </p:txBody>
      </p:sp>
      <p:sp>
        <p:nvSpPr>
          <p:cNvPr id="13" name="Rectángulo 12"/>
          <p:cNvSpPr/>
          <p:nvPr/>
        </p:nvSpPr>
        <p:spPr>
          <a:xfrm>
            <a:off x="189330" y="866167"/>
            <a:ext cx="8737173" cy="1754326"/>
          </a:xfrm>
          <a:prstGeom prst="rect">
            <a:avLst/>
          </a:prstGeom>
        </p:spPr>
        <p:txBody>
          <a:bodyPr wrap="square">
            <a:spAutoFit/>
          </a:bodyPr>
          <a:lstStyle/>
          <a:p>
            <a:pPr algn="just">
              <a:lnSpc>
                <a:spcPct val="150000"/>
              </a:lnSpc>
            </a:pPr>
            <a:r>
              <a:rPr lang="es-ES" dirty="0">
                <a:latin typeface="Cambria" panose="02040503050406030204" pitchFamily="18" charset="0"/>
                <a:ea typeface="Calibri" panose="020F0502020204030204" pitchFamily="34" charset="0"/>
              </a:rPr>
              <a:t>Para su estructura se planteó el modelo </a:t>
            </a:r>
            <a:r>
              <a:rPr lang="es-ES" dirty="0" smtClean="0">
                <a:latin typeface="Cambria" panose="02040503050406030204" pitchFamily="18" charset="0"/>
                <a:ea typeface="Calibri" panose="020F0502020204030204" pitchFamily="34" charset="0"/>
              </a:rPr>
              <a:t>integrado, compuesto </a:t>
            </a:r>
            <a:r>
              <a:rPr lang="es-ES" dirty="0">
                <a:latin typeface="Cambria" panose="02040503050406030204" pitchFamily="18" charset="0"/>
                <a:ea typeface="Calibri" panose="020F0502020204030204" pitchFamily="34" charset="0"/>
              </a:rPr>
              <a:t>por la unión del modelo analítico que propone un entrenamiento aislado para la mejora específica de una capacidad y el modelo global que realiza un entrenamiento simultáneo de varias capacidades del jugador relacionados con la situación real de juego.</a:t>
            </a:r>
            <a:endParaRPr lang="es-ES" dirty="0">
              <a:latin typeface="Cambria" panose="02040503050406030204" pitchFamily="18" charset="0"/>
            </a:endParaRPr>
          </a:p>
        </p:txBody>
      </p:sp>
      <p:graphicFrame>
        <p:nvGraphicFramePr>
          <p:cNvPr id="20" name="Diagrama 19"/>
          <p:cNvGraphicFramePr/>
          <p:nvPr>
            <p:extLst>
              <p:ext uri="{D42A27DB-BD31-4B8C-83A1-F6EECF244321}">
                <p14:modId xmlns:p14="http://schemas.microsoft.com/office/powerpoint/2010/main" val="1472492689"/>
              </p:ext>
            </p:extLst>
          </p:nvPr>
        </p:nvGraphicFramePr>
        <p:xfrm>
          <a:off x="708340" y="5290616"/>
          <a:ext cx="7885532" cy="1539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615540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ángulo 7"/>
          <p:cNvSpPr/>
          <p:nvPr/>
        </p:nvSpPr>
        <p:spPr>
          <a:xfrm>
            <a:off x="730884" y="4252769"/>
            <a:ext cx="7879716" cy="2247291"/>
          </a:xfrm>
          <a:prstGeom prst="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dirty="0"/>
          </a:p>
        </p:txBody>
      </p:sp>
      <p:sp>
        <p:nvSpPr>
          <p:cNvPr id="4" name="Rectángulo 3"/>
          <p:cNvSpPr/>
          <p:nvPr/>
        </p:nvSpPr>
        <p:spPr>
          <a:xfrm>
            <a:off x="1337722" y="56322"/>
            <a:ext cx="6372360" cy="738664"/>
          </a:xfrm>
          <a:prstGeom prst="rect">
            <a:avLst/>
          </a:prstGeom>
        </p:spPr>
        <p:txBody>
          <a:bodyPr wrap="square">
            <a:spAutoFit/>
          </a:bodyPr>
          <a:lstStyle/>
          <a:p>
            <a:pPr lvl="1" algn="just">
              <a:lnSpc>
                <a:spcPct val="150000"/>
              </a:lnSpc>
              <a:spcBef>
                <a:spcPts val="200"/>
              </a:spcBef>
              <a:spcAft>
                <a:spcPts val="0"/>
              </a:spcAft>
            </a:pPr>
            <a:r>
              <a:rPr lang="es-EC" sz="2800" b="1" dirty="0">
                <a:solidFill>
                  <a:srgbClr val="000000"/>
                </a:solidFill>
                <a:latin typeface="Cambria" panose="02040503050406030204" pitchFamily="18" charset="0"/>
                <a:ea typeface="Times New Roman" panose="02020603050405020304" pitchFamily="18" charset="0"/>
              </a:rPr>
              <a:t>Propuesta de diseño para una </a:t>
            </a:r>
            <a:r>
              <a:rPr lang="es-EC" sz="2800" b="1" dirty="0" smtClean="0">
                <a:solidFill>
                  <a:srgbClr val="000000"/>
                </a:solidFill>
                <a:latin typeface="Cambria" panose="02040503050406030204" pitchFamily="18" charset="0"/>
                <a:ea typeface="Times New Roman" panose="02020603050405020304" pitchFamily="18" charset="0"/>
              </a:rPr>
              <a:t>WSN</a:t>
            </a:r>
            <a:endParaRPr lang="es-ES" sz="2800" b="1" dirty="0">
              <a:effectLst/>
              <a:latin typeface="Cambria" panose="02040503050406030204" pitchFamily="18" charset="0"/>
              <a:ea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388816677"/>
              </p:ext>
            </p:extLst>
          </p:nvPr>
        </p:nvGraphicFramePr>
        <p:xfrm>
          <a:off x="730884" y="820324"/>
          <a:ext cx="7704778" cy="3249400"/>
        </p:xfrm>
        <a:graphic>
          <a:graphicData uri="http://schemas.openxmlformats.org/drawingml/2006/table">
            <a:tbl>
              <a:tblPr firstRow="1" firstCol="1" bandRow="1">
                <a:tableStyleId>{F2DE63D5-997A-4646-A377-4702673A728D}</a:tableStyleId>
              </a:tblPr>
              <a:tblGrid>
                <a:gridCol w="1522919"/>
                <a:gridCol w="1635617"/>
                <a:gridCol w="2768957"/>
                <a:gridCol w="1777285"/>
              </a:tblGrid>
              <a:tr h="506200">
                <a:tc>
                  <a:txBody>
                    <a:bodyPr/>
                    <a:lstStyle/>
                    <a:p>
                      <a:pPr marL="0" indent="180340" algn="ctr" defTabSz="457200" rtl="0" eaLnBrk="1" latinLnBrk="0" hangingPunct="1">
                        <a:lnSpc>
                          <a:spcPct val="150000"/>
                        </a:lnSpc>
                        <a:spcAft>
                          <a:spcPts val="0"/>
                        </a:spcAft>
                      </a:pPr>
                      <a:r>
                        <a:rPr lang="es-EC" sz="2000" b="1" kern="1200" dirty="0">
                          <a:solidFill>
                            <a:schemeClr val="bg1"/>
                          </a:solidFill>
                          <a:effectLst/>
                          <a:latin typeface="Cambria" panose="02040503050406030204" pitchFamily="18" charset="0"/>
                          <a:ea typeface="+mn-ea"/>
                          <a:cs typeface="+mn-cs"/>
                        </a:rPr>
                        <a:t>FACTORES</a:t>
                      </a:r>
                      <a:endParaRPr lang="es-ES" sz="2000" b="1" kern="1200" dirty="0">
                        <a:solidFill>
                          <a:schemeClr val="bg1"/>
                        </a:solidFill>
                        <a:effectLst/>
                        <a:latin typeface="Cambria" panose="02040503050406030204" pitchFamily="18" charset="0"/>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180340" algn="ctr" defTabSz="457200" rtl="0" eaLnBrk="1" latinLnBrk="0" hangingPunct="1">
                        <a:lnSpc>
                          <a:spcPct val="150000"/>
                        </a:lnSpc>
                        <a:spcAft>
                          <a:spcPts val="0"/>
                        </a:spcAft>
                      </a:pPr>
                      <a:r>
                        <a:rPr lang="es-EC" sz="2000" b="1" kern="1200" dirty="0">
                          <a:solidFill>
                            <a:schemeClr val="bg1"/>
                          </a:solidFill>
                          <a:effectLst/>
                          <a:latin typeface="Cambria" panose="02040503050406030204" pitchFamily="18" charset="0"/>
                          <a:ea typeface="+mn-ea"/>
                          <a:cs typeface="+mn-cs"/>
                        </a:rPr>
                        <a:t>FÍSICOS</a:t>
                      </a:r>
                      <a:endParaRPr lang="es-ES" sz="2000" b="1" kern="1200" dirty="0">
                        <a:solidFill>
                          <a:schemeClr val="bg1"/>
                        </a:solidFill>
                        <a:effectLst/>
                        <a:latin typeface="Cambria" panose="02040503050406030204" pitchFamily="18" charset="0"/>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180340" algn="ctr" defTabSz="457200" rtl="0" eaLnBrk="1" latinLnBrk="0" hangingPunct="1">
                        <a:lnSpc>
                          <a:spcPct val="150000"/>
                        </a:lnSpc>
                        <a:spcAft>
                          <a:spcPts val="0"/>
                        </a:spcAft>
                      </a:pPr>
                      <a:r>
                        <a:rPr lang="es-EC" sz="2000" b="1" kern="1200" dirty="0">
                          <a:solidFill>
                            <a:schemeClr val="bg1"/>
                          </a:solidFill>
                          <a:effectLst/>
                          <a:latin typeface="Cambria" panose="02040503050406030204" pitchFamily="18" charset="0"/>
                          <a:ea typeface="+mn-ea"/>
                          <a:cs typeface="+mn-cs"/>
                        </a:rPr>
                        <a:t>FISIOLÓGICOS</a:t>
                      </a:r>
                      <a:endParaRPr lang="es-ES" sz="2000" b="1" kern="1200" dirty="0">
                        <a:solidFill>
                          <a:schemeClr val="bg1"/>
                        </a:solidFill>
                        <a:effectLst/>
                        <a:latin typeface="Cambria" panose="02040503050406030204" pitchFamily="18" charset="0"/>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180340" algn="ctr" defTabSz="457200" rtl="0" eaLnBrk="1" latinLnBrk="0" hangingPunct="1">
                        <a:lnSpc>
                          <a:spcPct val="150000"/>
                        </a:lnSpc>
                        <a:spcAft>
                          <a:spcPts val="0"/>
                        </a:spcAft>
                      </a:pPr>
                      <a:r>
                        <a:rPr lang="es-EC" sz="2000" b="1" kern="1200" dirty="0">
                          <a:solidFill>
                            <a:schemeClr val="bg1"/>
                          </a:solidFill>
                          <a:effectLst/>
                          <a:latin typeface="Cambria" panose="02040503050406030204" pitchFamily="18" charset="0"/>
                          <a:ea typeface="+mn-ea"/>
                          <a:cs typeface="+mn-cs"/>
                        </a:rPr>
                        <a:t>EXTERNOS</a:t>
                      </a:r>
                      <a:endParaRPr lang="es-ES" sz="2000" b="1" kern="1200" dirty="0">
                        <a:solidFill>
                          <a:schemeClr val="bg1"/>
                        </a:solidFill>
                        <a:effectLst/>
                        <a:latin typeface="Cambria" panose="02040503050406030204" pitchFamily="18" charset="0"/>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15687">
                <a:tc rowSpan="3">
                  <a:txBody>
                    <a:bodyPr/>
                    <a:lstStyle/>
                    <a:p>
                      <a:pPr indent="180340" algn="just">
                        <a:lnSpc>
                          <a:spcPct val="150000"/>
                        </a:lnSpc>
                        <a:spcAft>
                          <a:spcPts val="0"/>
                        </a:spcAft>
                      </a:pPr>
                      <a:r>
                        <a:rPr lang="es-EC" sz="1800" dirty="0">
                          <a:effectLst/>
                        </a:rPr>
                        <a:t>  </a:t>
                      </a:r>
                      <a:endParaRPr lang="es-ES" sz="1800" dirty="0" smtClean="0">
                        <a:effectLst/>
                      </a:endParaRPr>
                    </a:p>
                    <a:p>
                      <a:pPr indent="180340" algn="ctr">
                        <a:lnSpc>
                          <a:spcPct val="150000"/>
                        </a:lnSpc>
                        <a:spcAft>
                          <a:spcPts val="0"/>
                        </a:spcAft>
                      </a:pPr>
                      <a:endParaRPr lang="es-EC" sz="1800" dirty="0" smtClean="0">
                        <a:effectLst/>
                      </a:endParaRPr>
                    </a:p>
                    <a:p>
                      <a:pPr indent="180340" algn="ctr">
                        <a:lnSpc>
                          <a:spcPct val="150000"/>
                        </a:lnSpc>
                        <a:spcAft>
                          <a:spcPts val="0"/>
                        </a:spcAft>
                      </a:pPr>
                      <a:r>
                        <a:rPr lang="es-EC" sz="2000" dirty="0" smtClean="0">
                          <a:effectLst/>
                          <a:latin typeface="Cambria" panose="02040503050406030204" pitchFamily="18" charset="0"/>
                        </a:rPr>
                        <a:t>PARÁMETROS</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ctr">
                        <a:lnSpc>
                          <a:spcPct val="150000"/>
                        </a:lnSpc>
                        <a:spcAft>
                          <a:spcPts val="0"/>
                        </a:spcAft>
                      </a:pPr>
                      <a:r>
                        <a:rPr lang="es-EC" sz="2000" dirty="0">
                          <a:effectLst/>
                          <a:latin typeface="Cambria" panose="02040503050406030204" pitchFamily="18" charset="0"/>
                          <a:cs typeface="Times New Roman" panose="02020603050405020304" pitchFamily="18" charset="0"/>
                        </a:rPr>
                        <a:t>Velocidad</a:t>
                      </a:r>
                      <a:endParaRPr lang="es-ES" sz="20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80340" algn="ctr" defTabSz="457200" rtl="0" eaLnBrk="1" fontAlgn="auto" latinLnBrk="0" hangingPunct="1">
                        <a:lnSpc>
                          <a:spcPct val="100000"/>
                        </a:lnSpc>
                        <a:spcBef>
                          <a:spcPts val="0"/>
                        </a:spcBef>
                        <a:spcAft>
                          <a:spcPts val="0"/>
                        </a:spcAft>
                        <a:buClrTx/>
                        <a:buSzTx/>
                        <a:buFontTx/>
                        <a:buNone/>
                        <a:tabLst/>
                        <a:defRPr/>
                      </a:pPr>
                      <a:endParaRPr lang="es-EC" sz="2000" dirty="0" smtClean="0">
                        <a:effectLst/>
                        <a:latin typeface="Cambria" panose="02040503050406030204" pitchFamily="18" charset="0"/>
                        <a:cs typeface="Times New Roman" panose="02020603050405020304" pitchFamily="18" charset="0"/>
                      </a:endParaRPr>
                    </a:p>
                    <a:p>
                      <a:pPr marL="0" marR="0" lvl="0" indent="180340" algn="ctr" defTabSz="457200" rtl="0" eaLnBrk="1" fontAlgn="auto" latinLnBrk="0" hangingPunct="1">
                        <a:lnSpc>
                          <a:spcPct val="100000"/>
                        </a:lnSpc>
                        <a:spcBef>
                          <a:spcPts val="0"/>
                        </a:spcBef>
                        <a:spcAft>
                          <a:spcPts val="0"/>
                        </a:spcAft>
                        <a:buClrTx/>
                        <a:buSzTx/>
                        <a:buFontTx/>
                        <a:buNone/>
                        <a:tabLst/>
                        <a:defRPr/>
                      </a:pPr>
                      <a:r>
                        <a:rPr lang="es-EC" sz="2000" dirty="0" smtClean="0">
                          <a:effectLst/>
                          <a:latin typeface="Cambria" panose="02040503050406030204" pitchFamily="18" charset="0"/>
                          <a:cs typeface="Times New Roman" panose="02020603050405020304" pitchFamily="18" charset="0"/>
                        </a:rPr>
                        <a:t>Consumo Máximo de Oxígeno (VO</a:t>
                      </a:r>
                      <a:r>
                        <a:rPr lang="es-EC" sz="2000" baseline="-25000" dirty="0" smtClean="0">
                          <a:effectLst/>
                          <a:latin typeface="Cambria" panose="02040503050406030204" pitchFamily="18" charset="0"/>
                          <a:cs typeface="Times New Roman" panose="02020603050405020304" pitchFamily="18" charset="0"/>
                        </a:rPr>
                        <a:t>2MÁX.</a:t>
                      </a:r>
                      <a:r>
                        <a:rPr lang="es-EC" sz="2000" dirty="0" smtClean="0">
                          <a:effectLst/>
                          <a:latin typeface="Cambria" panose="02040503050406030204" pitchFamily="18" charset="0"/>
                          <a:cs typeface="Times New Roman" panose="02020603050405020304" pitchFamily="18" charset="0"/>
                        </a:rPr>
                        <a:t>)</a:t>
                      </a:r>
                    </a:p>
                    <a:p>
                      <a:pPr marL="0" marR="0" lvl="0" indent="180340" algn="ctr" defTabSz="457200" rtl="0" eaLnBrk="1" fontAlgn="auto" latinLnBrk="0" hangingPunct="1">
                        <a:lnSpc>
                          <a:spcPct val="100000"/>
                        </a:lnSpc>
                        <a:spcBef>
                          <a:spcPts val="0"/>
                        </a:spcBef>
                        <a:spcAft>
                          <a:spcPts val="0"/>
                        </a:spcAft>
                        <a:buClrTx/>
                        <a:buSzTx/>
                        <a:buFontTx/>
                        <a:buNone/>
                        <a:tabLst/>
                        <a:defRPr/>
                      </a:pPr>
                      <a:endParaRPr lang="es-ES" sz="20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ctr">
                        <a:lnSpc>
                          <a:spcPct val="150000"/>
                        </a:lnSpc>
                        <a:spcAft>
                          <a:spcPts val="0"/>
                        </a:spcAft>
                      </a:pPr>
                      <a:r>
                        <a:rPr lang="es-EC" sz="2000" dirty="0">
                          <a:effectLst/>
                          <a:latin typeface="Cambria" panose="02040503050406030204" pitchFamily="18" charset="0"/>
                          <a:cs typeface="Times New Roman" panose="02020603050405020304" pitchFamily="18" charset="0"/>
                        </a:rPr>
                        <a:t>Humedad</a:t>
                      </a:r>
                      <a:endParaRPr lang="es-ES" sz="20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15687">
                <a:tc vMerge="1">
                  <a:txBody>
                    <a:bodyPr/>
                    <a:lstStyle/>
                    <a:p>
                      <a:endParaRPr lang="es-ES"/>
                    </a:p>
                  </a:txBody>
                  <a:tcPr/>
                </a:tc>
                <a:tc>
                  <a:txBody>
                    <a:bodyPr/>
                    <a:lstStyle/>
                    <a:p>
                      <a:pPr indent="180340" algn="ctr">
                        <a:lnSpc>
                          <a:spcPct val="150000"/>
                        </a:lnSpc>
                        <a:spcAft>
                          <a:spcPts val="0"/>
                        </a:spcAft>
                      </a:pPr>
                      <a:r>
                        <a:rPr lang="es-EC" sz="2000" dirty="0">
                          <a:effectLst/>
                          <a:latin typeface="Cambria" panose="02040503050406030204" pitchFamily="18" charset="0"/>
                          <a:cs typeface="Times New Roman" panose="02020603050405020304" pitchFamily="18" charset="0"/>
                        </a:rPr>
                        <a:t>Fuerza</a:t>
                      </a:r>
                      <a:endParaRPr lang="es-ES" sz="20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ctr">
                        <a:lnSpc>
                          <a:spcPct val="100000"/>
                        </a:lnSpc>
                        <a:spcAft>
                          <a:spcPts val="0"/>
                        </a:spcAft>
                      </a:pPr>
                      <a:r>
                        <a:rPr lang="es-EC" sz="2000" dirty="0" smtClean="0">
                          <a:effectLst/>
                          <a:latin typeface="Cambria" panose="02040503050406030204" pitchFamily="18" charset="0"/>
                          <a:cs typeface="Times New Roman" panose="02020603050405020304" pitchFamily="18" charset="0"/>
                        </a:rPr>
                        <a:t>Frecuencia</a:t>
                      </a:r>
                      <a:r>
                        <a:rPr lang="es-EC" sz="2000" baseline="0" dirty="0" smtClean="0">
                          <a:effectLst/>
                          <a:latin typeface="Cambria" panose="02040503050406030204" pitchFamily="18" charset="0"/>
                          <a:cs typeface="Times New Roman" panose="02020603050405020304" pitchFamily="18" charset="0"/>
                        </a:rPr>
                        <a:t> </a:t>
                      </a:r>
                      <a:r>
                        <a:rPr lang="es-EC" sz="2000" dirty="0" smtClean="0">
                          <a:effectLst/>
                          <a:latin typeface="Cambria" panose="02040503050406030204" pitchFamily="18" charset="0"/>
                          <a:cs typeface="Times New Roman" panose="02020603050405020304" pitchFamily="18" charset="0"/>
                        </a:rPr>
                        <a:t>Cardiaca (FC)</a:t>
                      </a:r>
                      <a:endParaRPr lang="es-ES" sz="20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ctr">
                        <a:lnSpc>
                          <a:spcPct val="150000"/>
                        </a:lnSpc>
                        <a:spcAft>
                          <a:spcPts val="0"/>
                        </a:spcAft>
                      </a:pPr>
                      <a:r>
                        <a:rPr lang="es-EC" sz="2000" dirty="0">
                          <a:effectLst/>
                          <a:latin typeface="Cambria" panose="02040503050406030204" pitchFamily="18" charset="0"/>
                          <a:cs typeface="Times New Roman" panose="02020603050405020304" pitchFamily="18" charset="0"/>
                        </a:rPr>
                        <a:t>Altitud</a:t>
                      </a:r>
                      <a:endParaRPr lang="es-ES" sz="20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43050">
                <a:tc vMerge="1">
                  <a:txBody>
                    <a:bodyPr/>
                    <a:lstStyle/>
                    <a:p>
                      <a:endParaRPr lang="es-ES"/>
                    </a:p>
                  </a:txBody>
                  <a:tcPr/>
                </a:tc>
                <a:tc>
                  <a:txBody>
                    <a:bodyPr/>
                    <a:lstStyle/>
                    <a:p>
                      <a:pPr indent="180340" algn="ctr">
                        <a:lnSpc>
                          <a:spcPct val="150000"/>
                        </a:lnSpc>
                        <a:spcAft>
                          <a:spcPts val="0"/>
                        </a:spcAft>
                      </a:pPr>
                      <a:r>
                        <a:rPr lang="es-EC" sz="2000" dirty="0">
                          <a:effectLst/>
                          <a:latin typeface="Cambria" panose="02040503050406030204" pitchFamily="18" charset="0"/>
                          <a:cs typeface="Times New Roman" panose="02020603050405020304" pitchFamily="18" charset="0"/>
                        </a:rPr>
                        <a:t> </a:t>
                      </a:r>
                      <a:endParaRPr lang="es-ES" sz="20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ctr">
                        <a:lnSpc>
                          <a:spcPct val="150000"/>
                        </a:lnSpc>
                        <a:spcAft>
                          <a:spcPts val="0"/>
                        </a:spcAft>
                      </a:pPr>
                      <a:r>
                        <a:rPr lang="es-EC" sz="2000" dirty="0">
                          <a:effectLst/>
                          <a:latin typeface="Cambria" panose="02040503050406030204" pitchFamily="18" charset="0"/>
                          <a:cs typeface="Times New Roman" panose="02020603050405020304" pitchFamily="18" charset="0"/>
                        </a:rPr>
                        <a:t>Temperatura corporal</a:t>
                      </a:r>
                      <a:endParaRPr lang="es-ES" sz="20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ctr">
                        <a:lnSpc>
                          <a:spcPct val="150000"/>
                        </a:lnSpc>
                        <a:spcAft>
                          <a:spcPts val="0"/>
                        </a:spcAft>
                      </a:pPr>
                      <a:r>
                        <a:rPr lang="es-EC" sz="2000" dirty="0">
                          <a:effectLst/>
                          <a:latin typeface="Cambria" panose="02040503050406030204" pitchFamily="18" charset="0"/>
                          <a:cs typeface="Times New Roman" panose="02020603050405020304" pitchFamily="18" charset="0"/>
                        </a:rPr>
                        <a:t>Temperatura ambiente</a:t>
                      </a:r>
                      <a:endParaRPr lang="es-ES" sz="20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050" name="Picture 2" descr="Resultado de imagen para PERSONA DEPORTIS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7874" y="4750635"/>
            <a:ext cx="1749425" cy="1749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ángulo 5"/>
          <p:cNvSpPr/>
          <p:nvPr/>
        </p:nvSpPr>
        <p:spPr>
          <a:xfrm>
            <a:off x="877724" y="4414199"/>
            <a:ext cx="3604448" cy="369332"/>
          </a:xfrm>
          <a:prstGeom prst="rect">
            <a:avLst/>
          </a:prstGeom>
        </p:spPr>
        <p:txBody>
          <a:bodyPr wrap="none">
            <a:spAutoFit/>
          </a:bodyPr>
          <a:lstStyle/>
          <a:p>
            <a:r>
              <a:rPr lang="es-EC" b="1" dirty="0">
                <a:solidFill>
                  <a:srgbClr val="000000"/>
                </a:solidFill>
                <a:latin typeface="Cambria" panose="02040503050406030204" pitchFamily="18" charset="0"/>
                <a:ea typeface="Calibri" panose="020F0502020204030204" pitchFamily="34" charset="0"/>
              </a:rPr>
              <a:t>MONITORIZACIÓN DEL USUARIO</a:t>
            </a:r>
            <a:endParaRPr lang="es-ES" b="1" dirty="0">
              <a:latin typeface="Cambria" panose="02040503050406030204" pitchFamily="18" charset="0"/>
            </a:endParaRPr>
          </a:p>
        </p:txBody>
      </p:sp>
      <p:pic>
        <p:nvPicPr>
          <p:cNvPr id="2052" name="Picture 4" descr="Resultado de imagen para cancha de futbol 3d 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172" y="5062753"/>
            <a:ext cx="3933825" cy="123605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4852988" y="4403261"/>
            <a:ext cx="3369064" cy="369332"/>
          </a:xfrm>
          <a:prstGeom prst="rect">
            <a:avLst/>
          </a:prstGeom>
        </p:spPr>
        <p:txBody>
          <a:bodyPr wrap="none">
            <a:spAutoFit/>
          </a:bodyPr>
          <a:lstStyle/>
          <a:p>
            <a:r>
              <a:rPr lang="es-EC" b="1" dirty="0">
                <a:solidFill>
                  <a:srgbClr val="000000"/>
                </a:solidFill>
                <a:latin typeface="Cambria" panose="02040503050406030204" pitchFamily="18" charset="0"/>
                <a:ea typeface="Calibri" panose="020F0502020204030204" pitchFamily="34" charset="0"/>
              </a:rPr>
              <a:t>MONITORIZACIÓN DEL </a:t>
            </a:r>
            <a:r>
              <a:rPr lang="es-EC" b="1" dirty="0" smtClean="0">
                <a:solidFill>
                  <a:srgbClr val="000000"/>
                </a:solidFill>
                <a:latin typeface="Cambria" panose="02040503050406030204" pitchFamily="18" charset="0"/>
                <a:ea typeface="Calibri" panose="020F0502020204030204" pitchFamily="34" charset="0"/>
              </a:rPr>
              <a:t>LUGAR</a:t>
            </a:r>
            <a:endParaRPr lang="es-ES" b="1" dirty="0">
              <a:latin typeface="Cambria" panose="02040503050406030204" pitchFamily="18" charset="0"/>
            </a:endParaRPr>
          </a:p>
        </p:txBody>
      </p:sp>
    </p:spTree>
    <p:extLst>
      <p:ext uri="{BB962C8B-B14F-4D97-AF65-F5344CB8AC3E}">
        <p14:creationId xmlns:p14="http://schemas.microsoft.com/office/powerpoint/2010/main" val="88030247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4" name="Rectángulo 13"/>
          <p:cNvSpPr/>
          <p:nvPr/>
        </p:nvSpPr>
        <p:spPr>
          <a:xfrm>
            <a:off x="0" y="0"/>
            <a:ext cx="9144000" cy="6858000"/>
          </a:xfrm>
          <a:prstGeom prst="rect">
            <a:avLst/>
          </a:prstGeom>
          <a:ln w="76200"/>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2222" b="1946"/>
          <a:stretch/>
        </p:blipFill>
        <p:spPr>
          <a:xfrm>
            <a:off x="877406" y="649601"/>
            <a:ext cx="3978398" cy="6007596"/>
          </a:xfrm>
          <a:prstGeom prst="rect">
            <a:avLst/>
          </a:prstGeom>
        </p:spPr>
      </p:pic>
      <p:sp>
        <p:nvSpPr>
          <p:cNvPr id="6" name="Conector 5"/>
          <p:cNvSpPr/>
          <p:nvPr/>
        </p:nvSpPr>
        <p:spPr>
          <a:xfrm>
            <a:off x="2201330" y="2007364"/>
            <a:ext cx="209550" cy="2286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tx1"/>
                </a:solidFill>
                <a:latin typeface="Arial" panose="020B0604020202020204" pitchFamily="34" charset="0"/>
                <a:cs typeface="Arial" panose="020B0604020202020204" pitchFamily="34" charset="0"/>
              </a:rPr>
              <a:t>4</a:t>
            </a:r>
            <a:endParaRPr lang="es-ES" sz="1600" dirty="0">
              <a:solidFill>
                <a:schemeClr val="tx1"/>
              </a:solidFill>
              <a:latin typeface="Arial" panose="020B0604020202020204" pitchFamily="34" charset="0"/>
              <a:cs typeface="Arial" panose="020B0604020202020204" pitchFamily="34" charset="0"/>
            </a:endParaRPr>
          </a:p>
        </p:txBody>
      </p:sp>
      <p:sp>
        <p:nvSpPr>
          <p:cNvPr id="7" name="Conector 6"/>
          <p:cNvSpPr/>
          <p:nvPr/>
        </p:nvSpPr>
        <p:spPr>
          <a:xfrm>
            <a:off x="1363130" y="3664714"/>
            <a:ext cx="247650" cy="2286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tx1"/>
                </a:solidFill>
                <a:latin typeface="Arial" panose="020B0604020202020204" pitchFamily="34" charset="0"/>
                <a:cs typeface="Arial" panose="020B0604020202020204" pitchFamily="34" charset="0"/>
              </a:rPr>
              <a:t>5</a:t>
            </a:r>
            <a:endParaRPr lang="es-ES" dirty="0">
              <a:solidFill>
                <a:schemeClr val="tx1"/>
              </a:solidFill>
              <a:latin typeface="Arial" panose="020B0604020202020204" pitchFamily="34" charset="0"/>
              <a:cs typeface="Arial" panose="020B0604020202020204" pitchFamily="34" charset="0"/>
            </a:endParaRPr>
          </a:p>
        </p:txBody>
      </p:sp>
      <p:sp>
        <p:nvSpPr>
          <p:cNvPr id="8" name="Conector 7"/>
          <p:cNvSpPr/>
          <p:nvPr/>
        </p:nvSpPr>
        <p:spPr>
          <a:xfrm>
            <a:off x="2201330" y="5112514"/>
            <a:ext cx="219075" cy="2286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tx1"/>
                </a:solidFill>
                <a:latin typeface="Arial" panose="020B0604020202020204" pitchFamily="34" charset="0"/>
                <a:cs typeface="Arial" panose="020B0604020202020204" pitchFamily="34" charset="0"/>
              </a:rPr>
              <a:t>2</a:t>
            </a:r>
            <a:endParaRPr lang="es-ES" sz="1600" dirty="0">
              <a:solidFill>
                <a:schemeClr val="tx1"/>
              </a:solidFill>
              <a:latin typeface="Arial" panose="020B0604020202020204" pitchFamily="34" charset="0"/>
              <a:cs typeface="Arial" panose="020B0604020202020204" pitchFamily="34" charset="0"/>
            </a:endParaRPr>
          </a:p>
        </p:txBody>
      </p:sp>
      <p:sp>
        <p:nvSpPr>
          <p:cNvPr id="9" name="Conector 8"/>
          <p:cNvSpPr/>
          <p:nvPr/>
        </p:nvSpPr>
        <p:spPr>
          <a:xfrm>
            <a:off x="2410881" y="6076950"/>
            <a:ext cx="198970" cy="21666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solidFill>
                  <a:schemeClr val="tx1"/>
                </a:solidFill>
                <a:latin typeface="Arial" panose="020B0604020202020204" pitchFamily="34" charset="0"/>
                <a:cs typeface="Arial" panose="020B0604020202020204" pitchFamily="34" charset="0"/>
              </a:rPr>
              <a:t>1</a:t>
            </a:r>
            <a:endParaRPr lang="es-ES" b="1" dirty="0">
              <a:solidFill>
                <a:schemeClr val="tx1"/>
              </a:solidFill>
              <a:latin typeface="Arial" panose="020B0604020202020204" pitchFamily="34" charset="0"/>
              <a:cs typeface="Arial" panose="020B0604020202020204" pitchFamily="34" charset="0"/>
            </a:endParaRPr>
          </a:p>
        </p:txBody>
      </p:sp>
      <p:sp>
        <p:nvSpPr>
          <p:cNvPr id="10" name="Conector 9"/>
          <p:cNvSpPr/>
          <p:nvPr/>
        </p:nvSpPr>
        <p:spPr>
          <a:xfrm>
            <a:off x="2737330" y="2596971"/>
            <a:ext cx="258550" cy="21666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tx1"/>
                </a:solidFill>
                <a:latin typeface="Arial" panose="020B0604020202020204" pitchFamily="34" charset="0"/>
                <a:cs typeface="Arial" panose="020B0604020202020204" pitchFamily="34" charset="0"/>
              </a:rPr>
              <a:t>3</a:t>
            </a:r>
            <a:endParaRPr lang="es-ES" dirty="0">
              <a:solidFill>
                <a:schemeClr val="tx1"/>
              </a:solidFill>
              <a:latin typeface="Arial" panose="020B0604020202020204" pitchFamily="34" charset="0"/>
              <a:cs typeface="Arial" panose="020B0604020202020204" pitchFamily="34" charset="0"/>
            </a:endParaRPr>
          </a:p>
        </p:txBody>
      </p:sp>
      <p:sp>
        <p:nvSpPr>
          <p:cNvPr id="11" name="Rectángulo redondeado 10"/>
          <p:cNvSpPr/>
          <p:nvPr/>
        </p:nvSpPr>
        <p:spPr>
          <a:xfrm>
            <a:off x="2662301" y="2139242"/>
            <a:ext cx="450055" cy="228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smtClean="0">
                <a:solidFill>
                  <a:schemeClr val="tx1"/>
                </a:solidFill>
                <a:latin typeface="Arial" panose="020B0604020202020204" pitchFamily="34" charset="0"/>
                <a:cs typeface="Arial" panose="020B0604020202020204" pitchFamily="34" charset="0"/>
              </a:rPr>
              <a:t>N1</a:t>
            </a:r>
            <a:endParaRPr lang="es-ES" sz="2400" b="1" dirty="0">
              <a:solidFill>
                <a:schemeClr val="tx1"/>
              </a:solidFill>
              <a:latin typeface="Arial" panose="020B0604020202020204" pitchFamily="34" charset="0"/>
              <a:cs typeface="Arial" panose="020B0604020202020204" pitchFamily="34" charset="0"/>
            </a:endParaRPr>
          </a:p>
        </p:txBody>
      </p:sp>
      <p:sp>
        <p:nvSpPr>
          <p:cNvPr id="12" name="CuadroTexto 11"/>
          <p:cNvSpPr txBox="1"/>
          <p:nvPr/>
        </p:nvSpPr>
        <p:spPr>
          <a:xfrm>
            <a:off x="5107225" y="1211976"/>
            <a:ext cx="3202352" cy="2769989"/>
          </a:xfrm>
          <a:prstGeom prst="rect">
            <a:avLst/>
          </a:prstGeom>
          <a:noFill/>
        </p:spPr>
        <p:txBody>
          <a:bodyPr wrap="none" rtlCol="0">
            <a:spAutoFit/>
          </a:bodyPr>
          <a:lstStyle/>
          <a:p>
            <a:r>
              <a:rPr lang="es-EC" dirty="0" smtClean="0">
                <a:latin typeface="Cambria" panose="02040503050406030204" pitchFamily="18" charset="0"/>
                <a:cs typeface="Times New Roman" panose="02020603050405020304" pitchFamily="18" charset="0"/>
              </a:rPr>
              <a:t>N1: NODO SENSOR USUARIO 1</a:t>
            </a:r>
          </a:p>
          <a:p>
            <a:endParaRPr lang="es-EC" dirty="0">
              <a:latin typeface="Cambria" panose="02040503050406030204" pitchFamily="18" charset="0"/>
              <a:cs typeface="Times New Roman" panose="02020603050405020304" pitchFamily="18" charset="0"/>
            </a:endParaRPr>
          </a:p>
          <a:p>
            <a:r>
              <a:rPr lang="es-EC" b="1" dirty="0" smtClean="0">
                <a:latin typeface="Cambria" panose="02040503050406030204" pitchFamily="18" charset="0"/>
                <a:cs typeface="Times New Roman" panose="02020603050405020304" pitchFamily="18" charset="0"/>
              </a:rPr>
              <a:t>SENSORES</a:t>
            </a:r>
          </a:p>
          <a:p>
            <a:endParaRPr lang="es-EC" dirty="0">
              <a:latin typeface="Cambria" panose="02040503050406030204" pitchFamily="18" charset="0"/>
              <a:cs typeface="Times New Roman" panose="02020603050405020304" pitchFamily="18" charset="0"/>
            </a:endParaRPr>
          </a:p>
          <a:p>
            <a:r>
              <a:rPr lang="es-EC" dirty="0" smtClean="0">
                <a:latin typeface="Cambria" panose="02040503050406030204" pitchFamily="18" charset="0"/>
                <a:cs typeface="Times New Roman" panose="02020603050405020304" pitchFamily="18" charset="0"/>
              </a:rPr>
              <a:t>1: Velocidad</a:t>
            </a:r>
          </a:p>
          <a:p>
            <a:r>
              <a:rPr lang="es-EC" dirty="0" smtClean="0">
                <a:latin typeface="Cambria" panose="02040503050406030204" pitchFamily="18" charset="0"/>
                <a:cs typeface="Times New Roman" panose="02020603050405020304" pitchFamily="18" charset="0"/>
              </a:rPr>
              <a:t>2: Fuerza</a:t>
            </a:r>
          </a:p>
          <a:p>
            <a:r>
              <a:rPr lang="es-EC" dirty="0" smtClean="0">
                <a:latin typeface="Cambria" panose="02040503050406030204" pitchFamily="18" charset="0"/>
                <a:cs typeface="Times New Roman" panose="02020603050405020304" pitchFamily="18" charset="0"/>
              </a:rPr>
              <a:t>3: FC</a:t>
            </a:r>
          </a:p>
          <a:p>
            <a:r>
              <a:rPr lang="es-EC" dirty="0" smtClean="0">
                <a:latin typeface="Cambria" panose="02040503050406030204" pitchFamily="18" charset="0"/>
                <a:cs typeface="Times New Roman" panose="02020603050405020304" pitchFamily="18" charset="0"/>
              </a:rPr>
              <a:t>4: Temperatura corporal</a:t>
            </a:r>
          </a:p>
          <a:p>
            <a:r>
              <a:rPr lang="es-EC" dirty="0" smtClean="0">
                <a:latin typeface="Cambria" panose="02040503050406030204" pitchFamily="18" charset="0"/>
                <a:cs typeface="Times New Roman" panose="02020603050405020304" pitchFamily="18" charset="0"/>
              </a:rPr>
              <a:t>5: VO2MÁX</a:t>
            </a:r>
          </a:p>
          <a:p>
            <a:endParaRPr lang="es-EC" sz="1200" dirty="0" smtClean="0">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3"/>
          <a:stretch>
            <a:fillRect/>
          </a:stretch>
        </p:blipFill>
        <p:spPr>
          <a:xfrm>
            <a:off x="5733210" y="4364801"/>
            <a:ext cx="1666875" cy="1495425"/>
          </a:xfrm>
          <a:prstGeom prst="rect">
            <a:avLst/>
          </a:prstGeom>
        </p:spPr>
      </p:pic>
      <p:sp>
        <p:nvSpPr>
          <p:cNvPr id="15" name="Rectángulo 14"/>
          <p:cNvSpPr/>
          <p:nvPr/>
        </p:nvSpPr>
        <p:spPr>
          <a:xfrm>
            <a:off x="2010681" y="0"/>
            <a:ext cx="5503751" cy="523220"/>
          </a:xfrm>
          <a:prstGeom prst="rect">
            <a:avLst/>
          </a:prstGeom>
        </p:spPr>
        <p:txBody>
          <a:bodyPr wrap="none">
            <a:spAutoFit/>
          </a:bodyPr>
          <a:lstStyle/>
          <a:p>
            <a:r>
              <a:rPr lang="es-EC" sz="2800" b="1" dirty="0">
                <a:solidFill>
                  <a:srgbClr val="000000"/>
                </a:solidFill>
                <a:latin typeface="Cambria" panose="02040503050406030204" pitchFamily="18" charset="0"/>
                <a:ea typeface="Calibri" panose="020F0502020204030204" pitchFamily="34" charset="0"/>
              </a:rPr>
              <a:t>MONITORIZACIÓN DEL USUARIO</a:t>
            </a:r>
            <a:endParaRPr lang="es-ES" sz="2800" b="1" dirty="0">
              <a:latin typeface="Cambria" panose="02040503050406030204" pitchFamily="18" charset="0"/>
            </a:endParaRPr>
          </a:p>
        </p:txBody>
      </p:sp>
    </p:spTree>
    <p:extLst>
      <p:ext uri="{BB962C8B-B14F-4D97-AF65-F5344CB8AC3E}">
        <p14:creationId xmlns:p14="http://schemas.microsoft.com/office/powerpoint/2010/main" val="4008755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1 CuadroTexto"/>
          <p:cNvSpPr txBox="1"/>
          <p:nvPr/>
        </p:nvSpPr>
        <p:spPr>
          <a:xfrm>
            <a:off x="898050" y="3535996"/>
            <a:ext cx="7635356" cy="258532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C" b="1" dirty="0">
                <a:latin typeface="Cambria" panose="02040503050406030204" pitchFamily="18" charset="0"/>
                <a:cs typeface="Calibri" panose="020F0502020204030204" pitchFamily="34" charset="0"/>
              </a:rPr>
              <a:t>MODELIZACIÓN METODOLÓGICA PARA LA EVALUACIÓN DEL RENDIMIENTO DE UN DEPORTISTA DE ALTO RENDIMIENTO EMPLEANDO REDES DE SENSORES INALÁMBRICOS (WSN)</a:t>
            </a:r>
          </a:p>
          <a:p>
            <a:pPr algn="ctr"/>
            <a:endParaRPr lang="es-EC" b="1" dirty="0">
              <a:latin typeface="Cambria" panose="02040503050406030204" pitchFamily="18" charset="0"/>
              <a:cs typeface="Calibri" panose="020F0502020204030204" pitchFamily="34" charset="0"/>
            </a:endParaRPr>
          </a:p>
          <a:p>
            <a:pPr algn="ctr"/>
            <a:endParaRPr lang="es-EC" b="1" dirty="0" smtClean="0">
              <a:latin typeface="Cambria" panose="02040503050406030204" pitchFamily="18" charset="0"/>
              <a:cs typeface="Calibri" panose="020F0502020204030204" pitchFamily="34" charset="0"/>
            </a:endParaRPr>
          </a:p>
          <a:p>
            <a:pPr algn="ctr"/>
            <a:r>
              <a:rPr lang="en-US" b="1" dirty="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rPr>
              <a:t>AUTORA: GLORIA ESTEFANIA TAIPE </a:t>
            </a:r>
            <a:r>
              <a:rPr lang="en-US" b="1" dirty="0" smtClean="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rPr>
              <a:t>MENA</a:t>
            </a:r>
          </a:p>
          <a:p>
            <a:pPr algn="ctr"/>
            <a:endParaRPr lang="en-US" b="1" dirty="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endParaRPr>
          </a:p>
          <a:p>
            <a:pPr algn="ctr"/>
            <a:endParaRPr lang="en-US" b="1" dirty="0" smtClean="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endParaRPr>
          </a:p>
          <a:p>
            <a:pPr algn="ctr"/>
            <a:r>
              <a:rPr lang="en-US" b="1" dirty="0" smtClean="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rPr>
              <a:t>2017</a:t>
            </a:r>
            <a:endParaRPr lang="en-US" b="1" dirty="0">
              <a:latin typeface="Cambria" panose="02040503050406030204" pitchFamily="18" charset="0"/>
              <a:cs typeface="Calibri" panose="020F0502020204030204"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50" y="416204"/>
            <a:ext cx="5830554" cy="150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descr="http://telecomunicaciones.espe.edu.ec/wp-content/uploads/2013/01/LOGO.jpg"/>
          <p:cNvPicPr>
            <a:picLocks noChangeAspect="1" noChangeArrowheads="1"/>
          </p:cNvPicPr>
          <p:nvPr/>
        </p:nvPicPr>
        <p:blipFill>
          <a:blip r:embed="rId4">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7008707" y="416204"/>
            <a:ext cx="1583202" cy="158320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00644" y="2288302"/>
            <a:ext cx="7182122" cy="1061829"/>
          </a:xfrm>
          <a:prstGeom prst="rect">
            <a:avLst/>
          </a:prstGeom>
        </p:spPr>
        <p:txBody>
          <a:bodyPr wrap="square">
            <a:spAutoFit/>
          </a:bodyPr>
          <a:lstStyle/>
          <a:p>
            <a:pPr algn="ctr"/>
            <a:r>
              <a:rPr lang="es-EC" dirty="0">
                <a:latin typeface="Cambria" panose="02040503050406030204" pitchFamily="18" charset="0"/>
                <a:cs typeface="Calibri" panose="020F0502020204030204" pitchFamily="34" charset="0"/>
              </a:rPr>
              <a:t>DEPARTAMENTO DE ELÉCTRICA Y ELECTRÓNICA</a:t>
            </a:r>
          </a:p>
          <a:p>
            <a:pPr algn="ctr">
              <a:lnSpc>
                <a:spcPct val="150000"/>
              </a:lnSpc>
            </a:pPr>
            <a:r>
              <a:rPr lang="es-EC" dirty="0">
                <a:latin typeface="Cambria" panose="02040503050406030204" pitchFamily="18" charset="0"/>
                <a:cs typeface="Calibri" panose="020F0502020204030204" pitchFamily="34" charset="0"/>
              </a:rPr>
              <a:t> </a:t>
            </a:r>
            <a:r>
              <a:rPr lang="es-EC" dirty="0" smtClean="0">
                <a:latin typeface="Cambria" panose="02040503050406030204" pitchFamily="18" charset="0"/>
                <a:cs typeface="Calibri" panose="020F0502020204030204" pitchFamily="34" charset="0"/>
              </a:rPr>
              <a:t>CARRERA </a:t>
            </a:r>
            <a:r>
              <a:rPr lang="es-EC" dirty="0">
                <a:latin typeface="Cambria" panose="02040503050406030204" pitchFamily="18" charset="0"/>
                <a:cs typeface="Calibri" panose="020F0502020204030204" pitchFamily="34" charset="0"/>
              </a:rPr>
              <a:t>DE INGENIERÍA ELECTRÓNICA EN TELECOMUNICACIONES</a:t>
            </a:r>
          </a:p>
          <a:p>
            <a:pPr algn="ctr"/>
            <a:r>
              <a:rPr lang="es-EC"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69936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3410474" y="0"/>
            <a:ext cx="3275640" cy="523220"/>
          </a:xfrm>
          <a:prstGeom prst="rect">
            <a:avLst/>
          </a:prstGeom>
          <a:noFill/>
        </p:spPr>
        <p:txBody>
          <a:bodyPr wrap="none" rtlCol="0">
            <a:spAutoFit/>
          </a:bodyPr>
          <a:lstStyle/>
          <a:p>
            <a:r>
              <a:rPr lang="es-EC" sz="2800" b="1" dirty="0" smtClean="0">
                <a:latin typeface="Cambria" panose="02040503050406030204" pitchFamily="18" charset="0"/>
              </a:rPr>
              <a:t>MINIATURIZACIÓN</a:t>
            </a:r>
            <a:endParaRPr lang="es-ES" sz="2800" b="1" dirty="0">
              <a:latin typeface="Cambria" panose="02040503050406030204" pitchFamily="18" charset="0"/>
            </a:endParaRPr>
          </a:p>
        </p:txBody>
      </p:sp>
      <p:pic>
        <p:nvPicPr>
          <p:cNvPr id="6" name="Imagen 5"/>
          <p:cNvPicPr>
            <a:picLocks noChangeAspect="1"/>
          </p:cNvPicPr>
          <p:nvPr/>
        </p:nvPicPr>
        <p:blipFill rotWithShape="1">
          <a:blip r:embed="rId2"/>
          <a:srcRect r="14169" b="3633"/>
          <a:stretch/>
        </p:blipFill>
        <p:spPr>
          <a:xfrm>
            <a:off x="91931" y="742160"/>
            <a:ext cx="4298647" cy="3619709"/>
          </a:xfrm>
          <a:prstGeom prst="rect">
            <a:avLst/>
          </a:prstGeom>
        </p:spPr>
      </p:pic>
      <p:pic>
        <p:nvPicPr>
          <p:cNvPr id="3078" name="Picture 6" descr="Resultado de imagen para miniaturización senso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403" y="3012259"/>
            <a:ext cx="1595272" cy="16257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www.ardobot.com/media/catalog/product/cache/1/thumbnail/600x/17f82f742ffe127f42dca9de82fb58b1/s/e/sensor_muscle_myowa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21" t="4603" b="31827"/>
          <a:stretch/>
        </p:blipFill>
        <p:spPr bwMode="auto">
          <a:xfrm>
            <a:off x="6165362" y="645940"/>
            <a:ext cx="1936640" cy="19060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8896" y="3073459"/>
            <a:ext cx="1766211" cy="153472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sultado de imagen para acelerometro senso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96" t="19614" r="3961" b="14135"/>
          <a:stretch/>
        </p:blipFill>
        <p:spPr bwMode="auto">
          <a:xfrm rot="20756902">
            <a:off x="3522386" y="5328732"/>
            <a:ext cx="1523128" cy="110956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2825" y="4972100"/>
            <a:ext cx="1634499" cy="163449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oximet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864" y="4847321"/>
            <a:ext cx="1532422" cy="153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84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p:cNvSpPr/>
          <p:nvPr/>
        </p:nvSpPr>
        <p:spPr>
          <a:xfrm>
            <a:off x="2196618" y="323474"/>
            <a:ext cx="5137304" cy="523220"/>
          </a:xfrm>
          <a:prstGeom prst="rect">
            <a:avLst/>
          </a:prstGeom>
        </p:spPr>
        <p:txBody>
          <a:bodyPr wrap="none">
            <a:spAutoFit/>
          </a:bodyPr>
          <a:lstStyle/>
          <a:p>
            <a:r>
              <a:rPr lang="es-EC" sz="2800" b="1" dirty="0">
                <a:solidFill>
                  <a:srgbClr val="000000"/>
                </a:solidFill>
                <a:latin typeface="Cambria" panose="02040503050406030204" pitchFamily="18" charset="0"/>
                <a:ea typeface="Calibri" panose="020F0502020204030204" pitchFamily="34" charset="0"/>
              </a:rPr>
              <a:t>MONITORIZACIÓN DEL </a:t>
            </a:r>
            <a:r>
              <a:rPr lang="es-EC" sz="2800" b="1" dirty="0" smtClean="0">
                <a:solidFill>
                  <a:srgbClr val="000000"/>
                </a:solidFill>
                <a:latin typeface="Cambria" panose="02040503050406030204" pitchFamily="18" charset="0"/>
                <a:ea typeface="Calibri" panose="020F0502020204030204" pitchFamily="34" charset="0"/>
              </a:rPr>
              <a:t>LUGAR</a:t>
            </a:r>
            <a:endParaRPr lang="es-ES" sz="2800" b="1" dirty="0">
              <a:latin typeface="Cambria" panose="02040503050406030204" pitchFamily="18" charset="0"/>
            </a:endParaRPr>
          </a:p>
        </p:txBody>
      </p:sp>
      <p:pic>
        <p:nvPicPr>
          <p:cNvPr id="6" name="Imagen 5"/>
          <p:cNvPicPr/>
          <p:nvPr/>
        </p:nvPicPr>
        <p:blipFill rotWithShape="1">
          <a:blip r:embed="rId2"/>
          <a:srcRect l="39314" t="22104" r="33997" b="32595"/>
          <a:stretch/>
        </p:blipFill>
        <p:spPr bwMode="auto">
          <a:xfrm>
            <a:off x="1233603" y="1393722"/>
            <a:ext cx="2517622" cy="2436178"/>
          </a:xfrm>
          <a:prstGeom prst="rect">
            <a:avLst/>
          </a:prstGeom>
          <a:ln>
            <a:noFill/>
          </a:ln>
          <a:effectLst/>
          <a:extLst>
            <a:ext uri="{53640926-AAD7-44D8-BBD7-CCE9431645EC}">
              <a14:shadowObscured xmlns:a14="http://schemas.microsoft.com/office/drawing/2010/main"/>
            </a:ext>
          </a:extLst>
        </p:spPr>
      </p:pic>
      <p:sp>
        <p:nvSpPr>
          <p:cNvPr id="7" name="Rectángulo 6"/>
          <p:cNvSpPr/>
          <p:nvPr/>
        </p:nvSpPr>
        <p:spPr>
          <a:xfrm>
            <a:off x="452461" y="4238901"/>
            <a:ext cx="4305281" cy="430887"/>
          </a:xfrm>
          <a:prstGeom prst="rect">
            <a:avLst/>
          </a:prstGeom>
        </p:spPr>
        <p:txBody>
          <a:bodyPr wrap="none">
            <a:spAutoFit/>
          </a:bodyPr>
          <a:lstStyle/>
          <a:p>
            <a:r>
              <a:rPr lang="es-ES" sz="2200" dirty="0">
                <a:solidFill>
                  <a:srgbClr val="000000"/>
                </a:solidFill>
                <a:latin typeface="Cambria" panose="02040503050406030204" pitchFamily="18" charset="0"/>
                <a:ea typeface="Calibri" panose="020F0502020204030204" pitchFamily="34" charset="0"/>
                <a:cs typeface="Times New Roman" panose="02020603050405020304" pitchFamily="18" charset="0"/>
              </a:rPr>
              <a:t>Teselación formada por triángulos</a:t>
            </a:r>
            <a:endParaRPr lang="es-ES" sz="2200" dirty="0">
              <a:latin typeface="Cambria" panose="02040503050406030204" pitchFamily="18" charset="0"/>
              <a:cs typeface="Times New Roman" panose="02020603050405020304" pitchFamily="18" charset="0"/>
            </a:endParaRPr>
          </a:p>
        </p:txBody>
      </p:sp>
      <p:sp>
        <p:nvSpPr>
          <p:cNvPr id="8" name="CuadroTexto 7"/>
          <p:cNvSpPr txBox="1"/>
          <p:nvPr/>
        </p:nvSpPr>
        <p:spPr>
          <a:xfrm>
            <a:off x="5009969" y="1334720"/>
            <a:ext cx="3468217" cy="2800767"/>
          </a:xfrm>
          <a:prstGeom prst="rect">
            <a:avLst/>
          </a:prstGeom>
          <a:noFill/>
        </p:spPr>
        <p:txBody>
          <a:bodyPr wrap="square" rtlCol="0">
            <a:spAutoFit/>
          </a:bodyPr>
          <a:lstStyle/>
          <a:p>
            <a:pPr marL="285750" indent="-285750">
              <a:buFont typeface="Arial" panose="020B0604020202020204" pitchFamily="34" charset="0"/>
              <a:buChar char="•"/>
            </a:pPr>
            <a:r>
              <a:rPr lang="es-EC" sz="2200" dirty="0" smtClean="0">
                <a:latin typeface="Cambria" panose="02040503050406030204" pitchFamily="18" charset="0"/>
                <a:cs typeface="Times New Roman" panose="02020603050405020304" pitchFamily="18" charset="0"/>
              </a:rPr>
              <a:t>Topología tipo malla con el uso del concepto de Teselación.</a:t>
            </a:r>
          </a:p>
          <a:p>
            <a:pPr marL="285750" indent="-285750">
              <a:buFont typeface="Arial" panose="020B0604020202020204" pitchFamily="34" charset="0"/>
              <a:buChar char="•"/>
            </a:pPr>
            <a:endParaRPr lang="es-EC" sz="2200" dirty="0">
              <a:latin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es-EC" sz="2200" dirty="0" smtClean="0">
                <a:latin typeface="Cambria" panose="02040503050406030204" pitchFamily="18" charset="0"/>
                <a:cs typeface="Times New Roman" panose="02020603050405020304" pitchFamily="18" charset="0"/>
              </a:rPr>
              <a:t>Mejor escalabilidad</a:t>
            </a:r>
          </a:p>
          <a:p>
            <a:pPr marL="285750" indent="-285750">
              <a:buFont typeface="Arial" panose="020B0604020202020204" pitchFamily="34" charset="0"/>
              <a:buChar char="•"/>
            </a:pPr>
            <a:endParaRPr lang="es-EC" sz="2200" dirty="0">
              <a:latin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es-EC" sz="2200" dirty="0" smtClean="0">
                <a:latin typeface="Cambria" panose="02040503050406030204" pitchFamily="18" charset="0"/>
                <a:cs typeface="Times New Roman" panose="02020603050405020304" pitchFamily="18" charset="0"/>
              </a:rPr>
              <a:t>Comunicación entre nodos sea equidistante</a:t>
            </a:r>
            <a:endParaRPr lang="es-ES" sz="2200" dirty="0">
              <a:latin typeface="Cambria" panose="02040503050406030204" pitchFamily="18" charset="0"/>
              <a:cs typeface="Times New Roman" panose="02020603050405020304" pitchFamily="18" charset="0"/>
            </a:endParaRPr>
          </a:p>
        </p:txBody>
      </p:sp>
      <p:sp>
        <p:nvSpPr>
          <p:cNvPr id="9" name="CuadroTexto 8"/>
          <p:cNvSpPr txBox="1"/>
          <p:nvPr/>
        </p:nvSpPr>
        <p:spPr>
          <a:xfrm>
            <a:off x="979829" y="4920528"/>
            <a:ext cx="7112982" cy="1785104"/>
          </a:xfrm>
          <a:prstGeom prst="rect">
            <a:avLst/>
          </a:prstGeom>
          <a:noFill/>
        </p:spPr>
        <p:txBody>
          <a:bodyPr wrap="square" rtlCol="0">
            <a:spAutoFit/>
          </a:bodyPr>
          <a:lstStyle/>
          <a:p>
            <a:pPr algn="just"/>
            <a:r>
              <a:rPr lang="es-EC" sz="2200" dirty="0" smtClean="0">
                <a:latin typeface="Cambria" panose="02040503050406030204" pitchFamily="18" charset="0"/>
                <a:cs typeface="Times New Roman" panose="02020603050405020304" pitchFamily="18" charset="0"/>
              </a:rPr>
              <a:t>La separación entre </a:t>
            </a:r>
            <a:r>
              <a:rPr lang="es-EC" sz="2200" dirty="0">
                <a:latin typeface="Cambria" panose="02040503050406030204" pitchFamily="18" charset="0"/>
                <a:cs typeface="Times New Roman" panose="02020603050405020304" pitchFamily="18" charset="0"/>
              </a:rPr>
              <a:t>nodos es de </a:t>
            </a:r>
            <a:r>
              <a:rPr lang="es-EC" sz="2200" dirty="0" smtClean="0">
                <a:latin typeface="Cambria" panose="02040503050406030204" pitchFamily="18" charset="0"/>
                <a:cs typeface="Times New Roman" panose="02020603050405020304" pitchFamily="18" charset="0"/>
              </a:rPr>
              <a:t>21m en largo de la cancha y 34m en ancho de la cancha </a:t>
            </a:r>
            <a:r>
              <a:rPr lang="es-EC" sz="2200" dirty="0">
                <a:latin typeface="Cambria" panose="02040503050406030204" pitchFamily="18" charset="0"/>
                <a:cs typeface="Times New Roman" panose="02020603050405020304" pitchFamily="18" charset="0"/>
              </a:rPr>
              <a:t>entre si aproximadamente determinado acorde a las medidas de la cancha de fútbol de la Universidad de las Fuerzas Armadas – ESPE que es de 105m de largo x 68m de </a:t>
            </a:r>
            <a:r>
              <a:rPr lang="es-EC" sz="2200" dirty="0" smtClean="0">
                <a:latin typeface="Cambria" panose="02040503050406030204" pitchFamily="18" charset="0"/>
                <a:cs typeface="Times New Roman" panose="02020603050405020304" pitchFamily="18" charset="0"/>
              </a:rPr>
              <a:t>ancho.</a:t>
            </a:r>
            <a:endParaRPr lang="es-ES" sz="220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1516341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 name="Rectángulo 126"/>
          <p:cNvSpPr/>
          <p:nvPr/>
        </p:nvSpPr>
        <p:spPr>
          <a:xfrm>
            <a:off x="1447372" y="-140444"/>
            <a:ext cx="6601924" cy="954107"/>
          </a:xfrm>
          <a:prstGeom prst="rect">
            <a:avLst/>
          </a:prstGeom>
        </p:spPr>
        <p:txBody>
          <a:bodyPr wrap="square">
            <a:spAutoFit/>
          </a:bodyPr>
          <a:lstStyle/>
          <a:p>
            <a:pPr algn="ctr"/>
            <a:r>
              <a:rPr lang="es-ES" sz="28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Distribución de los nodos sensores para la cancha de fútbol</a:t>
            </a:r>
            <a:endParaRPr lang="es-ES" sz="2800" b="1" dirty="0">
              <a:latin typeface="Cambria" panose="02040503050406030204" pitchFamily="18" charset="0"/>
              <a:cs typeface="Times New Roman" panose="02020603050405020304" pitchFamily="18" charset="0"/>
            </a:endParaRPr>
          </a:p>
        </p:txBody>
      </p:sp>
      <p:pic>
        <p:nvPicPr>
          <p:cNvPr id="8" name="Imagen 7" descr="C:\Users\PERSONAL\Desktop\GGG.jpg"/>
          <p:cNvPicPr/>
          <p:nvPr/>
        </p:nvPicPr>
        <p:blipFill rotWithShape="1">
          <a:blip r:embed="rId2">
            <a:extLst>
              <a:ext uri="{28A0092B-C50C-407E-A947-70E740481C1C}">
                <a14:useLocalDpi xmlns:a14="http://schemas.microsoft.com/office/drawing/2010/main" val="0"/>
              </a:ext>
            </a:extLst>
          </a:blip>
          <a:srcRect r="3348"/>
          <a:stretch/>
        </p:blipFill>
        <p:spPr bwMode="auto">
          <a:xfrm>
            <a:off x="1601162" y="990600"/>
            <a:ext cx="6448134" cy="5867400"/>
          </a:xfrm>
          <a:prstGeom prst="rect">
            <a:avLst/>
          </a:prstGeom>
          <a:noFill/>
          <a:ln>
            <a:noFill/>
          </a:ln>
        </p:spPr>
      </p:pic>
      <p:sp>
        <p:nvSpPr>
          <p:cNvPr id="5" name="CuadroTexto 4"/>
          <p:cNvSpPr txBox="1"/>
          <p:nvPr/>
        </p:nvSpPr>
        <p:spPr>
          <a:xfrm>
            <a:off x="6234697" y="1385687"/>
            <a:ext cx="1814599" cy="584775"/>
          </a:xfrm>
          <a:prstGeom prst="rect">
            <a:avLst/>
          </a:prstGeom>
          <a:noFill/>
        </p:spPr>
        <p:txBody>
          <a:bodyPr wrap="none" rtlCol="0">
            <a:spAutoFit/>
          </a:bodyPr>
          <a:lstStyle/>
          <a:p>
            <a:pPr algn="ctr"/>
            <a:r>
              <a:rPr lang="es-EC" sz="1600" b="1" dirty="0" smtClean="0">
                <a:solidFill>
                  <a:schemeClr val="bg1"/>
                </a:solidFill>
                <a:latin typeface="Cambria" panose="02040503050406030204" pitchFamily="18" charset="0"/>
              </a:rPr>
              <a:t>NODO FACTORES </a:t>
            </a:r>
          </a:p>
          <a:p>
            <a:pPr algn="ctr"/>
            <a:r>
              <a:rPr lang="es-EC" sz="1600" b="1" dirty="0" smtClean="0">
                <a:solidFill>
                  <a:schemeClr val="bg1"/>
                </a:solidFill>
                <a:latin typeface="Cambria" panose="02040503050406030204" pitchFamily="18" charset="0"/>
              </a:rPr>
              <a:t>EXTERNOS</a:t>
            </a:r>
            <a:endParaRPr lang="es-ES" sz="1600" b="1" dirty="0">
              <a:solidFill>
                <a:schemeClr val="bg1"/>
              </a:solidFill>
              <a:latin typeface="Cambria" panose="02040503050406030204" pitchFamily="18" charset="0"/>
            </a:endParaRPr>
          </a:p>
        </p:txBody>
      </p:sp>
      <p:sp>
        <p:nvSpPr>
          <p:cNvPr id="10" name="CuadroTexto 9"/>
          <p:cNvSpPr txBox="1"/>
          <p:nvPr/>
        </p:nvSpPr>
        <p:spPr>
          <a:xfrm>
            <a:off x="6946174" y="4244954"/>
            <a:ext cx="1103122" cy="338554"/>
          </a:xfrm>
          <a:prstGeom prst="rect">
            <a:avLst/>
          </a:prstGeom>
          <a:noFill/>
        </p:spPr>
        <p:txBody>
          <a:bodyPr wrap="none" rtlCol="0">
            <a:spAutoFit/>
          </a:bodyPr>
          <a:lstStyle/>
          <a:p>
            <a:pPr algn="ctr"/>
            <a:r>
              <a:rPr lang="es-EC" sz="1600" b="1" dirty="0" smtClean="0">
                <a:latin typeface="Cambria" panose="02040503050406030204" pitchFamily="18" charset="0"/>
              </a:rPr>
              <a:t>GATEWAY</a:t>
            </a:r>
            <a:endParaRPr lang="es-ES" sz="1600" b="1" dirty="0">
              <a:latin typeface="Cambria" panose="02040503050406030204" pitchFamily="18" charset="0"/>
            </a:endParaRPr>
          </a:p>
        </p:txBody>
      </p:sp>
      <p:cxnSp>
        <p:nvCxnSpPr>
          <p:cNvPr id="9" name="Conector recto 8"/>
          <p:cNvCxnSpPr/>
          <p:nvPr/>
        </p:nvCxnSpPr>
        <p:spPr>
          <a:xfrm>
            <a:off x="2137893" y="2050416"/>
            <a:ext cx="3477296" cy="116930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5" name="Conector recto 14"/>
          <p:cNvCxnSpPr/>
          <p:nvPr/>
        </p:nvCxnSpPr>
        <p:spPr>
          <a:xfrm>
            <a:off x="2133545" y="3339649"/>
            <a:ext cx="3481644" cy="124385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7" name="Conector recto 16"/>
          <p:cNvCxnSpPr/>
          <p:nvPr/>
        </p:nvCxnSpPr>
        <p:spPr>
          <a:xfrm>
            <a:off x="2192919" y="4767405"/>
            <a:ext cx="3422270" cy="1105336"/>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8" name="Conector recto 17"/>
          <p:cNvCxnSpPr/>
          <p:nvPr/>
        </p:nvCxnSpPr>
        <p:spPr>
          <a:xfrm flipV="1">
            <a:off x="2228045" y="2050416"/>
            <a:ext cx="3477296" cy="1083113"/>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0" name="Conector recto 19"/>
          <p:cNvCxnSpPr/>
          <p:nvPr/>
        </p:nvCxnSpPr>
        <p:spPr>
          <a:xfrm flipV="1">
            <a:off x="2133545" y="3382744"/>
            <a:ext cx="3490174" cy="1135446"/>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 name="Conector recto 20"/>
          <p:cNvCxnSpPr/>
          <p:nvPr/>
        </p:nvCxnSpPr>
        <p:spPr>
          <a:xfrm flipV="1">
            <a:off x="2192919" y="4748772"/>
            <a:ext cx="3512422" cy="107504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2" name="Conector recto 21"/>
          <p:cNvCxnSpPr/>
          <p:nvPr/>
        </p:nvCxnSpPr>
        <p:spPr>
          <a:xfrm flipH="1" flipV="1">
            <a:off x="3834830" y="1537295"/>
            <a:ext cx="37363" cy="4696704"/>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9" name="Conector recto 28"/>
          <p:cNvCxnSpPr/>
          <p:nvPr/>
        </p:nvCxnSpPr>
        <p:spPr>
          <a:xfrm flipV="1">
            <a:off x="2133545" y="1210588"/>
            <a:ext cx="1485418" cy="62890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31" name="Conector recto 30"/>
          <p:cNvCxnSpPr/>
          <p:nvPr/>
        </p:nvCxnSpPr>
        <p:spPr>
          <a:xfrm flipH="1" flipV="1">
            <a:off x="4089622" y="1210589"/>
            <a:ext cx="1512690" cy="653413"/>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34" name="Conector recto 33"/>
          <p:cNvCxnSpPr/>
          <p:nvPr/>
        </p:nvCxnSpPr>
        <p:spPr>
          <a:xfrm flipH="1" flipV="1">
            <a:off x="2192919" y="6038005"/>
            <a:ext cx="1466194" cy="634746"/>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36" name="Conector recto 35"/>
          <p:cNvCxnSpPr/>
          <p:nvPr/>
        </p:nvCxnSpPr>
        <p:spPr>
          <a:xfrm flipH="1">
            <a:off x="4053204" y="6038004"/>
            <a:ext cx="1570515" cy="634747"/>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39" name="Conector recto 38"/>
          <p:cNvCxnSpPr/>
          <p:nvPr/>
        </p:nvCxnSpPr>
        <p:spPr>
          <a:xfrm>
            <a:off x="6010097" y="1983128"/>
            <a:ext cx="1487638" cy="507631"/>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41" name="Conector recto 40"/>
          <p:cNvCxnSpPr/>
          <p:nvPr/>
        </p:nvCxnSpPr>
        <p:spPr>
          <a:xfrm>
            <a:off x="6060064" y="3374189"/>
            <a:ext cx="1487638" cy="507631"/>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42" name="Conector recto 41"/>
          <p:cNvCxnSpPr/>
          <p:nvPr/>
        </p:nvCxnSpPr>
        <p:spPr>
          <a:xfrm flipV="1">
            <a:off x="6051428" y="2635067"/>
            <a:ext cx="1472222" cy="546950"/>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44" name="Conector recto 43"/>
          <p:cNvCxnSpPr/>
          <p:nvPr/>
        </p:nvCxnSpPr>
        <p:spPr>
          <a:xfrm flipV="1">
            <a:off x="6049097" y="4034475"/>
            <a:ext cx="1472222" cy="546950"/>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45" name="Conector recto 44"/>
          <p:cNvCxnSpPr/>
          <p:nvPr/>
        </p:nvCxnSpPr>
        <p:spPr>
          <a:xfrm flipH="1">
            <a:off x="1832522" y="3466604"/>
            <a:ext cx="34832" cy="83043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47" name="Conector recto 46"/>
          <p:cNvCxnSpPr/>
          <p:nvPr/>
        </p:nvCxnSpPr>
        <p:spPr>
          <a:xfrm flipH="1">
            <a:off x="1849938" y="2159119"/>
            <a:ext cx="34832" cy="749423"/>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49" name="Conector recto 48"/>
          <p:cNvCxnSpPr/>
          <p:nvPr/>
        </p:nvCxnSpPr>
        <p:spPr>
          <a:xfrm>
            <a:off x="1846223" y="4913378"/>
            <a:ext cx="3715" cy="61165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1" name="Conector recto 50"/>
          <p:cNvCxnSpPr/>
          <p:nvPr/>
        </p:nvCxnSpPr>
        <p:spPr>
          <a:xfrm>
            <a:off x="5851249" y="4913377"/>
            <a:ext cx="3715" cy="61165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2" name="Conector recto 51"/>
          <p:cNvCxnSpPr/>
          <p:nvPr/>
        </p:nvCxnSpPr>
        <p:spPr>
          <a:xfrm>
            <a:off x="5874296" y="2184929"/>
            <a:ext cx="3715" cy="61165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3" name="Conector recto 52"/>
          <p:cNvCxnSpPr/>
          <p:nvPr/>
        </p:nvCxnSpPr>
        <p:spPr>
          <a:xfrm>
            <a:off x="5860413" y="3466604"/>
            <a:ext cx="3715" cy="778350"/>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3" name="Conector recto de flecha 2"/>
          <p:cNvCxnSpPr/>
          <p:nvPr/>
        </p:nvCxnSpPr>
        <p:spPr>
          <a:xfrm>
            <a:off x="1832522" y="1014046"/>
            <a:ext cx="178644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 name="Conector recto de flecha 5"/>
          <p:cNvCxnSpPr/>
          <p:nvPr/>
        </p:nvCxnSpPr>
        <p:spPr>
          <a:xfrm>
            <a:off x="1447372" y="1014046"/>
            <a:ext cx="0" cy="103637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1" name="Conector recto de flecha 10"/>
          <p:cNvCxnSpPr/>
          <p:nvPr/>
        </p:nvCxnSpPr>
        <p:spPr>
          <a:xfrm>
            <a:off x="8194431" y="1014046"/>
            <a:ext cx="0" cy="151978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Conector recto de flecha 12"/>
          <p:cNvCxnSpPr/>
          <p:nvPr/>
        </p:nvCxnSpPr>
        <p:spPr>
          <a:xfrm>
            <a:off x="6049097" y="1898214"/>
            <a:ext cx="1448638" cy="50763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2095736" y="720946"/>
            <a:ext cx="657552" cy="369332"/>
          </a:xfrm>
          <a:prstGeom prst="rect">
            <a:avLst/>
          </a:prstGeom>
          <a:noFill/>
        </p:spPr>
        <p:txBody>
          <a:bodyPr wrap="none" rtlCol="0">
            <a:spAutoFit/>
          </a:bodyPr>
          <a:lstStyle/>
          <a:p>
            <a:r>
              <a:rPr lang="en-US" dirty="0" smtClean="0"/>
              <a:t>31m</a:t>
            </a:r>
            <a:endParaRPr lang="es-ES" dirty="0"/>
          </a:p>
        </p:txBody>
      </p:sp>
      <p:sp>
        <p:nvSpPr>
          <p:cNvPr id="16" name="CuadroTexto 15"/>
          <p:cNvSpPr txBox="1"/>
          <p:nvPr/>
        </p:nvSpPr>
        <p:spPr>
          <a:xfrm>
            <a:off x="843608" y="1385687"/>
            <a:ext cx="657552" cy="369332"/>
          </a:xfrm>
          <a:prstGeom prst="rect">
            <a:avLst/>
          </a:prstGeom>
          <a:noFill/>
        </p:spPr>
        <p:txBody>
          <a:bodyPr wrap="none" rtlCol="0">
            <a:spAutoFit/>
          </a:bodyPr>
          <a:lstStyle/>
          <a:p>
            <a:r>
              <a:rPr lang="en-US" dirty="0" smtClean="0"/>
              <a:t>21m</a:t>
            </a:r>
            <a:endParaRPr lang="es-ES" dirty="0"/>
          </a:p>
        </p:txBody>
      </p:sp>
      <p:sp>
        <p:nvSpPr>
          <p:cNvPr id="19" name="CuadroTexto 18"/>
          <p:cNvSpPr txBox="1"/>
          <p:nvPr/>
        </p:nvSpPr>
        <p:spPr>
          <a:xfrm>
            <a:off x="6732705" y="1902601"/>
            <a:ext cx="657552" cy="369332"/>
          </a:xfrm>
          <a:prstGeom prst="rect">
            <a:avLst/>
          </a:prstGeom>
          <a:noFill/>
        </p:spPr>
        <p:txBody>
          <a:bodyPr wrap="none" rtlCol="0">
            <a:spAutoFit/>
          </a:bodyPr>
          <a:lstStyle/>
          <a:p>
            <a:r>
              <a:rPr lang="en-US" b="1" dirty="0" smtClean="0"/>
              <a:t>10m</a:t>
            </a:r>
            <a:endParaRPr lang="es-ES" b="1" dirty="0"/>
          </a:p>
        </p:txBody>
      </p:sp>
      <p:sp>
        <p:nvSpPr>
          <p:cNvPr id="23" name="CuadroTexto 22"/>
          <p:cNvSpPr txBox="1"/>
          <p:nvPr/>
        </p:nvSpPr>
        <p:spPr>
          <a:xfrm>
            <a:off x="8122347" y="1589272"/>
            <a:ext cx="849913" cy="369332"/>
          </a:xfrm>
          <a:prstGeom prst="rect">
            <a:avLst/>
          </a:prstGeom>
          <a:noFill/>
        </p:spPr>
        <p:txBody>
          <a:bodyPr wrap="none" rtlCol="0">
            <a:spAutoFit/>
          </a:bodyPr>
          <a:lstStyle/>
          <a:p>
            <a:r>
              <a:rPr lang="en-US" dirty="0" smtClean="0"/>
              <a:t>31.5m</a:t>
            </a:r>
            <a:endParaRPr lang="es-ES" dirty="0"/>
          </a:p>
        </p:txBody>
      </p:sp>
    </p:spTree>
    <p:extLst>
      <p:ext uri="{BB962C8B-B14F-4D97-AF65-F5344CB8AC3E}">
        <p14:creationId xmlns:p14="http://schemas.microsoft.com/office/powerpoint/2010/main" val="346286648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5255959" y="2107001"/>
            <a:ext cx="1973870" cy="983326"/>
          </a:xfrm>
          <a:prstGeom prst="rect">
            <a:avLst/>
          </a:prstGeom>
          <a:noFill/>
          <a:ln>
            <a:noFill/>
          </a:ln>
        </p:spPr>
      </p:pic>
      <p:cxnSp>
        <p:nvCxnSpPr>
          <p:cNvPr id="6" name="Conector recto de flecha 5"/>
          <p:cNvCxnSpPr/>
          <p:nvPr/>
        </p:nvCxnSpPr>
        <p:spPr>
          <a:xfrm>
            <a:off x="3151034" y="2638800"/>
            <a:ext cx="4746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Conector recto de flecha 6"/>
          <p:cNvCxnSpPr/>
          <p:nvPr/>
        </p:nvCxnSpPr>
        <p:spPr>
          <a:xfrm>
            <a:off x="7229829" y="2638800"/>
            <a:ext cx="4746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7704521" y="1416323"/>
            <a:ext cx="766531" cy="2188353"/>
          </a:xfrm>
          <a:prstGeom prst="rect">
            <a:avLst/>
          </a:prstGeom>
          <a:noFill/>
          <a:ln>
            <a:noFill/>
          </a:ln>
        </p:spPr>
      </p:pic>
      <p:pic>
        <p:nvPicPr>
          <p:cNvPr id="9" name="Imagen 8"/>
          <p:cNvPicPr/>
          <p:nvPr/>
        </p:nvPicPr>
        <p:blipFill rotWithShape="1">
          <a:blip r:embed="rId4">
            <a:extLst>
              <a:ext uri="{28A0092B-C50C-407E-A947-70E740481C1C}">
                <a14:useLocalDpi xmlns:a14="http://schemas.microsoft.com/office/drawing/2010/main" val="0"/>
              </a:ext>
            </a:extLst>
          </a:blip>
          <a:srcRect r="2806"/>
          <a:stretch/>
        </p:blipFill>
        <p:spPr bwMode="auto">
          <a:xfrm>
            <a:off x="299249" y="1265336"/>
            <a:ext cx="2851785" cy="2339340"/>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726" y="2147137"/>
            <a:ext cx="1155541" cy="943190"/>
          </a:xfrm>
          <a:prstGeom prst="rect">
            <a:avLst/>
          </a:prstGeom>
          <a:noFill/>
          <a:ln>
            <a:noFill/>
          </a:ln>
        </p:spPr>
      </p:pic>
      <p:cxnSp>
        <p:nvCxnSpPr>
          <p:cNvPr id="11" name="Conector recto de flecha 10"/>
          <p:cNvCxnSpPr/>
          <p:nvPr/>
        </p:nvCxnSpPr>
        <p:spPr>
          <a:xfrm>
            <a:off x="4781267" y="2638800"/>
            <a:ext cx="4746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ángulo 14"/>
          <p:cNvSpPr/>
          <p:nvPr/>
        </p:nvSpPr>
        <p:spPr>
          <a:xfrm>
            <a:off x="3441788" y="1695611"/>
            <a:ext cx="1505027" cy="338554"/>
          </a:xfrm>
          <a:prstGeom prst="rect">
            <a:avLst/>
          </a:prstGeom>
        </p:spPr>
        <p:txBody>
          <a:bodyPr wrap="none">
            <a:spAutoFit/>
          </a:bodyPr>
          <a:lstStyle/>
          <a:p>
            <a:r>
              <a:rPr lang="es-EC" sz="16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ESTACIÓN BASE</a:t>
            </a:r>
            <a:endParaRPr lang="es-ES" sz="1600" dirty="0"/>
          </a:p>
        </p:txBody>
      </p:sp>
      <p:sp>
        <p:nvSpPr>
          <p:cNvPr id="16" name="Rectángulo 15"/>
          <p:cNvSpPr/>
          <p:nvPr/>
        </p:nvSpPr>
        <p:spPr>
          <a:xfrm>
            <a:off x="881748" y="4038134"/>
            <a:ext cx="7589304" cy="369332"/>
          </a:xfrm>
          <a:prstGeom prst="rect">
            <a:avLst/>
          </a:prstGeom>
        </p:spPr>
        <p:txBody>
          <a:bodyPr wrap="square">
            <a:spAutoFit/>
          </a:bodyPr>
          <a:lstStyle/>
          <a:p>
            <a:r>
              <a:rPr lang="es-EC" dirty="0" smtClean="0">
                <a:solidFill>
                  <a:srgbClr val="000000"/>
                </a:solidFill>
                <a:latin typeface="Cambria" panose="02040503050406030204" pitchFamily="18" charset="0"/>
                <a:ea typeface="Calibri" panose="020F0502020204030204" pitchFamily="34" charset="0"/>
              </a:rPr>
              <a:t>La comunicación entre nodos sensores es a través de la tecnología </a:t>
            </a:r>
            <a:r>
              <a:rPr lang="es-EC" i="1" dirty="0" smtClean="0">
                <a:solidFill>
                  <a:srgbClr val="000000"/>
                </a:solidFill>
                <a:latin typeface="Cambria" panose="02040503050406030204" pitchFamily="18" charset="0"/>
                <a:ea typeface="Calibri" panose="020F0502020204030204" pitchFamily="34" charset="0"/>
              </a:rPr>
              <a:t>ZigBee.</a:t>
            </a:r>
            <a:r>
              <a:rPr lang="es-EC" dirty="0" smtClean="0">
                <a:solidFill>
                  <a:srgbClr val="000000"/>
                </a:solidFill>
                <a:latin typeface="Cambria" panose="02040503050406030204" pitchFamily="18" charset="0"/>
                <a:ea typeface="Calibri" panose="020F0502020204030204" pitchFamily="34" charset="0"/>
              </a:rPr>
              <a:t> </a:t>
            </a:r>
            <a:endParaRPr lang="es-ES" dirty="0">
              <a:latin typeface="Cambria" panose="02040503050406030204" pitchFamily="18" charset="0"/>
            </a:endParaRPr>
          </a:p>
        </p:txBody>
      </p:sp>
      <p:sp>
        <p:nvSpPr>
          <p:cNvPr id="17" name="Rectángulo 16"/>
          <p:cNvSpPr/>
          <p:nvPr/>
        </p:nvSpPr>
        <p:spPr>
          <a:xfrm>
            <a:off x="767277" y="245391"/>
            <a:ext cx="7703775" cy="523220"/>
          </a:xfrm>
          <a:prstGeom prst="rect">
            <a:avLst/>
          </a:prstGeom>
        </p:spPr>
        <p:txBody>
          <a:bodyPr wrap="square">
            <a:spAutoFit/>
          </a:bodyPr>
          <a:lstStyle/>
          <a:p>
            <a:pPr marL="180340" indent="180340" algn="ctr">
              <a:spcAft>
                <a:spcPts val="1000"/>
              </a:spcAft>
            </a:pPr>
            <a:r>
              <a:rPr lang="es-ES" sz="28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Arquitectura WSN para </a:t>
            </a:r>
            <a:r>
              <a:rPr lang="es-ES" sz="2800" b="1" dirty="0" smtClean="0">
                <a:solidFill>
                  <a:srgbClr val="000000"/>
                </a:solidFill>
                <a:latin typeface="Cambria" panose="02040503050406030204" pitchFamily="18" charset="0"/>
                <a:ea typeface="Calibri" panose="020F0502020204030204" pitchFamily="34" charset="0"/>
                <a:cs typeface="Times New Roman" panose="02020603050405020304" pitchFamily="18" charset="0"/>
              </a:rPr>
              <a:t>la cancha </a:t>
            </a:r>
            <a:r>
              <a:rPr lang="es-ES" sz="28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de </a:t>
            </a:r>
            <a:r>
              <a:rPr lang="es-ES" sz="2800" b="1" dirty="0" smtClean="0">
                <a:solidFill>
                  <a:srgbClr val="000000"/>
                </a:solidFill>
                <a:latin typeface="Cambria" panose="02040503050406030204" pitchFamily="18" charset="0"/>
                <a:ea typeface="Calibri" panose="020F0502020204030204" pitchFamily="34" charset="0"/>
                <a:cs typeface="Times New Roman" panose="02020603050405020304" pitchFamily="18" charset="0"/>
              </a:rPr>
              <a:t>fútbol</a:t>
            </a:r>
            <a:endParaRPr lang="es-ES" sz="1600" b="1" i="1" dirty="0">
              <a:solidFill>
                <a:srgbClr val="44546A"/>
              </a:solidFill>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19" name="Imagen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8425" y="5015454"/>
            <a:ext cx="1428750" cy="1428750"/>
          </a:xfrm>
          <a:prstGeom prst="rect">
            <a:avLst/>
          </a:prstGeom>
          <a:effectLst>
            <a:softEdge rad="63500"/>
          </a:effectLst>
        </p:spPr>
      </p:pic>
      <p:pic>
        <p:nvPicPr>
          <p:cNvPr id="6148" name="Picture 4" descr="Resultado de imagen para persona mirando computad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0404" y="5027701"/>
            <a:ext cx="1655165" cy="1404256"/>
          </a:xfrm>
          <a:prstGeom prst="rect">
            <a:avLst/>
          </a:prstGeom>
          <a:ln>
            <a:noFill/>
          </a:ln>
          <a:effectLst>
            <a:outerShdw blurRad="190500" algn="tl" rotWithShape="0">
              <a:srgbClr val="000000">
                <a:alpha val="70000"/>
              </a:srgbClr>
            </a:outerShdw>
            <a:softEdge rad="31750"/>
          </a:effectLst>
          <a:extLst>
            <a:ext uri="{909E8E84-426E-40DD-AFC4-6F175D3DCCD1}">
              <a14:hiddenFill xmlns:a14="http://schemas.microsoft.com/office/drawing/2010/main">
                <a:solidFill>
                  <a:srgbClr val="FFFFFF"/>
                </a:solidFill>
              </a14:hiddenFill>
            </a:ext>
          </a:extLst>
        </p:spPr>
      </p:pic>
      <p:pic>
        <p:nvPicPr>
          <p:cNvPr id="6150" name="Picture 6" descr="http://2.bp.blogspot.com/-4UmxRugAiPM/UTKytkUhUhI/AAAAAAAAABI/WehfujrXWbE/s1600/1308770894_extras_mosaico_noticia_1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8636" y="4838228"/>
            <a:ext cx="1497323" cy="16691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055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 calcmode="lin" valueType="num">
                                      <p:cBhvr>
                                        <p:cTn id="17" dur="1000" fill="hold"/>
                                        <p:tgtEl>
                                          <p:spTgt spid="6150"/>
                                        </p:tgtEl>
                                        <p:attrNameLst>
                                          <p:attrName>ppt_w</p:attrName>
                                        </p:attrNameLst>
                                      </p:cBhvr>
                                      <p:tavLst>
                                        <p:tav tm="0">
                                          <p:val>
                                            <p:fltVal val="0"/>
                                          </p:val>
                                        </p:tav>
                                        <p:tav tm="100000">
                                          <p:val>
                                            <p:strVal val="#ppt_w"/>
                                          </p:val>
                                        </p:tav>
                                      </p:tavLst>
                                    </p:anim>
                                    <p:anim calcmode="lin" valueType="num">
                                      <p:cBhvr>
                                        <p:cTn id="18" dur="1000" fill="hold"/>
                                        <p:tgtEl>
                                          <p:spTgt spid="6150"/>
                                        </p:tgtEl>
                                        <p:attrNameLst>
                                          <p:attrName>ppt_h</p:attrName>
                                        </p:attrNameLst>
                                      </p:cBhvr>
                                      <p:tavLst>
                                        <p:tav tm="0">
                                          <p:val>
                                            <p:fltVal val="0"/>
                                          </p:val>
                                        </p:tav>
                                        <p:tav tm="100000">
                                          <p:val>
                                            <p:strVal val="#ppt_h"/>
                                          </p:val>
                                        </p:tav>
                                      </p:tavLst>
                                    </p:anim>
                                    <p:anim calcmode="lin" valueType="num">
                                      <p:cBhvr>
                                        <p:cTn id="19" dur="1000" fill="hold"/>
                                        <p:tgtEl>
                                          <p:spTgt spid="6150"/>
                                        </p:tgtEl>
                                        <p:attrNameLst>
                                          <p:attrName>style.rotation</p:attrName>
                                        </p:attrNameLst>
                                      </p:cBhvr>
                                      <p:tavLst>
                                        <p:tav tm="0">
                                          <p:val>
                                            <p:fltVal val="90"/>
                                          </p:val>
                                        </p:tav>
                                        <p:tav tm="100000">
                                          <p:val>
                                            <p:fltVal val="0"/>
                                          </p:val>
                                        </p:tav>
                                      </p:tavLst>
                                    </p:anim>
                                    <p:animEffect transition="in" filter="fade">
                                      <p:cBhvr>
                                        <p:cTn id="20" dur="1000"/>
                                        <p:tgtEl>
                                          <p:spTgt spid="6150"/>
                                        </p:tgtEl>
                                      </p:cBhvr>
                                    </p:animEffect>
                                  </p:childTnLst>
                                </p:cTn>
                              </p:par>
                              <p:par>
                                <p:cTn id="21" presetID="31" presetClass="entr" presetSubtype="0"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anim calcmode="lin" valueType="num">
                                      <p:cBhvr>
                                        <p:cTn id="23" dur="1000" fill="hold"/>
                                        <p:tgtEl>
                                          <p:spTgt spid="6148"/>
                                        </p:tgtEl>
                                        <p:attrNameLst>
                                          <p:attrName>ppt_w</p:attrName>
                                        </p:attrNameLst>
                                      </p:cBhvr>
                                      <p:tavLst>
                                        <p:tav tm="0">
                                          <p:val>
                                            <p:fltVal val="0"/>
                                          </p:val>
                                        </p:tav>
                                        <p:tav tm="100000">
                                          <p:val>
                                            <p:strVal val="#ppt_w"/>
                                          </p:val>
                                        </p:tav>
                                      </p:tavLst>
                                    </p:anim>
                                    <p:anim calcmode="lin" valueType="num">
                                      <p:cBhvr>
                                        <p:cTn id="24" dur="1000" fill="hold"/>
                                        <p:tgtEl>
                                          <p:spTgt spid="6148"/>
                                        </p:tgtEl>
                                        <p:attrNameLst>
                                          <p:attrName>ppt_h</p:attrName>
                                        </p:attrNameLst>
                                      </p:cBhvr>
                                      <p:tavLst>
                                        <p:tav tm="0">
                                          <p:val>
                                            <p:fltVal val="0"/>
                                          </p:val>
                                        </p:tav>
                                        <p:tav tm="100000">
                                          <p:val>
                                            <p:strVal val="#ppt_h"/>
                                          </p:val>
                                        </p:tav>
                                      </p:tavLst>
                                    </p:anim>
                                    <p:anim calcmode="lin" valueType="num">
                                      <p:cBhvr>
                                        <p:cTn id="25" dur="1000" fill="hold"/>
                                        <p:tgtEl>
                                          <p:spTgt spid="6148"/>
                                        </p:tgtEl>
                                        <p:attrNameLst>
                                          <p:attrName>style.rotation</p:attrName>
                                        </p:attrNameLst>
                                      </p:cBhvr>
                                      <p:tavLst>
                                        <p:tav tm="0">
                                          <p:val>
                                            <p:fltVal val="90"/>
                                          </p:val>
                                        </p:tav>
                                        <p:tav tm="100000">
                                          <p:val>
                                            <p:fltVal val="0"/>
                                          </p:val>
                                        </p:tav>
                                      </p:tavLst>
                                    </p:anim>
                                    <p:animEffect transition="in" filter="fade">
                                      <p:cBhvr>
                                        <p:cTn id="26"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57578" y="2002798"/>
            <a:ext cx="8336350" cy="2813900"/>
          </a:xfrm>
          <a:prstGeom prst="rect">
            <a:avLst/>
          </a:prstGeom>
        </p:spPr>
      </p:pic>
      <p:sp>
        <p:nvSpPr>
          <p:cNvPr id="3" name="Rectángulo 2"/>
          <p:cNvSpPr/>
          <p:nvPr/>
        </p:nvSpPr>
        <p:spPr>
          <a:xfrm>
            <a:off x="-294355" y="477212"/>
            <a:ext cx="9440215" cy="523220"/>
          </a:xfrm>
          <a:prstGeom prst="rect">
            <a:avLst/>
          </a:prstGeom>
        </p:spPr>
        <p:txBody>
          <a:bodyPr wrap="square">
            <a:spAutoFit/>
          </a:bodyPr>
          <a:lstStyle/>
          <a:p>
            <a:pPr marL="180340" indent="180340" algn="ctr">
              <a:spcAft>
                <a:spcPts val="1000"/>
              </a:spcAft>
            </a:pPr>
            <a:r>
              <a:rPr lang="es-ES" sz="2800" b="1" dirty="0" smtClean="0">
                <a:solidFill>
                  <a:srgbClr val="000000"/>
                </a:solidFill>
                <a:latin typeface="Cambria" panose="02040503050406030204" pitchFamily="18" charset="0"/>
                <a:ea typeface="Calibri" panose="020F0502020204030204" pitchFamily="34" charset="0"/>
                <a:cs typeface="Times New Roman" panose="02020603050405020304" pitchFamily="18" charset="0"/>
              </a:rPr>
              <a:t>Monitorización WSN para entrenamiento en el fútbol</a:t>
            </a:r>
            <a:endParaRPr lang="es-ES" sz="1600" b="1" i="1" dirty="0">
              <a:solidFill>
                <a:srgbClr val="44546A"/>
              </a:solidFill>
              <a:effectLst/>
              <a:latin typeface="Cambria"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56902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uadroTexto 4"/>
          <p:cNvSpPr txBox="1"/>
          <p:nvPr/>
        </p:nvSpPr>
        <p:spPr>
          <a:xfrm>
            <a:off x="2009104" y="244699"/>
            <a:ext cx="5755678" cy="523220"/>
          </a:xfrm>
          <a:prstGeom prst="rect">
            <a:avLst/>
          </a:prstGeom>
          <a:noFill/>
        </p:spPr>
        <p:txBody>
          <a:bodyPr wrap="none" rtlCol="0">
            <a:spAutoFit/>
          </a:bodyPr>
          <a:lstStyle/>
          <a:p>
            <a:r>
              <a:rPr lang="es-EC" sz="2800" dirty="0" smtClean="0">
                <a:latin typeface="Cambria" panose="02040503050406030204" pitchFamily="18" charset="0"/>
              </a:rPr>
              <a:t>Arquitectura hardware de los nodos </a:t>
            </a:r>
            <a:endParaRPr lang="es-ES" sz="2800" dirty="0">
              <a:latin typeface="Cambria" panose="02040503050406030204" pitchFamily="18" charset="0"/>
            </a:endParaRPr>
          </a:p>
        </p:txBody>
      </p:sp>
      <p:pic>
        <p:nvPicPr>
          <p:cNvPr id="3" name="Imagen 2"/>
          <p:cNvPicPr>
            <a:picLocks noChangeAspect="1"/>
          </p:cNvPicPr>
          <p:nvPr/>
        </p:nvPicPr>
        <p:blipFill>
          <a:blip r:embed="rId2"/>
          <a:stretch>
            <a:fillRect/>
          </a:stretch>
        </p:blipFill>
        <p:spPr>
          <a:xfrm>
            <a:off x="1246542" y="940409"/>
            <a:ext cx="7280802" cy="5706575"/>
          </a:xfrm>
          <a:prstGeom prst="rect">
            <a:avLst/>
          </a:prstGeom>
        </p:spPr>
      </p:pic>
    </p:spTree>
    <p:extLst>
      <p:ext uri="{BB962C8B-B14F-4D97-AF65-F5344CB8AC3E}">
        <p14:creationId xmlns:p14="http://schemas.microsoft.com/office/powerpoint/2010/main" val="3843927773"/>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6601" y="2628757"/>
            <a:ext cx="6589199" cy="1280890"/>
          </a:xfrm>
        </p:spPr>
        <p:txBody>
          <a:bodyPr/>
          <a:lstStyle/>
          <a:p>
            <a:pPr algn="ctr"/>
            <a:r>
              <a:rPr lang="en-US" b="1" dirty="0" smtClean="0"/>
              <a:t>EVALUACIÓN DE UN FACTOR DEL MODELO</a:t>
            </a:r>
            <a:endParaRPr lang="es-ES" b="1" dirty="0"/>
          </a:p>
        </p:txBody>
      </p:sp>
    </p:spTree>
    <p:extLst>
      <p:ext uri="{BB962C8B-B14F-4D97-AF65-F5344CB8AC3E}">
        <p14:creationId xmlns:p14="http://schemas.microsoft.com/office/powerpoint/2010/main" val="2613719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p:cNvSpPr/>
          <p:nvPr/>
        </p:nvSpPr>
        <p:spPr>
          <a:xfrm>
            <a:off x="180946" y="1087368"/>
            <a:ext cx="8807115" cy="2766063"/>
          </a:xfrm>
          <a:prstGeom prst="rect">
            <a:avLst/>
          </a:prstGeom>
          <a:solidFill>
            <a:schemeClr val="bg1"/>
          </a:solidFill>
          <a:ln>
            <a:noFill/>
          </a:ln>
          <a:effectLst>
            <a:glow rad="63500">
              <a:schemeClr val="accent3">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dirty="0"/>
          </a:p>
        </p:txBody>
      </p:sp>
      <p:sp>
        <p:nvSpPr>
          <p:cNvPr id="6" name="Rectángulo 5"/>
          <p:cNvSpPr/>
          <p:nvPr/>
        </p:nvSpPr>
        <p:spPr>
          <a:xfrm>
            <a:off x="1116963" y="4438898"/>
            <a:ext cx="7272064" cy="1477328"/>
          </a:xfrm>
          <a:prstGeom prst="rect">
            <a:avLst/>
          </a:prstGeom>
        </p:spPr>
        <p:txBody>
          <a:bodyPr wrap="square">
            <a:spAutoFit/>
          </a:bodyPr>
          <a:lstStyle/>
          <a:p>
            <a:pPr algn="just"/>
            <a:r>
              <a:rPr lang="es-ES" dirty="0">
                <a:latin typeface="Times New Roman" panose="02020603050405020304" pitchFamily="18" charset="0"/>
                <a:ea typeface="Calibri" panose="020F0502020204030204" pitchFamily="34" charset="0"/>
              </a:rPr>
              <a:t>Cuando se trata de evaluar el rendimiento deportivo engloba una serie de factores que se debe tener en cuenta, sin embargo para estructurar un modelo óptimo lo más recomendable es centrarse en un tema en específico, en este caso se selecciona el deporte de fútbol orientado en el entrenamiento de la condición física, a través del parámetro físico que es la velocidad máxima</a:t>
            </a:r>
            <a:endParaRPr lang="es-ES" dirty="0"/>
          </a:p>
        </p:txBody>
      </p:sp>
      <p:graphicFrame>
        <p:nvGraphicFramePr>
          <p:cNvPr id="9" name="Diagrama 8"/>
          <p:cNvGraphicFramePr/>
          <p:nvPr>
            <p:extLst>
              <p:ext uri="{D42A27DB-BD31-4B8C-83A1-F6EECF244321}">
                <p14:modId xmlns:p14="http://schemas.microsoft.com/office/powerpoint/2010/main" val="2502225274"/>
              </p:ext>
            </p:extLst>
          </p:nvPr>
        </p:nvGraphicFramePr>
        <p:xfrm>
          <a:off x="300530" y="1885377"/>
          <a:ext cx="4283974" cy="1941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descr="Resultado de imagen para velocidad de desplazamiento futbolista"/>
          <p:cNvPicPr/>
          <p:nvPr/>
        </p:nvPicPr>
        <p:blipFill rotWithShape="1">
          <a:blip r:embed="rId7">
            <a:extLst>
              <a:ext uri="{28A0092B-C50C-407E-A947-70E740481C1C}">
                <a14:useLocalDpi xmlns:a14="http://schemas.microsoft.com/office/drawing/2010/main" val="0"/>
              </a:ext>
            </a:extLst>
          </a:blip>
          <a:srcRect l="2644" r="40968"/>
          <a:stretch/>
        </p:blipFill>
        <p:spPr bwMode="auto">
          <a:xfrm>
            <a:off x="6603946" y="1553154"/>
            <a:ext cx="1597660" cy="1722120"/>
          </a:xfrm>
          <a:prstGeom prst="rect">
            <a:avLst/>
          </a:prstGeom>
          <a:ln>
            <a:noFill/>
          </a:ln>
          <a:effectLst>
            <a:outerShdw blurRad="292100" dist="139700" dir="2700000" algn="tl" rotWithShape="0">
              <a:srgbClr val="333333">
                <a:alpha val="65000"/>
              </a:srgbClr>
            </a:outerShdw>
            <a:softEdge rad="127000"/>
          </a:effectLst>
          <a:scene3d>
            <a:camera prst="orthographicFront"/>
            <a:lightRig rig="threePt" dir="t"/>
          </a:scene3d>
          <a:sp3d>
            <a:bevelT/>
          </a:sp3d>
          <a:extLst>
            <a:ext uri="{53640926-AAD7-44D8-BBD7-CCE9431645EC}">
              <a14:shadowObscured xmlns:a14="http://schemas.microsoft.com/office/drawing/2010/main"/>
            </a:ext>
          </a:extLst>
        </p:spPr>
      </p:pic>
      <p:sp>
        <p:nvSpPr>
          <p:cNvPr id="16" name="Cuadro de texto 6"/>
          <p:cNvSpPr txBox="1"/>
          <p:nvPr/>
        </p:nvSpPr>
        <p:spPr>
          <a:xfrm>
            <a:off x="6353568" y="3391059"/>
            <a:ext cx="2088888" cy="257292"/>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7000"/>
              </a:lnSpc>
              <a:spcAft>
                <a:spcPts val="800"/>
              </a:spcAft>
            </a:pPr>
            <a:r>
              <a:rPr lang="es-ES" sz="1400" b="1" dirty="0">
                <a:effectLst/>
                <a:latin typeface="Times New Roman" panose="02020603050405020304" pitchFamily="18" charset="0"/>
                <a:ea typeface="Calibri" panose="020F0502020204030204" pitchFamily="34" charset="0"/>
                <a:cs typeface="Times New Roman" panose="02020603050405020304" pitchFamily="18" charset="0"/>
              </a:rPr>
              <a:t>Rendimiento </a:t>
            </a:r>
            <a:r>
              <a:rPr lang="es-ES" sz="1400" b="1" dirty="0" smtClean="0">
                <a:effectLst/>
                <a:latin typeface="Times New Roman" panose="02020603050405020304" pitchFamily="18" charset="0"/>
                <a:ea typeface="Calibri" panose="020F0502020204030204" pitchFamily="34" charset="0"/>
                <a:cs typeface="Times New Roman" panose="02020603050405020304" pitchFamily="18" charset="0"/>
              </a:rPr>
              <a:t>Deportivo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es-ES"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7" name="Cuadro de texto 6"/>
          <p:cNvSpPr txBox="1"/>
          <p:nvPr/>
        </p:nvSpPr>
        <p:spPr>
          <a:xfrm>
            <a:off x="6684590" y="1257252"/>
            <a:ext cx="1426845" cy="16065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7000"/>
              </a:lnSpc>
              <a:spcAft>
                <a:spcPts val="800"/>
              </a:spcAft>
            </a:pPr>
            <a:r>
              <a:rPr lang="es-EC" sz="1400" b="1" dirty="0" smtClean="0">
                <a:latin typeface="Times New Roman" panose="02020603050405020304" pitchFamily="18" charset="0"/>
                <a:ea typeface="Calibri" panose="020F0502020204030204" pitchFamily="34" charset="0"/>
                <a:cs typeface="Times New Roman" panose="02020603050405020304" pitchFamily="18" charset="0"/>
              </a:rPr>
              <a:t>Velocidad máxima</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es-ES"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 name="Más 17"/>
          <p:cNvSpPr/>
          <p:nvPr/>
        </p:nvSpPr>
        <p:spPr>
          <a:xfrm>
            <a:off x="4330932" y="2139475"/>
            <a:ext cx="403013" cy="387564"/>
          </a:xfrm>
          <a:prstGeom prst="mathPlus">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dirty="0"/>
          </a:p>
        </p:txBody>
      </p:sp>
      <p:sp>
        <p:nvSpPr>
          <p:cNvPr id="19" name="Rectángulo redondeado 18"/>
          <p:cNvSpPr/>
          <p:nvPr/>
        </p:nvSpPr>
        <p:spPr>
          <a:xfrm>
            <a:off x="4934895" y="2098960"/>
            <a:ext cx="767885" cy="428079"/>
          </a:xfrm>
          <a:prstGeom prst="round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600" b="1" dirty="0">
                <a:effectLst/>
                <a:latin typeface="Times New Roman" panose="02020603050405020304" pitchFamily="18" charset="0"/>
                <a:ea typeface="Calibri" panose="020F0502020204030204" pitchFamily="34" charset="0"/>
                <a:cs typeface="Times New Roman" panose="02020603050405020304" pitchFamily="18" charset="0"/>
              </a:rPr>
              <a:t>Físico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Igual que 19"/>
          <p:cNvSpPr/>
          <p:nvPr/>
        </p:nvSpPr>
        <p:spPr>
          <a:xfrm>
            <a:off x="5876642" y="2155598"/>
            <a:ext cx="376913" cy="314802"/>
          </a:xfrm>
          <a:prstGeom prst="mathEqual">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dirty="0"/>
          </a:p>
        </p:txBody>
      </p:sp>
      <p:sp>
        <p:nvSpPr>
          <p:cNvPr id="21" name="Rectángulo 20"/>
          <p:cNvSpPr/>
          <p:nvPr/>
        </p:nvSpPr>
        <p:spPr>
          <a:xfrm>
            <a:off x="2243713" y="33903"/>
            <a:ext cx="4360233" cy="738664"/>
          </a:xfrm>
          <a:prstGeom prst="rect">
            <a:avLst/>
          </a:prstGeom>
        </p:spPr>
        <p:txBody>
          <a:bodyPr wrap="none">
            <a:spAutoFit/>
          </a:bodyPr>
          <a:lstStyle/>
          <a:p>
            <a:pPr lvl="1" algn="just">
              <a:lnSpc>
                <a:spcPct val="150000"/>
              </a:lnSpc>
              <a:spcBef>
                <a:spcPts val="200"/>
              </a:spcBef>
              <a:spcAft>
                <a:spcPts val="0"/>
              </a:spcAft>
            </a:pPr>
            <a:r>
              <a:rPr lang="es-ES" sz="2800" b="1" dirty="0" smtClean="0">
                <a:latin typeface="Cambria" panose="02040503050406030204" pitchFamily="18" charset="0"/>
                <a:ea typeface="Times New Roman" panose="02020603050405020304" pitchFamily="18" charset="0"/>
              </a:rPr>
              <a:t>Evaluación del </a:t>
            </a:r>
            <a:r>
              <a:rPr lang="es-ES" sz="2800" b="1" dirty="0">
                <a:latin typeface="Cambria" panose="02040503050406030204" pitchFamily="18" charset="0"/>
                <a:ea typeface="Times New Roman" panose="02020603050405020304" pitchFamily="18" charset="0"/>
              </a:rPr>
              <a:t>modelo</a:t>
            </a:r>
          </a:p>
        </p:txBody>
      </p:sp>
    </p:spTree>
    <p:extLst>
      <p:ext uri="{BB962C8B-B14F-4D97-AF65-F5344CB8AC3E}">
        <p14:creationId xmlns:p14="http://schemas.microsoft.com/office/powerpoint/2010/main" val="228725022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ángulo 7"/>
          <p:cNvSpPr/>
          <p:nvPr/>
        </p:nvSpPr>
        <p:spPr>
          <a:xfrm>
            <a:off x="854201" y="902306"/>
            <a:ext cx="873120" cy="6453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sz="1350" dirty="0"/>
          </a:p>
        </p:txBody>
      </p:sp>
      <p:sp>
        <p:nvSpPr>
          <p:cNvPr id="4" name="CuadroTexto 3"/>
          <p:cNvSpPr txBox="1"/>
          <p:nvPr/>
        </p:nvSpPr>
        <p:spPr>
          <a:xfrm>
            <a:off x="2712704" y="51396"/>
            <a:ext cx="3990608" cy="461665"/>
          </a:xfrm>
          <a:prstGeom prst="rect">
            <a:avLst/>
          </a:prstGeom>
          <a:noFill/>
        </p:spPr>
        <p:txBody>
          <a:bodyPr wrap="square" rtlCol="0">
            <a:spAutoFit/>
          </a:bodyPr>
          <a:lstStyle/>
          <a:p>
            <a:r>
              <a:rPr lang="es-EC" sz="2400" b="1" dirty="0">
                <a:latin typeface="Cambria" panose="02040503050406030204" pitchFamily="18" charset="0"/>
                <a:cs typeface="Times New Roman" panose="02020603050405020304" pitchFamily="18" charset="0"/>
              </a:rPr>
              <a:t>VELOCIDAD EN EL FÚTBOL</a:t>
            </a:r>
            <a:endParaRPr lang="es-ES" sz="2400" b="1" dirty="0">
              <a:latin typeface="Cambria"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854201" y="929211"/>
                <a:ext cx="830677" cy="618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a:latin typeface="Cambria Math" panose="02040503050406030204" pitchFamily="18" charset="0"/>
                        </a:rPr>
                        <m:t>𝒗</m:t>
                      </m:r>
                      <m:r>
                        <a:rPr lang="es-ES" b="1">
                          <a:latin typeface="Cambria Math" panose="02040503050406030204" pitchFamily="18" charset="0"/>
                        </a:rPr>
                        <m:t>=</m:t>
                      </m:r>
                      <m:f>
                        <m:fPr>
                          <m:ctrlPr>
                            <a:rPr lang="es-ES" b="1" i="1">
                              <a:latin typeface="Cambria Math" panose="02040503050406030204" pitchFamily="18" charset="0"/>
                            </a:rPr>
                          </m:ctrlPr>
                        </m:fPr>
                        <m:num>
                          <m:r>
                            <a:rPr lang="es-ES" b="1" i="1">
                              <a:latin typeface="Cambria Math" panose="02040503050406030204" pitchFamily="18" charset="0"/>
                            </a:rPr>
                            <m:t>𝒅</m:t>
                          </m:r>
                        </m:num>
                        <m:den>
                          <m:r>
                            <a:rPr lang="es-ES" b="1" i="1">
                              <a:latin typeface="Cambria Math" panose="02040503050406030204" pitchFamily="18" charset="0"/>
                            </a:rPr>
                            <m:t>𝒕</m:t>
                          </m:r>
                        </m:den>
                      </m:f>
                    </m:oMath>
                  </m:oMathPara>
                </a14:m>
                <a:endParaRPr lang="es-ES" b="1" dirty="0">
                  <a:latin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854201" y="929211"/>
                <a:ext cx="830677" cy="618439"/>
              </a:xfrm>
              <a:prstGeom prst="rect">
                <a:avLst/>
              </a:prstGeom>
              <a:blipFill rotWithShape="0">
                <a:blip r:embed="rId2"/>
                <a:stretch>
                  <a:fillRect/>
                </a:stretch>
              </a:blipFill>
            </p:spPr>
            <p:txBody>
              <a:bodyPr/>
              <a:lstStyle/>
              <a:p>
                <a:r>
                  <a:rPr lang="es-ES">
                    <a:noFill/>
                  </a:rPr>
                  <a:t> </a:t>
                </a:r>
              </a:p>
            </p:txBody>
          </p:sp>
        </mc:Fallback>
      </mc:AlternateContent>
      <p:sp>
        <p:nvSpPr>
          <p:cNvPr id="6" name="Flecha derecha 5"/>
          <p:cNvSpPr/>
          <p:nvPr/>
        </p:nvSpPr>
        <p:spPr>
          <a:xfrm>
            <a:off x="2029946" y="1043437"/>
            <a:ext cx="380132" cy="297702"/>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s-ES" sz="1350" dirty="0"/>
          </a:p>
        </p:txBody>
      </p:sp>
      <p:sp>
        <p:nvSpPr>
          <p:cNvPr id="7" name="Rectángulo 6"/>
          <p:cNvSpPr/>
          <p:nvPr/>
        </p:nvSpPr>
        <p:spPr>
          <a:xfrm>
            <a:off x="2712703" y="654179"/>
            <a:ext cx="5889505" cy="108583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just"/>
            <a:r>
              <a:rPr lang="es-EC" sz="2000" dirty="0">
                <a:latin typeface="Cambria" panose="02040503050406030204" pitchFamily="18" charset="0"/>
                <a:cs typeface="Times New Roman" panose="02020603050405020304" pitchFamily="18" charset="0"/>
              </a:rPr>
              <a:t>No existe una noción general, por la razón que se la estudia dependiendo de la modalidad deportiva y se la adapta según las necesidades de evaluación.</a:t>
            </a:r>
            <a:endParaRPr lang="es-ES" sz="2000" dirty="0">
              <a:latin typeface="Cambria" panose="02040503050406030204" pitchFamily="18" charset="0"/>
              <a:cs typeface="Times New Roman" panose="02020603050405020304" pitchFamily="18" charset="0"/>
            </a:endParaRPr>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854201" y="2024091"/>
            <a:ext cx="7569904" cy="2270293"/>
          </a:xfrm>
          <a:prstGeom prst="rect">
            <a:avLst/>
          </a:prstGeom>
          <a:ln>
            <a:noFill/>
          </a:ln>
          <a:effectLst>
            <a:outerShdw blurRad="292100" dist="139700" dir="2700000" algn="tl" rotWithShape="0">
              <a:srgbClr val="333333">
                <a:alpha val="65000"/>
              </a:srgbClr>
            </a:outerShdw>
          </a:effectLst>
        </p:spPr>
      </p:pic>
      <p:pic>
        <p:nvPicPr>
          <p:cNvPr id="12" name="Imagen 11"/>
          <p:cNvPicPr>
            <a:picLocks noChangeAspect="1"/>
          </p:cNvPicPr>
          <p:nvPr/>
        </p:nvPicPr>
        <p:blipFill>
          <a:blip r:embed="rId4"/>
          <a:stretch>
            <a:fillRect/>
          </a:stretch>
        </p:blipFill>
        <p:spPr>
          <a:xfrm>
            <a:off x="4729738" y="4864378"/>
            <a:ext cx="3635750" cy="1882072"/>
          </a:xfrm>
          <a:prstGeom prst="rect">
            <a:avLst/>
          </a:prstGeom>
          <a:ln>
            <a:noFill/>
          </a:ln>
          <a:effectLst>
            <a:outerShdw blurRad="292100" dist="139700" dir="2700000" algn="tl" rotWithShape="0">
              <a:srgbClr val="333333">
                <a:alpha val="65000"/>
              </a:srgbClr>
            </a:outerShdw>
          </a:effectLst>
        </p:spPr>
      </p:pic>
      <p:sp>
        <p:nvSpPr>
          <p:cNvPr id="13" name="CuadroTexto 12"/>
          <p:cNvSpPr txBox="1"/>
          <p:nvPr/>
        </p:nvSpPr>
        <p:spPr>
          <a:xfrm>
            <a:off x="4578549" y="4498960"/>
            <a:ext cx="3917291" cy="369332"/>
          </a:xfrm>
          <a:prstGeom prst="rect">
            <a:avLst/>
          </a:prstGeom>
          <a:noFill/>
        </p:spPr>
        <p:txBody>
          <a:bodyPr wrap="none" rtlCol="0">
            <a:spAutoFit/>
          </a:bodyPr>
          <a:lstStyle/>
          <a:p>
            <a:r>
              <a:rPr lang="es-EC" b="1" dirty="0">
                <a:latin typeface="Cambria" panose="02040503050406030204" pitchFamily="18" charset="0"/>
                <a:cs typeface="Times New Roman" panose="02020603050405020304" pitchFamily="18" charset="0"/>
              </a:rPr>
              <a:t>Los más rápidos del mundo </a:t>
            </a:r>
            <a:r>
              <a:rPr lang="es-EC" b="1" dirty="0" smtClean="0">
                <a:latin typeface="Cambria" panose="02040503050406030204" pitchFamily="18" charset="0"/>
                <a:cs typeface="Times New Roman" panose="02020603050405020304" pitchFamily="18" charset="0"/>
              </a:rPr>
              <a:t>(km/h</a:t>
            </a:r>
            <a:r>
              <a:rPr lang="es-EC" b="1" dirty="0">
                <a:latin typeface="Cambria" panose="02040503050406030204" pitchFamily="18" charset="0"/>
                <a:cs typeface="Times New Roman" panose="02020603050405020304" pitchFamily="18" charset="0"/>
              </a:rPr>
              <a:t>)</a:t>
            </a:r>
            <a:endParaRPr lang="es-ES" b="1" dirty="0">
              <a:latin typeface="Cambria" panose="02040503050406030204" pitchFamily="18" charset="0"/>
              <a:cs typeface="Times New Roman" panose="02020603050405020304" pitchFamily="18" charset="0"/>
            </a:endParaRPr>
          </a:p>
        </p:txBody>
      </p:sp>
      <p:pic>
        <p:nvPicPr>
          <p:cNvPr id="1026" name="Picture 2" descr="Resultado de imagen para antonio valencia MAS RAPI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201" y="4802377"/>
            <a:ext cx="2557692" cy="1947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54740"/>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2495315" y="217649"/>
            <a:ext cx="5239529" cy="461665"/>
          </a:xfrm>
          <a:prstGeom prst="rect">
            <a:avLst/>
          </a:prstGeom>
          <a:noFill/>
        </p:spPr>
        <p:txBody>
          <a:bodyPr wrap="square" rtlCol="0">
            <a:spAutoFit/>
          </a:bodyPr>
          <a:lstStyle/>
          <a:p>
            <a:r>
              <a:rPr lang="es-EC" sz="2400" b="1" dirty="0">
                <a:latin typeface="Cambria" panose="02040503050406030204" pitchFamily="18" charset="0"/>
                <a:cs typeface="Times New Roman" panose="02020603050405020304" pitchFamily="18" charset="0"/>
              </a:rPr>
              <a:t>CLASIFICACIÓN DE LA VELOCIDAD</a:t>
            </a:r>
            <a:endParaRPr lang="es-ES" sz="2400" b="1" dirty="0">
              <a:latin typeface="Cambria" panose="02040503050406030204" pitchFamily="18" charset="0"/>
              <a:cs typeface="Times New Roman" panose="02020603050405020304" pitchFamily="18" charset="0"/>
            </a:endParaRPr>
          </a:p>
        </p:txBody>
      </p:sp>
      <p:sp>
        <p:nvSpPr>
          <p:cNvPr id="3" name="Rectángulo redondeado 2"/>
          <p:cNvSpPr/>
          <p:nvPr/>
        </p:nvSpPr>
        <p:spPr>
          <a:xfrm>
            <a:off x="2760808" y="867669"/>
            <a:ext cx="1148715" cy="4114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b="1" dirty="0">
                <a:latin typeface="Cambria" panose="02040503050406030204" pitchFamily="18" charset="0"/>
                <a:cs typeface="Times New Roman" panose="02020603050405020304" pitchFamily="18" charset="0"/>
              </a:rPr>
              <a:t>CÍCLICA</a:t>
            </a:r>
            <a:endParaRPr lang="es-ES" sz="1600" b="1" dirty="0">
              <a:latin typeface="Cambria" panose="02040503050406030204" pitchFamily="18" charset="0"/>
              <a:cs typeface="Times New Roman" panose="02020603050405020304" pitchFamily="18" charset="0"/>
            </a:endParaRPr>
          </a:p>
        </p:txBody>
      </p:sp>
      <p:sp>
        <p:nvSpPr>
          <p:cNvPr id="5" name="Rectángulo redondeado 4"/>
          <p:cNvSpPr/>
          <p:nvPr/>
        </p:nvSpPr>
        <p:spPr>
          <a:xfrm>
            <a:off x="5952140" y="875899"/>
            <a:ext cx="1354455" cy="4114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b="1" dirty="0">
                <a:latin typeface="Cambria" panose="02040503050406030204" pitchFamily="18" charset="0"/>
                <a:cs typeface="Times New Roman" panose="02020603050405020304" pitchFamily="18" charset="0"/>
              </a:rPr>
              <a:t>ACÍCLICA</a:t>
            </a:r>
            <a:endParaRPr lang="es-ES" sz="1400" b="1" dirty="0">
              <a:latin typeface="Cambria" panose="02040503050406030204" pitchFamily="18" charset="0"/>
              <a:cs typeface="Times New Roman" panose="02020603050405020304" pitchFamily="18" charset="0"/>
            </a:endParaRPr>
          </a:p>
        </p:txBody>
      </p:sp>
      <p:pic>
        <p:nvPicPr>
          <p:cNvPr id="1026" name="Picture 2" descr="Resultado de imagen para PATINAJE PROFES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722" y="2555110"/>
            <a:ext cx="1277303" cy="10320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NATAC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018"/>
          <a:stretch/>
        </p:blipFill>
        <p:spPr bwMode="auto">
          <a:xfrm>
            <a:off x="3348024" y="2555109"/>
            <a:ext cx="1172628" cy="10165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668" y="1553980"/>
            <a:ext cx="1262945" cy="1065148"/>
          </a:xfrm>
          <a:prstGeom prst="rect">
            <a:avLst/>
          </a:prstGeom>
          <a:noFill/>
          <a:ln>
            <a:noFill/>
          </a:ln>
          <a:effectLst>
            <a:glow rad="1397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36" name="Picture 12" descr="Resultado de imagen para KARA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949" r="6032"/>
          <a:stretch/>
        </p:blipFill>
        <p:spPr bwMode="auto">
          <a:xfrm>
            <a:off x="6585415" y="1548045"/>
            <a:ext cx="1450560" cy="10651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TEN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9958" y="2559707"/>
            <a:ext cx="1262945" cy="10165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5415" y="2544217"/>
            <a:ext cx="1450560" cy="1016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10303" y="4528636"/>
            <a:ext cx="5567934" cy="456472"/>
          </a:xfrm>
          <a:prstGeom prst="rect">
            <a:avLst/>
          </a:prstGeom>
        </p:spPr>
        <p:txBody>
          <a:bodyPr wrap="none">
            <a:spAutoFit/>
          </a:bodyPr>
          <a:lstStyle/>
          <a:p>
            <a:pPr indent="135255" algn="just">
              <a:lnSpc>
                <a:spcPct val="150000"/>
              </a:lnSpc>
            </a:pPr>
            <a:r>
              <a:rPr lang="es-EC" b="1" dirty="0">
                <a:latin typeface="Cambria" panose="02040503050406030204" pitchFamily="18" charset="0"/>
                <a:ea typeface="Times New Roman" panose="02020603050405020304" pitchFamily="18" charset="0"/>
                <a:cs typeface="Times New Roman" panose="02020603050405020304" pitchFamily="18" charset="0"/>
              </a:rPr>
              <a:t>En función de los estímulos y toma de decisiones: </a:t>
            </a:r>
            <a:endParaRPr lang="es-ES" sz="1600" dirty="0">
              <a:latin typeface="Cambria" panose="02040503050406030204" pitchFamily="18" charset="0"/>
              <a:ea typeface="Calibri" panose="020F0502020204030204" pitchFamily="34" charset="0"/>
              <a:cs typeface="Times New Roman" panose="02020603050405020304" pitchFamily="18" charset="0"/>
            </a:endParaRPr>
          </a:p>
        </p:txBody>
      </p:sp>
      <p:sp>
        <p:nvSpPr>
          <p:cNvPr id="7" name="Rectángulo 6"/>
          <p:cNvSpPr/>
          <p:nvPr/>
        </p:nvSpPr>
        <p:spPr>
          <a:xfrm>
            <a:off x="214574" y="5273157"/>
            <a:ext cx="5690725" cy="456472"/>
          </a:xfrm>
          <a:prstGeom prst="rect">
            <a:avLst/>
          </a:prstGeom>
        </p:spPr>
        <p:txBody>
          <a:bodyPr wrap="none">
            <a:spAutoFit/>
          </a:bodyPr>
          <a:lstStyle/>
          <a:p>
            <a:pPr indent="135255" algn="just">
              <a:lnSpc>
                <a:spcPct val="150000"/>
              </a:lnSpc>
            </a:pPr>
            <a:r>
              <a:rPr lang="es-EC" b="1" dirty="0">
                <a:latin typeface="Cambria" panose="02040503050406030204" pitchFamily="18" charset="0"/>
                <a:ea typeface="Times New Roman" panose="02020603050405020304" pitchFamily="18" charset="0"/>
                <a:cs typeface="Times New Roman" panose="02020603050405020304" pitchFamily="18" charset="0"/>
              </a:rPr>
              <a:t>Determinadas en el transcurso de la acción motriz:</a:t>
            </a:r>
            <a:endParaRPr lang="es-ES" dirty="0">
              <a:latin typeface="Cambria" panose="020405030504060302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3496238" y="3935729"/>
            <a:ext cx="3237681" cy="461665"/>
          </a:xfrm>
          <a:prstGeom prst="rect">
            <a:avLst/>
          </a:prstGeom>
        </p:spPr>
        <p:txBody>
          <a:bodyPr wrap="none">
            <a:spAutoFit/>
          </a:bodyPr>
          <a:lstStyle/>
          <a:p>
            <a:r>
              <a:rPr lang="es-EC" sz="2400" b="1" dirty="0">
                <a:latin typeface="Cambria" panose="02040503050406030204" pitchFamily="18" charset="0"/>
                <a:cs typeface="Times New Roman" panose="02020603050405020304" pitchFamily="18" charset="0"/>
              </a:rPr>
              <a:t>TIPOS DE VELOCIDAD</a:t>
            </a:r>
            <a:endParaRPr lang="es-ES" sz="2400" b="1" dirty="0">
              <a:latin typeface="Cambria" panose="02040503050406030204" pitchFamily="18" charset="0"/>
              <a:cs typeface="Times New Roman" panose="02020603050405020304" pitchFamily="18" charset="0"/>
            </a:endParaRPr>
          </a:p>
        </p:txBody>
      </p:sp>
      <p:sp>
        <p:nvSpPr>
          <p:cNvPr id="9" name="Rectángulo 8"/>
          <p:cNvSpPr/>
          <p:nvPr/>
        </p:nvSpPr>
        <p:spPr>
          <a:xfrm>
            <a:off x="6135027" y="4655103"/>
            <a:ext cx="2366417" cy="369332"/>
          </a:xfrm>
          <a:prstGeom prst="rect">
            <a:avLst/>
          </a:prstGeom>
        </p:spPr>
        <p:txBody>
          <a:bodyPr wrap="none">
            <a:spAutoFit/>
          </a:bodyPr>
          <a:lstStyle/>
          <a:p>
            <a:r>
              <a:rPr lang="es-EC" dirty="0">
                <a:latin typeface="Cambria" panose="02040503050406030204" pitchFamily="18" charset="0"/>
                <a:ea typeface="Times New Roman" panose="02020603050405020304" pitchFamily="18" charset="0"/>
              </a:rPr>
              <a:t>Velocidad de reacción </a:t>
            </a:r>
            <a:endParaRPr lang="es-ES" dirty="0">
              <a:latin typeface="Cambria" panose="02040503050406030204" pitchFamily="18" charset="0"/>
            </a:endParaRPr>
          </a:p>
        </p:txBody>
      </p:sp>
      <p:sp>
        <p:nvSpPr>
          <p:cNvPr id="10" name="Rectángulo 9"/>
          <p:cNvSpPr/>
          <p:nvPr/>
        </p:nvSpPr>
        <p:spPr>
          <a:xfrm>
            <a:off x="6126081" y="5136340"/>
            <a:ext cx="2601481" cy="369332"/>
          </a:xfrm>
          <a:prstGeom prst="rect">
            <a:avLst/>
          </a:prstGeom>
        </p:spPr>
        <p:txBody>
          <a:bodyPr wrap="none">
            <a:spAutoFit/>
          </a:bodyPr>
          <a:lstStyle/>
          <a:p>
            <a:r>
              <a:rPr lang="es-EC" dirty="0">
                <a:latin typeface="Cambria" panose="02040503050406030204" pitchFamily="18" charset="0"/>
                <a:ea typeface="Times New Roman" panose="02020603050405020304" pitchFamily="18" charset="0"/>
              </a:rPr>
              <a:t>Velocidad de aceleración</a:t>
            </a:r>
            <a:endParaRPr lang="es-ES" dirty="0">
              <a:latin typeface="Cambria" panose="02040503050406030204" pitchFamily="18" charset="0"/>
            </a:endParaRPr>
          </a:p>
        </p:txBody>
      </p:sp>
      <p:sp>
        <p:nvSpPr>
          <p:cNvPr id="15" name="Rectángulo 14"/>
          <p:cNvSpPr/>
          <p:nvPr/>
        </p:nvSpPr>
        <p:spPr>
          <a:xfrm>
            <a:off x="6152905" y="5429257"/>
            <a:ext cx="1975477" cy="369332"/>
          </a:xfrm>
          <a:prstGeom prst="rect">
            <a:avLst/>
          </a:prstGeom>
        </p:spPr>
        <p:txBody>
          <a:bodyPr wrap="none">
            <a:spAutoFit/>
          </a:bodyPr>
          <a:lstStyle/>
          <a:p>
            <a:r>
              <a:rPr lang="es-EC" dirty="0">
                <a:latin typeface="Cambria" panose="02040503050406030204" pitchFamily="18" charset="0"/>
                <a:ea typeface="Times New Roman" panose="02020603050405020304" pitchFamily="18" charset="0"/>
              </a:rPr>
              <a:t>Velocidad máxima</a:t>
            </a:r>
            <a:endParaRPr lang="es-ES" dirty="0">
              <a:latin typeface="Cambria" panose="02040503050406030204" pitchFamily="18" charset="0"/>
            </a:endParaRPr>
          </a:p>
        </p:txBody>
      </p:sp>
      <p:sp>
        <p:nvSpPr>
          <p:cNvPr id="24" name="Rectángulo 23"/>
          <p:cNvSpPr/>
          <p:nvPr/>
        </p:nvSpPr>
        <p:spPr>
          <a:xfrm>
            <a:off x="6179731" y="5712085"/>
            <a:ext cx="1896930" cy="369332"/>
          </a:xfrm>
          <a:prstGeom prst="rect">
            <a:avLst/>
          </a:prstGeom>
        </p:spPr>
        <p:txBody>
          <a:bodyPr wrap="none">
            <a:spAutoFit/>
          </a:bodyPr>
          <a:lstStyle/>
          <a:p>
            <a:r>
              <a:rPr lang="es-EC" dirty="0">
                <a:latin typeface="Cambria" panose="02040503050406030204" pitchFamily="18" charset="0"/>
                <a:ea typeface="Times New Roman" panose="02020603050405020304" pitchFamily="18" charset="0"/>
              </a:rPr>
              <a:t>Velocidad gestual</a:t>
            </a:r>
            <a:endParaRPr lang="es-ES" dirty="0">
              <a:latin typeface="Cambria" panose="02040503050406030204" pitchFamily="18" charset="0"/>
            </a:endParaRPr>
          </a:p>
        </p:txBody>
      </p:sp>
      <p:pic>
        <p:nvPicPr>
          <p:cNvPr id="25" name="Picture 4" descr="Resultado de imagen para ciclismo profesion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863" y="1538565"/>
            <a:ext cx="1277303" cy="10165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esultado de imagen para ATLETISM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5166" y="1538565"/>
            <a:ext cx="1174433" cy="1016544"/>
          </a:xfrm>
          <a:prstGeom prst="rect">
            <a:avLst/>
          </a:prstGeom>
          <a:noFill/>
          <a:extLst>
            <a:ext uri="{909E8E84-426E-40DD-AFC4-6F175D3DCCD1}">
              <a14:hiddenFill xmlns:a14="http://schemas.microsoft.com/office/drawing/2010/main">
                <a:solidFill>
                  <a:srgbClr val="FFFFFF"/>
                </a:solidFill>
              </a14:hiddenFill>
            </a:ext>
          </a:extLst>
        </p:spPr>
      </p:pic>
      <p:sp>
        <p:nvSpPr>
          <p:cNvPr id="2" name="Abrir llave 1"/>
          <p:cNvSpPr/>
          <p:nvPr/>
        </p:nvSpPr>
        <p:spPr>
          <a:xfrm>
            <a:off x="5934224" y="5136340"/>
            <a:ext cx="210671" cy="898910"/>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S" dirty="0"/>
          </a:p>
        </p:txBody>
      </p:sp>
      <p:cxnSp>
        <p:nvCxnSpPr>
          <p:cNvPr id="12" name="Conector recto de flecha 11"/>
          <p:cNvCxnSpPr/>
          <p:nvPr/>
        </p:nvCxnSpPr>
        <p:spPr>
          <a:xfrm>
            <a:off x="5750717" y="4816685"/>
            <a:ext cx="309165"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56836187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921857" y="638418"/>
            <a:ext cx="2356864" cy="769441"/>
          </a:xfrm>
          <a:prstGeom prst="rect">
            <a:avLst/>
          </a:prstGeom>
          <a:noFill/>
        </p:spPr>
        <p:txBody>
          <a:bodyPr wrap="none" rtlCol="0">
            <a:spAutoFit/>
          </a:bodyPr>
          <a:lstStyle/>
          <a:p>
            <a:r>
              <a:rPr lang="es-EC" sz="4400" b="1" dirty="0">
                <a:latin typeface="Cambria" panose="02040503050406030204" pitchFamily="18" charset="0"/>
                <a:cs typeface="Times New Roman" panose="02020603050405020304" pitchFamily="18" charset="0"/>
              </a:rPr>
              <a:t>Temario</a:t>
            </a:r>
            <a:endParaRPr lang="es-ES" sz="1350" b="1" dirty="0">
              <a:latin typeface="Cambria" panose="02040503050406030204" pitchFamily="18" charset="0"/>
              <a:cs typeface="Times New Roman" panose="02020603050405020304" pitchFamily="18" charset="0"/>
            </a:endParaRPr>
          </a:p>
        </p:txBody>
      </p:sp>
      <p:sp>
        <p:nvSpPr>
          <p:cNvPr id="6" name="CuadroTexto 5"/>
          <p:cNvSpPr txBox="1"/>
          <p:nvPr/>
        </p:nvSpPr>
        <p:spPr>
          <a:xfrm>
            <a:off x="1959062" y="2428908"/>
            <a:ext cx="4438797"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Introducción</a:t>
            </a:r>
          </a:p>
          <a:p>
            <a:pPr marL="342900" indent="-342900">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Objetivos</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  Desarrollo </a:t>
            </a:r>
            <a:r>
              <a:rPr lang="es-EC" sz="2400" dirty="0">
                <a:latin typeface="Cambria" panose="02040503050406030204" pitchFamily="18" charset="0"/>
                <a:cs typeface="Times New Roman" panose="02020603050405020304" pitchFamily="18" charset="0"/>
              </a:rPr>
              <a:t>del modelo</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  Resultados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  Conclusiones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  Trabajos </a:t>
            </a:r>
            <a:r>
              <a:rPr lang="es-EC" sz="2400" dirty="0">
                <a:latin typeface="Cambria" panose="02040503050406030204" pitchFamily="18" charset="0"/>
                <a:cs typeface="Times New Roman" panose="02020603050405020304" pitchFamily="18" charset="0"/>
              </a:rPr>
              <a:t>futuros</a:t>
            </a:r>
          </a:p>
        </p:txBody>
      </p:sp>
    </p:spTree>
    <p:extLst>
      <p:ext uri="{BB962C8B-B14F-4D97-AF65-F5344CB8AC3E}">
        <p14:creationId xmlns:p14="http://schemas.microsoft.com/office/powerpoint/2010/main" val="891285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3272789" y="287058"/>
            <a:ext cx="3321193" cy="461665"/>
          </a:xfrm>
          <a:prstGeom prst="rect">
            <a:avLst/>
          </a:prstGeom>
          <a:noFill/>
        </p:spPr>
        <p:txBody>
          <a:bodyPr wrap="square" rtlCol="0">
            <a:spAutoFit/>
          </a:bodyPr>
          <a:lstStyle/>
          <a:p>
            <a:r>
              <a:rPr lang="es-EC" sz="2400" b="1" dirty="0">
                <a:latin typeface="Cambria" panose="02040503050406030204" pitchFamily="18" charset="0"/>
                <a:cs typeface="Times New Roman" panose="02020603050405020304" pitchFamily="18" charset="0"/>
              </a:rPr>
              <a:t>VELOCIDAD MÁXIMA</a:t>
            </a:r>
            <a:endParaRPr lang="es-ES" sz="2400" b="1" dirty="0">
              <a:latin typeface="Cambria" panose="02040503050406030204" pitchFamily="18" charset="0"/>
              <a:cs typeface="Times New Roman" panose="02020603050405020304" pitchFamily="18" charset="0"/>
            </a:endParaRPr>
          </a:p>
        </p:txBody>
      </p:sp>
      <p:sp>
        <p:nvSpPr>
          <p:cNvPr id="2" name="Rectángulo redondeado 1"/>
          <p:cNvSpPr/>
          <p:nvPr/>
        </p:nvSpPr>
        <p:spPr>
          <a:xfrm>
            <a:off x="1450570" y="880339"/>
            <a:ext cx="7191153" cy="1437858"/>
          </a:xfrm>
          <a:prstGeom prst="round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endParaRPr lang="es-EC" sz="1500" dirty="0">
              <a:latin typeface="Times New Roman" panose="02020603050405020304" pitchFamily="18" charset="0"/>
              <a:cs typeface="Times New Roman" panose="02020603050405020304" pitchFamily="18" charset="0"/>
            </a:endParaRPr>
          </a:p>
          <a:p>
            <a:pPr algn="just"/>
            <a:r>
              <a:rPr lang="es-EC" dirty="0">
                <a:latin typeface="Cambria" panose="02040503050406030204" pitchFamily="18" charset="0"/>
                <a:cs typeface="Times New Roman" panose="02020603050405020304" pitchFamily="18" charset="0"/>
              </a:rPr>
              <a:t>Velocidad que realiza el deportista en una trayectoria mediante ejercicios cíclicos o acíclicos, segmentarios y globales, en el menor tiempo </a:t>
            </a:r>
            <a:r>
              <a:rPr lang="es-EC" dirty="0" smtClean="0">
                <a:latin typeface="Cambria" panose="02040503050406030204" pitchFamily="18" charset="0"/>
                <a:cs typeface="Times New Roman" panose="02020603050405020304" pitchFamily="18" charset="0"/>
              </a:rPr>
              <a:t>posible. </a:t>
            </a:r>
            <a:r>
              <a:rPr lang="es-EC" dirty="0">
                <a:latin typeface="Cambria" panose="02040503050406030204" pitchFamily="18" charset="0"/>
                <a:cs typeface="Times New Roman" panose="02020603050405020304" pitchFamily="18" charset="0"/>
              </a:rPr>
              <a:t>Por sus características es una de las más empleadas al momento de </a:t>
            </a:r>
            <a:r>
              <a:rPr lang="es-EC" dirty="0" smtClean="0">
                <a:latin typeface="Cambria" panose="02040503050406030204" pitchFamily="18" charset="0"/>
                <a:cs typeface="Times New Roman" panose="02020603050405020304" pitchFamily="18" charset="0"/>
              </a:rPr>
              <a:t>la </a:t>
            </a:r>
            <a:r>
              <a:rPr lang="es-EC" dirty="0">
                <a:latin typeface="Cambria" panose="02040503050406030204" pitchFamily="18" charset="0"/>
                <a:cs typeface="Times New Roman" panose="02020603050405020304" pitchFamily="18" charset="0"/>
              </a:rPr>
              <a:t>práctica deportiva empleando métodos de entrenamiento de velocidad.</a:t>
            </a:r>
            <a:endParaRPr lang="es-ES" dirty="0">
              <a:latin typeface="Cambria" panose="02040503050406030204" pitchFamily="18" charset="0"/>
              <a:cs typeface="Times New Roman" panose="02020603050405020304" pitchFamily="18" charset="0"/>
            </a:endParaRPr>
          </a:p>
          <a:p>
            <a:pPr algn="ctr"/>
            <a:endParaRPr lang="es-ES" sz="1350" dirty="0"/>
          </a:p>
        </p:txBody>
      </p:sp>
      <p:graphicFrame>
        <p:nvGraphicFramePr>
          <p:cNvPr id="3" name="Tabla 2"/>
          <p:cNvGraphicFramePr>
            <a:graphicFrameLocks noGrp="1"/>
          </p:cNvGraphicFramePr>
          <p:nvPr>
            <p:extLst>
              <p:ext uri="{D42A27DB-BD31-4B8C-83A1-F6EECF244321}">
                <p14:modId xmlns:p14="http://schemas.microsoft.com/office/powerpoint/2010/main" val="1554865862"/>
              </p:ext>
            </p:extLst>
          </p:nvPr>
        </p:nvGraphicFramePr>
        <p:xfrm>
          <a:off x="1843837" y="3219591"/>
          <a:ext cx="6404617" cy="2893580"/>
        </p:xfrm>
        <a:graphic>
          <a:graphicData uri="http://schemas.openxmlformats.org/drawingml/2006/table">
            <a:tbl>
              <a:tblPr firstRow="1" firstCol="1" bandRow="1">
                <a:tableStyleId>{C083E6E3-FA7D-4D7B-A595-EF9225AFEA82}</a:tableStyleId>
              </a:tblPr>
              <a:tblGrid>
                <a:gridCol w="2176529"/>
                <a:gridCol w="4228088"/>
              </a:tblGrid>
              <a:tr h="1157432">
                <a:tc>
                  <a:txBody>
                    <a:bodyPr/>
                    <a:lstStyle/>
                    <a:p>
                      <a:pPr indent="180340" algn="ctr">
                        <a:lnSpc>
                          <a:spcPct val="150000"/>
                        </a:lnSpc>
                        <a:spcAft>
                          <a:spcPts val="0"/>
                        </a:spcAft>
                        <a:tabLst>
                          <a:tab pos="653415" algn="l"/>
                        </a:tabLst>
                      </a:pPr>
                      <a:r>
                        <a:rPr lang="es-EC" sz="1800" dirty="0">
                          <a:effectLst/>
                          <a:latin typeface="Cambria" panose="02040503050406030204" pitchFamily="18" charset="0"/>
                          <a:cs typeface="Times New Roman" panose="02020603050405020304" pitchFamily="18" charset="0"/>
                        </a:rPr>
                        <a:t>Método de Repeticiones</a:t>
                      </a:r>
                      <a:endParaRPr lang="es-ES" sz="2800" b="1" dirty="0">
                        <a:effectLst/>
                        <a:latin typeface="Cambria" panose="020405030504060302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342900" lvl="0" indent="-342900" algn="just">
                        <a:lnSpc>
                          <a:spcPct val="100000"/>
                        </a:lnSpc>
                        <a:spcAft>
                          <a:spcPts val="0"/>
                        </a:spcAft>
                        <a:buFont typeface="Symbol" panose="05050102010706020507" pitchFamily="18" charset="2"/>
                        <a:buChar char=""/>
                      </a:pPr>
                      <a:r>
                        <a:rPr lang="es-EC" sz="1800" b="0" dirty="0">
                          <a:effectLst/>
                          <a:latin typeface="Cambria" panose="02040503050406030204" pitchFamily="18" charset="0"/>
                          <a:cs typeface="Times New Roman" panose="02020603050405020304" pitchFamily="18" charset="0"/>
                        </a:rPr>
                        <a:t>Recorrer una distancia a la máxima velocidad</a:t>
                      </a:r>
                      <a:endParaRPr lang="es-ES" sz="1800" b="0" dirty="0">
                        <a:effectLst/>
                        <a:latin typeface="Cambria" panose="02040503050406030204" pitchFamily="18" charset="0"/>
                        <a:cs typeface="Times New Roman" panose="02020603050405020304" pitchFamily="18" charset="0"/>
                      </a:endParaRPr>
                    </a:p>
                    <a:p>
                      <a:pPr marL="342900" lvl="0" indent="-342900" algn="just">
                        <a:lnSpc>
                          <a:spcPct val="100000"/>
                        </a:lnSpc>
                        <a:spcAft>
                          <a:spcPts val="0"/>
                        </a:spcAft>
                        <a:buFont typeface="Symbol" panose="05050102010706020507" pitchFamily="18" charset="2"/>
                        <a:buChar char=""/>
                      </a:pPr>
                      <a:r>
                        <a:rPr lang="es-EC" sz="1800" b="0" dirty="0">
                          <a:effectLst/>
                          <a:latin typeface="Cambria" panose="02040503050406030204" pitchFamily="18" charset="0"/>
                          <a:cs typeface="Times New Roman" panose="02020603050405020304" pitchFamily="18" charset="0"/>
                        </a:rPr>
                        <a:t>Recuperación completa</a:t>
                      </a:r>
                      <a:endParaRPr lang="es-ES" sz="1800" b="0" dirty="0">
                        <a:effectLst/>
                        <a:latin typeface="Cambria" panose="02040503050406030204" pitchFamily="18" charset="0"/>
                        <a:cs typeface="Times New Roman" panose="02020603050405020304" pitchFamily="18" charset="0"/>
                      </a:endParaRPr>
                    </a:p>
                    <a:p>
                      <a:pPr marL="342900" lvl="0" indent="-342900" algn="just">
                        <a:lnSpc>
                          <a:spcPct val="100000"/>
                        </a:lnSpc>
                        <a:spcAft>
                          <a:spcPts val="0"/>
                        </a:spcAft>
                        <a:buFont typeface="Symbol" panose="05050102010706020507" pitchFamily="18" charset="2"/>
                        <a:buChar char=""/>
                      </a:pPr>
                      <a:r>
                        <a:rPr lang="es-EC" sz="1800" b="0" dirty="0">
                          <a:effectLst/>
                          <a:latin typeface="Cambria" panose="02040503050406030204" pitchFamily="18" charset="0"/>
                          <a:cs typeface="Times New Roman" panose="02020603050405020304" pitchFamily="18" charset="0"/>
                        </a:rPr>
                        <a:t>Con y sin balón</a:t>
                      </a:r>
                      <a:endParaRPr lang="es-ES" sz="1800" b="0" dirty="0">
                        <a:effectLst/>
                        <a:latin typeface="Cambria" panose="02040503050406030204" pitchFamily="18" charset="0"/>
                        <a:ea typeface="Calibri" panose="020F0502020204030204" pitchFamily="34" charset="0"/>
                        <a:cs typeface="Times New Roman" panose="02020603050405020304" pitchFamily="18" charset="0"/>
                      </a:endParaRPr>
                    </a:p>
                  </a:txBody>
                  <a:tcPr marL="51435" marR="51435" marT="0" marB="0" anchor="ctr"/>
                </a:tc>
              </a:tr>
              <a:tr h="868074">
                <a:tc>
                  <a:txBody>
                    <a:bodyPr/>
                    <a:lstStyle/>
                    <a:p>
                      <a:pPr indent="180340" algn="ctr">
                        <a:lnSpc>
                          <a:spcPct val="100000"/>
                        </a:lnSpc>
                        <a:spcAft>
                          <a:spcPts val="0"/>
                        </a:spcAft>
                      </a:pPr>
                      <a:r>
                        <a:rPr lang="es-EC" sz="1800" dirty="0">
                          <a:effectLst/>
                          <a:latin typeface="Cambria" panose="02040503050406030204" pitchFamily="18" charset="0"/>
                          <a:cs typeface="Times New Roman" panose="02020603050405020304" pitchFamily="18" charset="0"/>
                        </a:rPr>
                        <a:t>Método Interválico intensivo</a:t>
                      </a:r>
                      <a:endParaRPr lang="es-ES" sz="2800" b="1" dirty="0">
                        <a:effectLst/>
                        <a:latin typeface="Cambria" panose="020405030504060302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342900" lvl="0" indent="-342900" algn="just">
                        <a:lnSpc>
                          <a:spcPct val="100000"/>
                        </a:lnSpc>
                        <a:spcAft>
                          <a:spcPts val="0"/>
                        </a:spcAft>
                        <a:buFont typeface="Symbol" panose="05050102010706020507" pitchFamily="18" charset="2"/>
                        <a:buChar char=""/>
                      </a:pPr>
                      <a:r>
                        <a:rPr lang="es-EC" sz="1800" dirty="0">
                          <a:effectLst/>
                          <a:latin typeface="Cambria" panose="02040503050406030204" pitchFamily="18" charset="0"/>
                          <a:cs typeface="Times New Roman" panose="02020603050405020304" pitchFamily="18" charset="0"/>
                        </a:rPr>
                        <a:t>Recorrer una distancia a la máxima velocidad</a:t>
                      </a:r>
                      <a:endParaRPr lang="es-ES" sz="1800" dirty="0">
                        <a:effectLst/>
                        <a:latin typeface="Cambria" panose="02040503050406030204" pitchFamily="18" charset="0"/>
                        <a:cs typeface="Times New Roman" panose="02020603050405020304" pitchFamily="18" charset="0"/>
                      </a:endParaRPr>
                    </a:p>
                    <a:p>
                      <a:pPr marL="342900" lvl="0" indent="-342900" algn="just">
                        <a:lnSpc>
                          <a:spcPct val="100000"/>
                        </a:lnSpc>
                        <a:spcAft>
                          <a:spcPts val="0"/>
                        </a:spcAft>
                        <a:buFont typeface="Symbol" panose="05050102010706020507" pitchFamily="18" charset="2"/>
                        <a:buChar char=""/>
                      </a:pPr>
                      <a:r>
                        <a:rPr lang="es-EC" sz="1800" dirty="0">
                          <a:effectLst/>
                          <a:latin typeface="Cambria" panose="02040503050406030204" pitchFamily="18" charset="0"/>
                          <a:cs typeface="Times New Roman" panose="02020603050405020304" pitchFamily="18" charset="0"/>
                        </a:rPr>
                        <a:t>Recuperación incompleta</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51435" marR="51435" marT="0" marB="0" anchor="ctr"/>
                </a:tc>
              </a:tr>
              <a:tr h="868074">
                <a:tc>
                  <a:txBody>
                    <a:bodyPr/>
                    <a:lstStyle/>
                    <a:p>
                      <a:pPr indent="180340" algn="ctr">
                        <a:lnSpc>
                          <a:spcPct val="150000"/>
                        </a:lnSpc>
                        <a:spcAft>
                          <a:spcPts val="0"/>
                        </a:spcAft>
                      </a:pPr>
                      <a:r>
                        <a:rPr lang="es-EC" sz="1800" dirty="0">
                          <a:effectLst/>
                          <a:latin typeface="Cambria" panose="02040503050406030204" pitchFamily="18" charset="0"/>
                          <a:cs typeface="Times New Roman" panose="02020603050405020304" pitchFamily="18" charset="0"/>
                        </a:rPr>
                        <a:t>Método integral</a:t>
                      </a:r>
                      <a:endParaRPr lang="es-ES" sz="2800" b="1" dirty="0">
                        <a:effectLst/>
                        <a:latin typeface="Cambria" panose="020405030504060302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342900" lvl="0" indent="-342900" algn="just">
                        <a:lnSpc>
                          <a:spcPct val="100000"/>
                        </a:lnSpc>
                        <a:spcAft>
                          <a:spcPts val="0"/>
                        </a:spcAft>
                        <a:buFont typeface="Symbol" panose="05050102010706020507" pitchFamily="18" charset="2"/>
                        <a:buChar char=""/>
                      </a:pPr>
                      <a:r>
                        <a:rPr lang="es-EC" sz="1800" dirty="0">
                          <a:effectLst/>
                          <a:latin typeface="Cambria" panose="02040503050406030204" pitchFamily="18" charset="0"/>
                          <a:cs typeface="Times New Roman" panose="02020603050405020304" pitchFamily="18" charset="0"/>
                        </a:rPr>
                        <a:t>Lo más parecido a la competición</a:t>
                      </a:r>
                      <a:endParaRPr lang="es-ES" sz="1800" dirty="0">
                        <a:effectLst/>
                        <a:latin typeface="Cambria" panose="02040503050406030204" pitchFamily="18" charset="0"/>
                        <a:cs typeface="Times New Roman" panose="02020603050405020304" pitchFamily="18" charset="0"/>
                      </a:endParaRPr>
                    </a:p>
                    <a:p>
                      <a:pPr marL="342900" lvl="0" indent="-342900" algn="just">
                        <a:lnSpc>
                          <a:spcPct val="100000"/>
                        </a:lnSpc>
                        <a:spcAft>
                          <a:spcPts val="0"/>
                        </a:spcAft>
                        <a:buFont typeface="Symbol" panose="05050102010706020507" pitchFamily="18" charset="2"/>
                        <a:buChar char=""/>
                      </a:pPr>
                      <a:r>
                        <a:rPr lang="es-EC" sz="1800" dirty="0">
                          <a:effectLst/>
                          <a:latin typeface="Cambria" panose="02040503050406030204" pitchFamily="18" charset="0"/>
                          <a:cs typeface="Times New Roman" panose="02020603050405020304" pitchFamily="18" charset="0"/>
                        </a:rPr>
                        <a:t>Reproducción de recorridos a la máxima velocidad</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51435" marR="51435" marT="0" marB="0" anchor="ctr"/>
                </a:tc>
              </a:tr>
            </a:tbl>
          </a:graphicData>
        </a:graphic>
      </p:graphicFrame>
      <p:sp>
        <p:nvSpPr>
          <p:cNvPr id="5" name="Rectángulo 4"/>
          <p:cNvSpPr/>
          <p:nvPr/>
        </p:nvSpPr>
        <p:spPr>
          <a:xfrm>
            <a:off x="2492148" y="2631092"/>
            <a:ext cx="5222455" cy="400110"/>
          </a:xfrm>
          <a:prstGeom prst="rect">
            <a:avLst/>
          </a:prstGeom>
        </p:spPr>
        <p:txBody>
          <a:bodyPr wrap="none">
            <a:spAutoFit/>
          </a:bodyPr>
          <a:lstStyle/>
          <a:p>
            <a:r>
              <a:rPr lang="es-ES" sz="20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Métodos de entrenamiento de la velocidad</a:t>
            </a:r>
            <a:endParaRPr lang="es-ES" sz="2000" b="1"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82681935"/>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p:cNvSpPr/>
          <p:nvPr/>
        </p:nvSpPr>
        <p:spPr>
          <a:xfrm>
            <a:off x="1243327" y="408380"/>
            <a:ext cx="1479572" cy="496931"/>
          </a:xfrm>
          <a:prstGeom prst="rect">
            <a:avLst/>
          </a:prstGeom>
        </p:spPr>
        <p:txBody>
          <a:bodyPr wrap="none">
            <a:spAutoFit/>
          </a:bodyPr>
          <a:lstStyle/>
          <a:p>
            <a:pPr algn="ctr">
              <a:lnSpc>
                <a:spcPct val="150000"/>
              </a:lnSpc>
            </a:pPr>
            <a:r>
              <a:rPr lang="es-ES" sz="2000" b="1" spc="56" dirty="0">
                <a:solidFill>
                  <a:srgbClr val="000000"/>
                </a:solidFill>
                <a:latin typeface="Cambria" panose="02040503050406030204" pitchFamily="18" charset="0"/>
                <a:ea typeface="Times New Roman" panose="02020603050405020304" pitchFamily="18" charset="0"/>
              </a:rPr>
              <a:t>Población </a:t>
            </a:r>
            <a:endParaRPr lang="es-ES" sz="1600" b="1" spc="56" dirty="0">
              <a:solidFill>
                <a:srgbClr val="000000"/>
              </a:solidFill>
              <a:latin typeface="Cambria" panose="02040503050406030204" pitchFamily="18" charset="0"/>
              <a:ea typeface="Times New Roman" panose="02020603050405020304" pitchFamily="18" charset="0"/>
            </a:endParaRPr>
          </a:p>
        </p:txBody>
      </p:sp>
      <p:sp>
        <p:nvSpPr>
          <p:cNvPr id="5" name="Rectángulo 4"/>
          <p:cNvSpPr/>
          <p:nvPr/>
        </p:nvSpPr>
        <p:spPr>
          <a:xfrm>
            <a:off x="1281799" y="907043"/>
            <a:ext cx="7519988" cy="1287468"/>
          </a:xfrm>
          <a:prstGeom prst="rect">
            <a:avLst/>
          </a:prstGeom>
        </p:spPr>
        <p:txBody>
          <a:bodyPr wrap="square">
            <a:spAutoFit/>
          </a:bodyPr>
          <a:lstStyle/>
          <a:p>
            <a:pPr algn="just">
              <a:lnSpc>
                <a:spcPct val="150000"/>
              </a:lnSpc>
            </a:pPr>
            <a:r>
              <a:rPr lang="es-ES" dirty="0">
                <a:latin typeface="Cambria" panose="02040503050406030204" pitchFamily="18" charset="0"/>
                <a:ea typeface="Calibri" panose="020F0502020204030204" pitchFamily="34" charset="0"/>
              </a:rPr>
              <a:t>Los participantes son un total de 6 jóvenes (entre 21 a 26 años), jugadores pertenecientes a la </a:t>
            </a:r>
            <a:r>
              <a:rPr lang="es-EC" dirty="0">
                <a:latin typeface="Cambria" panose="02040503050406030204" pitchFamily="18" charset="0"/>
                <a:ea typeface="Calibri" panose="020F0502020204030204" pitchFamily="34" charset="0"/>
              </a:rPr>
              <a:t>carrera de Ciencias de la Actividad Física, Deportes y Recreación (CAFDER) de la Universidad de las Fuerzas Armadas- ESPE. </a:t>
            </a:r>
            <a:endParaRPr lang="es-ES" dirty="0">
              <a:latin typeface="Cambria" panose="02040503050406030204" pitchFamily="18" charset="0"/>
            </a:endParaRPr>
          </a:p>
        </p:txBody>
      </p:sp>
      <p:sp>
        <p:nvSpPr>
          <p:cNvPr id="6" name="Rectángulo 5"/>
          <p:cNvSpPr/>
          <p:nvPr/>
        </p:nvSpPr>
        <p:spPr>
          <a:xfrm>
            <a:off x="1281799" y="2662357"/>
            <a:ext cx="1189428" cy="400110"/>
          </a:xfrm>
          <a:prstGeom prst="rect">
            <a:avLst/>
          </a:prstGeom>
        </p:spPr>
        <p:txBody>
          <a:bodyPr wrap="none">
            <a:spAutoFit/>
          </a:bodyPr>
          <a:lstStyle/>
          <a:p>
            <a:r>
              <a:rPr lang="es-ES" sz="2000" b="1" dirty="0">
                <a:latin typeface="Cambria" panose="02040503050406030204" pitchFamily="18" charset="0"/>
                <a:ea typeface="Calibri" panose="020F0502020204030204" pitchFamily="34" charset="0"/>
                <a:cs typeface="Times New Roman" panose="02020603050405020304" pitchFamily="18" charset="0"/>
              </a:rPr>
              <a:t>Métodos</a:t>
            </a:r>
            <a:endParaRPr lang="es-ES" b="1" dirty="0">
              <a:latin typeface="Cambria" panose="02040503050406030204" pitchFamily="18" charset="0"/>
              <a:cs typeface="Times New Roman" panose="02020603050405020304" pitchFamily="18" charset="0"/>
            </a:endParaRPr>
          </a:p>
        </p:txBody>
      </p:sp>
      <p:sp>
        <p:nvSpPr>
          <p:cNvPr id="7" name="Rectángulo 6"/>
          <p:cNvSpPr/>
          <p:nvPr/>
        </p:nvSpPr>
        <p:spPr>
          <a:xfrm>
            <a:off x="1281799" y="3062467"/>
            <a:ext cx="7519988" cy="1702967"/>
          </a:xfrm>
          <a:prstGeom prst="rect">
            <a:avLst/>
          </a:prstGeom>
        </p:spPr>
        <p:txBody>
          <a:bodyPr wrap="square">
            <a:spAutoFit/>
          </a:bodyPr>
          <a:lstStyle/>
          <a:p>
            <a:pPr algn="just">
              <a:lnSpc>
                <a:spcPct val="150000"/>
              </a:lnSpc>
            </a:pPr>
            <a:r>
              <a:rPr lang="es-ES" dirty="0">
                <a:latin typeface="Cambria" panose="02040503050406030204" pitchFamily="18" charset="0"/>
                <a:ea typeface="Calibri" panose="020F0502020204030204" pitchFamily="34" charset="0"/>
                <a:cs typeface="Times New Roman" panose="02020603050405020304" pitchFamily="18" charset="0"/>
              </a:rPr>
              <a:t>En la estructura del modelo se establece un método de entrenamiento basado en el parámetro de velocidad del futbolista, en el cual el proceso de valoración se lo realiza de acuerdo al método interválico intensivo, y empleando las fases de entrenamiento deportivo. </a:t>
            </a:r>
          </a:p>
        </p:txBody>
      </p:sp>
      <p:pic>
        <p:nvPicPr>
          <p:cNvPr id="102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952" y="5165544"/>
            <a:ext cx="2606239" cy="156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80366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p:cNvSpPr/>
          <p:nvPr/>
        </p:nvSpPr>
        <p:spPr>
          <a:xfrm>
            <a:off x="2581741" y="100364"/>
            <a:ext cx="4521174" cy="658706"/>
          </a:xfrm>
          <a:prstGeom prst="rect">
            <a:avLst/>
          </a:prstGeom>
        </p:spPr>
        <p:txBody>
          <a:bodyPr wrap="none">
            <a:spAutoFit/>
          </a:bodyPr>
          <a:lstStyle/>
          <a:p>
            <a:pPr algn="just">
              <a:lnSpc>
                <a:spcPct val="150000"/>
              </a:lnSpc>
            </a:pPr>
            <a:r>
              <a:rPr lang="es-ES" sz="2800" b="1" spc="56" dirty="0">
                <a:solidFill>
                  <a:srgbClr val="000000"/>
                </a:solidFill>
                <a:latin typeface="Cambria" panose="02040503050406030204" pitchFamily="18" charset="0"/>
                <a:ea typeface="Times New Roman" panose="02020603050405020304" pitchFamily="18" charset="0"/>
              </a:rPr>
              <a:t> </a:t>
            </a:r>
            <a:r>
              <a:rPr lang="es-ES" sz="2800" b="1" spc="56" dirty="0" smtClean="0">
                <a:solidFill>
                  <a:srgbClr val="000000"/>
                </a:solidFill>
                <a:latin typeface="Cambria" panose="02040503050406030204" pitchFamily="18" charset="0"/>
                <a:ea typeface="Times New Roman" panose="02020603050405020304" pitchFamily="18" charset="0"/>
              </a:rPr>
              <a:t>Técnicas e Instrumentos </a:t>
            </a:r>
            <a:endParaRPr lang="es-ES" sz="2800" b="1" spc="56" dirty="0">
              <a:solidFill>
                <a:srgbClr val="000000"/>
              </a:solidFill>
              <a:latin typeface="Cambria" panose="02040503050406030204" pitchFamily="18" charset="0"/>
              <a:ea typeface="Times New Roman" panose="02020603050405020304" pitchFamily="18" charset="0"/>
            </a:endParaRPr>
          </a:p>
        </p:txBody>
      </p:sp>
      <p:pic>
        <p:nvPicPr>
          <p:cNvPr id="5" name="Imagen 4"/>
          <p:cNvPicPr/>
          <p:nvPr/>
        </p:nvPicPr>
        <p:blipFill rotWithShape="1">
          <a:blip r:embed="rId2"/>
          <a:srcRect l="32419" t="21491" r="18639" b="21185"/>
          <a:stretch/>
        </p:blipFill>
        <p:spPr bwMode="auto">
          <a:xfrm>
            <a:off x="730412" y="1136136"/>
            <a:ext cx="4736793" cy="3109767"/>
          </a:xfrm>
          <a:prstGeom prst="rect">
            <a:avLst/>
          </a:prstGeom>
          <a:ln>
            <a:noFill/>
          </a:ln>
          <a:effectLst>
            <a:softEdge rad="112500"/>
          </a:effectLst>
          <a:extLst>
            <a:ext uri="{53640926-AAD7-44D8-BBD7-CCE9431645EC}">
              <a14:shadowObscured xmlns:a14="http://schemas.microsoft.com/office/drawing/2010/main"/>
            </a:ext>
          </a:extLst>
        </p:spPr>
      </p:pic>
      <p:sp>
        <p:nvSpPr>
          <p:cNvPr id="6" name="Rectángulo 5"/>
          <p:cNvSpPr/>
          <p:nvPr/>
        </p:nvSpPr>
        <p:spPr>
          <a:xfrm>
            <a:off x="5513991" y="1106581"/>
            <a:ext cx="3411067" cy="3139321"/>
          </a:xfrm>
          <a:prstGeom prst="rect">
            <a:avLst/>
          </a:prstGeom>
        </p:spPr>
        <p:txBody>
          <a:bodyPr wrap="square">
            <a:spAutoFit/>
          </a:bodyPr>
          <a:lstStyle/>
          <a:p>
            <a:pPr algn="just"/>
            <a:r>
              <a:rPr lang="es-ES" dirty="0">
                <a:latin typeface="Cambria" panose="02040503050406030204" pitchFamily="18" charset="0"/>
                <a:ea typeface="Calibri" panose="020F0502020204030204" pitchFamily="34" charset="0"/>
              </a:rPr>
              <a:t>Universidad de las Fuerzas Armadas ESPE, ubicada en el valle de Los Chillos en Sangolquí, a una distancia de </a:t>
            </a:r>
            <a:r>
              <a:rPr lang="es-ES" dirty="0" smtClean="0">
                <a:latin typeface="Cambria" panose="02040503050406030204" pitchFamily="18" charset="0"/>
                <a:ea typeface="Calibri" panose="020F0502020204030204" pitchFamily="34" charset="0"/>
              </a:rPr>
              <a:t>22km </a:t>
            </a:r>
            <a:r>
              <a:rPr lang="es-ES" dirty="0">
                <a:latin typeface="Cambria" panose="02040503050406030204" pitchFamily="18" charset="0"/>
                <a:ea typeface="Calibri" panose="020F0502020204030204" pitchFamily="34" charset="0"/>
              </a:rPr>
              <a:t>de la ciudad de Quito, capital del Ecuador con </a:t>
            </a:r>
            <a:r>
              <a:rPr lang="es-ES" dirty="0" smtClean="0">
                <a:latin typeface="Cambria" panose="02040503050406030204" pitchFamily="18" charset="0"/>
                <a:ea typeface="Calibri" panose="020F0502020204030204" pitchFamily="34" charset="0"/>
              </a:rPr>
              <a:t>altitud </a:t>
            </a:r>
            <a:r>
              <a:rPr lang="es-ES" dirty="0">
                <a:latin typeface="Cambria" panose="02040503050406030204" pitchFamily="18" charset="0"/>
                <a:ea typeface="Calibri" panose="020F0502020204030204" pitchFamily="34" charset="0"/>
              </a:rPr>
              <a:t>de </a:t>
            </a:r>
            <a:r>
              <a:rPr lang="es-ES" dirty="0" smtClean="0">
                <a:latin typeface="Cambria" panose="02040503050406030204" pitchFamily="18" charset="0"/>
                <a:ea typeface="Calibri" panose="020F0502020204030204" pitchFamily="34" charset="0"/>
              </a:rPr>
              <a:t>2.520m </a:t>
            </a:r>
            <a:r>
              <a:rPr lang="es-ES" dirty="0">
                <a:latin typeface="Cambria" panose="02040503050406030204" pitchFamily="18" charset="0"/>
                <a:ea typeface="Calibri" panose="020F0502020204030204" pitchFamily="34" charset="0"/>
              </a:rPr>
              <a:t>sobre el nivel del mar (m.s.n.m) con un clima andino. La temperatura </a:t>
            </a:r>
            <a:r>
              <a:rPr lang="es-ES" dirty="0" smtClean="0">
                <a:latin typeface="Cambria" panose="02040503050406030204" pitchFamily="18" charset="0"/>
                <a:ea typeface="Calibri" panose="020F0502020204030204" pitchFamily="34" charset="0"/>
              </a:rPr>
              <a:t>al momento de realizar las pruebas fue de </a:t>
            </a:r>
            <a:r>
              <a:rPr lang="es-ES" dirty="0">
                <a:latin typeface="Cambria" panose="02040503050406030204" pitchFamily="18" charset="0"/>
                <a:ea typeface="Calibri" panose="020F0502020204030204" pitchFamily="34" charset="0"/>
              </a:rPr>
              <a:t>18°C </a:t>
            </a:r>
            <a:r>
              <a:rPr lang="es-ES" dirty="0" smtClean="0">
                <a:latin typeface="Cambria" panose="02040503050406030204" pitchFamily="18" charset="0"/>
                <a:ea typeface="Calibri" panose="020F0502020204030204" pitchFamily="34" charset="0"/>
              </a:rPr>
              <a:t>al medio día.</a:t>
            </a:r>
            <a:endParaRPr lang="es-ES" dirty="0">
              <a:latin typeface="Cambria" panose="02040503050406030204" pitchFamily="18" charset="0"/>
            </a:endParaRPr>
          </a:p>
        </p:txBody>
      </p:sp>
      <p:pic>
        <p:nvPicPr>
          <p:cNvPr id="8" name="Picture 4"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90" y="4940927"/>
            <a:ext cx="972267" cy="12592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a:stretch>
            <a:fillRect/>
          </a:stretch>
        </p:blipFill>
        <p:spPr>
          <a:xfrm>
            <a:off x="4650012" y="4858788"/>
            <a:ext cx="1727960" cy="14404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Flecha derecha 1"/>
          <p:cNvSpPr/>
          <p:nvPr/>
        </p:nvSpPr>
        <p:spPr>
          <a:xfrm>
            <a:off x="2351798" y="5392035"/>
            <a:ext cx="459887" cy="293161"/>
          </a:xfrm>
          <a:prstGeom prst="rightArrow">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s-ES" dirty="0"/>
          </a:p>
        </p:txBody>
      </p:sp>
      <p:sp>
        <p:nvSpPr>
          <p:cNvPr id="9" name="Flecha derecha 8"/>
          <p:cNvSpPr/>
          <p:nvPr/>
        </p:nvSpPr>
        <p:spPr>
          <a:xfrm>
            <a:off x="3988277" y="5392034"/>
            <a:ext cx="459887" cy="293161"/>
          </a:xfrm>
          <a:prstGeom prst="rightArrow">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s-ES" dirty="0"/>
          </a:p>
        </p:txBody>
      </p:sp>
      <p:pic>
        <p:nvPicPr>
          <p:cNvPr id="10" name="Imagen 9" descr="Imagen relacionad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233" y="4884259"/>
            <a:ext cx="1592224" cy="1297720"/>
          </a:xfrm>
          <a:prstGeom prst="rect">
            <a:avLst/>
          </a:prstGeom>
          <a:ln>
            <a:noFill/>
          </a:ln>
          <a:effectLst>
            <a:outerShdw blurRad="292100" dist="139700" dir="2700000" algn="tl" rotWithShape="0">
              <a:srgbClr val="333333">
                <a:alpha val="65000"/>
              </a:srgbClr>
            </a:outerShdw>
          </a:effectLst>
        </p:spPr>
      </p:pic>
      <p:pic>
        <p:nvPicPr>
          <p:cNvPr id="12" name="Picture 2" descr="Resultado de imagen para matlab 2015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727" y="4858788"/>
            <a:ext cx="1534545" cy="1440426"/>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a la derecha con bandas 13"/>
          <p:cNvSpPr/>
          <p:nvPr/>
        </p:nvSpPr>
        <p:spPr>
          <a:xfrm>
            <a:off x="6579820" y="5392034"/>
            <a:ext cx="395009" cy="293161"/>
          </a:xfrm>
          <a:prstGeom prst="strip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1158132868"/>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78366" y="300245"/>
            <a:ext cx="4667250" cy="2462006"/>
          </a:xfrm>
          <a:prstGeom prst="rect">
            <a:avLst/>
          </a:prstGeom>
        </p:spPr>
      </p:pic>
      <p:sp>
        <p:nvSpPr>
          <p:cNvPr id="5" name="Rectángulo 4"/>
          <p:cNvSpPr/>
          <p:nvPr/>
        </p:nvSpPr>
        <p:spPr>
          <a:xfrm>
            <a:off x="2860175" y="3094725"/>
            <a:ext cx="3903633" cy="369332"/>
          </a:xfrm>
          <a:prstGeom prst="rect">
            <a:avLst/>
          </a:prstGeom>
        </p:spPr>
        <p:txBody>
          <a:bodyPr wrap="none">
            <a:spAutoFit/>
          </a:bodyPr>
          <a:lstStyle/>
          <a:p>
            <a:pPr algn="ctr"/>
            <a:r>
              <a:rPr lang="es-EC" b="1" dirty="0">
                <a:latin typeface="Times New Roman" panose="02020603050405020304" pitchFamily="18" charset="0"/>
                <a:cs typeface="Times New Roman" panose="02020603050405020304" pitchFamily="18" charset="0"/>
              </a:rPr>
              <a:t>POLAR M400 CARACTERISTICAS</a:t>
            </a:r>
            <a:endParaRPr lang="es-ES" b="1"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848458" y="3499114"/>
            <a:ext cx="7895492" cy="3416320"/>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Su compatibilidad y capacidad de integrar diferentes sensores como es el sensor running o los harness diseñados para adquirir datos de frecuencia cardiaca.</a:t>
            </a:r>
          </a:p>
          <a:p>
            <a:pPr marL="285750" indent="-285750">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Integra GPS facilitando la ruta de entrenamiento.</a:t>
            </a:r>
          </a:p>
          <a:p>
            <a:pPr marL="285750" indent="-285750">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Funciones de entrenamiento.</a:t>
            </a:r>
          </a:p>
          <a:p>
            <a:pPr marL="285750" indent="-285750">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Funciones de actividad.</a:t>
            </a:r>
          </a:p>
          <a:p>
            <a:pPr marL="285750" indent="-285750">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Funciones de registro hasta 30h de entrenamiento opción de descarga de un feedback desde el servicio web Polar Flow.</a:t>
            </a:r>
          </a:p>
          <a:p>
            <a:pPr marL="285750" indent="-285750">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Duración de batería hasta 8h en entrenamiento y 24 días en funciones de actividad.</a:t>
            </a:r>
          </a:p>
          <a:p>
            <a:pPr marL="285750" indent="-285750">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Resistente al agua y con tecnología Bluetooth.</a:t>
            </a:r>
          </a:p>
          <a:p>
            <a:pPr marL="285750" indent="-285750">
              <a:buFont typeface="Arial" panose="020B0604020202020204" pitchFamily="34" charset="0"/>
              <a:buChar char="•"/>
            </a:pP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7396212"/>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p:cNvSpPr/>
          <p:nvPr/>
        </p:nvSpPr>
        <p:spPr>
          <a:xfrm>
            <a:off x="1080399" y="449790"/>
            <a:ext cx="7829347" cy="1615827"/>
          </a:xfrm>
          <a:prstGeom prst="rect">
            <a:avLst/>
          </a:prstGeom>
        </p:spPr>
        <p:txBody>
          <a:bodyPr wrap="square">
            <a:spAutoFit/>
          </a:bodyPr>
          <a:lstStyle/>
          <a:p>
            <a:pPr algn="ctr"/>
            <a:r>
              <a:rPr lang="es-ES" sz="2400" b="1" dirty="0">
                <a:latin typeface="Cambria" panose="02040503050406030204" pitchFamily="18" charset="0"/>
                <a:ea typeface="Calibri" panose="020F0502020204030204" pitchFamily="34" charset="0"/>
              </a:rPr>
              <a:t>Test de Capacidad de Repetir Sprints o del inglés Repeat Sprint Ability (RSA).</a:t>
            </a:r>
          </a:p>
          <a:p>
            <a:endParaRPr lang="es-EC" sz="1500" dirty="0">
              <a:latin typeface="Times New Roman" panose="02020603050405020304" pitchFamily="18" charset="0"/>
            </a:endParaRPr>
          </a:p>
          <a:p>
            <a:pPr algn="just"/>
            <a:r>
              <a:rPr lang="es-EC" dirty="0">
                <a:latin typeface="Cambria" panose="02040503050406030204" pitchFamily="18" charset="0"/>
              </a:rPr>
              <a:t>El test consiste en realizar 6 sprints de 30m a máxima velocidad, saliendo 0.5m antes y con intervalos de recuperación de 25 segundos.</a:t>
            </a:r>
          </a:p>
        </p:txBody>
      </p:sp>
      <p:sp>
        <p:nvSpPr>
          <p:cNvPr id="5" name="CuadroTexto 4"/>
          <p:cNvSpPr txBox="1"/>
          <p:nvPr/>
        </p:nvSpPr>
        <p:spPr>
          <a:xfrm>
            <a:off x="3721123" y="2290188"/>
            <a:ext cx="2614690" cy="369332"/>
          </a:xfrm>
          <a:prstGeom prst="rect">
            <a:avLst/>
          </a:prstGeom>
          <a:noFill/>
        </p:spPr>
        <p:txBody>
          <a:bodyPr wrap="none" rtlCol="0">
            <a:spAutoFit/>
          </a:bodyPr>
          <a:lstStyle/>
          <a:p>
            <a:r>
              <a:rPr lang="es-EC" b="1" dirty="0">
                <a:latin typeface="Cambria" panose="02040503050406030204" pitchFamily="18" charset="0"/>
                <a:cs typeface="Times New Roman" panose="02020603050405020304" pitchFamily="18" charset="0"/>
              </a:rPr>
              <a:t>¿Cómo realizar el test ?</a:t>
            </a:r>
            <a:endParaRPr lang="es-ES" b="1" dirty="0">
              <a:latin typeface="Cambria" panose="02040503050406030204" pitchFamily="18" charset="0"/>
              <a:cs typeface="Times New Roman" panose="02020603050405020304" pitchFamily="18" charset="0"/>
            </a:endParaRPr>
          </a:p>
        </p:txBody>
      </p:sp>
      <p:sp>
        <p:nvSpPr>
          <p:cNvPr id="6" name="CuadroTexto 5"/>
          <p:cNvSpPr txBox="1"/>
          <p:nvPr/>
        </p:nvSpPr>
        <p:spPr>
          <a:xfrm>
            <a:off x="6335813" y="3787258"/>
            <a:ext cx="2089992" cy="1754326"/>
          </a:xfrm>
          <a:prstGeom prst="rect">
            <a:avLst/>
          </a:prstGeom>
          <a:noFill/>
        </p:spPr>
        <p:txBody>
          <a:bodyPr wrap="square" rtlCol="0">
            <a:spAutoFit/>
          </a:bodyPr>
          <a:lstStyle/>
          <a:p>
            <a:endParaRPr lang="es-EC" b="1" dirty="0">
              <a:latin typeface="Cambria" panose="02040503050406030204" pitchFamily="18" charset="0"/>
              <a:cs typeface="Times New Roman" panose="02020603050405020304" pitchFamily="18" charset="0"/>
            </a:endParaRPr>
          </a:p>
          <a:p>
            <a:pPr algn="ctr"/>
            <a:r>
              <a:rPr lang="es-EC" b="1" dirty="0" smtClean="0">
                <a:latin typeface="Cambria" panose="02040503050406030204" pitchFamily="18" charset="0"/>
                <a:cs typeface="Times New Roman" panose="02020603050405020304" pitchFamily="18" charset="0"/>
              </a:rPr>
              <a:t>ETAPAS</a:t>
            </a:r>
          </a:p>
          <a:p>
            <a:pPr algn="ctr"/>
            <a:endParaRPr lang="es-EC" b="1" dirty="0">
              <a:latin typeface="Cambria" panose="02040503050406030204" pitchFamily="18" charset="0"/>
              <a:cs typeface="Times New Roman" panose="02020603050405020304" pitchFamily="18" charset="0"/>
            </a:endParaRPr>
          </a:p>
          <a:p>
            <a:pPr marL="257175" indent="-257175">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Calentamiento</a:t>
            </a:r>
          </a:p>
          <a:p>
            <a:pPr marL="257175" indent="-257175">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Línea </a:t>
            </a:r>
            <a:r>
              <a:rPr lang="es-EC" dirty="0">
                <a:latin typeface="Cambria" panose="02040503050406030204" pitchFamily="18" charset="0"/>
                <a:cs typeface="Times New Roman" panose="02020603050405020304" pitchFamily="18" charset="0"/>
              </a:rPr>
              <a:t>de </a:t>
            </a:r>
            <a:r>
              <a:rPr lang="es-EC" dirty="0" smtClean="0">
                <a:latin typeface="Cambria" panose="02040503050406030204" pitchFamily="18" charset="0"/>
                <a:cs typeface="Times New Roman" panose="02020603050405020304" pitchFamily="18" charset="0"/>
              </a:rPr>
              <a:t>salida</a:t>
            </a:r>
          </a:p>
          <a:p>
            <a:pPr marL="257175" indent="-257175">
              <a:buFont typeface="Arial" panose="020B0604020202020204" pitchFamily="34" charset="0"/>
              <a:buChar char="•"/>
            </a:pPr>
            <a:r>
              <a:rPr lang="es-EC" dirty="0" smtClean="0">
                <a:latin typeface="Cambria" panose="02040503050406030204" pitchFamily="18" charset="0"/>
                <a:cs typeface="Times New Roman" panose="02020603050405020304" pitchFamily="18" charset="0"/>
              </a:rPr>
              <a:t>Recorrido</a:t>
            </a:r>
            <a:endParaRPr lang="es-ES" dirty="0">
              <a:latin typeface="Cambria" panose="02040503050406030204" pitchFamily="18" charset="0"/>
              <a:cs typeface="Times New Roman" panose="02020603050405020304" pitchFamily="18" charset="0"/>
            </a:endParaRPr>
          </a:p>
        </p:txBody>
      </p:sp>
      <p:pic>
        <p:nvPicPr>
          <p:cNvPr id="2" name="Imagen 1"/>
          <p:cNvPicPr>
            <a:picLocks noChangeAspect="1"/>
          </p:cNvPicPr>
          <p:nvPr/>
        </p:nvPicPr>
        <p:blipFill>
          <a:blip r:embed="rId3"/>
          <a:stretch>
            <a:fillRect/>
          </a:stretch>
        </p:blipFill>
        <p:spPr>
          <a:xfrm>
            <a:off x="1080399" y="2884092"/>
            <a:ext cx="4951326" cy="3597725"/>
          </a:xfrm>
          <a:prstGeom prst="rect">
            <a:avLst/>
          </a:prstGeom>
        </p:spPr>
      </p:pic>
    </p:spTree>
    <p:extLst>
      <p:ext uri="{BB962C8B-B14F-4D97-AF65-F5344CB8AC3E}">
        <p14:creationId xmlns:p14="http://schemas.microsoft.com/office/powerpoint/2010/main" val="18934433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ángulo 11"/>
          <p:cNvSpPr/>
          <p:nvPr/>
        </p:nvSpPr>
        <p:spPr>
          <a:xfrm>
            <a:off x="109182" y="0"/>
            <a:ext cx="9034818"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b="1" dirty="0" smtClean="0">
                <a:latin typeface="Cambria" panose="02040503050406030204" pitchFamily="18" charset="0"/>
                <a:cs typeface="Times New Roman" panose="02020603050405020304" pitchFamily="18" charset="0"/>
              </a:rPr>
              <a:t>DESARROLLO </a:t>
            </a:r>
            <a:r>
              <a:rPr lang="en-US" b="1" dirty="0">
                <a:solidFill>
                  <a:schemeClr val="tx1"/>
                </a:solidFill>
                <a:latin typeface="Cambria" panose="02040503050406030204" pitchFamily="18" charset="0"/>
                <a:cs typeface="Times New Roman" panose="02020603050405020304" pitchFamily="18" charset="0"/>
              </a:rPr>
              <a:t>DEL</a:t>
            </a:r>
            <a:r>
              <a:rPr lang="en-US" b="1" dirty="0" smtClean="0">
                <a:latin typeface="Cambria" panose="02040503050406030204" pitchFamily="18" charset="0"/>
                <a:cs typeface="Times New Roman" panose="02020603050405020304" pitchFamily="18" charset="0"/>
              </a:rPr>
              <a:t> TEST</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s-ES"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14" y="464024"/>
            <a:ext cx="3813161" cy="271510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296" y="464023"/>
            <a:ext cx="3814123" cy="2715101"/>
          </a:xfrm>
          <a:prstGeom prst="rect">
            <a:avLst/>
          </a:prstGeom>
        </p:spPr>
      </p:pic>
      <p:pic>
        <p:nvPicPr>
          <p:cNvPr id="9" name="Imagen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6716" r="17171" b="28206"/>
          <a:stretch/>
        </p:blipFill>
        <p:spPr>
          <a:xfrm>
            <a:off x="6287195" y="3733185"/>
            <a:ext cx="2676076" cy="2830966"/>
          </a:xfrm>
          <a:prstGeom prst="rect">
            <a:avLst/>
          </a:prstGeom>
        </p:spPr>
      </p:pic>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t="411" r="7481" b="34895"/>
          <a:stretch/>
        </p:blipFill>
        <p:spPr>
          <a:xfrm>
            <a:off x="217276" y="3733185"/>
            <a:ext cx="2915061" cy="2852727"/>
          </a:xfrm>
          <a:prstGeom prst="rect">
            <a:avLst/>
          </a:prstGeom>
        </p:spPr>
      </p:pic>
      <p:pic>
        <p:nvPicPr>
          <p:cNvPr id="11" name="Imagen 10"/>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20298" t="15578" b="13408"/>
          <a:stretch/>
        </p:blipFill>
        <p:spPr>
          <a:xfrm>
            <a:off x="3171423" y="3733185"/>
            <a:ext cx="3070866" cy="2830966"/>
          </a:xfrm>
          <a:prstGeom prst="rect">
            <a:avLst/>
          </a:prstGeom>
        </p:spPr>
      </p:pic>
      <p:sp>
        <p:nvSpPr>
          <p:cNvPr id="2" name="CuadroTexto 1"/>
          <p:cNvSpPr txBox="1"/>
          <p:nvPr/>
        </p:nvSpPr>
        <p:spPr>
          <a:xfrm>
            <a:off x="3346845" y="94691"/>
            <a:ext cx="2472743" cy="646331"/>
          </a:xfrm>
          <a:prstGeom prst="rect">
            <a:avLst/>
          </a:prstGeom>
          <a:noFill/>
        </p:spPr>
        <p:txBody>
          <a:bodyPr wrap="square" rtlCol="0">
            <a:spAutoFit/>
          </a:bodyPr>
          <a:lstStyle/>
          <a:p>
            <a:pPr algn="ctr"/>
            <a:r>
              <a:rPr lang="en-US" b="1" dirty="0">
                <a:latin typeface="Cambria" panose="02040503050406030204" pitchFamily="18" charset="0"/>
                <a:cs typeface="Times New Roman" panose="02020603050405020304" pitchFamily="18" charset="0"/>
              </a:rPr>
              <a:t>CALENTAMIENTO</a:t>
            </a:r>
          </a:p>
          <a:p>
            <a:endParaRPr lang="es-ES" dirty="0"/>
          </a:p>
        </p:txBody>
      </p:sp>
    </p:spTree>
    <p:extLst>
      <p:ext uri="{BB962C8B-B14F-4D97-AF65-F5344CB8AC3E}">
        <p14:creationId xmlns:p14="http://schemas.microsoft.com/office/powerpoint/2010/main" val="3827481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921857" y="638418"/>
            <a:ext cx="2356864" cy="769441"/>
          </a:xfrm>
          <a:prstGeom prst="rect">
            <a:avLst/>
          </a:prstGeom>
          <a:noFill/>
        </p:spPr>
        <p:txBody>
          <a:bodyPr wrap="none" rtlCol="0">
            <a:spAutoFit/>
          </a:bodyPr>
          <a:lstStyle/>
          <a:p>
            <a:r>
              <a:rPr lang="es-EC" sz="4400" b="1" dirty="0">
                <a:latin typeface="Cambria" panose="02040503050406030204" pitchFamily="18" charset="0"/>
                <a:cs typeface="Times New Roman" panose="02020603050405020304" pitchFamily="18" charset="0"/>
              </a:rPr>
              <a:t>Temario</a:t>
            </a:r>
            <a:endParaRPr lang="es-ES" sz="1350" b="1" dirty="0">
              <a:latin typeface="Cambria" panose="02040503050406030204" pitchFamily="18" charset="0"/>
              <a:cs typeface="Times New Roman" panose="02020603050405020304" pitchFamily="18" charset="0"/>
            </a:endParaRPr>
          </a:p>
        </p:txBody>
      </p:sp>
      <p:sp>
        <p:nvSpPr>
          <p:cNvPr id="6" name="CuadroTexto 5"/>
          <p:cNvSpPr txBox="1"/>
          <p:nvPr/>
        </p:nvSpPr>
        <p:spPr>
          <a:xfrm>
            <a:off x="2329779" y="1766523"/>
            <a:ext cx="4438797" cy="3600986"/>
          </a:xfrm>
          <a:prstGeom prst="rect">
            <a:avLst/>
          </a:prstGeom>
          <a:noFill/>
        </p:spPr>
        <p:txBody>
          <a:bodyPr wrap="square" rtlCol="0">
            <a:spAutoFit/>
          </a:bodyPr>
          <a:lstStyle/>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Introducción</a:t>
            </a:r>
          </a:p>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Objetivos</a:t>
            </a:r>
          </a:p>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Desarrollo del modelo</a:t>
            </a:r>
          </a:p>
          <a:p>
            <a:pPr marL="214313" indent="-214313">
              <a:lnSpc>
                <a:spcPct val="150000"/>
              </a:lnSpc>
              <a:buFont typeface="Wingdings" panose="05000000000000000000" pitchFamily="2" charset="2"/>
              <a:buChar char="§"/>
            </a:pPr>
            <a:r>
              <a:rPr lang="es-EC" sz="2800" b="1" dirty="0">
                <a:latin typeface="Cambria" panose="02040503050406030204" pitchFamily="18" charset="0"/>
                <a:cs typeface="Times New Roman" panose="02020603050405020304" pitchFamily="18" charset="0"/>
              </a:rPr>
              <a:t>Resultados</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Conclusiones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Trabajos </a:t>
            </a:r>
            <a:r>
              <a:rPr lang="es-EC" sz="2400" dirty="0">
                <a:latin typeface="Cambria" panose="02040503050406030204" pitchFamily="18" charset="0"/>
                <a:cs typeface="Times New Roman" panose="02020603050405020304" pitchFamily="18" charset="0"/>
              </a:rPr>
              <a:t>futuros</a:t>
            </a:r>
          </a:p>
        </p:txBody>
      </p:sp>
    </p:spTree>
    <p:extLst>
      <p:ext uri="{BB962C8B-B14F-4D97-AF65-F5344CB8AC3E}">
        <p14:creationId xmlns:p14="http://schemas.microsoft.com/office/powerpoint/2010/main" val="327645795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829517022"/>
              </p:ext>
            </p:extLst>
          </p:nvPr>
        </p:nvGraphicFramePr>
        <p:xfrm>
          <a:off x="189720" y="3584121"/>
          <a:ext cx="8918025" cy="3183726"/>
        </p:xfrm>
        <a:graphic>
          <a:graphicData uri="http://schemas.openxmlformats.org/drawingml/2006/table">
            <a:tbl>
              <a:tblPr firstRow="1" firstCol="1" bandRow="1">
                <a:tableStyleId>{C083E6E3-FA7D-4D7B-A595-EF9225AFEA82}</a:tableStyleId>
              </a:tblPr>
              <a:tblGrid>
                <a:gridCol w="1867000"/>
                <a:gridCol w="1100903"/>
                <a:gridCol w="1127116"/>
                <a:gridCol w="1231964"/>
                <a:gridCol w="1231964"/>
                <a:gridCol w="1258176"/>
                <a:gridCol w="1100902"/>
              </a:tblGrid>
              <a:tr h="714846">
                <a:tc>
                  <a:txBody>
                    <a:bodyPr/>
                    <a:lstStyle/>
                    <a:p>
                      <a:pPr indent="180340" algn="ctr">
                        <a:lnSpc>
                          <a:spcPct val="250000"/>
                        </a:lnSpc>
                        <a:spcAft>
                          <a:spcPts val="0"/>
                        </a:spcAft>
                      </a:pPr>
                      <a:r>
                        <a:rPr lang="es-ES" sz="1800" dirty="0" smtClean="0">
                          <a:effectLst/>
                          <a:latin typeface="Times New Roman" panose="02020603050405020304" pitchFamily="18" charset="0"/>
                          <a:cs typeface="Times New Roman" panose="02020603050405020304" pitchFamily="18" charset="0"/>
                        </a:rPr>
                        <a:t>Evaluado</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sprint1</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sprint2</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sprint3</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sprint4</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sprint5</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sprint6</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ctr"/>
                </a:tc>
              </a:tr>
              <a:tr h="400587">
                <a:tc>
                  <a:txBody>
                    <a:bodyPr/>
                    <a:lstStyle/>
                    <a:p>
                      <a:pPr lvl="0" algn="ctr"/>
                      <a:r>
                        <a:rPr lang="en-US" sz="1600" b="1" dirty="0" smtClean="0">
                          <a:solidFill>
                            <a:schemeClr val="tx1"/>
                          </a:solidFill>
                          <a:latin typeface="Cambria" panose="02040503050406030204" pitchFamily="18" charset="0"/>
                        </a:rPr>
                        <a:t>VOLANTE 1</a:t>
                      </a:r>
                      <a:endParaRPr lang="es-ES" sz="1600" b="1" dirty="0">
                        <a:solidFill>
                          <a:schemeClr val="tx1"/>
                        </a:solidFill>
                        <a:latin typeface="Cambria" panose="02040503050406030204" pitchFamily="18" charset="0"/>
                        <a:cs typeface="Times New Roman" panose="02020603050405020304" pitchFamily="18" charset="0"/>
                      </a:endParaRPr>
                    </a:p>
                  </a:txBody>
                  <a:tcPr marL="68580" marR="68580" marT="34290" marB="34290">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6,01</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6,56</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7,21</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6,94</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6,28</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7,19</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r>
              <a:tr h="400587">
                <a:tc>
                  <a:txBody>
                    <a:bodyPr/>
                    <a:lstStyle/>
                    <a:p>
                      <a:pPr lvl="0" algn="ctr"/>
                      <a:r>
                        <a:rPr lang="en-US" sz="1600" b="1" dirty="0" smtClean="0">
                          <a:solidFill>
                            <a:schemeClr val="tx1"/>
                          </a:solidFill>
                          <a:latin typeface="Cambria" panose="02040503050406030204" pitchFamily="18" charset="0"/>
                        </a:rPr>
                        <a:t>VOLANTE 2</a:t>
                      </a:r>
                      <a:endParaRPr lang="es-ES" sz="1600" b="1" dirty="0">
                        <a:solidFill>
                          <a:schemeClr val="tx1"/>
                        </a:solidFill>
                        <a:latin typeface="Cambria" panose="02040503050406030204" pitchFamily="18" charset="0"/>
                        <a:cs typeface="Times New Roman" panose="02020603050405020304" pitchFamily="18" charset="0"/>
                      </a:endParaRPr>
                    </a:p>
                  </a:txBody>
                  <a:tcPr marL="68580" marR="68580" marT="34290" marB="34290">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5,87</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6,82</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5,58</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5,86</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5,39</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6,07</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r>
              <a:tr h="400587">
                <a:tc>
                  <a:txBody>
                    <a:bodyPr/>
                    <a:lstStyle/>
                    <a:p>
                      <a:pPr lvl="0" algn="ctr"/>
                      <a:r>
                        <a:rPr lang="es-EC" sz="1600" b="1" dirty="0" smtClean="0">
                          <a:solidFill>
                            <a:schemeClr val="tx1"/>
                          </a:solidFill>
                          <a:latin typeface="Cambria" panose="02040503050406030204" pitchFamily="18" charset="0"/>
                        </a:rPr>
                        <a:t>DELANTERO 1</a:t>
                      </a:r>
                      <a:endParaRPr lang="es-ES" sz="1600" b="1" dirty="0">
                        <a:solidFill>
                          <a:schemeClr val="tx1"/>
                        </a:solidFill>
                        <a:latin typeface="Cambria" panose="02040503050406030204" pitchFamily="18" charset="0"/>
                        <a:cs typeface="Times New Roman" panose="02020603050405020304" pitchFamily="18" charset="0"/>
                      </a:endParaRPr>
                    </a:p>
                  </a:txBody>
                  <a:tcPr marL="68580" marR="68580" marT="34290" marB="34290">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5,78</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5,77</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5,70</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5,66</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5,62</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5,61</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r>
              <a:tr h="40058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1600" b="1" dirty="0" smtClean="0">
                          <a:solidFill>
                            <a:schemeClr val="tx1"/>
                          </a:solidFill>
                          <a:latin typeface="Cambria" panose="02040503050406030204" pitchFamily="18" charset="0"/>
                        </a:rPr>
                        <a:t>DELANTERO 2</a:t>
                      </a:r>
                      <a:endParaRPr lang="es-ES" sz="1600" b="1" dirty="0" smtClean="0">
                        <a:solidFill>
                          <a:schemeClr val="tx1"/>
                        </a:solidFill>
                        <a:latin typeface="Cambria" panose="02040503050406030204" pitchFamily="18" charset="0"/>
                        <a:cs typeface="Times New Roman" panose="02020603050405020304" pitchFamily="18" charset="0"/>
                      </a:endParaRPr>
                    </a:p>
                  </a:txBody>
                  <a:tcPr marL="68580" marR="68580" marT="34290" marB="34290">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5,50</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5,52</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5,78</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5,75</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5,89</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5,56</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r>
              <a:tr h="40058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1600" b="1" dirty="0" smtClean="0">
                          <a:latin typeface="Cambria" panose="02040503050406030204" pitchFamily="18" charset="0"/>
                        </a:rPr>
                        <a:t>DEFENSA</a:t>
                      </a:r>
                      <a:endParaRPr lang="es-ES" sz="1600" b="1" dirty="0" smtClean="0">
                        <a:latin typeface="Cambria" panose="02040503050406030204" pitchFamily="18" charset="0"/>
                        <a:cs typeface="Times New Roman" panose="02020603050405020304" pitchFamily="18" charset="0"/>
                      </a:endParaRPr>
                    </a:p>
                  </a:txBody>
                  <a:tcPr marL="68580" marR="68580" marT="34290" marB="34290">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5,71</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5,40</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5,76</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6,38</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5,55</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smtClean="0">
                          <a:effectLst/>
                          <a:latin typeface="Cambria" panose="02040503050406030204" pitchFamily="18" charset="0"/>
                          <a:cs typeface="Times New Roman" panose="02020603050405020304" pitchFamily="18" charset="0"/>
                        </a:rPr>
                        <a:t>6,59</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r>
              <a:tr h="400587">
                <a:tc>
                  <a:txBody>
                    <a:bodyPr/>
                    <a:lstStyle/>
                    <a:p>
                      <a:pPr lvl="0" algn="ctr"/>
                      <a:r>
                        <a:rPr lang="es-EC" sz="1600" b="1" dirty="0" smtClean="0">
                          <a:latin typeface="Cambria" panose="02040503050406030204" pitchFamily="18" charset="0"/>
                        </a:rPr>
                        <a:t>ARQUERO</a:t>
                      </a:r>
                      <a:endParaRPr lang="es-ES" sz="1600" b="1" dirty="0">
                        <a:latin typeface="Cambria" panose="02040503050406030204" pitchFamily="18" charset="0"/>
                        <a:cs typeface="Times New Roman" panose="02020603050405020304" pitchFamily="18" charset="0"/>
                      </a:endParaRPr>
                    </a:p>
                  </a:txBody>
                  <a:tcPr marL="68580" marR="68580" marT="34290" marB="34290">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5,44</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5,30</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5,55</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5,64</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5,61</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indent="180340" algn="ctr">
                        <a:lnSpc>
                          <a:spcPct val="150000"/>
                        </a:lnSpc>
                        <a:spcAft>
                          <a:spcPts val="0"/>
                        </a:spcAft>
                      </a:pPr>
                      <a:r>
                        <a:rPr lang="es-ES" sz="1800" dirty="0">
                          <a:effectLst/>
                          <a:latin typeface="Cambria" panose="02040503050406030204" pitchFamily="18" charset="0"/>
                          <a:cs typeface="Times New Roman" panose="02020603050405020304" pitchFamily="18" charset="0"/>
                        </a:rPr>
                        <a:t>5,42</a:t>
                      </a:r>
                      <a:endParaRPr lang="es-E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noFill/>
                  </a:tcPr>
                </a:tc>
              </a:tr>
            </a:tbl>
          </a:graphicData>
        </a:graphic>
      </p:graphicFrame>
      <p:sp>
        <p:nvSpPr>
          <p:cNvPr id="4" name="Rectángulo 3"/>
          <p:cNvSpPr/>
          <p:nvPr/>
        </p:nvSpPr>
        <p:spPr>
          <a:xfrm>
            <a:off x="819683" y="3106911"/>
            <a:ext cx="7658101" cy="369332"/>
          </a:xfrm>
          <a:prstGeom prst="rect">
            <a:avLst/>
          </a:prstGeom>
        </p:spPr>
        <p:txBody>
          <a:bodyPr wrap="square">
            <a:spAutoFit/>
          </a:bodyPr>
          <a:lstStyle/>
          <a:p>
            <a:pPr indent="180340">
              <a:spcAft>
                <a:spcPts val="1000"/>
              </a:spcAft>
            </a:pPr>
            <a:r>
              <a:rPr lang="es-ES" dirty="0">
                <a:solidFill>
                  <a:srgbClr val="44546A"/>
                </a:solidFill>
                <a:latin typeface="Cambria" panose="02040503050406030204" pitchFamily="18" charset="0"/>
                <a:ea typeface="Calibri" panose="020F0502020204030204" pitchFamily="34" charset="0"/>
                <a:cs typeface="Times New Roman" panose="02020603050405020304" pitchFamily="18" charset="0"/>
              </a:rPr>
              <a:t> </a:t>
            </a:r>
            <a:r>
              <a:rPr lang="es-ES" dirty="0" smtClean="0">
                <a:latin typeface="Cambria" panose="02040503050406030204" pitchFamily="18" charset="0"/>
                <a:ea typeface="Calibri" panose="020F0502020204030204" pitchFamily="34" charset="0"/>
                <a:cs typeface="Times New Roman" panose="02020603050405020304" pitchFamily="18" charset="0"/>
              </a:rPr>
              <a:t>      </a:t>
            </a:r>
            <a:r>
              <a:rPr lang="es-ES" dirty="0">
                <a:latin typeface="Cambria" panose="02040503050406030204" pitchFamily="18" charset="0"/>
                <a:ea typeface="Calibri" panose="020F0502020204030204" pitchFamily="34" charset="0"/>
                <a:cs typeface="Times New Roman" panose="02020603050405020304" pitchFamily="18" charset="0"/>
              </a:rPr>
              <a:t>Velocidad (m/s) de los evaluados en cada sprint </a:t>
            </a:r>
            <a:r>
              <a:rPr lang="es-ES" dirty="0" smtClean="0">
                <a:latin typeface="Cambria" panose="02040503050406030204" pitchFamily="18" charset="0"/>
                <a:ea typeface="Calibri" panose="020F0502020204030204" pitchFamily="34" charset="0"/>
                <a:cs typeface="Times New Roman" panose="02020603050405020304" pitchFamily="18" charset="0"/>
              </a:rPr>
              <a:t>al finalizar </a:t>
            </a:r>
            <a:r>
              <a:rPr lang="es-ES" dirty="0">
                <a:latin typeface="Cambria" panose="02040503050406030204" pitchFamily="18" charset="0"/>
                <a:ea typeface="Calibri" panose="020F0502020204030204" pitchFamily="34" charset="0"/>
                <a:cs typeface="Times New Roman" panose="02020603050405020304" pitchFamily="18" charset="0"/>
              </a:rPr>
              <a:t>el test RSA.</a:t>
            </a:r>
            <a:endParaRPr lang="es-ES" sz="1100" i="1" dirty="0">
              <a:effectLst/>
              <a:latin typeface="Cambria" panose="02040503050406030204" pitchFamily="18" charset="0"/>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919472824"/>
              </p:ext>
            </p:extLst>
          </p:nvPr>
        </p:nvGraphicFramePr>
        <p:xfrm>
          <a:off x="2715959" y="193112"/>
          <a:ext cx="4148479" cy="2715769"/>
        </p:xfrm>
        <a:graphic>
          <a:graphicData uri="http://schemas.openxmlformats.org/drawingml/2006/table">
            <a:tbl>
              <a:tblPr firstRow="1" bandRow="1">
                <a:tableStyleId>{C083E6E3-FA7D-4D7B-A595-EF9225AFEA82}</a:tableStyleId>
              </a:tblPr>
              <a:tblGrid>
                <a:gridCol w="1390175"/>
                <a:gridCol w="2122515"/>
                <a:gridCol w="635789"/>
              </a:tblGrid>
              <a:tr h="367466">
                <a:tc>
                  <a:txBody>
                    <a:bodyPr/>
                    <a:lstStyle/>
                    <a:p>
                      <a:pPr algn="ctr"/>
                      <a:r>
                        <a:rPr lang="en-US" sz="1800" strike="noStrike" dirty="0" smtClean="0">
                          <a:latin typeface="Cambria" panose="02040503050406030204" pitchFamily="18" charset="0"/>
                        </a:rPr>
                        <a:t>Evaluado</a:t>
                      </a:r>
                      <a:endParaRPr lang="es-ES" sz="1800" strike="noStrike" dirty="0">
                        <a:latin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1800" dirty="0" smtClean="0">
                          <a:latin typeface="Cambria" panose="02040503050406030204" pitchFamily="18" charset="0"/>
                        </a:rPr>
                        <a:t>Posición </a:t>
                      </a:r>
                      <a:endParaRPr lang="es-ES" sz="1800" dirty="0">
                        <a:latin typeface="Cambria" panose="02040503050406030204" pitchFamily="18" charset="0"/>
                        <a:cs typeface="Times New Roman" panose="02020603050405020304" pitchFamily="18" charset="0"/>
                      </a:endParaRPr>
                    </a:p>
                  </a:txBody>
                  <a:tcPr marL="68580" marR="68580" marT="34290" marB="34290"/>
                </a:tc>
                <a:tc>
                  <a:txBody>
                    <a:bodyPr/>
                    <a:lstStyle/>
                    <a:p>
                      <a:pPr algn="ctr"/>
                      <a:endParaRPr lang="es-ES" sz="1800" dirty="0">
                        <a:latin typeface="Cambria" panose="02040503050406030204" pitchFamily="18" charset="0"/>
                        <a:cs typeface="Times New Roman" panose="02020603050405020304" pitchFamily="18" charset="0"/>
                      </a:endParaRPr>
                    </a:p>
                  </a:txBody>
                  <a:tcPr marL="68580" marR="68580" marT="34290" marB="34290"/>
                </a:tc>
              </a:tr>
              <a:tr h="329566">
                <a:tc>
                  <a:txBody>
                    <a:bodyPr/>
                    <a:lstStyle/>
                    <a:p>
                      <a:pPr algn="ctr"/>
                      <a:r>
                        <a:rPr lang="es-ES" sz="1800" strike="noStrike" dirty="0" smtClean="0">
                          <a:solidFill>
                            <a:schemeClr val="bg1"/>
                          </a:solidFill>
                          <a:latin typeface="Cambria" panose="02040503050406030204" pitchFamily="18" charset="0"/>
                        </a:rPr>
                        <a:t>1</a:t>
                      </a:r>
                      <a:endParaRPr lang="es-ES" sz="1800" strike="noStrike" dirty="0">
                        <a:solidFill>
                          <a:schemeClr val="bg1"/>
                        </a:solidFill>
                        <a:latin typeface="Cambria" panose="02040503050406030204" pitchFamily="18" charset="0"/>
                        <a:cs typeface="Times New Roman" panose="02020603050405020304" pitchFamily="18" charset="0"/>
                      </a:endParaRPr>
                    </a:p>
                  </a:txBody>
                  <a:tcPr marL="68580" marR="68580" marT="34290" marB="34290">
                    <a:solidFill>
                      <a:srgbClr val="0707D7"/>
                    </a:solidFill>
                  </a:tcPr>
                </a:tc>
                <a:tc>
                  <a:txBody>
                    <a:bodyPr/>
                    <a:lstStyle/>
                    <a:p>
                      <a:pPr lvl="1"/>
                      <a:r>
                        <a:rPr lang="en-US" sz="1800" b="1" dirty="0" smtClean="0">
                          <a:solidFill>
                            <a:schemeClr val="tx1"/>
                          </a:solidFill>
                          <a:latin typeface="Cambria" panose="02040503050406030204" pitchFamily="18" charset="0"/>
                        </a:rPr>
                        <a:t>VOLANTE 1</a:t>
                      </a:r>
                      <a:endParaRPr lang="es-ES" sz="1800" b="1" dirty="0">
                        <a:solidFill>
                          <a:schemeClr val="tx1"/>
                        </a:solidFill>
                        <a:latin typeface="Cambria" panose="02040503050406030204" pitchFamily="18" charset="0"/>
                        <a:cs typeface="Times New Roman" panose="02020603050405020304" pitchFamily="18" charset="0"/>
                      </a:endParaRPr>
                    </a:p>
                  </a:txBody>
                  <a:tcPr marL="68580" marR="68580" marT="34290" marB="34290">
                    <a:noFill/>
                  </a:tcPr>
                </a:tc>
                <a:tc rowSpan="2">
                  <a:txBody>
                    <a:bodyPr/>
                    <a:lstStyle/>
                    <a:p>
                      <a:pPr lvl="0"/>
                      <a:r>
                        <a:rPr lang="es-EC" sz="1800" b="1" dirty="0" smtClean="0">
                          <a:solidFill>
                            <a:srgbClr val="0707D7"/>
                          </a:solidFill>
                          <a:latin typeface="Cambria" panose="02040503050406030204" pitchFamily="18" charset="0"/>
                          <a:cs typeface="Times New Roman" panose="02020603050405020304" pitchFamily="18" charset="0"/>
                        </a:rPr>
                        <a:t>V</a:t>
                      </a:r>
                      <a:endParaRPr lang="es-ES" sz="1800" b="1" dirty="0">
                        <a:solidFill>
                          <a:srgbClr val="0707D7"/>
                        </a:solidFill>
                        <a:latin typeface="Cambria" panose="02040503050406030204" pitchFamily="18" charset="0"/>
                        <a:cs typeface="Times New Roman" panose="02020603050405020304" pitchFamily="18" charset="0"/>
                      </a:endParaRPr>
                    </a:p>
                  </a:txBody>
                  <a:tcPr marL="68580" marR="68580" marT="34290" marB="34290" anchor="ctr">
                    <a:lnB w="12700" cap="flat" cmpd="sng" algn="ctr">
                      <a:solidFill>
                        <a:schemeClr val="tx1"/>
                      </a:solidFill>
                      <a:prstDash val="solid"/>
                      <a:round/>
                      <a:headEnd type="none" w="med" len="med"/>
                      <a:tailEnd type="none" w="med" len="med"/>
                    </a:lnB>
                    <a:noFill/>
                  </a:tcPr>
                </a:tc>
              </a:tr>
              <a:tr h="329566">
                <a:tc>
                  <a:txBody>
                    <a:bodyPr/>
                    <a:lstStyle/>
                    <a:p>
                      <a:pPr algn="ctr"/>
                      <a:r>
                        <a:rPr lang="es-ES" sz="1800" strike="noStrike" dirty="0" smtClean="0">
                          <a:solidFill>
                            <a:schemeClr val="bg1"/>
                          </a:solidFill>
                          <a:latin typeface="Cambria" panose="02040503050406030204" pitchFamily="18" charset="0"/>
                        </a:rPr>
                        <a:t>2</a:t>
                      </a:r>
                      <a:endParaRPr lang="es-ES" sz="1800" strike="noStrike" dirty="0">
                        <a:solidFill>
                          <a:schemeClr val="bg1"/>
                        </a:solidFill>
                        <a:latin typeface="Cambria" panose="02040503050406030204" pitchFamily="18" charset="0"/>
                        <a:cs typeface="Times New Roman" panose="02020603050405020304" pitchFamily="18" charset="0"/>
                      </a:endParaRPr>
                    </a:p>
                  </a:txBody>
                  <a:tcPr marL="68580" marR="68580" marT="34290" marB="34290">
                    <a:solidFill>
                      <a:srgbClr val="0707D7"/>
                    </a:solidFill>
                  </a:tcPr>
                </a:tc>
                <a:tc>
                  <a:txBody>
                    <a:bodyPr/>
                    <a:lstStyle/>
                    <a:p>
                      <a:pPr lvl="1"/>
                      <a:r>
                        <a:rPr lang="en-US" sz="1800" b="1" dirty="0" smtClean="0">
                          <a:solidFill>
                            <a:schemeClr val="tx1"/>
                          </a:solidFill>
                          <a:latin typeface="Cambria" panose="02040503050406030204" pitchFamily="18" charset="0"/>
                        </a:rPr>
                        <a:t>VOLANTE 2</a:t>
                      </a:r>
                      <a:endParaRPr lang="es-ES" sz="1800" b="1" dirty="0">
                        <a:solidFill>
                          <a:schemeClr val="tx1"/>
                        </a:solidFill>
                        <a:latin typeface="Cambria" panose="020405030504060302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noFill/>
                  </a:tcPr>
                </a:tc>
                <a:tc vMerge="1">
                  <a:txBody>
                    <a:bodyPr/>
                    <a:lstStyle/>
                    <a:p>
                      <a:pPr lvl="1"/>
                      <a:endParaRPr lang="es-ES" sz="1800" b="1" dirty="0">
                        <a:solidFill>
                          <a:schemeClr val="tx1"/>
                        </a:solidFill>
                        <a:latin typeface="Cambria" panose="020405030504060302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noFill/>
                  </a:tcPr>
                </a:tc>
              </a:tr>
              <a:tr h="367466">
                <a:tc>
                  <a:txBody>
                    <a:bodyPr/>
                    <a:lstStyle/>
                    <a:p>
                      <a:pPr algn="ctr"/>
                      <a:r>
                        <a:rPr lang="es-ES" sz="1800" strike="noStrike" dirty="0" smtClean="0">
                          <a:solidFill>
                            <a:schemeClr val="bg1"/>
                          </a:solidFill>
                          <a:latin typeface="Cambria" panose="02040503050406030204" pitchFamily="18" charset="0"/>
                        </a:rPr>
                        <a:t>3</a:t>
                      </a:r>
                      <a:endParaRPr lang="es-ES" sz="1800" strike="noStrike" dirty="0">
                        <a:solidFill>
                          <a:schemeClr val="bg1"/>
                        </a:solidFill>
                        <a:latin typeface="Cambria" panose="02040503050406030204" pitchFamily="18" charset="0"/>
                        <a:cs typeface="Times New Roman" panose="02020603050405020304" pitchFamily="18" charset="0"/>
                      </a:endParaRPr>
                    </a:p>
                  </a:txBody>
                  <a:tcPr marL="68580" marR="68580" marT="34290" marB="34290">
                    <a:solidFill>
                      <a:srgbClr val="CC0000"/>
                    </a:solidFill>
                  </a:tcPr>
                </a:tc>
                <a:tc>
                  <a:txBody>
                    <a:bodyPr/>
                    <a:lstStyle/>
                    <a:p>
                      <a:pPr lvl="1"/>
                      <a:r>
                        <a:rPr lang="es-EC" sz="1800" b="1" dirty="0" smtClean="0">
                          <a:solidFill>
                            <a:schemeClr val="tx1"/>
                          </a:solidFill>
                          <a:latin typeface="Cambria" panose="02040503050406030204" pitchFamily="18" charset="0"/>
                        </a:rPr>
                        <a:t>DELANTERO</a:t>
                      </a:r>
                      <a:r>
                        <a:rPr lang="es-EC" sz="1800" b="1" baseline="0" dirty="0" smtClean="0">
                          <a:solidFill>
                            <a:schemeClr val="tx1"/>
                          </a:solidFill>
                          <a:latin typeface="Cambria" panose="02040503050406030204" pitchFamily="18" charset="0"/>
                        </a:rPr>
                        <a:t> 1</a:t>
                      </a:r>
                      <a:endParaRPr lang="es-ES" sz="1800" b="1" dirty="0">
                        <a:solidFill>
                          <a:schemeClr val="tx1"/>
                        </a:solidFill>
                        <a:latin typeface="Cambria" panose="02040503050406030204" pitchFamily="18" charset="0"/>
                        <a:cs typeface="Times New Roman" panose="02020603050405020304" pitchFamily="18" charset="0"/>
                      </a:endParaRPr>
                    </a:p>
                  </a:txBody>
                  <a:tcPr marL="68580" marR="68580" marT="34290" marB="34290">
                    <a:lnT w="12700" cap="flat" cmpd="sng" algn="ctr">
                      <a:solidFill>
                        <a:schemeClr val="tx1"/>
                      </a:solidFill>
                      <a:prstDash val="solid"/>
                      <a:round/>
                      <a:headEnd type="none" w="med" len="med"/>
                      <a:tailEnd type="none" w="med" len="med"/>
                    </a:lnT>
                    <a:lnB>
                      <a:noFill/>
                    </a:lnB>
                    <a:noFill/>
                  </a:tcPr>
                </a:tc>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b="1" dirty="0" smtClean="0">
                          <a:solidFill>
                            <a:srgbClr val="FF0000"/>
                          </a:solidFill>
                          <a:latin typeface="Cambria" panose="02040503050406030204" pitchFamily="18" charset="0"/>
                          <a:cs typeface="Times New Roman" panose="02020603050405020304" pitchFamily="18" charset="0"/>
                        </a:rPr>
                        <a:t>D</a:t>
                      </a:r>
                      <a:endParaRPr lang="es-ES" sz="1800" b="1" dirty="0" smtClean="0">
                        <a:solidFill>
                          <a:srgbClr val="FF0000"/>
                        </a:solidFill>
                        <a:latin typeface="Cambria" panose="02040503050406030204" pitchFamily="18" charset="0"/>
                        <a:cs typeface="Times New Roman" panose="02020603050405020304" pitchFamily="18" charset="0"/>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466">
                <a:tc>
                  <a:txBody>
                    <a:bodyPr/>
                    <a:lstStyle/>
                    <a:p>
                      <a:pPr algn="ctr"/>
                      <a:r>
                        <a:rPr lang="es-ES" sz="1800" strike="noStrike" dirty="0" smtClean="0">
                          <a:solidFill>
                            <a:schemeClr val="bg1"/>
                          </a:solidFill>
                          <a:latin typeface="Cambria" panose="02040503050406030204" pitchFamily="18" charset="0"/>
                        </a:rPr>
                        <a:t>4</a:t>
                      </a:r>
                      <a:endParaRPr lang="es-ES" sz="1800" strike="noStrike" dirty="0">
                        <a:solidFill>
                          <a:schemeClr val="bg1"/>
                        </a:solidFill>
                        <a:latin typeface="Cambria" panose="02040503050406030204" pitchFamily="18" charset="0"/>
                        <a:cs typeface="Times New Roman" panose="02020603050405020304" pitchFamily="18" charset="0"/>
                      </a:endParaRPr>
                    </a:p>
                  </a:txBody>
                  <a:tcPr marL="68580" marR="68580" marT="34290" marB="34290">
                    <a:lnR>
                      <a:noFill/>
                    </a:lnR>
                    <a:solidFill>
                      <a:srgbClr val="CC0000"/>
                    </a:solidFill>
                  </a:tcPr>
                </a:tc>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s-EC" sz="1800" b="1" dirty="0" smtClean="0">
                          <a:solidFill>
                            <a:schemeClr val="tx1"/>
                          </a:solidFill>
                          <a:latin typeface="Cambria" panose="02040503050406030204" pitchFamily="18" charset="0"/>
                        </a:rPr>
                        <a:t>DELANTERO 2</a:t>
                      </a:r>
                      <a:endParaRPr lang="es-ES" sz="1800" b="1" dirty="0" smtClean="0">
                        <a:solidFill>
                          <a:schemeClr val="tx1"/>
                        </a:solidFill>
                        <a:latin typeface="Cambria" panose="02040503050406030204" pitchFamily="18" charset="0"/>
                        <a:cs typeface="Times New Roman" panose="02020603050405020304" pitchFamily="18" charset="0"/>
                      </a:endParaRPr>
                    </a:p>
                  </a:txBody>
                  <a:tcPr marL="68580" marR="68580" marT="34290" marB="3429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lang="es-ES" sz="1800" b="1" dirty="0" smtClean="0">
                        <a:solidFill>
                          <a:schemeClr val="tx1"/>
                        </a:solidFill>
                        <a:latin typeface="Cambria" panose="02040503050406030204" pitchFamily="18" charset="0"/>
                        <a:cs typeface="Times New Roman" panose="02020603050405020304" pitchFamily="18" charset="0"/>
                      </a:endParaRPr>
                    </a:p>
                  </a:txBody>
                  <a:tcPr marL="68580" marR="68580" marT="34290" marB="3429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84671">
                <a:tc>
                  <a:txBody>
                    <a:bodyPr/>
                    <a:lstStyle/>
                    <a:p>
                      <a:pPr algn="ctr"/>
                      <a:r>
                        <a:rPr lang="es-ES" sz="1800" strike="noStrike" dirty="0" smtClean="0">
                          <a:solidFill>
                            <a:schemeClr val="bg1"/>
                          </a:solidFill>
                          <a:latin typeface="Cambria" panose="02040503050406030204" pitchFamily="18" charset="0"/>
                        </a:rPr>
                        <a:t>5</a:t>
                      </a:r>
                      <a:endParaRPr lang="es-ES" sz="1800" strike="noStrike" dirty="0">
                        <a:solidFill>
                          <a:schemeClr val="bg1"/>
                        </a:solidFill>
                        <a:latin typeface="Cambria" panose="02040503050406030204" pitchFamily="18" charset="0"/>
                        <a:cs typeface="Times New Roman" panose="02020603050405020304" pitchFamily="18" charset="0"/>
                      </a:endParaRPr>
                    </a:p>
                  </a:txBody>
                  <a:tcPr marL="68580" marR="68580" marT="34290" marB="34290">
                    <a:solidFill>
                      <a:srgbClr val="3BAE12">
                        <a:alpha val="93333"/>
                      </a:srgbClr>
                    </a:solidFill>
                  </a:tcPr>
                </a:tc>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s-EC" sz="1800" b="1" dirty="0" smtClean="0">
                          <a:solidFill>
                            <a:schemeClr val="tx1"/>
                          </a:solidFill>
                          <a:latin typeface="Cambria" panose="02040503050406030204" pitchFamily="18" charset="0"/>
                        </a:rPr>
                        <a:t>DEFENSA</a:t>
                      </a:r>
                      <a:endParaRPr lang="es-ES" sz="1800" b="1" dirty="0" smtClean="0">
                        <a:solidFill>
                          <a:schemeClr val="tx1"/>
                        </a:solidFill>
                        <a:latin typeface="Cambria" panose="02040503050406030204" pitchFamily="18" charset="0"/>
                        <a:cs typeface="Times New Roman" panose="02020603050405020304" pitchFamily="18"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b="1" dirty="0" smtClean="0">
                          <a:solidFill>
                            <a:srgbClr val="42C214"/>
                          </a:solidFill>
                          <a:latin typeface="Cambria" panose="02040503050406030204" pitchFamily="18" charset="0"/>
                          <a:cs typeface="Times New Roman" panose="02020603050405020304" pitchFamily="18" charset="0"/>
                        </a:rPr>
                        <a:t>DF</a:t>
                      </a:r>
                      <a:endParaRPr lang="es-ES" sz="1800" b="1" dirty="0" smtClean="0">
                        <a:solidFill>
                          <a:srgbClr val="42C214"/>
                        </a:solidFill>
                        <a:latin typeface="Cambria" panose="02040503050406030204" pitchFamily="18" charset="0"/>
                        <a:cs typeface="Times New Roman" panose="02020603050405020304" pitchFamily="18" charset="0"/>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566">
                <a:tc>
                  <a:txBody>
                    <a:bodyPr/>
                    <a:lstStyle/>
                    <a:p>
                      <a:pPr algn="ctr"/>
                      <a:r>
                        <a:rPr lang="es-ES" sz="1800" strike="noStrike" dirty="0" smtClean="0">
                          <a:solidFill>
                            <a:schemeClr val="bg1"/>
                          </a:solidFill>
                          <a:latin typeface="Cambria" panose="02040503050406030204" pitchFamily="18" charset="0"/>
                        </a:rPr>
                        <a:t>6</a:t>
                      </a:r>
                      <a:endParaRPr lang="es-ES" sz="1800" strike="noStrike" dirty="0">
                        <a:solidFill>
                          <a:schemeClr val="bg1"/>
                        </a:solidFill>
                        <a:latin typeface="Cambria" panose="02040503050406030204" pitchFamily="18" charset="0"/>
                        <a:cs typeface="Times New Roman" panose="02020603050405020304" pitchFamily="18" charset="0"/>
                      </a:endParaRPr>
                    </a:p>
                  </a:txBody>
                  <a:tcPr marL="68580" marR="68580" marT="34290" marB="34290">
                    <a:solidFill>
                      <a:srgbClr val="CE18A3"/>
                    </a:solidFill>
                  </a:tcPr>
                </a:tc>
                <a:tc>
                  <a:txBody>
                    <a:bodyPr/>
                    <a:lstStyle/>
                    <a:p>
                      <a:pPr lvl="1"/>
                      <a:r>
                        <a:rPr lang="es-EC" sz="1800" b="1" dirty="0" smtClean="0">
                          <a:solidFill>
                            <a:schemeClr val="tx1"/>
                          </a:solidFill>
                          <a:latin typeface="Cambria" panose="02040503050406030204" pitchFamily="18" charset="0"/>
                        </a:rPr>
                        <a:t>ARQUERO</a:t>
                      </a:r>
                      <a:endParaRPr lang="es-ES" sz="1800" b="1" dirty="0">
                        <a:solidFill>
                          <a:schemeClr val="tx1"/>
                        </a:solidFill>
                        <a:latin typeface="Cambria" panose="02040503050406030204" pitchFamily="18" charset="0"/>
                        <a:cs typeface="Times New Roman" panose="02020603050405020304" pitchFamily="18" charset="0"/>
                      </a:endParaRPr>
                    </a:p>
                  </a:txBody>
                  <a:tcPr marL="68580" marR="68580" marT="34290" marB="34290">
                    <a:lnT w="12700" cap="flat" cmpd="sng" algn="ctr">
                      <a:solidFill>
                        <a:schemeClr val="tx1"/>
                      </a:solidFill>
                      <a:prstDash val="solid"/>
                      <a:round/>
                      <a:headEnd type="none" w="med" len="med"/>
                      <a:tailEnd type="none" w="med" len="med"/>
                    </a:lnT>
                    <a:noFill/>
                  </a:tcPr>
                </a:tc>
                <a:tc>
                  <a:txBody>
                    <a:bodyPr/>
                    <a:lstStyle/>
                    <a:p>
                      <a:pPr lvl="0"/>
                      <a:r>
                        <a:rPr lang="es-EC" sz="1800" b="1" dirty="0" smtClean="0">
                          <a:solidFill>
                            <a:srgbClr val="CE18A3"/>
                          </a:solidFill>
                          <a:latin typeface="Cambria" panose="02040503050406030204" pitchFamily="18" charset="0"/>
                          <a:cs typeface="Times New Roman" panose="02020603050405020304" pitchFamily="18" charset="0"/>
                        </a:rPr>
                        <a:t>A</a:t>
                      </a:r>
                      <a:endParaRPr lang="es-ES" sz="1800" b="1" dirty="0">
                        <a:solidFill>
                          <a:srgbClr val="CE18A3"/>
                        </a:solidFill>
                        <a:latin typeface="Cambria" panose="02040503050406030204" pitchFamily="18" charset="0"/>
                        <a:cs typeface="Times New Roman" panose="02020603050405020304" pitchFamily="18" charset="0"/>
                      </a:endParaRPr>
                    </a:p>
                  </a:txBody>
                  <a:tcPr marL="68580" marR="68580" marT="34290" marB="34290" anchor="ctr">
                    <a:lnT w="12700" cap="flat" cmpd="sng" algn="ctr">
                      <a:solidFill>
                        <a:schemeClr val="tx1"/>
                      </a:solidFill>
                      <a:prstDash val="solid"/>
                      <a:round/>
                      <a:headEnd type="none" w="med" len="med"/>
                      <a:tailEnd type="none" w="med" len="med"/>
                    </a:lnT>
                    <a:noFill/>
                  </a:tcPr>
                </a:tc>
              </a:tr>
            </a:tbl>
          </a:graphicData>
        </a:graphic>
      </p:graphicFrame>
    </p:spTree>
    <p:extLst>
      <p:ext uri="{BB962C8B-B14F-4D97-AF65-F5344CB8AC3E}">
        <p14:creationId xmlns:p14="http://schemas.microsoft.com/office/powerpoint/2010/main" val="3742311864"/>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uadroTexto 2"/>
          <p:cNvSpPr txBox="1"/>
          <p:nvPr/>
        </p:nvSpPr>
        <p:spPr>
          <a:xfrm>
            <a:off x="1981406" y="242469"/>
            <a:ext cx="5360891" cy="461665"/>
          </a:xfrm>
          <a:prstGeom prst="rect">
            <a:avLst/>
          </a:prstGeom>
          <a:noFill/>
        </p:spPr>
        <p:txBody>
          <a:bodyPr wrap="none" rtlCol="0">
            <a:spAutoFit/>
          </a:bodyPr>
          <a:lstStyle/>
          <a:p>
            <a:r>
              <a:rPr lang="es-EC" sz="2400" b="1" dirty="0" smtClean="0">
                <a:latin typeface="Cambria" panose="02040503050406030204" pitchFamily="18" charset="0"/>
              </a:rPr>
              <a:t>Velocidad en (m/s) de cada evaluado</a:t>
            </a:r>
            <a:endParaRPr lang="es-ES" sz="2400" b="1" dirty="0">
              <a:latin typeface="Cambria" panose="02040503050406030204" pitchFamily="18" charset="0"/>
            </a:endParaRPr>
          </a:p>
        </p:txBody>
      </p:sp>
      <p:pic>
        <p:nvPicPr>
          <p:cNvPr id="2" name="Imagen 1"/>
          <p:cNvPicPr>
            <a:picLocks noChangeAspect="1"/>
          </p:cNvPicPr>
          <p:nvPr/>
        </p:nvPicPr>
        <p:blipFill>
          <a:blip r:embed="rId2"/>
          <a:stretch>
            <a:fillRect/>
          </a:stretch>
        </p:blipFill>
        <p:spPr>
          <a:xfrm>
            <a:off x="255229" y="956591"/>
            <a:ext cx="8723191" cy="5392694"/>
          </a:xfrm>
          <a:prstGeom prst="rect">
            <a:avLst/>
          </a:prstGeom>
        </p:spPr>
      </p:pic>
    </p:spTree>
    <p:extLst>
      <p:ext uri="{BB962C8B-B14F-4D97-AF65-F5344CB8AC3E}">
        <p14:creationId xmlns:p14="http://schemas.microsoft.com/office/powerpoint/2010/main" val="3977726840"/>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p:cNvSpPr/>
          <p:nvPr/>
        </p:nvSpPr>
        <p:spPr>
          <a:xfrm>
            <a:off x="1039966" y="312196"/>
            <a:ext cx="7553325" cy="830997"/>
          </a:xfrm>
          <a:prstGeom prst="rect">
            <a:avLst/>
          </a:prstGeom>
        </p:spPr>
        <p:txBody>
          <a:bodyPr wrap="square">
            <a:spAutoFit/>
          </a:bodyPr>
          <a:lstStyle/>
          <a:p>
            <a:pPr algn="ctr"/>
            <a:r>
              <a:rPr lang="es-ES" sz="2400" b="1" dirty="0">
                <a:latin typeface="Cambria" panose="02040503050406030204" pitchFamily="18" charset="0"/>
                <a:ea typeface="Calibri" panose="020F0502020204030204" pitchFamily="34" charset="0"/>
                <a:cs typeface="Times New Roman" panose="02020603050405020304" pitchFamily="18" charset="0"/>
              </a:rPr>
              <a:t>Resultados estadísticos grupales de velocidad (m/s) en cada sprint</a:t>
            </a:r>
            <a:endParaRPr lang="es-ES" sz="2400" b="1" dirty="0">
              <a:latin typeface="Cambria" panose="020405030504060302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519322253"/>
              </p:ext>
            </p:extLst>
          </p:nvPr>
        </p:nvGraphicFramePr>
        <p:xfrm>
          <a:off x="714374" y="1562100"/>
          <a:ext cx="7981949" cy="2348649"/>
        </p:xfrm>
        <a:graphic>
          <a:graphicData uri="http://schemas.openxmlformats.org/drawingml/2006/table">
            <a:tbl>
              <a:tblPr firstRow="1" firstCol="1" bandRow="1">
                <a:tableStyleId>{C083E6E3-FA7D-4D7B-A595-EF9225AFEA82}</a:tableStyleId>
              </a:tblPr>
              <a:tblGrid>
                <a:gridCol w="1345895"/>
                <a:gridCol w="1106009"/>
                <a:gridCol w="1106009"/>
                <a:gridCol w="1106009"/>
                <a:gridCol w="1106009"/>
                <a:gridCol w="1075594"/>
                <a:gridCol w="1136424"/>
              </a:tblGrid>
              <a:tr h="444288">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Velocidad</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sprint1</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sprint2</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sprint3</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sprint4</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sprint5</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sprint6</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r>
              <a:tr h="497627">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Promedio</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5,72</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5,90</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5,93</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6,04</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5,72</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6,07</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r>
              <a:tr h="234532">
                <a:tc>
                  <a:txBody>
                    <a:bodyPr/>
                    <a:lstStyle/>
                    <a:p>
                      <a:pPr marL="0" indent="180340" algn="ctr" defTabSz="457200" rtl="0" eaLnBrk="1" latinLnBrk="0" hangingPunct="1">
                        <a:lnSpc>
                          <a:spcPct val="150000"/>
                        </a:lnSpc>
                        <a:spcAft>
                          <a:spcPts val="0"/>
                        </a:spcAft>
                      </a:pPr>
                      <a:r>
                        <a:rPr lang="es-ES" sz="1800" kern="1200" dirty="0" smtClean="0">
                          <a:effectLst/>
                          <a:latin typeface="Cambria" panose="02040503050406030204" pitchFamily="18" charset="0"/>
                          <a:cs typeface="Times New Roman" panose="02020603050405020304" pitchFamily="18" charset="0"/>
                        </a:rPr>
                        <a:t>Mediana</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5,75</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5,65</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5,73</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5,80</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5,61</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5,84</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r>
              <a:tr h="497627">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Máximo</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6,01</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6,82</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7,21</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6,94</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6,28</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7,19</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r>
              <a:tr h="497627">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Mínimo</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5,44</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5,30</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5,55</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5,64</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5,39</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c>
                  <a:txBody>
                    <a:bodyPr/>
                    <a:lstStyle/>
                    <a:p>
                      <a:pPr marL="0" indent="180340" algn="ctr" defTabSz="457200" rtl="0" eaLnBrk="1" latinLnBrk="0" hangingPunct="1">
                        <a:lnSpc>
                          <a:spcPct val="150000"/>
                        </a:lnSpc>
                        <a:spcAft>
                          <a:spcPts val="0"/>
                        </a:spcAft>
                      </a:pPr>
                      <a:r>
                        <a:rPr lang="es-ES" sz="1800" kern="1200" dirty="0">
                          <a:effectLst/>
                          <a:latin typeface="Cambria" panose="02040503050406030204" pitchFamily="18" charset="0"/>
                          <a:cs typeface="Times New Roman" panose="02020603050405020304" pitchFamily="18" charset="0"/>
                        </a:rPr>
                        <a:t>5,43</a:t>
                      </a:r>
                      <a:endParaRPr lang="es-ES" sz="1800" kern="1200" dirty="0">
                        <a:solidFill>
                          <a:schemeClr val="tx1"/>
                        </a:solidFill>
                        <a:effectLst/>
                        <a:latin typeface="Cambria" panose="02040503050406030204" pitchFamily="18" charset="0"/>
                        <a:ea typeface="+mn-ea"/>
                        <a:cs typeface="Times New Roman" panose="02020603050405020304" pitchFamily="18" charset="0"/>
                      </a:endParaRPr>
                    </a:p>
                  </a:txBody>
                  <a:tcPr marL="44450" marR="44450" marT="0" marB="0" anchor="ctr"/>
                </a:tc>
              </a:tr>
            </a:tbl>
          </a:graphicData>
        </a:graphic>
      </p:graphicFrame>
      <p:sp>
        <p:nvSpPr>
          <p:cNvPr id="6" name="Rectángulo 5"/>
          <p:cNvSpPr/>
          <p:nvPr/>
        </p:nvSpPr>
        <p:spPr>
          <a:xfrm>
            <a:off x="714374" y="4329656"/>
            <a:ext cx="7981949" cy="923330"/>
          </a:xfrm>
          <a:prstGeom prst="rect">
            <a:avLst/>
          </a:prstGeom>
        </p:spPr>
        <p:txBody>
          <a:bodyPr wrap="square">
            <a:spAutoFit/>
          </a:bodyPr>
          <a:lstStyle/>
          <a:p>
            <a:pPr algn="just"/>
            <a:r>
              <a:rPr lang="es-ES" dirty="0">
                <a:latin typeface="Cambria" panose="02040503050406030204" pitchFamily="18" charset="0"/>
                <a:ea typeface="Calibri" panose="020F0502020204030204" pitchFamily="34" charset="0"/>
              </a:rPr>
              <a:t>Analizar los datos grupales nos permite determinar el rendimiento en conjunto del equipo, como podemos observar se tiene una mejora en la velocidad conforme aumentan los </a:t>
            </a:r>
            <a:r>
              <a:rPr lang="es-ES" dirty="0" smtClean="0">
                <a:latin typeface="Cambria" panose="02040503050406030204" pitchFamily="18" charset="0"/>
                <a:ea typeface="Calibri" panose="020F0502020204030204" pitchFamily="34" charset="0"/>
              </a:rPr>
              <a:t>Sprints.</a:t>
            </a:r>
            <a:endParaRPr lang="es-ES" dirty="0">
              <a:latin typeface="Cambria" panose="02040503050406030204" pitchFamily="18" charset="0"/>
            </a:endParaRPr>
          </a:p>
        </p:txBody>
      </p:sp>
    </p:spTree>
    <p:extLst>
      <p:ext uri="{BB962C8B-B14F-4D97-AF65-F5344CB8AC3E}">
        <p14:creationId xmlns:p14="http://schemas.microsoft.com/office/powerpoint/2010/main" val="25159893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921857" y="638418"/>
            <a:ext cx="2356864" cy="769441"/>
          </a:xfrm>
          <a:prstGeom prst="rect">
            <a:avLst/>
          </a:prstGeom>
          <a:noFill/>
        </p:spPr>
        <p:txBody>
          <a:bodyPr wrap="none" rtlCol="0">
            <a:spAutoFit/>
          </a:bodyPr>
          <a:lstStyle/>
          <a:p>
            <a:r>
              <a:rPr lang="es-EC" sz="4400" b="1" dirty="0">
                <a:latin typeface="Cambria" panose="02040503050406030204" pitchFamily="18" charset="0"/>
                <a:cs typeface="Times New Roman" panose="02020603050405020304" pitchFamily="18" charset="0"/>
              </a:rPr>
              <a:t>Temario</a:t>
            </a:r>
            <a:endParaRPr lang="es-ES" sz="1350" b="1" dirty="0">
              <a:latin typeface="Cambria" panose="02040503050406030204" pitchFamily="18" charset="0"/>
              <a:cs typeface="Times New Roman" panose="02020603050405020304" pitchFamily="18" charset="0"/>
            </a:endParaRPr>
          </a:p>
        </p:txBody>
      </p:sp>
      <p:sp>
        <p:nvSpPr>
          <p:cNvPr id="6" name="CuadroTexto 5"/>
          <p:cNvSpPr txBox="1"/>
          <p:nvPr/>
        </p:nvSpPr>
        <p:spPr>
          <a:xfrm>
            <a:off x="1959062" y="2428908"/>
            <a:ext cx="4438797" cy="2862322"/>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Objetivos</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Desarrollo </a:t>
            </a:r>
            <a:r>
              <a:rPr lang="es-EC" sz="2400" dirty="0">
                <a:latin typeface="Cambria" panose="02040503050406030204" pitchFamily="18" charset="0"/>
                <a:cs typeface="Times New Roman" panose="02020603050405020304" pitchFamily="18" charset="0"/>
              </a:rPr>
              <a:t>del modelo</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Resultados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Conclusiones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Trabajos </a:t>
            </a:r>
            <a:r>
              <a:rPr lang="es-EC" sz="2400" dirty="0">
                <a:latin typeface="Cambria" panose="02040503050406030204" pitchFamily="18" charset="0"/>
                <a:cs typeface="Times New Roman" panose="02020603050405020304" pitchFamily="18" charset="0"/>
              </a:rPr>
              <a:t>futuros</a:t>
            </a:r>
          </a:p>
        </p:txBody>
      </p:sp>
      <p:sp>
        <p:nvSpPr>
          <p:cNvPr id="3" name="Rectángulo 2"/>
          <p:cNvSpPr/>
          <p:nvPr/>
        </p:nvSpPr>
        <p:spPr>
          <a:xfrm>
            <a:off x="1946447" y="1864000"/>
            <a:ext cx="2232021" cy="577787"/>
          </a:xfrm>
          <a:prstGeom prst="rect">
            <a:avLst/>
          </a:prstGeom>
        </p:spPr>
        <p:txBody>
          <a:bodyPr wrap="none">
            <a:spAutoFit/>
          </a:bodyPr>
          <a:lstStyle/>
          <a:p>
            <a:pPr marL="214313" indent="-214313">
              <a:lnSpc>
                <a:spcPct val="150000"/>
              </a:lnSpc>
              <a:buFont typeface="Wingdings" panose="05000000000000000000" pitchFamily="2" charset="2"/>
              <a:buChar char="§"/>
            </a:pPr>
            <a:r>
              <a:rPr lang="es-EC" sz="2400" b="1" dirty="0">
                <a:latin typeface="Cambria" panose="02040503050406030204" pitchFamily="18" charset="0"/>
                <a:cs typeface="Times New Roman" panose="02020603050405020304" pitchFamily="18" charset="0"/>
              </a:rPr>
              <a:t>Introducción</a:t>
            </a:r>
          </a:p>
        </p:txBody>
      </p:sp>
    </p:spTree>
    <p:extLst>
      <p:ext uri="{BB962C8B-B14F-4D97-AF65-F5344CB8AC3E}">
        <p14:creationId xmlns:p14="http://schemas.microsoft.com/office/powerpoint/2010/main" val="201761868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p:cNvSpPr/>
          <p:nvPr/>
        </p:nvSpPr>
        <p:spPr>
          <a:xfrm>
            <a:off x="323850" y="247650"/>
            <a:ext cx="7943850" cy="646331"/>
          </a:xfrm>
          <a:prstGeom prst="rect">
            <a:avLst/>
          </a:prstGeom>
        </p:spPr>
        <p:txBody>
          <a:bodyPr wrap="square">
            <a:spAutoFit/>
          </a:bodyPr>
          <a:lstStyle/>
          <a:p>
            <a:pPr algn="just"/>
            <a:r>
              <a:rPr lang="es-ES" dirty="0" smtClean="0">
                <a:latin typeface="Cambria" panose="02040503050406030204" pitchFamily="18" charset="0"/>
                <a:ea typeface="Calibri" panose="020F0502020204030204" pitchFamily="34" charset="0"/>
                <a:cs typeface="Times New Roman" panose="02020603050405020304" pitchFamily="18" charset="0"/>
              </a:rPr>
              <a:t>Resultados del rendimiento obtenido de cada evaluado con respecto a su </a:t>
            </a:r>
            <a:r>
              <a:rPr lang="es-ES" dirty="0">
                <a:latin typeface="Cambria" panose="02040503050406030204" pitchFamily="18" charset="0"/>
                <a:ea typeface="Calibri" panose="020F0502020204030204" pitchFamily="34" charset="0"/>
                <a:cs typeface="Times New Roman" panose="02020603050405020304" pitchFamily="18" charset="0"/>
              </a:rPr>
              <a:t>velocidad (m/s) </a:t>
            </a:r>
            <a:r>
              <a:rPr lang="es-ES" dirty="0" smtClean="0">
                <a:latin typeface="Cambria" panose="02040503050406030204" pitchFamily="18" charset="0"/>
                <a:ea typeface="Calibri" panose="020F0502020204030204" pitchFamily="34" charset="0"/>
                <a:cs typeface="Times New Roman" panose="02020603050405020304" pitchFamily="18" charset="0"/>
              </a:rPr>
              <a:t>en el desarrollo del test.</a:t>
            </a:r>
            <a:endParaRPr lang="es-ES" dirty="0">
              <a:latin typeface="Cambria" panose="020405030504060302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49155" t="36159" r="18028" b="17207"/>
          <a:stretch/>
        </p:blipFill>
        <p:spPr>
          <a:xfrm>
            <a:off x="1372271" y="1107580"/>
            <a:ext cx="6625510" cy="5293220"/>
          </a:xfrm>
          <a:prstGeom prst="rect">
            <a:avLst/>
          </a:prstGeom>
        </p:spPr>
      </p:pic>
      <p:sp>
        <p:nvSpPr>
          <p:cNvPr id="5" name="Rectángulo 4"/>
          <p:cNvSpPr/>
          <p:nvPr/>
        </p:nvSpPr>
        <p:spPr>
          <a:xfrm>
            <a:off x="2055088" y="6429733"/>
            <a:ext cx="1659557" cy="369332"/>
          </a:xfrm>
          <a:prstGeom prst="rect">
            <a:avLst/>
          </a:prstGeom>
        </p:spPr>
        <p:txBody>
          <a:bodyPr wrap="none">
            <a:spAutoFit/>
          </a:bodyPr>
          <a:lstStyle/>
          <a:p>
            <a:pPr lvl="1"/>
            <a:r>
              <a:rPr lang="en-US" b="1" dirty="0">
                <a:latin typeface="Cambria" panose="02040503050406030204" pitchFamily="18" charset="0"/>
              </a:rPr>
              <a:t>VOLANTE</a:t>
            </a:r>
            <a:endParaRPr lang="es-ES" b="1" dirty="0">
              <a:latin typeface="Cambria" panose="02040503050406030204" pitchFamily="18" charset="0"/>
              <a:cs typeface="Times New Roman" panose="02020603050405020304" pitchFamily="18" charset="0"/>
            </a:endParaRPr>
          </a:p>
        </p:txBody>
      </p:sp>
      <p:sp>
        <p:nvSpPr>
          <p:cNvPr id="6" name="Rectángulo 5"/>
          <p:cNvSpPr/>
          <p:nvPr/>
        </p:nvSpPr>
        <p:spPr>
          <a:xfrm>
            <a:off x="3714645" y="6400800"/>
            <a:ext cx="1963614" cy="369332"/>
          </a:xfrm>
          <a:prstGeom prst="rect">
            <a:avLst/>
          </a:prstGeom>
        </p:spPr>
        <p:txBody>
          <a:bodyPr wrap="none">
            <a:spAutoFit/>
          </a:bodyPr>
          <a:lstStyle/>
          <a:p>
            <a:pPr lvl="1"/>
            <a:r>
              <a:rPr lang="es-EC" b="1" dirty="0">
                <a:latin typeface="Cambria" panose="02040503050406030204" pitchFamily="18" charset="0"/>
              </a:rPr>
              <a:t>DELANTERO</a:t>
            </a:r>
            <a:endParaRPr lang="es-ES" b="1" dirty="0">
              <a:latin typeface="Cambria" panose="02040503050406030204" pitchFamily="18" charset="0"/>
              <a:cs typeface="Times New Roman" panose="02020603050405020304" pitchFamily="18" charset="0"/>
            </a:endParaRPr>
          </a:p>
        </p:txBody>
      </p:sp>
      <p:sp>
        <p:nvSpPr>
          <p:cNvPr id="7" name="Rectángulo 6"/>
          <p:cNvSpPr/>
          <p:nvPr/>
        </p:nvSpPr>
        <p:spPr>
          <a:xfrm>
            <a:off x="5374202" y="6400800"/>
            <a:ext cx="1623906" cy="369332"/>
          </a:xfrm>
          <a:prstGeom prst="rect">
            <a:avLst/>
          </a:prstGeom>
        </p:spPr>
        <p:txBody>
          <a:bodyPr wrap="none">
            <a:spAutoFit/>
          </a:bodyPr>
          <a:lstStyle/>
          <a:p>
            <a:pPr lvl="1" defTabSz="457200">
              <a:defRPr/>
            </a:pPr>
            <a:r>
              <a:rPr lang="es-EC" b="1" dirty="0">
                <a:latin typeface="Cambria" panose="02040503050406030204" pitchFamily="18" charset="0"/>
              </a:rPr>
              <a:t>DEFENSA</a:t>
            </a:r>
            <a:endParaRPr lang="es-ES" b="1" dirty="0">
              <a:latin typeface="Cambria" panose="02040503050406030204" pitchFamily="18" charset="0"/>
              <a:cs typeface="Times New Roman" panose="02020603050405020304" pitchFamily="18" charset="0"/>
            </a:endParaRPr>
          </a:p>
        </p:txBody>
      </p:sp>
      <p:sp>
        <p:nvSpPr>
          <p:cNvPr id="8" name="Rectángulo 7"/>
          <p:cNvSpPr/>
          <p:nvPr/>
        </p:nvSpPr>
        <p:spPr>
          <a:xfrm>
            <a:off x="6487647" y="6400800"/>
            <a:ext cx="1700337" cy="369332"/>
          </a:xfrm>
          <a:prstGeom prst="rect">
            <a:avLst/>
          </a:prstGeom>
        </p:spPr>
        <p:txBody>
          <a:bodyPr wrap="none">
            <a:spAutoFit/>
          </a:bodyPr>
          <a:lstStyle/>
          <a:p>
            <a:pPr lvl="1"/>
            <a:r>
              <a:rPr lang="es-EC" b="1" dirty="0">
                <a:latin typeface="Cambria" panose="02040503050406030204" pitchFamily="18" charset="0"/>
              </a:rPr>
              <a:t>ARQUERO</a:t>
            </a:r>
            <a:endParaRPr lang="es-ES" b="1"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27828513"/>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uadroTexto 8"/>
          <p:cNvSpPr txBox="1"/>
          <p:nvPr/>
        </p:nvSpPr>
        <p:spPr>
          <a:xfrm>
            <a:off x="872488" y="813661"/>
            <a:ext cx="1616680" cy="923330"/>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 VELOCIDAD ALTA </a:t>
            </a:r>
          </a:p>
          <a:p>
            <a:pPr algn="ctr"/>
            <a:endParaRPr lang="es-ES"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4108389" y="1422109"/>
            <a:ext cx="1531188" cy="923330"/>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VELOCIDAD</a:t>
            </a:r>
          </a:p>
          <a:p>
            <a:pPr algn="ctr"/>
            <a:r>
              <a:rPr lang="en-US" dirty="0" smtClean="0">
                <a:latin typeface="Times New Roman" panose="02020603050405020304" pitchFamily="18" charset="0"/>
                <a:cs typeface="Times New Roman" panose="02020603050405020304" pitchFamily="18" charset="0"/>
              </a:rPr>
              <a:t>MEDIA </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7029619" y="1961048"/>
            <a:ext cx="1531188" cy="923330"/>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VELOCIDAD</a:t>
            </a:r>
          </a:p>
          <a:p>
            <a:pPr algn="ctr"/>
            <a:r>
              <a:rPr lang="en-US" dirty="0" smtClean="0">
                <a:latin typeface="Times New Roman" panose="02020603050405020304" pitchFamily="18" charset="0"/>
                <a:cs typeface="Times New Roman" panose="02020603050405020304" pitchFamily="18" charset="0"/>
              </a:rPr>
              <a:t>BAJA </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347839" y="3546494"/>
            <a:ext cx="2775295" cy="2031325"/>
          </a:xfrm>
          <a:prstGeom prst="rect">
            <a:avLst/>
          </a:prstGeom>
          <a:noFill/>
        </p:spPr>
        <p:txBody>
          <a:bodyPr wrap="square" rtlCol="0">
            <a:spAutoFit/>
          </a:bodyPr>
          <a:lstStyle/>
          <a:p>
            <a:pPr algn="just"/>
            <a:r>
              <a:rPr lang="en-US" dirty="0">
                <a:latin typeface="Cambria" panose="02040503050406030204" pitchFamily="18" charset="0"/>
                <a:cs typeface="Times New Roman" panose="02020603050405020304" pitchFamily="18" charset="0"/>
              </a:rPr>
              <a:t>El evaluado 1 ocupa la posición de </a:t>
            </a:r>
            <a:r>
              <a:rPr lang="en-US" dirty="0">
                <a:solidFill>
                  <a:srgbClr val="F20000"/>
                </a:solidFill>
                <a:latin typeface="Cambria" panose="02040503050406030204" pitchFamily="18" charset="0"/>
                <a:cs typeface="Times New Roman" panose="02020603050405020304" pitchFamily="18" charset="0"/>
              </a:rPr>
              <a:t>volante</a:t>
            </a:r>
            <a:r>
              <a:rPr lang="en-US" dirty="0">
                <a:latin typeface="Cambria" panose="02040503050406030204" pitchFamily="18" charset="0"/>
                <a:cs typeface="Times New Roman" panose="02020603050405020304" pitchFamily="18" charset="0"/>
              </a:rPr>
              <a:t> y consigue los valores de velocidad más altos del grupo.</a:t>
            </a:r>
          </a:p>
          <a:p>
            <a:pPr algn="just"/>
            <a:r>
              <a:rPr lang="en-US" dirty="0">
                <a:latin typeface="Cambria" panose="02040503050406030204" pitchFamily="18" charset="0"/>
                <a:cs typeface="Times New Roman" panose="02020603050405020304" pitchFamily="18" charset="0"/>
              </a:rPr>
              <a:t>V máxima de 7.1942 m/s</a:t>
            </a:r>
            <a:endParaRPr lang="es-ES" dirty="0">
              <a:latin typeface="Cambria" panose="02040503050406030204" pitchFamily="18" charset="0"/>
              <a:cs typeface="Times New Roman" panose="02020603050405020304" pitchFamily="18" charset="0"/>
            </a:endParaRPr>
          </a:p>
          <a:p>
            <a:pPr algn="just"/>
            <a:r>
              <a:rPr lang="en-US" dirty="0">
                <a:latin typeface="Cambria" panose="02040503050406030204" pitchFamily="18" charset="0"/>
                <a:cs typeface="Times New Roman" panose="02020603050405020304" pitchFamily="18" charset="0"/>
              </a:rPr>
              <a:t>V mínima de 6.0120 m/s</a:t>
            </a:r>
            <a:endParaRPr lang="es-ES" dirty="0">
              <a:latin typeface="Cambria" panose="02040503050406030204" pitchFamily="18" charset="0"/>
              <a:cs typeface="Times New Roman" panose="02020603050405020304" pitchFamily="18" charset="0"/>
            </a:endParaRPr>
          </a:p>
        </p:txBody>
      </p:sp>
      <p:sp>
        <p:nvSpPr>
          <p:cNvPr id="13" name="CuadroTexto 12"/>
          <p:cNvSpPr txBox="1"/>
          <p:nvPr/>
        </p:nvSpPr>
        <p:spPr>
          <a:xfrm>
            <a:off x="3386730" y="4150538"/>
            <a:ext cx="2738317" cy="1754326"/>
          </a:xfrm>
          <a:prstGeom prst="rect">
            <a:avLst/>
          </a:prstGeom>
          <a:noFill/>
        </p:spPr>
        <p:txBody>
          <a:bodyPr wrap="square" rtlCol="0">
            <a:spAutoFit/>
          </a:bodyPr>
          <a:lstStyle/>
          <a:p>
            <a:pPr algn="just"/>
            <a:r>
              <a:rPr lang="en-US" dirty="0">
                <a:latin typeface="Cambria" panose="02040503050406030204" pitchFamily="18" charset="0"/>
                <a:cs typeface="Times New Roman" panose="02020603050405020304" pitchFamily="18" charset="0"/>
              </a:rPr>
              <a:t>El evaluado </a:t>
            </a:r>
            <a:r>
              <a:rPr lang="en-US" dirty="0" smtClean="0">
                <a:latin typeface="Cambria" panose="02040503050406030204" pitchFamily="18" charset="0"/>
                <a:cs typeface="Times New Roman" panose="02020603050405020304" pitchFamily="18" charset="0"/>
              </a:rPr>
              <a:t>5 </a:t>
            </a:r>
            <a:r>
              <a:rPr lang="en-US" dirty="0">
                <a:latin typeface="Cambria" panose="02040503050406030204" pitchFamily="18" charset="0"/>
                <a:cs typeface="Times New Roman" panose="02020603050405020304" pitchFamily="18" charset="0"/>
              </a:rPr>
              <a:t>ocupa la posición de </a:t>
            </a:r>
            <a:r>
              <a:rPr lang="en-US" dirty="0">
                <a:solidFill>
                  <a:srgbClr val="F20000"/>
                </a:solidFill>
                <a:latin typeface="Cambria" panose="02040503050406030204" pitchFamily="18" charset="0"/>
                <a:cs typeface="Times New Roman" panose="02020603050405020304" pitchFamily="18" charset="0"/>
              </a:rPr>
              <a:t>defensa</a:t>
            </a:r>
            <a:r>
              <a:rPr lang="en-US" dirty="0">
                <a:latin typeface="Cambria" panose="02040503050406030204" pitchFamily="18" charset="0"/>
                <a:cs typeface="Times New Roman" panose="02020603050405020304" pitchFamily="18" charset="0"/>
              </a:rPr>
              <a:t> y consigue los valores de velocidad.</a:t>
            </a:r>
          </a:p>
          <a:p>
            <a:pPr algn="just"/>
            <a:r>
              <a:rPr lang="en-US" dirty="0">
                <a:latin typeface="Cambria" panose="02040503050406030204" pitchFamily="18" charset="0"/>
                <a:cs typeface="Times New Roman" panose="02020603050405020304" pitchFamily="18" charset="0"/>
              </a:rPr>
              <a:t>V máxima de 6.5934 m/s</a:t>
            </a:r>
            <a:endParaRPr lang="es-ES" dirty="0">
              <a:latin typeface="Cambria" panose="02040503050406030204" pitchFamily="18" charset="0"/>
              <a:cs typeface="Times New Roman" panose="02020603050405020304" pitchFamily="18" charset="0"/>
            </a:endParaRPr>
          </a:p>
          <a:p>
            <a:pPr algn="just"/>
            <a:r>
              <a:rPr lang="en-US" dirty="0">
                <a:latin typeface="Cambria" panose="02040503050406030204" pitchFamily="18" charset="0"/>
                <a:cs typeface="Times New Roman" panose="02020603050405020304" pitchFamily="18" charset="0"/>
              </a:rPr>
              <a:t>V mínima de 5.3957 m/s</a:t>
            </a:r>
            <a:endParaRPr lang="es-ES" dirty="0">
              <a:latin typeface="Cambria" panose="02040503050406030204" pitchFamily="18" charset="0"/>
              <a:cs typeface="Times New Roman" panose="02020603050405020304" pitchFamily="18" charset="0"/>
            </a:endParaRPr>
          </a:p>
        </p:txBody>
      </p:sp>
      <p:sp>
        <p:nvSpPr>
          <p:cNvPr id="14" name="CuadroTexto 13"/>
          <p:cNvSpPr txBox="1"/>
          <p:nvPr/>
        </p:nvSpPr>
        <p:spPr>
          <a:xfrm>
            <a:off x="6444604" y="4700656"/>
            <a:ext cx="2697573" cy="1754326"/>
          </a:xfrm>
          <a:prstGeom prst="rect">
            <a:avLst/>
          </a:prstGeom>
          <a:noFill/>
        </p:spPr>
        <p:txBody>
          <a:bodyPr wrap="square" rtlCol="0">
            <a:spAutoFit/>
          </a:bodyPr>
          <a:lstStyle/>
          <a:p>
            <a:pPr algn="just"/>
            <a:r>
              <a:rPr lang="en-US" dirty="0">
                <a:latin typeface="Cambria" panose="02040503050406030204" pitchFamily="18" charset="0"/>
                <a:cs typeface="Times New Roman" panose="02020603050405020304" pitchFamily="18" charset="0"/>
              </a:rPr>
              <a:t>El evaluado </a:t>
            </a:r>
            <a:r>
              <a:rPr lang="en-US" dirty="0" smtClean="0">
                <a:latin typeface="Cambria" panose="02040503050406030204" pitchFamily="18" charset="0"/>
                <a:cs typeface="Times New Roman" panose="02020603050405020304" pitchFamily="18" charset="0"/>
              </a:rPr>
              <a:t>6 </a:t>
            </a:r>
            <a:r>
              <a:rPr lang="en-US" dirty="0">
                <a:latin typeface="Cambria" panose="02040503050406030204" pitchFamily="18" charset="0"/>
                <a:cs typeface="Times New Roman" panose="02020603050405020304" pitchFamily="18" charset="0"/>
              </a:rPr>
              <a:t>ocupa la posición de </a:t>
            </a:r>
            <a:r>
              <a:rPr lang="en-US" dirty="0">
                <a:solidFill>
                  <a:srgbClr val="F20000"/>
                </a:solidFill>
                <a:latin typeface="Cambria" panose="02040503050406030204" pitchFamily="18" charset="0"/>
                <a:cs typeface="Times New Roman" panose="02020603050405020304" pitchFamily="18" charset="0"/>
              </a:rPr>
              <a:t>arquero</a:t>
            </a:r>
            <a:r>
              <a:rPr lang="en-US" dirty="0">
                <a:latin typeface="Cambria" panose="02040503050406030204" pitchFamily="18" charset="0"/>
                <a:cs typeface="Times New Roman" panose="02020603050405020304" pitchFamily="18" charset="0"/>
              </a:rPr>
              <a:t> y consigue los valores de velocidad.</a:t>
            </a:r>
          </a:p>
          <a:p>
            <a:pPr algn="just"/>
            <a:r>
              <a:rPr lang="en-US" dirty="0">
                <a:latin typeface="Cambria" panose="02040503050406030204" pitchFamily="18" charset="0"/>
                <a:cs typeface="Times New Roman" panose="02020603050405020304" pitchFamily="18" charset="0"/>
              </a:rPr>
              <a:t>V máxima de 5.6391 m/s</a:t>
            </a:r>
            <a:endParaRPr lang="es-ES" dirty="0">
              <a:latin typeface="Cambria" panose="02040503050406030204" pitchFamily="18" charset="0"/>
              <a:cs typeface="Times New Roman" panose="02020603050405020304" pitchFamily="18" charset="0"/>
            </a:endParaRPr>
          </a:p>
          <a:p>
            <a:pPr algn="just"/>
            <a:r>
              <a:rPr lang="en-US" dirty="0">
                <a:latin typeface="Cambria" panose="02040503050406030204" pitchFamily="18" charset="0"/>
                <a:cs typeface="Times New Roman" panose="02020603050405020304" pitchFamily="18" charset="0"/>
              </a:rPr>
              <a:t>V mínima de 5.3004 m/s</a:t>
            </a:r>
            <a:endParaRPr lang="es-ES" dirty="0">
              <a:latin typeface="Cambria" panose="02040503050406030204" pitchFamily="18" charset="0"/>
              <a:cs typeface="Times New Roman" panose="02020603050405020304" pitchFamily="18" charset="0"/>
            </a:endParaRPr>
          </a:p>
        </p:txBody>
      </p:sp>
      <p:sp>
        <p:nvSpPr>
          <p:cNvPr id="2" name="CuadroTexto 1"/>
          <p:cNvSpPr txBox="1"/>
          <p:nvPr/>
        </p:nvSpPr>
        <p:spPr>
          <a:xfrm>
            <a:off x="1178035" y="195543"/>
            <a:ext cx="8024528" cy="369332"/>
          </a:xfrm>
          <a:prstGeom prst="rect">
            <a:avLst/>
          </a:prstGeom>
          <a:noFill/>
        </p:spPr>
        <p:txBody>
          <a:bodyPr wrap="square" rtlCol="0">
            <a:spAutoFit/>
          </a:bodyPr>
          <a:lstStyle/>
          <a:p>
            <a:r>
              <a:rPr lang="es-EC" dirty="0" smtClean="0">
                <a:latin typeface="Cambria" panose="02040503050406030204" pitchFamily="18" charset="0"/>
                <a:cs typeface="Times New Roman" panose="02020603050405020304" pitchFamily="18" charset="0"/>
              </a:rPr>
              <a:t>Velocidad máxima, resultados de la velocidad más alta, la media y la baja.</a:t>
            </a:r>
            <a:endParaRPr lang="es-ES" dirty="0">
              <a:latin typeface="Cambria" panose="020405030504060302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459970" y="1604188"/>
            <a:ext cx="2556772" cy="1882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a:blip r:embed="rId3"/>
          <a:stretch>
            <a:fillRect/>
          </a:stretch>
        </p:blipFill>
        <p:spPr>
          <a:xfrm>
            <a:off x="3440838" y="2118700"/>
            <a:ext cx="2630102" cy="1941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a:blip r:embed="rId4"/>
          <a:stretch>
            <a:fillRect/>
          </a:stretch>
        </p:blipFill>
        <p:spPr>
          <a:xfrm>
            <a:off x="6444604" y="2668619"/>
            <a:ext cx="2607421" cy="1930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5172040"/>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921857" y="638418"/>
            <a:ext cx="2356864" cy="769441"/>
          </a:xfrm>
          <a:prstGeom prst="rect">
            <a:avLst/>
          </a:prstGeom>
          <a:noFill/>
        </p:spPr>
        <p:txBody>
          <a:bodyPr wrap="none" rtlCol="0">
            <a:spAutoFit/>
          </a:bodyPr>
          <a:lstStyle/>
          <a:p>
            <a:r>
              <a:rPr lang="es-EC" sz="4400" b="1" dirty="0">
                <a:latin typeface="Cambria" panose="02040503050406030204" pitchFamily="18" charset="0"/>
                <a:cs typeface="Times New Roman" panose="02020603050405020304" pitchFamily="18" charset="0"/>
              </a:rPr>
              <a:t>Temario</a:t>
            </a:r>
            <a:endParaRPr lang="es-ES" sz="1350" b="1" dirty="0">
              <a:latin typeface="Cambria" panose="02040503050406030204" pitchFamily="18" charset="0"/>
              <a:cs typeface="Times New Roman" panose="02020603050405020304" pitchFamily="18" charset="0"/>
            </a:endParaRPr>
          </a:p>
        </p:txBody>
      </p:sp>
      <p:sp>
        <p:nvSpPr>
          <p:cNvPr id="6" name="CuadroTexto 5"/>
          <p:cNvSpPr txBox="1"/>
          <p:nvPr/>
        </p:nvSpPr>
        <p:spPr>
          <a:xfrm>
            <a:off x="2059322" y="1921070"/>
            <a:ext cx="4438797" cy="3600986"/>
          </a:xfrm>
          <a:prstGeom prst="rect">
            <a:avLst/>
          </a:prstGeom>
          <a:noFill/>
        </p:spPr>
        <p:txBody>
          <a:bodyPr wrap="square" rtlCol="0">
            <a:spAutoFit/>
          </a:bodyPr>
          <a:lstStyle/>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Introducción</a:t>
            </a:r>
          </a:p>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Objetivos</a:t>
            </a:r>
          </a:p>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Desarrollo</a:t>
            </a:r>
            <a:r>
              <a:rPr lang="es-EC" sz="2400" dirty="0" smtClean="0">
                <a:latin typeface="Cambria" panose="02040503050406030204" pitchFamily="18" charset="0"/>
                <a:cs typeface="Times New Roman" panose="02020603050405020304" pitchFamily="18" charset="0"/>
              </a:rPr>
              <a:t> </a:t>
            </a:r>
            <a:r>
              <a:rPr lang="es-EC" sz="2400" dirty="0">
                <a:latin typeface="Cambria" panose="02040503050406030204" pitchFamily="18" charset="0"/>
                <a:cs typeface="Times New Roman" panose="02020603050405020304" pitchFamily="18" charset="0"/>
              </a:rPr>
              <a:t>del modelo</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Resultados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800" b="1" dirty="0">
                <a:latin typeface="Cambria" panose="02040503050406030204" pitchFamily="18" charset="0"/>
                <a:cs typeface="Times New Roman" panose="02020603050405020304" pitchFamily="18" charset="0"/>
              </a:rPr>
              <a:t>Conclusiones</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Trabajos </a:t>
            </a:r>
            <a:r>
              <a:rPr lang="es-EC" sz="2400" dirty="0">
                <a:latin typeface="Cambria" panose="02040503050406030204" pitchFamily="18" charset="0"/>
                <a:cs typeface="Times New Roman" panose="02020603050405020304" pitchFamily="18" charset="0"/>
              </a:rPr>
              <a:t>futuros</a:t>
            </a:r>
          </a:p>
        </p:txBody>
      </p:sp>
    </p:spTree>
    <p:extLst>
      <p:ext uri="{BB962C8B-B14F-4D97-AF65-F5344CB8AC3E}">
        <p14:creationId xmlns:p14="http://schemas.microsoft.com/office/powerpoint/2010/main" val="2585946315"/>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uadroTexto 2"/>
          <p:cNvSpPr txBox="1"/>
          <p:nvPr/>
        </p:nvSpPr>
        <p:spPr>
          <a:xfrm>
            <a:off x="412123" y="953036"/>
            <a:ext cx="8306873" cy="6186309"/>
          </a:xfrm>
          <a:prstGeom prst="rect">
            <a:avLst/>
          </a:prstGeom>
          <a:noFill/>
        </p:spPr>
        <p:txBody>
          <a:bodyPr wrap="square" rtlCol="0">
            <a:spAutoFit/>
          </a:bodyPr>
          <a:lstStyle/>
          <a:p>
            <a:pPr marL="285750" indent="-285750" algn="just">
              <a:buFont typeface="Wingdings" panose="05000000000000000000" pitchFamily="2" charset="2"/>
              <a:buChar char="§"/>
            </a:pPr>
            <a:endParaRPr lang="es-EC"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es-EC" dirty="0" smtClean="0">
                <a:latin typeface="Cambria" panose="02040503050406030204" pitchFamily="18" charset="0"/>
                <a:cs typeface="Times New Roman" panose="02020603050405020304" pitchFamily="18" charset="0"/>
              </a:rPr>
              <a:t>Al </a:t>
            </a:r>
            <a:r>
              <a:rPr lang="es-EC" dirty="0">
                <a:latin typeface="Cambria" panose="02040503050406030204" pitchFamily="18" charset="0"/>
                <a:cs typeface="Times New Roman" panose="02020603050405020304" pitchFamily="18" charset="0"/>
              </a:rPr>
              <a:t>término del presente proyecto de investigación se logró plantear un modelo metodológico que integra los principales factores que permiten evaluar el rendimiento en deportistas, el cual está destinado para ser empleado en WSN para el </a:t>
            </a:r>
            <a:r>
              <a:rPr lang="es-EC" dirty="0" smtClean="0">
                <a:latin typeface="Cambria" panose="02040503050406030204" pitchFamily="18" charset="0"/>
                <a:cs typeface="Times New Roman" panose="02020603050405020304" pitchFamily="18" charset="0"/>
              </a:rPr>
              <a:t>deporte. </a:t>
            </a:r>
          </a:p>
          <a:p>
            <a:pPr algn="just"/>
            <a:endParaRPr lang="es-EC" dirty="0">
              <a:latin typeface="Cambria" panose="02040503050406030204" pitchFamily="18" charset="0"/>
              <a:cs typeface="Times New Roman" panose="02020603050405020304" pitchFamily="18" charset="0"/>
            </a:endParaRPr>
          </a:p>
          <a:p>
            <a:pPr algn="just"/>
            <a:endParaRPr lang="es-EC" dirty="0" smtClean="0">
              <a:latin typeface="Cambria" panose="02040503050406030204" pitchFamily="18" charset="0"/>
              <a:cs typeface="Times New Roman" panose="02020603050405020304" pitchFamily="18" charset="0"/>
            </a:endParaRPr>
          </a:p>
          <a:p>
            <a:pPr marL="342900" indent="-342900" algn="just">
              <a:buFont typeface="Wingdings" panose="05000000000000000000" pitchFamily="2" charset="2"/>
              <a:buChar char="§"/>
            </a:pPr>
            <a:r>
              <a:rPr lang="es-EC" dirty="0" smtClean="0">
                <a:latin typeface="Cambria" panose="02040503050406030204" pitchFamily="18" charset="0"/>
                <a:cs typeface="Times New Roman" panose="02020603050405020304" pitchFamily="18" charset="0"/>
              </a:rPr>
              <a:t>Se </a:t>
            </a:r>
            <a:r>
              <a:rPr lang="es-EC" dirty="0">
                <a:latin typeface="Cambria" panose="02040503050406030204" pitchFamily="18" charset="0"/>
                <a:cs typeface="Times New Roman" panose="02020603050405020304" pitchFamily="18" charset="0"/>
              </a:rPr>
              <a:t>planteó un modelo de rendimiento deportivo para ser empleado en una WSN, este modelo fue estructurado en base al modelo integrado con la finalidad de dar al usuario la posibilidad que pueda enfocarse en la evaluación del rendimiento de forma específica, es decir basándose en un solo parámetro o a su vez de forma conjunta evaluando el rendimiento tomando en cuenta varios parámetros</a:t>
            </a:r>
            <a:r>
              <a:rPr lang="es-EC" dirty="0" smtClean="0">
                <a:latin typeface="Cambria" panose="02040503050406030204" pitchFamily="18" charset="0"/>
                <a:cs typeface="Times New Roman" panose="02020603050405020304" pitchFamily="18" charset="0"/>
              </a:rPr>
              <a:t>.</a:t>
            </a:r>
          </a:p>
          <a:p>
            <a:pPr marL="342900" indent="-342900" algn="just">
              <a:buFont typeface="Wingdings" panose="05000000000000000000" pitchFamily="2" charset="2"/>
              <a:buChar char="§"/>
            </a:pPr>
            <a:endParaRPr lang="es-EC" dirty="0">
              <a:latin typeface="Cambria" panose="02040503050406030204" pitchFamily="18" charset="0"/>
              <a:cs typeface="Times New Roman" panose="02020603050405020304" pitchFamily="18" charset="0"/>
            </a:endParaRPr>
          </a:p>
          <a:p>
            <a:pPr marL="342900" indent="-342900" algn="just">
              <a:buFont typeface="Wingdings" panose="05000000000000000000" pitchFamily="2" charset="2"/>
              <a:buChar char="§"/>
            </a:pPr>
            <a:r>
              <a:rPr lang="es-EC" dirty="0" smtClean="0">
                <a:latin typeface="Cambria" panose="02040503050406030204" pitchFamily="18" charset="0"/>
                <a:cs typeface="Times New Roman" panose="02020603050405020304" pitchFamily="18" charset="0"/>
              </a:rPr>
              <a:t>Se planteo una propuesta de diseño de WSN que servirá para futuras investigaciones.</a:t>
            </a:r>
          </a:p>
          <a:p>
            <a:pPr marL="342900" indent="-342900" algn="just">
              <a:buFont typeface="Wingdings" panose="05000000000000000000" pitchFamily="2" charset="2"/>
              <a:buChar char="§"/>
            </a:pPr>
            <a:endParaRPr lang="es-EC"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endParaRPr lang="es-EC"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s-EC"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s-ES" dirty="0"/>
          </a:p>
        </p:txBody>
      </p:sp>
    </p:spTree>
    <p:extLst>
      <p:ext uri="{BB962C8B-B14F-4D97-AF65-F5344CB8AC3E}">
        <p14:creationId xmlns:p14="http://schemas.microsoft.com/office/powerpoint/2010/main" val="3255463545"/>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p:cNvSpPr/>
          <p:nvPr/>
        </p:nvSpPr>
        <p:spPr>
          <a:xfrm>
            <a:off x="502278" y="338607"/>
            <a:ext cx="8152326" cy="3693319"/>
          </a:xfrm>
          <a:prstGeom prst="rect">
            <a:avLst/>
          </a:prstGeom>
        </p:spPr>
        <p:txBody>
          <a:bodyPr wrap="square">
            <a:spAutoFit/>
          </a:bodyPr>
          <a:lstStyle/>
          <a:p>
            <a:pPr marL="285750" indent="-285750" algn="just">
              <a:buFont typeface="Arial" panose="020B0604020202020204" pitchFamily="34" charset="0"/>
              <a:buChar char="•"/>
            </a:pPr>
            <a:endParaRPr lang="es-EC" dirty="0">
              <a:latin typeface="Cambria" panose="02040503050406030204" pitchFamily="18" charset="0"/>
              <a:cs typeface="Times New Roman" panose="02020603050405020304" pitchFamily="18" charset="0"/>
            </a:endParaRPr>
          </a:p>
          <a:p>
            <a:pPr marL="285750" indent="-285750" algn="just">
              <a:buFont typeface="Wingdings" panose="05000000000000000000" pitchFamily="2" charset="2"/>
              <a:buChar char="§"/>
            </a:pPr>
            <a:r>
              <a:rPr lang="es-EC" dirty="0" smtClean="0">
                <a:latin typeface="Cambria" panose="02040503050406030204" pitchFamily="18" charset="0"/>
                <a:cs typeface="Times New Roman" panose="02020603050405020304" pitchFamily="18" charset="0"/>
              </a:rPr>
              <a:t>Se </a:t>
            </a:r>
            <a:r>
              <a:rPr lang="es-EC" dirty="0">
                <a:latin typeface="Cambria" panose="02040503050406030204" pitchFamily="18" charset="0"/>
                <a:cs typeface="Times New Roman" panose="02020603050405020304" pitchFamily="18" charset="0"/>
              </a:rPr>
              <a:t>realizó la comprobación del modelo para lo cual se seleccionó la forma de evaluación individual mediante el factor de la condición física evaluando el parámetro de velocidad máxima en el deporte de fútbol como indicador de rendimiento </a:t>
            </a:r>
            <a:r>
              <a:rPr lang="es-EC" dirty="0" smtClean="0">
                <a:latin typeface="Cambria" panose="02040503050406030204" pitchFamily="18" charset="0"/>
                <a:cs typeface="Times New Roman" panose="02020603050405020304" pitchFamily="18" charset="0"/>
              </a:rPr>
              <a:t>deportivo. En el que se pudo observar que los volantes y los defensas son los que emplean mayores velocidades a diferencia del delantero y el aquero, esto permitió clasificarlos de acuerdo a su nivel de rendimiento. </a:t>
            </a:r>
          </a:p>
          <a:p>
            <a:pPr algn="just"/>
            <a:endParaRPr lang="es-EC" dirty="0" smtClean="0">
              <a:latin typeface="Cambria" panose="02040503050406030204" pitchFamily="18" charset="0"/>
              <a:cs typeface="Times New Roman" panose="02020603050405020304" pitchFamily="18" charset="0"/>
            </a:endParaRPr>
          </a:p>
          <a:p>
            <a:pPr marL="285750" indent="-285750" algn="just">
              <a:buFont typeface="Wingdings" panose="05000000000000000000" pitchFamily="2" charset="2"/>
              <a:buChar char="§"/>
            </a:pPr>
            <a:endParaRPr lang="es-EC" dirty="0">
              <a:latin typeface="Cambria" panose="02040503050406030204" pitchFamily="18" charset="0"/>
              <a:cs typeface="Times New Roman" panose="02020603050405020304" pitchFamily="18" charset="0"/>
            </a:endParaRPr>
          </a:p>
          <a:p>
            <a:pPr marL="285750" indent="-285750" algn="just">
              <a:buFont typeface="Wingdings" panose="05000000000000000000" pitchFamily="2" charset="2"/>
              <a:buChar char="§"/>
            </a:pPr>
            <a:r>
              <a:rPr lang="es-EC" dirty="0" smtClean="0">
                <a:latin typeface="Cambria" panose="02040503050406030204" pitchFamily="18" charset="0"/>
                <a:cs typeface="Times New Roman" panose="02020603050405020304" pitchFamily="18" charset="0"/>
              </a:rPr>
              <a:t>La </a:t>
            </a:r>
            <a:r>
              <a:rPr lang="es-EC" dirty="0">
                <a:latin typeface="Cambria" panose="02040503050406030204" pitchFamily="18" charset="0"/>
                <a:cs typeface="Times New Roman" panose="02020603050405020304" pitchFamily="18" charset="0"/>
              </a:rPr>
              <a:t>adquisición de datos mediante sensores inalámbricos de tipo comercial como son los pulsometros permitieron obtener datos fiables debido a que están diseñados exclusivamente para el deporte y permiten el seguimiento del entrenamiento en tiempo real de los deportistas</a:t>
            </a:r>
            <a:r>
              <a:rPr lang="es-EC"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0669501"/>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921857" y="638418"/>
            <a:ext cx="2356864" cy="769441"/>
          </a:xfrm>
          <a:prstGeom prst="rect">
            <a:avLst/>
          </a:prstGeom>
          <a:noFill/>
        </p:spPr>
        <p:txBody>
          <a:bodyPr wrap="none" rtlCol="0">
            <a:spAutoFit/>
          </a:bodyPr>
          <a:lstStyle/>
          <a:p>
            <a:r>
              <a:rPr lang="es-EC" sz="4400" b="1" dirty="0">
                <a:latin typeface="Cambria" panose="02040503050406030204" pitchFamily="18" charset="0"/>
                <a:cs typeface="Times New Roman" panose="02020603050405020304" pitchFamily="18" charset="0"/>
              </a:rPr>
              <a:t>Temario</a:t>
            </a:r>
            <a:endParaRPr lang="es-ES" sz="1350" b="1" dirty="0">
              <a:latin typeface="Cambria" panose="02040503050406030204" pitchFamily="18" charset="0"/>
              <a:cs typeface="Times New Roman" panose="02020603050405020304" pitchFamily="18" charset="0"/>
            </a:endParaRPr>
          </a:p>
        </p:txBody>
      </p:sp>
      <p:sp>
        <p:nvSpPr>
          <p:cNvPr id="6" name="CuadroTexto 5"/>
          <p:cNvSpPr txBox="1"/>
          <p:nvPr/>
        </p:nvSpPr>
        <p:spPr>
          <a:xfrm>
            <a:off x="2059322" y="1727887"/>
            <a:ext cx="4438797" cy="3600986"/>
          </a:xfrm>
          <a:prstGeom prst="rect">
            <a:avLst/>
          </a:prstGeom>
          <a:noFill/>
        </p:spPr>
        <p:txBody>
          <a:bodyPr wrap="square" rtlCol="0">
            <a:spAutoFit/>
          </a:bodyPr>
          <a:lstStyle/>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Introducción</a:t>
            </a:r>
          </a:p>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Objetivos</a:t>
            </a:r>
          </a:p>
          <a:p>
            <a:pPr marL="214313" indent="-214313">
              <a:lnSpc>
                <a:spcPct val="150000"/>
              </a:lnSpc>
              <a:buFont typeface="Wingdings" panose="05000000000000000000" pitchFamily="2" charset="2"/>
              <a:buChar char="§"/>
            </a:pPr>
            <a:r>
              <a:rPr lang="es-EC" sz="2400" dirty="0">
                <a:latin typeface="Cambria" panose="02040503050406030204" pitchFamily="18" charset="0"/>
                <a:cs typeface="Times New Roman" panose="02020603050405020304" pitchFamily="18" charset="0"/>
              </a:rPr>
              <a:t>Desarrollo del modelo</a:t>
            </a: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Resultados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400" dirty="0" smtClean="0">
                <a:latin typeface="Cambria" panose="02040503050406030204" pitchFamily="18" charset="0"/>
                <a:cs typeface="Times New Roman" panose="02020603050405020304" pitchFamily="18" charset="0"/>
              </a:rPr>
              <a:t>Conclusiones</a:t>
            </a:r>
            <a:endParaRPr lang="es-EC" sz="2400" dirty="0">
              <a:latin typeface="Cambria" panose="02040503050406030204" pitchFamily="18" charset="0"/>
              <a:cs typeface="Times New Roman" panose="02020603050405020304" pitchFamily="18" charset="0"/>
            </a:endParaRPr>
          </a:p>
          <a:p>
            <a:pPr marL="214313" indent="-214313">
              <a:lnSpc>
                <a:spcPct val="150000"/>
              </a:lnSpc>
              <a:buFont typeface="Wingdings" panose="05000000000000000000" pitchFamily="2" charset="2"/>
              <a:buChar char="§"/>
            </a:pPr>
            <a:r>
              <a:rPr lang="es-EC" sz="2800" b="1" dirty="0">
                <a:latin typeface="Cambria" panose="02040503050406030204" pitchFamily="18" charset="0"/>
                <a:cs typeface="Times New Roman" panose="02020603050405020304" pitchFamily="18" charset="0"/>
              </a:rPr>
              <a:t>Trabajos</a:t>
            </a:r>
            <a:r>
              <a:rPr lang="es-EC" sz="2400" dirty="0" smtClean="0">
                <a:latin typeface="Cambria" panose="02040503050406030204" pitchFamily="18" charset="0"/>
                <a:cs typeface="Times New Roman" panose="02020603050405020304" pitchFamily="18" charset="0"/>
              </a:rPr>
              <a:t> </a:t>
            </a:r>
            <a:r>
              <a:rPr lang="es-EC" sz="2800" b="1" dirty="0">
                <a:latin typeface="Cambria" panose="02040503050406030204" pitchFamily="18" charset="0"/>
                <a:cs typeface="Times New Roman" panose="02020603050405020304" pitchFamily="18" charset="0"/>
              </a:rPr>
              <a:t>futuros</a:t>
            </a:r>
          </a:p>
        </p:txBody>
      </p:sp>
    </p:spTree>
    <p:extLst>
      <p:ext uri="{BB962C8B-B14F-4D97-AF65-F5344CB8AC3E}">
        <p14:creationId xmlns:p14="http://schemas.microsoft.com/office/powerpoint/2010/main" val="609072609"/>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ángulo redondeado 9"/>
          <p:cNvSpPr/>
          <p:nvPr/>
        </p:nvSpPr>
        <p:spPr>
          <a:xfrm>
            <a:off x="1735178" y="2551820"/>
            <a:ext cx="6658378" cy="9530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dirty="0"/>
          </a:p>
        </p:txBody>
      </p:sp>
      <p:sp>
        <p:nvSpPr>
          <p:cNvPr id="11" name="Rectángulo redondeado 10"/>
          <p:cNvSpPr/>
          <p:nvPr/>
        </p:nvSpPr>
        <p:spPr>
          <a:xfrm>
            <a:off x="1712890" y="3748018"/>
            <a:ext cx="6658378" cy="9530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dirty="0"/>
          </a:p>
        </p:txBody>
      </p:sp>
      <p:sp>
        <p:nvSpPr>
          <p:cNvPr id="12" name="Rectángulo redondeado 11"/>
          <p:cNvSpPr/>
          <p:nvPr/>
        </p:nvSpPr>
        <p:spPr>
          <a:xfrm>
            <a:off x="1735178" y="4966615"/>
            <a:ext cx="6658378" cy="9530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dirty="0"/>
          </a:p>
        </p:txBody>
      </p:sp>
      <p:sp>
        <p:nvSpPr>
          <p:cNvPr id="9" name="Rectángulo redondeado 8"/>
          <p:cNvSpPr/>
          <p:nvPr/>
        </p:nvSpPr>
        <p:spPr>
          <a:xfrm>
            <a:off x="1712890" y="1300766"/>
            <a:ext cx="6658378" cy="9530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dirty="0"/>
          </a:p>
        </p:txBody>
      </p:sp>
      <p:sp>
        <p:nvSpPr>
          <p:cNvPr id="3" name="CuadroTexto 2"/>
          <p:cNvSpPr txBox="1"/>
          <p:nvPr/>
        </p:nvSpPr>
        <p:spPr>
          <a:xfrm>
            <a:off x="1735180" y="1362930"/>
            <a:ext cx="6610329" cy="923330"/>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Implementar una WSN para </a:t>
            </a:r>
            <a:r>
              <a:rPr lang="es-EC" dirty="0">
                <a:latin typeface="Times New Roman" panose="02020603050405020304" pitchFamily="18" charset="0"/>
                <a:cs typeface="Times New Roman" panose="02020603050405020304" pitchFamily="18" charset="0"/>
              </a:rPr>
              <a:t>realizar pruebas </a:t>
            </a:r>
            <a:r>
              <a:rPr lang="es-EC" dirty="0" smtClean="0">
                <a:latin typeface="Times New Roman" panose="02020603050405020304" pitchFamily="18" charset="0"/>
                <a:cs typeface="Times New Roman" panose="02020603050405020304" pitchFamily="18" charset="0"/>
              </a:rPr>
              <a:t>con futbolistas con la finalidad de comparar su rendimiento deportivo en las diferentes regiones del Ecuador.</a:t>
            </a:r>
            <a:endParaRPr lang="es-ES"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1735180" y="2584277"/>
            <a:ext cx="6610329" cy="646331"/>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Realizar la adquisición de datos del parámetro de velocidad de manera simultanea a más de un jugador de fútbol</a:t>
            </a:r>
            <a:r>
              <a:rPr lang="es-EC" dirty="0">
                <a:latin typeface="Times New Roman" panose="02020603050405020304" pitchFamily="18" charset="0"/>
                <a:cs typeface="Times New Roman" panose="02020603050405020304" pitchFamily="18" charset="0"/>
              </a:rPr>
              <a:t>.</a:t>
            </a:r>
            <a:endParaRPr lang="es-ES"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1735179" y="3805624"/>
            <a:ext cx="6610329" cy="646331"/>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Realizar una comparación del rendimiento deportivo entre hombres y mujeres en el deporte de fútbol</a:t>
            </a:r>
            <a:r>
              <a:rPr lang="es-EC" dirty="0">
                <a:latin typeface="Times New Roman" panose="02020603050405020304" pitchFamily="18" charset="0"/>
                <a:cs typeface="Times New Roman" panose="02020603050405020304" pitchFamily="18" charset="0"/>
              </a:rPr>
              <a:t>.</a:t>
            </a:r>
            <a:endParaRPr lang="es-ES"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1735178" y="4999072"/>
            <a:ext cx="6610329" cy="646331"/>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Implementar una red WSN para </a:t>
            </a:r>
            <a:r>
              <a:rPr lang="es-EC" dirty="0">
                <a:latin typeface="Times New Roman" panose="02020603050405020304" pitchFamily="18" charset="0"/>
                <a:cs typeface="Times New Roman" panose="02020603050405020304" pitchFamily="18" charset="0"/>
              </a:rPr>
              <a:t>realizar pruebas </a:t>
            </a:r>
            <a:r>
              <a:rPr lang="es-EC" dirty="0" smtClean="0">
                <a:latin typeface="Times New Roman" panose="02020603050405020304" pitchFamily="18" charset="0"/>
                <a:cs typeface="Times New Roman" panose="02020603050405020304" pitchFamily="18" charset="0"/>
              </a:rPr>
              <a:t>con atletas y determinar su rendimiento deportivo.</a:t>
            </a:r>
            <a:endParaRPr lang="es-ES" dirty="0">
              <a:latin typeface="Times New Roman" panose="02020603050405020304" pitchFamily="18" charset="0"/>
              <a:cs typeface="Times New Roman" panose="02020603050405020304" pitchFamily="18" charset="0"/>
            </a:endParaRPr>
          </a:p>
        </p:txBody>
      </p:sp>
      <p:sp>
        <p:nvSpPr>
          <p:cNvPr id="13" name="Rectángulo redondeado 12"/>
          <p:cNvSpPr/>
          <p:nvPr/>
        </p:nvSpPr>
        <p:spPr>
          <a:xfrm>
            <a:off x="1711153" y="214949"/>
            <a:ext cx="6658378" cy="9530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dirty="0" smtClean="0">
                <a:latin typeface="Times New Roman" panose="02020603050405020304" pitchFamily="18" charset="0"/>
                <a:cs typeface="Times New Roman" panose="02020603050405020304" pitchFamily="18" charset="0"/>
              </a:rPr>
              <a:t>Mediante el uso de una WSN evaluar el rendimiento del deportista mientras se realiza un partido de juego.</a:t>
            </a:r>
            <a:endParaRPr lang="es-ES" dirty="0"/>
          </a:p>
        </p:txBody>
      </p:sp>
    </p:spTree>
    <p:extLst>
      <p:ext uri="{BB962C8B-B14F-4D97-AF65-F5344CB8AC3E}">
        <p14:creationId xmlns:p14="http://schemas.microsoft.com/office/powerpoint/2010/main" val="3844075811"/>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rot="21442230">
            <a:off x="1592420" y="2554041"/>
            <a:ext cx="6354081" cy="31641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ángulo 4"/>
          <p:cNvSpPr/>
          <p:nvPr/>
        </p:nvSpPr>
        <p:spPr>
          <a:xfrm rot="21176613">
            <a:off x="2124290" y="1061263"/>
            <a:ext cx="4414576" cy="9233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s-E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GRACIAS</a:t>
            </a: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endPar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471380403"/>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CuadroTexto"/>
          <p:cNvSpPr txBox="1"/>
          <p:nvPr/>
        </p:nvSpPr>
        <p:spPr>
          <a:xfrm>
            <a:off x="898050" y="3535996"/>
            <a:ext cx="7635356" cy="258532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C" b="1" dirty="0">
                <a:latin typeface="Cambria" panose="02040503050406030204" pitchFamily="18" charset="0"/>
                <a:cs typeface="Calibri" panose="020F0502020204030204" pitchFamily="34" charset="0"/>
              </a:rPr>
              <a:t>MODELIZACIÓN METODOLÓGICA PARA LA EVALUACIÓN DEL RENDIMIENTO DE UN DEPORTISTA DE ALTO RENDIMIENTO EMPLEANDO REDES DE SENSORES INALÁMBRICOS (WSN)</a:t>
            </a:r>
          </a:p>
          <a:p>
            <a:pPr algn="ctr"/>
            <a:endParaRPr lang="es-EC" b="1" dirty="0">
              <a:latin typeface="Cambria" panose="02040503050406030204" pitchFamily="18" charset="0"/>
              <a:cs typeface="Calibri" panose="020F0502020204030204" pitchFamily="34" charset="0"/>
            </a:endParaRPr>
          </a:p>
          <a:p>
            <a:pPr algn="ctr"/>
            <a:endParaRPr lang="es-EC" b="1" dirty="0" smtClean="0">
              <a:latin typeface="Cambria" panose="02040503050406030204" pitchFamily="18" charset="0"/>
              <a:cs typeface="Calibri" panose="020F0502020204030204" pitchFamily="34" charset="0"/>
            </a:endParaRPr>
          </a:p>
          <a:p>
            <a:pPr algn="ctr"/>
            <a:r>
              <a:rPr lang="en-US" b="1" dirty="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rPr>
              <a:t>AUTORA: GLORIA ESTEFANIA TAIPE </a:t>
            </a:r>
            <a:r>
              <a:rPr lang="en-US" b="1" dirty="0" smtClean="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rPr>
              <a:t>MENA</a:t>
            </a:r>
          </a:p>
          <a:p>
            <a:pPr algn="ctr"/>
            <a:endParaRPr lang="en-US" b="1" dirty="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endParaRPr>
          </a:p>
          <a:p>
            <a:pPr algn="ctr"/>
            <a:endParaRPr lang="en-US" b="1" dirty="0" smtClean="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endParaRPr>
          </a:p>
          <a:p>
            <a:pPr algn="ctr"/>
            <a:r>
              <a:rPr lang="en-US" b="1" dirty="0" smtClean="0">
                <a:ln w="0"/>
                <a:effectLst>
                  <a:outerShdw blurRad="38100" dist="19050" dir="2700000" algn="tl" rotWithShape="0">
                    <a:schemeClr val="dk1">
                      <a:alpha val="40000"/>
                    </a:schemeClr>
                  </a:outerShdw>
                </a:effectLst>
                <a:latin typeface="Cambria" panose="02040503050406030204" pitchFamily="18" charset="0"/>
                <a:cs typeface="Calibri" panose="020F0502020204030204" pitchFamily="34" charset="0"/>
              </a:rPr>
              <a:t>2017</a:t>
            </a:r>
            <a:endParaRPr lang="en-US" b="1" dirty="0">
              <a:latin typeface="Cambria" panose="02040503050406030204" pitchFamily="18" charset="0"/>
              <a:cs typeface="Calibri" panose="020F0502020204030204" pitchFamily="34"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050" y="416204"/>
            <a:ext cx="5830554" cy="150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descr="http://telecomunicaciones.espe.edu.ec/wp-content/uploads/2013/01/LOGO.jpg"/>
          <p:cNvPicPr>
            <a:picLocks noChangeAspect="1" noChangeArrowheads="1"/>
          </p:cNvPicPr>
          <p:nvPr/>
        </p:nvPicPr>
        <p:blipFill>
          <a:blip r:embed="rId3">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7008707" y="416204"/>
            <a:ext cx="1583202" cy="158320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00644" y="2288302"/>
            <a:ext cx="7182122" cy="1061829"/>
          </a:xfrm>
          <a:prstGeom prst="rect">
            <a:avLst/>
          </a:prstGeom>
        </p:spPr>
        <p:txBody>
          <a:bodyPr wrap="square">
            <a:spAutoFit/>
          </a:bodyPr>
          <a:lstStyle/>
          <a:p>
            <a:pPr algn="ctr"/>
            <a:r>
              <a:rPr lang="es-EC" dirty="0">
                <a:latin typeface="Cambria" panose="02040503050406030204" pitchFamily="18" charset="0"/>
                <a:cs typeface="Calibri" panose="020F0502020204030204" pitchFamily="34" charset="0"/>
              </a:rPr>
              <a:t>DEPARTAMENTO DE ELÉCTRICA Y ELECTRÓNICA</a:t>
            </a:r>
          </a:p>
          <a:p>
            <a:pPr algn="ctr">
              <a:lnSpc>
                <a:spcPct val="150000"/>
              </a:lnSpc>
            </a:pPr>
            <a:r>
              <a:rPr lang="es-EC" dirty="0">
                <a:latin typeface="Cambria" panose="02040503050406030204" pitchFamily="18" charset="0"/>
                <a:cs typeface="Calibri" panose="020F0502020204030204" pitchFamily="34" charset="0"/>
              </a:rPr>
              <a:t> </a:t>
            </a:r>
            <a:r>
              <a:rPr lang="es-EC" dirty="0" smtClean="0">
                <a:latin typeface="Cambria" panose="02040503050406030204" pitchFamily="18" charset="0"/>
                <a:cs typeface="Calibri" panose="020F0502020204030204" pitchFamily="34" charset="0"/>
              </a:rPr>
              <a:t>CARRERA </a:t>
            </a:r>
            <a:r>
              <a:rPr lang="es-EC" dirty="0">
                <a:latin typeface="Cambria" panose="02040503050406030204" pitchFamily="18" charset="0"/>
                <a:cs typeface="Calibri" panose="020F0502020204030204" pitchFamily="34" charset="0"/>
              </a:rPr>
              <a:t>DE INGENIERÍA ELECTRÓNICA EN TELECOMUNICACIONES</a:t>
            </a:r>
          </a:p>
          <a:p>
            <a:pPr algn="ctr"/>
            <a:r>
              <a:rPr lang="es-EC"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18649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1838237" y="-107619"/>
            <a:ext cx="5557740" cy="1169551"/>
          </a:xfrm>
          <a:prstGeom prst="rect">
            <a:avLst/>
          </a:prstGeom>
          <a:noFill/>
        </p:spPr>
        <p:txBody>
          <a:bodyPr wrap="none" rtlCol="0">
            <a:spAutoFit/>
          </a:bodyPr>
          <a:lstStyle/>
          <a:p>
            <a:pPr algn="ctr">
              <a:lnSpc>
                <a:spcPct val="150000"/>
              </a:lnSpc>
            </a:pPr>
            <a:r>
              <a:rPr lang="es-EC" sz="2800" b="1" dirty="0" smtClean="0">
                <a:latin typeface="Cambria" panose="02040503050406030204" pitchFamily="18" charset="0"/>
                <a:ea typeface="Tahoma" panose="020B0604030504040204" pitchFamily="34" charset="0"/>
                <a:cs typeface="Times New Roman" panose="02020603050405020304" pitchFamily="18" charset="0"/>
              </a:rPr>
              <a:t>Redes de Sensores Inalámbricos </a:t>
            </a:r>
          </a:p>
          <a:p>
            <a:pPr algn="ctr"/>
            <a:r>
              <a:rPr lang="es-EC" sz="2800" b="1" dirty="0" smtClean="0">
                <a:latin typeface="Cambria" panose="02040503050406030204" pitchFamily="18" charset="0"/>
                <a:ea typeface="Tahoma" panose="020B0604030504040204" pitchFamily="34" charset="0"/>
                <a:cs typeface="Times New Roman" panose="02020603050405020304" pitchFamily="18" charset="0"/>
              </a:rPr>
              <a:t>Wireless Sensor Network (WSN)</a:t>
            </a:r>
            <a:endParaRPr lang="es-ES" sz="2800" b="1" dirty="0">
              <a:latin typeface="Cambria" panose="02040503050406030204" pitchFamily="18" charset="0"/>
              <a:ea typeface="Tahoma" panose="020B0604030504040204" pitchFamily="34"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14" y="1431986"/>
            <a:ext cx="8768492" cy="3536830"/>
          </a:xfrm>
          <a:prstGeom prst="rect">
            <a:avLst/>
          </a:prstGeom>
          <a:ln>
            <a:noFill/>
          </a:ln>
          <a:effectLst>
            <a:outerShdw blurRad="292100" dist="139700" dir="2700000" algn="tl" rotWithShape="0">
              <a:srgbClr val="333333">
                <a:alpha val="65000"/>
              </a:srgbClr>
            </a:outerShdw>
          </a:effectLst>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554708" y="5144033"/>
            <a:ext cx="2214250" cy="1592257"/>
          </a:xfrm>
          <a:prstGeom prst="rect">
            <a:avLst/>
          </a:prstGeom>
          <a:ln>
            <a:noFill/>
          </a:ln>
          <a:effectLst>
            <a:softEdge rad="63500"/>
          </a:effectLst>
        </p:spPr>
      </p:pic>
      <p:pic>
        <p:nvPicPr>
          <p:cNvPr id="7" name="Imagen 6"/>
          <p:cNvPicPr>
            <a:picLocks noChangeAspect="1"/>
          </p:cNvPicPr>
          <p:nvPr/>
        </p:nvPicPr>
        <p:blipFill rotWithShape="1">
          <a:blip r:embed="rId4"/>
          <a:srcRect l="2618" t="3262" r="2865" b="3454"/>
          <a:stretch/>
        </p:blipFill>
        <p:spPr>
          <a:xfrm>
            <a:off x="3276693" y="5101120"/>
            <a:ext cx="2680828" cy="1674732"/>
          </a:xfrm>
          <a:prstGeom prst="rect">
            <a:avLst/>
          </a:prstGeom>
          <a:ln>
            <a:noFill/>
          </a:ln>
          <a:effectLst>
            <a:softEdge rad="112500"/>
          </a:effectLst>
        </p:spPr>
      </p:pic>
      <p:pic>
        <p:nvPicPr>
          <p:cNvPr id="9" name="Imagen 8"/>
          <p:cNvPicPr>
            <a:picLocks noChangeAspect="1"/>
          </p:cNvPicPr>
          <p:nvPr/>
        </p:nvPicPr>
        <p:blipFill>
          <a:blip r:embed="rId5"/>
          <a:stretch>
            <a:fillRect/>
          </a:stretch>
        </p:blipFill>
        <p:spPr>
          <a:xfrm>
            <a:off x="6383551" y="5101120"/>
            <a:ext cx="2180900" cy="1674732"/>
          </a:xfrm>
          <a:prstGeom prst="rect">
            <a:avLst/>
          </a:prstGeom>
          <a:ln>
            <a:noFill/>
          </a:ln>
          <a:effectLst>
            <a:softEdge rad="112500"/>
          </a:effectLst>
        </p:spPr>
      </p:pic>
    </p:spTree>
    <p:extLst>
      <p:ext uri="{BB962C8B-B14F-4D97-AF65-F5344CB8AC3E}">
        <p14:creationId xmlns:p14="http://schemas.microsoft.com/office/powerpoint/2010/main" val="9471611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1352456" y="74916"/>
            <a:ext cx="6944978" cy="523220"/>
          </a:xfrm>
          <a:prstGeom prst="rect">
            <a:avLst/>
          </a:prstGeom>
          <a:noFill/>
        </p:spPr>
        <p:txBody>
          <a:bodyPr wrap="none" rtlCol="0">
            <a:spAutoFit/>
          </a:bodyPr>
          <a:lstStyle/>
          <a:p>
            <a:r>
              <a:rPr lang="es-EC" sz="2800" b="1" dirty="0">
                <a:latin typeface="Cambria" panose="02040503050406030204" pitchFamily="18" charset="0"/>
                <a:ea typeface="Tahoma" panose="020B0604030504040204" pitchFamily="34" charset="0"/>
                <a:cs typeface="Times New Roman" panose="02020603050405020304" pitchFamily="18" charset="0"/>
              </a:rPr>
              <a:t>Características y Aplicaciones de las WSN</a:t>
            </a:r>
            <a:endParaRPr lang="es-ES" sz="2800" b="1" dirty="0">
              <a:latin typeface="Cambria" panose="02040503050406030204" pitchFamily="18" charset="0"/>
              <a:ea typeface="Tahoma" panose="020B0604030504040204" pitchFamily="34"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2460645889"/>
              </p:ext>
            </p:extLst>
          </p:nvPr>
        </p:nvGraphicFramePr>
        <p:xfrm>
          <a:off x="1083851" y="1251284"/>
          <a:ext cx="7892476" cy="5438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rotWithShape="1">
          <a:blip r:embed="rId7"/>
          <a:srcRect r="5031"/>
          <a:stretch/>
        </p:blipFill>
        <p:spPr>
          <a:xfrm>
            <a:off x="168747" y="5479346"/>
            <a:ext cx="2367419" cy="1247055"/>
          </a:xfrm>
          <a:prstGeom prst="rect">
            <a:avLst/>
          </a:prstGeom>
          <a:ln>
            <a:noFill/>
          </a:ln>
          <a:effectLst>
            <a:outerShdw blurRad="292100" dist="139700" dir="2700000" algn="tl" rotWithShape="0">
              <a:srgbClr val="333333">
                <a:alpha val="65000"/>
              </a:srgbClr>
            </a:outerShdw>
          </a:effectLst>
        </p:spPr>
      </p:pic>
      <p:pic>
        <p:nvPicPr>
          <p:cNvPr id="2056" name="Picture 8" descr="Resultado de imagen para wsn desastr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0757" y="3859604"/>
            <a:ext cx="1751283" cy="1366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Resultado de imagen para wsn adomotic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59605"/>
            <a:ext cx="1837944" cy="1366207"/>
          </a:xfrm>
          <a:prstGeom prst="rect">
            <a:avLst/>
          </a:prstGeom>
          <a:ln>
            <a:noFill/>
          </a:ln>
          <a:effectLst>
            <a:outerShdw blurRad="292100" dist="139700" dir="2700000" algn="tl" rotWithShape="0">
              <a:srgbClr val="333333">
                <a:alpha val="65000"/>
              </a:srgbClr>
            </a:outerShdw>
          </a:effectLst>
          <a:extLst/>
        </p:spPr>
      </p:pic>
      <p:pic>
        <p:nvPicPr>
          <p:cNvPr id="2060" name="Picture 12" descr="Imagen relacionad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90756" y="2354337"/>
            <a:ext cx="1751283" cy="1167459"/>
          </a:xfrm>
          <a:prstGeom prst="rect">
            <a:avLst/>
          </a:prstGeom>
          <a:ln>
            <a:noFill/>
          </a:ln>
          <a:effectLst>
            <a:outerShdw blurRad="292100" dist="139700" dir="2700000" algn="tl" rotWithShape="0">
              <a:srgbClr val="333333">
                <a:alpha val="65000"/>
              </a:srgbClr>
            </a:outerShdw>
          </a:effectLst>
          <a:extLst/>
        </p:spPr>
      </p:pic>
      <p:pic>
        <p:nvPicPr>
          <p:cNvPr id="2062" name="Picture 14" descr="Resultado de imagen para wsn aplicacion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4704" y="5479345"/>
            <a:ext cx="2100778" cy="1247055"/>
          </a:xfrm>
          <a:prstGeom prst="rect">
            <a:avLst/>
          </a:prstGeom>
          <a:ln>
            <a:noFill/>
          </a:ln>
          <a:effectLst>
            <a:outerShdw blurRad="292100" dist="139700" dir="2700000" algn="tl" rotWithShape="0">
              <a:srgbClr val="333333">
                <a:alpha val="65000"/>
              </a:srgbClr>
            </a:outerShdw>
          </a:effectLst>
          <a:extLst/>
        </p:spPr>
      </p:pic>
      <p:pic>
        <p:nvPicPr>
          <p:cNvPr id="5122" name="Picture 2" descr="Resultado de imagen para wsn agricultur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641" y="2355134"/>
            <a:ext cx="1786303" cy="1166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Resultado de imagen para monitorizacion de pacient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7526" y="882913"/>
            <a:ext cx="1829860" cy="1218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n relacionad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87606" y="944035"/>
            <a:ext cx="2007876" cy="1156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12235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2316751" y="843334"/>
            <a:ext cx="4700326" cy="923330"/>
          </a:xfrm>
          <a:prstGeom prst="rect">
            <a:avLst/>
          </a:prstGeom>
          <a:noFill/>
        </p:spPr>
        <p:txBody>
          <a:bodyPr wrap="none" lIns="91440" tIns="45720" rIns="91440" bIns="45720">
            <a:prstTxWarp prst="textArchUp">
              <a:avLst/>
            </a:prstTxWarp>
            <a:spAutoFit/>
          </a:bodyPr>
          <a:lstStyle/>
          <a:p>
            <a:pPr algn="ctr"/>
            <a:r>
              <a:rPr lang="es-ES" sz="5400" b="1" dirty="0" smtClean="0">
                <a:ln w="12700">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MOTIVACIÓN</a:t>
            </a:r>
            <a:endParaRPr lang="es-ES" sz="5400" b="1" dirty="0">
              <a:ln w="12700">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3662" t="376" r="12536" b="-376"/>
          <a:stretch/>
        </p:blipFill>
        <p:spPr>
          <a:xfrm>
            <a:off x="2316751" y="1304999"/>
            <a:ext cx="4875377" cy="4954464"/>
          </a:xfrm>
          <a:prstGeom prst="ellipse">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56024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accent2">
                <a:lumMod val="20000"/>
                <a:lumOff val="80000"/>
              </a:schemeClr>
            </a:gs>
            <a:gs pos="88000">
              <a:schemeClr val="accent3">
                <a:lumMod val="75000"/>
              </a:schemeClr>
            </a:gs>
          </a:gsLst>
          <a:lin ang="5400000" scaled="0"/>
        </a:gradFill>
        <a:effectLst/>
      </p:bgPr>
    </p:bg>
    <p:spTree>
      <p:nvGrpSpPr>
        <p:cNvPr id="1" name=""/>
        <p:cNvGrpSpPr/>
        <p:nvPr/>
      </p:nvGrpSpPr>
      <p:grpSpPr>
        <a:xfrm>
          <a:off x="0" y="0"/>
          <a:ext cx="0" cy="0"/>
          <a:chOff x="0" y="0"/>
          <a:chExt cx="0" cy="0"/>
        </a:xfrm>
      </p:grpSpPr>
      <p:sp>
        <p:nvSpPr>
          <p:cNvPr id="7" name="Rectángulo redondeado 6"/>
          <p:cNvSpPr/>
          <p:nvPr/>
        </p:nvSpPr>
        <p:spPr>
          <a:xfrm>
            <a:off x="147986" y="165725"/>
            <a:ext cx="2814155" cy="20743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9" name="Rectángulo redondeado 8"/>
          <p:cNvSpPr/>
          <p:nvPr/>
        </p:nvSpPr>
        <p:spPr>
          <a:xfrm>
            <a:off x="3157994" y="165724"/>
            <a:ext cx="2814155" cy="20743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19" name="Rectángulo redondeado 18"/>
          <p:cNvSpPr/>
          <p:nvPr/>
        </p:nvSpPr>
        <p:spPr>
          <a:xfrm>
            <a:off x="6168002" y="165723"/>
            <a:ext cx="2814155" cy="20743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20" name="Rectángulo redondeado 19"/>
          <p:cNvSpPr/>
          <p:nvPr/>
        </p:nvSpPr>
        <p:spPr>
          <a:xfrm>
            <a:off x="6168002" y="2405756"/>
            <a:ext cx="2814155" cy="20743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27" name="Rectángulo redondeado 26"/>
          <p:cNvSpPr/>
          <p:nvPr/>
        </p:nvSpPr>
        <p:spPr>
          <a:xfrm>
            <a:off x="147986" y="2405756"/>
            <a:ext cx="2814155" cy="20743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28" name="Rectángulo redondeado 27"/>
          <p:cNvSpPr/>
          <p:nvPr/>
        </p:nvSpPr>
        <p:spPr>
          <a:xfrm>
            <a:off x="3157994" y="2405756"/>
            <a:ext cx="2814155" cy="20743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29" name="Rectángulo redondeado 28"/>
          <p:cNvSpPr/>
          <p:nvPr/>
        </p:nvSpPr>
        <p:spPr>
          <a:xfrm>
            <a:off x="6168002" y="4645787"/>
            <a:ext cx="2814155" cy="20743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30" name="Rectángulo redondeado 29"/>
          <p:cNvSpPr/>
          <p:nvPr/>
        </p:nvSpPr>
        <p:spPr>
          <a:xfrm>
            <a:off x="147986" y="4645787"/>
            <a:ext cx="2814155" cy="20743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31" name="Rectángulo redondeado 30"/>
          <p:cNvSpPr/>
          <p:nvPr/>
        </p:nvSpPr>
        <p:spPr>
          <a:xfrm>
            <a:off x="3157994" y="4645787"/>
            <a:ext cx="2814155" cy="20743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pic>
        <p:nvPicPr>
          <p:cNvPr id="6148" name="Picture 4"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887" y="257998"/>
            <a:ext cx="2648352" cy="1889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52" name="Picture 8" descr="Resultado de imagen para fut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607" y="2402137"/>
            <a:ext cx="3004341" cy="20779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4" name="Picture 10"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866" y="257998"/>
            <a:ext cx="2614411" cy="1889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56" name="Picture 12" descr="Resultado de imagen para natac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255" y="271938"/>
            <a:ext cx="2609648" cy="18618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58" name="Picture 14"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137" y="2498502"/>
            <a:ext cx="2675851" cy="1855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62" name="Picture 18" descr="Resultado de imagen para ciclismo"/>
          <p:cNvPicPr>
            <a:picLocks noChangeAspect="1" noChangeArrowheads="1"/>
          </p:cNvPicPr>
          <p:nvPr/>
        </p:nvPicPr>
        <p:blipFill rotWithShape="1">
          <a:blip r:embed="rId7">
            <a:extLst>
              <a:ext uri="{28A0092B-C50C-407E-A947-70E740481C1C}">
                <a14:useLocalDpi xmlns:a14="http://schemas.microsoft.com/office/drawing/2010/main" val="0"/>
              </a:ext>
            </a:extLst>
          </a:blip>
          <a:srcRect b="10820"/>
          <a:stretch/>
        </p:blipFill>
        <p:spPr bwMode="auto">
          <a:xfrm>
            <a:off x="6270255" y="2498502"/>
            <a:ext cx="2609648" cy="1828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64" name="Picture 20" descr="Resultado de imagen para volleybo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887" y="4752304"/>
            <a:ext cx="2638508" cy="18416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66" name="Picture 22" descr="Resultado de imagen para taekwondo profesion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0256" y="4792526"/>
            <a:ext cx="2609648" cy="1801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68" name="Picture 24" descr="Resultado de imagen para deportes olimpico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7865" y="4792525"/>
            <a:ext cx="2614411" cy="1801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470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1885"/>
          <a:stretch/>
        </p:blipFill>
        <p:spPr>
          <a:xfrm>
            <a:off x="2955667" y="1597956"/>
            <a:ext cx="2557399" cy="2466371"/>
          </a:xfrm>
          <a:prstGeom prst="ellipse">
            <a:avLst/>
          </a:prstGeom>
          <a:ln>
            <a:noFill/>
          </a:ln>
          <a:effectLst>
            <a:softEdge rad="63500"/>
          </a:effectLst>
        </p:spPr>
      </p:pic>
      <p:pic>
        <p:nvPicPr>
          <p:cNvPr id="6150" name="Picture 6" descr="Resultado de imagen para rendimiento deportivo anim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536" y="3546836"/>
            <a:ext cx="2519961" cy="25097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Imagen 26"/>
          <p:cNvPicPr>
            <a:picLocks noChangeAspect="1"/>
          </p:cNvPicPr>
          <p:nvPr/>
        </p:nvPicPr>
        <p:blipFill rotWithShape="1">
          <a:blip r:embed="rId4"/>
          <a:srcRect r="11048"/>
          <a:stretch/>
        </p:blipFill>
        <p:spPr>
          <a:xfrm>
            <a:off x="191240" y="107806"/>
            <a:ext cx="2073967" cy="2135129"/>
          </a:xfrm>
          <a:prstGeom prst="rect">
            <a:avLst/>
          </a:prstGeom>
          <a:ln>
            <a:noFill/>
          </a:ln>
          <a:effectLst>
            <a:softEdge rad="12700"/>
          </a:effectLst>
        </p:spPr>
      </p:pic>
      <p:sp>
        <p:nvSpPr>
          <p:cNvPr id="28" name="Flecha a la derecha con bandas 27"/>
          <p:cNvSpPr/>
          <p:nvPr/>
        </p:nvSpPr>
        <p:spPr>
          <a:xfrm rot="2319740">
            <a:off x="2375379" y="1553969"/>
            <a:ext cx="798490" cy="650450"/>
          </a:xfrm>
          <a:prstGeom prst="stripedRightArrow">
            <a:avLst/>
          </a:prstGeom>
          <a:solidFill>
            <a:schemeClr val="accent2">
              <a:lumMod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1" name="Flecha a la derecha con bandas 30"/>
          <p:cNvSpPr/>
          <p:nvPr/>
        </p:nvSpPr>
        <p:spPr>
          <a:xfrm rot="2319740">
            <a:off x="5433514" y="3413831"/>
            <a:ext cx="798490" cy="650450"/>
          </a:xfrm>
          <a:prstGeom prst="stripedRightArrow">
            <a:avLst/>
          </a:prstGeom>
          <a:solidFill>
            <a:schemeClr val="accent2">
              <a:lumMod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9" name="CuadroTexto 28"/>
          <p:cNvSpPr txBox="1"/>
          <p:nvPr/>
        </p:nvSpPr>
        <p:spPr>
          <a:xfrm>
            <a:off x="881814" y="2646475"/>
            <a:ext cx="844527" cy="461665"/>
          </a:xfrm>
          <a:prstGeom prst="rect">
            <a:avLst/>
          </a:prstGeom>
          <a:noFill/>
        </p:spPr>
        <p:txBody>
          <a:bodyPr wrap="none" rtlCol="0">
            <a:spAutoFit/>
          </a:bodyPr>
          <a:lstStyle/>
          <a:p>
            <a:r>
              <a:rPr lang="es-EC" sz="2400" b="1" dirty="0" smtClean="0">
                <a:latin typeface="Cambria" panose="02040503050406030204" pitchFamily="18" charset="0"/>
              </a:rPr>
              <a:t>WSN</a:t>
            </a:r>
            <a:endParaRPr lang="es-EC" sz="2200" b="1" dirty="0">
              <a:latin typeface="Cambria" panose="02040503050406030204" pitchFamily="18" charset="0"/>
            </a:endParaRPr>
          </a:p>
        </p:txBody>
      </p:sp>
      <p:sp>
        <p:nvSpPr>
          <p:cNvPr id="33" name="CuadroTexto 32"/>
          <p:cNvSpPr txBox="1"/>
          <p:nvPr/>
        </p:nvSpPr>
        <p:spPr>
          <a:xfrm>
            <a:off x="3465341" y="4242426"/>
            <a:ext cx="1994585" cy="461665"/>
          </a:xfrm>
          <a:prstGeom prst="rect">
            <a:avLst/>
          </a:prstGeom>
          <a:noFill/>
        </p:spPr>
        <p:txBody>
          <a:bodyPr wrap="none" rtlCol="0">
            <a:spAutoFit/>
          </a:bodyPr>
          <a:lstStyle/>
          <a:p>
            <a:r>
              <a:rPr lang="es-EC" sz="2400" b="1" dirty="0">
                <a:latin typeface="Cambria" panose="02040503050406030204" pitchFamily="18" charset="0"/>
              </a:rPr>
              <a:t>DEPORTISTA</a:t>
            </a:r>
            <a:endParaRPr lang="es-EC" sz="2200" b="1" dirty="0">
              <a:latin typeface="Cambria" panose="02040503050406030204" pitchFamily="18" charset="0"/>
            </a:endParaRPr>
          </a:p>
        </p:txBody>
      </p:sp>
      <p:sp>
        <p:nvSpPr>
          <p:cNvPr id="34" name="CuadroTexto 33"/>
          <p:cNvSpPr txBox="1"/>
          <p:nvPr/>
        </p:nvSpPr>
        <p:spPr>
          <a:xfrm>
            <a:off x="5130081" y="6056600"/>
            <a:ext cx="4013919" cy="461665"/>
          </a:xfrm>
          <a:prstGeom prst="rect">
            <a:avLst/>
          </a:prstGeom>
          <a:noFill/>
        </p:spPr>
        <p:txBody>
          <a:bodyPr wrap="none" rtlCol="0">
            <a:spAutoFit/>
          </a:bodyPr>
          <a:lstStyle/>
          <a:p>
            <a:r>
              <a:rPr lang="es-EC" sz="2400" b="1" dirty="0" smtClean="0">
                <a:latin typeface="Cambria" panose="02040503050406030204" pitchFamily="18" charset="0"/>
              </a:rPr>
              <a:t>RENDIMIENTO DEPORTIVO</a:t>
            </a:r>
            <a:endParaRPr lang="es-EC" sz="2400" b="1" dirty="0">
              <a:latin typeface="Cambria" panose="02040503050406030204" pitchFamily="18" charset="0"/>
            </a:endParaRPr>
          </a:p>
        </p:txBody>
      </p:sp>
      <p:sp>
        <p:nvSpPr>
          <p:cNvPr id="2" name="Rectángulo 1"/>
          <p:cNvSpPr/>
          <p:nvPr/>
        </p:nvSpPr>
        <p:spPr>
          <a:xfrm>
            <a:off x="3236933" y="274395"/>
            <a:ext cx="5382564" cy="830997"/>
          </a:xfrm>
          <a:prstGeom prst="rect">
            <a:avLst/>
          </a:prstGeom>
          <a:noFill/>
        </p:spPr>
        <p:txBody>
          <a:bodyPr wrap="none" lIns="91440" tIns="45720" rIns="91440" bIns="45720">
            <a:spAutoFit/>
          </a:bodyPr>
          <a:lstStyle/>
          <a:p>
            <a:pPr algn="ctr"/>
            <a:r>
              <a:rPr lang="es-ES" sz="48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MODELO TEÓRICO</a:t>
            </a:r>
            <a:endParaRPr lang="es-E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endParaRPr>
          </a:p>
        </p:txBody>
      </p:sp>
    </p:spTree>
    <p:extLst>
      <p:ext uri="{BB962C8B-B14F-4D97-AF65-F5344CB8AC3E}">
        <p14:creationId xmlns:p14="http://schemas.microsoft.com/office/powerpoint/2010/main" val="790404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8448</TotalTime>
  <Words>1853</Words>
  <Application>Microsoft Office PowerPoint</Application>
  <PresentationFormat>Presentación en pantalla (4:3)</PresentationFormat>
  <Paragraphs>419</Paragraphs>
  <Slides>48</Slides>
  <Notes>2</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48</vt:i4>
      </vt:variant>
    </vt:vector>
  </HeadingPairs>
  <TitlesOfParts>
    <vt:vector size="61" baseType="lpstr">
      <vt:lpstr>Arial</vt:lpstr>
      <vt:lpstr>Calibri</vt:lpstr>
      <vt:lpstr>Cambria</vt:lpstr>
      <vt:lpstr>Cambria Math</vt:lpstr>
      <vt:lpstr>Century Gothic</vt:lpstr>
      <vt:lpstr>Symbol</vt:lpstr>
      <vt:lpstr>Tahoma</vt:lpstr>
      <vt:lpstr>Times</vt:lpstr>
      <vt:lpstr>Times New Roman</vt:lpstr>
      <vt:lpstr>Trebuchet MS</vt:lpstr>
      <vt:lpstr>Wingdings</vt:lpstr>
      <vt:lpstr>Wingdings 3</vt:lpstr>
      <vt:lpstr>Espiral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EVALUACIÓN DE UN FACTOR DEL MODELO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Estefania Taipe</dc:creator>
  <cp:lastModifiedBy>Estefania Taipe</cp:lastModifiedBy>
  <cp:revision>401</cp:revision>
  <dcterms:created xsi:type="dcterms:W3CDTF">2017-08-04T17:10:08Z</dcterms:created>
  <dcterms:modified xsi:type="dcterms:W3CDTF">2017-11-30T19:31:44Z</dcterms:modified>
</cp:coreProperties>
</file>