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7" r:id="rId4"/>
    <p:sldId id="271" r:id="rId5"/>
    <p:sldId id="275" r:id="rId6"/>
    <p:sldId id="27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6" r:id="rId17"/>
    <p:sldId id="268" r:id="rId18"/>
    <p:sldId id="269" r:id="rId19"/>
    <p:sldId id="272" r:id="rId20"/>
    <p:sldId id="270" r:id="rId21"/>
    <p:sldId id="273" r:id="rId22"/>
  </p:sldIdLst>
  <p:sldSz cx="9144000" cy="5143500" type="screen16x9"/>
  <p:notesSz cx="7099300" cy="1023461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06F36-37AA-42DD-9EF0-810F7EE2360E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/>
    </dgm:pt>
    <dgm:pt modelId="{28485422-3433-40F1-9189-54248FD62140}">
      <dgm:prSet phldrT="[Texto]"/>
      <dgm:spPr/>
      <dgm:t>
        <a:bodyPr/>
        <a:lstStyle/>
        <a:p>
          <a:r>
            <a:rPr lang="es-EC" dirty="0" smtClean="0"/>
            <a:t>Tiempo</a:t>
          </a:r>
          <a:endParaRPr lang="es-EC" dirty="0"/>
        </a:p>
      </dgm:t>
    </dgm:pt>
    <dgm:pt modelId="{0EC8691F-CA70-4642-BC41-587C7C660010}" type="parTrans" cxnId="{8F83164B-7905-4F60-9827-26DD1B4E0D88}">
      <dgm:prSet/>
      <dgm:spPr/>
      <dgm:t>
        <a:bodyPr/>
        <a:lstStyle/>
        <a:p>
          <a:endParaRPr lang="es-EC"/>
        </a:p>
      </dgm:t>
    </dgm:pt>
    <dgm:pt modelId="{64BC7152-5423-414A-9836-0ABD3DA1695B}" type="sibTrans" cxnId="{8F83164B-7905-4F60-9827-26DD1B4E0D88}">
      <dgm:prSet/>
      <dgm:spPr/>
      <dgm:t>
        <a:bodyPr/>
        <a:lstStyle/>
        <a:p>
          <a:endParaRPr lang="es-EC"/>
        </a:p>
      </dgm:t>
    </dgm:pt>
    <dgm:pt modelId="{90C869E3-09F4-4944-9CDD-B206C69FBFF0}">
      <dgm:prSet phldrT="[Texto]"/>
      <dgm:spPr/>
      <dgm:t>
        <a:bodyPr/>
        <a:lstStyle/>
        <a:p>
          <a:r>
            <a:rPr lang="es-EC" dirty="0" smtClean="0"/>
            <a:t>Calidad</a:t>
          </a:r>
          <a:endParaRPr lang="es-EC" dirty="0"/>
        </a:p>
      </dgm:t>
    </dgm:pt>
    <dgm:pt modelId="{C934971D-EBF4-45A2-AF6F-24EA6F902807}" type="parTrans" cxnId="{851BE35F-28A4-433A-B084-510538B063D4}">
      <dgm:prSet/>
      <dgm:spPr/>
      <dgm:t>
        <a:bodyPr/>
        <a:lstStyle/>
        <a:p>
          <a:endParaRPr lang="es-EC"/>
        </a:p>
      </dgm:t>
    </dgm:pt>
    <dgm:pt modelId="{38D98BFB-2C71-44F0-8B02-7CC6277801DB}" type="sibTrans" cxnId="{851BE35F-28A4-433A-B084-510538B063D4}">
      <dgm:prSet/>
      <dgm:spPr/>
      <dgm:t>
        <a:bodyPr/>
        <a:lstStyle/>
        <a:p>
          <a:endParaRPr lang="es-EC"/>
        </a:p>
      </dgm:t>
    </dgm:pt>
    <dgm:pt modelId="{B7EE1529-4D92-4D2E-9FDF-051B235CB90B}">
      <dgm:prSet phldrT="[Texto]"/>
      <dgm:spPr/>
      <dgm:t>
        <a:bodyPr/>
        <a:lstStyle/>
        <a:p>
          <a:r>
            <a:rPr lang="es-EC" dirty="0" smtClean="0"/>
            <a:t>Precio</a:t>
          </a:r>
          <a:endParaRPr lang="es-EC" dirty="0"/>
        </a:p>
      </dgm:t>
    </dgm:pt>
    <dgm:pt modelId="{0E478334-4083-4B8F-9B55-F9CDFC10276A}" type="parTrans" cxnId="{B7C904A0-D3FB-461D-BF88-57C7FDA0A1C9}">
      <dgm:prSet/>
      <dgm:spPr/>
      <dgm:t>
        <a:bodyPr/>
        <a:lstStyle/>
        <a:p>
          <a:endParaRPr lang="es-EC"/>
        </a:p>
      </dgm:t>
    </dgm:pt>
    <dgm:pt modelId="{85FF98C2-84B1-4CC5-9705-84C8B66D2941}" type="sibTrans" cxnId="{B7C904A0-D3FB-461D-BF88-57C7FDA0A1C9}">
      <dgm:prSet/>
      <dgm:spPr/>
      <dgm:t>
        <a:bodyPr/>
        <a:lstStyle/>
        <a:p>
          <a:endParaRPr lang="es-EC"/>
        </a:p>
      </dgm:t>
    </dgm:pt>
    <dgm:pt modelId="{FEA83F17-37E5-4BC9-BC7D-E90FE807F07B}" type="pres">
      <dgm:prSet presAssocID="{BAE06F36-37AA-42DD-9EF0-810F7EE2360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67A8CE4-0489-44C4-BF4F-D34D10B6B3D4}" type="pres">
      <dgm:prSet presAssocID="{28485422-3433-40F1-9189-54248FD6214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ECA11B-0F88-40FC-A771-544494E0B321}" type="pres">
      <dgm:prSet presAssocID="{28485422-3433-40F1-9189-54248FD62140}" presName="gear1srcNode" presStyleLbl="node1" presStyleIdx="0" presStyleCnt="3"/>
      <dgm:spPr/>
      <dgm:t>
        <a:bodyPr/>
        <a:lstStyle/>
        <a:p>
          <a:endParaRPr lang="es-EC"/>
        </a:p>
      </dgm:t>
    </dgm:pt>
    <dgm:pt modelId="{A3283890-D127-4587-AD9D-EF9383866FBE}" type="pres">
      <dgm:prSet presAssocID="{28485422-3433-40F1-9189-54248FD62140}" presName="gear1dstNode" presStyleLbl="node1" presStyleIdx="0" presStyleCnt="3"/>
      <dgm:spPr/>
      <dgm:t>
        <a:bodyPr/>
        <a:lstStyle/>
        <a:p>
          <a:endParaRPr lang="es-EC"/>
        </a:p>
      </dgm:t>
    </dgm:pt>
    <dgm:pt modelId="{8399154D-0B4E-4B40-B83D-BEE8A1C3D186}" type="pres">
      <dgm:prSet presAssocID="{90C869E3-09F4-4944-9CDD-B206C69FBFF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DF2E7A-BE8C-4E42-8A53-37EF049436E0}" type="pres">
      <dgm:prSet presAssocID="{90C869E3-09F4-4944-9CDD-B206C69FBFF0}" presName="gear2srcNode" presStyleLbl="node1" presStyleIdx="1" presStyleCnt="3"/>
      <dgm:spPr/>
      <dgm:t>
        <a:bodyPr/>
        <a:lstStyle/>
        <a:p>
          <a:endParaRPr lang="es-EC"/>
        </a:p>
      </dgm:t>
    </dgm:pt>
    <dgm:pt modelId="{9CDF82C8-5C96-4F10-A491-50770736E5D4}" type="pres">
      <dgm:prSet presAssocID="{90C869E3-09F4-4944-9CDD-B206C69FBFF0}" presName="gear2dstNode" presStyleLbl="node1" presStyleIdx="1" presStyleCnt="3"/>
      <dgm:spPr/>
      <dgm:t>
        <a:bodyPr/>
        <a:lstStyle/>
        <a:p>
          <a:endParaRPr lang="es-EC"/>
        </a:p>
      </dgm:t>
    </dgm:pt>
    <dgm:pt modelId="{437F0405-17AA-41A4-893C-73B36DA7E2FA}" type="pres">
      <dgm:prSet presAssocID="{B7EE1529-4D92-4D2E-9FDF-051B235CB90B}" presName="gear3" presStyleLbl="node1" presStyleIdx="2" presStyleCnt="3"/>
      <dgm:spPr/>
      <dgm:t>
        <a:bodyPr/>
        <a:lstStyle/>
        <a:p>
          <a:endParaRPr lang="es-EC"/>
        </a:p>
      </dgm:t>
    </dgm:pt>
    <dgm:pt modelId="{149EB720-C300-4079-83EA-93D14219C310}" type="pres">
      <dgm:prSet presAssocID="{B7EE1529-4D92-4D2E-9FDF-051B235CB90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34C0CD-94E9-4BED-8542-941F07BB3E27}" type="pres">
      <dgm:prSet presAssocID="{B7EE1529-4D92-4D2E-9FDF-051B235CB90B}" presName="gear3srcNode" presStyleLbl="node1" presStyleIdx="2" presStyleCnt="3"/>
      <dgm:spPr/>
      <dgm:t>
        <a:bodyPr/>
        <a:lstStyle/>
        <a:p>
          <a:endParaRPr lang="es-EC"/>
        </a:p>
      </dgm:t>
    </dgm:pt>
    <dgm:pt modelId="{7561735F-24F8-4985-BB49-7FB0E831AA14}" type="pres">
      <dgm:prSet presAssocID="{B7EE1529-4D92-4D2E-9FDF-051B235CB90B}" presName="gear3dstNode" presStyleLbl="node1" presStyleIdx="2" presStyleCnt="3"/>
      <dgm:spPr/>
      <dgm:t>
        <a:bodyPr/>
        <a:lstStyle/>
        <a:p>
          <a:endParaRPr lang="es-EC"/>
        </a:p>
      </dgm:t>
    </dgm:pt>
    <dgm:pt modelId="{D000F141-1271-4AEE-8AC9-88D5B8CD0D05}" type="pres">
      <dgm:prSet presAssocID="{64BC7152-5423-414A-9836-0ABD3DA1695B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944C8471-C337-4C29-BE19-1156095C6288}" type="pres">
      <dgm:prSet presAssocID="{38D98BFB-2C71-44F0-8B02-7CC6277801DB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4178E7DD-C55E-4BAE-80AC-671DB07DDD1E}" type="pres">
      <dgm:prSet presAssocID="{85FF98C2-84B1-4CC5-9705-84C8B66D2941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8CCBA2F7-AFF0-471A-9F6D-185FAFD4C6AD}" type="presOf" srcId="{B7EE1529-4D92-4D2E-9FDF-051B235CB90B}" destId="{7234C0CD-94E9-4BED-8542-941F07BB3E27}" srcOrd="2" destOrd="0" presId="urn:microsoft.com/office/officeart/2005/8/layout/gear1"/>
    <dgm:cxn modelId="{94DF9958-9132-4040-973B-AAC2D97E4077}" type="presOf" srcId="{28485422-3433-40F1-9189-54248FD62140}" destId="{367A8CE4-0489-44C4-BF4F-D34D10B6B3D4}" srcOrd="0" destOrd="0" presId="urn:microsoft.com/office/officeart/2005/8/layout/gear1"/>
    <dgm:cxn modelId="{B7C904A0-D3FB-461D-BF88-57C7FDA0A1C9}" srcId="{BAE06F36-37AA-42DD-9EF0-810F7EE2360E}" destId="{B7EE1529-4D92-4D2E-9FDF-051B235CB90B}" srcOrd="2" destOrd="0" parTransId="{0E478334-4083-4B8F-9B55-F9CDFC10276A}" sibTransId="{85FF98C2-84B1-4CC5-9705-84C8B66D2941}"/>
    <dgm:cxn modelId="{59F92DA1-5255-48DE-A35A-FDB8A378B34A}" type="presOf" srcId="{90C869E3-09F4-4944-9CDD-B206C69FBFF0}" destId="{8399154D-0B4E-4B40-B83D-BEE8A1C3D186}" srcOrd="0" destOrd="0" presId="urn:microsoft.com/office/officeart/2005/8/layout/gear1"/>
    <dgm:cxn modelId="{8F83164B-7905-4F60-9827-26DD1B4E0D88}" srcId="{BAE06F36-37AA-42DD-9EF0-810F7EE2360E}" destId="{28485422-3433-40F1-9189-54248FD62140}" srcOrd="0" destOrd="0" parTransId="{0EC8691F-CA70-4642-BC41-587C7C660010}" sibTransId="{64BC7152-5423-414A-9836-0ABD3DA1695B}"/>
    <dgm:cxn modelId="{851BE35F-28A4-433A-B084-510538B063D4}" srcId="{BAE06F36-37AA-42DD-9EF0-810F7EE2360E}" destId="{90C869E3-09F4-4944-9CDD-B206C69FBFF0}" srcOrd="1" destOrd="0" parTransId="{C934971D-EBF4-45A2-AF6F-24EA6F902807}" sibTransId="{38D98BFB-2C71-44F0-8B02-7CC6277801DB}"/>
    <dgm:cxn modelId="{957BAF7A-9A17-47A1-AECF-572DA2FF8FD8}" type="presOf" srcId="{B7EE1529-4D92-4D2E-9FDF-051B235CB90B}" destId="{7561735F-24F8-4985-BB49-7FB0E831AA14}" srcOrd="3" destOrd="0" presId="urn:microsoft.com/office/officeart/2005/8/layout/gear1"/>
    <dgm:cxn modelId="{4078BD81-2E94-4D7B-A96C-C5FC2C0A15F9}" type="presOf" srcId="{90C869E3-09F4-4944-9CDD-B206C69FBFF0}" destId="{9CDF82C8-5C96-4F10-A491-50770736E5D4}" srcOrd="2" destOrd="0" presId="urn:microsoft.com/office/officeart/2005/8/layout/gear1"/>
    <dgm:cxn modelId="{EF33657C-5A1F-4A6D-90B7-CE870BBBABCB}" type="presOf" srcId="{B7EE1529-4D92-4D2E-9FDF-051B235CB90B}" destId="{149EB720-C300-4079-83EA-93D14219C310}" srcOrd="1" destOrd="0" presId="urn:microsoft.com/office/officeart/2005/8/layout/gear1"/>
    <dgm:cxn modelId="{57362669-BB37-4055-91CC-481FB14F2C62}" type="presOf" srcId="{28485422-3433-40F1-9189-54248FD62140}" destId="{A2ECA11B-0F88-40FC-A771-544494E0B321}" srcOrd="1" destOrd="0" presId="urn:microsoft.com/office/officeart/2005/8/layout/gear1"/>
    <dgm:cxn modelId="{16F0B21A-5B4A-4D16-9D1F-7F24963E720E}" type="presOf" srcId="{BAE06F36-37AA-42DD-9EF0-810F7EE2360E}" destId="{FEA83F17-37E5-4BC9-BC7D-E90FE807F07B}" srcOrd="0" destOrd="0" presId="urn:microsoft.com/office/officeart/2005/8/layout/gear1"/>
    <dgm:cxn modelId="{DC8AD9CD-3795-4D59-B237-E7BED85A590A}" type="presOf" srcId="{64BC7152-5423-414A-9836-0ABD3DA1695B}" destId="{D000F141-1271-4AEE-8AC9-88D5B8CD0D05}" srcOrd="0" destOrd="0" presId="urn:microsoft.com/office/officeart/2005/8/layout/gear1"/>
    <dgm:cxn modelId="{F1820E59-EE49-4C47-A894-CEB7C34E4C73}" type="presOf" srcId="{38D98BFB-2C71-44F0-8B02-7CC6277801DB}" destId="{944C8471-C337-4C29-BE19-1156095C6288}" srcOrd="0" destOrd="0" presId="urn:microsoft.com/office/officeart/2005/8/layout/gear1"/>
    <dgm:cxn modelId="{387CE0AC-F57F-427C-9BE0-28B8A635C14F}" type="presOf" srcId="{B7EE1529-4D92-4D2E-9FDF-051B235CB90B}" destId="{437F0405-17AA-41A4-893C-73B36DA7E2FA}" srcOrd="0" destOrd="0" presId="urn:microsoft.com/office/officeart/2005/8/layout/gear1"/>
    <dgm:cxn modelId="{42482025-C047-4FBC-88AC-F31914FABF35}" type="presOf" srcId="{28485422-3433-40F1-9189-54248FD62140}" destId="{A3283890-D127-4587-AD9D-EF9383866FBE}" srcOrd="2" destOrd="0" presId="urn:microsoft.com/office/officeart/2005/8/layout/gear1"/>
    <dgm:cxn modelId="{413DCB9E-DA46-4EE9-922F-20107A2FAA15}" type="presOf" srcId="{90C869E3-09F4-4944-9CDD-B206C69FBFF0}" destId="{A5DF2E7A-BE8C-4E42-8A53-37EF049436E0}" srcOrd="1" destOrd="0" presId="urn:microsoft.com/office/officeart/2005/8/layout/gear1"/>
    <dgm:cxn modelId="{629918D7-F3C7-4F98-903C-D487E938D65A}" type="presOf" srcId="{85FF98C2-84B1-4CC5-9705-84C8B66D2941}" destId="{4178E7DD-C55E-4BAE-80AC-671DB07DDD1E}" srcOrd="0" destOrd="0" presId="urn:microsoft.com/office/officeart/2005/8/layout/gear1"/>
    <dgm:cxn modelId="{8B9F1F95-0B2B-4B86-AD3A-BFECD8323F3F}" type="presParOf" srcId="{FEA83F17-37E5-4BC9-BC7D-E90FE807F07B}" destId="{367A8CE4-0489-44C4-BF4F-D34D10B6B3D4}" srcOrd="0" destOrd="0" presId="urn:microsoft.com/office/officeart/2005/8/layout/gear1"/>
    <dgm:cxn modelId="{EF0419F9-F0FE-44F3-87D3-EA00165029EB}" type="presParOf" srcId="{FEA83F17-37E5-4BC9-BC7D-E90FE807F07B}" destId="{A2ECA11B-0F88-40FC-A771-544494E0B321}" srcOrd="1" destOrd="0" presId="urn:microsoft.com/office/officeart/2005/8/layout/gear1"/>
    <dgm:cxn modelId="{2BE13007-F1BB-4F52-9F3C-4A90A4C708AE}" type="presParOf" srcId="{FEA83F17-37E5-4BC9-BC7D-E90FE807F07B}" destId="{A3283890-D127-4587-AD9D-EF9383866FBE}" srcOrd="2" destOrd="0" presId="urn:microsoft.com/office/officeart/2005/8/layout/gear1"/>
    <dgm:cxn modelId="{7E3B37EA-E172-4501-845D-EFA400950CC9}" type="presParOf" srcId="{FEA83F17-37E5-4BC9-BC7D-E90FE807F07B}" destId="{8399154D-0B4E-4B40-B83D-BEE8A1C3D186}" srcOrd="3" destOrd="0" presId="urn:microsoft.com/office/officeart/2005/8/layout/gear1"/>
    <dgm:cxn modelId="{7AE4B427-0A05-4996-BA6B-908A1202173F}" type="presParOf" srcId="{FEA83F17-37E5-4BC9-BC7D-E90FE807F07B}" destId="{A5DF2E7A-BE8C-4E42-8A53-37EF049436E0}" srcOrd="4" destOrd="0" presId="urn:microsoft.com/office/officeart/2005/8/layout/gear1"/>
    <dgm:cxn modelId="{E5318021-0DF1-4453-8B1D-97D375CD55E3}" type="presParOf" srcId="{FEA83F17-37E5-4BC9-BC7D-E90FE807F07B}" destId="{9CDF82C8-5C96-4F10-A491-50770736E5D4}" srcOrd="5" destOrd="0" presId="urn:microsoft.com/office/officeart/2005/8/layout/gear1"/>
    <dgm:cxn modelId="{E94FBF22-E019-4936-ACFB-F7F2FA0372E3}" type="presParOf" srcId="{FEA83F17-37E5-4BC9-BC7D-E90FE807F07B}" destId="{437F0405-17AA-41A4-893C-73B36DA7E2FA}" srcOrd="6" destOrd="0" presId="urn:microsoft.com/office/officeart/2005/8/layout/gear1"/>
    <dgm:cxn modelId="{4E3B980E-2296-4120-8F8E-DECC8E6A58E1}" type="presParOf" srcId="{FEA83F17-37E5-4BC9-BC7D-E90FE807F07B}" destId="{149EB720-C300-4079-83EA-93D14219C310}" srcOrd="7" destOrd="0" presId="urn:microsoft.com/office/officeart/2005/8/layout/gear1"/>
    <dgm:cxn modelId="{39707209-B641-4349-9A1D-83512E931DE7}" type="presParOf" srcId="{FEA83F17-37E5-4BC9-BC7D-E90FE807F07B}" destId="{7234C0CD-94E9-4BED-8542-941F07BB3E27}" srcOrd="8" destOrd="0" presId="urn:microsoft.com/office/officeart/2005/8/layout/gear1"/>
    <dgm:cxn modelId="{A1297DBF-6BE5-4DC7-9923-6A8AA24C7737}" type="presParOf" srcId="{FEA83F17-37E5-4BC9-BC7D-E90FE807F07B}" destId="{7561735F-24F8-4985-BB49-7FB0E831AA14}" srcOrd="9" destOrd="0" presId="urn:microsoft.com/office/officeart/2005/8/layout/gear1"/>
    <dgm:cxn modelId="{AD8C5571-4829-47A5-BE53-215EAE9468EA}" type="presParOf" srcId="{FEA83F17-37E5-4BC9-BC7D-E90FE807F07B}" destId="{D000F141-1271-4AEE-8AC9-88D5B8CD0D05}" srcOrd="10" destOrd="0" presId="urn:microsoft.com/office/officeart/2005/8/layout/gear1"/>
    <dgm:cxn modelId="{997F10B2-7A7E-4677-9E5C-5F84B9FFD8B0}" type="presParOf" srcId="{FEA83F17-37E5-4BC9-BC7D-E90FE807F07B}" destId="{944C8471-C337-4C29-BE19-1156095C6288}" srcOrd="11" destOrd="0" presId="urn:microsoft.com/office/officeart/2005/8/layout/gear1"/>
    <dgm:cxn modelId="{B0015262-DB84-4CB3-932F-65B8CF165B7B}" type="presParOf" srcId="{FEA83F17-37E5-4BC9-BC7D-E90FE807F07B}" destId="{4178E7DD-C55E-4BAE-80AC-671DB07DDD1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6227B0-EA27-4C6A-A2A2-607A914E5699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23B79B41-1A2C-45DC-A32C-B59110FA1A41}">
      <dgm:prSet phldrT="[Texto]"/>
      <dgm:spPr/>
      <dgm:t>
        <a:bodyPr/>
        <a:lstStyle/>
        <a:p>
          <a:r>
            <a:rPr lang="es-EC" dirty="0" smtClean="0"/>
            <a:t>Adquirir material eléctrico de alta calidad y que cumplan con las exigencias de la EEQ</a:t>
          </a:r>
          <a:endParaRPr lang="es-EC" dirty="0"/>
        </a:p>
      </dgm:t>
    </dgm:pt>
    <dgm:pt modelId="{BCA5B113-BB61-45DF-9A76-9C5E64C44ACB}" type="parTrans" cxnId="{0918008B-3C17-455E-86AC-A53A3F426A09}">
      <dgm:prSet/>
      <dgm:spPr/>
      <dgm:t>
        <a:bodyPr/>
        <a:lstStyle/>
        <a:p>
          <a:endParaRPr lang="es-EC"/>
        </a:p>
      </dgm:t>
    </dgm:pt>
    <dgm:pt modelId="{ABC60A9B-BA8E-4F07-A23A-43BE8CF285DD}" type="sibTrans" cxnId="{0918008B-3C17-455E-86AC-A53A3F426A09}">
      <dgm:prSet/>
      <dgm:spPr/>
      <dgm:t>
        <a:bodyPr/>
        <a:lstStyle/>
        <a:p>
          <a:endParaRPr lang="es-EC"/>
        </a:p>
      </dgm:t>
    </dgm:pt>
    <dgm:pt modelId="{9E3BD0B5-83F7-4843-8BA3-AAE40ABD3D8E}">
      <dgm:prSet phldrT="[Texto]"/>
      <dgm:spPr/>
      <dgm:t>
        <a:bodyPr/>
        <a:lstStyle/>
        <a:p>
          <a:r>
            <a:rPr lang="es-EC" dirty="0" smtClean="0"/>
            <a:t>No abaratar costos adquiriendo material de origen chino</a:t>
          </a:r>
          <a:endParaRPr lang="es-EC" dirty="0"/>
        </a:p>
      </dgm:t>
    </dgm:pt>
    <dgm:pt modelId="{0AE1129E-856D-4AEE-A5C9-8996243FD151}" type="parTrans" cxnId="{18DE2EC6-8477-471C-B2D6-FAAA2392BED0}">
      <dgm:prSet/>
      <dgm:spPr/>
      <dgm:t>
        <a:bodyPr/>
        <a:lstStyle/>
        <a:p>
          <a:endParaRPr lang="es-EC"/>
        </a:p>
      </dgm:t>
    </dgm:pt>
    <dgm:pt modelId="{CC02C11F-652C-4710-BC27-5C17022304C2}" type="sibTrans" cxnId="{18DE2EC6-8477-471C-B2D6-FAAA2392BED0}">
      <dgm:prSet/>
      <dgm:spPr/>
      <dgm:t>
        <a:bodyPr/>
        <a:lstStyle/>
        <a:p>
          <a:endParaRPr lang="es-EC"/>
        </a:p>
      </dgm:t>
    </dgm:pt>
    <dgm:pt modelId="{EF42CED6-131E-4538-8AB7-9E2D63F5E636}">
      <dgm:prSet phldrT="[Texto]"/>
      <dgm:spPr/>
      <dgm:t>
        <a:bodyPr/>
        <a:lstStyle/>
        <a:p>
          <a:r>
            <a:rPr lang="es-EC" dirty="0" smtClean="0"/>
            <a:t>Ofrecer garantía de su producto final a sus clientes</a:t>
          </a:r>
          <a:endParaRPr lang="es-EC" dirty="0"/>
        </a:p>
      </dgm:t>
    </dgm:pt>
    <dgm:pt modelId="{F4447C76-02CC-4662-BBF7-2A28C2E51DE5}" type="parTrans" cxnId="{12B00F37-F41F-4108-90A7-35C13C7F201F}">
      <dgm:prSet/>
      <dgm:spPr/>
      <dgm:t>
        <a:bodyPr/>
        <a:lstStyle/>
        <a:p>
          <a:endParaRPr lang="es-EC"/>
        </a:p>
      </dgm:t>
    </dgm:pt>
    <dgm:pt modelId="{28BB5215-1648-4D9C-83B6-F7932EFAD99B}" type="sibTrans" cxnId="{12B00F37-F41F-4108-90A7-35C13C7F201F}">
      <dgm:prSet/>
      <dgm:spPr/>
      <dgm:t>
        <a:bodyPr/>
        <a:lstStyle/>
        <a:p>
          <a:endParaRPr lang="es-EC"/>
        </a:p>
      </dgm:t>
    </dgm:pt>
    <dgm:pt modelId="{3E8E10A4-7A5F-4427-9E6C-5A2FADDAC972}">
      <dgm:prSet phldrT="[Texto]"/>
      <dgm:spPr/>
      <dgm:t>
        <a:bodyPr/>
        <a:lstStyle/>
        <a:p>
          <a:r>
            <a:rPr lang="es-EC" dirty="0" smtClean="0"/>
            <a:t>Mantener un diálogo continuo con sus proveedores haciéndoles saber los inconvenientes que se presentan por el uso de material no garantizado.</a:t>
          </a:r>
          <a:endParaRPr lang="es-EC" dirty="0"/>
        </a:p>
      </dgm:t>
    </dgm:pt>
    <dgm:pt modelId="{5FFD62D1-3C96-44D9-8F8B-4B43B5F5897A}" type="parTrans" cxnId="{98D43AD7-181D-4111-AEFD-4BDF01D3A431}">
      <dgm:prSet/>
      <dgm:spPr/>
      <dgm:t>
        <a:bodyPr/>
        <a:lstStyle/>
        <a:p>
          <a:endParaRPr lang="es-EC"/>
        </a:p>
      </dgm:t>
    </dgm:pt>
    <dgm:pt modelId="{52D183C8-90B5-42AC-9CC1-05F93F0376EB}" type="sibTrans" cxnId="{98D43AD7-181D-4111-AEFD-4BDF01D3A431}">
      <dgm:prSet/>
      <dgm:spPr/>
      <dgm:t>
        <a:bodyPr/>
        <a:lstStyle/>
        <a:p>
          <a:endParaRPr lang="es-EC"/>
        </a:p>
      </dgm:t>
    </dgm:pt>
    <dgm:pt modelId="{63BD8063-C6B9-4840-B468-ADE3FC2EDF6C}" type="pres">
      <dgm:prSet presAssocID="{986227B0-EA27-4C6A-A2A2-607A914E5699}" presName="compositeShape" presStyleCnt="0">
        <dgm:presLayoutVars>
          <dgm:dir/>
          <dgm:resizeHandles/>
        </dgm:presLayoutVars>
      </dgm:prSet>
      <dgm:spPr/>
    </dgm:pt>
    <dgm:pt modelId="{4369D093-C61F-4542-9A11-9CC33F3D9132}" type="pres">
      <dgm:prSet presAssocID="{986227B0-EA27-4C6A-A2A2-607A914E5699}" presName="pyramid" presStyleLbl="node1" presStyleIdx="0" presStyleCnt="1" custLinFactNeighborX="1771" custLinFactNeighborY="2223"/>
      <dgm:spPr/>
    </dgm:pt>
    <dgm:pt modelId="{2064C1E5-1094-43AF-89A1-F2205F252199}" type="pres">
      <dgm:prSet presAssocID="{986227B0-EA27-4C6A-A2A2-607A914E5699}" presName="theList" presStyleCnt="0"/>
      <dgm:spPr/>
    </dgm:pt>
    <dgm:pt modelId="{AF5C6CE3-4928-481B-85A0-B0FAB878BED5}" type="pres">
      <dgm:prSet presAssocID="{23B79B41-1A2C-45DC-A32C-B59110FA1A41}" presName="aNode" presStyleLbl="fgAcc1" presStyleIdx="0" presStyleCnt="4" custScaleX="1878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C956B9-C159-4FBE-8595-38C89ED60499}" type="pres">
      <dgm:prSet presAssocID="{23B79B41-1A2C-45DC-A32C-B59110FA1A41}" presName="aSpace" presStyleCnt="0"/>
      <dgm:spPr/>
    </dgm:pt>
    <dgm:pt modelId="{8959E989-F161-4E47-9961-2AD260574E33}" type="pres">
      <dgm:prSet presAssocID="{9E3BD0B5-83F7-4843-8BA3-AAE40ABD3D8E}" presName="aNode" presStyleLbl="fgAcc1" presStyleIdx="1" presStyleCnt="4" custScaleX="1831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C5C7E8-6B7D-45B6-AE01-8FD623D8F69E}" type="pres">
      <dgm:prSet presAssocID="{9E3BD0B5-83F7-4843-8BA3-AAE40ABD3D8E}" presName="aSpace" presStyleCnt="0"/>
      <dgm:spPr/>
    </dgm:pt>
    <dgm:pt modelId="{DE8B2E1E-FC14-4D23-8B0A-6B78E03DCB95}" type="pres">
      <dgm:prSet presAssocID="{EF42CED6-131E-4538-8AB7-9E2D63F5E636}" presName="aNode" presStyleLbl="fgAcc1" presStyleIdx="2" presStyleCnt="4" custScaleX="1831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DFFDA2-51AF-4E9F-A6BE-C6D863EF188B}" type="pres">
      <dgm:prSet presAssocID="{EF42CED6-131E-4538-8AB7-9E2D63F5E636}" presName="aSpace" presStyleCnt="0"/>
      <dgm:spPr/>
    </dgm:pt>
    <dgm:pt modelId="{B1051488-2A00-4B57-B787-AEEA2648BBB0}" type="pres">
      <dgm:prSet presAssocID="{3E8E10A4-7A5F-4427-9E6C-5A2FADDAC972}" presName="aNode" presStyleLbl="fgAcc1" presStyleIdx="3" presStyleCnt="4" custScaleX="1831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3A341C-1DE2-49C2-B731-8B630800E25E}" type="pres">
      <dgm:prSet presAssocID="{3E8E10A4-7A5F-4427-9E6C-5A2FADDAC972}" presName="aSpace" presStyleCnt="0"/>
      <dgm:spPr/>
    </dgm:pt>
  </dgm:ptLst>
  <dgm:cxnLst>
    <dgm:cxn modelId="{021D755B-35F5-4127-A346-8E6FFC911365}" type="presOf" srcId="{3E8E10A4-7A5F-4427-9E6C-5A2FADDAC972}" destId="{B1051488-2A00-4B57-B787-AEEA2648BBB0}" srcOrd="0" destOrd="0" presId="urn:microsoft.com/office/officeart/2005/8/layout/pyramid2"/>
    <dgm:cxn modelId="{A9C57213-2AB8-4D63-9908-D78DA9DE51EB}" type="presOf" srcId="{23B79B41-1A2C-45DC-A32C-B59110FA1A41}" destId="{AF5C6CE3-4928-481B-85A0-B0FAB878BED5}" srcOrd="0" destOrd="0" presId="urn:microsoft.com/office/officeart/2005/8/layout/pyramid2"/>
    <dgm:cxn modelId="{12B00F37-F41F-4108-90A7-35C13C7F201F}" srcId="{986227B0-EA27-4C6A-A2A2-607A914E5699}" destId="{EF42CED6-131E-4538-8AB7-9E2D63F5E636}" srcOrd="2" destOrd="0" parTransId="{F4447C76-02CC-4662-BBF7-2A28C2E51DE5}" sibTransId="{28BB5215-1648-4D9C-83B6-F7932EFAD99B}"/>
    <dgm:cxn modelId="{18DE2EC6-8477-471C-B2D6-FAAA2392BED0}" srcId="{986227B0-EA27-4C6A-A2A2-607A914E5699}" destId="{9E3BD0B5-83F7-4843-8BA3-AAE40ABD3D8E}" srcOrd="1" destOrd="0" parTransId="{0AE1129E-856D-4AEE-A5C9-8996243FD151}" sibTransId="{CC02C11F-652C-4710-BC27-5C17022304C2}"/>
    <dgm:cxn modelId="{28D28E8A-7596-4570-A69A-53C90E443F34}" type="presOf" srcId="{986227B0-EA27-4C6A-A2A2-607A914E5699}" destId="{63BD8063-C6B9-4840-B468-ADE3FC2EDF6C}" srcOrd="0" destOrd="0" presId="urn:microsoft.com/office/officeart/2005/8/layout/pyramid2"/>
    <dgm:cxn modelId="{98D43AD7-181D-4111-AEFD-4BDF01D3A431}" srcId="{986227B0-EA27-4C6A-A2A2-607A914E5699}" destId="{3E8E10A4-7A5F-4427-9E6C-5A2FADDAC972}" srcOrd="3" destOrd="0" parTransId="{5FFD62D1-3C96-44D9-8F8B-4B43B5F5897A}" sibTransId="{52D183C8-90B5-42AC-9CC1-05F93F0376EB}"/>
    <dgm:cxn modelId="{0918008B-3C17-455E-86AC-A53A3F426A09}" srcId="{986227B0-EA27-4C6A-A2A2-607A914E5699}" destId="{23B79B41-1A2C-45DC-A32C-B59110FA1A41}" srcOrd="0" destOrd="0" parTransId="{BCA5B113-BB61-45DF-9A76-9C5E64C44ACB}" sibTransId="{ABC60A9B-BA8E-4F07-A23A-43BE8CF285DD}"/>
    <dgm:cxn modelId="{F3FADF09-6A6D-41F7-8595-321557E3A6AC}" type="presOf" srcId="{EF42CED6-131E-4538-8AB7-9E2D63F5E636}" destId="{DE8B2E1E-FC14-4D23-8B0A-6B78E03DCB95}" srcOrd="0" destOrd="0" presId="urn:microsoft.com/office/officeart/2005/8/layout/pyramid2"/>
    <dgm:cxn modelId="{8CCF5BAB-DBB4-49C9-BA29-553471F2528A}" type="presOf" srcId="{9E3BD0B5-83F7-4843-8BA3-AAE40ABD3D8E}" destId="{8959E989-F161-4E47-9961-2AD260574E33}" srcOrd="0" destOrd="0" presId="urn:microsoft.com/office/officeart/2005/8/layout/pyramid2"/>
    <dgm:cxn modelId="{E8F2EE4D-400E-4AD1-8302-C2CD4067250B}" type="presParOf" srcId="{63BD8063-C6B9-4840-B468-ADE3FC2EDF6C}" destId="{4369D093-C61F-4542-9A11-9CC33F3D9132}" srcOrd="0" destOrd="0" presId="urn:microsoft.com/office/officeart/2005/8/layout/pyramid2"/>
    <dgm:cxn modelId="{1FD44EFB-3555-40D3-9741-29E8DFB4D0AE}" type="presParOf" srcId="{63BD8063-C6B9-4840-B468-ADE3FC2EDF6C}" destId="{2064C1E5-1094-43AF-89A1-F2205F252199}" srcOrd="1" destOrd="0" presId="urn:microsoft.com/office/officeart/2005/8/layout/pyramid2"/>
    <dgm:cxn modelId="{A11A0B34-4298-4899-A61C-C8D93EAF2F72}" type="presParOf" srcId="{2064C1E5-1094-43AF-89A1-F2205F252199}" destId="{AF5C6CE3-4928-481B-85A0-B0FAB878BED5}" srcOrd="0" destOrd="0" presId="urn:microsoft.com/office/officeart/2005/8/layout/pyramid2"/>
    <dgm:cxn modelId="{CE4D5F7B-AE32-48EB-90BF-B6DC538FD92D}" type="presParOf" srcId="{2064C1E5-1094-43AF-89A1-F2205F252199}" destId="{46C956B9-C159-4FBE-8595-38C89ED60499}" srcOrd="1" destOrd="0" presId="urn:microsoft.com/office/officeart/2005/8/layout/pyramid2"/>
    <dgm:cxn modelId="{AA6BDB9F-A90E-48BA-9554-6A747B51398F}" type="presParOf" srcId="{2064C1E5-1094-43AF-89A1-F2205F252199}" destId="{8959E989-F161-4E47-9961-2AD260574E33}" srcOrd="2" destOrd="0" presId="urn:microsoft.com/office/officeart/2005/8/layout/pyramid2"/>
    <dgm:cxn modelId="{A25133AF-E3AE-47F4-9DED-C6A7F0120402}" type="presParOf" srcId="{2064C1E5-1094-43AF-89A1-F2205F252199}" destId="{24C5C7E8-6B7D-45B6-AE01-8FD623D8F69E}" srcOrd="3" destOrd="0" presId="urn:microsoft.com/office/officeart/2005/8/layout/pyramid2"/>
    <dgm:cxn modelId="{58F656CE-7677-4731-9BC4-BE20FFC5A136}" type="presParOf" srcId="{2064C1E5-1094-43AF-89A1-F2205F252199}" destId="{DE8B2E1E-FC14-4D23-8B0A-6B78E03DCB95}" srcOrd="4" destOrd="0" presId="urn:microsoft.com/office/officeart/2005/8/layout/pyramid2"/>
    <dgm:cxn modelId="{7D938D43-0A14-4C6A-95F6-5DF2EA57A62E}" type="presParOf" srcId="{2064C1E5-1094-43AF-89A1-F2205F252199}" destId="{3BDFFDA2-51AF-4E9F-A6BE-C6D863EF188B}" srcOrd="5" destOrd="0" presId="urn:microsoft.com/office/officeart/2005/8/layout/pyramid2"/>
    <dgm:cxn modelId="{41813F09-DFC1-4C11-8586-62031C6D0B20}" type="presParOf" srcId="{2064C1E5-1094-43AF-89A1-F2205F252199}" destId="{B1051488-2A00-4B57-B787-AEEA2648BBB0}" srcOrd="6" destOrd="0" presId="urn:microsoft.com/office/officeart/2005/8/layout/pyramid2"/>
    <dgm:cxn modelId="{FB45AF28-328C-4D28-A485-A5A1BF36B690}" type="presParOf" srcId="{2064C1E5-1094-43AF-89A1-F2205F252199}" destId="{2A3A341C-1DE2-49C2-B731-8B630800E25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332500-86A1-4CD7-9127-74CC5F60573B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7841DBB-1ACB-4153-9911-D0C5829D82D7}">
      <dgm:prSet phldrT="[Texto]"/>
      <dgm:spPr/>
      <dgm:t>
        <a:bodyPr/>
        <a:lstStyle/>
        <a:p>
          <a:r>
            <a:rPr lang="es-EC" dirty="0" smtClean="0"/>
            <a:t>Sentimiento antes de efectuar la compra cotización </a:t>
          </a:r>
          <a:endParaRPr lang="es-EC" dirty="0"/>
        </a:p>
      </dgm:t>
    </dgm:pt>
    <dgm:pt modelId="{1EB4A5F9-B168-4138-87C5-FE43FF169DCD}" type="parTrans" cxnId="{F7F913DD-9846-4285-A21C-FCB035923A9B}">
      <dgm:prSet/>
      <dgm:spPr/>
      <dgm:t>
        <a:bodyPr/>
        <a:lstStyle/>
        <a:p>
          <a:endParaRPr lang="es-EC"/>
        </a:p>
      </dgm:t>
    </dgm:pt>
    <dgm:pt modelId="{C67FDA21-E952-4516-A788-F8AD831DB1D0}" type="sibTrans" cxnId="{F7F913DD-9846-4285-A21C-FCB035923A9B}">
      <dgm:prSet/>
      <dgm:spPr/>
      <dgm:t>
        <a:bodyPr/>
        <a:lstStyle/>
        <a:p>
          <a:endParaRPr lang="es-EC"/>
        </a:p>
      </dgm:t>
    </dgm:pt>
    <dgm:pt modelId="{5666B678-2080-48E0-A5E4-7698C69D2D6C}">
      <dgm:prSet phldrT="[Texto]"/>
      <dgm:spPr/>
      <dgm:t>
        <a:bodyPr/>
        <a:lstStyle/>
        <a:p>
          <a:r>
            <a:rPr lang="es-EC" dirty="0" smtClean="0"/>
            <a:t>Decisión de </a:t>
          </a:r>
          <a:r>
            <a:rPr lang="es-EC" smtClean="0"/>
            <a:t>compra más </a:t>
          </a:r>
          <a:r>
            <a:rPr lang="es-EC" dirty="0" smtClean="0"/>
            <a:t>barata </a:t>
          </a:r>
          <a:endParaRPr lang="es-EC" dirty="0"/>
        </a:p>
      </dgm:t>
    </dgm:pt>
    <dgm:pt modelId="{43EFC96C-6361-4417-B8C4-9AB335CCEC1B}" type="parTrans" cxnId="{9D7B2195-56E5-42A6-8634-D9053428116E}">
      <dgm:prSet/>
      <dgm:spPr/>
      <dgm:t>
        <a:bodyPr/>
        <a:lstStyle/>
        <a:p>
          <a:endParaRPr lang="es-EC"/>
        </a:p>
      </dgm:t>
    </dgm:pt>
    <dgm:pt modelId="{6B22FF91-2061-4DFB-AFB5-C8A15D41552A}" type="sibTrans" cxnId="{9D7B2195-56E5-42A6-8634-D9053428116E}">
      <dgm:prSet/>
      <dgm:spPr/>
      <dgm:t>
        <a:bodyPr/>
        <a:lstStyle/>
        <a:p>
          <a:endParaRPr lang="es-EC"/>
        </a:p>
      </dgm:t>
    </dgm:pt>
    <dgm:pt modelId="{8C7CBDC9-A333-42ED-B503-F8663F14FC2A}">
      <dgm:prSet phldrT="[Texto]"/>
      <dgm:spPr/>
      <dgm:t>
        <a:bodyPr/>
        <a:lstStyle/>
        <a:p>
          <a:r>
            <a:rPr lang="es-EC" dirty="0" smtClean="0"/>
            <a:t>Sensación después de la compra </a:t>
          </a:r>
          <a:endParaRPr lang="es-EC" dirty="0"/>
        </a:p>
      </dgm:t>
    </dgm:pt>
    <dgm:pt modelId="{A9A838C8-3F7B-46CA-8E74-A7BA2D793168}" type="parTrans" cxnId="{9DF6154B-5AEA-4FA9-980A-405C21EBED4F}">
      <dgm:prSet/>
      <dgm:spPr/>
      <dgm:t>
        <a:bodyPr/>
        <a:lstStyle/>
        <a:p>
          <a:endParaRPr lang="es-EC"/>
        </a:p>
      </dgm:t>
    </dgm:pt>
    <dgm:pt modelId="{5BF7398F-B8CF-4696-9AD2-54B4603B0C44}" type="sibTrans" cxnId="{9DF6154B-5AEA-4FA9-980A-405C21EBED4F}">
      <dgm:prSet/>
      <dgm:spPr/>
      <dgm:t>
        <a:bodyPr/>
        <a:lstStyle/>
        <a:p>
          <a:endParaRPr lang="es-EC"/>
        </a:p>
      </dgm:t>
    </dgm:pt>
    <dgm:pt modelId="{5FC32925-9B8B-40E9-B4C7-157286512CE9}">
      <dgm:prSet phldrT="[Texto]"/>
      <dgm:spPr/>
      <dgm:t>
        <a:bodyPr/>
        <a:lstStyle/>
        <a:p>
          <a:r>
            <a:rPr lang="es-EC" dirty="0" smtClean="0"/>
            <a:t>Sentimiento de necesidad contrato </a:t>
          </a:r>
          <a:endParaRPr lang="es-EC" dirty="0"/>
        </a:p>
      </dgm:t>
    </dgm:pt>
    <dgm:pt modelId="{6FD122F0-80DB-4994-B341-469B93B27C0B}" type="parTrans" cxnId="{3CAB297A-7EC8-4371-B075-861B75D4080E}">
      <dgm:prSet/>
      <dgm:spPr/>
      <dgm:t>
        <a:bodyPr/>
        <a:lstStyle/>
        <a:p>
          <a:endParaRPr lang="es-EC"/>
        </a:p>
      </dgm:t>
    </dgm:pt>
    <dgm:pt modelId="{57B1773D-241E-4806-B0F5-982DFD17C845}" type="sibTrans" cxnId="{3CAB297A-7EC8-4371-B075-861B75D4080E}">
      <dgm:prSet/>
      <dgm:spPr/>
      <dgm:t>
        <a:bodyPr/>
        <a:lstStyle/>
        <a:p>
          <a:endParaRPr lang="es-EC"/>
        </a:p>
      </dgm:t>
    </dgm:pt>
    <dgm:pt modelId="{C0EAFEDB-4C24-4AD2-8D7F-E5596DBFB715}" type="pres">
      <dgm:prSet presAssocID="{E5332500-86A1-4CD7-9127-74CC5F60573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BCB647A-D408-411F-B6CA-27E3366931CD}" type="pres">
      <dgm:prSet presAssocID="{07841DBB-1ACB-4153-9911-D0C5829D82D7}" presName="node" presStyleLbl="node1" presStyleIdx="0" presStyleCnt="4" custRadScaleRad="131412" custRadScaleInc="-748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109255-0979-4767-84CC-72EC82416B4A}" type="pres">
      <dgm:prSet presAssocID="{C67FDA21-E952-4516-A788-F8AD831DB1D0}" presName="sibTrans" presStyleLbl="sibTrans2D1" presStyleIdx="0" presStyleCnt="4"/>
      <dgm:spPr/>
      <dgm:t>
        <a:bodyPr/>
        <a:lstStyle/>
        <a:p>
          <a:endParaRPr lang="es-EC"/>
        </a:p>
      </dgm:t>
    </dgm:pt>
    <dgm:pt modelId="{AEC488E8-F03B-47B8-9CA3-EED53E53BCB9}" type="pres">
      <dgm:prSet presAssocID="{C67FDA21-E952-4516-A788-F8AD831DB1D0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08F1862D-8437-4ACC-A4CE-42FC33868A52}" type="pres">
      <dgm:prSet presAssocID="{5666B678-2080-48E0-A5E4-7698C69D2D6C}" presName="node" presStyleLbl="node1" presStyleIdx="1" presStyleCnt="4" custRadScaleRad="124371" custRadScaleInc="-1263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960463-B5C2-49BC-B55D-EEA83DF0AE19}" type="pres">
      <dgm:prSet presAssocID="{6B22FF91-2061-4DFB-AFB5-C8A15D41552A}" presName="sibTrans" presStyleLbl="sibTrans2D1" presStyleIdx="1" presStyleCnt="4"/>
      <dgm:spPr/>
      <dgm:t>
        <a:bodyPr/>
        <a:lstStyle/>
        <a:p>
          <a:endParaRPr lang="es-EC"/>
        </a:p>
      </dgm:t>
    </dgm:pt>
    <dgm:pt modelId="{D6F849F4-ABB0-45E2-B6F6-529A7C0E412C}" type="pres">
      <dgm:prSet presAssocID="{6B22FF91-2061-4DFB-AFB5-C8A15D41552A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4824E60C-7CB3-4296-8228-319EAF756E61}" type="pres">
      <dgm:prSet presAssocID="{8C7CBDC9-A333-42ED-B503-F8663F14FC2A}" presName="node" presStyleLbl="node1" presStyleIdx="2" presStyleCnt="4" custRadScaleRad="234946" custRadScaleInc="-1970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DD27B4-2D12-462D-9617-9EAFAB3E7AE4}" type="pres">
      <dgm:prSet presAssocID="{5BF7398F-B8CF-4696-9AD2-54B4603B0C44}" presName="sibTrans" presStyleLbl="sibTrans2D1" presStyleIdx="2" presStyleCnt="4" custFlipVert="1" custFlipHor="0" custScaleX="67568" custScaleY="10414" custLinFactY="100000" custLinFactNeighborX="-16927" custLinFactNeighborY="183853"/>
      <dgm:spPr/>
      <dgm:t>
        <a:bodyPr/>
        <a:lstStyle/>
        <a:p>
          <a:endParaRPr lang="es-EC"/>
        </a:p>
      </dgm:t>
    </dgm:pt>
    <dgm:pt modelId="{80ED2D76-8E03-4C30-AC88-28D89AFE3A07}" type="pres">
      <dgm:prSet presAssocID="{5BF7398F-B8CF-4696-9AD2-54B4603B0C44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A92DA48B-47E9-4293-A3AE-95A887A9E63A}" type="pres">
      <dgm:prSet presAssocID="{5FC32925-9B8B-40E9-B4C7-157286512CE9}" presName="node" presStyleLbl="node1" presStyleIdx="3" presStyleCnt="4" custRadScaleRad="182460" custRadScaleInc="35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B474AF-29AA-491D-B7B3-A295AAF99B53}" type="pres">
      <dgm:prSet presAssocID="{57B1773D-241E-4806-B0F5-982DFD17C845}" presName="sibTrans" presStyleLbl="sibTrans2D1" presStyleIdx="3" presStyleCnt="4"/>
      <dgm:spPr/>
      <dgm:t>
        <a:bodyPr/>
        <a:lstStyle/>
        <a:p>
          <a:endParaRPr lang="es-EC"/>
        </a:p>
      </dgm:t>
    </dgm:pt>
    <dgm:pt modelId="{5AE9F4A3-302B-4315-8986-367224143C84}" type="pres">
      <dgm:prSet presAssocID="{57B1773D-241E-4806-B0F5-982DFD17C845}" presName="connectorText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758DAAEF-85B3-423E-9FA3-57FCA86F0841}" type="presOf" srcId="{5BF7398F-B8CF-4696-9AD2-54B4603B0C44}" destId="{25DD27B4-2D12-462D-9617-9EAFAB3E7AE4}" srcOrd="0" destOrd="0" presId="urn:microsoft.com/office/officeart/2005/8/layout/cycle2"/>
    <dgm:cxn modelId="{7079C956-5F53-4F2A-8935-6E6874141133}" type="presOf" srcId="{8C7CBDC9-A333-42ED-B503-F8663F14FC2A}" destId="{4824E60C-7CB3-4296-8228-319EAF756E61}" srcOrd="0" destOrd="0" presId="urn:microsoft.com/office/officeart/2005/8/layout/cycle2"/>
    <dgm:cxn modelId="{A327949F-2E3A-4B28-9B8B-35F99C3AA64D}" type="presOf" srcId="{5FC32925-9B8B-40E9-B4C7-157286512CE9}" destId="{A92DA48B-47E9-4293-A3AE-95A887A9E63A}" srcOrd="0" destOrd="0" presId="urn:microsoft.com/office/officeart/2005/8/layout/cycle2"/>
    <dgm:cxn modelId="{E648F774-B635-49B7-B781-EAB39B7AAC76}" type="presOf" srcId="{57B1773D-241E-4806-B0F5-982DFD17C845}" destId="{22B474AF-29AA-491D-B7B3-A295AAF99B53}" srcOrd="0" destOrd="0" presId="urn:microsoft.com/office/officeart/2005/8/layout/cycle2"/>
    <dgm:cxn modelId="{F8290549-4547-42D7-80EC-35EDDA635A0E}" type="presOf" srcId="{E5332500-86A1-4CD7-9127-74CC5F60573B}" destId="{C0EAFEDB-4C24-4AD2-8D7F-E5596DBFB715}" srcOrd="0" destOrd="0" presId="urn:microsoft.com/office/officeart/2005/8/layout/cycle2"/>
    <dgm:cxn modelId="{9D7B2195-56E5-42A6-8634-D9053428116E}" srcId="{E5332500-86A1-4CD7-9127-74CC5F60573B}" destId="{5666B678-2080-48E0-A5E4-7698C69D2D6C}" srcOrd="1" destOrd="0" parTransId="{43EFC96C-6361-4417-B8C4-9AB335CCEC1B}" sibTransId="{6B22FF91-2061-4DFB-AFB5-C8A15D41552A}"/>
    <dgm:cxn modelId="{C78D3F5B-C2F5-4F24-A724-47F07615780A}" type="presOf" srcId="{07841DBB-1ACB-4153-9911-D0C5829D82D7}" destId="{8BCB647A-D408-411F-B6CA-27E3366931CD}" srcOrd="0" destOrd="0" presId="urn:microsoft.com/office/officeart/2005/8/layout/cycle2"/>
    <dgm:cxn modelId="{6C94811A-FE86-4138-B092-31C8ECE037D2}" type="presOf" srcId="{6B22FF91-2061-4DFB-AFB5-C8A15D41552A}" destId="{F5960463-B5C2-49BC-B55D-EEA83DF0AE19}" srcOrd="0" destOrd="0" presId="urn:microsoft.com/office/officeart/2005/8/layout/cycle2"/>
    <dgm:cxn modelId="{363E3078-0889-40A7-BF60-6FBD31E0306D}" type="presOf" srcId="{C67FDA21-E952-4516-A788-F8AD831DB1D0}" destId="{AEC488E8-F03B-47B8-9CA3-EED53E53BCB9}" srcOrd="1" destOrd="0" presId="urn:microsoft.com/office/officeart/2005/8/layout/cycle2"/>
    <dgm:cxn modelId="{9DF6154B-5AEA-4FA9-980A-405C21EBED4F}" srcId="{E5332500-86A1-4CD7-9127-74CC5F60573B}" destId="{8C7CBDC9-A333-42ED-B503-F8663F14FC2A}" srcOrd="2" destOrd="0" parTransId="{A9A838C8-3F7B-46CA-8E74-A7BA2D793168}" sibTransId="{5BF7398F-B8CF-4696-9AD2-54B4603B0C44}"/>
    <dgm:cxn modelId="{F7F913DD-9846-4285-A21C-FCB035923A9B}" srcId="{E5332500-86A1-4CD7-9127-74CC5F60573B}" destId="{07841DBB-1ACB-4153-9911-D0C5829D82D7}" srcOrd="0" destOrd="0" parTransId="{1EB4A5F9-B168-4138-87C5-FE43FF169DCD}" sibTransId="{C67FDA21-E952-4516-A788-F8AD831DB1D0}"/>
    <dgm:cxn modelId="{52DE95DA-7F5C-4A5A-A869-C108B31CFBC5}" type="presOf" srcId="{5666B678-2080-48E0-A5E4-7698C69D2D6C}" destId="{08F1862D-8437-4ACC-A4CE-42FC33868A52}" srcOrd="0" destOrd="0" presId="urn:microsoft.com/office/officeart/2005/8/layout/cycle2"/>
    <dgm:cxn modelId="{3CAB297A-7EC8-4371-B075-861B75D4080E}" srcId="{E5332500-86A1-4CD7-9127-74CC5F60573B}" destId="{5FC32925-9B8B-40E9-B4C7-157286512CE9}" srcOrd="3" destOrd="0" parTransId="{6FD122F0-80DB-4994-B341-469B93B27C0B}" sibTransId="{57B1773D-241E-4806-B0F5-982DFD17C845}"/>
    <dgm:cxn modelId="{E47A6E27-A87E-4FCD-A069-645E7BED8C6E}" type="presOf" srcId="{C67FDA21-E952-4516-A788-F8AD831DB1D0}" destId="{37109255-0979-4767-84CC-72EC82416B4A}" srcOrd="0" destOrd="0" presId="urn:microsoft.com/office/officeart/2005/8/layout/cycle2"/>
    <dgm:cxn modelId="{AE344B76-1C74-4AC3-886B-C899ABC12537}" type="presOf" srcId="{57B1773D-241E-4806-B0F5-982DFD17C845}" destId="{5AE9F4A3-302B-4315-8986-367224143C84}" srcOrd="1" destOrd="0" presId="urn:microsoft.com/office/officeart/2005/8/layout/cycle2"/>
    <dgm:cxn modelId="{A3481A4B-8339-4327-B5F4-D7C95700E6F4}" type="presOf" srcId="{5BF7398F-B8CF-4696-9AD2-54B4603B0C44}" destId="{80ED2D76-8E03-4C30-AC88-28D89AFE3A07}" srcOrd="1" destOrd="0" presId="urn:microsoft.com/office/officeart/2005/8/layout/cycle2"/>
    <dgm:cxn modelId="{79A85AD8-5E9C-474F-A920-6F0CC2B038EC}" type="presOf" srcId="{6B22FF91-2061-4DFB-AFB5-C8A15D41552A}" destId="{D6F849F4-ABB0-45E2-B6F6-529A7C0E412C}" srcOrd="1" destOrd="0" presId="urn:microsoft.com/office/officeart/2005/8/layout/cycle2"/>
    <dgm:cxn modelId="{95B2D4DF-1434-4949-8BE3-C50FC8ACA7A8}" type="presParOf" srcId="{C0EAFEDB-4C24-4AD2-8D7F-E5596DBFB715}" destId="{8BCB647A-D408-411F-B6CA-27E3366931CD}" srcOrd="0" destOrd="0" presId="urn:microsoft.com/office/officeart/2005/8/layout/cycle2"/>
    <dgm:cxn modelId="{421BDE67-531E-467A-8E77-9038A2D3D072}" type="presParOf" srcId="{C0EAFEDB-4C24-4AD2-8D7F-E5596DBFB715}" destId="{37109255-0979-4767-84CC-72EC82416B4A}" srcOrd="1" destOrd="0" presId="urn:microsoft.com/office/officeart/2005/8/layout/cycle2"/>
    <dgm:cxn modelId="{0DEE27DB-34C8-47EE-8954-E0A90F3B0C57}" type="presParOf" srcId="{37109255-0979-4767-84CC-72EC82416B4A}" destId="{AEC488E8-F03B-47B8-9CA3-EED53E53BCB9}" srcOrd="0" destOrd="0" presId="urn:microsoft.com/office/officeart/2005/8/layout/cycle2"/>
    <dgm:cxn modelId="{3901F3FE-4085-4E4E-8EA9-C48B56415C87}" type="presParOf" srcId="{C0EAFEDB-4C24-4AD2-8D7F-E5596DBFB715}" destId="{08F1862D-8437-4ACC-A4CE-42FC33868A52}" srcOrd="2" destOrd="0" presId="urn:microsoft.com/office/officeart/2005/8/layout/cycle2"/>
    <dgm:cxn modelId="{C609602E-18B0-498D-BA01-BD3D84BD0B00}" type="presParOf" srcId="{C0EAFEDB-4C24-4AD2-8D7F-E5596DBFB715}" destId="{F5960463-B5C2-49BC-B55D-EEA83DF0AE19}" srcOrd="3" destOrd="0" presId="urn:microsoft.com/office/officeart/2005/8/layout/cycle2"/>
    <dgm:cxn modelId="{68E8A553-EA62-4AB7-8563-48950638CCD8}" type="presParOf" srcId="{F5960463-B5C2-49BC-B55D-EEA83DF0AE19}" destId="{D6F849F4-ABB0-45E2-B6F6-529A7C0E412C}" srcOrd="0" destOrd="0" presId="urn:microsoft.com/office/officeart/2005/8/layout/cycle2"/>
    <dgm:cxn modelId="{9A154F6E-34A3-406B-82AF-196BBE8404B5}" type="presParOf" srcId="{C0EAFEDB-4C24-4AD2-8D7F-E5596DBFB715}" destId="{4824E60C-7CB3-4296-8228-319EAF756E61}" srcOrd="4" destOrd="0" presId="urn:microsoft.com/office/officeart/2005/8/layout/cycle2"/>
    <dgm:cxn modelId="{3ED9DA08-9242-43CE-93AF-CA3560D0251F}" type="presParOf" srcId="{C0EAFEDB-4C24-4AD2-8D7F-E5596DBFB715}" destId="{25DD27B4-2D12-462D-9617-9EAFAB3E7AE4}" srcOrd="5" destOrd="0" presId="urn:microsoft.com/office/officeart/2005/8/layout/cycle2"/>
    <dgm:cxn modelId="{E3A82097-F138-493E-90DF-B90E9B97CA71}" type="presParOf" srcId="{25DD27B4-2D12-462D-9617-9EAFAB3E7AE4}" destId="{80ED2D76-8E03-4C30-AC88-28D89AFE3A07}" srcOrd="0" destOrd="0" presId="urn:microsoft.com/office/officeart/2005/8/layout/cycle2"/>
    <dgm:cxn modelId="{626DAB68-DE44-4A80-B905-365119C170D5}" type="presParOf" srcId="{C0EAFEDB-4C24-4AD2-8D7F-E5596DBFB715}" destId="{A92DA48B-47E9-4293-A3AE-95A887A9E63A}" srcOrd="6" destOrd="0" presId="urn:microsoft.com/office/officeart/2005/8/layout/cycle2"/>
    <dgm:cxn modelId="{1CCC07C2-56E2-4916-BAC6-FBE2632ECC1A}" type="presParOf" srcId="{C0EAFEDB-4C24-4AD2-8D7F-E5596DBFB715}" destId="{22B474AF-29AA-491D-B7B3-A295AAF99B53}" srcOrd="7" destOrd="0" presId="urn:microsoft.com/office/officeart/2005/8/layout/cycle2"/>
    <dgm:cxn modelId="{D978AFCD-699E-4EC4-A1EE-472FBF1D37EE}" type="presParOf" srcId="{22B474AF-29AA-491D-B7B3-A295AAF99B53}" destId="{5AE9F4A3-302B-4315-8986-367224143C8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E69C75-FA0C-4ED0-BE2C-6F6F2CA061C4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B04ED95-9A5E-444C-A2D2-0375E1071411}">
      <dgm:prSet phldrT="[Texto]" custT="1"/>
      <dgm:spPr/>
      <dgm:t>
        <a:bodyPr/>
        <a:lstStyle/>
        <a:p>
          <a:r>
            <a:rPr lang="es-ES" sz="1500" dirty="0"/>
            <a:t>Ob. </a:t>
          </a:r>
        </a:p>
        <a:p>
          <a:r>
            <a:rPr lang="es-ES" sz="1500" dirty="0"/>
            <a:t>Especifico 1.</a:t>
          </a:r>
        </a:p>
        <a:p>
          <a:r>
            <a:rPr lang="es-EC" sz="1500" dirty="0" smtClean="0"/>
            <a:t>Identificar el tipo de necesidades</a:t>
          </a:r>
          <a:endParaRPr lang="es-ES" sz="1500" dirty="0"/>
        </a:p>
      </dgm:t>
    </dgm:pt>
    <dgm:pt modelId="{0F5D8081-144C-4945-8E74-B50C4A70F7D0}" type="parTrans" cxnId="{A320AAB5-2EF7-435B-B9AC-C0EC5895E612}">
      <dgm:prSet/>
      <dgm:spPr/>
      <dgm:t>
        <a:bodyPr/>
        <a:lstStyle/>
        <a:p>
          <a:endParaRPr lang="es-ES"/>
        </a:p>
      </dgm:t>
    </dgm:pt>
    <dgm:pt modelId="{0606E098-7A93-4292-841E-0C3B94239DBE}" type="sibTrans" cxnId="{A320AAB5-2EF7-435B-B9AC-C0EC5895E612}">
      <dgm:prSet/>
      <dgm:spPr/>
      <dgm:t>
        <a:bodyPr/>
        <a:lstStyle/>
        <a:p>
          <a:endParaRPr lang="es-ES"/>
        </a:p>
      </dgm:t>
    </dgm:pt>
    <dgm:pt modelId="{B26FA4C3-96BE-4EEE-838A-5FE47CB14BF8}">
      <dgm:prSet phldrT="[Texto]" custT="1"/>
      <dgm:spPr/>
      <dgm:t>
        <a:bodyPr/>
        <a:lstStyle/>
        <a:p>
          <a:r>
            <a:rPr lang="es-ES" sz="1500" dirty="0"/>
            <a:t>Ob. </a:t>
          </a:r>
        </a:p>
        <a:p>
          <a:r>
            <a:rPr lang="es-ES" sz="1500" dirty="0"/>
            <a:t>Especifico 2 </a:t>
          </a:r>
        </a:p>
        <a:p>
          <a:r>
            <a:rPr lang="es-EC" sz="1500" dirty="0" smtClean="0"/>
            <a:t>Enumerar los factores </a:t>
          </a:r>
          <a:endParaRPr lang="es-ES" sz="1500" dirty="0"/>
        </a:p>
      </dgm:t>
    </dgm:pt>
    <dgm:pt modelId="{EFA0231E-EAA5-4FAF-96CC-E5038E7788B7}" type="parTrans" cxnId="{A267CCB3-ACF2-41C0-8B3B-6EDCAC68A3F3}">
      <dgm:prSet/>
      <dgm:spPr/>
      <dgm:t>
        <a:bodyPr/>
        <a:lstStyle/>
        <a:p>
          <a:endParaRPr lang="es-ES"/>
        </a:p>
      </dgm:t>
    </dgm:pt>
    <dgm:pt modelId="{90B61B07-9126-4FAF-A76B-6D0006015119}" type="sibTrans" cxnId="{A267CCB3-ACF2-41C0-8B3B-6EDCAC68A3F3}">
      <dgm:prSet/>
      <dgm:spPr/>
      <dgm:t>
        <a:bodyPr/>
        <a:lstStyle/>
        <a:p>
          <a:endParaRPr lang="es-ES"/>
        </a:p>
      </dgm:t>
    </dgm:pt>
    <dgm:pt modelId="{C98FB82B-2275-4239-893D-00524249819F}">
      <dgm:prSet phldrT="[Texto]" custT="1"/>
      <dgm:spPr/>
      <dgm:t>
        <a:bodyPr/>
        <a:lstStyle/>
        <a:p>
          <a:r>
            <a:rPr lang="es-ES" sz="1500" dirty="0"/>
            <a:t>Ob. </a:t>
          </a:r>
        </a:p>
        <a:p>
          <a:r>
            <a:rPr lang="es-ES" sz="1500" dirty="0"/>
            <a:t>Especifico 3 </a:t>
          </a:r>
        </a:p>
        <a:p>
          <a:r>
            <a:rPr lang="es-EC" sz="1500" dirty="0" smtClean="0"/>
            <a:t>Identificar a los establecimientos</a:t>
          </a:r>
          <a:endParaRPr lang="es-ES" sz="1500" dirty="0"/>
        </a:p>
      </dgm:t>
    </dgm:pt>
    <dgm:pt modelId="{2E26C153-1471-4A24-BE2F-3DB8DB1CC526}" type="parTrans" cxnId="{D20622F4-EFF9-4FED-9330-9ED1632724D1}">
      <dgm:prSet/>
      <dgm:spPr/>
      <dgm:t>
        <a:bodyPr/>
        <a:lstStyle/>
        <a:p>
          <a:endParaRPr lang="es-ES"/>
        </a:p>
      </dgm:t>
    </dgm:pt>
    <dgm:pt modelId="{C90CB033-9FB5-4FDE-A8C2-D2E553E5A31B}" type="sibTrans" cxnId="{D20622F4-EFF9-4FED-9330-9ED1632724D1}">
      <dgm:prSet/>
      <dgm:spPr/>
      <dgm:t>
        <a:bodyPr/>
        <a:lstStyle/>
        <a:p>
          <a:endParaRPr lang="es-ES"/>
        </a:p>
      </dgm:t>
    </dgm:pt>
    <dgm:pt modelId="{44A19C95-6F7C-4F9A-9470-7E36E7683FA0}">
      <dgm:prSet phldrT="[Texto]" custT="1"/>
      <dgm:spPr/>
      <dgm:t>
        <a:bodyPr/>
        <a:lstStyle/>
        <a:p>
          <a:r>
            <a:rPr lang="es-ES" sz="1500" dirty="0"/>
            <a:t>Ob. Especifico 4 </a:t>
          </a:r>
        </a:p>
        <a:p>
          <a:r>
            <a:rPr lang="es-EC" sz="1500" dirty="0" smtClean="0"/>
            <a:t>Analizar el nivel de impacto que genera la calidad</a:t>
          </a:r>
          <a:endParaRPr lang="es-ES" sz="1500" dirty="0"/>
        </a:p>
      </dgm:t>
    </dgm:pt>
    <dgm:pt modelId="{869E9927-3277-40F1-A6E3-9B22EEF3D550}" type="parTrans" cxnId="{DA505B0D-B744-4B4F-8CA9-F0B9BEE91217}">
      <dgm:prSet/>
      <dgm:spPr/>
      <dgm:t>
        <a:bodyPr/>
        <a:lstStyle/>
        <a:p>
          <a:endParaRPr lang="es-ES"/>
        </a:p>
      </dgm:t>
    </dgm:pt>
    <dgm:pt modelId="{D6329592-D660-4D44-BD78-42592FFECB63}" type="sibTrans" cxnId="{DA505B0D-B744-4B4F-8CA9-F0B9BEE91217}">
      <dgm:prSet/>
      <dgm:spPr/>
      <dgm:t>
        <a:bodyPr/>
        <a:lstStyle/>
        <a:p>
          <a:endParaRPr lang="es-ES"/>
        </a:p>
      </dgm:t>
    </dgm:pt>
    <dgm:pt modelId="{486015D1-C5C9-4DD6-A638-5515A67370ED}" type="pres">
      <dgm:prSet presAssocID="{47E69C75-FA0C-4ED0-BE2C-6F6F2CA06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C3161E2-9B8D-4422-810C-B81A69A94C06}" type="pres">
      <dgm:prSet presAssocID="{CB04ED95-9A5E-444C-A2D2-0375E1071411}" presName="Name5" presStyleLbl="vennNode1" presStyleIdx="0" presStyleCnt="4" custScaleX="94170" custScaleY="66954" custLinFactNeighborX="2869" custLinFactNeighborY="-31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AE95E2-371A-4C1F-9811-9483CB428B73}" type="pres">
      <dgm:prSet presAssocID="{0606E098-7A93-4292-841E-0C3B94239DBE}" presName="space" presStyleCnt="0"/>
      <dgm:spPr/>
      <dgm:t>
        <a:bodyPr/>
        <a:lstStyle/>
        <a:p>
          <a:endParaRPr lang="es-EC"/>
        </a:p>
      </dgm:t>
    </dgm:pt>
    <dgm:pt modelId="{DF038C0C-2555-4E85-9FEF-A9BDAC9AEB09}" type="pres">
      <dgm:prSet presAssocID="{B26FA4C3-96BE-4EEE-838A-5FE47CB14BF8}" presName="Name5" presStyleLbl="vennNode1" presStyleIdx="1" presStyleCnt="4" custScaleY="66864" custLinFactNeighborX="-2086" custLinFactNeighborY="-19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CCB573-7A00-460A-BB0A-0EEC340C3A4F}" type="pres">
      <dgm:prSet presAssocID="{90B61B07-9126-4FAF-A76B-6D0006015119}" presName="space" presStyleCnt="0"/>
      <dgm:spPr/>
      <dgm:t>
        <a:bodyPr/>
        <a:lstStyle/>
        <a:p>
          <a:endParaRPr lang="es-EC"/>
        </a:p>
      </dgm:t>
    </dgm:pt>
    <dgm:pt modelId="{3C88FEE2-B8EC-45D2-8895-CEB4E2FB823B}" type="pres">
      <dgm:prSet presAssocID="{C98FB82B-2275-4239-893D-00524249819F}" presName="Name5" presStyleLbl="vennNode1" presStyleIdx="2" presStyleCnt="4" custScaleY="65300" custLinFactNeighborX="-17025" custLinFactNeighborY="-23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C579F0-A22A-4856-9913-E5D9532583D0}" type="pres">
      <dgm:prSet presAssocID="{C90CB033-9FB5-4FDE-A8C2-D2E553E5A31B}" presName="space" presStyleCnt="0"/>
      <dgm:spPr/>
      <dgm:t>
        <a:bodyPr/>
        <a:lstStyle/>
        <a:p>
          <a:endParaRPr lang="es-EC"/>
        </a:p>
      </dgm:t>
    </dgm:pt>
    <dgm:pt modelId="{19D216E1-DEB2-44D2-99C6-D8FFCBB8CC5B}" type="pres">
      <dgm:prSet presAssocID="{44A19C95-6F7C-4F9A-9470-7E36E7683FA0}" presName="Name5" presStyleLbl="vennNode1" presStyleIdx="3" presStyleCnt="4" custScaleY="62186" custLinFactNeighborX="3131" custLinFactNeighborY="-11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4689E48-B001-4319-9BC0-2DAB92D8047A}" type="presOf" srcId="{44A19C95-6F7C-4F9A-9470-7E36E7683FA0}" destId="{19D216E1-DEB2-44D2-99C6-D8FFCBB8CC5B}" srcOrd="0" destOrd="0" presId="urn:microsoft.com/office/officeart/2005/8/layout/venn3"/>
    <dgm:cxn modelId="{9E5C5734-AD58-4FD8-847C-866A0B282F3C}" type="presOf" srcId="{C98FB82B-2275-4239-893D-00524249819F}" destId="{3C88FEE2-B8EC-45D2-8895-CEB4E2FB823B}" srcOrd="0" destOrd="0" presId="urn:microsoft.com/office/officeart/2005/8/layout/venn3"/>
    <dgm:cxn modelId="{DA505B0D-B744-4B4F-8CA9-F0B9BEE91217}" srcId="{47E69C75-FA0C-4ED0-BE2C-6F6F2CA061C4}" destId="{44A19C95-6F7C-4F9A-9470-7E36E7683FA0}" srcOrd="3" destOrd="0" parTransId="{869E9927-3277-40F1-A6E3-9B22EEF3D550}" sibTransId="{D6329592-D660-4D44-BD78-42592FFECB63}"/>
    <dgm:cxn modelId="{40A51273-351A-4334-B840-409DAB898B9E}" type="presOf" srcId="{47E69C75-FA0C-4ED0-BE2C-6F6F2CA061C4}" destId="{486015D1-C5C9-4DD6-A638-5515A67370ED}" srcOrd="0" destOrd="0" presId="urn:microsoft.com/office/officeart/2005/8/layout/venn3"/>
    <dgm:cxn modelId="{A267CCB3-ACF2-41C0-8B3B-6EDCAC68A3F3}" srcId="{47E69C75-FA0C-4ED0-BE2C-6F6F2CA061C4}" destId="{B26FA4C3-96BE-4EEE-838A-5FE47CB14BF8}" srcOrd="1" destOrd="0" parTransId="{EFA0231E-EAA5-4FAF-96CC-E5038E7788B7}" sibTransId="{90B61B07-9126-4FAF-A76B-6D0006015119}"/>
    <dgm:cxn modelId="{27A08DCB-98A9-4D55-BD5D-DAEA0ECC4391}" type="presOf" srcId="{B26FA4C3-96BE-4EEE-838A-5FE47CB14BF8}" destId="{DF038C0C-2555-4E85-9FEF-A9BDAC9AEB09}" srcOrd="0" destOrd="0" presId="urn:microsoft.com/office/officeart/2005/8/layout/venn3"/>
    <dgm:cxn modelId="{D20622F4-EFF9-4FED-9330-9ED1632724D1}" srcId="{47E69C75-FA0C-4ED0-BE2C-6F6F2CA061C4}" destId="{C98FB82B-2275-4239-893D-00524249819F}" srcOrd="2" destOrd="0" parTransId="{2E26C153-1471-4A24-BE2F-3DB8DB1CC526}" sibTransId="{C90CB033-9FB5-4FDE-A8C2-D2E553E5A31B}"/>
    <dgm:cxn modelId="{51A9B836-CA45-4CBB-8E6C-E04EC99F7890}" type="presOf" srcId="{CB04ED95-9A5E-444C-A2D2-0375E1071411}" destId="{AC3161E2-9B8D-4422-810C-B81A69A94C06}" srcOrd="0" destOrd="0" presId="urn:microsoft.com/office/officeart/2005/8/layout/venn3"/>
    <dgm:cxn modelId="{A320AAB5-2EF7-435B-B9AC-C0EC5895E612}" srcId="{47E69C75-FA0C-4ED0-BE2C-6F6F2CA061C4}" destId="{CB04ED95-9A5E-444C-A2D2-0375E1071411}" srcOrd="0" destOrd="0" parTransId="{0F5D8081-144C-4945-8E74-B50C4A70F7D0}" sibTransId="{0606E098-7A93-4292-841E-0C3B94239DBE}"/>
    <dgm:cxn modelId="{FE26001E-AB2C-4313-92BA-B6D114E52158}" type="presParOf" srcId="{486015D1-C5C9-4DD6-A638-5515A67370ED}" destId="{AC3161E2-9B8D-4422-810C-B81A69A94C06}" srcOrd="0" destOrd="0" presId="urn:microsoft.com/office/officeart/2005/8/layout/venn3"/>
    <dgm:cxn modelId="{58FBEADC-23C2-4A73-96B8-59F78A3462A9}" type="presParOf" srcId="{486015D1-C5C9-4DD6-A638-5515A67370ED}" destId="{3FAE95E2-371A-4C1F-9811-9483CB428B73}" srcOrd="1" destOrd="0" presId="urn:microsoft.com/office/officeart/2005/8/layout/venn3"/>
    <dgm:cxn modelId="{085D7521-56FD-4912-8B6A-A85FECB5878E}" type="presParOf" srcId="{486015D1-C5C9-4DD6-A638-5515A67370ED}" destId="{DF038C0C-2555-4E85-9FEF-A9BDAC9AEB09}" srcOrd="2" destOrd="0" presId="urn:microsoft.com/office/officeart/2005/8/layout/venn3"/>
    <dgm:cxn modelId="{AD335860-57B1-4BE7-8699-F885AD3565C3}" type="presParOf" srcId="{486015D1-C5C9-4DD6-A638-5515A67370ED}" destId="{92CCB573-7A00-460A-BB0A-0EEC340C3A4F}" srcOrd="3" destOrd="0" presId="urn:microsoft.com/office/officeart/2005/8/layout/venn3"/>
    <dgm:cxn modelId="{A2A89926-1F62-47DC-8018-33F0AEF52554}" type="presParOf" srcId="{486015D1-C5C9-4DD6-A638-5515A67370ED}" destId="{3C88FEE2-B8EC-45D2-8895-CEB4E2FB823B}" srcOrd="4" destOrd="0" presId="urn:microsoft.com/office/officeart/2005/8/layout/venn3"/>
    <dgm:cxn modelId="{840B0F20-8B27-49AA-8E49-6554D3100459}" type="presParOf" srcId="{486015D1-C5C9-4DD6-A638-5515A67370ED}" destId="{E0C579F0-A22A-4856-9913-E5D9532583D0}" srcOrd="5" destOrd="0" presId="urn:microsoft.com/office/officeart/2005/8/layout/venn3"/>
    <dgm:cxn modelId="{E01ED4DC-4759-490E-B1D8-FF0CB4B10D73}" type="presParOf" srcId="{486015D1-C5C9-4DD6-A638-5515A67370ED}" destId="{19D216E1-DEB2-44D2-99C6-D8FFCBB8CC5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096500-D6D3-47DF-AF7A-0DCDB14DEA4A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71391D7-965E-4F76-947C-400CD269CCA7}">
      <dgm:prSet phldrT="[Texto]"/>
      <dgm:spPr/>
      <dgm:t>
        <a:bodyPr/>
        <a:lstStyle/>
        <a:p>
          <a:r>
            <a:rPr lang="es-EC" dirty="0" smtClean="0"/>
            <a:t>Método de Investigación </a:t>
          </a:r>
          <a:endParaRPr lang="es-EC" dirty="0"/>
        </a:p>
      </dgm:t>
    </dgm:pt>
    <dgm:pt modelId="{CF07D569-444E-40C8-B9B3-6047DA89B967}" type="parTrans" cxnId="{80B0AE3E-0EE5-4936-81A0-CC16330BB146}">
      <dgm:prSet/>
      <dgm:spPr/>
      <dgm:t>
        <a:bodyPr/>
        <a:lstStyle/>
        <a:p>
          <a:endParaRPr lang="es-EC"/>
        </a:p>
      </dgm:t>
    </dgm:pt>
    <dgm:pt modelId="{CA3D3B4F-F9B7-4139-8B07-9977A4F9CDCB}" type="sibTrans" cxnId="{80B0AE3E-0EE5-4936-81A0-CC16330BB146}">
      <dgm:prSet/>
      <dgm:spPr/>
      <dgm:t>
        <a:bodyPr/>
        <a:lstStyle/>
        <a:p>
          <a:endParaRPr lang="es-EC"/>
        </a:p>
      </dgm:t>
    </dgm:pt>
    <dgm:pt modelId="{5CF27F17-E91F-4793-809B-8A199334E2BB}">
      <dgm:prSet phldrT="[Texto]"/>
      <dgm:spPr/>
      <dgm:t>
        <a:bodyPr/>
        <a:lstStyle/>
        <a:p>
          <a:r>
            <a:rPr lang="es-EC" dirty="0" smtClean="0"/>
            <a:t>Hipotético – Deductivo </a:t>
          </a:r>
          <a:endParaRPr lang="es-EC" dirty="0"/>
        </a:p>
      </dgm:t>
    </dgm:pt>
    <dgm:pt modelId="{45588C85-C528-4748-8B9E-E02364C80821}" type="parTrans" cxnId="{D0D41E66-F691-43D2-BED5-96E4BBD73C71}">
      <dgm:prSet/>
      <dgm:spPr/>
      <dgm:t>
        <a:bodyPr/>
        <a:lstStyle/>
        <a:p>
          <a:endParaRPr lang="es-EC"/>
        </a:p>
      </dgm:t>
    </dgm:pt>
    <dgm:pt modelId="{1EE7D70C-DE27-48EC-B20E-EFC6B5A25E20}" type="sibTrans" cxnId="{D0D41E66-F691-43D2-BED5-96E4BBD73C71}">
      <dgm:prSet/>
      <dgm:spPr/>
      <dgm:t>
        <a:bodyPr/>
        <a:lstStyle/>
        <a:p>
          <a:endParaRPr lang="es-EC"/>
        </a:p>
      </dgm:t>
    </dgm:pt>
    <dgm:pt modelId="{F3D01B6D-480F-4DDB-8F2F-2E8F80A80D41}">
      <dgm:prSet phldrT="[Texto]"/>
      <dgm:spPr/>
      <dgm:t>
        <a:bodyPr/>
        <a:lstStyle/>
        <a:p>
          <a:r>
            <a:rPr lang="es-EC" dirty="0" smtClean="0"/>
            <a:t>Universo de Estudio</a:t>
          </a:r>
          <a:endParaRPr lang="es-EC" dirty="0"/>
        </a:p>
      </dgm:t>
    </dgm:pt>
    <dgm:pt modelId="{C8C6E7E4-4DA9-4E22-BC0B-3DFF0CD77BD3}" type="parTrans" cxnId="{00B28453-9F08-4A71-9E91-2997B10B08A4}">
      <dgm:prSet/>
      <dgm:spPr/>
      <dgm:t>
        <a:bodyPr/>
        <a:lstStyle/>
        <a:p>
          <a:endParaRPr lang="es-EC"/>
        </a:p>
      </dgm:t>
    </dgm:pt>
    <dgm:pt modelId="{040C6E38-7251-4E0D-89E7-0A9E557C00CD}" type="sibTrans" cxnId="{00B28453-9F08-4A71-9E91-2997B10B08A4}">
      <dgm:prSet/>
      <dgm:spPr/>
      <dgm:t>
        <a:bodyPr/>
        <a:lstStyle/>
        <a:p>
          <a:endParaRPr lang="es-EC"/>
        </a:p>
      </dgm:t>
    </dgm:pt>
    <dgm:pt modelId="{D54E3D91-8290-43A9-8202-91EA1D67282B}">
      <dgm:prSet phldrT="[Texto]"/>
      <dgm:spPr/>
      <dgm:t>
        <a:bodyPr/>
        <a:lstStyle/>
        <a:p>
          <a:r>
            <a:rPr lang="es-EC" dirty="0" smtClean="0"/>
            <a:t>68 organizaciones artesanales metal eléctrico.</a:t>
          </a:r>
          <a:endParaRPr lang="es-EC" dirty="0"/>
        </a:p>
      </dgm:t>
    </dgm:pt>
    <dgm:pt modelId="{90BC4AE4-CE49-4800-A822-9E2079225DE5}" type="parTrans" cxnId="{F19AA7EE-1CF2-46B4-891B-171F00A4C621}">
      <dgm:prSet/>
      <dgm:spPr/>
      <dgm:t>
        <a:bodyPr/>
        <a:lstStyle/>
        <a:p>
          <a:endParaRPr lang="es-EC"/>
        </a:p>
      </dgm:t>
    </dgm:pt>
    <dgm:pt modelId="{FE8B9F57-6AB9-4737-8D0D-F6F364197DF4}" type="sibTrans" cxnId="{F19AA7EE-1CF2-46B4-891B-171F00A4C621}">
      <dgm:prSet/>
      <dgm:spPr/>
      <dgm:t>
        <a:bodyPr/>
        <a:lstStyle/>
        <a:p>
          <a:endParaRPr lang="es-EC"/>
        </a:p>
      </dgm:t>
    </dgm:pt>
    <dgm:pt modelId="{55B9BC34-10D2-4BE4-8EFF-B0FD06495A33}">
      <dgm:prSet phldrT="[Texto]"/>
      <dgm:spPr/>
      <dgm:t>
        <a:bodyPr/>
        <a:lstStyle/>
        <a:p>
          <a:r>
            <a:rPr lang="es-EC" dirty="0" smtClean="0"/>
            <a:t>Determinación de la Muestra </a:t>
          </a:r>
          <a:endParaRPr lang="es-EC" dirty="0"/>
        </a:p>
      </dgm:t>
    </dgm:pt>
    <dgm:pt modelId="{B2B7D8D9-7D5E-45B2-9E8D-55D5680D4ABA}" type="parTrans" cxnId="{3A00C64D-2AD7-4948-A041-CED845AC8136}">
      <dgm:prSet/>
      <dgm:spPr/>
      <dgm:t>
        <a:bodyPr/>
        <a:lstStyle/>
        <a:p>
          <a:endParaRPr lang="es-EC"/>
        </a:p>
      </dgm:t>
    </dgm:pt>
    <dgm:pt modelId="{B6A4936A-EE5A-490A-B720-C0799DD9260F}" type="sibTrans" cxnId="{3A00C64D-2AD7-4948-A041-CED845AC8136}">
      <dgm:prSet/>
      <dgm:spPr/>
      <dgm:t>
        <a:bodyPr/>
        <a:lstStyle/>
        <a:p>
          <a:endParaRPr lang="es-EC"/>
        </a:p>
      </dgm:t>
    </dgm:pt>
    <dgm:pt modelId="{735E9BA5-1153-4DFB-B7C7-E2BFFE81574C}">
      <dgm:prSet phldrT="[Texto]"/>
      <dgm:spPr/>
      <dgm:t>
        <a:bodyPr/>
        <a:lstStyle/>
        <a:p>
          <a:r>
            <a:rPr lang="es-EC" dirty="0" smtClean="0"/>
            <a:t>58 talleres artesanales </a:t>
          </a:r>
          <a:endParaRPr lang="es-EC" dirty="0"/>
        </a:p>
      </dgm:t>
    </dgm:pt>
    <dgm:pt modelId="{C115AFCE-24C7-4E95-9708-F76AB1576B49}" type="parTrans" cxnId="{830212CD-002E-490D-8D05-28C6D8072943}">
      <dgm:prSet/>
      <dgm:spPr/>
      <dgm:t>
        <a:bodyPr/>
        <a:lstStyle/>
        <a:p>
          <a:endParaRPr lang="es-EC"/>
        </a:p>
      </dgm:t>
    </dgm:pt>
    <dgm:pt modelId="{5E845A14-02DF-4483-8D18-3AAE97A18D70}" type="sibTrans" cxnId="{830212CD-002E-490D-8D05-28C6D8072943}">
      <dgm:prSet/>
      <dgm:spPr/>
      <dgm:t>
        <a:bodyPr/>
        <a:lstStyle/>
        <a:p>
          <a:endParaRPr lang="es-EC"/>
        </a:p>
      </dgm:t>
    </dgm:pt>
    <dgm:pt modelId="{57B85568-A160-4ED4-ADB7-C355C6C69EA3}" type="pres">
      <dgm:prSet presAssocID="{54096500-D6D3-47DF-AF7A-0DCDB14DEA4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3188E71-3DE2-4107-AABD-FFEE2979C08A}" type="pres">
      <dgm:prSet presAssocID="{F71391D7-965E-4F76-947C-400CD269CCA7}" presName="composite" presStyleCnt="0"/>
      <dgm:spPr/>
      <dgm:t>
        <a:bodyPr/>
        <a:lstStyle/>
        <a:p>
          <a:endParaRPr lang="es-EC"/>
        </a:p>
      </dgm:t>
    </dgm:pt>
    <dgm:pt modelId="{898387FD-8995-48B5-B476-384E026B032A}" type="pres">
      <dgm:prSet presAssocID="{F71391D7-965E-4F76-947C-400CD269CCA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82F3F9-8631-44DC-B546-210EBB3CEB6C}" type="pres">
      <dgm:prSet presAssocID="{F71391D7-965E-4F76-947C-400CD269CCA7}" presName="parSh" presStyleLbl="node1" presStyleIdx="0" presStyleCnt="3"/>
      <dgm:spPr/>
      <dgm:t>
        <a:bodyPr/>
        <a:lstStyle/>
        <a:p>
          <a:endParaRPr lang="es-EC"/>
        </a:p>
      </dgm:t>
    </dgm:pt>
    <dgm:pt modelId="{427BCBFA-33A9-4F4B-AF12-485DC55705B4}" type="pres">
      <dgm:prSet presAssocID="{F71391D7-965E-4F76-947C-400CD269CCA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A7BB52-282F-4C40-86E1-449F617868B3}" type="pres">
      <dgm:prSet presAssocID="{CA3D3B4F-F9B7-4139-8B07-9977A4F9CDCB}" presName="sibTrans" presStyleLbl="sibTrans2D1" presStyleIdx="0" presStyleCnt="2"/>
      <dgm:spPr/>
      <dgm:t>
        <a:bodyPr/>
        <a:lstStyle/>
        <a:p>
          <a:endParaRPr lang="es-EC"/>
        </a:p>
      </dgm:t>
    </dgm:pt>
    <dgm:pt modelId="{6AF32063-040D-4571-A467-98B10DEB1913}" type="pres">
      <dgm:prSet presAssocID="{CA3D3B4F-F9B7-4139-8B07-9977A4F9CDCB}" presName="connTx" presStyleLbl="sibTrans2D1" presStyleIdx="0" presStyleCnt="2"/>
      <dgm:spPr/>
      <dgm:t>
        <a:bodyPr/>
        <a:lstStyle/>
        <a:p>
          <a:endParaRPr lang="es-EC"/>
        </a:p>
      </dgm:t>
    </dgm:pt>
    <dgm:pt modelId="{AD0CF815-1458-414D-902A-E2283CDDC5EA}" type="pres">
      <dgm:prSet presAssocID="{F3D01B6D-480F-4DDB-8F2F-2E8F80A80D41}" presName="composite" presStyleCnt="0"/>
      <dgm:spPr/>
      <dgm:t>
        <a:bodyPr/>
        <a:lstStyle/>
        <a:p>
          <a:endParaRPr lang="es-EC"/>
        </a:p>
      </dgm:t>
    </dgm:pt>
    <dgm:pt modelId="{8669CC97-1EE4-4CA6-BD33-FC20BE3600A0}" type="pres">
      <dgm:prSet presAssocID="{F3D01B6D-480F-4DDB-8F2F-2E8F80A80D4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28B4C3-FF55-46D5-ADD2-B5C059856191}" type="pres">
      <dgm:prSet presAssocID="{F3D01B6D-480F-4DDB-8F2F-2E8F80A80D41}" presName="parSh" presStyleLbl="node1" presStyleIdx="1" presStyleCnt="3"/>
      <dgm:spPr/>
      <dgm:t>
        <a:bodyPr/>
        <a:lstStyle/>
        <a:p>
          <a:endParaRPr lang="es-EC"/>
        </a:p>
      </dgm:t>
    </dgm:pt>
    <dgm:pt modelId="{146DF17E-53EB-46BC-BD56-8CE231BCE745}" type="pres">
      <dgm:prSet presAssocID="{F3D01B6D-480F-4DDB-8F2F-2E8F80A80D41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71F31D-33E6-4E39-8C10-D29289D403AC}" type="pres">
      <dgm:prSet presAssocID="{040C6E38-7251-4E0D-89E7-0A9E557C00CD}" presName="sibTrans" presStyleLbl="sibTrans2D1" presStyleIdx="1" presStyleCnt="2"/>
      <dgm:spPr/>
      <dgm:t>
        <a:bodyPr/>
        <a:lstStyle/>
        <a:p>
          <a:endParaRPr lang="es-EC"/>
        </a:p>
      </dgm:t>
    </dgm:pt>
    <dgm:pt modelId="{3F0DC1E6-0929-4316-ADCA-ED7827A75F9A}" type="pres">
      <dgm:prSet presAssocID="{040C6E38-7251-4E0D-89E7-0A9E557C00CD}" presName="connTx" presStyleLbl="sibTrans2D1" presStyleIdx="1" presStyleCnt="2"/>
      <dgm:spPr/>
      <dgm:t>
        <a:bodyPr/>
        <a:lstStyle/>
        <a:p>
          <a:endParaRPr lang="es-EC"/>
        </a:p>
      </dgm:t>
    </dgm:pt>
    <dgm:pt modelId="{FCDC4DB6-2702-436E-8B80-E43ECA36B274}" type="pres">
      <dgm:prSet presAssocID="{55B9BC34-10D2-4BE4-8EFF-B0FD06495A33}" presName="composite" presStyleCnt="0"/>
      <dgm:spPr/>
      <dgm:t>
        <a:bodyPr/>
        <a:lstStyle/>
        <a:p>
          <a:endParaRPr lang="es-EC"/>
        </a:p>
      </dgm:t>
    </dgm:pt>
    <dgm:pt modelId="{10CC9EE8-0A04-418A-8759-EA0CACBCE299}" type="pres">
      <dgm:prSet presAssocID="{55B9BC34-10D2-4BE4-8EFF-B0FD06495A3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C9C1E2-3784-4A8F-86B7-638FC998F743}" type="pres">
      <dgm:prSet presAssocID="{55B9BC34-10D2-4BE4-8EFF-B0FD06495A33}" presName="parSh" presStyleLbl="node1" presStyleIdx="2" presStyleCnt="3"/>
      <dgm:spPr/>
      <dgm:t>
        <a:bodyPr/>
        <a:lstStyle/>
        <a:p>
          <a:endParaRPr lang="es-EC"/>
        </a:p>
      </dgm:t>
    </dgm:pt>
    <dgm:pt modelId="{900C962E-01CE-4618-9DCC-53E2710CCD19}" type="pres">
      <dgm:prSet presAssocID="{55B9BC34-10D2-4BE4-8EFF-B0FD06495A33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30212CD-002E-490D-8D05-28C6D8072943}" srcId="{55B9BC34-10D2-4BE4-8EFF-B0FD06495A33}" destId="{735E9BA5-1153-4DFB-B7C7-E2BFFE81574C}" srcOrd="0" destOrd="0" parTransId="{C115AFCE-24C7-4E95-9708-F76AB1576B49}" sibTransId="{5E845A14-02DF-4483-8D18-3AAE97A18D70}"/>
    <dgm:cxn modelId="{80B0AE3E-0EE5-4936-81A0-CC16330BB146}" srcId="{54096500-D6D3-47DF-AF7A-0DCDB14DEA4A}" destId="{F71391D7-965E-4F76-947C-400CD269CCA7}" srcOrd="0" destOrd="0" parTransId="{CF07D569-444E-40C8-B9B3-6047DA89B967}" sibTransId="{CA3D3B4F-F9B7-4139-8B07-9977A4F9CDCB}"/>
    <dgm:cxn modelId="{C99C0D85-350F-4755-8723-0DD1926A4CA4}" type="presOf" srcId="{735E9BA5-1153-4DFB-B7C7-E2BFFE81574C}" destId="{900C962E-01CE-4618-9DCC-53E2710CCD19}" srcOrd="0" destOrd="0" presId="urn:microsoft.com/office/officeart/2005/8/layout/process3"/>
    <dgm:cxn modelId="{3A00C64D-2AD7-4948-A041-CED845AC8136}" srcId="{54096500-D6D3-47DF-AF7A-0DCDB14DEA4A}" destId="{55B9BC34-10D2-4BE4-8EFF-B0FD06495A33}" srcOrd="2" destOrd="0" parTransId="{B2B7D8D9-7D5E-45B2-9E8D-55D5680D4ABA}" sibTransId="{B6A4936A-EE5A-490A-B720-C0799DD9260F}"/>
    <dgm:cxn modelId="{D67FB4DA-9BB3-4A9C-9350-2BAE03B036A7}" type="presOf" srcId="{55B9BC34-10D2-4BE4-8EFF-B0FD06495A33}" destId="{10CC9EE8-0A04-418A-8759-EA0CACBCE299}" srcOrd="0" destOrd="0" presId="urn:microsoft.com/office/officeart/2005/8/layout/process3"/>
    <dgm:cxn modelId="{00B28453-9F08-4A71-9E91-2997B10B08A4}" srcId="{54096500-D6D3-47DF-AF7A-0DCDB14DEA4A}" destId="{F3D01B6D-480F-4DDB-8F2F-2E8F80A80D41}" srcOrd="1" destOrd="0" parTransId="{C8C6E7E4-4DA9-4E22-BC0B-3DFF0CD77BD3}" sibTransId="{040C6E38-7251-4E0D-89E7-0A9E557C00CD}"/>
    <dgm:cxn modelId="{352C43B1-FA32-4482-8D60-EB022DACE401}" type="presOf" srcId="{D54E3D91-8290-43A9-8202-91EA1D67282B}" destId="{146DF17E-53EB-46BC-BD56-8CE231BCE745}" srcOrd="0" destOrd="0" presId="urn:microsoft.com/office/officeart/2005/8/layout/process3"/>
    <dgm:cxn modelId="{C2C42192-51D4-40A3-A684-1CC6B080A647}" type="presOf" srcId="{F3D01B6D-480F-4DDB-8F2F-2E8F80A80D41}" destId="{0C28B4C3-FF55-46D5-ADD2-B5C059856191}" srcOrd="1" destOrd="0" presId="urn:microsoft.com/office/officeart/2005/8/layout/process3"/>
    <dgm:cxn modelId="{B722C03B-A384-4BA6-A7C6-39EAFDA512BF}" type="presOf" srcId="{F71391D7-965E-4F76-947C-400CD269CCA7}" destId="{898387FD-8995-48B5-B476-384E026B032A}" srcOrd="0" destOrd="0" presId="urn:microsoft.com/office/officeart/2005/8/layout/process3"/>
    <dgm:cxn modelId="{B7965ABC-C39E-47E7-8CF8-AB2B9ADBB601}" type="presOf" srcId="{55B9BC34-10D2-4BE4-8EFF-B0FD06495A33}" destId="{5AC9C1E2-3784-4A8F-86B7-638FC998F743}" srcOrd="1" destOrd="0" presId="urn:microsoft.com/office/officeart/2005/8/layout/process3"/>
    <dgm:cxn modelId="{A51D6E7B-CB2C-4630-9132-A857A73F1D98}" type="presOf" srcId="{040C6E38-7251-4E0D-89E7-0A9E557C00CD}" destId="{3F0DC1E6-0929-4316-ADCA-ED7827A75F9A}" srcOrd="1" destOrd="0" presId="urn:microsoft.com/office/officeart/2005/8/layout/process3"/>
    <dgm:cxn modelId="{A161A1D6-B541-438E-B86E-5070181A1B04}" type="presOf" srcId="{F71391D7-965E-4F76-947C-400CD269CCA7}" destId="{4782F3F9-8631-44DC-B546-210EBB3CEB6C}" srcOrd="1" destOrd="0" presId="urn:microsoft.com/office/officeart/2005/8/layout/process3"/>
    <dgm:cxn modelId="{FD3C5998-BD59-4A43-84E7-62273099AA1A}" type="presOf" srcId="{5CF27F17-E91F-4793-809B-8A199334E2BB}" destId="{427BCBFA-33A9-4F4B-AF12-485DC55705B4}" srcOrd="0" destOrd="0" presId="urn:microsoft.com/office/officeart/2005/8/layout/process3"/>
    <dgm:cxn modelId="{F19AA7EE-1CF2-46B4-891B-171F00A4C621}" srcId="{F3D01B6D-480F-4DDB-8F2F-2E8F80A80D41}" destId="{D54E3D91-8290-43A9-8202-91EA1D67282B}" srcOrd="0" destOrd="0" parTransId="{90BC4AE4-CE49-4800-A822-9E2079225DE5}" sibTransId="{FE8B9F57-6AB9-4737-8D0D-F6F364197DF4}"/>
    <dgm:cxn modelId="{8EBBE819-172B-4001-B4BD-95EC2E835460}" type="presOf" srcId="{CA3D3B4F-F9B7-4139-8B07-9977A4F9CDCB}" destId="{6AF32063-040D-4571-A467-98B10DEB1913}" srcOrd="1" destOrd="0" presId="urn:microsoft.com/office/officeart/2005/8/layout/process3"/>
    <dgm:cxn modelId="{0A46A084-7D49-4168-868B-472F99F33B52}" type="presOf" srcId="{CA3D3B4F-F9B7-4139-8B07-9977A4F9CDCB}" destId="{E6A7BB52-282F-4C40-86E1-449F617868B3}" srcOrd="0" destOrd="0" presId="urn:microsoft.com/office/officeart/2005/8/layout/process3"/>
    <dgm:cxn modelId="{862E1D1C-CF28-4A2E-B139-637359B3D2A4}" type="presOf" srcId="{54096500-D6D3-47DF-AF7A-0DCDB14DEA4A}" destId="{57B85568-A160-4ED4-ADB7-C355C6C69EA3}" srcOrd="0" destOrd="0" presId="urn:microsoft.com/office/officeart/2005/8/layout/process3"/>
    <dgm:cxn modelId="{D0D41E66-F691-43D2-BED5-96E4BBD73C71}" srcId="{F71391D7-965E-4F76-947C-400CD269CCA7}" destId="{5CF27F17-E91F-4793-809B-8A199334E2BB}" srcOrd="0" destOrd="0" parTransId="{45588C85-C528-4748-8B9E-E02364C80821}" sibTransId="{1EE7D70C-DE27-48EC-B20E-EFC6B5A25E20}"/>
    <dgm:cxn modelId="{BB1531E1-C0F2-4718-9912-0315947AE3C4}" type="presOf" srcId="{F3D01B6D-480F-4DDB-8F2F-2E8F80A80D41}" destId="{8669CC97-1EE4-4CA6-BD33-FC20BE3600A0}" srcOrd="0" destOrd="0" presId="urn:microsoft.com/office/officeart/2005/8/layout/process3"/>
    <dgm:cxn modelId="{7E46D648-9186-4FC6-B70D-925BC627CFE3}" type="presOf" srcId="{040C6E38-7251-4E0D-89E7-0A9E557C00CD}" destId="{1B71F31D-33E6-4E39-8C10-D29289D403AC}" srcOrd="0" destOrd="0" presId="urn:microsoft.com/office/officeart/2005/8/layout/process3"/>
    <dgm:cxn modelId="{9B77F960-346B-4E0C-98AE-01EEC65151DE}" type="presParOf" srcId="{57B85568-A160-4ED4-ADB7-C355C6C69EA3}" destId="{83188E71-3DE2-4107-AABD-FFEE2979C08A}" srcOrd="0" destOrd="0" presId="urn:microsoft.com/office/officeart/2005/8/layout/process3"/>
    <dgm:cxn modelId="{786CD654-7A6C-47E5-84EC-9693BF72C20D}" type="presParOf" srcId="{83188E71-3DE2-4107-AABD-FFEE2979C08A}" destId="{898387FD-8995-48B5-B476-384E026B032A}" srcOrd="0" destOrd="0" presId="urn:microsoft.com/office/officeart/2005/8/layout/process3"/>
    <dgm:cxn modelId="{98F758F4-C7AB-4BAD-A312-BE5425A63B15}" type="presParOf" srcId="{83188E71-3DE2-4107-AABD-FFEE2979C08A}" destId="{4782F3F9-8631-44DC-B546-210EBB3CEB6C}" srcOrd="1" destOrd="0" presId="urn:microsoft.com/office/officeart/2005/8/layout/process3"/>
    <dgm:cxn modelId="{49A7C430-3FE3-404F-BC29-4DDADE14C18C}" type="presParOf" srcId="{83188E71-3DE2-4107-AABD-FFEE2979C08A}" destId="{427BCBFA-33A9-4F4B-AF12-485DC55705B4}" srcOrd="2" destOrd="0" presId="urn:microsoft.com/office/officeart/2005/8/layout/process3"/>
    <dgm:cxn modelId="{561A5F22-6A6B-40A0-8977-090D05D46F40}" type="presParOf" srcId="{57B85568-A160-4ED4-ADB7-C355C6C69EA3}" destId="{E6A7BB52-282F-4C40-86E1-449F617868B3}" srcOrd="1" destOrd="0" presId="urn:microsoft.com/office/officeart/2005/8/layout/process3"/>
    <dgm:cxn modelId="{EE2658D9-4A85-4274-9B7A-1D0246C3EEE4}" type="presParOf" srcId="{E6A7BB52-282F-4C40-86E1-449F617868B3}" destId="{6AF32063-040D-4571-A467-98B10DEB1913}" srcOrd="0" destOrd="0" presId="urn:microsoft.com/office/officeart/2005/8/layout/process3"/>
    <dgm:cxn modelId="{DF9A58E2-C2D2-4F84-A82B-FE6BC73AE7EC}" type="presParOf" srcId="{57B85568-A160-4ED4-ADB7-C355C6C69EA3}" destId="{AD0CF815-1458-414D-902A-E2283CDDC5EA}" srcOrd="2" destOrd="0" presId="urn:microsoft.com/office/officeart/2005/8/layout/process3"/>
    <dgm:cxn modelId="{74979E68-DA93-4171-BAFF-8AD59BE83710}" type="presParOf" srcId="{AD0CF815-1458-414D-902A-E2283CDDC5EA}" destId="{8669CC97-1EE4-4CA6-BD33-FC20BE3600A0}" srcOrd="0" destOrd="0" presId="urn:microsoft.com/office/officeart/2005/8/layout/process3"/>
    <dgm:cxn modelId="{A4619B82-F213-40AB-8B7E-1E826B144446}" type="presParOf" srcId="{AD0CF815-1458-414D-902A-E2283CDDC5EA}" destId="{0C28B4C3-FF55-46D5-ADD2-B5C059856191}" srcOrd="1" destOrd="0" presId="urn:microsoft.com/office/officeart/2005/8/layout/process3"/>
    <dgm:cxn modelId="{6DCCECC5-B9EC-42B6-9CC8-93E5D5E306C4}" type="presParOf" srcId="{AD0CF815-1458-414D-902A-E2283CDDC5EA}" destId="{146DF17E-53EB-46BC-BD56-8CE231BCE745}" srcOrd="2" destOrd="0" presId="urn:microsoft.com/office/officeart/2005/8/layout/process3"/>
    <dgm:cxn modelId="{E8F5581E-BA7D-4F28-BAB4-6949660F809F}" type="presParOf" srcId="{57B85568-A160-4ED4-ADB7-C355C6C69EA3}" destId="{1B71F31D-33E6-4E39-8C10-D29289D403AC}" srcOrd="3" destOrd="0" presId="urn:microsoft.com/office/officeart/2005/8/layout/process3"/>
    <dgm:cxn modelId="{5B26CA85-1073-4019-8198-BCB241ACEE4C}" type="presParOf" srcId="{1B71F31D-33E6-4E39-8C10-D29289D403AC}" destId="{3F0DC1E6-0929-4316-ADCA-ED7827A75F9A}" srcOrd="0" destOrd="0" presId="urn:microsoft.com/office/officeart/2005/8/layout/process3"/>
    <dgm:cxn modelId="{C60236DC-5A93-47A9-B55A-6797B145F7D0}" type="presParOf" srcId="{57B85568-A160-4ED4-ADB7-C355C6C69EA3}" destId="{FCDC4DB6-2702-436E-8B80-E43ECA36B274}" srcOrd="4" destOrd="0" presId="urn:microsoft.com/office/officeart/2005/8/layout/process3"/>
    <dgm:cxn modelId="{504290F1-B7AC-474C-AF4A-F02F5D05FBCC}" type="presParOf" srcId="{FCDC4DB6-2702-436E-8B80-E43ECA36B274}" destId="{10CC9EE8-0A04-418A-8759-EA0CACBCE299}" srcOrd="0" destOrd="0" presId="urn:microsoft.com/office/officeart/2005/8/layout/process3"/>
    <dgm:cxn modelId="{E4727845-748B-4DD1-BB7D-6C91F7DC172B}" type="presParOf" srcId="{FCDC4DB6-2702-436E-8B80-E43ECA36B274}" destId="{5AC9C1E2-3784-4A8F-86B7-638FC998F743}" srcOrd="1" destOrd="0" presId="urn:microsoft.com/office/officeart/2005/8/layout/process3"/>
    <dgm:cxn modelId="{12E9CA5C-F4EA-43B5-896B-FF36F80DDE85}" type="presParOf" srcId="{FCDC4DB6-2702-436E-8B80-E43ECA36B274}" destId="{900C962E-01CE-4618-9DCC-53E2710CCD1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12D27C-A4F2-4092-A567-E533040E80C1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1DCE6D3-1573-498C-93E2-3DF16FCF706C}">
      <dgm:prSet phldrT="[Texto]"/>
      <dgm:spPr/>
      <dgm:t>
        <a:bodyPr/>
        <a:lstStyle/>
        <a:p>
          <a:r>
            <a:rPr lang="es-EC" dirty="0" smtClean="0"/>
            <a:t>Recolección de Información </a:t>
          </a:r>
          <a:endParaRPr lang="es-EC" dirty="0"/>
        </a:p>
      </dgm:t>
    </dgm:pt>
    <dgm:pt modelId="{7B15807F-201F-4A05-8455-00CE166A7C98}" type="parTrans" cxnId="{DBFA02D6-281E-4A5C-960A-26A02B95F6C9}">
      <dgm:prSet/>
      <dgm:spPr/>
      <dgm:t>
        <a:bodyPr/>
        <a:lstStyle/>
        <a:p>
          <a:endParaRPr lang="es-EC"/>
        </a:p>
      </dgm:t>
    </dgm:pt>
    <dgm:pt modelId="{779F2AC4-098F-428A-8406-6681F7B1AA4A}" type="sibTrans" cxnId="{DBFA02D6-281E-4A5C-960A-26A02B95F6C9}">
      <dgm:prSet/>
      <dgm:spPr/>
      <dgm:t>
        <a:bodyPr/>
        <a:lstStyle/>
        <a:p>
          <a:endParaRPr lang="es-EC"/>
        </a:p>
      </dgm:t>
    </dgm:pt>
    <dgm:pt modelId="{E6E48C77-B4F9-41D6-A4DE-97367C26E76B}">
      <dgm:prSet phldrT="[Texto]"/>
      <dgm:spPr/>
      <dgm:t>
        <a:bodyPr/>
        <a:lstStyle/>
        <a:p>
          <a:r>
            <a:rPr lang="es-EC" dirty="0" smtClean="0"/>
            <a:t>Investigación de campo </a:t>
          </a:r>
          <a:endParaRPr lang="es-EC" dirty="0"/>
        </a:p>
      </dgm:t>
    </dgm:pt>
    <dgm:pt modelId="{5FF425C6-3EB8-4AEB-A89C-1CDA824E513F}" type="parTrans" cxnId="{D49ADF2A-CCED-4044-8A53-D4972BE28793}">
      <dgm:prSet/>
      <dgm:spPr/>
      <dgm:t>
        <a:bodyPr/>
        <a:lstStyle/>
        <a:p>
          <a:endParaRPr lang="es-EC"/>
        </a:p>
      </dgm:t>
    </dgm:pt>
    <dgm:pt modelId="{FD604648-AD85-4B4A-ACD9-0090D3F36A4B}" type="sibTrans" cxnId="{D49ADF2A-CCED-4044-8A53-D4972BE28793}">
      <dgm:prSet/>
      <dgm:spPr/>
      <dgm:t>
        <a:bodyPr/>
        <a:lstStyle/>
        <a:p>
          <a:endParaRPr lang="es-EC"/>
        </a:p>
      </dgm:t>
    </dgm:pt>
    <dgm:pt modelId="{7A95708A-D7C8-4BFF-AA96-A65A7712967F}">
      <dgm:prSet phldrT="[Texto]"/>
      <dgm:spPr/>
      <dgm:t>
        <a:bodyPr/>
        <a:lstStyle/>
        <a:p>
          <a:r>
            <a:rPr lang="es-EC" dirty="0" smtClean="0"/>
            <a:t>Tipo de instrumento</a:t>
          </a:r>
          <a:endParaRPr lang="es-EC" dirty="0"/>
        </a:p>
      </dgm:t>
    </dgm:pt>
    <dgm:pt modelId="{8D510B16-D3E6-4928-BCCC-60B46E66393D}" type="parTrans" cxnId="{3E18AD1C-B3B6-4B84-8D55-A3250AFF97F8}">
      <dgm:prSet/>
      <dgm:spPr/>
      <dgm:t>
        <a:bodyPr/>
        <a:lstStyle/>
        <a:p>
          <a:endParaRPr lang="es-EC"/>
        </a:p>
      </dgm:t>
    </dgm:pt>
    <dgm:pt modelId="{F91EE132-8BAB-4E69-A93A-1509AF957576}" type="sibTrans" cxnId="{3E18AD1C-B3B6-4B84-8D55-A3250AFF97F8}">
      <dgm:prSet/>
      <dgm:spPr/>
      <dgm:t>
        <a:bodyPr/>
        <a:lstStyle/>
        <a:p>
          <a:endParaRPr lang="es-EC"/>
        </a:p>
      </dgm:t>
    </dgm:pt>
    <dgm:pt modelId="{41029272-43B0-4679-B179-F04E5F1E80C0}">
      <dgm:prSet phldrT="[Texto]"/>
      <dgm:spPr/>
      <dgm:t>
        <a:bodyPr/>
        <a:lstStyle/>
        <a:p>
          <a:r>
            <a:rPr lang="es-EC" dirty="0" smtClean="0"/>
            <a:t>Cuestionario y la técnica es la encuesta  </a:t>
          </a:r>
          <a:endParaRPr lang="es-EC" dirty="0"/>
        </a:p>
      </dgm:t>
    </dgm:pt>
    <dgm:pt modelId="{82DE2639-E09D-49A7-9569-AD987E7EBCD1}" type="parTrans" cxnId="{B6A76F88-41E2-4E7A-9668-E76A17E13D8D}">
      <dgm:prSet/>
      <dgm:spPr/>
      <dgm:t>
        <a:bodyPr/>
        <a:lstStyle/>
        <a:p>
          <a:endParaRPr lang="es-EC"/>
        </a:p>
      </dgm:t>
    </dgm:pt>
    <dgm:pt modelId="{D1C56DA0-1876-46A4-8DC1-C54A5EE85B53}" type="sibTrans" cxnId="{B6A76F88-41E2-4E7A-9668-E76A17E13D8D}">
      <dgm:prSet/>
      <dgm:spPr/>
      <dgm:t>
        <a:bodyPr/>
        <a:lstStyle/>
        <a:p>
          <a:endParaRPr lang="es-EC"/>
        </a:p>
      </dgm:t>
    </dgm:pt>
    <dgm:pt modelId="{0AFCC902-B97E-4E94-8DF8-9548C5FDA3BD}" type="pres">
      <dgm:prSet presAssocID="{6412D27C-A4F2-4092-A567-E533040E80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685731-8124-4EF7-93AF-5FA9DA16F10E}" type="pres">
      <dgm:prSet presAssocID="{D1DCE6D3-1573-498C-93E2-3DF16FCF706C}" presName="composite" presStyleCnt="0"/>
      <dgm:spPr/>
      <dgm:t>
        <a:bodyPr/>
        <a:lstStyle/>
        <a:p>
          <a:endParaRPr lang="es-EC"/>
        </a:p>
      </dgm:t>
    </dgm:pt>
    <dgm:pt modelId="{5F2932D9-D1AF-4A88-9F5B-8C94EE46DDCC}" type="pres">
      <dgm:prSet presAssocID="{D1DCE6D3-1573-498C-93E2-3DF16FCF706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9EA6CB-936D-4480-9D77-EB519927A978}" type="pres">
      <dgm:prSet presAssocID="{D1DCE6D3-1573-498C-93E2-3DF16FCF706C}" presName="parSh" presStyleLbl="node1" presStyleIdx="0" presStyleCnt="2"/>
      <dgm:spPr/>
      <dgm:t>
        <a:bodyPr/>
        <a:lstStyle/>
        <a:p>
          <a:endParaRPr lang="es-EC"/>
        </a:p>
      </dgm:t>
    </dgm:pt>
    <dgm:pt modelId="{3C16CAE7-F92C-4E52-8EEF-624B4268BF58}" type="pres">
      <dgm:prSet presAssocID="{D1DCE6D3-1573-498C-93E2-3DF16FCF706C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59C2BD-A246-46F9-BE9C-3AC5FAB95326}" type="pres">
      <dgm:prSet presAssocID="{779F2AC4-098F-428A-8406-6681F7B1AA4A}" presName="sibTrans" presStyleLbl="sibTrans2D1" presStyleIdx="0" presStyleCnt="1"/>
      <dgm:spPr/>
      <dgm:t>
        <a:bodyPr/>
        <a:lstStyle/>
        <a:p>
          <a:endParaRPr lang="es-EC"/>
        </a:p>
      </dgm:t>
    </dgm:pt>
    <dgm:pt modelId="{55994D42-BE1E-45F2-9D1A-AABC6E8D91D0}" type="pres">
      <dgm:prSet presAssocID="{779F2AC4-098F-428A-8406-6681F7B1AA4A}" presName="connTx" presStyleLbl="sibTrans2D1" presStyleIdx="0" presStyleCnt="1"/>
      <dgm:spPr/>
      <dgm:t>
        <a:bodyPr/>
        <a:lstStyle/>
        <a:p>
          <a:endParaRPr lang="es-EC"/>
        </a:p>
      </dgm:t>
    </dgm:pt>
    <dgm:pt modelId="{3C309EBF-AA93-41DA-BF09-06F7D973A0FC}" type="pres">
      <dgm:prSet presAssocID="{7A95708A-D7C8-4BFF-AA96-A65A7712967F}" presName="composite" presStyleCnt="0"/>
      <dgm:spPr/>
      <dgm:t>
        <a:bodyPr/>
        <a:lstStyle/>
        <a:p>
          <a:endParaRPr lang="es-EC"/>
        </a:p>
      </dgm:t>
    </dgm:pt>
    <dgm:pt modelId="{0587EA9B-57D8-4F03-AE47-8F03840F2AAE}" type="pres">
      <dgm:prSet presAssocID="{7A95708A-D7C8-4BFF-AA96-A65A7712967F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8C70D9-B874-43FC-8404-D30EAF275749}" type="pres">
      <dgm:prSet presAssocID="{7A95708A-D7C8-4BFF-AA96-A65A7712967F}" presName="parSh" presStyleLbl="node1" presStyleIdx="1" presStyleCnt="2"/>
      <dgm:spPr/>
      <dgm:t>
        <a:bodyPr/>
        <a:lstStyle/>
        <a:p>
          <a:endParaRPr lang="es-EC"/>
        </a:p>
      </dgm:t>
    </dgm:pt>
    <dgm:pt modelId="{342A7E58-408A-491D-AF70-8D280F5A44F7}" type="pres">
      <dgm:prSet presAssocID="{7A95708A-D7C8-4BFF-AA96-A65A7712967F}" presName="desTx" presStyleLbl="fgAcc1" presStyleIdx="1" presStyleCnt="2" custLinFactNeighborX="-3716" custLinFactNeighborY="263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F841BF6-89F2-492F-A23C-70EDF8275594}" type="presOf" srcId="{779F2AC4-098F-428A-8406-6681F7B1AA4A}" destId="{9959C2BD-A246-46F9-BE9C-3AC5FAB95326}" srcOrd="0" destOrd="0" presId="urn:microsoft.com/office/officeart/2005/8/layout/process3"/>
    <dgm:cxn modelId="{3E18AD1C-B3B6-4B84-8D55-A3250AFF97F8}" srcId="{6412D27C-A4F2-4092-A567-E533040E80C1}" destId="{7A95708A-D7C8-4BFF-AA96-A65A7712967F}" srcOrd="1" destOrd="0" parTransId="{8D510B16-D3E6-4928-BCCC-60B46E66393D}" sibTransId="{F91EE132-8BAB-4E69-A93A-1509AF957576}"/>
    <dgm:cxn modelId="{22AA7A43-816F-44BA-81EC-1F1F54312F66}" type="presOf" srcId="{41029272-43B0-4679-B179-F04E5F1E80C0}" destId="{342A7E58-408A-491D-AF70-8D280F5A44F7}" srcOrd="0" destOrd="0" presId="urn:microsoft.com/office/officeart/2005/8/layout/process3"/>
    <dgm:cxn modelId="{0596DE49-1E54-4251-86A4-731C7F7427F4}" type="presOf" srcId="{D1DCE6D3-1573-498C-93E2-3DF16FCF706C}" destId="{F49EA6CB-936D-4480-9D77-EB519927A978}" srcOrd="1" destOrd="0" presId="urn:microsoft.com/office/officeart/2005/8/layout/process3"/>
    <dgm:cxn modelId="{56C41C95-8CCB-4563-B59A-63CDBF9C0AD9}" type="presOf" srcId="{7A95708A-D7C8-4BFF-AA96-A65A7712967F}" destId="{F38C70D9-B874-43FC-8404-D30EAF275749}" srcOrd="1" destOrd="0" presId="urn:microsoft.com/office/officeart/2005/8/layout/process3"/>
    <dgm:cxn modelId="{DBFA02D6-281E-4A5C-960A-26A02B95F6C9}" srcId="{6412D27C-A4F2-4092-A567-E533040E80C1}" destId="{D1DCE6D3-1573-498C-93E2-3DF16FCF706C}" srcOrd="0" destOrd="0" parTransId="{7B15807F-201F-4A05-8455-00CE166A7C98}" sibTransId="{779F2AC4-098F-428A-8406-6681F7B1AA4A}"/>
    <dgm:cxn modelId="{D64E9882-2E75-4DEE-AE21-4D44315E1B38}" type="presOf" srcId="{7A95708A-D7C8-4BFF-AA96-A65A7712967F}" destId="{0587EA9B-57D8-4F03-AE47-8F03840F2AAE}" srcOrd="0" destOrd="0" presId="urn:microsoft.com/office/officeart/2005/8/layout/process3"/>
    <dgm:cxn modelId="{D49ADF2A-CCED-4044-8A53-D4972BE28793}" srcId="{D1DCE6D3-1573-498C-93E2-3DF16FCF706C}" destId="{E6E48C77-B4F9-41D6-A4DE-97367C26E76B}" srcOrd="0" destOrd="0" parTransId="{5FF425C6-3EB8-4AEB-A89C-1CDA824E513F}" sibTransId="{FD604648-AD85-4B4A-ACD9-0090D3F36A4B}"/>
    <dgm:cxn modelId="{DAD17126-8B4B-46DD-8E03-A60595468D39}" type="presOf" srcId="{6412D27C-A4F2-4092-A567-E533040E80C1}" destId="{0AFCC902-B97E-4E94-8DF8-9548C5FDA3BD}" srcOrd="0" destOrd="0" presId="urn:microsoft.com/office/officeart/2005/8/layout/process3"/>
    <dgm:cxn modelId="{785418B5-43E2-4E9A-B710-34B79F4559C1}" type="presOf" srcId="{779F2AC4-098F-428A-8406-6681F7B1AA4A}" destId="{55994D42-BE1E-45F2-9D1A-AABC6E8D91D0}" srcOrd="1" destOrd="0" presId="urn:microsoft.com/office/officeart/2005/8/layout/process3"/>
    <dgm:cxn modelId="{B6A76F88-41E2-4E7A-9668-E76A17E13D8D}" srcId="{7A95708A-D7C8-4BFF-AA96-A65A7712967F}" destId="{41029272-43B0-4679-B179-F04E5F1E80C0}" srcOrd="0" destOrd="0" parTransId="{82DE2639-E09D-49A7-9569-AD987E7EBCD1}" sibTransId="{D1C56DA0-1876-46A4-8DC1-C54A5EE85B53}"/>
    <dgm:cxn modelId="{5666764A-67E7-4803-AC81-BAE6B624B62A}" type="presOf" srcId="{D1DCE6D3-1573-498C-93E2-3DF16FCF706C}" destId="{5F2932D9-D1AF-4A88-9F5B-8C94EE46DDCC}" srcOrd="0" destOrd="0" presId="urn:microsoft.com/office/officeart/2005/8/layout/process3"/>
    <dgm:cxn modelId="{01FB0E10-0315-4EA8-A549-D620DBF498BF}" type="presOf" srcId="{E6E48C77-B4F9-41D6-A4DE-97367C26E76B}" destId="{3C16CAE7-F92C-4E52-8EEF-624B4268BF58}" srcOrd="0" destOrd="0" presId="urn:microsoft.com/office/officeart/2005/8/layout/process3"/>
    <dgm:cxn modelId="{C3690587-61AB-46AE-B86C-9E8DDD81408C}" type="presParOf" srcId="{0AFCC902-B97E-4E94-8DF8-9548C5FDA3BD}" destId="{28685731-8124-4EF7-93AF-5FA9DA16F10E}" srcOrd="0" destOrd="0" presId="urn:microsoft.com/office/officeart/2005/8/layout/process3"/>
    <dgm:cxn modelId="{A7E156C4-862A-46DB-9A94-157100B082FE}" type="presParOf" srcId="{28685731-8124-4EF7-93AF-5FA9DA16F10E}" destId="{5F2932D9-D1AF-4A88-9F5B-8C94EE46DDCC}" srcOrd="0" destOrd="0" presId="urn:microsoft.com/office/officeart/2005/8/layout/process3"/>
    <dgm:cxn modelId="{66C7B06B-392E-4C73-A43F-B0C23E263CCB}" type="presParOf" srcId="{28685731-8124-4EF7-93AF-5FA9DA16F10E}" destId="{F49EA6CB-936D-4480-9D77-EB519927A978}" srcOrd="1" destOrd="0" presId="urn:microsoft.com/office/officeart/2005/8/layout/process3"/>
    <dgm:cxn modelId="{07144E50-EEE0-491D-B8FC-FC6706E79A6A}" type="presParOf" srcId="{28685731-8124-4EF7-93AF-5FA9DA16F10E}" destId="{3C16CAE7-F92C-4E52-8EEF-624B4268BF58}" srcOrd="2" destOrd="0" presId="urn:microsoft.com/office/officeart/2005/8/layout/process3"/>
    <dgm:cxn modelId="{BC67DBEA-D620-4E9F-AF32-7A3FCBC0A546}" type="presParOf" srcId="{0AFCC902-B97E-4E94-8DF8-9548C5FDA3BD}" destId="{9959C2BD-A246-46F9-BE9C-3AC5FAB95326}" srcOrd="1" destOrd="0" presId="urn:microsoft.com/office/officeart/2005/8/layout/process3"/>
    <dgm:cxn modelId="{22A62A88-7163-4DB8-8C4A-CE1BB35195DE}" type="presParOf" srcId="{9959C2BD-A246-46F9-BE9C-3AC5FAB95326}" destId="{55994D42-BE1E-45F2-9D1A-AABC6E8D91D0}" srcOrd="0" destOrd="0" presId="urn:microsoft.com/office/officeart/2005/8/layout/process3"/>
    <dgm:cxn modelId="{6D100F39-486E-43BB-BF44-ADDCAA97283C}" type="presParOf" srcId="{0AFCC902-B97E-4E94-8DF8-9548C5FDA3BD}" destId="{3C309EBF-AA93-41DA-BF09-06F7D973A0FC}" srcOrd="2" destOrd="0" presId="urn:microsoft.com/office/officeart/2005/8/layout/process3"/>
    <dgm:cxn modelId="{B79CEF43-F090-4265-9EE1-ECF6DDD468F6}" type="presParOf" srcId="{3C309EBF-AA93-41DA-BF09-06F7D973A0FC}" destId="{0587EA9B-57D8-4F03-AE47-8F03840F2AAE}" srcOrd="0" destOrd="0" presId="urn:microsoft.com/office/officeart/2005/8/layout/process3"/>
    <dgm:cxn modelId="{F7BBC511-4231-4168-B5CD-0520B4772854}" type="presParOf" srcId="{3C309EBF-AA93-41DA-BF09-06F7D973A0FC}" destId="{F38C70D9-B874-43FC-8404-D30EAF275749}" srcOrd="1" destOrd="0" presId="urn:microsoft.com/office/officeart/2005/8/layout/process3"/>
    <dgm:cxn modelId="{22F05000-3C83-42D0-8B1E-B403DFB9588A}" type="presParOf" srcId="{3C309EBF-AA93-41DA-BF09-06F7D973A0FC}" destId="{342A7E58-408A-491D-AF70-8D280F5A44F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E727AA-A1C1-4E9C-B4CC-65D39A0AABDE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8B76C305-259D-484C-87A8-B376DEB6B0A4}">
      <dgm:prSet phldrT="[Texto]"/>
      <dgm:spPr/>
      <dgm:t>
        <a:bodyPr/>
        <a:lstStyle/>
        <a:p>
          <a:r>
            <a:rPr lang="es-EC" dirty="0" smtClean="0"/>
            <a:t>Validez del instrumento Alfa de </a:t>
          </a:r>
          <a:r>
            <a:rPr lang="es-EC" dirty="0" err="1" smtClean="0"/>
            <a:t>Conbrach</a:t>
          </a:r>
          <a:r>
            <a:rPr lang="es-EC" dirty="0" smtClean="0"/>
            <a:t> y Criterios de </a:t>
          </a:r>
          <a:r>
            <a:rPr lang="es-EC" dirty="0" err="1" smtClean="0"/>
            <a:t>Moriyama</a:t>
          </a:r>
          <a:r>
            <a:rPr lang="es-EC" dirty="0" smtClean="0"/>
            <a:t> </a:t>
          </a:r>
          <a:endParaRPr lang="es-EC" dirty="0"/>
        </a:p>
      </dgm:t>
    </dgm:pt>
    <dgm:pt modelId="{347DC5B3-1A02-4B4E-96ED-4820C18B1F57}" type="parTrans" cxnId="{2F3A41CD-6A72-40EF-B812-54A98AB1A525}">
      <dgm:prSet/>
      <dgm:spPr/>
      <dgm:t>
        <a:bodyPr/>
        <a:lstStyle/>
        <a:p>
          <a:endParaRPr lang="es-EC"/>
        </a:p>
      </dgm:t>
    </dgm:pt>
    <dgm:pt modelId="{4EF0D5D3-7DE6-448A-836A-0EBFAE0EA371}" type="sibTrans" cxnId="{2F3A41CD-6A72-40EF-B812-54A98AB1A525}">
      <dgm:prSet/>
      <dgm:spPr/>
      <dgm:t>
        <a:bodyPr/>
        <a:lstStyle/>
        <a:p>
          <a:endParaRPr lang="es-EC"/>
        </a:p>
      </dgm:t>
    </dgm:pt>
    <dgm:pt modelId="{45D86F1E-9CA4-4743-A9AE-207C7AC57643}">
      <dgm:prSet phldrT="[Texto]"/>
      <dgm:spPr/>
      <dgm:t>
        <a:bodyPr/>
        <a:lstStyle/>
        <a:p>
          <a:r>
            <a:rPr lang="es-EC" dirty="0" smtClean="0"/>
            <a:t>Comprobación de hipótesis Prueba de </a:t>
          </a:r>
          <a:r>
            <a:rPr lang="es-EC" dirty="0" err="1" smtClean="0"/>
            <a:t>chi</a:t>
          </a:r>
          <a:r>
            <a:rPr lang="es-EC" dirty="0" smtClean="0"/>
            <a:t> cuadrado</a:t>
          </a:r>
          <a:endParaRPr lang="es-EC" dirty="0"/>
        </a:p>
      </dgm:t>
    </dgm:pt>
    <dgm:pt modelId="{0A267654-3975-4695-8255-1EF3F0E97EE2}" type="parTrans" cxnId="{DF4FADC4-B30F-44DC-BAC3-5B7F3911003B}">
      <dgm:prSet/>
      <dgm:spPr/>
      <dgm:t>
        <a:bodyPr/>
        <a:lstStyle/>
        <a:p>
          <a:endParaRPr lang="es-EC"/>
        </a:p>
      </dgm:t>
    </dgm:pt>
    <dgm:pt modelId="{5BF8639D-B424-4991-B2BB-3F5B42BE2F83}" type="sibTrans" cxnId="{DF4FADC4-B30F-44DC-BAC3-5B7F3911003B}">
      <dgm:prSet/>
      <dgm:spPr/>
      <dgm:t>
        <a:bodyPr/>
        <a:lstStyle/>
        <a:p>
          <a:endParaRPr lang="es-EC"/>
        </a:p>
      </dgm:t>
    </dgm:pt>
    <dgm:pt modelId="{DF99926B-5264-47F4-AB11-114C92D52370}">
      <dgm:prSet phldrT="[Texto]"/>
      <dgm:spPr/>
      <dgm:t>
        <a:bodyPr/>
        <a:lstStyle/>
        <a:p>
          <a:r>
            <a:rPr lang="es-EC" dirty="0" smtClean="0"/>
            <a:t>Procesamiento de la encuesta </a:t>
          </a:r>
        </a:p>
        <a:p>
          <a:r>
            <a:rPr lang="es-EC" dirty="0" smtClean="0"/>
            <a:t>SPSS, tablas y gráficos </a:t>
          </a:r>
          <a:endParaRPr lang="es-EC" dirty="0"/>
        </a:p>
      </dgm:t>
    </dgm:pt>
    <dgm:pt modelId="{8B09A485-909F-4841-B680-4E5064EE1111}" type="parTrans" cxnId="{CA881BF0-2713-48BF-9486-A70463A4A7AB}">
      <dgm:prSet/>
      <dgm:spPr/>
      <dgm:t>
        <a:bodyPr/>
        <a:lstStyle/>
        <a:p>
          <a:endParaRPr lang="es-EC"/>
        </a:p>
      </dgm:t>
    </dgm:pt>
    <dgm:pt modelId="{478F3458-FAF7-4660-80D9-6407E0E93AA1}" type="sibTrans" cxnId="{CA881BF0-2713-48BF-9486-A70463A4A7AB}">
      <dgm:prSet/>
      <dgm:spPr/>
      <dgm:t>
        <a:bodyPr/>
        <a:lstStyle/>
        <a:p>
          <a:endParaRPr lang="es-EC"/>
        </a:p>
      </dgm:t>
    </dgm:pt>
    <dgm:pt modelId="{18E0F9BF-D665-4979-A41E-4E58FB29236E}" type="pres">
      <dgm:prSet presAssocID="{8BE727AA-A1C1-4E9C-B4CC-65D39A0AABDE}" presName="CompostProcess" presStyleCnt="0">
        <dgm:presLayoutVars>
          <dgm:dir/>
          <dgm:resizeHandles val="exact"/>
        </dgm:presLayoutVars>
      </dgm:prSet>
      <dgm:spPr/>
    </dgm:pt>
    <dgm:pt modelId="{7B0D190A-1D65-4774-BEC6-FC8D96DCFE45}" type="pres">
      <dgm:prSet presAssocID="{8BE727AA-A1C1-4E9C-B4CC-65D39A0AABDE}" presName="arrow" presStyleLbl="bgShp" presStyleIdx="0" presStyleCnt="1"/>
      <dgm:spPr/>
    </dgm:pt>
    <dgm:pt modelId="{9A157AC7-C0C8-48FE-ADE9-F1926E271401}" type="pres">
      <dgm:prSet presAssocID="{8BE727AA-A1C1-4E9C-B4CC-65D39A0AABDE}" presName="linearProcess" presStyleCnt="0"/>
      <dgm:spPr/>
    </dgm:pt>
    <dgm:pt modelId="{321CAF6C-2B3D-44F9-9EF3-61CCC54D5BFC}" type="pres">
      <dgm:prSet presAssocID="{8B76C305-259D-484C-87A8-B376DEB6B0A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A497D1-0758-47EA-B7D3-CC9B69C57D2B}" type="pres">
      <dgm:prSet presAssocID="{4EF0D5D3-7DE6-448A-836A-0EBFAE0EA371}" presName="sibTrans" presStyleCnt="0"/>
      <dgm:spPr/>
    </dgm:pt>
    <dgm:pt modelId="{09539633-4726-4018-A323-B83C628720A7}" type="pres">
      <dgm:prSet presAssocID="{DF99926B-5264-47F4-AB11-114C92D5237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B0DAB7-7812-491C-89CE-D42B0A9DB53A}" type="pres">
      <dgm:prSet presAssocID="{478F3458-FAF7-4660-80D9-6407E0E93AA1}" presName="sibTrans" presStyleCnt="0"/>
      <dgm:spPr/>
    </dgm:pt>
    <dgm:pt modelId="{EB19C2E3-7A8C-45F8-BE97-6BCFB7325291}" type="pres">
      <dgm:prSet presAssocID="{45D86F1E-9CA4-4743-A9AE-207C7AC5764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E4B1F6E-75FC-4D62-8C13-D5D80BA42BB7}" type="presOf" srcId="{45D86F1E-9CA4-4743-A9AE-207C7AC57643}" destId="{EB19C2E3-7A8C-45F8-BE97-6BCFB7325291}" srcOrd="0" destOrd="0" presId="urn:microsoft.com/office/officeart/2005/8/layout/hProcess9"/>
    <dgm:cxn modelId="{CA881BF0-2713-48BF-9486-A70463A4A7AB}" srcId="{8BE727AA-A1C1-4E9C-B4CC-65D39A0AABDE}" destId="{DF99926B-5264-47F4-AB11-114C92D52370}" srcOrd="1" destOrd="0" parTransId="{8B09A485-909F-4841-B680-4E5064EE1111}" sibTransId="{478F3458-FAF7-4660-80D9-6407E0E93AA1}"/>
    <dgm:cxn modelId="{2F3A41CD-6A72-40EF-B812-54A98AB1A525}" srcId="{8BE727AA-A1C1-4E9C-B4CC-65D39A0AABDE}" destId="{8B76C305-259D-484C-87A8-B376DEB6B0A4}" srcOrd="0" destOrd="0" parTransId="{347DC5B3-1A02-4B4E-96ED-4820C18B1F57}" sibTransId="{4EF0D5D3-7DE6-448A-836A-0EBFAE0EA371}"/>
    <dgm:cxn modelId="{958FF512-30B4-46D8-B104-455A2F04263E}" type="presOf" srcId="{DF99926B-5264-47F4-AB11-114C92D52370}" destId="{09539633-4726-4018-A323-B83C628720A7}" srcOrd="0" destOrd="0" presId="urn:microsoft.com/office/officeart/2005/8/layout/hProcess9"/>
    <dgm:cxn modelId="{1C199583-C90A-42D8-90C4-86F7110BDCB8}" type="presOf" srcId="{8BE727AA-A1C1-4E9C-B4CC-65D39A0AABDE}" destId="{18E0F9BF-D665-4979-A41E-4E58FB29236E}" srcOrd="0" destOrd="0" presId="urn:microsoft.com/office/officeart/2005/8/layout/hProcess9"/>
    <dgm:cxn modelId="{6CA6BB0A-0011-416A-A4AB-071656FC6BE3}" type="presOf" srcId="{8B76C305-259D-484C-87A8-B376DEB6B0A4}" destId="{321CAF6C-2B3D-44F9-9EF3-61CCC54D5BFC}" srcOrd="0" destOrd="0" presId="urn:microsoft.com/office/officeart/2005/8/layout/hProcess9"/>
    <dgm:cxn modelId="{DF4FADC4-B30F-44DC-BAC3-5B7F3911003B}" srcId="{8BE727AA-A1C1-4E9C-B4CC-65D39A0AABDE}" destId="{45D86F1E-9CA4-4743-A9AE-207C7AC57643}" srcOrd="2" destOrd="0" parTransId="{0A267654-3975-4695-8255-1EF3F0E97EE2}" sibTransId="{5BF8639D-B424-4991-B2BB-3F5B42BE2F83}"/>
    <dgm:cxn modelId="{627D4369-7515-4591-AD6B-6DB398C7B386}" type="presParOf" srcId="{18E0F9BF-D665-4979-A41E-4E58FB29236E}" destId="{7B0D190A-1D65-4774-BEC6-FC8D96DCFE45}" srcOrd="0" destOrd="0" presId="urn:microsoft.com/office/officeart/2005/8/layout/hProcess9"/>
    <dgm:cxn modelId="{D727F6B7-B16B-46B7-8DF9-3024EC6E9CCE}" type="presParOf" srcId="{18E0F9BF-D665-4979-A41E-4E58FB29236E}" destId="{9A157AC7-C0C8-48FE-ADE9-F1926E271401}" srcOrd="1" destOrd="0" presId="urn:microsoft.com/office/officeart/2005/8/layout/hProcess9"/>
    <dgm:cxn modelId="{E3579BD9-9694-4670-8D95-70127FBDEF07}" type="presParOf" srcId="{9A157AC7-C0C8-48FE-ADE9-F1926E271401}" destId="{321CAF6C-2B3D-44F9-9EF3-61CCC54D5BFC}" srcOrd="0" destOrd="0" presId="urn:microsoft.com/office/officeart/2005/8/layout/hProcess9"/>
    <dgm:cxn modelId="{10F846D1-1D33-4AB5-B8F2-CB8F0A1F7A54}" type="presParOf" srcId="{9A157AC7-C0C8-48FE-ADE9-F1926E271401}" destId="{B8A497D1-0758-47EA-B7D3-CC9B69C57D2B}" srcOrd="1" destOrd="0" presId="urn:microsoft.com/office/officeart/2005/8/layout/hProcess9"/>
    <dgm:cxn modelId="{E49C9A47-0AE4-4926-8E7E-F5E8DC779215}" type="presParOf" srcId="{9A157AC7-C0C8-48FE-ADE9-F1926E271401}" destId="{09539633-4726-4018-A323-B83C628720A7}" srcOrd="2" destOrd="0" presId="urn:microsoft.com/office/officeart/2005/8/layout/hProcess9"/>
    <dgm:cxn modelId="{A145A313-86E1-42A0-837A-48A08EADF51D}" type="presParOf" srcId="{9A157AC7-C0C8-48FE-ADE9-F1926E271401}" destId="{23B0DAB7-7812-491C-89CE-D42B0A9DB53A}" srcOrd="3" destOrd="0" presId="urn:microsoft.com/office/officeart/2005/8/layout/hProcess9"/>
    <dgm:cxn modelId="{B82A4C86-B83B-4A91-BC9E-E734A8720F75}" type="presParOf" srcId="{9A157AC7-C0C8-48FE-ADE9-F1926E271401}" destId="{EB19C2E3-7A8C-45F8-BE97-6BCFB732529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AE315F-AF5B-4F16-8A9C-5B75179B6313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B282D152-4153-4F7D-90E7-FA670BA81E7F}">
      <dgm:prSet phldrT="[Texto]"/>
      <dgm:spPr/>
      <dgm:t>
        <a:bodyPr/>
        <a:lstStyle/>
        <a:p>
          <a:r>
            <a:rPr lang="es-EC" dirty="0" smtClean="0"/>
            <a:t>Si identifica calidad, el consumidor juzga los producto</a:t>
          </a:r>
          <a:endParaRPr lang="es-EC" dirty="0"/>
        </a:p>
      </dgm:t>
    </dgm:pt>
    <dgm:pt modelId="{394BEBB0-F3AF-42F0-94A9-2D18B9670539}" type="parTrans" cxnId="{7654F88D-E6D5-4309-9918-0977807E0346}">
      <dgm:prSet/>
      <dgm:spPr/>
      <dgm:t>
        <a:bodyPr/>
        <a:lstStyle/>
        <a:p>
          <a:endParaRPr lang="es-EC"/>
        </a:p>
      </dgm:t>
    </dgm:pt>
    <dgm:pt modelId="{90125CCA-8BDD-435E-98D9-1C74F50971FD}" type="sibTrans" cxnId="{7654F88D-E6D5-4309-9918-0977807E0346}">
      <dgm:prSet/>
      <dgm:spPr/>
      <dgm:t>
        <a:bodyPr/>
        <a:lstStyle/>
        <a:p>
          <a:endParaRPr lang="es-EC"/>
        </a:p>
      </dgm:t>
    </dgm:pt>
    <dgm:pt modelId="{8BCB682E-F170-4C85-99F2-220A57C67E88}">
      <dgm:prSet phldrT="[Texto]"/>
      <dgm:spPr/>
      <dgm:t>
        <a:bodyPr/>
        <a:lstStyle/>
        <a:p>
          <a:r>
            <a:rPr lang="es-EC" dirty="0" smtClean="0"/>
            <a:t>Esperan que los materiales tengan un funcionamiento  adecuado </a:t>
          </a:r>
          <a:endParaRPr lang="es-EC" dirty="0"/>
        </a:p>
      </dgm:t>
    </dgm:pt>
    <dgm:pt modelId="{35BEA043-6AAC-43FE-8852-D3B2FAB4AC29}" type="parTrans" cxnId="{84ABDB14-70F7-4257-ACD4-6AB4F845D189}">
      <dgm:prSet/>
      <dgm:spPr/>
      <dgm:t>
        <a:bodyPr/>
        <a:lstStyle/>
        <a:p>
          <a:endParaRPr lang="es-EC"/>
        </a:p>
      </dgm:t>
    </dgm:pt>
    <dgm:pt modelId="{528A9797-283E-4ADF-851E-8738D014C21F}" type="sibTrans" cxnId="{84ABDB14-70F7-4257-ACD4-6AB4F845D189}">
      <dgm:prSet/>
      <dgm:spPr/>
      <dgm:t>
        <a:bodyPr/>
        <a:lstStyle/>
        <a:p>
          <a:endParaRPr lang="es-EC"/>
        </a:p>
      </dgm:t>
    </dgm:pt>
    <dgm:pt modelId="{AF5B2784-0F9D-4F23-AA53-034144C53EC1}">
      <dgm:prSet phldrT="[Texto]"/>
      <dgm:spPr/>
      <dgm:t>
        <a:bodyPr/>
        <a:lstStyle/>
        <a:p>
          <a:r>
            <a:rPr lang="es-EC" dirty="0" smtClean="0"/>
            <a:t>Prefieren efectuar sus pedidos a grandes distribuidores </a:t>
          </a:r>
          <a:endParaRPr lang="es-EC" dirty="0"/>
        </a:p>
      </dgm:t>
    </dgm:pt>
    <dgm:pt modelId="{DC2D0B91-5D8D-41F7-BF51-E2E9018134E1}" type="parTrans" cxnId="{9B8E0369-7803-4410-B3D9-3182C5F5E77E}">
      <dgm:prSet/>
      <dgm:spPr/>
      <dgm:t>
        <a:bodyPr/>
        <a:lstStyle/>
        <a:p>
          <a:endParaRPr lang="es-EC"/>
        </a:p>
      </dgm:t>
    </dgm:pt>
    <dgm:pt modelId="{DEFBEE3C-219D-4552-B9A2-CDD335A476C2}" type="sibTrans" cxnId="{9B8E0369-7803-4410-B3D9-3182C5F5E77E}">
      <dgm:prSet/>
      <dgm:spPr/>
      <dgm:t>
        <a:bodyPr/>
        <a:lstStyle/>
        <a:p>
          <a:endParaRPr lang="es-EC"/>
        </a:p>
      </dgm:t>
    </dgm:pt>
    <dgm:pt modelId="{625D5156-B408-49E9-A142-33BECF4B225E}">
      <dgm:prSet phldrT="[Texto]"/>
      <dgm:spPr/>
      <dgm:t>
        <a:bodyPr/>
        <a:lstStyle/>
        <a:p>
          <a:r>
            <a:rPr lang="es-EC" dirty="0" smtClean="0"/>
            <a:t>La calidad de los suministros si satisfacen sus expectativas </a:t>
          </a:r>
          <a:endParaRPr lang="es-EC" dirty="0"/>
        </a:p>
      </dgm:t>
    </dgm:pt>
    <dgm:pt modelId="{AAA0E0E5-1940-4272-B2F5-0221BD1D5F6D}" type="parTrans" cxnId="{6EC5CB0D-BB0D-4883-9042-44C03148226C}">
      <dgm:prSet/>
      <dgm:spPr/>
      <dgm:t>
        <a:bodyPr/>
        <a:lstStyle/>
        <a:p>
          <a:endParaRPr lang="es-EC"/>
        </a:p>
      </dgm:t>
    </dgm:pt>
    <dgm:pt modelId="{CB72535A-36CD-4B56-A64E-0059707DC430}" type="sibTrans" cxnId="{6EC5CB0D-BB0D-4883-9042-44C03148226C}">
      <dgm:prSet/>
      <dgm:spPr/>
      <dgm:t>
        <a:bodyPr/>
        <a:lstStyle/>
        <a:p>
          <a:endParaRPr lang="es-EC"/>
        </a:p>
      </dgm:t>
    </dgm:pt>
    <dgm:pt modelId="{A18FAA26-81D9-4DC3-9307-790C8EF0F80A}" type="pres">
      <dgm:prSet presAssocID="{93AE315F-AF5B-4F16-8A9C-5B75179B6313}" presName="Name0" presStyleCnt="0">
        <dgm:presLayoutVars>
          <dgm:dir/>
          <dgm:resizeHandles val="exact"/>
        </dgm:presLayoutVars>
      </dgm:prSet>
      <dgm:spPr/>
    </dgm:pt>
    <dgm:pt modelId="{F2E3EA83-2393-44EE-96B9-35C1D7901761}" type="pres">
      <dgm:prSet presAssocID="{B282D152-4153-4F7D-90E7-FA670BA81E7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E55B3A-7A93-45F5-80CB-62A833757D72}" type="pres">
      <dgm:prSet presAssocID="{90125CCA-8BDD-435E-98D9-1C74F50971FD}" presName="sibTrans" presStyleLbl="sibTrans2D1" presStyleIdx="0" presStyleCnt="3"/>
      <dgm:spPr/>
      <dgm:t>
        <a:bodyPr/>
        <a:lstStyle/>
        <a:p>
          <a:endParaRPr lang="es-EC"/>
        </a:p>
      </dgm:t>
    </dgm:pt>
    <dgm:pt modelId="{F04F1E08-31A9-4A40-963D-A54C661DD89E}" type="pres">
      <dgm:prSet presAssocID="{90125CCA-8BDD-435E-98D9-1C74F50971FD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208F2D63-0BFA-46CB-B6F1-6104E141E834}" type="pres">
      <dgm:prSet presAssocID="{8BCB682E-F170-4C85-99F2-220A57C67E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265D78-2713-4325-93EB-75333E32F9B7}" type="pres">
      <dgm:prSet presAssocID="{528A9797-283E-4ADF-851E-8738D014C21F}" presName="sibTrans" presStyleLbl="sibTrans2D1" presStyleIdx="1" presStyleCnt="3"/>
      <dgm:spPr/>
      <dgm:t>
        <a:bodyPr/>
        <a:lstStyle/>
        <a:p>
          <a:endParaRPr lang="es-EC"/>
        </a:p>
      </dgm:t>
    </dgm:pt>
    <dgm:pt modelId="{82B9AFED-EE42-41FA-8A3D-CBD72AC5095F}" type="pres">
      <dgm:prSet presAssocID="{528A9797-283E-4ADF-851E-8738D014C21F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8C6088EB-9DB8-4B3C-89D0-B73FE513C3F3}" type="pres">
      <dgm:prSet presAssocID="{AF5B2784-0F9D-4F23-AA53-034144C53EC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4EBD3A-E161-4DAA-B968-3A7B913DB340}" type="pres">
      <dgm:prSet presAssocID="{DEFBEE3C-219D-4552-B9A2-CDD335A476C2}" presName="sibTrans" presStyleLbl="sibTrans2D1" presStyleIdx="2" presStyleCnt="3"/>
      <dgm:spPr/>
      <dgm:t>
        <a:bodyPr/>
        <a:lstStyle/>
        <a:p>
          <a:endParaRPr lang="es-EC"/>
        </a:p>
      </dgm:t>
    </dgm:pt>
    <dgm:pt modelId="{2573238D-C985-4871-983D-E4B9098A9DF8}" type="pres">
      <dgm:prSet presAssocID="{DEFBEE3C-219D-4552-B9A2-CDD335A476C2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18188C98-F24D-415B-9263-647E2C0A5ABB}" type="pres">
      <dgm:prSet presAssocID="{625D5156-B408-49E9-A142-33BECF4B225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75EFFBB-5F82-4EA7-91DB-216B8B814480}" type="presOf" srcId="{DEFBEE3C-219D-4552-B9A2-CDD335A476C2}" destId="{444EBD3A-E161-4DAA-B968-3A7B913DB340}" srcOrd="0" destOrd="0" presId="urn:microsoft.com/office/officeart/2005/8/layout/process1"/>
    <dgm:cxn modelId="{2F63409B-8DEA-40F6-8CC9-9F80EB6A4F5E}" type="presOf" srcId="{93AE315F-AF5B-4F16-8A9C-5B75179B6313}" destId="{A18FAA26-81D9-4DC3-9307-790C8EF0F80A}" srcOrd="0" destOrd="0" presId="urn:microsoft.com/office/officeart/2005/8/layout/process1"/>
    <dgm:cxn modelId="{FD39EE04-A794-415B-87DD-6A71FF5ACDE9}" type="presOf" srcId="{AF5B2784-0F9D-4F23-AA53-034144C53EC1}" destId="{8C6088EB-9DB8-4B3C-89D0-B73FE513C3F3}" srcOrd="0" destOrd="0" presId="urn:microsoft.com/office/officeart/2005/8/layout/process1"/>
    <dgm:cxn modelId="{E4CA4BC3-007F-4622-8AB1-F313405FA489}" type="presOf" srcId="{90125CCA-8BDD-435E-98D9-1C74F50971FD}" destId="{DEE55B3A-7A93-45F5-80CB-62A833757D72}" srcOrd="0" destOrd="0" presId="urn:microsoft.com/office/officeart/2005/8/layout/process1"/>
    <dgm:cxn modelId="{DFE41FE0-D5BF-4823-BEF7-203BE9DDE556}" type="presOf" srcId="{B282D152-4153-4F7D-90E7-FA670BA81E7F}" destId="{F2E3EA83-2393-44EE-96B9-35C1D7901761}" srcOrd="0" destOrd="0" presId="urn:microsoft.com/office/officeart/2005/8/layout/process1"/>
    <dgm:cxn modelId="{64E65F06-385F-4316-AAA1-8BC6035D5CEB}" type="presOf" srcId="{528A9797-283E-4ADF-851E-8738D014C21F}" destId="{82B9AFED-EE42-41FA-8A3D-CBD72AC5095F}" srcOrd="1" destOrd="0" presId="urn:microsoft.com/office/officeart/2005/8/layout/process1"/>
    <dgm:cxn modelId="{D38123EC-F1F3-4704-8EDB-C9EB0E04C415}" type="presOf" srcId="{625D5156-B408-49E9-A142-33BECF4B225E}" destId="{18188C98-F24D-415B-9263-647E2C0A5ABB}" srcOrd="0" destOrd="0" presId="urn:microsoft.com/office/officeart/2005/8/layout/process1"/>
    <dgm:cxn modelId="{7654F88D-E6D5-4309-9918-0977807E0346}" srcId="{93AE315F-AF5B-4F16-8A9C-5B75179B6313}" destId="{B282D152-4153-4F7D-90E7-FA670BA81E7F}" srcOrd="0" destOrd="0" parTransId="{394BEBB0-F3AF-42F0-94A9-2D18B9670539}" sibTransId="{90125CCA-8BDD-435E-98D9-1C74F50971FD}"/>
    <dgm:cxn modelId="{84ABDB14-70F7-4257-ACD4-6AB4F845D189}" srcId="{93AE315F-AF5B-4F16-8A9C-5B75179B6313}" destId="{8BCB682E-F170-4C85-99F2-220A57C67E88}" srcOrd="1" destOrd="0" parTransId="{35BEA043-6AAC-43FE-8852-D3B2FAB4AC29}" sibTransId="{528A9797-283E-4ADF-851E-8738D014C21F}"/>
    <dgm:cxn modelId="{9B8E0369-7803-4410-B3D9-3182C5F5E77E}" srcId="{93AE315F-AF5B-4F16-8A9C-5B75179B6313}" destId="{AF5B2784-0F9D-4F23-AA53-034144C53EC1}" srcOrd="2" destOrd="0" parTransId="{DC2D0B91-5D8D-41F7-BF51-E2E9018134E1}" sibTransId="{DEFBEE3C-219D-4552-B9A2-CDD335A476C2}"/>
    <dgm:cxn modelId="{D3B40492-E01A-4F70-97C0-308473B6C3C6}" type="presOf" srcId="{90125CCA-8BDD-435E-98D9-1C74F50971FD}" destId="{F04F1E08-31A9-4A40-963D-A54C661DD89E}" srcOrd="1" destOrd="0" presId="urn:microsoft.com/office/officeart/2005/8/layout/process1"/>
    <dgm:cxn modelId="{6EC5CB0D-BB0D-4883-9042-44C03148226C}" srcId="{93AE315F-AF5B-4F16-8A9C-5B75179B6313}" destId="{625D5156-B408-49E9-A142-33BECF4B225E}" srcOrd="3" destOrd="0" parTransId="{AAA0E0E5-1940-4272-B2F5-0221BD1D5F6D}" sibTransId="{CB72535A-36CD-4B56-A64E-0059707DC430}"/>
    <dgm:cxn modelId="{61652CEC-4305-40FA-897A-EDB5AA1DE180}" type="presOf" srcId="{528A9797-283E-4ADF-851E-8738D014C21F}" destId="{BE265D78-2713-4325-93EB-75333E32F9B7}" srcOrd="0" destOrd="0" presId="urn:microsoft.com/office/officeart/2005/8/layout/process1"/>
    <dgm:cxn modelId="{000EBE0F-8BE1-41C9-BB51-72F686F0127D}" type="presOf" srcId="{DEFBEE3C-219D-4552-B9A2-CDD335A476C2}" destId="{2573238D-C985-4871-983D-E4B9098A9DF8}" srcOrd="1" destOrd="0" presId="urn:microsoft.com/office/officeart/2005/8/layout/process1"/>
    <dgm:cxn modelId="{57E01994-1E25-4E55-A129-A233B738E3D0}" type="presOf" srcId="{8BCB682E-F170-4C85-99F2-220A57C67E88}" destId="{208F2D63-0BFA-46CB-B6F1-6104E141E834}" srcOrd="0" destOrd="0" presId="urn:microsoft.com/office/officeart/2005/8/layout/process1"/>
    <dgm:cxn modelId="{C6A043F4-8CE3-4466-A830-EDA372ADD40F}" type="presParOf" srcId="{A18FAA26-81D9-4DC3-9307-790C8EF0F80A}" destId="{F2E3EA83-2393-44EE-96B9-35C1D7901761}" srcOrd="0" destOrd="0" presId="urn:microsoft.com/office/officeart/2005/8/layout/process1"/>
    <dgm:cxn modelId="{D92D2282-F719-4970-85EC-422322B95D16}" type="presParOf" srcId="{A18FAA26-81D9-4DC3-9307-790C8EF0F80A}" destId="{DEE55B3A-7A93-45F5-80CB-62A833757D72}" srcOrd="1" destOrd="0" presId="urn:microsoft.com/office/officeart/2005/8/layout/process1"/>
    <dgm:cxn modelId="{AACB4ABB-3300-474B-AFB5-60316A03AF40}" type="presParOf" srcId="{DEE55B3A-7A93-45F5-80CB-62A833757D72}" destId="{F04F1E08-31A9-4A40-963D-A54C661DD89E}" srcOrd="0" destOrd="0" presId="urn:microsoft.com/office/officeart/2005/8/layout/process1"/>
    <dgm:cxn modelId="{A20F12A1-C211-4341-B72E-410901927C01}" type="presParOf" srcId="{A18FAA26-81D9-4DC3-9307-790C8EF0F80A}" destId="{208F2D63-0BFA-46CB-B6F1-6104E141E834}" srcOrd="2" destOrd="0" presId="urn:microsoft.com/office/officeart/2005/8/layout/process1"/>
    <dgm:cxn modelId="{97B802A0-4FAD-4CE5-82F0-1B329DAA059E}" type="presParOf" srcId="{A18FAA26-81D9-4DC3-9307-790C8EF0F80A}" destId="{BE265D78-2713-4325-93EB-75333E32F9B7}" srcOrd="3" destOrd="0" presId="urn:microsoft.com/office/officeart/2005/8/layout/process1"/>
    <dgm:cxn modelId="{F9C2ED1B-FEBC-4BD1-98D3-E766E76C6453}" type="presParOf" srcId="{BE265D78-2713-4325-93EB-75333E32F9B7}" destId="{82B9AFED-EE42-41FA-8A3D-CBD72AC5095F}" srcOrd="0" destOrd="0" presId="urn:microsoft.com/office/officeart/2005/8/layout/process1"/>
    <dgm:cxn modelId="{0C8BD588-60D3-4A2B-9605-5FA49E736A9C}" type="presParOf" srcId="{A18FAA26-81D9-4DC3-9307-790C8EF0F80A}" destId="{8C6088EB-9DB8-4B3C-89D0-B73FE513C3F3}" srcOrd="4" destOrd="0" presId="urn:microsoft.com/office/officeart/2005/8/layout/process1"/>
    <dgm:cxn modelId="{C51444F4-A168-40E5-A4D3-EFCC8D202CF0}" type="presParOf" srcId="{A18FAA26-81D9-4DC3-9307-790C8EF0F80A}" destId="{444EBD3A-E161-4DAA-B968-3A7B913DB340}" srcOrd="5" destOrd="0" presId="urn:microsoft.com/office/officeart/2005/8/layout/process1"/>
    <dgm:cxn modelId="{B98FCE0A-98DA-4F93-99DF-EB0CC5EA7755}" type="presParOf" srcId="{444EBD3A-E161-4DAA-B968-3A7B913DB340}" destId="{2573238D-C985-4871-983D-E4B9098A9DF8}" srcOrd="0" destOrd="0" presId="urn:microsoft.com/office/officeart/2005/8/layout/process1"/>
    <dgm:cxn modelId="{7011204E-54C7-4217-ABB9-F5B0F57C094B}" type="presParOf" srcId="{A18FAA26-81D9-4DC3-9307-790C8EF0F80A}" destId="{18188C98-F24D-415B-9263-647E2C0A5AB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462054-B16B-4708-B238-FC4CDCFFF9F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450CF4B-F869-4C9C-B17C-EAB791E08665}">
      <dgm:prSet phldrT="[Texto]"/>
      <dgm:spPr/>
      <dgm:t>
        <a:bodyPr/>
        <a:lstStyle/>
        <a:p>
          <a:r>
            <a:rPr lang="es-EC" dirty="0" smtClean="0"/>
            <a:t>Las necesidades y estímulos que poseen los artesanos en la compra de material son: funcionamiento adecuado, larga duración, servicio pos venta y precios razonables, para que sus expectativas sean satisfechas . </a:t>
          </a:r>
          <a:endParaRPr lang="es-EC" dirty="0"/>
        </a:p>
      </dgm:t>
    </dgm:pt>
    <dgm:pt modelId="{932D40A3-06C1-4BC9-B958-A076392DB2B5}" type="parTrans" cxnId="{46735868-2309-4748-91DF-73BD4D93ECBE}">
      <dgm:prSet/>
      <dgm:spPr/>
      <dgm:t>
        <a:bodyPr/>
        <a:lstStyle/>
        <a:p>
          <a:endParaRPr lang="es-EC"/>
        </a:p>
      </dgm:t>
    </dgm:pt>
    <dgm:pt modelId="{03A46BD0-A3BF-45F9-8DC9-A530E8E66D07}" type="sibTrans" cxnId="{46735868-2309-4748-91DF-73BD4D93ECBE}">
      <dgm:prSet/>
      <dgm:spPr/>
      <dgm:t>
        <a:bodyPr/>
        <a:lstStyle/>
        <a:p>
          <a:endParaRPr lang="es-EC"/>
        </a:p>
      </dgm:t>
    </dgm:pt>
    <dgm:pt modelId="{F5516D8D-0411-4E25-86D2-5886173A3C29}">
      <dgm:prSet phldrT="[Texto]"/>
      <dgm:spPr/>
      <dgm:t>
        <a:bodyPr/>
        <a:lstStyle/>
        <a:p>
          <a:r>
            <a:rPr lang="es-EC" dirty="0" smtClean="0"/>
            <a:t>Se evaluó el proceso de compra de material donde se muestra que la frecuencia de compra es semanal, si se identifica la calidad , se realiza los pedidos a grandes distribuidores. </a:t>
          </a:r>
          <a:endParaRPr lang="es-EC" dirty="0"/>
        </a:p>
      </dgm:t>
    </dgm:pt>
    <dgm:pt modelId="{9D33E04B-87D6-4277-AB3A-BC4FF447F76F}" type="parTrans" cxnId="{EA9C373C-54C2-4B17-822F-ACFC1A2AFF2B}">
      <dgm:prSet/>
      <dgm:spPr/>
      <dgm:t>
        <a:bodyPr/>
        <a:lstStyle/>
        <a:p>
          <a:endParaRPr lang="es-EC"/>
        </a:p>
      </dgm:t>
    </dgm:pt>
    <dgm:pt modelId="{76E5C866-E507-4960-B998-A3A2837034F9}" type="sibTrans" cxnId="{EA9C373C-54C2-4B17-822F-ACFC1A2AFF2B}">
      <dgm:prSet/>
      <dgm:spPr/>
      <dgm:t>
        <a:bodyPr/>
        <a:lstStyle/>
        <a:p>
          <a:endParaRPr lang="es-EC"/>
        </a:p>
      </dgm:t>
    </dgm:pt>
    <dgm:pt modelId="{B0B2ADD1-5742-4022-ADD0-D09A16C8E4C2}">
      <dgm:prSet phldrT="[Texto]"/>
      <dgm:spPr/>
      <dgm:t>
        <a:bodyPr/>
        <a:lstStyle/>
        <a:p>
          <a:r>
            <a:rPr lang="es-EC" dirty="0" smtClean="0"/>
            <a:t>Se identificó que el nivel calidad incide en la decisión  de compra de material </a:t>
          </a:r>
          <a:endParaRPr lang="es-EC" dirty="0"/>
        </a:p>
      </dgm:t>
    </dgm:pt>
    <dgm:pt modelId="{7B990158-7E4A-48D7-B1D4-0B31DDBBF173}" type="parTrans" cxnId="{9F811C64-624B-4ED7-9AD4-B835E094E21A}">
      <dgm:prSet/>
      <dgm:spPr/>
      <dgm:t>
        <a:bodyPr/>
        <a:lstStyle/>
        <a:p>
          <a:endParaRPr lang="es-EC"/>
        </a:p>
      </dgm:t>
    </dgm:pt>
    <dgm:pt modelId="{7B01C298-C44D-4E63-8925-D2CE521497B8}" type="sibTrans" cxnId="{9F811C64-624B-4ED7-9AD4-B835E094E21A}">
      <dgm:prSet/>
      <dgm:spPr/>
      <dgm:t>
        <a:bodyPr/>
        <a:lstStyle/>
        <a:p>
          <a:endParaRPr lang="es-EC"/>
        </a:p>
      </dgm:t>
    </dgm:pt>
    <dgm:pt modelId="{784E621B-7068-4436-8F1C-3F5ABAF42D32}">
      <dgm:prSet phldrT="[Texto]"/>
      <dgm:spPr/>
      <dgm:t>
        <a:bodyPr/>
        <a:lstStyle/>
        <a:p>
          <a:r>
            <a:rPr lang="es-EC" dirty="0" smtClean="0"/>
            <a:t>La situación actual de los artesanos se caracteriza por tener problemas en el proceso de compra de material, con deficiencia en tiempo de entrega y medidas no adecuadas.</a:t>
          </a:r>
          <a:endParaRPr lang="es-EC" dirty="0"/>
        </a:p>
      </dgm:t>
    </dgm:pt>
    <dgm:pt modelId="{13C3BAD9-E567-46BD-A7AA-4948CF355E4A}" type="parTrans" cxnId="{50516DBB-696F-4A69-9E1B-E397BE16275A}">
      <dgm:prSet/>
      <dgm:spPr/>
      <dgm:t>
        <a:bodyPr/>
        <a:lstStyle/>
        <a:p>
          <a:endParaRPr lang="es-EC"/>
        </a:p>
      </dgm:t>
    </dgm:pt>
    <dgm:pt modelId="{7F84526E-15F3-4AA9-A278-6AB5F676D5BA}" type="sibTrans" cxnId="{50516DBB-696F-4A69-9E1B-E397BE16275A}">
      <dgm:prSet/>
      <dgm:spPr/>
      <dgm:t>
        <a:bodyPr/>
        <a:lstStyle/>
        <a:p>
          <a:endParaRPr lang="es-EC"/>
        </a:p>
      </dgm:t>
    </dgm:pt>
    <dgm:pt modelId="{F732426E-B928-4FA4-BD9D-A04D8430001A}" type="pres">
      <dgm:prSet presAssocID="{8F462054-B16B-4708-B238-FC4CDCFFF9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82F1A436-8760-4C3C-BCF6-7A12A07CFAB6}" type="pres">
      <dgm:prSet presAssocID="{8F462054-B16B-4708-B238-FC4CDCFFF9F9}" presName="Name1" presStyleCnt="0"/>
      <dgm:spPr/>
      <dgm:t>
        <a:bodyPr/>
        <a:lstStyle/>
        <a:p>
          <a:endParaRPr lang="es-EC"/>
        </a:p>
      </dgm:t>
    </dgm:pt>
    <dgm:pt modelId="{773ED40C-9308-46F1-9E13-10D6B58E26DE}" type="pres">
      <dgm:prSet presAssocID="{8F462054-B16B-4708-B238-FC4CDCFFF9F9}" presName="cycle" presStyleCnt="0"/>
      <dgm:spPr/>
      <dgm:t>
        <a:bodyPr/>
        <a:lstStyle/>
        <a:p>
          <a:endParaRPr lang="es-EC"/>
        </a:p>
      </dgm:t>
    </dgm:pt>
    <dgm:pt modelId="{50A9A735-53B8-4579-B3DB-CBD0FEC02572}" type="pres">
      <dgm:prSet presAssocID="{8F462054-B16B-4708-B238-FC4CDCFFF9F9}" presName="srcNode" presStyleLbl="node1" presStyleIdx="0" presStyleCnt="4"/>
      <dgm:spPr/>
      <dgm:t>
        <a:bodyPr/>
        <a:lstStyle/>
        <a:p>
          <a:endParaRPr lang="es-EC"/>
        </a:p>
      </dgm:t>
    </dgm:pt>
    <dgm:pt modelId="{1CCD5B42-6A9A-4B91-8E6E-5CCA31F95A53}" type="pres">
      <dgm:prSet presAssocID="{8F462054-B16B-4708-B238-FC4CDCFFF9F9}" presName="conn" presStyleLbl="parChTrans1D2" presStyleIdx="0" presStyleCnt="1"/>
      <dgm:spPr/>
      <dgm:t>
        <a:bodyPr/>
        <a:lstStyle/>
        <a:p>
          <a:endParaRPr lang="es-EC"/>
        </a:p>
      </dgm:t>
    </dgm:pt>
    <dgm:pt modelId="{D9C52B4B-8BBA-4BE2-B975-2F2292D86C5E}" type="pres">
      <dgm:prSet presAssocID="{8F462054-B16B-4708-B238-FC4CDCFFF9F9}" presName="extraNode" presStyleLbl="node1" presStyleIdx="0" presStyleCnt="4"/>
      <dgm:spPr/>
      <dgm:t>
        <a:bodyPr/>
        <a:lstStyle/>
        <a:p>
          <a:endParaRPr lang="es-EC"/>
        </a:p>
      </dgm:t>
    </dgm:pt>
    <dgm:pt modelId="{F58B5B75-B8AD-428C-A468-E7A2CF456D3A}" type="pres">
      <dgm:prSet presAssocID="{8F462054-B16B-4708-B238-FC4CDCFFF9F9}" presName="dstNode" presStyleLbl="node1" presStyleIdx="0" presStyleCnt="4"/>
      <dgm:spPr/>
      <dgm:t>
        <a:bodyPr/>
        <a:lstStyle/>
        <a:p>
          <a:endParaRPr lang="es-EC"/>
        </a:p>
      </dgm:t>
    </dgm:pt>
    <dgm:pt modelId="{6BC29352-088A-4BFB-9D59-E909537A7DEB}" type="pres">
      <dgm:prSet presAssocID="{9450CF4B-F869-4C9C-B17C-EAB791E0866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EA1FF0-0AE6-40AD-A1F0-7C254255A744}" type="pres">
      <dgm:prSet presAssocID="{9450CF4B-F869-4C9C-B17C-EAB791E08665}" presName="accent_1" presStyleCnt="0"/>
      <dgm:spPr/>
      <dgm:t>
        <a:bodyPr/>
        <a:lstStyle/>
        <a:p>
          <a:endParaRPr lang="es-EC"/>
        </a:p>
      </dgm:t>
    </dgm:pt>
    <dgm:pt modelId="{DE4E9DD7-6D75-4820-9F6A-0948B4D66C38}" type="pres">
      <dgm:prSet presAssocID="{9450CF4B-F869-4C9C-B17C-EAB791E08665}" presName="accentRepeatNode" presStyleLbl="solidFgAcc1" presStyleIdx="0" presStyleCnt="4"/>
      <dgm:spPr/>
      <dgm:t>
        <a:bodyPr/>
        <a:lstStyle/>
        <a:p>
          <a:endParaRPr lang="es-EC"/>
        </a:p>
      </dgm:t>
    </dgm:pt>
    <dgm:pt modelId="{05879E96-1B5C-442D-A120-F39FF3382A0C}" type="pres">
      <dgm:prSet presAssocID="{784E621B-7068-4436-8F1C-3F5ABAF42D3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EC4B7D-C7E7-4EE4-9DD1-0303CF0D597E}" type="pres">
      <dgm:prSet presAssocID="{784E621B-7068-4436-8F1C-3F5ABAF42D32}" presName="accent_2" presStyleCnt="0"/>
      <dgm:spPr/>
      <dgm:t>
        <a:bodyPr/>
        <a:lstStyle/>
        <a:p>
          <a:endParaRPr lang="es-EC"/>
        </a:p>
      </dgm:t>
    </dgm:pt>
    <dgm:pt modelId="{7EC1F158-F9FD-4971-ACD0-C9271799304C}" type="pres">
      <dgm:prSet presAssocID="{784E621B-7068-4436-8F1C-3F5ABAF42D32}" presName="accentRepeatNode" presStyleLbl="solidFgAcc1" presStyleIdx="1" presStyleCnt="4"/>
      <dgm:spPr/>
      <dgm:t>
        <a:bodyPr/>
        <a:lstStyle/>
        <a:p>
          <a:endParaRPr lang="es-EC"/>
        </a:p>
      </dgm:t>
    </dgm:pt>
    <dgm:pt modelId="{822D7C85-7A70-4833-B186-C99717D80809}" type="pres">
      <dgm:prSet presAssocID="{F5516D8D-0411-4E25-86D2-5886173A3C2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9E23AE-FE31-4F80-9E9A-FE5F1EA7C628}" type="pres">
      <dgm:prSet presAssocID="{F5516D8D-0411-4E25-86D2-5886173A3C29}" presName="accent_3" presStyleCnt="0"/>
      <dgm:spPr/>
      <dgm:t>
        <a:bodyPr/>
        <a:lstStyle/>
        <a:p>
          <a:endParaRPr lang="es-EC"/>
        </a:p>
      </dgm:t>
    </dgm:pt>
    <dgm:pt modelId="{6A87082A-3D68-4250-9CD3-5848BC9FE05D}" type="pres">
      <dgm:prSet presAssocID="{F5516D8D-0411-4E25-86D2-5886173A3C29}" presName="accentRepeatNode" presStyleLbl="solidFgAcc1" presStyleIdx="2" presStyleCnt="4"/>
      <dgm:spPr/>
      <dgm:t>
        <a:bodyPr/>
        <a:lstStyle/>
        <a:p>
          <a:endParaRPr lang="es-EC"/>
        </a:p>
      </dgm:t>
    </dgm:pt>
    <dgm:pt modelId="{6833869A-2C4B-4055-80AC-7E2FA80D60F3}" type="pres">
      <dgm:prSet presAssocID="{B0B2ADD1-5742-4022-ADD0-D09A16C8E4C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85D658-1FE8-4677-B119-3C86E2BA4013}" type="pres">
      <dgm:prSet presAssocID="{B0B2ADD1-5742-4022-ADD0-D09A16C8E4C2}" presName="accent_4" presStyleCnt="0"/>
      <dgm:spPr/>
      <dgm:t>
        <a:bodyPr/>
        <a:lstStyle/>
        <a:p>
          <a:endParaRPr lang="es-EC"/>
        </a:p>
      </dgm:t>
    </dgm:pt>
    <dgm:pt modelId="{BDDBCC98-3E50-4A25-89E2-1464D8A6C07C}" type="pres">
      <dgm:prSet presAssocID="{B0B2ADD1-5742-4022-ADD0-D09A16C8E4C2}" presName="accentRepeatNode" presStyleLbl="solidFgAcc1" presStyleIdx="3" presStyleCnt="4"/>
      <dgm:spPr/>
      <dgm:t>
        <a:bodyPr/>
        <a:lstStyle/>
        <a:p>
          <a:endParaRPr lang="es-EC"/>
        </a:p>
      </dgm:t>
    </dgm:pt>
  </dgm:ptLst>
  <dgm:cxnLst>
    <dgm:cxn modelId="{34DDA6C8-81F1-430E-8081-1AA9C21D6347}" type="presOf" srcId="{8F462054-B16B-4708-B238-FC4CDCFFF9F9}" destId="{F732426E-B928-4FA4-BD9D-A04D8430001A}" srcOrd="0" destOrd="0" presId="urn:microsoft.com/office/officeart/2008/layout/VerticalCurvedList"/>
    <dgm:cxn modelId="{9F811C64-624B-4ED7-9AD4-B835E094E21A}" srcId="{8F462054-B16B-4708-B238-FC4CDCFFF9F9}" destId="{B0B2ADD1-5742-4022-ADD0-D09A16C8E4C2}" srcOrd="3" destOrd="0" parTransId="{7B990158-7E4A-48D7-B1D4-0B31DDBBF173}" sibTransId="{7B01C298-C44D-4E63-8925-D2CE521497B8}"/>
    <dgm:cxn modelId="{0173F1DF-7EBE-4C3B-864E-C0EAD3538813}" type="presOf" srcId="{B0B2ADD1-5742-4022-ADD0-D09A16C8E4C2}" destId="{6833869A-2C4B-4055-80AC-7E2FA80D60F3}" srcOrd="0" destOrd="0" presId="urn:microsoft.com/office/officeart/2008/layout/VerticalCurvedList"/>
    <dgm:cxn modelId="{E9C72BB2-E0DC-46E2-A20B-57EB500A4F49}" type="presOf" srcId="{F5516D8D-0411-4E25-86D2-5886173A3C29}" destId="{822D7C85-7A70-4833-B186-C99717D80809}" srcOrd="0" destOrd="0" presId="urn:microsoft.com/office/officeart/2008/layout/VerticalCurvedList"/>
    <dgm:cxn modelId="{D7F9CDCE-CD58-4B3C-8CD7-62458281EFDC}" type="presOf" srcId="{9450CF4B-F869-4C9C-B17C-EAB791E08665}" destId="{6BC29352-088A-4BFB-9D59-E909537A7DEB}" srcOrd="0" destOrd="0" presId="urn:microsoft.com/office/officeart/2008/layout/VerticalCurvedList"/>
    <dgm:cxn modelId="{50516DBB-696F-4A69-9E1B-E397BE16275A}" srcId="{8F462054-B16B-4708-B238-FC4CDCFFF9F9}" destId="{784E621B-7068-4436-8F1C-3F5ABAF42D32}" srcOrd="1" destOrd="0" parTransId="{13C3BAD9-E567-46BD-A7AA-4948CF355E4A}" sibTransId="{7F84526E-15F3-4AA9-A278-6AB5F676D5BA}"/>
    <dgm:cxn modelId="{EA9C373C-54C2-4B17-822F-ACFC1A2AFF2B}" srcId="{8F462054-B16B-4708-B238-FC4CDCFFF9F9}" destId="{F5516D8D-0411-4E25-86D2-5886173A3C29}" srcOrd="2" destOrd="0" parTransId="{9D33E04B-87D6-4277-AB3A-BC4FF447F76F}" sibTransId="{76E5C866-E507-4960-B998-A3A2837034F9}"/>
    <dgm:cxn modelId="{46735868-2309-4748-91DF-73BD4D93ECBE}" srcId="{8F462054-B16B-4708-B238-FC4CDCFFF9F9}" destId="{9450CF4B-F869-4C9C-B17C-EAB791E08665}" srcOrd="0" destOrd="0" parTransId="{932D40A3-06C1-4BC9-B958-A076392DB2B5}" sibTransId="{03A46BD0-A3BF-45F9-8DC9-A530E8E66D07}"/>
    <dgm:cxn modelId="{63E96699-996A-4BBF-ACAC-31EBA7FE26AC}" type="presOf" srcId="{03A46BD0-A3BF-45F9-8DC9-A530E8E66D07}" destId="{1CCD5B42-6A9A-4B91-8E6E-5CCA31F95A53}" srcOrd="0" destOrd="0" presId="urn:microsoft.com/office/officeart/2008/layout/VerticalCurvedList"/>
    <dgm:cxn modelId="{6652A912-A3E5-417E-9648-DDE6BE2BFB01}" type="presOf" srcId="{784E621B-7068-4436-8F1C-3F5ABAF42D32}" destId="{05879E96-1B5C-442D-A120-F39FF3382A0C}" srcOrd="0" destOrd="0" presId="urn:microsoft.com/office/officeart/2008/layout/VerticalCurvedList"/>
    <dgm:cxn modelId="{7C114002-A558-42E8-B628-5CC16E8014B8}" type="presParOf" srcId="{F732426E-B928-4FA4-BD9D-A04D8430001A}" destId="{82F1A436-8760-4C3C-BCF6-7A12A07CFAB6}" srcOrd="0" destOrd="0" presId="urn:microsoft.com/office/officeart/2008/layout/VerticalCurvedList"/>
    <dgm:cxn modelId="{AFB4AF2E-3102-462F-8466-3F8A95C0C306}" type="presParOf" srcId="{82F1A436-8760-4C3C-BCF6-7A12A07CFAB6}" destId="{773ED40C-9308-46F1-9E13-10D6B58E26DE}" srcOrd="0" destOrd="0" presId="urn:microsoft.com/office/officeart/2008/layout/VerticalCurvedList"/>
    <dgm:cxn modelId="{6445F188-BA0F-46E0-9F24-01E61A9F005E}" type="presParOf" srcId="{773ED40C-9308-46F1-9E13-10D6B58E26DE}" destId="{50A9A735-53B8-4579-B3DB-CBD0FEC02572}" srcOrd="0" destOrd="0" presId="urn:microsoft.com/office/officeart/2008/layout/VerticalCurvedList"/>
    <dgm:cxn modelId="{C4B0A6D0-D0CE-4763-AD6B-FAC66BC73F6A}" type="presParOf" srcId="{773ED40C-9308-46F1-9E13-10D6B58E26DE}" destId="{1CCD5B42-6A9A-4B91-8E6E-5CCA31F95A53}" srcOrd="1" destOrd="0" presId="urn:microsoft.com/office/officeart/2008/layout/VerticalCurvedList"/>
    <dgm:cxn modelId="{EBCC4CB7-EA8F-43A0-A851-F5EE4EF76885}" type="presParOf" srcId="{773ED40C-9308-46F1-9E13-10D6B58E26DE}" destId="{D9C52B4B-8BBA-4BE2-B975-2F2292D86C5E}" srcOrd="2" destOrd="0" presId="urn:microsoft.com/office/officeart/2008/layout/VerticalCurvedList"/>
    <dgm:cxn modelId="{96833B4E-8F92-4BFC-87E9-4300924EC97B}" type="presParOf" srcId="{773ED40C-9308-46F1-9E13-10D6B58E26DE}" destId="{F58B5B75-B8AD-428C-A468-E7A2CF456D3A}" srcOrd="3" destOrd="0" presId="urn:microsoft.com/office/officeart/2008/layout/VerticalCurvedList"/>
    <dgm:cxn modelId="{05D7489A-1E5F-4C47-B9A1-9AF7217A25F4}" type="presParOf" srcId="{82F1A436-8760-4C3C-BCF6-7A12A07CFAB6}" destId="{6BC29352-088A-4BFB-9D59-E909537A7DEB}" srcOrd="1" destOrd="0" presId="urn:microsoft.com/office/officeart/2008/layout/VerticalCurvedList"/>
    <dgm:cxn modelId="{682A72A8-7E5E-4036-A0C8-76A5616F2BC9}" type="presParOf" srcId="{82F1A436-8760-4C3C-BCF6-7A12A07CFAB6}" destId="{57EA1FF0-0AE6-40AD-A1F0-7C254255A744}" srcOrd="2" destOrd="0" presId="urn:microsoft.com/office/officeart/2008/layout/VerticalCurvedList"/>
    <dgm:cxn modelId="{849A210D-C700-4B3C-A3E7-BCBDA26EA892}" type="presParOf" srcId="{57EA1FF0-0AE6-40AD-A1F0-7C254255A744}" destId="{DE4E9DD7-6D75-4820-9F6A-0948B4D66C38}" srcOrd="0" destOrd="0" presId="urn:microsoft.com/office/officeart/2008/layout/VerticalCurvedList"/>
    <dgm:cxn modelId="{8051C5B9-1250-4A22-95DB-ED55F21FA347}" type="presParOf" srcId="{82F1A436-8760-4C3C-BCF6-7A12A07CFAB6}" destId="{05879E96-1B5C-442D-A120-F39FF3382A0C}" srcOrd="3" destOrd="0" presId="urn:microsoft.com/office/officeart/2008/layout/VerticalCurvedList"/>
    <dgm:cxn modelId="{65040B4B-A255-4008-AACC-C0A632934660}" type="presParOf" srcId="{82F1A436-8760-4C3C-BCF6-7A12A07CFAB6}" destId="{6FEC4B7D-C7E7-4EE4-9DD1-0303CF0D597E}" srcOrd="4" destOrd="0" presId="urn:microsoft.com/office/officeart/2008/layout/VerticalCurvedList"/>
    <dgm:cxn modelId="{80B4D002-5CE2-43D3-B6E9-46799CD1E328}" type="presParOf" srcId="{6FEC4B7D-C7E7-4EE4-9DD1-0303CF0D597E}" destId="{7EC1F158-F9FD-4971-ACD0-C9271799304C}" srcOrd="0" destOrd="0" presId="urn:microsoft.com/office/officeart/2008/layout/VerticalCurvedList"/>
    <dgm:cxn modelId="{8865AC09-253D-4DDE-896A-C3172BC32134}" type="presParOf" srcId="{82F1A436-8760-4C3C-BCF6-7A12A07CFAB6}" destId="{822D7C85-7A70-4833-B186-C99717D80809}" srcOrd="5" destOrd="0" presId="urn:microsoft.com/office/officeart/2008/layout/VerticalCurvedList"/>
    <dgm:cxn modelId="{37AB9B5B-B63D-4ED0-9BB3-EB0E7FC4D5E2}" type="presParOf" srcId="{82F1A436-8760-4C3C-BCF6-7A12A07CFAB6}" destId="{E59E23AE-FE31-4F80-9E9A-FE5F1EA7C628}" srcOrd="6" destOrd="0" presId="urn:microsoft.com/office/officeart/2008/layout/VerticalCurvedList"/>
    <dgm:cxn modelId="{26C0D3B4-602A-4A37-A1AC-BD5C9462751F}" type="presParOf" srcId="{E59E23AE-FE31-4F80-9E9A-FE5F1EA7C628}" destId="{6A87082A-3D68-4250-9CD3-5848BC9FE05D}" srcOrd="0" destOrd="0" presId="urn:microsoft.com/office/officeart/2008/layout/VerticalCurvedList"/>
    <dgm:cxn modelId="{6B457AB8-65B4-4E31-B9CB-2D69625B131B}" type="presParOf" srcId="{82F1A436-8760-4C3C-BCF6-7A12A07CFAB6}" destId="{6833869A-2C4B-4055-80AC-7E2FA80D60F3}" srcOrd="7" destOrd="0" presId="urn:microsoft.com/office/officeart/2008/layout/VerticalCurvedList"/>
    <dgm:cxn modelId="{6BEAB683-3337-4A64-9CA0-5F66F7047746}" type="presParOf" srcId="{82F1A436-8760-4C3C-BCF6-7A12A07CFAB6}" destId="{7F85D658-1FE8-4677-B119-3C86E2BA4013}" srcOrd="8" destOrd="0" presId="urn:microsoft.com/office/officeart/2008/layout/VerticalCurvedList"/>
    <dgm:cxn modelId="{29D2809F-F5A6-4865-BA0C-B44B6F67DD87}" type="presParOf" srcId="{7F85D658-1FE8-4677-B119-3C86E2BA4013}" destId="{BDDBCC98-3E50-4A25-89E2-1464D8A6C0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AF1D3E-FB73-4CBB-B98B-81A792C486C7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91FE29C-D55F-4B42-9370-133B76701807}">
      <dgm:prSet phldrT="[Texto]"/>
      <dgm:spPr/>
      <dgm:t>
        <a:bodyPr/>
        <a:lstStyle/>
        <a:p>
          <a:r>
            <a:rPr lang="es-EC" dirty="0" smtClean="0"/>
            <a:t>SE RECOMIENDA</a:t>
          </a:r>
          <a:endParaRPr lang="es-EC" dirty="0"/>
        </a:p>
      </dgm:t>
    </dgm:pt>
    <dgm:pt modelId="{545BF937-FF56-45AA-A012-350689F319F8}" type="parTrans" cxnId="{4055E108-A446-4126-A2DA-696E8EB60735}">
      <dgm:prSet/>
      <dgm:spPr/>
      <dgm:t>
        <a:bodyPr/>
        <a:lstStyle/>
        <a:p>
          <a:endParaRPr lang="es-EC"/>
        </a:p>
      </dgm:t>
    </dgm:pt>
    <dgm:pt modelId="{F478375E-608F-4857-97EA-D3F8CDB4C439}" type="sibTrans" cxnId="{4055E108-A446-4126-A2DA-696E8EB60735}">
      <dgm:prSet/>
      <dgm:spPr/>
      <dgm:t>
        <a:bodyPr/>
        <a:lstStyle/>
        <a:p>
          <a:endParaRPr lang="es-EC"/>
        </a:p>
      </dgm:t>
    </dgm:pt>
    <dgm:pt modelId="{80A4F173-EFE6-4773-B544-66641AE387BB}">
      <dgm:prSet phldrT="[Texto]"/>
      <dgm:spPr/>
      <dgm:t>
        <a:bodyPr/>
        <a:lstStyle/>
        <a:p>
          <a:r>
            <a:rPr lang="es-EC" dirty="0" smtClean="0"/>
            <a:t>A los proveedores de material eléctrico amplíen sus inventarios y de esta manera cumplir con tiempos de entrega .</a:t>
          </a:r>
          <a:endParaRPr lang="es-EC" dirty="0"/>
        </a:p>
      </dgm:t>
    </dgm:pt>
    <dgm:pt modelId="{A2ED19F4-3475-408D-A3CC-9FDDD5AA354C}" type="parTrans" cxnId="{C4D431FF-1462-4848-A79B-FDB166E98954}">
      <dgm:prSet/>
      <dgm:spPr/>
      <dgm:t>
        <a:bodyPr/>
        <a:lstStyle/>
        <a:p>
          <a:endParaRPr lang="es-EC"/>
        </a:p>
      </dgm:t>
    </dgm:pt>
    <dgm:pt modelId="{3F249646-C30F-4F81-8A18-BC42504A4C4A}" type="sibTrans" cxnId="{C4D431FF-1462-4848-A79B-FDB166E98954}">
      <dgm:prSet/>
      <dgm:spPr/>
      <dgm:t>
        <a:bodyPr/>
        <a:lstStyle/>
        <a:p>
          <a:endParaRPr lang="es-EC"/>
        </a:p>
      </dgm:t>
    </dgm:pt>
    <dgm:pt modelId="{3B6E5FAC-358C-4E37-9925-C8CDC74112D1}">
      <dgm:prSet phldrT="[Texto]"/>
      <dgm:spPr/>
      <dgm:t>
        <a:bodyPr/>
        <a:lstStyle/>
        <a:p>
          <a:r>
            <a:rPr lang="es-EC" dirty="0" smtClean="0"/>
            <a:t> Facilitar la manera de hacer pedidos a través de medios electrónicos como pág. web, correo  electrónico , </a:t>
          </a:r>
          <a:r>
            <a:rPr lang="es-EC" dirty="0" err="1" smtClean="0"/>
            <a:t>what</a:t>
          </a:r>
          <a:r>
            <a:rPr lang="es-EC" dirty="0" smtClean="0"/>
            <a:t> </a:t>
          </a:r>
          <a:r>
            <a:rPr lang="es-EC" dirty="0" err="1" smtClean="0"/>
            <a:t>sap</a:t>
          </a:r>
          <a:r>
            <a:rPr lang="es-EC" dirty="0" smtClean="0"/>
            <a:t>.</a:t>
          </a:r>
          <a:endParaRPr lang="es-EC" dirty="0"/>
        </a:p>
      </dgm:t>
    </dgm:pt>
    <dgm:pt modelId="{C443C266-7A6E-49F9-9EDF-56C0E22E79AE}" type="parTrans" cxnId="{D5665489-38AE-4D1B-8803-71B54FACD62F}">
      <dgm:prSet/>
      <dgm:spPr/>
      <dgm:t>
        <a:bodyPr/>
        <a:lstStyle/>
        <a:p>
          <a:endParaRPr lang="es-EC"/>
        </a:p>
      </dgm:t>
    </dgm:pt>
    <dgm:pt modelId="{9E5D21D2-F52C-4AD3-9B03-97358EBB17FD}" type="sibTrans" cxnId="{D5665489-38AE-4D1B-8803-71B54FACD62F}">
      <dgm:prSet/>
      <dgm:spPr/>
      <dgm:t>
        <a:bodyPr/>
        <a:lstStyle/>
        <a:p>
          <a:endParaRPr lang="es-EC"/>
        </a:p>
      </dgm:t>
    </dgm:pt>
    <dgm:pt modelId="{C3CB4626-1F40-4102-847C-552E0B8B50D2}">
      <dgm:prSet phldrT="[Texto]"/>
      <dgm:spPr/>
      <dgm:t>
        <a:bodyPr/>
        <a:lstStyle/>
        <a:p>
          <a:r>
            <a:rPr lang="es-EC" dirty="0" smtClean="0"/>
            <a:t>SE RECOMIENDA</a:t>
          </a:r>
          <a:endParaRPr lang="es-EC" dirty="0"/>
        </a:p>
      </dgm:t>
    </dgm:pt>
    <dgm:pt modelId="{5F3E4D21-9BF5-48BE-B63A-7EB7E5CE524F}" type="parTrans" cxnId="{126E7FE9-144E-4899-B251-0877FBA9B090}">
      <dgm:prSet/>
      <dgm:spPr/>
      <dgm:t>
        <a:bodyPr/>
        <a:lstStyle/>
        <a:p>
          <a:endParaRPr lang="es-EC"/>
        </a:p>
      </dgm:t>
    </dgm:pt>
    <dgm:pt modelId="{96873CE8-E27A-4DE4-AC35-11548186F271}" type="sibTrans" cxnId="{126E7FE9-144E-4899-B251-0877FBA9B090}">
      <dgm:prSet/>
      <dgm:spPr/>
      <dgm:t>
        <a:bodyPr/>
        <a:lstStyle/>
        <a:p>
          <a:endParaRPr lang="es-EC"/>
        </a:p>
      </dgm:t>
    </dgm:pt>
    <dgm:pt modelId="{206411CC-0A46-42FA-96D6-7ACD806FD2A5}">
      <dgm:prSet phldrT="[Texto]"/>
      <dgm:spPr/>
      <dgm:t>
        <a:bodyPr/>
        <a:lstStyle/>
        <a:p>
          <a:r>
            <a:rPr lang="es-EC" dirty="0" smtClean="0"/>
            <a:t>Que la entrega de material corra por cuenta del proveedor y se entregue directamente en el taller  de esta manera el artesano no tenga que acercarse al distribuidor. </a:t>
          </a:r>
          <a:endParaRPr lang="es-EC" dirty="0"/>
        </a:p>
      </dgm:t>
    </dgm:pt>
    <dgm:pt modelId="{E73FDB0F-E767-4C5E-AE53-5CFBC7A89D33}" type="parTrans" cxnId="{3C421241-24C9-48F6-95C7-27956AAFC760}">
      <dgm:prSet/>
      <dgm:spPr/>
      <dgm:t>
        <a:bodyPr/>
        <a:lstStyle/>
        <a:p>
          <a:endParaRPr lang="es-EC"/>
        </a:p>
      </dgm:t>
    </dgm:pt>
    <dgm:pt modelId="{61FA1CBA-2096-40C5-BA6E-741E103739B7}" type="sibTrans" cxnId="{3C421241-24C9-48F6-95C7-27956AAFC760}">
      <dgm:prSet/>
      <dgm:spPr/>
      <dgm:t>
        <a:bodyPr/>
        <a:lstStyle/>
        <a:p>
          <a:endParaRPr lang="es-EC"/>
        </a:p>
      </dgm:t>
    </dgm:pt>
    <dgm:pt modelId="{0D10C92E-1EAC-4937-A683-4474C0BB875D}">
      <dgm:prSet phldrT="[Texto]"/>
      <dgm:spPr/>
      <dgm:t>
        <a:bodyPr/>
        <a:lstStyle/>
        <a:p>
          <a:r>
            <a:rPr lang="es-EC" dirty="0" smtClean="0"/>
            <a:t>Ofrecer solo marcas que cumplan con normas ISO 9000 y realizar una reunión con la Empresa Eléctrica para importar solamente dichas marcas asegurando la calidad. </a:t>
          </a:r>
          <a:endParaRPr lang="es-EC" dirty="0"/>
        </a:p>
      </dgm:t>
    </dgm:pt>
    <dgm:pt modelId="{3804035E-F38C-4AC9-8FDB-A0805D9BACE1}" type="parTrans" cxnId="{A827E5CC-633C-42CF-9DDD-F59D9EC29865}">
      <dgm:prSet/>
      <dgm:spPr/>
      <dgm:t>
        <a:bodyPr/>
        <a:lstStyle/>
        <a:p>
          <a:endParaRPr lang="es-EC"/>
        </a:p>
      </dgm:t>
    </dgm:pt>
    <dgm:pt modelId="{703B36D8-C20B-492C-871B-5B26B7A8E1BD}" type="sibTrans" cxnId="{A827E5CC-633C-42CF-9DDD-F59D9EC29865}">
      <dgm:prSet/>
      <dgm:spPr/>
      <dgm:t>
        <a:bodyPr/>
        <a:lstStyle/>
        <a:p>
          <a:endParaRPr lang="es-EC"/>
        </a:p>
      </dgm:t>
    </dgm:pt>
    <dgm:pt modelId="{9ADDE5A7-E5D5-4117-8214-AE9A939F0620}">
      <dgm:prSet phldrT="[Texto]"/>
      <dgm:spPr/>
      <dgm:t>
        <a:bodyPr/>
        <a:lstStyle/>
        <a:p>
          <a:r>
            <a:rPr lang="es-EC" dirty="0" smtClean="0"/>
            <a:t>SE RECOMIENDA</a:t>
          </a:r>
          <a:endParaRPr lang="es-EC" dirty="0"/>
        </a:p>
      </dgm:t>
    </dgm:pt>
    <dgm:pt modelId="{4423DA09-E00B-45B5-B2E7-38EC7D42AB02}" type="parTrans" cxnId="{6D98A569-F222-49DA-8903-FA68F7A4CF12}">
      <dgm:prSet/>
      <dgm:spPr/>
      <dgm:t>
        <a:bodyPr/>
        <a:lstStyle/>
        <a:p>
          <a:endParaRPr lang="es-EC"/>
        </a:p>
      </dgm:t>
    </dgm:pt>
    <dgm:pt modelId="{1706D14E-64D3-457D-89BD-F728BD30F705}" type="sibTrans" cxnId="{6D98A569-F222-49DA-8903-FA68F7A4CF12}">
      <dgm:prSet/>
      <dgm:spPr/>
      <dgm:t>
        <a:bodyPr/>
        <a:lstStyle/>
        <a:p>
          <a:endParaRPr lang="es-EC"/>
        </a:p>
      </dgm:t>
    </dgm:pt>
    <dgm:pt modelId="{A2E1CB50-B53E-4052-81BE-6CD97F22A2F3}">
      <dgm:prSet phldrT="[Texto]"/>
      <dgm:spPr/>
      <dgm:t>
        <a:bodyPr/>
        <a:lstStyle/>
        <a:p>
          <a:r>
            <a:rPr lang="es-EC" dirty="0" smtClean="0"/>
            <a:t>No ofrecer marcas de origen chino ya que no cumplen con el funcionamiento adecuado.</a:t>
          </a:r>
          <a:endParaRPr lang="es-EC" dirty="0"/>
        </a:p>
      </dgm:t>
    </dgm:pt>
    <dgm:pt modelId="{CD66696B-1C4B-4D79-A59D-CE1F0F96AFBF}" type="parTrans" cxnId="{DA89D5EF-A5BF-4A95-B546-C51C2E4E32D2}">
      <dgm:prSet/>
      <dgm:spPr/>
      <dgm:t>
        <a:bodyPr/>
        <a:lstStyle/>
        <a:p>
          <a:endParaRPr lang="es-EC"/>
        </a:p>
      </dgm:t>
    </dgm:pt>
    <dgm:pt modelId="{86AEC0C2-86C8-4C7B-88E9-E264DCFCF661}" type="sibTrans" cxnId="{DA89D5EF-A5BF-4A95-B546-C51C2E4E32D2}">
      <dgm:prSet/>
      <dgm:spPr/>
      <dgm:t>
        <a:bodyPr/>
        <a:lstStyle/>
        <a:p>
          <a:endParaRPr lang="es-EC"/>
        </a:p>
      </dgm:t>
    </dgm:pt>
    <dgm:pt modelId="{8CC5D6D8-54C6-4D24-861C-DABD45457E0C}">
      <dgm:prSet phldrT="[Texto]"/>
      <dgm:spPr/>
      <dgm:t>
        <a:bodyPr/>
        <a:lstStyle/>
        <a:p>
          <a:r>
            <a:rPr lang="es-EC" dirty="0" smtClean="0"/>
            <a:t>Realizar reuniones periódicas con los artesanos  para escuchar sus requerimientos, molestias y evaluar el desempeño del material vendido </a:t>
          </a:r>
          <a:endParaRPr lang="es-EC" dirty="0"/>
        </a:p>
      </dgm:t>
    </dgm:pt>
    <dgm:pt modelId="{1C2E5848-2505-4D4F-88E6-7459CA51A2BF}" type="parTrans" cxnId="{797A4317-2186-4A15-BAEA-F408C1080BF6}">
      <dgm:prSet/>
      <dgm:spPr/>
      <dgm:t>
        <a:bodyPr/>
        <a:lstStyle/>
        <a:p>
          <a:endParaRPr lang="es-EC"/>
        </a:p>
      </dgm:t>
    </dgm:pt>
    <dgm:pt modelId="{62402FA9-4BA7-4153-9E80-07A28C1B2F18}" type="sibTrans" cxnId="{797A4317-2186-4A15-BAEA-F408C1080BF6}">
      <dgm:prSet/>
      <dgm:spPr/>
      <dgm:t>
        <a:bodyPr/>
        <a:lstStyle/>
        <a:p>
          <a:endParaRPr lang="es-EC"/>
        </a:p>
      </dgm:t>
    </dgm:pt>
    <dgm:pt modelId="{DF902461-BA16-4B23-A855-EB1BC505CF89}" type="pres">
      <dgm:prSet presAssocID="{4FAF1D3E-FB73-4CBB-B98B-81A792C486C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33177A-2E30-4412-B255-376AF19691BE}" type="pres">
      <dgm:prSet presAssocID="{591FE29C-D55F-4B42-9370-133B76701807}" presName="comp" presStyleCnt="0"/>
      <dgm:spPr/>
      <dgm:t>
        <a:bodyPr/>
        <a:lstStyle/>
        <a:p>
          <a:endParaRPr lang="es-EC"/>
        </a:p>
      </dgm:t>
    </dgm:pt>
    <dgm:pt modelId="{84FF5110-ABBE-4945-81FE-C1126E966A45}" type="pres">
      <dgm:prSet presAssocID="{591FE29C-D55F-4B42-9370-133B76701807}" presName="box" presStyleLbl="node1" presStyleIdx="0" presStyleCnt="3"/>
      <dgm:spPr/>
      <dgm:t>
        <a:bodyPr/>
        <a:lstStyle/>
        <a:p>
          <a:endParaRPr lang="es-EC"/>
        </a:p>
      </dgm:t>
    </dgm:pt>
    <dgm:pt modelId="{BA095D92-CDF6-4C39-8F26-750620628D3A}" type="pres">
      <dgm:prSet presAssocID="{591FE29C-D55F-4B42-9370-133B76701807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97458FB-E418-4690-BAE3-396497243B30}" type="pres">
      <dgm:prSet presAssocID="{591FE29C-D55F-4B42-9370-133B7670180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312C87-994A-440A-A345-F82095A9A647}" type="pres">
      <dgm:prSet presAssocID="{F478375E-608F-4857-97EA-D3F8CDB4C439}" presName="spacer" presStyleCnt="0"/>
      <dgm:spPr/>
      <dgm:t>
        <a:bodyPr/>
        <a:lstStyle/>
        <a:p>
          <a:endParaRPr lang="es-EC"/>
        </a:p>
      </dgm:t>
    </dgm:pt>
    <dgm:pt modelId="{A5F9B727-BBF4-4608-B55B-FF3AE3BAC9BB}" type="pres">
      <dgm:prSet presAssocID="{C3CB4626-1F40-4102-847C-552E0B8B50D2}" presName="comp" presStyleCnt="0"/>
      <dgm:spPr/>
      <dgm:t>
        <a:bodyPr/>
        <a:lstStyle/>
        <a:p>
          <a:endParaRPr lang="es-EC"/>
        </a:p>
      </dgm:t>
    </dgm:pt>
    <dgm:pt modelId="{95323866-61F4-4FD8-A1EA-27B97D701DD7}" type="pres">
      <dgm:prSet presAssocID="{C3CB4626-1F40-4102-847C-552E0B8B50D2}" presName="box" presStyleLbl="node1" presStyleIdx="1" presStyleCnt="3"/>
      <dgm:spPr/>
      <dgm:t>
        <a:bodyPr/>
        <a:lstStyle/>
        <a:p>
          <a:endParaRPr lang="es-EC"/>
        </a:p>
      </dgm:t>
    </dgm:pt>
    <dgm:pt modelId="{4BA0AAFB-96F9-4837-B6DA-0017B956F014}" type="pres">
      <dgm:prSet presAssocID="{C3CB4626-1F40-4102-847C-552E0B8B50D2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707CE53-EDC4-4F5A-849D-D1AFED0D7787}" type="pres">
      <dgm:prSet presAssocID="{C3CB4626-1F40-4102-847C-552E0B8B50D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4648AA-1D73-4189-8119-DA7885A941C3}" type="pres">
      <dgm:prSet presAssocID="{96873CE8-E27A-4DE4-AC35-11548186F271}" presName="spacer" presStyleCnt="0"/>
      <dgm:spPr/>
      <dgm:t>
        <a:bodyPr/>
        <a:lstStyle/>
        <a:p>
          <a:endParaRPr lang="es-EC"/>
        </a:p>
      </dgm:t>
    </dgm:pt>
    <dgm:pt modelId="{BEA35D33-A425-4F10-A1C2-9FD971C3E410}" type="pres">
      <dgm:prSet presAssocID="{9ADDE5A7-E5D5-4117-8214-AE9A939F0620}" presName="comp" presStyleCnt="0"/>
      <dgm:spPr/>
      <dgm:t>
        <a:bodyPr/>
        <a:lstStyle/>
        <a:p>
          <a:endParaRPr lang="es-EC"/>
        </a:p>
      </dgm:t>
    </dgm:pt>
    <dgm:pt modelId="{12B9F62C-752C-4250-827D-5644BEA23513}" type="pres">
      <dgm:prSet presAssocID="{9ADDE5A7-E5D5-4117-8214-AE9A939F0620}" presName="box" presStyleLbl="node1" presStyleIdx="2" presStyleCnt="3"/>
      <dgm:spPr/>
      <dgm:t>
        <a:bodyPr/>
        <a:lstStyle/>
        <a:p>
          <a:endParaRPr lang="es-EC"/>
        </a:p>
      </dgm:t>
    </dgm:pt>
    <dgm:pt modelId="{885BECDC-8BCC-48E5-A876-AAE1288F0F6B}" type="pres">
      <dgm:prSet presAssocID="{9ADDE5A7-E5D5-4117-8214-AE9A939F0620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16B2049-7915-462F-A195-A45BEC98BBBD}" type="pres">
      <dgm:prSet presAssocID="{9ADDE5A7-E5D5-4117-8214-AE9A939F062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3F8EFFC-D891-4393-81A6-9FA621D5E209}" type="presOf" srcId="{9ADDE5A7-E5D5-4117-8214-AE9A939F0620}" destId="{12B9F62C-752C-4250-827D-5644BEA23513}" srcOrd="0" destOrd="0" presId="urn:microsoft.com/office/officeart/2005/8/layout/vList4"/>
    <dgm:cxn modelId="{D5665489-38AE-4D1B-8803-71B54FACD62F}" srcId="{591FE29C-D55F-4B42-9370-133B76701807}" destId="{3B6E5FAC-358C-4E37-9925-C8CDC74112D1}" srcOrd="1" destOrd="0" parTransId="{C443C266-7A6E-49F9-9EDF-56C0E22E79AE}" sibTransId="{9E5D21D2-F52C-4AD3-9B03-97358EBB17FD}"/>
    <dgm:cxn modelId="{DA89D5EF-A5BF-4A95-B546-C51C2E4E32D2}" srcId="{9ADDE5A7-E5D5-4117-8214-AE9A939F0620}" destId="{A2E1CB50-B53E-4052-81BE-6CD97F22A2F3}" srcOrd="0" destOrd="0" parTransId="{CD66696B-1C4B-4D79-A59D-CE1F0F96AFBF}" sibTransId="{86AEC0C2-86C8-4C7B-88E9-E264DCFCF661}"/>
    <dgm:cxn modelId="{7EE972AC-4185-40CF-ABAC-52362C97A664}" type="presOf" srcId="{0D10C92E-1EAC-4937-A683-4474C0BB875D}" destId="{B707CE53-EDC4-4F5A-849D-D1AFED0D7787}" srcOrd="1" destOrd="2" presId="urn:microsoft.com/office/officeart/2005/8/layout/vList4"/>
    <dgm:cxn modelId="{4055E108-A446-4126-A2DA-696E8EB60735}" srcId="{4FAF1D3E-FB73-4CBB-B98B-81A792C486C7}" destId="{591FE29C-D55F-4B42-9370-133B76701807}" srcOrd="0" destOrd="0" parTransId="{545BF937-FF56-45AA-A012-350689F319F8}" sibTransId="{F478375E-608F-4857-97EA-D3F8CDB4C439}"/>
    <dgm:cxn modelId="{D85415FC-8214-4A38-B482-5D700C2A20F5}" type="presOf" srcId="{4FAF1D3E-FB73-4CBB-B98B-81A792C486C7}" destId="{DF902461-BA16-4B23-A855-EB1BC505CF89}" srcOrd="0" destOrd="0" presId="urn:microsoft.com/office/officeart/2005/8/layout/vList4"/>
    <dgm:cxn modelId="{C4D431FF-1462-4848-A79B-FDB166E98954}" srcId="{591FE29C-D55F-4B42-9370-133B76701807}" destId="{80A4F173-EFE6-4773-B544-66641AE387BB}" srcOrd="0" destOrd="0" parTransId="{A2ED19F4-3475-408D-A3CC-9FDDD5AA354C}" sibTransId="{3F249646-C30F-4F81-8A18-BC42504A4C4A}"/>
    <dgm:cxn modelId="{B4E84CB0-7918-4E03-A1FB-EFE45271AF9D}" type="presOf" srcId="{A2E1CB50-B53E-4052-81BE-6CD97F22A2F3}" destId="{12B9F62C-752C-4250-827D-5644BEA23513}" srcOrd="0" destOrd="1" presId="urn:microsoft.com/office/officeart/2005/8/layout/vList4"/>
    <dgm:cxn modelId="{341767B3-B7CD-4B69-9857-541267EB0ECC}" type="presOf" srcId="{3B6E5FAC-358C-4E37-9925-C8CDC74112D1}" destId="{84FF5110-ABBE-4945-81FE-C1126E966A45}" srcOrd="0" destOrd="2" presId="urn:microsoft.com/office/officeart/2005/8/layout/vList4"/>
    <dgm:cxn modelId="{A3011A66-C57A-4DBA-884C-E1A45617441F}" type="presOf" srcId="{206411CC-0A46-42FA-96D6-7ACD806FD2A5}" destId="{95323866-61F4-4FD8-A1EA-27B97D701DD7}" srcOrd="0" destOrd="1" presId="urn:microsoft.com/office/officeart/2005/8/layout/vList4"/>
    <dgm:cxn modelId="{78CEDBD8-E49C-4EF0-98AC-4D10C26C0E2F}" type="presOf" srcId="{3B6E5FAC-358C-4E37-9925-C8CDC74112D1}" destId="{997458FB-E418-4690-BAE3-396497243B30}" srcOrd="1" destOrd="2" presId="urn:microsoft.com/office/officeart/2005/8/layout/vList4"/>
    <dgm:cxn modelId="{FDE58E4E-46BA-4F9B-9BD4-A4D714CFF202}" type="presOf" srcId="{0D10C92E-1EAC-4937-A683-4474C0BB875D}" destId="{95323866-61F4-4FD8-A1EA-27B97D701DD7}" srcOrd="0" destOrd="2" presId="urn:microsoft.com/office/officeart/2005/8/layout/vList4"/>
    <dgm:cxn modelId="{8A3B50C5-9F21-4590-A9A1-B9AEB50ADBA2}" type="presOf" srcId="{8CC5D6D8-54C6-4D24-861C-DABD45457E0C}" destId="{916B2049-7915-462F-A195-A45BEC98BBBD}" srcOrd="1" destOrd="2" presId="urn:microsoft.com/office/officeart/2005/8/layout/vList4"/>
    <dgm:cxn modelId="{A827E5CC-633C-42CF-9DDD-F59D9EC29865}" srcId="{C3CB4626-1F40-4102-847C-552E0B8B50D2}" destId="{0D10C92E-1EAC-4937-A683-4474C0BB875D}" srcOrd="1" destOrd="0" parTransId="{3804035E-F38C-4AC9-8FDB-A0805D9BACE1}" sibTransId="{703B36D8-C20B-492C-871B-5B26B7A8E1BD}"/>
    <dgm:cxn modelId="{0FBBD064-576C-4809-BB8F-46432ABA66F6}" type="presOf" srcId="{591FE29C-D55F-4B42-9370-133B76701807}" destId="{997458FB-E418-4690-BAE3-396497243B30}" srcOrd="1" destOrd="0" presId="urn:microsoft.com/office/officeart/2005/8/layout/vList4"/>
    <dgm:cxn modelId="{126E7FE9-144E-4899-B251-0877FBA9B090}" srcId="{4FAF1D3E-FB73-4CBB-B98B-81A792C486C7}" destId="{C3CB4626-1F40-4102-847C-552E0B8B50D2}" srcOrd="1" destOrd="0" parTransId="{5F3E4D21-9BF5-48BE-B63A-7EB7E5CE524F}" sibTransId="{96873CE8-E27A-4DE4-AC35-11548186F271}"/>
    <dgm:cxn modelId="{568314BF-D3E2-4F42-BEA9-6E5091569F07}" type="presOf" srcId="{C3CB4626-1F40-4102-847C-552E0B8B50D2}" destId="{95323866-61F4-4FD8-A1EA-27B97D701DD7}" srcOrd="0" destOrd="0" presId="urn:microsoft.com/office/officeart/2005/8/layout/vList4"/>
    <dgm:cxn modelId="{3C421241-24C9-48F6-95C7-27956AAFC760}" srcId="{C3CB4626-1F40-4102-847C-552E0B8B50D2}" destId="{206411CC-0A46-42FA-96D6-7ACD806FD2A5}" srcOrd="0" destOrd="0" parTransId="{E73FDB0F-E767-4C5E-AE53-5CFBC7A89D33}" sibTransId="{61FA1CBA-2096-40C5-BA6E-741E103739B7}"/>
    <dgm:cxn modelId="{456EE354-886F-4E92-A0D9-84237B1A71A2}" type="presOf" srcId="{206411CC-0A46-42FA-96D6-7ACD806FD2A5}" destId="{B707CE53-EDC4-4F5A-849D-D1AFED0D7787}" srcOrd="1" destOrd="1" presId="urn:microsoft.com/office/officeart/2005/8/layout/vList4"/>
    <dgm:cxn modelId="{55BC92D0-7602-430E-B291-24CF94D6AAB4}" type="presOf" srcId="{80A4F173-EFE6-4773-B544-66641AE387BB}" destId="{84FF5110-ABBE-4945-81FE-C1126E966A45}" srcOrd="0" destOrd="1" presId="urn:microsoft.com/office/officeart/2005/8/layout/vList4"/>
    <dgm:cxn modelId="{032944F3-D3DB-4F09-8F41-6320DF82D8B0}" type="presOf" srcId="{C3CB4626-1F40-4102-847C-552E0B8B50D2}" destId="{B707CE53-EDC4-4F5A-849D-D1AFED0D7787}" srcOrd="1" destOrd="0" presId="urn:microsoft.com/office/officeart/2005/8/layout/vList4"/>
    <dgm:cxn modelId="{D37BD674-24C6-4613-8E78-899B4D99804A}" type="presOf" srcId="{80A4F173-EFE6-4773-B544-66641AE387BB}" destId="{997458FB-E418-4690-BAE3-396497243B30}" srcOrd="1" destOrd="1" presId="urn:microsoft.com/office/officeart/2005/8/layout/vList4"/>
    <dgm:cxn modelId="{DD299561-EFCC-428D-8E68-E6E041E3ED38}" type="presOf" srcId="{A2E1CB50-B53E-4052-81BE-6CD97F22A2F3}" destId="{916B2049-7915-462F-A195-A45BEC98BBBD}" srcOrd="1" destOrd="1" presId="urn:microsoft.com/office/officeart/2005/8/layout/vList4"/>
    <dgm:cxn modelId="{6D98A569-F222-49DA-8903-FA68F7A4CF12}" srcId="{4FAF1D3E-FB73-4CBB-B98B-81A792C486C7}" destId="{9ADDE5A7-E5D5-4117-8214-AE9A939F0620}" srcOrd="2" destOrd="0" parTransId="{4423DA09-E00B-45B5-B2E7-38EC7D42AB02}" sibTransId="{1706D14E-64D3-457D-89BD-F728BD30F705}"/>
    <dgm:cxn modelId="{797A4317-2186-4A15-BAEA-F408C1080BF6}" srcId="{9ADDE5A7-E5D5-4117-8214-AE9A939F0620}" destId="{8CC5D6D8-54C6-4D24-861C-DABD45457E0C}" srcOrd="1" destOrd="0" parTransId="{1C2E5848-2505-4D4F-88E6-7459CA51A2BF}" sibTransId="{62402FA9-4BA7-4153-9E80-07A28C1B2F18}"/>
    <dgm:cxn modelId="{2656BAB8-73B8-43AA-96B9-CFAFCF752B42}" type="presOf" srcId="{591FE29C-D55F-4B42-9370-133B76701807}" destId="{84FF5110-ABBE-4945-81FE-C1126E966A45}" srcOrd="0" destOrd="0" presId="urn:microsoft.com/office/officeart/2005/8/layout/vList4"/>
    <dgm:cxn modelId="{712C746B-5D98-42EF-8600-667391147D5F}" type="presOf" srcId="{9ADDE5A7-E5D5-4117-8214-AE9A939F0620}" destId="{916B2049-7915-462F-A195-A45BEC98BBBD}" srcOrd="1" destOrd="0" presId="urn:microsoft.com/office/officeart/2005/8/layout/vList4"/>
    <dgm:cxn modelId="{CC2A1E5F-79C4-4701-AC17-0FB714840CB5}" type="presOf" srcId="{8CC5D6D8-54C6-4D24-861C-DABD45457E0C}" destId="{12B9F62C-752C-4250-827D-5644BEA23513}" srcOrd="0" destOrd="2" presId="urn:microsoft.com/office/officeart/2005/8/layout/vList4"/>
    <dgm:cxn modelId="{34B611F2-8817-4F56-A6F0-2B64BACC1B55}" type="presParOf" srcId="{DF902461-BA16-4B23-A855-EB1BC505CF89}" destId="{5B33177A-2E30-4412-B255-376AF19691BE}" srcOrd="0" destOrd="0" presId="urn:microsoft.com/office/officeart/2005/8/layout/vList4"/>
    <dgm:cxn modelId="{0C72569B-3D46-4429-A962-D4DFF8185657}" type="presParOf" srcId="{5B33177A-2E30-4412-B255-376AF19691BE}" destId="{84FF5110-ABBE-4945-81FE-C1126E966A45}" srcOrd="0" destOrd="0" presId="urn:microsoft.com/office/officeart/2005/8/layout/vList4"/>
    <dgm:cxn modelId="{9C9535A2-0038-4887-BD4B-1752DEA0AAFE}" type="presParOf" srcId="{5B33177A-2E30-4412-B255-376AF19691BE}" destId="{BA095D92-CDF6-4C39-8F26-750620628D3A}" srcOrd="1" destOrd="0" presId="urn:microsoft.com/office/officeart/2005/8/layout/vList4"/>
    <dgm:cxn modelId="{26B2FDD0-4410-4FD2-A67A-C22F92FFF855}" type="presParOf" srcId="{5B33177A-2E30-4412-B255-376AF19691BE}" destId="{997458FB-E418-4690-BAE3-396497243B30}" srcOrd="2" destOrd="0" presId="urn:microsoft.com/office/officeart/2005/8/layout/vList4"/>
    <dgm:cxn modelId="{2E343F96-A521-4535-8BFF-51891BAF1048}" type="presParOf" srcId="{DF902461-BA16-4B23-A855-EB1BC505CF89}" destId="{FB312C87-994A-440A-A345-F82095A9A647}" srcOrd="1" destOrd="0" presId="urn:microsoft.com/office/officeart/2005/8/layout/vList4"/>
    <dgm:cxn modelId="{FE8E980F-80A2-4BCE-99E7-2C1F169FEA06}" type="presParOf" srcId="{DF902461-BA16-4B23-A855-EB1BC505CF89}" destId="{A5F9B727-BBF4-4608-B55B-FF3AE3BAC9BB}" srcOrd="2" destOrd="0" presId="urn:microsoft.com/office/officeart/2005/8/layout/vList4"/>
    <dgm:cxn modelId="{F74B7BBB-D814-4459-B626-58A2195425E4}" type="presParOf" srcId="{A5F9B727-BBF4-4608-B55B-FF3AE3BAC9BB}" destId="{95323866-61F4-4FD8-A1EA-27B97D701DD7}" srcOrd="0" destOrd="0" presId="urn:microsoft.com/office/officeart/2005/8/layout/vList4"/>
    <dgm:cxn modelId="{EF2DA831-A33C-4AD3-ADAC-F150B9154A33}" type="presParOf" srcId="{A5F9B727-BBF4-4608-B55B-FF3AE3BAC9BB}" destId="{4BA0AAFB-96F9-4837-B6DA-0017B956F014}" srcOrd="1" destOrd="0" presId="urn:microsoft.com/office/officeart/2005/8/layout/vList4"/>
    <dgm:cxn modelId="{5A51F031-A5D0-4A01-86A0-AADE7D7B9C69}" type="presParOf" srcId="{A5F9B727-BBF4-4608-B55B-FF3AE3BAC9BB}" destId="{B707CE53-EDC4-4F5A-849D-D1AFED0D7787}" srcOrd="2" destOrd="0" presId="urn:microsoft.com/office/officeart/2005/8/layout/vList4"/>
    <dgm:cxn modelId="{05C4DB18-5D25-4CE8-A82D-5B86B0824AF2}" type="presParOf" srcId="{DF902461-BA16-4B23-A855-EB1BC505CF89}" destId="{CA4648AA-1D73-4189-8119-DA7885A941C3}" srcOrd="3" destOrd="0" presId="urn:microsoft.com/office/officeart/2005/8/layout/vList4"/>
    <dgm:cxn modelId="{5476EE28-A563-443A-9551-6FE1F8A719DA}" type="presParOf" srcId="{DF902461-BA16-4B23-A855-EB1BC505CF89}" destId="{BEA35D33-A425-4F10-A1C2-9FD971C3E410}" srcOrd="4" destOrd="0" presId="urn:microsoft.com/office/officeart/2005/8/layout/vList4"/>
    <dgm:cxn modelId="{C717D96A-EA2F-429F-8045-987C89FF10E2}" type="presParOf" srcId="{BEA35D33-A425-4F10-A1C2-9FD971C3E410}" destId="{12B9F62C-752C-4250-827D-5644BEA23513}" srcOrd="0" destOrd="0" presId="urn:microsoft.com/office/officeart/2005/8/layout/vList4"/>
    <dgm:cxn modelId="{8B34F822-9D6D-41F1-963E-99F62673BE31}" type="presParOf" srcId="{BEA35D33-A425-4F10-A1C2-9FD971C3E410}" destId="{885BECDC-8BCC-48E5-A876-AAE1288F0F6B}" srcOrd="1" destOrd="0" presId="urn:microsoft.com/office/officeart/2005/8/layout/vList4"/>
    <dgm:cxn modelId="{13F60974-A018-420B-8608-440614783BFF}" type="presParOf" srcId="{BEA35D33-A425-4F10-A1C2-9FD971C3E410}" destId="{916B2049-7915-462F-A195-A45BEC98BBB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6B56-979E-41D9-A517-0D82C5BD67D5}" type="datetimeFigureOut">
              <a:rPr lang="es-EC" smtClean="0"/>
              <a:t>05/12/2017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2D7-4596-4C5A-84F3-4C0FC8FD3C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187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6B56-979E-41D9-A517-0D82C5BD67D5}" type="datetimeFigureOut">
              <a:rPr lang="es-EC" smtClean="0"/>
              <a:t>05/12/2017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2D7-4596-4C5A-84F3-4C0FC8FD3C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34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6B56-979E-41D9-A517-0D82C5BD67D5}" type="datetimeFigureOut">
              <a:rPr lang="es-EC" smtClean="0"/>
              <a:t>05/12/2017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2D7-4596-4C5A-84F3-4C0FC8FD3C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277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6B56-979E-41D9-A517-0D82C5BD67D5}" type="datetimeFigureOut">
              <a:rPr lang="es-EC" smtClean="0"/>
              <a:t>05/12/2017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2D7-4596-4C5A-84F3-4C0FC8FD3C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838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6B56-979E-41D9-A517-0D82C5BD67D5}" type="datetimeFigureOut">
              <a:rPr lang="es-EC" smtClean="0"/>
              <a:t>05/12/2017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2D7-4596-4C5A-84F3-4C0FC8FD3C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797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6B56-979E-41D9-A517-0D82C5BD67D5}" type="datetimeFigureOut">
              <a:rPr lang="es-EC" smtClean="0"/>
              <a:t>05/12/2017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2D7-4596-4C5A-84F3-4C0FC8FD3C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78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6B56-979E-41D9-A517-0D82C5BD67D5}" type="datetimeFigureOut">
              <a:rPr lang="es-EC" smtClean="0"/>
              <a:t>05/12/2017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2D7-4596-4C5A-84F3-4C0FC8FD3C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599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6B56-979E-41D9-A517-0D82C5BD67D5}" type="datetimeFigureOut">
              <a:rPr lang="es-EC" smtClean="0"/>
              <a:t>05/12/2017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2D7-4596-4C5A-84F3-4C0FC8FD3C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703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6B56-979E-41D9-A517-0D82C5BD67D5}" type="datetimeFigureOut">
              <a:rPr lang="es-EC" smtClean="0"/>
              <a:t>05/12/2017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2D7-4596-4C5A-84F3-4C0FC8FD3C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407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6B56-979E-41D9-A517-0D82C5BD67D5}" type="datetimeFigureOut">
              <a:rPr lang="es-EC" smtClean="0"/>
              <a:t>05/12/2017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2D7-4596-4C5A-84F3-4C0FC8FD3C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74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6B56-979E-41D9-A517-0D82C5BD67D5}" type="datetimeFigureOut">
              <a:rPr lang="es-EC" smtClean="0"/>
              <a:t>05/12/2017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C2D7-4596-4C5A-84F3-4C0FC8FD3C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823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C6B56-979E-41D9-A517-0D82C5BD67D5}" type="datetimeFigureOut">
              <a:rPr lang="es-EC" smtClean="0"/>
              <a:t>05/12/2017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EC2D7-4596-4C5A-84F3-4C0FC8FD3C4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933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.ec/url?sa=i&amp;rct=j&amp;q=&amp;esrc=s&amp;source=images&amp;cd=&amp;cad=rja&amp;uact=8&amp;ved=0ahUKEwiHqZbvi93NAhVDKh4KHRMaDWQQjRwIBw&amp;url=http://mercadotecnia.espe.edu.ec/&amp;psig=AFQjCNE59tpFi-4uutEbQsbPMJxJbYkXuQ&amp;ust=146783450429754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C" sz="1600" b="1" dirty="0"/>
              <a:t>TEMA: INCIDENCIA DE LA CALIDAD EN EL PROCESO DE</a:t>
            </a:r>
            <a:br>
              <a:rPr lang="es-EC" sz="1600" b="1" dirty="0"/>
            </a:br>
            <a:r>
              <a:rPr lang="es-EC" sz="1600" b="1" dirty="0"/>
              <a:t>COMPRA DE MATERIAL ELÉCTRICO DE LOS SECTORES</a:t>
            </a:r>
            <a:br>
              <a:rPr lang="es-EC" sz="1600" b="1" dirty="0"/>
            </a:br>
            <a:r>
              <a:rPr lang="es-EC" sz="1600" b="1" dirty="0"/>
              <a:t>ARTESANALES METAL ELÉCTRICO UBICADOS EN EL</a:t>
            </a:r>
            <a:br>
              <a:rPr lang="es-EC" sz="1600" b="1" dirty="0"/>
            </a:br>
            <a:r>
              <a:rPr lang="es-EC" sz="1600" b="1" dirty="0"/>
              <a:t>DISTRITO METROPOLITANO DE QUITO</a:t>
            </a:r>
            <a:endParaRPr lang="es-EC" sz="1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925352"/>
          </a:xfrm>
        </p:spPr>
        <p:txBody>
          <a:bodyPr>
            <a:normAutofit fontScale="92500" lnSpcReduction="20000"/>
          </a:bodyPr>
          <a:lstStyle/>
          <a:p>
            <a:r>
              <a:rPr lang="es-EC" sz="2000" b="1" dirty="0">
                <a:solidFill>
                  <a:schemeClr val="tx1"/>
                </a:solidFill>
              </a:rPr>
              <a:t>TRABAJO DE TITULACIÓN, PREVIO A LA OBTENCIÓN DEL</a:t>
            </a:r>
          </a:p>
          <a:p>
            <a:r>
              <a:rPr lang="es-EC" sz="2000" b="1" dirty="0">
                <a:solidFill>
                  <a:schemeClr val="tx1"/>
                </a:solidFill>
              </a:rPr>
              <a:t>TÍTULO DE </a:t>
            </a:r>
            <a:r>
              <a:rPr lang="es-EC" sz="2000" b="1" dirty="0" smtClean="0">
                <a:solidFill>
                  <a:schemeClr val="tx1"/>
                </a:solidFill>
              </a:rPr>
              <a:t>INGENIERA </a:t>
            </a:r>
            <a:r>
              <a:rPr lang="es-EC" sz="2000" b="1" dirty="0">
                <a:solidFill>
                  <a:schemeClr val="tx1"/>
                </a:solidFill>
              </a:rPr>
              <a:t>EN </a:t>
            </a:r>
            <a:r>
              <a:rPr lang="es-EC" sz="2000" b="1" dirty="0" smtClean="0">
                <a:solidFill>
                  <a:schemeClr val="tx1"/>
                </a:solidFill>
              </a:rPr>
              <a:t>MERCADOTECNIA</a:t>
            </a:r>
          </a:p>
          <a:p>
            <a:endParaRPr lang="es-EC" sz="2000" b="1" dirty="0">
              <a:solidFill>
                <a:schemeClr val="tx1"/>
              </a:solidFill>
            </a:endParaRPr>
          </a:p>
          <a:p>
            <a:r>
              <a:rPr lang="es-EC" sz="2000" b="1" dirty="0" smtClean="0">
                <a:solidFill>
                  <a:schemeClr val="tx1"/>
                </a:solidFill>
              </a:rPr>
              <a:t>AUTOR</a:t>
            </a:r>
            <a:r>
              <a:rPr lang="es-EC" sz="2000" b="1" dirty="0">
                <a:solidFill>
                  <a:schemeClr val="tx1"/>
                </a:solidFill>
              </a:rPr>
              <a:t>: VERÓNICA EDITH HERAZO </a:t>
            </a:r>
            <a:r>
              <a:rPr lang="es-EC" sz="2000" b="1" dirty="0" smtClean="0">
                <a:solidFill>
                  <a:schemeClr val="tx1"/>
                </a:solidFill>
              </a:rPr>
              <a:t>DÍAZ</a:t>
            </a:r>
          </a:p>
          <a:p>
            <a:endParaRPr lang="es-EC" sz="2000" b="1" dirty="0" smtClean="0">
              <a:solidFill>
                <a:schemeClr val="tx1"/>
              </a:solidFill>
            </a:endParaRPr>
          </a:p>
          <a:p>
            <a:r>
              <a:rPr lang="es-EC" sz="2000" b="1" dirty="0" smtClean="0">
                <a:solidFill>
                  <a:schemeClr val="tx1"/>
                </a:solidFill>
              </a:rPr>
              <a:t>2017</a:t>
            </a: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5" name="Imagen 1" descr="http://mercadotecnia.espe.edu.ec/wp-content/uploads/tmp/LOGO-PRINCIPAL-ESPE2.png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8906"/>
            <a:ext cx="3717290" cy="9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1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Procedimiento para análisis de datos 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37042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3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es-EC" sz="4000" dirty="0" smtClean="0"/>
              <a:t>Resultados, Confiabilidad del Instrumento.</a:t>
            </a:r>
            <a:br>
              <a:rPr lang="es-EC" sz="4000" dirty="0" smtClean="0"/>
            </a:br>
            <a:endParaRPr lang="es-EC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/>
          <a:lstStyle/>
          <a:p>
            <a:r>
              <a:rPr lang="es-EC" dirty="0" smtClean="0"/>
              <a:t>Alfa de </a:t>
            </a:r>
            <a:r>
              <a:rPr lang="es-EC" dirty="0" err="1" smtClean="0"/>
              <a:t>cronbrach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5646"/>
            <a:ext cx="3836987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407" y="1851670"/>
            <a:ext cx="2366963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45" y="2931790"/>
            <a:ext cx="235902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13" y="3710633"/>
            <a:ext cx="4460875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2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txBody>
          <a:bodyPr>
            <a:normAutofit/>
          </a:bodyPr>
          <a:lstStyle/>
          <a:p>
            <a:r>
              <a:rPr lang="es-EC" sz="3600" dirty="0" smtClean="0"/>
              <a:t>Resultados, confiabilidad del instrumento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/>
          <a:lstStyle/>
          <a:p>
            <a:r>
              <a:rPr lang="es-EC" dirty="0" smtClean="0"/>
              <a:t>Criterios de </a:t>
            </a:r>
            <a:r>
              <a:rPr lang="es-EC" dirty="0" err="1" smtClean="0"/>
              <a:t>Moriyama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4" y="1419622"/>
            <a:ext cx="738346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6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4000" b="1" dirty="0" smtClean="0"/>
              <a:t>Resultados Comprobación de hipótesis</a:t>
            </a:r>
            <a:endParaRPr lang="es-EC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757118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4500" b="1" dirty="0" smtClean="0"/>
              <a:t>Prueba de </a:t>
            </a:r>
            <a:r>
              <a:rPr lang="es-EC" sz="4500" b="1" dirty="0" err="1" smtClean="0"/>
              <a:t>chi</a:t>
            </a:r>
            <a:r>
              <a:rPr lang="es-EC" sz="4500" b="1" dirty="0" smtClean="0"/>
              <a:t> cuadrado</a:t>
            </a:r>
          </a:p>
          <a:p>
            <a:pPr marL="0" indent="0">
              <a:buNone/>
            </a:pPr>
            <a:r>
              <a:rPr lang="es-EC" sz="2400" dirty="0" smtClean="0"/>
              <a:t>Se considera las siguientes preguntas:</a:t>
            </a:r>
          </a:p>
          <a:p>
            <a:r>
              <a:rPr lang="es-EC" sz="2400" dirty="0" smtClean="0"/>
              <a:t>¿Cuándo efectúa la compra de suministros eléctricos en su proveedor frecuente de las siguientes opciones que espera de ellos? </a:t>
            </a:r>
          </a:p>
          <a:p>
            <a:r>
              <a:rPr lang="es-EC" sz="2400" dirty="0" smtClean="0"/>
              <a:t>¿En la compra de suministros eléctricos para su establecimiento ha tenido problemas con la compra?</a:t>
            </a:r>
          </a:p>
        </p:txBody>
      </p:sp>
    </p:spTree>
    <p:extLst>
      <p:ext uri="{BB962C8B-B14F-4D97-AF65-F5344CB8AC3E}">
        <p14:creationId xmlns:p14="http://schemas.microsoft.com/office/powerpoint/2010/main" val="3138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 smtClean="0"/>
              <a:t>Resultados Comprobación de hipótesis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35646"/>
            <a:ext cx="4320480" cy="2379711"/>
          </a:xfrm>
        </p:spPr>
        <p:txBody>
          <a:bodyPr>
            <a:normAutofit/>
          </a:bodyPr>
          <a:lstStyle/>
          <a:p>
            <a:r>
              <a:rPr lang="es-EC" sz="2400" dirty="0" smtClean="0"/>
              <a:t>Se muestra que existe una dependencia entre las dos variables.</a:t>
            </a:r>
          </a:p>
          <a:p>
            <a:r>
              <a:rPr lang="es-EC" sz="2400" dirty="0" smtClean="0"/>
              <a:t>Se acepta la hipótesis positiva y se rechaza la negativa </a:t>
            </a:r>
            <a:endParaRPr lang="es-EC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91630"/>
            <a:ext cx="4144963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5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600" dirty="0" smtClean="0"/>
              <a:t>Resultados de la Encuesta 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Interpretación: </a:t>
            </a:r>
            <a:endParaRPr lang="es-EC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324741355"/>
              </p:ext>
            </p:extLst>
          </p:nvPr>
        </p:nvGraphicFramePr>
        <p:xfrm>
          <a:off x="611560" y="1851670"/>
          <a:ext cx="813690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85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Propuesta de mejora 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7574"/>
            <a:ext cx="712879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Program Files\Microsoft Office\MEDIA\CAGCAT10\j030295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93547"/>
            <a:ext cx="2088232" cy="11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08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Conclusiones 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18790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56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Recomendaciones a proveedores  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59420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71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Recomendaciones para los artesanos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709763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3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03499"/>
            <a:ext cx="7772400" cy="468052"/>
          </a:xfrm>
        </p:spPr>
        <p:txBody>
          <a:bodyPr>
            <a:normAutofit fontScale="90000"/>
          </a:bodyPr>
          <a:lstStyle/>
          <a:p>
            <a:r>
              <a:rPr lang="es-EC" sz="2800" b="1" dirty="0" smtClean="0"/>
              <a:t>Antecedentes del sector artesanal metal eléctrico</a:t>
            </a:r>
            <a:endParaRPr lang="es-EC" sz="28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23928" y="1203598"/>
            <a:ext cx="4896544" cy="3024336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El Sector metal eléctrico construye armarios metálicos cableados para medidores de energía eléctrica.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Brinda asistencia técnica en servicio de instalaciones eléctricas.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Opera en todo el Distrito Metropolitano de Quito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tx1"/>
                </a:solidFill>
              </a:rPr>
              <a:t>En la ciudad hay 68 organizaciones artesanales metal eléctrico.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EC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6304"/>
            <a:ext cx="344275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PROPUESTA DE VALOR PARA LA SOCIEDAD QUITEÑA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394472"/>
          </a:xfrm>
        </p:spPr>
        <p:txBody>
          <a:bodyPr>
            <a:normAutofit fontScale="70000" lnSpcReduction="20000"/>
          </a:bodyPr>
          <a:lstStyle/>
          <a:p>
            <a:r>
              <a:rPr lang="es-EC" dirty="0" smtClean="0"/>
              <a:t>Al importar material eléctrico de buena calidad y mejorar el servicio que los proveedores  brindan a los artesanos de Quito, nos da como resultado un producto final </a:t>
            </a:r>
            <a:r>
              <a:rPr lang="es-EC" dirty="0"/>
              <a:t>optimo (</a:t>
            </a:r>
            <a:r>
              <a:rPr lang="es-EC" dirty="0" smtClean="0"/>
              <a:t>tableros eléctricos) de excelente funcionamiento y calidad, esto representa para el consumidor final una garantía de 10 a 15 años sin mantenimientos costosos. </a:t>
            </a:r>
            <a:endParaRPr lang="es-EC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9622"/>
            <a:ext cx="2578463" cy="261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1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539552" y="1923678"/>
            <a:ext cx="3970338" cy="1876425"/>
          </a:xfrm>
        </p:spPr>
        <p:txBody>
          <a:bodyPr/>
          <a:lstStyle/>
          <a:p>
            <a:pPr marL="0" indent="0" algn="ctr">
              <a:buNone/>
            </a:pPr>
            <a:r>
              <a:rPr lang="es-EC" dirty="0" smtClean="0">
                <a:solidFill>
                  <a:srgbClr val="0070C0"/>
                </a:solidFill>
                <a:latin typeface="Algerian" pitchFamily="82" charset="0"/>
              </a:rPr>
              <a:t>Gracias por su atención</a:t>
            </a:r>
            <a:endParaRPr lang="es-EC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4" name="Picture 4" descr="http://t0.gstatic.com/images?q=tbn:ANd9GcSq3MqQE8UfqqzCc6G7Qul4tdJKivvr6XUCJpuoOSU_p5Ce0uT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9542"/>
            <a:ext cx="3209925" cy="39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5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9543"/>
            <a:ext cx="3456383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68" y="699541"/>
            <a:ext cx="3151309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31790"/>
            <a:ext cx="3443287" cy="188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Material Eléctrico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959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37979"/>
          </a:xfrm>
        </p:spPr>
        <p:txBody>
          <a:bodyPr>
            <a:normAutofit fontScale="90000"/>
          </a:bodyPr>
          <a:lstStyle/>
          <a:p>
            <a:pPr algn="l"/>
            <a:r>
              <a:rPr lang="es-EC" sz="2400" dirty="0" smtClean="0"/>
              <a:t>Todos los materiales que se utilizan en la construcción de los armarios metálicos son importados, esto genera varios problemas a los artesanos, entre los principales identificados son: </a:t>
            </a:r>
            <a:br>
              <a:rPr lang="es-EC" sz="2400" dirty="0" smtClean="0"/>
            </a:b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C" sz="2400" dirty="0"/>
              <a:t/>
            </a:r>
            <a:br>
              <a:rPr lang="es-EC" sz="2400" dirty="0"/>
            </a:b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C" sz="2400" dirty="0"/>
              <a:t/>
            </a:r>
            <a:br>
              <a:rPr lang="es-EC" sz="2400" dirty="0"/>
            </a:br>
            <a:r>
              <a:rPr lang="es-EC" sz="2400" dirty="0" smtClean="0"/>
              <a:t/>
            </a:r>
            <a:br>
              <a:rPr lang="es-EC" sz="2400" dirty="0" smtClean="0"/>
            </a:br>
            <a:r>
              <a:rPr lang="es-EC" sz="2400" dirty="0"/>
              <a:t/>
            </a:r>
            <a:br>
              <a:rPr lang="es-EC" sz="2400" dirty="0"/>
            </a:br>
            <a:endParaRPr lang="es-EC" sz="36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20602142"/>
              </p:ext>
            </p:extLst>
          </p:nvPr>
        </p:nvGraphicFramePr>
        <p:xfrm>
          <a:off x="1524000" y="1491630"/>
          <a:ext cx="6096000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6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508116814"/>
              </p:ext>
            </p:extLst>
          </p:nvPr>
        </p:nvGraphicFramePr>
        <p:xfrm>
          <a:off x="1547664" y="12035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Proceso de compra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045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39503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Importancia de la Calidad.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203598"/>
            <a:ext cx="5256584" cy="3816424"/>
          </a:xfrm>
        </p:spPr>
        <p:txBody>
          <a:bodyPr>
            <a:normAutofit fontScale="62500" lnSpcReduction="20000"/>
          </a:bodyPr>
          <a:lstStyle/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</a:rPr>
              <a:t>E</a:t>
            </a:r>
            <a:r>
              <a:rPr lang="es-EC" dirty="0" smtClean="0">
                <a:solidFill>
                  <a:schemeClr val="tx1"/>
                </a:solidFill>
              </a:rPr>
              <a:t>s </a:t>
            </a:r>
            <a:r>
              <a:rPr lang="es-EC" dirty="0">
                <a:solidFill>
                  <a:schemeClr val="tx1"/>
                </a:solidFill>
              </a:rPr>
              <a:t>un factor </a:t>
            </a:r>
            <a:r>
              <a:rPr lang="es-EC" dirty="0" smtClean="0">
                <a:solidFill>
                  <a:schemeClr val="tx1"/>
                </a:solidFill>
              </a:rPr>
              <a:t>decisivo en la estrategia de competitividad y supervivencia de una organización. 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</a:rPr>
              <a:t>Genera</a:t>
            </a:r>
            <a:r>
              <a:rPr lang="es-EC" dirty="0" smtClean="0">
                <a:solidFill>
                  <a:schemeClr val="tx1"/>
                </a:solidFill>
              </a:rPr>
              <a:t> satisfacción </a:t>
            </a:r>
            <a:r>
              <a:rPr lang="es-EC" dirty="0">
                <a:solidFill>
                  <a:schemeClr val="tx1"/>
                </a:solidFill>
              </a:rPr>
              <a:t>a </a:t>
            </a:r>
            <a:r>
              <a:rPr lang="es-EC" dirty="0" smtClean="0">
                <a:solidFill>
                  <a:schemeClr val="tx1"/>
                </a:solidFill>
              </a:rPr>
              <a:t>los </a:t>
            </a:r>
            <a:r>
              <a:rPr lang="es-EC" dirty="0">
                <a:solidFill>
                  <a:schemeClr val="tx1"/>
                </a:solidFill>
              </a:rPr>
              <a:t>clientes, empleados y </a:t>
            </a:r>
            <a:r>
              <a:rPr lang="es-EC" dirty="0" smtClean="0">
                <a:solidFill>
                  <a:schemeClr val="tx1"/>
                </a:solidFill>
              </a:rPr>
              <a:t>accionistas.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s-EC" dirty="0">
                <a:solidFill>
                  <a:schemeClr val="tx1"/>
                </a:solidFill>
              </a:rPr>
              <a:t>Provee herramientas prácticas para una gestión </a:t>
            </a:r>
            <a:r>
              <a:rPr lang="es-EC" dirty="0" smtClean="0">
                <a:solidFill>
                  <a:schemeClr val="tx1"/>
                </a:solidFill>
              </a:rPr>
              <a:t>integral.</a:t>
            </a:r>
            <a:endParaRPr lang="es-EC" dirty="0">
              <a:solidFill>
                <a:schemeClr val="tx1"/>
              </a:solidFill>
            </a:endParaRP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Es </a:t>
            </a:r>
            <a:r>
              <a:rPr lang="es-EC" dirty="0">
                <a:solidFill>
                  <a:schemeClr val="tx1"/>
                </a:solidFill>
              </a:rPr>
              <a:t>necesario cumplir con </a:t>
            </a:r>
            <a:r>
              <a:rPr lang="es-EC" dirty="0" smtClean="0">
                <a:solidFill>
                  <a:schemeClr val="tx1"/>
                </a:solidFill>
              </a:rPr>
              <a:t>los estándares </a:t>
            </a:r>
            <a:r>
              <a:rPr lang="es-EC" dirty="0">
                <a:solidFill>
                  <a:schemeClr val="tx1"/>
                </a:solidFill>
              </a:rPr>
              <a:t>de calidad para </a:t>
            </a:r>
            <a:r>
              <a:rPr lang="es-EC" dirty="0" smtClean="0">
                <a:solidFill>
                  <a:schemeClr val="tx1"/>
                </a:solidFill>
              </a:rPr>
              <a:t>competir </a:t>
            </a:r>
            <a:r>
              <a:rPr lang="es-EC" dirty="0">
                <a:solidFill>
                  <a:schemeClr val="tx1"/>
                </a:solidFill>
              </a:rPr>
              <a:t>en un mercado cada </a:t>
            </a:r>
            <a:r>
              <a:rPr lang="es-EC" dirty="0" smtClean="0">
                <a:solidFill>
                  <a:schemeClr val="tx1"/>
                </a:solidFill>
              </a:rPr>
              <a:t>vez más exigente.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s-EC" dirty="0" smtClean="0">
                <a:solidFill>
                  <a:schemeClr val="tx1"/>
                </a:solidFill>
              </a:rPr>
              <a:t>Por razones de eficacia y eficiencia se busca la </a:t>
            </a:r>
            <a:r>
              <a:rPr lang="es-EC" dirty="0">
                <a:solidFill>
                  <a:schemeClr val="tx1"/>
                </a:solidFill>
              </a:rPr>
              <a:t>mejora continua, la satisfacción </a:t>
            </a:r>
            <a:r>
              <a:rPr lang="es-EC" dirty="0" smtClean="0">
                <a:solidFill>
                  <a:schemeClr val="tx1"/>
                </a:solidFill>
              </a:rPr>
              <a:t>del clientes </a:t>
            </a:r>
            <a:r>
              <a:rPr lang="es-EC" dirty="0">
                <a:solidFill>
                  <a:schemeClr val="tx1"/>
                </a:solidFill>
              </a:rPr>
              <a:t>y la estandarización y control de los procesos.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23678"/>
            <a:ext cx="211164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0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s-EC" sz="2400" b="1" dirty="0" smtClean="0"/>
              <a:t>Formulación del problema 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sz="2400" dirty="0" smtClean="0"/>
              <a:t>Se desconoce </a:t>
            </a:r>
            <a:r>
              <a:rPr lang="es-EC" sz="2400" dirty="0"/>
              <a:t>en el sector </a:t>
            </a:r>
            <a:r>
              <a:rPr lang="es-EC" sz="2400" dirty="0" smtClean="0"/>
              <a:t>artesanal, el impacto de la calidad en el proceso </a:t>
            </a:r>
            <a:r>
              <a:rPr lang="es-EC" sz="2400" dirty="0"/>
              <a:t>de compra de </a:t>
            </a:r>
            <a:r>
              <a:rPr lang="es-EC" sz="2400" dirty="0" smtClean="0"/>
              <a:t>materiales y en la calidad del producto.</a:t>
            </a:r>
            <a:endParaRPr lang="es-EC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47614"/>
            <a:ext cx="8229600" cy="1158777"/>
          </a:xfrm>
        </p:spPr>
        <p:txBody>
          <a:bodyPr>
            <a:normAutofit fontScale="85000" lnSpcReduction="20000"/>
          </a:bodyPr>
          <a:lstStyle/>
          <a:p>
            <a:pPr marL="457200" lvl="1" indent="0" algn="ctr">
              <a:buNone/>
            </a:pPr>
            <a:r>
              <a:rPr lang="es-EC" sz="2200" b="1" dirty="0" smtClean="0"/>
              <a:t>Objetivos de la Investigación </a:t>
            </a:r>
          </a:p>
          <a:p>
            <a:pPr marL="457200" lvl="1" indent="0" algn="ctr">
              <a:buNone/>
            </a:pPr>
            <a:r>
              <a:rPr lang="es-EC" sz="2200" b="1" dirty="0" smtClean="0"/>
              <a:t>Objetivo General: </a:t>
            </a:r>
            <a:r>
              <a:rPr lang="es-EC" sz="2200" dirty="0" smtClean="0"/>
              <a:t>Determinar </a:t>
            </a:r>
            <a:r>
              <a:rPr lang="es-EC" sz="2200" dirty="0"/>
              <a:t>en el sector artesanal metal eléctrico de </a:t>
            </a:r>
            <a:r>
              <a:rPr lang="es-EC" sz="2200" dirty="0" smtClean="0"/>
              <a:t>Quito, la incidencia de la calidad en el </a:t>
            </a:r>
            <a:r>
              <a:rPr lang="es-EC" sz="2200" dirty="0"/>
              <a:t>proceso de compra de material </a:t>
            </a:r>
            <a:r>
              <a:rPr lang="es-EC" sz="2200" dirty="0" smtClean="0"/>
              <a:t>eléctricos y en la calidad del producto.</a:t>
            </a:r>
            <a:endParaRPr lang="es-EC" dirty="0"/>
          </a:p>
        </p:txBody>
      </p:sp>
      <p:graphicFrame>
        <p:nvGraphicFramePr>
          <p:cNvPr id="4" name="Diagrama 8"/>
          <p:cNvGraphicFramePr/>
          <p:nvPr>
            <p:extLst>
              <p:ext uri="{D42A27DB-BD31-4B8C-83A1-F6EECF244321}">
                <p14:modId xmlns:p14="http://schemas.microsoft.com/office/powerpoint/2010/main" val="1793995109"/>
              </p:ext>
            </p:extLst>
          </p:nvPr>
        </p:nvGraphicFramePr>
        <p:xfrm>
          <a:off x="611560" y="2787774"/>
          <a:ext cx="806489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3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Planteamiento de Hipótesis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C" b="1" dirty="0"/>
              <a:t>H 1: </a:t>
            </a:r>
            <a:r>
              <a:rPr lang="es-EC" dirty="0"/>
              <a:t>El nivel de calidad incide en la decisión de compra de material </a:t>
            </a:r>
            <a:r>
              <a:rPr lang="es-EC" dirty="0" smtClean="0"/>
              <a:t>eléctrico de </a:t>
            </a:r>
            <a:r>
              <a:rPr lang="es-EC" dirty="0"/>
              <a:t>los sectores artesanales metal eléctrico ubicado en el Distrito Metropolitano</a:t>
            </a:r>
          </a:p>
          <a:p>
            <a:pPr marL="0" indent="0">
              <a:buNone/>
            </a:pPr>
            <a:r>
              <a:rPr lang="es-EC" dirty="0"/>
              <a:t>de Quito</a:t>
            </a:r>
            <a:r>
              <a:rPr lang="es-EC" dirty="0" smtClean="0"/>
              <a:t>.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b="1" dirty="0"/>
              <a:t>H 0: </a:t>
            </a:r>
            <a:r>
              <a:rPr lang="es-EC" dirty="0"/>
              <a:t>El nivel de calidad NO incide en la decisión de compra de material</a:t>
            </a:r>
          </a:p>
          <a:p>
            <a:pPr marL="0" indent="0">
              <a:buNone/>
            </a:pPr>
            <a:r>
              <a:rPr lang="es-EC" dirty="0"/>
              <a:t>eléctrico y en la satisfacción de los sectores artesanales metal eléctrico</a:t>
            </a:r>
          </a:p>
          <a:p>
            <a:pPr marL="0" indent="0">
              <a:buNone/>
            </a:pPr>
            <a:r>
              <a:rPr lang="es-EC" dirty="0"/>
              <a:t>ubicado en el Distrito Metropolitano de Quito.</a:t>
            </a:r>
          </a:p>
        </p:txBody>
      </p:sp>
    </p:spTree>
    <p:extLst>
      <p:ext uri="{BB962C8B-B14F-4D97-AF65-F5344CB8AC3E}">
        <p14:creationId xmlns:p14="http://schemas.microsoft.com/office/powerpoint/2010/main" val="38243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C" sz="3600" dirty="0" smtClean="0"/>
              <a:t>Metodología</a:t>
            </a:r>
            <a:r>
              <a:rPr lang="es-EC" dirty="0" smtClean="0"/>
              <a:t> 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634808"/>
              </p:ext>
            </p:extLst>
          </p:nvPr>
        </p:nvGraphicFramePr>
        <p:xfrm>
          <a:off x="457200" y="1200151"/>
          <a:ext cx="8229600" cy="151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57194354"/>
              </p:ext>
            </p:extLst>
          </p:nvPr>
        </p:nvGraphicFramePr>
        <p:xfrm>
          <a:off x="1547664" y="3003798"/>
          <a:ext cx="6048672" cy="16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060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948</Words>
  <Application>Microsoft Office PowerPoint</Application>
  <PresentationFormat>Presentación en pantalla (16:9)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Algerian</vt:lpstr>
      <vt:lpstr>Arial</vt:lpstr>
      <vt:lpstr>Calibri</vt:lpstr>
      <vt:lpstr>Tema de Office</vt:lpstr>
      <vt:lpstr>TEMA: INCIDENCIA DE LA CALIDAD EN EL PROCESO DE COMPRA DE MATERIAL ELÉCTRICO DE LOS SECTORES ARTESANALES METAL ELÉCTRICO UBICADOS EN EL DISTRITO METROPOLITANO DE QUITO</vt:lpstr>
      <vt:lpstr>Antecedentes del sector artesanal metal eléctrico</vt:lpstr>
      <vt:lpstr>Material Eléctrico </vt:lpstr>
      <vt:lpstr>Todos los materiales que se utilizan en la construcción de los armarios metálicos son importados, esto genera varios problemas a los artesanos, entre los principales identificados son:        </vt:lpstr>
      <vt:lpstr>Proceso de compra </vt:lpstr>
      <vt:lpstr>Importancia de la Calidad.</vt:lpstr>
      <vt:lpstr>Formulación del problema  Se desconoce en el sector artesanal, el impacto de la calidad en el proceso de compra de materiales y en la calidad del producto.</vt:lpstr>
      <vt:lpstr>Planteamiento de Hipótesis </vt:lpstr>
      <vt:lpstr>Metodología </vt:lpstr>
      <vt:lpstr>Procedimiento para análisis de datos </vt:lpstr>
      <vt:lpstr>Resultados, Confiabilidad del Instrumento. </vt:lpstr>
      <vt:lpstr>Resultados, confiabilidad del instrumento</vt:lpstr>
      <vt:lpstr>Resultados Comprobación de hipótesis</vt:lpstr>
      <vt:lpstr>Resultados Comprobación de hipótesis</vt:lpstr>
      <vt:lpstr>Resultados de la Encuesta </vt:lpstr>
      <vt:lpstr>Propuesta de mejora </vt:lpstr>
      <vt:lpstr>Conclusiones </vt:lpstr>
      <vt:lpstr>Recomendaciones a proveedores  </vt:lpstr>
      <vt:lpstr>Recomendaciones para los artesanos</vt:lpstr>
      <vt:lpstr>PROPUESTA DE VALOR PARA LA SOCIEDAD QUITEÑA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INCIDENCIA DE LA CALIDAD EN EL PROCESO DE COMPRA DE MATERIAL ELÉCTRICO DE LOS SECTORES ARTESANALES METAL ELÉCTRICO UBICADOS EN EL DISTRITO METROPOLITANO DE QUITO</dc:title>
  <dc:creator>Juan Fernandez</dc:creator>
  <cp:lastModifiedBy>pc-06-user</cp:lastModifiedBy>
  <cp:revision>55</cp:revision>
  <cp:lastPrinted>2017-09-11T23:37:04Z</cp:lastPrinted>
  <dcterms:created xsi:type="dcterms:W3CDTF">2017-09-01T15:55:03Z</dcterms:created>
  <dcterms:modified xsi:type="dcterms:W3CDTF">2017-12-05T19:56:36Z</dcterms:modified>
</cp:coreProperties>
</file>