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256" r:id="rId2"/>
    <p:sldId id="315" r:id="rId3"/>
    <p:sldId id="316" r:id="rId4"/>
    <p:sldId id="312" r:id="rId5"/>
    <p:sldId id="258" r:id="rId6"/>
    <p:sldId id="259" r:id="rId7"/>
    <p:sldId id="299" r:id="rId8"/>
    <p:sldId id="302" r:id="rId9"/>
    <p:sldId id="300" r:id="rId10"/>
    <p:sldId id="283" r:id="rId11"/>
    <p:sldId id="262" r:id="rId12"/>
    <p:sldId id="298" r:id="rId13"/>
    <p:sldId id="310" r:id="rId14"/>
    <p:sldId id="265" r:id="rId15"/>
    <p:sldId id="297" r:id="rId16"/>
    <p:sldId id="275" r:id="rId17"/>
    <p:sldId id="305" r:id="rId18"/>
    <p:sldId id="290" r:id="rId19"/>
    <p:sldId id="269" r:id="rId20"/>
    <p:sldId id="292" r:id="rId21"/>
    <p:sldId id="293" r:id="rId22"/>
    <p:sldId id="306" r:id="rId23"/>
    <p:sldId id="270" r:id="rId24"/>
    <p:sldId id="294" r:id="rId25"/>
    <p:sldId id="276" r:id="rId26"/>
    <p:sldId id="311" r:id="rId27"/>
    <p:sldId id="303" r:id="rId28"/>
    <p:sldId id="264" r:id="rId29"/>
    <p:sldId id="272" r:id="rId30"/>
    <p:sldId id="284" r:id="rId3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32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94660"/>
  </p:normalViewPr>
  <p:slideViewPr>
    <p:cSldViewPr snapToGrid="0">
      <p:cViewPr varScale="1">
        <p:scale>
          <a:sx n="74" d="100"/>
          <a:sy n="74" d="100"/>
        </p:scale>
        <p:origin x="57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A2C986-7B84-4383-A410-91C273144A05}"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s-ES"/>
        </a:p>
      </dgm:t>
    </dgm:pt>
    <dgm:pt modelId="{8F70D6AC-ED1C-41CD-AD57-7492F1C2FE34}">
      <dgm:prSet phldrT="[Texto]" custT="1"/>
      <dgm:spPr/>
      <dgm:t>
        <a:bodyPr/>
        <a:lstStyle/>
        <a:p>
          <a:r>
            <a:rPr lang="es-ES" sz="1800" dirty="0" smtClean="0"/>
            <a:t>Países que se exportan </a:t>
          </a:r>
          <a:endParaRPr lang="es-ES" sz="1800" dirty="0"/>
        </a:p>
      </dgm:t>
    </dgm:pt>
    <dgm:pt modelId="{406C27C0-0E04-46A2-B12C-19AC1E2A2C10}" type="sibTrans" cxnId="{51DF0602-D62D-4F1B-9DF1-9EDAD64B408B}">
      <dgm:prSet/>
      <dgm:spPr/>
      <dgm:t>
        <a:bodyPr/>
        <a:lstStyle/>
        <a:p>
          <a:endParaRPr lang="es-ES"/>
        </a:p>
      </dgm:t>
    </dgm:pt>
    <dgm:pt modelId="{CFC5302E-6EE1-4038-BE93-00B84A421C71}" type="parTrans" cxnId="{51DF0602-D62D-4F1B-9DF1-9EDAD64B408B}">
      <dgm:prSet/>
      <dgm:spPr/>
      <dgm:t>
        <a:bodyPr/>
        <a:lstStyle/>
        <a:p>
          <a:endParaRPr lang="es-ES"/>
        </a:p>
      </dgm:t>
    </dgm:pt>
    <dgm:pt modelId="{8FA58906-2D6B-4920-98CB-79251C2A4871}">
      <dgm:prSet phldrT="[Texto]" custT="1"/>
      <dgm:spPr/>
      <dgm:t>
        <a:bodyPr/>
        <a:lstStyle/>
        <a:p>
          <a:r>
            <a:rPr lang="es-ES" sz="1800" dirty="0" smtClean="0"/>
            <a:t>Así, Rusia consume flores entre ochenta y cien centímetros de longitud</a:t>
          </a:r>
          <a:endParaRPr lang="es-ES" sz="1800" dirty="0"/>
        </a:p>
      </dgm:t>
    </dgm:pt>
    <dgm:pt modelId="{14C07E18-30FC-4301-BCAF-920747128836}" type="sibTrans" cxnId="{B43B4F6B-B5E1-4AA9-B591-55E0ED69E5B3}">
      <dgm:prSet/>
      <dgm:spPr/>
      <dgm:t>
        <a:bodyPr/>
        <a:lstStyle/>
        <a:p>
          <a:endParaRPr lang="es-ES"/>
        </a:p>
      </dgm:t>
    </dgm:pt>
    <dgm:pt modelId="{465548EB-6898-42AF-9056-70259B70FD3A}" type="parTrans" cxnId="{B43B4F6B-B5E1-4AA9-B591-55E0ED69E5B3}">
      <dgm:prSet/>
      <dgm:spPr/>
      <dgm:t>
        <a:bodyPr/>
        <a:lstStyle/>
        <a:p>
          <a:endParaRPr lang="es-ES"/>
        </a:p>
      </dgm:t>
    </dgm:pt>
    <dgm:pt modelId="{24EB43EA-AB5C-4CED-A846-8F8FA746320B}">
      <dgm:prSet phldrT="[Texto]" custT="1"/>
      <dgm:spPr/>
      <dgm:t>
        <a:bodyPr/>
        <a:lstStyle/>
        <a:p>
          <a:r>
            <a:rPr lang="es-ES" sz="1800" dirty="0" smtClean="0"/>
            <a:t>Floricultores deben preocuparse</a:t>
          </a:r>
          <a:endParaRPr lang="es-ES" sz="1800" dirty="0"/>
        </a:p>
      </dgm:t>
    </dgm:pt>
    <dgm:pt modelId="{DD311EE2-7B23-42A2-B273-7DBCF04AAA51}">
      <dgm:prSet custT="1"/>
      <dgm:spPr/>
      <dgm:t>
        <a:bodyPr/>
        <a:lstStyle/>
        <a:p>
          <a:r>
            <a:rPr lang="es-ES" sz="1800" dirty="0" smtClean="0"/>
            <a:t>El mercado internacional, es exigente con la calidad en la flor</a:t>
          </a:r>
          <a:endParaRPr lang="es-ES" sz="1800" dirty="0"/>
        </a:p>
      </dgm:t>
    </dgm:pt>
    <dgm:pt modelId="{2F04669A-1B27-4B63-887F-0A4CAEF825EF}">
      <dgm:prSet phldrT="[Texto]" custT="1"/>
      <dgm:spPr/>
      <dgm:t>
        <a:bodyPr/>
        <a:lstStyle/>
        <a:p>
          <a:r>
            <a:rPr lang="es-ES" sz="1800" dirty="0" smtClean="0"/>
            <a:t>Calidad de flor </a:t>
          </a:r>
          <a:endParaRPr lang="es-ES" sz="1800" dirty="0"/>
        </a:p>
      </dgm:t>
    </dgm:pt>
    <dgm:pt modelId="{7FFCABB3-33C9-4B25-9ED3-6801A1AF2AE4}" type="sibTrans" cxnId="{0130F4D1-2FCC-4FB5-AB7F-604F4C8A80F5}">
      <dgm:prSet/>
      <dgm:spPr/>
      <dgm:t>
        <a:bodyPr/>
        <a:lstStyle/>
        <a:p>
          <a:endParaRPr lang="es-ES"/>
        </a:p>
      </dgm:t>
    </dgm:pt>
    <dgm:pt modelId="{71FE8057-4603-4D82-AD9A-440B41FDC5F7}" type="parTrans" cxnId="{0130F4D1-2FCC-4FB5-AB7F-604F4C8A80F5}">
      <dgm:prSet/>
      <dgm:spPr/>
      <dgm:t>
        <a:bodyPr/>
        <a:lstStyle/>
        <a:p>
          <a:endParaRPr lang="es-ES"/>
        </a:p>
      </dgm:t>
    </dgm:pt>
    <dgm:pt modelId="{8F69A55F-F0FB-44E3-8A77-A7D0961BC526}" type="sibTrans" cxnId="{269F08C9-E263-4646-8C17-A1B73C03A370}">
      <dgm:prSet/>
      <dgm:spPr/>
      <dgm:t>
        <a:bodyPr/>
        <a:lstStyle/>
        <a:p>
          <a:endParaRPr lang="es-ES"/>
        </a:p>
      </dgm:t>
    </dgm:pt>
    <dgm:pt modelId="{14753457-410A-4EA1-A509-FA040387C421}" type="parTrans" cxnId="{269F08C9-E263-4646-8C17-A1B73C03A370}">
      <dgm:prSet/>
      <dgm:spPr/>
      <dgm:t>
        <a:bodyPr/>
        <a:lstStyle/>
        <a:p>
          <a:endParaRPr lang="es-ES"/>
        </a:p>
      </dgm:t>
    </dgm:pt>
    <dgm:pt modelId="{29810D05-1F56-4DB1-ADC3-9C76E70FFD9F}" type="sibTrans" cxnId="{31733AAB-7219-4BB2-BCA9-DB722393CE64}">
      <dgm:prSet/>
      <dgm:spPr/>
      <dgm:t>
        <a:bodyPr/>
        <a:lstStyle/>
        <a:p>
          <a:endParaRPr lang="es-ES"/>
        </a:p>
      </dgm:t>
    </dgm:pt>
    <dgm:pt modelId="{6B41B584-6A67-4254-A91F-64C086F3BC3E}" type="parTrans" cxnId="{31733AAB-7219-4BB2-BCA9-DB722393CE64}">
      <dgm:prSet/>
      <dgm:spPr/>
      <dgm:t>
        <a:bodyPr/>
        <a:lstStyle/>
        <a:p>
          <a:endParaRPr lang="es-ES"/>
        </a:p>
      </dgm:t>
    </dgm:pt>
    <dgm:pt modelId="{4F5D50C9-A29C-45EF-8587-6E0F68094180}">
      <dgm:prSet custT="1"/>
      <dgm:spPr/>
      <dgm:t>
        <a:bodyPr/>
        <a:lstStyle/>
        <a:p>
          <a:r>
            <a:rPr lang="es-ES" sz="1800" dirty="0" smtClean="0"/>
            <a:t>Un tallo largo con un botón pequeño no tiene valor comercial.</a:t>
          </a:r>
          <a:endParaRPr lang="es-ES" sz="1800" dirty="0"/>
        </a:p>
      </dgm:t>
    </dgm:pt>
    <dgm:pt modelId="{253E9BF9-77D7-42ED-9C2B-6CBA72FBDFAB}" type="parTrans" cxnId="{4F462CD9-329D-4B2A-BD4E-231C03374E0C}">
      <dgm:prSet/>
      <dgm:spPr/>
    </dgm:pt>
    <dgm:pt modelId="{A769F605-F7C4-4C37-98F1-300A709905C6}" type="sibTrans" cxnId="{4F462CD9-329D-4B2A-BD4E-231C03374E0C}">
      <dgm:prSet/>
      <dgm:spPr/>
    </dgm:pt>
    <dgm:pt modelId="{4085E962-F0DC-42EE-978E-13B1F1397136}">
      <dgm:prSet phldrT="[Texto]" custT="1"/>
      <dgm:spPr/>
      <dgm:t>
        <a:bodyPr/>
        <a:lstStyle/>
        <a:p>
          <a:pPr algn="just"/>
          <a:r>
            <a:rPr lang="es-ES" sz="1800" dirty="0" smtClean="0"/>
            <a:t>Permitido tener aceptación y vigencia en los mercados internacionales  </a:t>
          </a:r>
          <a:endParaRPr lang="es-ES" sz="1800" dirty="0"/>
        </a:p>
      </dgm:t>
    </dgm:pt>
    <dgm:pt modelId="{4EA5677F-FE70-42B2-A189-95D76145A906}">
      <dgm:prSet phldrT="[Texto]" custT="1"/>
      <dgm:spPr/>
      <dgm:t>
        <a:bodyPr/>
        <a:lstStyle/>
        <a:p>
          <a:pPr algn="just"/>
          <a:r>
            <a:rPr lang="es-ES" sz="1800" dirty="0" smtClean="0"/>
            <a:t>Extensa  gama de flores (75%) de variedades</a:t>
          </a:r>
          <a:endParaRPr lang="es-ES" sz="1800" dirty="0"/>
        </a:p>
      </dgm:t>
    </dgm:pt>
    <dgm:pt modelId="{6782BB83-B30D-479B-BE80-65EF1B830418}">
      <dgm:prSet phldrT="[Texto]" custT="1"/>
      <dgm:spPr/>
      <dgm:t>
        <a:bodyPr/>
        <a:lstStyle/>
        <a:p>
          <a:pPr algn="just"/>
          <a:r>
            <a:rPr lang="es-ES" sz="1800" dirty="0" smtClean="0"/>
            <a:t>Ecuador tercer país exportador de flores al mundo</a:t>
          </a:r>
        </a:p>
        <a:p>
          <a:pPr algn="just"/>
          <a:endParaRPr lang="es-ES" sz="1800" dirty="0" smtClean="0"/>
        </a:p>
      </dgm:t>
    </dgm:pt>
    <dgm:pt modelId="{EB171B2D-89A4-44FE-95C2-88299FC81727}" type="sibTrans" cxnId="{8C3D0E0A-1E9B-44B1-BE8D-79F718B668B3}">
      <dgm:prSet/>
      <dgm:spPr/>
      <dgm:t>
        <a:bodyPr/>
        <a:lstStyle/>
        <a:p>
          <a:endParaRPr lang="es-ES"/>
        </a:p>
      </dgm:t>
    </dgm:pt>
    <dgm:pt modelId="{0C4ED1DA-4C6B-42C5-8FEE-249685042ED2}" type="parTrans" cxnId="{8C3D0E0A-1E9B-44B1-BE8D-79F718B668B3}">
      <dgm:prSet/>
      <dgm:spPr/>
      <dgm:t>
        <a:bodyPr/>
        <a:lstStyle/>
        <a:p>
          <a:endParaRPr lang="es-ES"/>
        </a:p>
      </dgm:t>
    </dgm:pt>
    <dgm:pt modelId="{C236335F-AD4A-47D0-B81F-1003D344F750}" type="sibTrans" cxnId="{9B0C25E8-1E1B-4D54-A0D0-299625A4C141}">
      <dgm:prSet/>
      <dgm:spPr/>
    </dgm:pt>
    <dgm:pt modelId="{F784A191-153C-4FA2-BE7A-BFB933430586}" type="parTrans" cxnId="{9B0C25E8-1E1B-4D54-A0D0-299625A4C141}">
      <dgm:prSet/>
      <dgm:spPr/>
    </dgm:pt>
    <dgm:pt modelId="{A73C8030-4E92-4E1D-B531-94EF32F849E3}" type="sibTrans" cxnId="{21FC7774-27FA-4F15-ADAA-C48BF0B3D7E4}">
      <dgm:prSet/>
      <dgm:spPr/>
      <dgm:t>
        <a:bodyPr/>
        <a:lstStyle/>
        <a:p>
          <a:endParaRPr lang="es-ES"/>
        </a:p>
      </dgm:t>
    </dgm:pt>
    <dgm:pt modelId="{766729C7-65F5-469E-AC17-8F6D01F4D462}" type="parTrans" cxnId="{21FC7774-27FA-4F15-ADAA-C48BF0B3D7E4}">
      <dgm:prSet/>
      <dgm:spPr/>
      <dgm:t>
        <a:bodyPr/>
        <a:lstStyle/>
        <a:p>
          <a:endParaRPr lang="es-ES"/>
        </a:p>
      </dgm:t>
    </dgm:pt>
    <dgm:pt modelId="{CC786E16-80AD-4B30-910D-E5C6D321C8F4}">
      <dgm:prSet phldrT="[Texto]" custT="1"/>
      <dgm:spPr/>
      <dgm:t>
        <a:bodyPr/>
        <a:lstStyle/>
        <a:p>
          <a:r>
            <a:rPr lang="es-ES" sz="1800" dirty="0" smtClean="0"/>
            <a:t> Sin olvidar los requerimientos específicos de los Estados Unidos y Europa</a:t>
          </a:r>
          <a:endParaRPr lang="es-ES" sz="1800" dirty="0"/>
        </a:p>
      </dgm:t>
    </dgm:pt>
    <dgm:pt modelId="{BE36836D-1630-47F9-8B6B-1B8B06ACB511}" type="parTrans" cxnId="{6CAAF483-C60E-45E4-9360-B612ACD897F1}">
      <dgm:prSet/>
      <dgm:spPr/>
    </dgm:pt>
    <dgm:pt modelId="{E782633E-E5A9-4AE6-88F2-90EBA2C9850C}" type="sibTrans" cxnId="{6CAAF483-C60E-45E4-9360-B612ACD897F1}">
      <dgm:prSet/>
      <dgm:spPr/>
    </dgm:pt>
    <dgm:pt modelId="{0D759EFF-8706-49E1-89BE-980AAE5BE0AA}">
      <dgm:prSet custT="1"/>
      <dgm:spPr/>
      <dgm:t>
        <a:bodyPr/>
        <a:lstStyle/>
        <a:p>
          <a:endParaRPr lang="es-ES" sz="1800" dirty="0"/>
        </a:p>
      </dgm:t>
    </dgm:pt>
    <dgm:pt modelId="{5616E0D2-12B3-431E-A838-4C9B917AAE03}" type="parTrans" cxnId="{8C6E744F-2005-4C67-B432-1DF72DE71073}">
      <dgm:prSet/>
      <dgm:spPr/>
    </dgm:pt>
    <dgm:pt modelId="{268C7348-9D97-45A7-96F1-2737B3C000E5}" type="sibTrans" cxnId="{8C6E744F-2005-4C67-B432-1DF72DE71073}">
      <dgm:prSet/>
      <dgm:spPr/>
    </dgm:pt>
    <dgm:pt modelId="{D61AFAF8-DE11-45FC-9800-E9D96C6849C5}">
      <dgm:prSet custT="1"/>
      <dgm:spPr/>
      <dgm:t>
        <a:bodyPr/>
        <a:lstStyle/>
        <a:p>
          <a:endParaRPr lang="es-ES" sz="1800" dirty="0"/>
        </a:p>
      </dgm:t>
    </dgm:pt>
    <dgm:pt modelId="{8F0C50ED-2BFD-49B6-A1E2-CD251FF32D50}" type="parTrans" cxnId="{D91791B0-4850-4266-8241-7E4B09652B7E}">
      <dgm:prSet/>
      <dgm:spPr/>
    </dgm:pt>
    <dgm:pt modelId="{4D7A5C18-E238-4237-BCEF-9D6C932D9651}" type="sibTrans" cxnId="{D91791B0-4850-4266-8241-7E4B09652B7E}">
      <dgm:prSet/>
      <dgm:spPr/>
    </dgm:pt>
    <dgm:pt modelId="{10D6C135-5F49-455F-9209-4DA7546A3AFD}">
      <dgm:prSet phldrT="[Texto]" custT="1"/>
      <dgm:spPr/>
      <dgm:t>
        <a:bodyPr/>
        <a:lstStyle/>
        <a:p>
          <a:endParaRPr lang="es-ES" sz="1800" dirty="0"/>
        </a:p>
      </dgm:t>
    </dgm:pt>
    <dgm:pt modelId="{F739D42F-605B-47B8-A876-C6B51A342AFD}" type="parTrans" cxnId="{23D49415-8BB5-4A25-B1A2-AD9DC3450519}">
      <dgm:prSet/>
      <dgm:spPr/>
    </dgm:pt>
    <dgm:pt modelId="{BF953534-1B8D-4150-B3C1-4D21FE554CA3}" type="sibTrans" cxnId="{23D49415-8BB5-4A25-B1A2-AD9DC3450519}">
      <dgm:prSet/>
      <dgm:spPr/>
    </dgm:pt>
    <dgm:pt modelId="{224C0399-4F9E-49AC-8560-CB7A093C31D8}" type="pres">
      <dgm:prSet presAssocID="{23A2C986-7B84-4383-A410-91C273144A05}" presName="Name0" presStyleCnt="0">
        <dgm:presLayoutVars>
          <dgm:dir/>
          <dgm:resizeHandles val="exact"/>
        </dgm:presLayoutVars>
      </dgm:prSet>
      <dgm:spPr/>
      <dgm:t>
        <a:bodyPr/>
        <a:lstStyle/>
        <a:p>
          <a:endParaRPr lang="es-ES"/>
        </a:p>
      </dgm:t>
    </dgm:pt>
    <dgm:pt modelId="{39615867-948B-4F28-8F45-DBF6D7B81E4A}" type="pres">
      <dgm:prSet presAssocID="{6782BB83-B30D-479B-BE80-65EF1B830418}" presName="node" presStyleLbl="node1" presStyleIdx="0" presStyleCnt="3" custLinFactNeighborX="-9079" custLinFactNeighborY="-2668">
        <dgm:presLayoutVars>
          <dgm:bulletEnabled val="1"/>
        </dgm:presLayoutVars>
      </dgm:prSet>
      <dgm:spPr/>
      <dgm:t>
        <a:bodyPr/>
        <a:lstStyle/>
        <a:p>
          <a:endParaRPr lang="es-ES"/>
        </a:p>
      </dgm:t>
    </dgm:pt>
    <dgm:pt modelId="{6C23D99C-2CF6-4192-A811-2AB32EA95F7C}" type="pres">
      <dgm:prSet presAssocID="{EB171B2D-89A4-44FE-95C2-88299FC81727}" presName="sibTrans" presStyleCnt="0"/>
      <dgm:spPr/>
    </dgm:pt>
    <dgm:pt modelId="{DDBDD7F3-65D9-4493-8914-A816FDEF01D3}" type="pres">
      <dgm:prSet presAssocID="{2F04669A-1B27-4B63-887F-0A4CAEF825EF}" presName="node" presStyleLbl="node1" presStyleIdx="1" presStyleCnt="3">
        <dgm:presLayoutVars>
          <dgm:bulletEnabled val="1"/>
        </dgm:presLayoutVars>
      </dgm:prSet>
      <dgm:spPr/>
      <dgm:t>
        <a:bodyPr/>
        <a:lstStyle/>
        <a:p>
          <a:endParaRPr lang="es-ES"/>
        </a:p>
      </dgm:t>
    </dgm:pt>
    <dgm:pt modelId="{2FE1E8BC-C225-4530-ADB9-0853F7B6D0EE}" type="pres">
      <dgm:prSet presAssocID="{7FFCABB3-33C9-4B25-9ED3-6801A1AF2AE4}" presName="sibTrans" presStyleCnt="0"/>
      <dgm:spPr/>
    </dgm:pt>
    <dgm:pt modelId="{1CF0A416-3E7A-4223-B556-6C9EC977FBF9}" type="pres">
      <dgm:prSet presAssocID="{8F70D6AC-ED1C-41CD-AD57-7492F1C2FE34}" presName="node" presStyleLbl="node1" presStyleIdx="2" presStyleCnt="3" custLinFactNeighborX="9079" custLinFactNeighborY="-2668">
        <dgm:presLayoutVars>
          <dgm:bulletEnabled val="1"/>
        </dgm:presLayoutVars>
      </dgm:prSet>
      <dgm:spPr/>
      <dgm:t>
        <a:bodyPr/>
        <a:lstStyle/>
        <a:p>
          <a:endParaRPr lang="es-ES"/>
        </a:p>
      </dgm:t>
    </dgm:pt>
  </dgm:ptLst>
  <dgm:cxnLst>
    <dgm:cxn modelId="{269F08C9-E263-4646-8C17-A1B73C03A370}" srcId="{2F04669A-1B27-4B63-887F-0A4CAEF825EF}" destId="{24EB43EA-AB5C-4CED-A846-8F8FA746320B}" srcOrd="4" destOrd="0" parTransId="{14753457-410A-4EA1-A509-FA040387C421}" sibTransId="{8F69A55F-F0FB-44E3-8A77-A7D0961BC526}"/>
    <dgm:cxn modelId="{AA74B084-5AAD-4632-886A-B4D2876F211F}" type="presOf" srcId="{8FA58906-2D6B-4920-98CB-79251C2A4871}" destId="{1CF0A416-3E7A-4223-B556-6C9EC977FBF9}" srcOrd="0" destOrd="1" presId="urn:microsoft.com/office/officeart/2005/8/layout/hList6"/>
    <dgm:cxn modelId="{DDA8BCE5-5DDC-4F20-AB14-6D1F093EF204}" type="presOf" srcId="{4085E962-F0DC-42EE-978E-13B1F1397136}" destId="{39615867-948B-4F28-8F45-DBF6D7B81E4A}" srcOrd="0" destOrd="2" presId="urn:microsoft.com/office/officeart/2005/8/layout/hList6"/>
    <dgm:cxn modelId="{DD0B4AC8-EB4E-40D4-88AE-C0F85D4711BE}" type="presOf" srcId="{24EB43EA-AB5C-4CED-A846-8F8FA746320B}" destId="{DDBDD7F3-65D9-4493-8914-A816FDEF01D3}" srcOrd="0" destOrd="5" presId="urn:microsoft.com/office/officeart/2005/8/layout/hList6"/>
    <dgm:cxn modelId="{D91791B0-4850-4266-8241-7E4B09652B7E}" srcId="{2F04669A-1B27-4B63-887F-0A4CAEF825EF}" destId="{D61AFAF8-DE11-45FC-9800-E9D96C6849C5}" srcOrd="3" destOrd="0" parTransId="{8F0C50ED-2BFD-49B6-A1E2-CD251FF32D50}" sibTransId="{4D7A5C18-E238-4237-BCEF-9D6C932D9651}"/>
    <dgm:cxn modelId="{D1FFF7A3-28FC-4A84-8E2F-19740330184B}" type="presOf" srcId="{4F5D50C9-A29C-45EF-8587-6E0F68094180}" destId="{DDBDD7F3-65D9-4493-8914-A816FDEF01D3}" srcOrd="0" destOrd="3" presId="urn:microsoft.com/office/officeart/2005/8/layout/hList6"/>
    <dgm:cxn modelId="{8C3D0E0A-1E9B-44B1-BE8D-79F718B668B3}" srcId="{23A2C986-7B84-4383-A410-91C273144A05}" destId="{6782BB83-B30D-479B-BE80-65EF1B830418}" srcOrd="0" destOrd="0" parTransId="{0C4ED1DA-4C6B-42C5-8FEE-249685042ED2}" sibTransId="{EB171B2D-89A4-44FE-95C2-88299FC81727}"/>
    <dgm:cxn modelId="{1449F193-7F9E-4A35-AE50-583957EF6680}" type="presOf" srcId="{CC786E16-80AD-4B30-910D-E5C6D321C8F4}" destId="{1CF0A416-3E7A-4223-B556-6C9EC977FBF9}" srcOrd="0" destOrd="3" presId="urn:microsoft.com/office/officeart/2005/8/layout/hList6"/>
    <dgm:cxn modelId="{ADB2DF8F-B8FA-4170-B8EC-BC9C89809279}" type="presOf" srcId="{D61AFAF8-DE11-45FC-9800-E9D96C6849C5}" destId="{DDBDD7F3-65D9-4493-8914-A816FDEF01D3}" srcOrd="0" destOrd="4" presId="urn:microsoft.com/office/officeart/2005/8/layout/hList6"/>
    <dgm:cxn modelId="{6BEA73FD-E555-4E26-A1FF-30EEE82794E1}" type="presOf" srcId="{2F04669A-1B27-4B63-887F-0A4CAEF825EF}" destId="{DDBDD7F3-65D9-4493-8914-A816FDEF01D3}" srcOrd="0" destOrd="0" presId="urn:microsoft.com/office/officeart/2005/8/layout/hList6"/>
    <dgm:cxn modelId="{6CAAF483-C60E-45E4-9360-B612ACD897F1}" srcId="{8F70D6AC-ED1C-41CD-AD57-7492F1C2FE34}" destId="{CC786E16-80AD-4B30-910D-E5C6D321C8F4}" srcOrd="2" destOrd="0" parTransId="{BE36836D-1630-47F9-8B6B-1B8B06ACB511}" sibTransId="{E782633E-E5A9-4AE6-88F2-90EBA2C9850C}"/>
    <dgm:cxn modelId="{51DF0602-D62D-4F1B-9DF1-9EDAD64B408B}" srcId="{23A2C986-7B84-4383-A410-91C273144A05}" destId="{8F70D6AC-ED1C-41CD-AD57-7492F1C2FE34}" srcOrd="2" destOrd="0" parTransId="{CFC5302E-6EE1-4038-BE93-00B84A421C71}" sibTransId="{406C27C0-0E04-46A2-B12C-19AC1E2A2C10}"/>
    <dgm:cxn modelId="{21FC7774-27FA-4F15-ADAA-C48BF0B3D7E4}" srcId="{6782BB83-B30D-479B-BE80-65EF1B830418}" destId="{4EA5677F-FE70-42B2-A189-95D76145A906}" srcOrd="0" destOrd="0" parTransId="{766729C7-65F5-469E-AC17-8F6D01F4D462}" sibTransId="{A73C8030-4E92-4E1D-B531-94EF32F849E3}"/>
    <dgm:cxn modelId="{0726481A-0D5A-405D-9FD7-56AC1FD7C304}" type="presOf" srcId="{0D759EFF-8706-49E1-89BE-980AAE5BE0AA}" destId="{DDBDD7F3-65D9-4493-8914-A816FDEF01D3}" srcOrd="0" destOrd="2" presId="urn:microsoft.com/office/officeart/2005/8/layout/hList6"/>
    <dgm:cxn modelId="{EAF80FF5-3BC8-41CB-8295-436238981BB8}" type="presOf" srcId="{6782BB83-B30D-479B-BE80-65EF1B830418}" destId="{39615867-948B-4F28-8F45-DBF6D7B81E4A}" srcOrd="0" destOrd="0" presId="urn:microsoft.com/office/officeart/2005/8/layout/hList6"/>
    <dgm:cxn modelId="{1A67712D-D240-4ED1-8099-E65757A3CF31}" type="presOf" srcId="{8F70D6AC-ED1C-41CD-AD57-7492F1C2FE34}" destId="{1CF0A416-3E7A-4223-B556-6C9EC977FBF9}" srcOrd="0" destOrd="0" presId="urn:microsoft.com/office/officeart/2005/8/layout/hList6"/>
    <dgm:cxn modelId="{FE5C9C43-EF8A-4AF5-B116-C786C7AAAE16}" type="presOf" srcId="{10D6C135-5F49-455F-9209-4DA7546A3AFD}" destId="{1CF0A416-3E7A-4223-B556-6C9EC977FBF9}" srcOrd="0" destOrd="2" presId="urn:microsoft.com/office/officeart/2005/8/layout/hList6"/>
    <dgm:cxn modelId="{8C6E744F-2005-4C67-B432-1DF72DE71073}" srcId="{2F04669A-1B27-4B63-887F-0A4CAEF825EF}" destId="{0D759EFF-8706-49E1-89BE-980AAE5BE0AA}" srcOrd="1" destOrd="0" parTransId="{5616E0D2-12B3-431E-A838-4C9B917AAE03}" sibTransId="{268C7348-9D97-45A7-96F1-2737B3C000E5}"/>
    <dgm:cxn modelId="{40DD84B6-9D0B-4E0A-9ACF-53E8064C4897}" type="presOf" srcId="{23A2C986-7B84-4383-A410-91C273144A05}" destId="{224C0399-4F9E-49AC-8560-CB7A093C31D8}" srcOrd="0" destOrd="0" presId="urn:microsoft.com/office/officeart/2005/8/layout/hList6"/>
    <dgm:cxn modelId="{036F82AE-B544-448C-81BD-FCFB87F2AFEA}" type="presOf" srcId="{4EA5677F-FE70-42B2-A189-95D76145A906}" destId="{39615867-948B-4F28-8F45-DBF6D7B81E4A}" srcOrd="0" destOrd="1" presId="urn:microsoft.com/office/officeart/2005/8/layout/hList6"/>
    <dgm:cxn modelId="{89D5CF03-3C83-48FF-8378-9676D0758DEF}" type="presOf" srcId="{DD311EE2-7B23-42A2-B273-7DBCF04AAA51}" destId="{DDBDD7F3-65D9-4493-8914-A816FDEF01D3}" srcOrd="0" destOrd="1" presId="urn:microsoft.com/office/officeart/2005/8/layout/hList6"/>
    <dgm:cxn modelId="{0130F4D1-2FCC-4FB5-AB7F-604F4C8A80F5}" srcId="{23A2C986-7B84-4383-A410-91C273144A05}" destId="{2F04669A-1B27-4B63-887F-0A4CAEF825EF}" srcOrd="1" destOrd="0" parTransId="{71FE8057-4603-4D82-AD9A-440B41FDC5F7}" sibTransId="{7FFCABB3-33C9-4B25-9ED3-6801A1AF2AE4}"/>
    <dgm:cxn modelId="{4F462CD9-329D-4B2A-BD4E-231C03374E0C}" srcId="{2F04669A-1B27-4B63-887F-0A4CAEF825EF}" destId="{4F5D50C9-A29C-45EF-8587-6E0F68094180}" srcOrd="2" destOrd="0" parTransId="{253E9BF9-77D7-42ED-9C2B-6CBA72FBDFAB}" sibTransId="{A769F605-F7C4-4C37-98F1-300A709905C6}"/>
    <dgm:cxn modelId="{B43B4F6B-B5E1-4AA9-B591-55E0ED69E5B3}" srcId="{8F70D6AC-ED1C-41CD-AD57-7492F1C2FE34}" destId="{8FA58906-2D6B-4920-98CB-79251C2A4871}" srcOrd="0" destOrd="0" parTransId="{465548EB-6898-42AF-9056-70259B70FD3A}" sibTransId="{14C07E18-30FC-4301-BCAF-920747128836}"/>
    <dgm:cxn modelId="{23D49415-8BB5-4A25-B1A2-AD9DC3450519}" srcId="{8F70D6AC-ED1C-41CD-AD57-7492F1C2FE34}" destId="{10D6C135-5F49-455F-9209-4DA7546A3AFD}" srcOrd="1" destOrd="0" parTransId="{F739D42F-605B-47B8-A876-C6B51A342AFD}" sibTransId="{BF953534-1B8D-4150-B3C1-4D21FE554CA3}"/>
    <dgm:cxn modelId="{31733AAB-7219-4BB2-BCA9-DB722393CE64}" srcId="{2F04669A-1B27-4B63-887F-0A4CAEF825EF}" destId="{DD311EE2-7B23-42A2-B273-7DBCF04AAA51}" srcOrd="0" destOrd="0" parTransId="{6B41B584-6A67-4254-A91F-64C086F3BC3E}" sibTransId="{29810D05-1F56-4DB1-ADC3-9C76E70FFD9F}"/>
    <dgm:cxn modelId="{9B0C25E8-1E1B-4D54-A0D0-299625A4C141}" srcId="{6782BB83-B30D-479B-BE80-65EF1B830418}" destId="{4085E962-F0DC-42EE-978E-13B1F1397136}" srcOrd="1" destOrd="0" parTransId="{F784A191-153C-4FA2-BE7A-BFB933430586}" sibTransId="{C236335F-AD4A-47D0-B81F-1003D344F750}"/>
    <dgm:cxn modelId="{61A6FCC8-5353-4578-8FF3-6814F9987262}" type="presParOf" srcId="{224C0399-4F9E-49AC-8560-CB7A093C31D8}" destId="{39615867-948B-4F28-8F45-DBF6D7B81E4A}" srcOrd="0" destOrd="0" presId="urn:microsoft.com/office/officeart/2005/8/layout/hList6"/>
    <dgm:cxn modelId="{18657BC0-6BBE-482C-A0DF-A68AE080DDC8}" type="presParOf" srcId="{224C0399-4F9E-49AC-8560-CB7A093C31D8}" destId="{6C23D99C-2CF6-4192-A811-2AB32EA95F7C}" srcOrd="1" destOrd="0" presId="urn:microsoft.com/office/officeart/2005/8/layout/hList6"/>
    <dgm:cxn modelId="{94CC4CE7-BA59-4951-9F28-D6F4AFCC1BC2}" type="presParOf" srcId="{224C0399-4F9E-49AC-8560-CB7A093C31D8}" destId="{DDBDD7F3-65D9-4493-8914-A816FDEF01D3}" srcOrd="2" destOrd="0" presId="urn:microsoft.com/office/officeart/2005/8/layout/hList6"/>
    <dgm:cxn modelId="{E2179600-D1C0-4853-BE3A-E0542A663E5C}" type="presParOf" srcId="{224C0399-4F9E-49AC-8560-CB7A093C31D8}" destId="{2FE1E8BC-C225-4530-ADB9-0853F7B6D0EE}" srcOrd="3" destOrd="0" presId="urn:microsoft.com/office/officeart/2005/8/layout/hList6"/>
    <dgm:cxn modelId="{061094D1-FCCE-4BBB-87AC-BB29930DD6ED}" type="presParOf" srcId="{224C0399-4F9E-49AC-8560-CB7A093C31D8}" destId="{1CF0A416-3E7A-4223-B556-6C9EC977FBF9}"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A2C986-7B84-4383-A410-91C273144A05}"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s-ES"/>
        </a:p>
      </dgm:t>
    </dgm:pt>
    <dgm:pt modelId="{081A8909-0CF2-466E-A52F-EBAAA4C29F5B}">
      <dgm:prSet phldrT="[Texto]" custT="1"/>
      <dgm:spPr/>
      <dgm:t>
        <a:bodyPr/>
        <a:lstStyle/>
        <a:p>
          <a:pPr algn="l"/>
          <a:endParaRPr lang="es-ES" sz="1800" dirty="0"/>
        </a:p>
      </dgm:t>
    </dgm:pt>
    <dgm:pt modelId="{9221A265-9A4F-46C9-B7D0-F3FF61057564}">
      <dgm:prSet phldrT="[Texto]" custT="1"/>
      <dgm:spPr/>
      <dgm:t>
        <a:bodyPr/>
        <a:lstStyle/>
        <a:p>
          <a:pPr algn="just"/>
          <a:endParaRPr lang="es-ES" sz="1200" dirty="0">
            <a:solidFill>
              <a:schemeClr val="tx1"/>
            </a:solidFill>
          </a:endParaRPr>
        </a:p>
      </dgm:t>
    </dgm:pt>
    <dgm:pt modelId="{4EA5677F-FE70-42B2-A189-95D76145A906}">
      <dgm:prSet phldrT="[Texto]" custT="1"/>
      <dgm:spPr/>
      <dgm:t>
        <a:bodyPr/>
        <a:lstStyle/>
        <a:p>
          <a:pPr algn="just"/>
          <a:r>
            <a:rPr lang="es-ES" sz="2000" dirty="0" smtClean="0"/>
            <a:t>Lograr </a:t>
          </a:r>
          <a:r>
            <a:rPr lang="es-ES" sz="2000" dirty="0" smtClean="0"/>
            <a:t>colores más intensos</a:t>
          </a:r>
          <a:endParaRPr lang="es-ES" sz="2000" dirty="0"/>
        </a:p>
      </dgm:t>
    </dgm:pt>
    <dgm:pt modelId="{6782BB83-B30D-479B-BE80-65EF1B830418}">
      <dgm:prSet phldrT="[Texto]" custT="1"/>
      <dgm:spPr/>
      <dgm:t>
        <a:bodyPr/>
        <a:lstStyle/>
        <a:p>
          <a:pPr algn="just"/>
          <a:r>
            <a:rPr lang="es-ES" sz="2000" dirty="0" smtClean="0"/>
            <a:t>Productos </a:t>
          </a:r>
          <a:endParaRPr lang="es-ES" sz="2000" dirty="0"/>
        </a:p>
      </dgm:t>
    </dgm:pt>
    <dgm:pt modelId="{EB171B2D-89A4-44FE-95C2-88299FC81727}" type="sibTrans" cxnId="{8C3D0E0A-1E9B-44B1-BE8D-79F718B668B3}">
      <dgm:prSet/>
      <dgm:spPr/>
      <dgm:t>
        <a:bodyPr/>
        <a:lstStyle/>
        <a:p>
          <a:endParaRPr lang="es-ES"/>
        </a:p>
      </dgm:t>
    </dgm:pt>
    <dgm:pt modelId="{0C4ED1DA-4C6B-42C5-8FEE-249685042ED2}" type="parTrans" cxnId="{8C3D0E0A-1E9B-44B1-BE8D-79F718B668B3}">
      <dgm:prSet/>
      <dgm:spPr/>
      <dgm:t>
        <a:bodyPr/>
        <a:lstStyle/>
        <a:p>
          <a:endParaRPr lang="es-ES"/>
        </a:p>
      </dgm:t>
    </dgm:pt>
    <dgm:pt modelId="{6060BE9D-B74B-443E-8256-A45A9DD173D8}" type="sibTrans" cxnId="{449D0B15-5550-432A-8522-9B77B1370DDB}">
      <dgm:prSet/>
      <dgm:spPr/>
      <dgm:t>
        <a:bodyPr/>
        <a:lstStyle/>
        <a:p>
          <a:endParaRPr lang="es-ES"/>
        </a:p>
      </dgm:t>
    </dgm:pt>
    <dgm:pt modelId="{C0338AD4-CF97-4825-A79B-56CCFCA20017}" type="parTrans" cxnId="{449D0B15-5550-432A-8522-9B77B1370DDB}">
      <dgm:prSet/>
      <dgm:spPr/>
      <dgm:t>
        <a:bodyPr/>
        <a:lstStyle/>
        <a:p>
          <a:endParaRPr lang="es-ES"/>
        </a:p>
      </dgm:t>
    </dgm:pt>
    <dgm:pt modelId="{56775F85-2E5D-459C-A582-1596954DA7AF}" type="sibTrans" cxnId="{B94F0A0E-D68C-4A18-844F-A1CF98D0B9BC}">
      <dgm:prSet/>
      <dgm:spPr/>
      <dgm:t>
        <a:bodyPr/>
        <a:lstStyle/>
        <a:p>
          <a:endParaRPr lang="es-ES"/>
        </a:p>
      </dgm:t>
    </dgm:pt>
    <dgm:pt modelId="{9DD27AC8-30DF-447D-9916-E933255CBFB8}" type="parTrans" cxnId="{B94F0A0E-D68C-4A18-844F-A1CF98D0B9BC}">
      <dgm:prSet/>
      <dgm:spPr/>
      <dgm:t>
        <a:bodyPr/>
        <a:lstStyle/>
        <a:p>
          <a:endParaRPr lang="es-ES"/>
        </a:p>
      </dgm:t>
    </dgm:pt>
    <dgm:pt modelId="{A73C8030-4E92-4E1D-B531-94EF32F849E3}" type="sibTrans" cxnId="{21FC7774-27FA-4F15-ADAA-C48BF0B3D7E4}">
      <dgm:prSet/>
      <dgm:spPr/>
      <dgm:t>
        <a:bodyPr/>
        <a:lstStyle/>
        <a:p>
          <a:endParaRPr lang="es-ES"/>
        </a:p>
      </dgm:t>
    </dgm:pt>
    <dgm:pt modelId="{766729C7-65F5-469E-AC17-8F6D01F4D462}" type="parTrans" cxnId="{21FC7774-27FA-4F15-ADAA-C48BF0B3D7E4}">
      <dgm:prSet/>
      <dgm:spPr/>
      <dgm:t>
        <a:bodyPr/>
        <a:lstStyle/>
        <a:p>
          <a:endParaRPr lang="es-ES"/>
        </a:p>
      </dgm:t>
    </dgm:pt>
    <dgm:pt modelId="{8F70D6AC-ED1C-41CD-AD57-7492F1C2FE34}">
      <dgm:prSet phldrT="[Texto]"/>
      <dgm:spPr/>
      <dgm:t>
        <a:bodyPr/>
        <a:lstStyle/>
        <a:p>
          <a:r>
            <a:rPr lang="es-ES" dirty="0" smtClean="0"/>
            <a:t>Contenidos </a:t>
          </a:r>
          <a:endParaRPr lang="es-ES" dirty="0"/>
        </a:p>
      </dgm:t>
    </dgm:pt>
    <dgm:pt modelId="{406C27C0-0E04-46A2-B12C-19AC1E2A2C10}" type="sibTrans" cxnId="{51DF0602-D62D-4F1B-9DF1-9EDAD64B408B}">
      <dgm:prSet/>
      <dgm:spPr/>
      <dgm:t>
        <a:bodyPr/>
        <a:lstStyle/>
        <a:p>
          <a:endParaRPr lang="es-ES"/>
        </a:p>
      </dgm:t>
    </dgm:pt>
    <dgm:pt modelId="{CFC5302E-6EE1-4038-BE93-00B84A421C71}" type="parTrans" cxnId="{51DF0602-D62D-4F1B-9DF1-9EDAD64B408B}">
      <dgm:prSet/>
      <dgm:spPr/>
      <dgm:t>
        <a:bodyPr/>
        <a:lstStyle/>
        <a:p>
          <a:endParaRPr lang="es-ES"/>
        </a:p>
      </dgm:t>
    </dgm:pt>
    <dgm:pt modelId="{2F04669A-1B27-4B63-887F-0A4CAEF825EF}">
      <dgm:prSet phldrT="[Texto]"/>
      <dgm:spPr/>
      <dgm:t>
        <a:bodyPr/>
        <a:lstStyle/>
        <a:p>
          <a:r>
            <a:rPr lang="es-ES" dirty="0" smtClean="0"/>
            <a:t>Características  </a:t>
          </a:r>
          <a:endParaRPr lang="es-ES" dirty="0"/>
        </a:p>
      </dgm:t>
    </dgm:pt>
    <dgm:pt modelId="{7FFCABB3-33C9-4B25-9ED3-6801A1AF2AE4}" type="sibTrans" cxnId="{0130F4D1-2FCC-4FB5-AB7F-604F4C8A80F5}">
      <dgm:prSet/>
      <dgm:spPr/>
      <dgm:t>
        <a:bodyPr/>
        <a:lstStyle/>
        <a:p>
          <a:endParaRPr lang="es-ES"/>
        </a:p>
      </dgm:t>
    </dgm:pt>
    <dgm:pt modelId="{71FE8057-4603-4D82-AD9A-440B41FDC5F7}" type="parTrans" cxnId="{0130F4D1-2FCC-4FB5-AB7F-604F4C8A80F5}">
      <dgm:prSet/>
      <dgm:spPr/>
      <dgm:t>
        <a:bodyPr/>
        <a:lstStyle/>
        <a:p>
          <a:endParaRPr lang="es-ES"/>
        </a:p>
      </dgm:t>
    </dgm:pt>
    <dgm:pt modelId="{95EF61AF-FFB5-465C-AAA4-C8E5CC1531AA}">
      <dgm:prSet phldrT="[Texto]"/>
      <dgm:spPr/>
      <dgm:t>
        <a:bodyPr/>
        <a:lstStyle/>
        <a:p>
          <a:r>
            <a:rPr lang="es-ES" dirty="0" smtClean="0"/>
            <a:t>Aumentar el color en el botón floral, </a:t>
          </a:r>
          <a:r>
            <a:rPr lang="es-ES" dirty="0" smtClean="0"/>
            <a:t> </a:t>
          </a:r>
          <a:r>
            <a:rPr lang="es-ES" dirty="0" smtClean="0"/>
            <a:t>lograr la armonía tallo – botón </a:t>
          </a:r>
          <a:endParaRPr lang="es-ES" dirty="0"/>
        </a:p>
      </dgm:t>
    </dgm:pt>
    <dgm:pt modelId="{90F05E11-7586-4BE9-8BFF-E100C75F1F38}" type="sibTrans" cxnId="{62F14D46-BD69-4EF3-9196-4855FE69D77A}">
      <dgm:prSet/>
      <dgm:spPr/>
      <dgm:t>
        <a:bodyPr/>
        <a:lstStyle/>
        <a:p>
          <a:endParaRPr lang="es-ES"/>
        </a:p>
      </dgm:t>
    </dgm:pt>
    <dgm:pt modelId="{FFA9D116-0F97-45A9-9FFE-08A8DEF787DC}" type="parTrans" cxnId="{62F14D46-BD69-4EF3-9196-4855FE69D77A}">
      <dgm:prSet/>
      <dgm:spPr/>
      <dgm:t>
        <a:bodyPr/>
        <a:lstStyle/>
        <a:p>
          <a:endParaRPr lang="es-ES"/>
        </a:p>
      </dgm:t>
    </dgm:pt>
    <dgm:pt modelId="{8FA58906-2D6B-4920-98CB-79251C2A4871}">
      <dgm:prSet phldrT="[Texto]"/>
      <dgm:spPr/>
      <dgm:t>
        <a:bodyPr/>
        <a:lstStyle/>
        <a:p>
          <a:r>
            <a:rPr lang="es-ES" dirty="0" smtClean="0"/>
            <a:t>Composición a base de hormonas, enzimas, vitaminas, minerales, azúcares y micro elementos que estimulan el metabolismo general de la planta</a:t>
          </a:r>
          <a:endParaRPr lang="es-ES" dirty="0"/>
        </a:p>
      </dgm:t>
    </dgm:pt>
    <dgm:pt modelId="{14C07E18-30FC-4301-BCAF-920747128836}" type="sibTrans" cxnId="{B43B4F6B-B5E1-4AA9-B591-55E0ED69E5B3}">
      <dgm:prSet/>
      <dgm:spPr/>
      <dgm:t>
        <a:bodyPr/>
        <a:lstStyle/>
        <a:p>
          <a:endParaRPr lang="es-ES"/>
        </a:p>
      </dgm:t>
    </dgm:pt>
    <dgm:pt modelId="{465548EB-6898-42AF-9056-70259B70FD3A}" type="parTrans" cxnId="{B43B4F6B-B5E1-4AA9-B591-55E0ED69E5B3}">
      <dgm:prSet/>
      <dgm:spPr/>
      <dgm:t>
        <a:bodyPr/>
        <a:lstStyle/>
        <a:p>
          <a:endParaRPr lang="es-ES"/>
        </a:p>
      </dgm:t>
    </dgm:pt>
    <dgm:pt modelId="{A919A333-A085-4D64-8832-B6386A6A1DBF}">
      <dgm:prSet/>
      <dgm:spPr/>
      <dgm:t>
        <a:bodyPr/>
        <a:lstStyle/>
        <a:p>
          <a:r>
            <a:rPr lang="es-ES" dirty="0" smtClean="0"/>
            <a:t>Estas cualidades se consiguen gracias a que los bioestimulantes </a:t>
          </a:r>
        </a:p>
      </dgm:t>
    </dgm:pt>
    <dgm:pt modelId="{F6C848A1-62C5-4722-8331-CD062DD6CB8A}" type="parTrans" cxnId="{46E456B2-CB96-4047-8E86-47D188802C11}">
      <dgm:prSet/>
      <dgm:spPr/>
      <dgm:t>
        <a:bodyPr/>
        <a:lstStyle/>
        <a:p>
          <a:endParaRPr lang="es-ES"/>
        </a:p>
      </dgm:t>
    </dgm:pt>
    <dgm:pt modelId="{37D17EFD-0315-4C43-9BC1-B44A2AF968CF}" type="sibTrans" cxnId="{46E456B2-CB96-4047-8E86-47D188802C11}">
      <dgm:prSet/>
      <dgm:spPr/>
      <dgm:t>
        <a:bodyPr/>
        <a:lstStyle/>
        <a:p>
          <a:endParaRPr lang="es-ES"/>
        </a:p>
      </dgm:t>
    </dgm:pt>
    <dgm:pt modelId="{CF451C3A-EA7C-46A7-A77E-0EE14BA1FEC2}">
      <dgm:prSet phldrT="[Texto]" custT="1"/>
      <dgm:spPr/>
      <dgm:t>
        <a:bodyPr/>
        <a:lstStyle/>
        <a:p>
          <a:pPr algn="just"/>
          <a:r>
            <a:rPr lang="es-ES" sz="2000" dirty="0" smtClean="0"/>
            <a:t> Mejorar la calidad de la flor, se necesita utilizar productos para estimular el crecimiento de la planta</a:t>
          </a:r>
          <a:endParaRPr lang="es-ES" sz="2000" dirty="0"/>
        </a:p>
      </dgm:t>
    </dgm:pt>
    <dgm:pt modelId="{D5AE560D-CFA8-479E-B35C-595FBA6C4E8A}" type="parTrans" cxnId="{BE40B72C-686C-4A61-84BC-CD9A2E29E2B5}">
      <dgm:prSet/>
      <dgm:spPr/>
      <dgm:t>
        <a:bodyPr/>
        <a:lstStyle/>
        <a:p>
          <a:endParaRPr lang="es-ES"/>
        </a:p>
      </dgm:t>
    </dgm:pt>
    <dgm:pt modelId="{6E541E5A-E796-4476-8B50-F74F5DE21F94}" type="sibTrans" cxnId="{BE40B72C-686C-4A61-84BC-CD9A2E29E2B5}">
      <dgm:prSet/>
      <dgm:spPr/>
      <dgm:t>
        <a:bodyPr/>
        <a:lstStyle/>
        <a:p>
          <a:endParaRPr lang="es-ES"/>
        </a:p>
      </dgm:t>
    </dgm:pt>
    <dgm:pt modelId="{224C0399-4F9E-49AC-8560-CB7A093C31D8}" type="pres">
      <dgm:prSet presAssocID="{23A2C986-7B84-4383-A410-91C273144A05}" presName="Name0" presStyleCnt="0">
        <dgm:presLayoutVars>
          <dgm:dir/>
          <dgm:resizeHandles val="exact"/>
        </dgm:presLayoutVars>
      </dgm:prSet>
      <dgm:spPr/>
      <dgm:t>
        <a:bodyPr/>
        <a:lstStyle/>
        <a:p>
          <a:endParaRPr lang="es-ES"/>
        </a:p>
      </dgm:t>
    </dgm:pt>
    <dgm:pt modelId="{39615867-948B-4F28-8F45-DBF6D7B81E4A}" type="pres">
      <dgm:prSet presAssocID="{6782BB83-B30D-479B-BE80-65EF1B830418}" presName="node" presStyleLbl="node1" presStyleIdx="0" presStyleCnt="3" custLinFactNeighborX="-6140" custLinFactNeighborY="-1514">
        <dgm:presLayoutVars>
          <dgm:bulletEnabled val="1"/>
        </dgm:presLayoutVars>
      </dgm:prSet>
      <dgm:spPr/>
      <dgm:t>
        <a:bodyPr/>
        <a:lstStyle/>
        <a:p>
          <a:endParaRPr lang="es-ES"/>
        </a:p>
      </dgm:t>
    </dgm:pt>
    <dgm:pt modelId="{6C23D99C-2CF6-4192-A811-2AB32EA95F7C}" type="pres">
      <dgm:prSet presAssocID="{EB171B2D-89A4-44FE-95C2-88299FC81727}" presName="sibTrans" presStyleCnt="0"/>
      <dgm:spPr/>
    </dgm:pt>
    <dgm:pt modelId="{DDBDD7F3-65D9-4493-8914-A816FDEF01D3}" type="pres">
      <dgm:prSet presAssocID="{2F04669A-1B27-4B63-887F-0A4CAEF825EF}" presName="node" presStyleLbl="node1" presStyleIdx="1" presStyleCnt="3">
        <dgm:presLayoutVars>
          <dgm:bulletEnabled val="1"/>
        </dgm:presLayoutVars>
      </dgm:prSet>
      <dgm:spPr/>
      <dgm:t>
        <a:bodyPr/>
        <a:lstStyle/>
        <a:p>
          <a:endParaRPr lang="es-ES"/>
        </a:p>
      </dgm:t>
    </dgm:pt>
    <dgm:pt modelId="{2FE1E8BC-C225-4530-ADB9-0853F7B6D0EE}" type="pres">
      <dgm:prSet presAssocID="{7FFCABB3-33C9-4B25-9ED3-6801A1AF2AE4}" presName="sibTrans" presStyleCnt="0"/>
      <dgm:spPr/>
    </dgm:pt>
    <dgm:pt modelId="{1CF0A416-3E7A-4223-B556-6C9EC977FBF9}" type="pres">
      <dgm:prSet presAssocID="{8F70D6AC-ED1C-41CD-AD57-7492F1C2FE34}" presName="node" presStyleLbl="node1" presStyleIdx="2" presStyleCnt="3">
        <dgm:presLayoutVars>
          <dgm:bulletEnabled val="1"/>
        </dgm:presLayoutVars>
      </dgm:prSet>
      <dgm:spPr/>
      <dgm:t>
        <a:bodyPr/>
        <a:lstStyle/>
        <a:p>
          <a:endParaRPr lang="es-ES"/>
        </a:p>
      </dgm:t>
    </dgm:pt>
  </dgm:ptLst>
  <dgm:cxnLst>
    <dgm:cxn modelId="{6D84B158-30C4-4A0F-BBF4-50DD2B8308FE}" type="presOf" srcId="{23A2C986-7B84-4383-A410-91C273144A05}" destId="{224C0399-4F9E-49AC-8560-CB7A093C31D8}" srcOrd="0" destOrd="0" presId="urn:microsoft.com/office/officeart/2005/8/layout/hList6"/>
    <dgm:cxn modelId="{0130F4D1-2FCC-4FB5-AB7F-604F4C8A80F5}" srcId="{23A2C986-7B84-4383-A410-91C273144A05}" destId="{2F04669A-1B27-4B63-887F-0A4CAEF825EF}" srcOrd="1" destOrd="0" parTransId="{71FE8057-4603-4D82-AD9A-440B41FDC5F7}" sibTransId="{7FFCABB3-33C9-4B25-9ED3-6801A1AF2AE4}"/>
    <dgm:cxn modelId="{449D0B15-5550-432A-8522-9B77B1370DDB}" srcId="{6782BB83-B30D-479B-BE80-65EF1B830418}" destId="{081A8909-0CF2-466E-A52F-EBAAA4C29F5B}" srcOrd="3" destOrd="0" parTransId="{C0338AD4-CF97-4825-A79B-56CCFCA20017}" sibTransId="{6060BE9D-B74B-443E-8256-A45A9DD173D8}"/>
    <dgm:cxn modelId="{15461AB6-D12F-4202-95E5-86679F178849}" type="presOf" srcId="{95EF61AF-FFB5-465C-AAA4-C8E5CC1531AA}" destId="{DDBDD7F3-65D9-4493-8914-A816FDEF01D3}" srcOrd="0" destOrd="1" presId="urn:microsoft.com/office/officeart/2005/8/layout/hList6"/>
    <dgm:cxn modelId="{BE40B72C-686C-4A61-84BC-CD9A2E29E2B5}" srcId="{6782BB83-B30D-479B-BE80-65EF1B830418}" destId="{CF451C3A-EA7C-46A7-A77E-0EE14BA1FEC2}" srcOrd="1" destOrd="0" parTransId="{D5AE560D-CFA8-479E-B35C-595FBA6C4E8A}" sibTransId="{6E541E5A-E796-4476-8B50-F74F5DE21F94}"/>
    <dgm:cxn modelId="{5200547C-5E2B-4D8B-9611-B50D7102A70E}" type="presOf" srcId="{A919A333-A085-4D64-8832-B6386A6A1DBF}" destId="{DDBDD7F3-65D9-4493-8914-A816FDEF01D3}" srcOrd="0" destOrd="2" presId="urn:microsoft.com/office/officeart/2005/8/layout/hList6"/>
    <dgm:cxn modelId="{E40E451F-0D41-4F6F-8358-611315629B9C}" type="presOf" srcId="{CF451C3A-EA7C-46A7-A77E-0EE14BA1FEC2}" destId="{39615867-948B-4F28-8F45-DBF6D7B81E4A}" srcOrd="0" destOrd="2" presId="urn:microsoft.com/office/officeart/2005/8/layout/hList6"/>
    <dgm:cxn modelId="{21FC7774-27FA-4F15-ADAA-C48BF0B3D7E4}" srcId="{6782BB83-B30D-479B-BE80-65EF1B830418}" destId="{4EA5677F-FE70-42B2-A189-95D76145A906}" srcOrd="0" destOrd="0" parTransId="{766729C7-65F5-469E-AC17-8F6D01F4D462}" sibTransId="{A73C8030-4E92-4E1D-B531-94EF32F849E3}"/>
    <dgm:cxn modelId="{8C3D0E0A-1E9B-44B1-BE8D-79F718B668B3}" srcId="{23A2C986-7B84-4383-A410-91C273144A05}" destId="{6782BB83-B30D-479B-BE80-65EF1B830418}" srcOrd="0" destOrd="0" parTransId="{0C4ED1DA-4C6B-42C5-8FEE-249685042ED2}" sibTransId="{EB171B2D-89A4-44FE-95C2-88299FC81727}"/>
    <dgm:cxn modelId="{46E456B2-CB96-4047-8E86-47D188802C11}" srcId="{2F04669A-1B27-4B63-887F-0A4CAEF825EF}" destId="{A919A333-A085-4D64-8832-B6386A6A1DBF}" srcOrd="1" destOrd="0" parTransId="{F6C848A1-62C5-4722-8331-CD062DD6CB8A}" sibTransId="{37D17EFD-0315-4C43-9BC1-B44A2AF968CF}"/>
    <dgm:cxn modelId="{D0B645D3-5BFA-4D1E-BCD6-0A82634A3A69}" type="presOf" srcId="{8F70D6AC-ED1C-41CD-AD57-7492F1C2FE34}" destId="{1CF0A416-3E7A-4223-B556-6C9EC977FBF9}" srcOrd="0" destOrd="0" presId="urn:microsoft.com/office/officeart/2005/8/layout/hList6"/>
    <dgm:cxn modelId="{F268A8C6-0283-49EB-855B-03C8FC1357F1}" type="presOf" srcId="{8FA58906-2D6B-4920-98CB-79251C2A4871}" destId="{1CF0A416-3E7A-4223-B556-6C9EC977FBF9}" srcOrd="0" destOrd="1" presId="urn:microsoft.com/office/officeart/2005/8/layout/hList6"/>
    <dgm:cxn modelId="{14D155C2-471A-4779-92F9-4DFCB8BE6463}" type="presOf" srcId="{2F04669A-1B27-4B63-887F-0A4CAEF825EF}" destId="{DDBDD7F3-65D9-4493-8914-A816FDEF01D3}" srcOrd="0" destOrd="0" presId="urn:microsoft.com/office/officeart/2005/8/layout/hList6"/>
    <dgm:cxn modelId="{EFA20A6E-2760-4C44-8531-7913EAED98F1}" type="presOf" srcId="{9221A265-9A4F-46C9-B7D0-F3FF61057564}" destId="{39615867-948B-4F28-8F45-DBF6D7B81E4A}" srcOrd="0" destOrd="3" presId="urn:microsoft.com/office/officeart/2005/8/layout/hList6"/>
    <dgm:cxn modelId="{62F14D46-BD69-4EF3-9196-4855FE69D77A}" srcId="{2F04669A-1B27-4B63-887F-0A4CAEF825EF}" destId="{95EF61AF-FFB5-465C-AAA4-C8E5CC1531AA}" srcOrd="0" destOrd="0" parTransId="{FFA9D116-0F97-45A9-9FFE-08A8DEF787DC}" sibTransId="{90F05E11-7586-4BE9-8BFF-E100C75F1F38}"/>
    <dgm:cxn modelId="{B94F0A0E-D68C-4A18-844F-A1CF98D0B9BC}" srcId="{6782BB83-B30D-479B-BE80-65EF1B830418}" destId="{9221A265-9A4F-46C9-B7D0-F3FF61057564}" srcOrd="2" destOrd="0" parTransId="{9DD27AC8-30DF-447D-9916-E933255CBFB8}" sibTransId="{56775F85-2E5D-459C-A582-1596954DA7AF}"/>
    <dgm:cxn modelId="{51DF0602-D62D-4F1B-9DF1-9EDAD64B408B}" srcId="{23A2C986-7B84-4383-A410-91C273144A05}" destId="{8F70D6AC-ED1C-41CD-AD57-7492F1C2FE34}" srcOrd="2" destOrd="0" parTransId="{CFC5302E-6EE1-4038-BE93-00B84A421C71}" sibTransId="{406C27C0-0E04-46A2-B12C-19AC1E2A2C10}"/>
    <dgm:cxn modelId="{70AC092F-3F3B-4E65-A727-273FECB402F3}" type="presOf" srcId="{081A8909-0CF2-466E-A52F-EBAAA4C29F5B}" destId="{39615867-948B-4F28-8F45-DBF6D7B81E4A}" srcOrd="0" destOrd="4" presId="urn:microsoft.com/office/officeart/2005/8/layout/hList6"/>
    <dgm:cxn modelId="{E2293F49-F0F7-4139-835F-80161BCD7D75}" type="presOf" srcId="{6782BB83-B30D-479B-BE80-65EF1B830418}" destId="{39615867-948B-4F28-8F45-DBF6D7B81E4A}" srcOrd="0" destOrd="0" presId="urn:microsoft.com/office/officeart/2005/8/layout/hList6"/>
    <dgm:cxn modelId="{3DC2707E-54C2-4AEC-B800-060E9E97CBB1}" type="presOf" srcId="{4EA5677F-FE70-42B2-A189-95D76145A906}" destId="{39615867-948B-4F28-8F45-DBF6D7B81E4A}" srcOrd="0" destOrd="1" presId="urn:microsoft.com/office/officeart/2005/8/layout/hList6"/>
    <dgm:cxn modelId="{B43B4F6B-B5E1-4AA9-B591-55E0ED69E5B3}" srcId="{8F70D6AC-ED1C-41CD-AD57-7492F1C2FE34}" destId="{8FA58906-2D6B-4920-98CB-79251C2A4871}" srcOrd="0" destOrd="0" parTransId="{465548EB-6898-42AF-9056-70259B70FD3A}" sibTransId="{14C07E18-30FC-4301-BCAF-920747128836}"/>
    <dgm:cxn modelId="{0D19C4A8-9C72-4080-B4AA-78495B622453}" type="presParOf" srcId="{224C0399-4F9E-49AC-8560-CB7A093C31D8}" destId="{39615867-948B-4F28-8F45-DBF6D7B81E4A}" srcOrd="0" destOrd="0" presId="urn:microsoft.com/office/officeart/2005/8/layout/hList6"/>
    <dgm:cxn modelId="{7E87BAE9-78BD-4816-ABF9-0B54BE4E0DAB}" type="presParOf" srcId="{224C0399-4F9E-49AC-8560-CB7A093C31D8}" destId="{6C23D99C-2CF6-4192-A811-2AB32EA95F7C}" srcOrd="1" destOrd="0" presId="urn:microsoft.com/office/officeart/2005/8/layout/hList6"/>
    <dgm:cxn modelId="{88366894-776B-4577-A5B8-3FC022C0EEB8}" type="presParOf" srcId="{224C0399-4F9E-49AC-8560-CB7A093C31D8}" destId="{DDBDD7F3-65D9-4493-8914-A816FDEF01D3}" srcOrd="2" destOrd="0" presId="urn:microsoft.com/office/officeart/2005/8/layout/hList6"/>
    <dgm:cxn modelId="{F7484EB8-ADB4-4AA5-BF49-82430C53E953}" type="presParOf" srcId="{224C0399-4F9E-49AC-8560-CB7A093C31D8}" destId="{2FE1E8BC-C225-4530-ADB9-0853F7B6D0EE}" srcOrd="3" destOrd="0" presId="urn:microsoft.com/office/officeart/2005/8/layout/hList6"/>
    <dgm:cxn modelId="{65ECBE5C-6C7B-4562-B59E-CF51C79EDFF1}" type="presParOf" srcId="{224C0399-4F9E-49AC-8560-CB7A093C31D8}" destId="{1CF0A416-3E7A-4223-B556-6C9EC977FBF9}"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FE6BCC-4C51-49BD-A0C8-16D8700241F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68BDC36E-7387-48FB-A602-86B010C90A4B}">
      <dgm:prSet phldrT="[Texto]"/>
      <dgm:spPr/>
      <dgm:t>
        <a:bodyPr/>
        <a:lstStyle/>
        <a:p>
          <a:r>
            <a:rPr lang="es-ES" b="1" dirty="0" smtClean="0">
              <a:solidFill>
                <a:schemeClr val="tx1"/>
              </a:solidFill>
            </a:rPr>
            <a:t>Rosas </a:t>
          </a:r>
          <a:endParaRPr lang="es-ES" b="1" dirty="0">
            <a:solidFill>
              <a:schemeClr val="tx1"/>
            </a:solidFill>
          </a:endParaRPr>
        </a:p>
      </dgm:t>
    </dgm:pt>
    <dgm:pt modelId="{3EAA1C1A-EFE4-41DA-9385-566815DEE8F6}" type="parTrans" cxnId="{15C0047C-6FFF-4B34-95F1-C53BDAFD4107}">
      <dgm:prSet/>
      <dgm:spPr/>
      <dgm:t>
        <a:bodyPr/>
        <a:lstStyle/>
        <a:p>
          <a:endParaRPr lang="es-ES"/>
        </a:p>
      </dgm:t>
    </dgm:pt>
    <dgm:pt modelId="{B9919A4E-0961-468D-99FA-3B3EDA648869}" type="sibTrans" cxnId="{15C0047C-6FFF-4B34-95F1-C53BDAFD4107}">
      <dgm:prSet/>
      <dgm:spPr/>
      <dgm:t>
        <a:bodyPr/>
        <a:lstStyle/>
        <a:p>
          <a:endParaRPr lang="es-ES"/>
        </a:p>
      </dgm:t>
    </dgm:pt>
    <dgm:pt modelId="{4D2A4868-627C-4654-B04D-94D58DF9C0CF}">
      <dgm:prSet phldrT="[Texto]"/>
      <dgm:spPr/>
      <dgm:t>
        <a:bodyPr/>
        <a:lstStyle/>
        <a:p>
          <a:r>
            <a:rPr lang="es-ES" b="1" dirty="0" smtClean="0">
              <a:solidFill>
                <a:schemeClr val="tx1"/>
              </a:solidFill>
            </a:rPr>
            <a:t>procesos</a:t>
          </a:r>
          <a:endParaRPr lang="es-ES" b="1" dirty="0">
            <a:solidFill>
              <a:schemeClr val="tx1"/>
            </a:solidFill>
          </a:endParaRPr>
        </a:p>
      </dgm:t>
    </dgm:pt>
    <dgm:pt modelId="{DC6F43CC-C5A2-43AB-86CD-9A49E5E0461D}" type="parTrans" cxnId="{0EAB8B79-06CB-4A16-B933-A872E4FD27B9}">
      <dgm:prSet/>
      <dgm:spPr/>
      <dgm:t>
        <a:bodyPr/>
        <a:lstStyle/>
        <a:p>
          <a:endParaRPr lang="es-ES"/>
        </a:p>
      </dgm:t>
    </dgm:pt>
    <dgm:pt modelId="{84B327FC-6E4D-4836-A2DA-01B8100EE639}" type="sibTrans" cxnId="{0EAB8B79-06CB-4A16-B933-A872E4FD27B9}">
      <dgm:prSet/>
      <dgm:spPr/>
      <dgm:t>
        <a:bodyPr/>
        <a:lstStyle/>
        <a:p>
          <a:endParaRPr lang="es-ES"/>
        </a:p>
      </dgm:t>
    </dgm:pt>
    <dgm:pt modelId="{D0DDBE84-CBE6-4E25-9F54-2A4E02924C94}">
      <dgm:prSet phldrT="[Texto]"/>
      <dgm:spPr/>
      <dgm:t>
        <a:bodyPr/>
        <a:lstStyle/>
        <a:p>
          <a:r>
            <a:rPr lang="es-ES" dirty="0" smtClean="0"/>
            <a:t>Eficiencia, rentabilidad de los hidratantes </a:t>
          </a:r>
          <a:endParaRPr lang="es-ES" dirty="0"/>
        </a:p>
      </dgm:t>
    </dgm:pt>
    <dgm:pt modelId="{408D8732-614D-4617-844E-8B7E6C7E2ED7}" type="parTrans" cxnId="{72A06387-980F-4EFB-A1FD-B0C6BBE98612}">
      <dgm:prSet/>
      <dgm:spPr/>
      <dgm:t>
        <a:bodyPr/>
        <a:lstStyle/>
        <a:p>
          <a:endParaRPr lang="es-ES"/>
        </a:p>
      </dgm:t>
    </dgm:pt>
    <dgm:pt modelId="{21E8F0BE-B0F4-44D2-A4C2-31E00CAD5FC9}" type="sibTrans" cxnId="{72A06387-980F-4EFB-A1FD-B0C6BBE98612}">
      <dgm:prSet/>
      <dgm:spPr/>
      <dgm:t>
        <a:bodyPr/>
        <a:lstStyle/>
        <a:p>
          <a:endParaRPr lang="es-ES"/>
        </a:p>
      </dgm:t>
    </dgm:pt>
    <dgm:pt modelId="{8F9DB230-95AE-4BB8-A15C-18D1CCD244C9}">
      <dgm:prSet phldrT="[Texto]"/>
      <dgm:spPr/>
      <dgm:t>
        <a:bodyPr/>
        <a:lstStyle/>
        <a:p>
          <a:r>
            <a:rPr lang="es-ES" b="1" dirty="0" smtClean="0">
              <a:solidFill>
                <a:schemeClr val="tx1"/>
              </a:solidFill>
            </a:rPr>
            <a:t>Fin </a:t>
          </a:r>
          <a:endParaRPr lang="es-ES" b="1" dirty="0">
            <a:solidFill>
              <a:schemeClr val="tx1"/>
            </a:solidFill>
          </a:endParaRPr>
        </a:p>
      </dgm:t>
    </dgm:pt>
    <dgm:pt modelId="{84D2BFD4-9FF7-4A2D-9618-C64AD3C73814}" type="parTrans" cxnId="{367DD184-E0B9-412B-8326-49918B4E3DFD}">
      <dgm:prSet/>
      <dgm:spPr/>
      <dgm:t>
        <a:bodyPr/>
        <a:lstStyle/>
        <a:p>
          <a:endParaRPr lang="es-ES"/>
        </a:p>
      </dgm:t>
    </dgm:pt>
    <dgm:pt modelId="{30FC52E9-0D77-4FD7-94B7-6C7FA6522E46}" type="sibTrans" cxnId="{367DD184-E0B9-412B-8326-49918B4E3DFD}">
      <dgm:prSet/>
      <dgm:spPr/>
      <dgm:t>
        <a:bodyPr/>
        <a:lstStyle/>
        <a:p>
          <a:endParaRPr lang="es-ES"/>
        </a:p>
      </dgm:t>
    </dgm:pt>
    <dgm:pt modelId="{B3771638-9A44-414D-9EAB-6A01259AC69D}">
      <dgm:prSet phldrT="[Texto]"/>
      <dgm:spPr/>
      <dgm:t>
        <a:bodyPr/>
        <a:lstStyle/>
        <a:p>
          <a:r>
            <a:rPr lang="es-ES" dirty="0" smtClean="0"/>
            <a:t>Asegurar calidad de la flor cortada en finca  </a:t>
          </a:r>
          <a:endParaRPr lang="es-ES" dirty="0"/>
        </a:p>
      </dgm:t>
    </dgm:pt>
    <dgm:pt modelId="{F8C16F68-C41D-4C6D-A308-453E1EBFCB02}" type="parTrans" cxnId="{76B5BC7C-793D-43EE-8C93-C8CE8392F6CE}">
      <dgm:prSet/>
      <dgm:spPr/>
      <dgm:t>
        <a:bodyPr/>
        <a:lstStyle/>
        <a:p>
          <a:endParaRPr lang="es-ES"/>
        </a:p>
      </dgm:t>
    </dgm:pt>
    <dgm:pt modelId="{88B0B611-A9CC-4AE8-97D3-7078FC783A7D}" type="sibTrans" cxnId="{76B5BC7C-793D-43EE-8C93-C8CE8392F6CE}">
      <dgm:prSet/>
      <dgm:spPr/>
      <dgm:t>
        <a:bodyPr/>
        <a:lstStyle/>
        <a:p>
          <a:endParaRPr lang="es-ES"/>
        </a:p>
      </dgm:t>
    </dgm:pt>
    <dgm:pt modelId="{15F99309-75FB-4826-B827-B83617FFAA81}">
      <dgm:prSet phldrT="[Texto]"/>
      <dgm:spPr/>
      <dgm:t>
        <a:bodyPr/>
        <a:lstStyle/>
        <a:p>
          <a:r>
            <a:rPr lang="es-ES" dirty="0" smtClean="0"/>
            <a:t>Rentable, manejo de post cosecha</a:t>
          </a:r>
          <a:endParaRPr lang="es-ES" dirty="0"/>
        </a:p>
      </dgm:t>
    </dgm:pt>
    <dgm:pt modelId="{21480079-7760-42E7-862F-B916E074A173}" type="parTrans" cxnId="{0FD31C8A-8C1D-4563-9B67-4599D679D8C6}">
      <dgm:prSet/>
      <dgm:spPr/>
      <dgm:t>
        <a:bodyPr/>
        <a:lstStyle/>
        <a:p>
          <a:endParaRPr lang="es-ES"/>
        </a:p>
      </dgm:t>
    </dgm:pt>
    <dgm:pt modelId="{46B77467-B84F-4486-826D-81D0BBEFDE32}" type="sibTrans" cxnId="{0FD31C8A-8C1D-4563-9B67-4599D679D8C6}">
      <dgm:prSet/>
      <dgm:spPr/>
      <dgm:t>
        <a:bodyPr/>
        <a:lstStyle/>
        <a:p>
          <a:endParaRPr lang="es-ES"/>
        </a:p>
      </dgm:t>
    </dgm:pt>
    <dgm:pt modelId="{77928607-E398-4030-A516-F95F14AE7BBE}">
      <dgm:prSet phldrT="[Texto]"/>
      <dgm:spPr/>
      <dgm:t>
        <a:bodyPr/>
        <a:lstStyle/>
        <a:p>
          <a:r>
            <a:rPr lang="es-ES" dirty="0" smtClean="0"/>
            <a:t>Busca solución hidratante eficaz </a:t>
          </a:r>
          <a:endParaRPr lang="es-ES" dirty="0"/>
        </a:p>
      </dgm:t>
    </dgm:pt>
    <dgm:pt modelId="{FD15C6DE-D96F-4DE4-BE16-90D50E4881B2}" type="parTrans" cxnId="{26949DA0-AA24-4488-BDDB-5EB5819065C8}">
      <dgm:prSet/>
      <dgm:spPr/>
      <dgm:t>
        <a:bodyPr/>
        <a:lstStyle/>
        <a:p>
          <a:endParaRPr lang="es-EC"/>
        </a:p>
      </dgm:t>
    </dgm:pt>
    <dgm:pt modelId="{658B698E-C452-441B-9D14-2D8457FC7318}" type="sibTrans" cxnId="{26949DA0-AA24-4488-BDDB-5EB5819065C8}">
      <dgm:prSet/>
      <dgm:spPr/>
      <dgm:t>
        <a:bodyPr/>
        <a:lstStyle/>
        <a:p>
          <a:endParaRPr lang="es-EC"/>
        </a:p>
      </dgm:t>
    </dgm:pt>
    <dgm:pt modelId="{8B4084F9-4AAB-4B60-BD13-13D5902C1C16}">
      <dgm:prSet phldrT="[Texto]"/>
      <dgm:spPr/>
      <dgm:t>
        <a:bodyPr/>
        <a:lstStyle/>
        <a:p>
          <a:r>
            <a:rPr lang="es-ES" dirty="0" smtClean="0"/>
            <a:t>Producto valorado, su belleza  </a:t>
          </a:r>
          <a:endParaRPr lang="es-ES" dirty="0"/>
        </a:p>
      </dgm:t>
    </dgm:pt>
    <dgm:pt modelId="{3F81B61A-C7FB-412E-A57F-CE76FCB80E3D}" type="parTrans" cxnId="{CB19165F-E846-4E44-B8FD-0105AA3261CE}">
      <dgm:prSet/>
      <dgm:spPr/>
      <dgm:t>
        <a:bodyPr/>
        <a:lstStyle/>
        <a:p>
          <a:endParaRPr lang="es-ES"/>
        </a:p>
      </dgm:t>
    </dgm:pt>
    <dgm:pt modelId="{82677A5E-DB48-41D7-BD80-DB3B7100D5E2}" type="sibTrans" cxnId="{CB19165F-E846-4E44-B8FD-0105AA3261CE}">
      <dgm:prSet/>
      <dgm:spPr/>
      <dgm:t>
        <a:bodyPr/>
        <a:lstStyle/>
        <a:p>
          <a:endParaRPr lang="es-ES"/>
        </a:p>
      </dgm:t>
    </dgm:pt>
    <dgm:pt modelId="{9ED02FCA-B7A4-4685-951A-33E83DAD5737}">
      <dgm:prSet phldrT="[Texto]"/>
      <dgm:spPr/>
      <dgm:t>
        <a:bodyPr/>
        <a:lstStyle/>
        <a:p>
          <a:endParaRPr lang="es-ES" dirty="0"/>
        </a:p>
      </dgm:t>
    </dgm:pt>
    <dgm:pt modelId="{EB502813-7AEE-4463-A55B-85E59E9BA682}" type="parTrans" cxnId="{99A67207-9672-4D01-8CD3-30292FE61AE8}">
      <dgm:prSet/>
      <dgm:spPr/>
      <dgm:t>
        <a:bodyPr/>
        <a:lstStyle/>
        <a:p>
          <a:endParaRPr lang="es-ES"/>
        </a:p>
      </dgm:t>
    </dgm:pt>
    <dgm:pt modelId="{742DD6D8-9920-4E86-9A3A-6CFD5E115D8B}" type="sibTrans" cxnId="{99A67207-9672-4D01-8CD3-30292FE61AE8}">
      <dgm:prSet/>
      <dgm:spPr/>
      <dgm:t>
        <a:bodyPr/>
        <a:lstStyle/>
        <a:p>
          <a:endParaRPr lang="es-ES"/>
        </a:p>
      </dgm:t>
    </dgm:pt>
    <dgm:pt modelId="{9BCD8ED7-EBCC-4CBE-8D61-9DF8B7CF1A44}">
      <dgm:prSet phldrT="[Texto]"/>
      <dgm:spPr/>
      <dgm:t>
        <a:bodyPr/>
        <a:lstStyle/>
        <a:p>
          <a:r>
            <a:rPr lang="es-ES" dirty="0" smtClean="0"/>
            <a:t>Factor que dañe la característica </a:t>
          </a:r>
          <a:endParaRPr lang="es-ES" dirty="0"/>
        </a:p>
      </dgm:t>
    </dgm:pt>
    <dgm:pt modelId="{E1AFCC9D-2F97-4AF8-9BE4-452633A21B77}" type="parTrans" cxnId="{FC347585-8FE5-4519-818E-7DD8661B1060}">
      <dgm:prSet/>
      <dgm:spPr/>
      <dgm:t>
        <a:bodyPr/>
        <a:lstStyle/>
        <a:p>
          <a:endParaRPr lang="es-ES"/>
        </a:p>
      </dgm:t>
    </dgm:pt>
    <dgm:pt modelId="{D8357EE3-A505-49EF-8ED6-E738FC9C63CF}" type="sibTrans" cxnId="{FC347585-8FE5-4519-818E-7DD8661B1060}">
      <dgm:prSet/>
      <dgm:spPr/>
      <dgm:t>
        <a:bodyPr/>
        <a:lstStyle/>
        <a:p>
          <a:endParaRPr lang="es-ES"/>
        </a:p>
      </dgm:t>
    </dgm:pt>
    <dgm:pt modelId="{4E9BFD33-91B2-4499-9F3E-E01899DA1263}">
      <dgm:prSet phldrT="[Texto]"/>
      <dgm:spPr/>
      <dgm:t>
        <a:bodyPr/>
        <a:lstStyle/>
        <a:p>
          <a:r>
            <a:rPr lang="es-ES" dirty="0" smtClean="0"/>
            <a:t>Vida en florero </a:t>
          </a:r>
          <a:endParaRPr lang="es-ES" dirty="0"/>
        </a:p>
      </dgm:t>
    </dgm:pt>
    <dgm:pt modelId="{31FC6A77-3E40-4116-8CAF-193B161939E4}" type="parTrans" cxnId="{C36A1B0B-E9C4-4965-A898-9DF89FD8D60C}">
      <dgm:prSet/>
      <dgm:spPr/>
      <dgm:t>
        <a:bodyPr/>
        <a:lstStyle/>
        <a:p>
          <a:endParaRPr lang="es-ES"/>
        </a:p>
      </dgm:t>
    </dgm:pt>
    <dgm:pt modelId="{2A6305C1-3D1F-4E63-BB39-8DA7894FC857}" type="sibTrans" cxnId="{C36A1B0B-E9C4-4965-A898-9DF89FD8D60C}">
      <dgm:prSet/>
      <dgm:spPr/>
      <dgm:t>
        <a:bodyPr/>
        <a:lstStyle/>
        <a:p>
          <a:endParaRPr lang="es-ES"/>
        </a:p>
      </dgm:t>
    </dgm:pt>
    <dgm:pt modelId="{44DA28F6-91A6-4357-9B12-11BCB514DBF7}">
      <dgm:prSet phldrT="[Texto]"/>
      <dgm:spPr/>
      <dgm:t>
        <a:bodyPr/>
        <a:lstStyle/>
        <a:p>
          <a:r>
            <a:rPr lang="es-ES" dirty="0" smtClean="0"/>
            <a:t>Reduce valor económico </a:t>
          </a:r>
          <a:endParaRPr lang="es-ES" dirty="0"/>
        </a:p>
      </dgm:t>
    </dgm:pt>
    <dgm:pt modelId="{1C328611-89EB-48E2-A176-28FFA156922B}" type="parTrans" cxnId="{0A9B06D4-ADA7-4E55-A093-9B36D7C4651E}">
      <dgm:prSet/>
      <dgm:spPr/>
      <dgm:t>
        <a:bodyPr/>
        <a:lstStyle/>
        <a:p>
          <a:endParaRPr lang="es-ES"/>
        </a:p>
      </dgm:t>
    </dgm:pt>
    <dgm:pt modelId="{77215F97-55EF-4EFF-858B-EB0347596F54}" type="sibTrans" cxnId="{0A9B06D4-ADA7-4E55-A093-9B36D7C4651E}">
      <dgm:prSet/>
      <dgm:spPr/>
      <dgm:t>
        <a:bodyPr/>
        <a:lstStyle/>
        <a:p>
          <a:endParaRPr lang="es-ES"/>
        </a:p>
      </dgm:t>
    </dgm:pt>
    <dgm:pt modelId="{E827BB57-25D9-410E-88F4-64FDAD3A662A}">
      <dgm:prSet phldrT="[Texto]"/>
      <dgm:spPr/>
      <dgm:t>
        <a:bodyPr/>
        <a:lstStyle/>
        <a:p>
          <a:endParaRPr lang="es-ES" dirty="0"/>
        </a:p>
      </dgm:t>
    </dgm:pt>
    <dgm:pt modelId="{3A8FD190-4094-4C4F-89E0-CAA116934E70}" type="parTrans" cxnId="{A87BCCB7-93ED-46C1-A5A9-2D4D23FF6056}">
      <dgm:prSet/>
      <dgm:spPr/>
      <dgm:t>
        <a:bodyPr/>
        <a:lstStyle/>
        <a:p>
          <a:endParaRPr lang="es-ES"/>
        </a:p>
      </dgm:t>
    </dgm:pt>
    <dgm:pt modelId="{E6116385-92A2-4185-A80E-1C329327F94E}" type="sibTrans" cxnId="{A87BCCB7-93ED-46C1-A5A9-2D4D23FF6056}">
      <dgm:prSet/>
      <dgm:spPr/>
      <dgm:t>
        <a:bodyPr/>
        <a:lstStyle/>
        <a:p>
          <a:endParaRPr lang="es-ES"/>
        </a:p>
      </dgm:t>
    </dgm:pt>
    <dgm:pt modelId="{D15B32AE-E23F-4DCC-BA43-3D1CEDC9F159}">
      <dgm:prSet phldrT="[Texto]"/>
      <dgm:spPr/>
      <dgm:t>
        <a:bodyPr/>
        <a:lstStyle/>
        <a:p>
          <a:r>
            <a:rPr lang="es-ES" dirty="0" smtClean="0"/>
            <a:t>Tiempo cuartos fríos  </a:t>
          </a:r>
          <a:endParaRPr lang="es-ES" dirty="0"/>
        </a:p>
      </dgm:t>
    </dgm:pt>
    <dgm:pt modelId="{A21A365B-A4A4-41E4-B0E7-EC4B27E35393}" type="parTrans" cxnId="{B87BF6BD-8D68-4300-922F-A8EF8ED2678A}">
      <dgm:prSet/>
      <dgm:spPr/>
      <dgm:t>
        <a:bodyPr/>
        <a:lstStyle/>
        <a:p>
          <a:endParaRPr lang="es-ES"/>
        </a:p>
      </dgm:t>
    </dgm:pt>
    <dgm:pt modelId="{462809FA-2050-4E6A-930B-08AEB3146DA8}" type="sibTrans" cxnId="{B87BF6BD-8D68-4300-922F-A8EF8ED2678A}">
      <dgm:prSet/>
      <dgm:spPr/>
      <dgm:t>
        <a:bodyPr/>
        <a:lstStyle/>
        <a:p>
          <a:endParaRPr lang="es-ES"/>
        </a:p>
      </dgm:t>
    </dgm:pt>
    <dgm:pt modelId="{F0C0520D-45BF-4AA0-B063-183038EED074}">
      <dgm:prSet phldrT="[Texto]"/>
      <dgm:spPr/>
      <dgm:t>
        <a:bodyPr/>
        <a:lstStyle/>
        <a:p>
          <a:endParaRPr lang="es-ES" dirty="0"/>
        </a:p>
      </dgm:t>
    </dgm:pt>
    <dgm:pt modelId="{D6FFF121-BD1E-460D-A4C7-933F2661A43C}" type="parTrans" cxnId="{8E3BAFD4-92D9-4491-BE6B-77D7982B25B4}">
      <dgm:prSet/>
      <dgm:spPr/>
      <dgm:t>
        <a:bodyPr/>
        <a:lstStyle/>
        <a:p>
          <a:endParaRPr lang="es-ES"/>
        </a:p>
      </dgm:t>
    </dgm:pt>
    <dgm:pt modelId="{78162E96-381D-4AFF-924C-EFA478D933C5}" type="sibTrans" cxnId="{8E3BAFD4-92D9-4491-BE6B-77D7982B25B4}">
      <dgm:prSet/>
      <dgm:spPr/>
      <dgm:t>
        <a:bodyPr/>
        <a:lstStyle/>
        <a:p>
          <a:endParaRPr lang="es-ES"/>
        </a:p>
      </dgm:t>
    </dgm:pt>
    <dgm:pt modelId="{46EC280F-295C-4799-8AA2-7DF4C02A0FB2}">
      <dgm:prSet phldrT="[Texto]"/>
      <dgm:spPr/>
      <dgm:t>
        <a:bodyPr/>
        <a:lstStyle/>
        <a:p>
          <a:endParaRPr lang="es-ES" dirty="0"/>
        </a:p>
      </dgm:t>
    </dgm:pt>
    <dgm:pt modelId="{ED837F3D-3CB3-4BB2-B041-7EFDF3FC260F}" type="parTrans" cxnId="{1F536DED-0097-415F-AD23-F37A20E896B2}">
      <dgm:prSet/>
      <dgm:spPr/>
      <dgm:t>
        <a:bodyPr/>
        <a:lstStyle/>
        <a:p>
          <a:endParaRPr lang="es-ES"/>
        </a:p>
      </dgm:t>
    </dgm:pt>
    <dgm:pt modelId="{904CD69F-2CEE-4017-97A6-42168AB7E2FF}" type="sibTrans" cxnId="{1F536DED-0097-415F-AD23-F37A20E896B2}">
      <dgm:prSet/>
      <dgm:spPr/>
      <dgm:t>
        <a:bodyPr/>
        <a:lstStyle/>
        <a:p>
          <a:endParaRPr lang="es-ES"/>
        </a:p>
      </dgm:t>
    </dgm:pt>
    <dgm:pt modelId="{9F33AC37-A9E3-4876-90BC-FE804AE4B1B2}">
      <dgm:prSet phldrT="[Texto]"/>
      <dgm:spPr/>
      <dgm:t>
        <a:bodyPr/>
        <a:lstStyle/>
        <a:p>
          <a:r>
            <a:rPr lang="es-ES" dirty="0" smtClean="0"/>
            <a:t>Principios básicos de la fisiología vegetal </a:t>
          </a:r>
          <a:endParaRPr lang="es-ES" dirty="0"/>
        </a:p>
      </dgm:t>
    </dgm:pt>
    <dgm:pt modelId="{3C390B95-6839-4984-8F85-340FDF9B7DD9}" type="parTrans" cxnId="{08E33EAB-A82A-4B49-B2E8-54418741A6E4}">
      <dgm:prSet/>
      <dgm:spPr/>
      <dgm:t>
        <a:bodyPr/>
        <a:lstStyle/>
        <a:p>
          <a:endParaRPr lang="es-ES"/>
        </a:p>
      </dgm:t>
    </dgm:pt>
    <dgm:pt modelId="{AB5E7F02-BFD9-42BE-86D4-85632D9DC8CC}" type="sibTrans" cxnId="{08E33EAB-A82A-4B49-B2E8-54418741A6E4}">
      <dgm:prSet/>
      <dgm:spPr/>
      <dgm:t>
        <a:bodyPr/>
        <a:lstStyle/>
        <a:p>
          <a:endParaRPr lang="es-ES"/>
        </a:p>
      </dgm:t>
    </dgm:pt>
    <dgm:pt modelId="{D93923C3-42E9-4371-9709-C12D4EC76A78}">
      <dgm:prSet phldrT="[Texto]"/>
      <dgm:spPr/>
      <dgm:t>
        <a:bodyPr/>
        <a:lstStyle/>
        <a:p>
          <a:endParaRPr lang="es-ES" dirty="0"/>
        </a:p>
      </dgm:t>
    </dgm:pt>
    <dgm:pt modelId="{E8763197-47A9-45BE-AC5E-916651CF4E26}" type="parTrans" cxnId="{2810DAE9-A8A3-46D0-8D78-18FC8D11F9F7}">
      <dgm:prSet/>
      <dgm:spPr/>
      <dgm:t>
        <a:bodyPr/>
        <a:lstStyle/>
        <a:p>
          <a:endParaRPr lang="es-ES"/>
        </a:p>
      </dgm:t>
    </dgm:pt>
    <dgm:pt modelId="{52980A94-BB20-44E0-B324-376870E4B02B}" type="sibTrans" cxnId="{2810DAE9-A8A3-46D0-8D78-18FC8D11F9F7}">
      <dgm:prSet/>
      <dgm:spPr/>
      <dgm:t>
        <a:bodyPr/>
        <a:lstStyle/>
        <a:p>
          <a:endParaRPr lang="es-ES"/>
        </a:p>
      </dgm:t>
    </dgm:pt>
    <dgm:pt modelId="{763F64BA-7A05-40E5-BD6B-F299CA308E8C}">
      <dgm:prSet phldrT="[Texto]"/>
      <dgm:spPr/>
      <dgm:t>
        <a:bodyPr/>
        <a:lstStyle/>
        <a:p>
          <a:endParaRPr lang="es-ES" dirty="0"/>
        </a:p>
      </dgm:t>
    </dgm:pt>
    <dgm:pt modelId="{24A642BA-BCB3-4017-8978-0B16D6D04996}" type="parTrans" cxnId="{CB6513E2-88EC-4E7F-B039-75DFF6F5BB32}">
      <dgm:prSet/>
      <dgm:spPr/>
      <dgm:t>
        <a:bodyPr/>
        <a:lstStyle/>
        <a:p>
          <a:endParaRPr lang="es-ES"/>
        </a:p>
      </dgm:t>
    </dgm:pt>
    <dgm:pt modelId="{421D3740-0AA5-4EAC-AEBC-124B13ECEBE0}" type="sibTrans" cxnId="{CB6513E2-88EC-4E7F-B039-75DFF6F5BB32}">
      <dgm:prSet/>
      <dgm:spPr/>
      <dgm:t>
        <a:bodyPr/>
        <a:lstStyle/>
        <a:p>
          <a:endParaRPr lang="es-ES"/>
        </a:p>
      </dgm:t>
    </dgm:pt>
    <dgm:pt modelId="{209E2A3B-0AF6-4EB7-95CE-1CD3EC9553BA}">
      <dgm:prSet phldrT="[Texto]"/>
      <dgm:spPr/>
      <dgm:t>
        <a:bodyPr/>
        <a:lstStyle/>
        <a:p>
          <a:endParaRPr lang="es-ES" dirty="0"/>
        </a:p>
      </dgm:t>
    </dgm:pt>
    <dgm:pt modelId="{DC0633C0-DDC3-4447-80B0-64995FF88105}" type="parTrans" cxnId="{7677209B-AE4C-47DB-9871-622DDFA81513}">
      <dgm:prSet/>
      <dgm:spPr/>
      <dgm:t>
        <a:bodyPr/>
        <a:lstStyle/>
        <a:p>
          <a:endParaRPr lang="es-ES"/>
        </a:p>
      </dgm:t>
    </dgm:pt>
    <dgm:pt modelId="{0AB69D0C-17D7-4DD8-BF36-ADF7995D5638}" type="sibTrans" cxnId="{7677209B-AE4C-47DB-9871-622DDFA81513}">
      <dgm:prSet/>
      <dgm:spPr/>
      <dgm:t>
        <a:bodyPr/>
        <a:lstStyle/>
        <a:p>
          <a:endParaRPr lang="es-ES"/>
        </a:p>
      </dgm:t>
    </dgm:pt>
    <dgm:pt modelId="{2D8DCF83-17B8-4CFB-A5EE-C225A77162DD}">
      <dgm:prSet phldrT="[Texto]"/>
      <dgm:spPr/>
      <dgm:t>
        <a:bodyPr/>
        <a:lstStyle/>
        <a:p>
          <a:r>
            <a:rPr lang="es-ES" dirty="0" smtClean="0"/>
            <a:t>Apariencia física </a:t>
          </a:r>
          <a:endParaRPr lang="es-ES" dirty="0"/>
        </a:p>
      </dgm:t>
    </dgm:pt>
    <dgm:pt modelId="{B178F893-55DB-4CA1-ACF6-B81D4CB2B81F}" type="parTrans" cxnId="{CCFEBBBA-9E3D-4E61-AA2D-1B79D1A5FE5F}">
      <dgm:prSet/>
      <dgm:spPr/>
      <dgm:t>
        <a:bodyPr/>
        <a:lstStyle/>
        <a:p>
          <a:endParaRPr lang="es-ES"/>
        </a:p>
      </dgm:t>
    </dgm:pt>
    <dgm:pt modelId="{787D3A35-DE9F-4374-9DFD-D2224676ADF1}" type="sibTrans" cxnId="{CCFEBBBA-9E3D-4E61-AA2D-1B79D1A5FE5F}">
      <dgm:prSet/>
      <dgm:spPr/>
      <dgm:t>
        <a:bodyPr/>
        <a:lstStyle/>
        <a:p>
          <a:endParaRPr lang="es-ES"/>
        </a:p>
      </dgm:t>
    </dgm:pt>
    <dgm:pt modelId="{A874D5B9-08E5-40B9-9501-014719138392}">
      <dgm:prSet phldrT="[Texto]"/>
      <dgm:spPr/>
      <dgm:t>
        <a:bodyPr/>
        <a:lstStyle/>
        <a:p>
          <a:endParaRPr lang="es-ES" dirty="0"/>
        </a:p>
      </dgm:t>
    </dgm:pt>
    <dgm:pt modelId="{CA30C5DC-AB51-419E-95B6-2DDD1AE5B050}" type="parTrans" cxnId="{CBEC7814-C334-48A5-8E7F-23DD6E37A732}">
      <dgm:prSet/>
      <dgm:spPr/>
    </dgm:pt>
    <dgm:pt modelId="{10434BFA-C9CF-4141-90E4-E8EC73030B12}" type="sibTrans" cxnId="{CBEC7814-C334-48A5-8E7F-23DD6E37A732}">
      <dgm:prSet/>
      <dgm:spPr/>
    </dgm:pt>
    <dgm:pt modelId="{7B5934D0-8145-4043-AA6F-3484A1829A59}">
      <dgm:prSet phldrT="[Texto]"/>
      <dgm:spPr/>
      <dgm:t>
        <a:bodyPr/>
        <a:lstStyle/>
        <a:p>
          <a:endParaRPr lang="es-ES" dirty="0"/>
        </a:p>
      </dgm:t>
    </dgm:pt>
    <dgm:pt modelId="{41C4A3B8-0FC9-465F-A24F-13C86A1E1C60}" type="parTrans" cxnId="{2454FB7C-3799-4E14-AE3B-EECF1D68B5FB}">
      <dgm:prSet/>
      <dgm:spPr/>
    </dgm:pt>
    <dgm:pt modelId="{76673C36-20B0-4FF8-AD76-E2DA3531D58C}" type="sibTrans" cxnId="{2454FB7C-3799-4E14-AE3B-EECF1D68B5FB}">
      <dgm:prSet/>
      <dgm:spPr/>
    </dgm:pt>
    <dgm:pt modelId="{4909260B-C2C7-47B3-AAEE-B8B534A1733F}" type="pres">
      <dgm:prSet presAssocID="{A5FE6BCC-4C51-49BD-A0C8-16D8700241F6}" presName="Name0" presStyleCnt="0">
        <dgm:presLayoutVars>
          <dgm:dir/>
          <dgm:animLvl val="lvl"/>
          <dgm:resizeHandles val="exact"/>
        </dgm:presLayoutVars>
      </dgm:prSet>
      <dgm:spPr/>
      <dgm:t>
        <a:bodyPr/>
        <a:lstStyle/>
        <a:p>
          <a:endParaRPr lang="es-ES"/>
        </a:p>
      </dgm:t>
    </dgm:pt>
    <dgm:pt modelId="{06F932C5-E4C6-45F9-AA24-9256AC867DEE}" type="pres">
      <dgm:prSet presAssocID="{68BDC36E-7387-48FB-A602-86B010C90A4B}" presName="composite" presStyleCnt="0"/>
      <dgm:spPr/>
    </dgm:pt>
    <dgm:pt modelId="{E1EDE5B0-3BBC-4F70-8E57-111B98F50711}" type="pres">
      <dgm:prSet presAssocID="{68BDC36E-7387-48FB-A602-86B010C90A4B}" presName="parTx" presStyleLbl="alignNode1" presStyleIdx="0" presStyleCnt="3" custLinFactNeighborX="5426" custLinFactNeighborY="1553">
        <dgm:presLayoutVars>
          <dgm:chMax val="0"/>
          <dgm:chPref val="0"/>
          <dgm:bulletEnabled val="1"/>
        </dgm:presLayoutVars>
      </dgm:prSet>
      <dgm:spPr/>
      <dgm:t>
        <a:bodyPr/>
        <a:lstStyle/>
        <a:p>
          <a:endParaRPr lang="es-ES"/>
        </a:p>
      </dgm:t>
    </dgm:pt>
    <dgm:pt modelId="{F03BDF51-6D2E-4B84-AC5A-D715B4AA3529}" type="pres">
      <dgm:prSet presAssocID="{68BDC36E-7387-48FB-A602-86B010C90A4B}" presName="desTx" presStyleLbl="alignAccFollowNode1" presStyleIdx="0" presStyleCnt="3" custLinFactNeighborX="5919" custLinFactNeighborY="949">
        <dgm:presLayoutVars>
          <dgm:bulletEnabled val="1"/>
        </dgm:presLayoutVars>
      </dgm:prSet>
      <dgm:spPr/>
      <dgm:t>
        <a:bodyPr/>
        <a:lstStyle/>
        <a:p>
          <a:endParaRPr lang="es-ES"/>
        </a:p>
      </dgm:t>
    </dgm:pt>
    <dgm:pt modelId="{6500B9F2-CA6B-4BEE-AFE9-A73E2A80DCDF}" type="pres">
      <dgm:prSet presAssocID="{B9919A4E-0961-468D-99FA-3B3EDA648869}" presName="space" presStyleCnt="0"/>
      <dgm:spPr/>
    </dgm:pt>
    <dgm:pt modelId="{CA9AA8F7-9843-4A23-9E60-7D0F0AEC7E97}" type="pres">
      <dgm:prSet presAssocID="{4D2A4868-627C-4654-B04D-94D58DF9C0CF}" presName="composite" presStyleCnt="0"/>
      <dgm:spPr/>
    </dgm:pt>
    <dgm:pt modelId="{34F56E3F-9BCA-4A5D-8175-28EA718960A9}" type="pres">
      <dgm:prSet presAssocID="{4D2A4868-627C-4654-B04D-94D58DF9C0CF}" presName="parTx" presStyleLbl="alignNode1" presStyleIdx="1" presStyleCnt="3" custLinFactX="12398" custLinFactNeighborX="100000" custLinFactNeighborY="2042">
        <dgm:presLayoutVars>
          <dgm:chMax val="0"/>
          <dgm:chPref val="0"/>
          <dgm:bulletEnabled val="1"/>
        </dgm:presLayoutVars>
      </dgm:prSet>
      <dgm:spPr/>
      <dgm:t>
        <a:bodyPr/>
        <a:lstStyle/>
        <a:p>
          <a:endParaRPr lang="es-ES"/>
        </a:p>
      </dgm:t>
    </dgm:pt>
    <dgm:pt modelId="{D9D5CE81-4C1A-4965-B240-1D1FB014247B}" type="pres">
      <dgm:prSet presAssocID="{4D2A4868-627C-4654-B04D-94D58DF9C0CF}" presName="desTx" presStyleLbl="alignAccFollowNode1" presStyleIdx="1" presStyleCnt="3" custLinFactX="11450" custLinFactNeighborX="100000" custLinFactNeighborY="2345">
        <dgm:presLayoutVars>
          <dgm:bulletEnabled val="1"/>
        </dgm:presLayoutVars>
      </dgm:prSet>
      <dgm:spPr/>
      <dgm:t>
        <a:bodyPr/>
        <a:lstStyle/>
        <a:p>
          <a:endParaRPr lang="es-ES"/>
        </a:p>
      </dgm:t>
    </dgm:pt>
    <dgm:pt modelId="{D9122292-536E-40D5-BF39-0B0FD2A026D5}" type="pres">
      <dgm:prSet presAssocID="{84B327FC-6E4D-4836-A2DA-01B8100EE639}" presName="space" presStyleCnt="0"/>
      <dgm:spPr/>
    </dgm:pt>
    <dgm:pt modelId="{E5DB574D-E331-4E72-B3EC-4DC4893ABF6E}" type="pres">
      <dgm:prSet presAssocID="{8F9DB230-95AE-4BB8-A15C-18D1CCD244C9}" presName="composite" presStyleCnt="0"/>
      <dgm:spPr/>
    </dgm:pt>
    <dgm:pt modelId="{6B6A6AA3-8168-4574-AD1C-1AA039894D1B}" type="pres">
      <dgm:prSet presAssocID="{8F9DB230-95AE-4BB8-A15C-18D1CCD244C9}" presName="parTx" presStyleLbl="alignNode1" presStyleIdx="2" presStyleCnt="3" custScaleX="108699" custLinFactX="-16870" custLinFactNeighborX="-100000" custLinFactNeighborY="2980">
        <dgm:presLayoutVars>
          <dgm:chMax val="0"/>
          <dgm:chPref val="0"/>
          <dgm:bulletEnabled val="1"/>
        </dgm:presLayoutVars>
      </dgm:prSet>
      <dgm:spPr/>
      <dgm:t>
        <a:bodyPr/>
        <a:lstStyle/>
        <a:p>
          <a:endParaRPr lang="es-ES"/>
        </a:p>
      </dgm:t>
    </dgm:pt>
    <dgm:pt modelId="{44B847DE-F8D4-4975-9886-C3E0446B5633}" type="pres">
      <dgm:prSet presAssocID="{8F9DB230-95AE-4BB8-A15C-18D1CCD244C9}" presName="desTx" presStyleLbl="alignAccFollowNode1" presStyleIdx="2" presStyleCnt="3" custScaleX="109110" custLinFactX="-16874" custLinFactNeighborX="-100000" custLinFactNeighborY="1068">
        <dgm:presLayoutVars>
          <dgm:bulletEnabled val="1"/>
        </dgm:presLayoutVars>
      </dgm:prSet>
      <dgm:spPr/>
      <dgm:t>
        <a:bodyPr/>
        <a:lstStyle/>
        <a:p>
          <a:endParaRPr lang="es-ES"/>
        </a:p>
      </dgm:t>
    </dgm:pt>
  </dgm:ptLst>
  <dgm:cxnLst>
    <dgm:cxn modelId="{1F536DED-0097-415F-AD23-F37A20E896B2}" srcId="{68BDC36E-7387-48FB-A602-86B010C90A4B}" destId="{46EC280F-295C-4799-8AA2-7DF4C02A0FB2}" srcOrd="3" destOrd="0" parTransId="{ED837F3D-3CB3-4BB2-B041-7EFDF3FC260F}" sibTransId="{904CD69F-2CEE-4017-97A6-42168AB7E2FF}"/>
    <dgm:cxn modelId="{0FD31C8A-8C1D-4563-9B67-4599D679D8C6}" srcId="{8F9DB230-95AE-4BB8-A15C-18D1CCD244C9}" destId="{15F99309-75FB-4826-B827-B83617FFAA81}" srcOrd="3" destOrd="0" parTransId="{21480079-7760-42E7-862F-B916E074A173}" sibTransId="{46B77467-B84F-4486-826D-81D0BBEFDE32}"/>
    <dgm:cxn modelId="{B87BF6BD-8D68-4300-922F-A8EF8ED2678A}" srcId="{8F9DB230-95AE-4BB8-A15C-18D1CCD244C9}" destId="{D15B32AE-E23F-4DCC-BA43-3D1CEDC9F159}" srcOrd="5" destOrd="0" parTransId="{A21A365B-A4A4-41E4-B0E7-EC4B27E35393}" sibTransId="{462809FA-2050-4E6A-930B-08AEB3146DA8}"/>
    <dgm:cxn modelId="{830FF58D-84B8-4BBB-8AD3-EE1136ACE06E}" type="presOf" srcId="{D0DDBE84-CBE6-4E25-9F54-2A4E02924C94}" destId="{D9D5CE81-4C1A-4965-B240-1D1FB014247B}" srcOrd="0" destOrd="0" presId="urn:microsoft.com/office/officeart/2005/8/layout/hList1"/>
    <dgm:cxn modelId="{B23C93A3-3FC9-4A7C-9255-AC4AFAE3619B}" type="presOf" srcId="{A874D5B9-08E5-40B9-9501-014719138392}" destId="{44B847DE-F8D4-4975-9886-C3E0446B5633}" srcOrd="0" destOrd="2" presId="urn:microsoft.com/office/officeart/2005/8/layout/hList1"/>
    <dgm:cxn modelId="{5096E627-98C2-433A-AE46-6F8CA244B3F3}" type="presOf" srcId="{2D8DCF83-17B8-4CFB-A5EE-C225A77162DD}" destId="{D9D5CE81-4C1A-4965-B240-1D1FB014247B}" srcOrd="0" destOrd="1" presId="urn:microsoft.com/office/officeart/2005/8/layout/hList1"/>
    <dgm:cxn modelId="{10035C5B-8639-4C65-B626-1DF2701CE3A8}" type="presOf" srcId="{44DA28F6-91A6-4357-9B12-11BCB514DBF7}" destId="{F03BDF51-6D2E-4B84-AC5A-D715B4AA3529}" srcOrd="0" destOrd="6" presId="urn:microsoft.com/office/officeart/2005/8/layout/hList1"/>
    <dgm:cxn modelId="{15C0047C-6FFF-4B34-95F1-C53BDAFD4107}" srcId="{A5FE6BCC-4C51-49BD-A0C8-16D8700241F6}" destId="{68BDC36E-7387-48FB-A602-86B010C90A4B}" srcOrd="0" destOrd="0" parTransId="{3EAA1C1A-EFE4-41DA-9385-566815DEE8F6}" sibTransId="{B9919A4E-0961-468D-99FA-3B3EDA648869}"/>
    <dgm:cxn modelId="{09D55D08-2AB7-420D-BE1E-89B2893683AA}" type="presOf" srcId="{68BDC36E-7387-48FB-A602-86B010C90A4B}" destId="{E1EDE5B0-3BBC-4F70-8E57-111B98F50711}" srcOrd="0" destOrd="0" presId="urn:microsoft.com/office/officeart/2005/8/layout/hList1"/>
    <dgm:cxn modelId="{8E3BAFD4-92D9-4491-BE6B-77D7982B25B4}" srcId="{68BDC36E-7387-48FB-A602-86B010C90A4B}" destId="{F0C0520D-45BF-4AA0-B063-183038EED074}" srcOrd="1" destOrd="0" parTransId="{D6FFF121-BD1E-460D-A4C7-933F2661A43C}" sibTransId="{78162E96-381D-4AFF-924C-EFA478D933C5}"/>
    <dgm:cxn modelId="{E0A05432-5D5A-48D4-A544-3C0F041CD11A}" type="presOf" srcId="{209E2A3B-0AF6-4EB7-95CE-1CD3EC9553BA}" destId="{D9D5CE81-4C1A-4965-B240-1D1FB014247B}" srcOrd="0" destOrd="2" presId="urn:microsoft.com/office/officeart/2005/8/layout/hList1"/>
    <dgm:cxn modelId="{438B51C5-F748-4407-AAA6-C31FD324DE61}" type="presOf" srcId="{8B4084F9-4AAB-4B60-BD13-13D5902C1C16}" destId="{F03BDF51-6D2E-4B84-AC5A-D715B4AA3529}" srcOrd="0" destOrd="0" presId="urn:microsoft.com/office/officeart/2005/8/layout/hList1"/>
    <dgm:cxn modelId="{CAC49042-0151-4424-A866-D6226734C288}" type="presOf" srcId="{D15B32AE-E23F-4DCC-BA43-3D1CEDC9F159}" destId="{44B847DE-F8D4-4975-9886-C3E0446B5633}" srcOrd="0" destOrd="5" presId="urn:microsoft.com/office/officeart/2005/8/layout/hList1"/>
    <dgm:cxn modelId="{35547802-9AF4-4D0E-B6EB-245CDC8ED0E4}" type="presOf" srcId="{A5FE6BCC-4C51-49BD-A0C8-16D8700241F6}" destId="{4909260B-C2C7-47B3-AAEE-B8B534A1733F}" srcOrd="0" destOrd="0" presId="urn:microsoft.com/office/officeart/2005/8/layout/hList1"/>
    <dgm:cxn modelId="{96F2D3B9-5196-4E11-86D8-AE9B4B3B18FE}" type="presOf" srcId="{15F99309-75FB-4826-B827-B83617FFAA81}" destId="{44B847DE-F8D4-4975-9886-C3E0446B5633}" srcOrd="0" destOrd="3" presId="urn:microsoft.com/office/officeart/2005/8/layout/hList1"/>
    <dgm:cxn modelId="{26949DA0-AA24-4488-BDDB-5EB5819065C8}" srcId="{8F9DB230-95AE-4BB8-A15C-18D1CCD244C9}" destId="{77928607-E398-4030-A516-F95F14AE7BBE}" srcOrd="1" destOrd="0" parTransId="{FD15C6DE-D96F-4DE4-BE16-90D50E4881B2}" sibTransId="{658B698E-C452-441B-9D14-2D8457FC7318}"/>
    <dgm:cxn modelId="{1161BABE-D9DB-4188-9907-8275A95F6470}" type="presOf" srcId="{9BCD8ED7-EBCC-4CBE-8D61-9DF8B7CF1A44}" destId="{F03BDF51-6D2E-4B84-AC5A-D715B4AA3529}" srcOrd="0" destOrd="2" presId="urn:microsoft.com/office/officeart/2005/8/layout/hList1"/>
    <dgm:cxn modelId="{2810DAE9-A8A3-46D0-8D78-18FC8D11F9F7}" srcId="{68BDC36E-7387-48FB-A602-86B010C90A4B}" destId="{D93923C3-42E9-4371-9709-C12D4EC76A78}" srcOrd="5" destOrd="0" parTransId="{E8763197-47A9-45BE-AC5E-916651CF4E26}" sibTransId="{52980A94-BB20-44E0-B324-376870E4B02B}"/>
    <dgm:cxn modelId="{2454FB7C-3799-4E14-AE3B-EECF1D68B5FB}" srcId="{8F9DB230-95AE-4BB8-A15C-18D1CCD244C9}" destId="{7B5934D0-8145-4043-AA6F-3484A1829A59}" srcOrd="4" destOrd="0" parTransId="{41C4A3B8-0FC9-465F-A24F-13C86A1E1C60}" sibTransId="{76673C36-20B0-4FF8-AD76-E2DA3531D58C}"/>
    <dgm:cxn modelId="{72A06387-980F-4EFB-A1FD-B0C6BBE98612}" srcId="{4D2A4868-627C-4654-B04D-94D58DF9C0CF}" destId="{D0DDBE84-CBE6-4E25-9F54-2A4E02924C94}" srcOrd="0" destOrd="0" parTransId="{408D8732-614D-4617-844E-8B7E6C7E2ED7}" sibTransId="{21E8F0BE-B0F4-44D2-A4C2-31E00CAD5FC9}"/>
    <dgm:cxn modelId="{C36A1B0B-E9C4-4965-A898-9DF89FD8D60C}" srcId="{68BDC36E-7387-48FB-A602-86B010C90A4B}" destId="{4E9BFD33-91B2-4499-9F3E-E01899DA1263}" srcOrd="4" destOrd="0" parTransId="{31FC6A77-3E40-4116-8CAF-193B161939E4}" sibTransId="{2A6305C1-3D1F-4E63-BB39-8DA7894FC857}"/>
    <dgm:cxn modelId="{E5F8BC7D-21B3-4328-A59D-FD8CF6E19830}" type="presOf" srcId="{763F64BA-7A05-40E5-BD6B-F299CA308E8C}" destId="{D9D5CE81-4C1A-4965-B240-1D1FB014247B}" srcOrd="0" destOrd="4" presId="urn:microsoft.com/office/officeart/2005/8/layout/hList1"/>
    <dgm:cxn modelId="{1BD3BBA7-310C-4C5E-A1C5-B85685E78A1B}" type="presOf" srcId="{F0C0520D-45BF-4AA0-B063-183038EED074}" destId="{F03BDF51-6D2E-4B84-AC5A-D715B4AA3529}" srcOrd="0" destOrd="1" presId="urn:microsoft.com/office/officeart/2005/8/layout/hList1"/>
    <dgm:cxn modelId="{7677209B-AE4C-47DB-9871-622DDFA81513}" srcId="{4D2A4868-627C-4654-B04D-94D58DF9C0CF}" destId="{209E2A3B-0AF6-4EB7-95CE-1CD3EC9553BA}" srcOrd="2" destOrd="0" parTransId="{DC0633C0-DDC3-4447-80B0-64995FF88105}" sibTransId="{0AB69D0C-17D7-4DD8-BF36-ADF7995D5638}"/>
    <dgm:cxn modelId="{CBEC7814-C334-48A5-8E7F-23DD6E37A732}" srcId="{8F9DB230-95AE-4BB8-A15C-18D1CCD244C9}" destId="{A874D5B9-08E5-40B9-9501-014719138392}" srcOrd="2" destOrd="0" parTransId="{CA30C5DC-AB51-419E-95B6-2DDD1AE5B050}" sibTransId="{10434BFA-C9CF-4141-90E4-E8EC73030B12}"/>
    <dgm:cxn modelId="{367DD184-E0B9-412B-8326-49918B4E3DFD}" srcId="{A5FE6BCC-4C51-49BD-A0C8-16D8700241F6}" destId="{8F9DB230-95AE-4BB8-A15C-18D1CCD244C9}" srcOrd="2" destOrd="0" parTransId="{84D2BFD4-9FF7-4A2D-9618-C64AD3C73814}" sibTransId="{30FC52E9-0D77-4FD7-94B7-6C7FA6522E46}"/>
    <dgm:cxn modelId="{D817813D-7163-4AD2-B44A-41CE97521C01}" type="presOf" srcId="{B3771638-9A44-414D-9EAB-6A01259AC69D}" destId="{44B847DE-F8D4-4975-9886-C3E0446B5633}" srcOrd="0" destOrd="0" presId="urn:microsoft.com/office/officeart/2005/8/layout/hList1"/>
    <dgm:cxn modelId="{C5362143-C66F-4E0E-83FA-B9468ECCA7A6}" type="presOf" srcId="{77928607-E398-4030-A516-F95F14AE7BBE}" destId="{44B847DE-F8D4-4975-9886-C3E0446B5633}" srcOrd="0" destOrd="1" presId="urn:microsoft.com/office/officeart/2005/8/layout/hList1"/>
    <dgm:cxn modelId="{BC510A20-EFA6-41EA-AF58-1AE806A4E7D6}" type="presOf" srcId="{8F9DB230-95AE-4BB8-A15C-18D1CCD244C9}" destId="{6B6A6AA3-8168-4574-AD1C-1AA039894D1B}" srcOrd="0" destOrd="0" presId="urn:microsoft.com/office/officeart/2005/8/layout/hList1"/>
    <dgm:cxn modelId="{0A9B06D4-ADA7-4E55-A093-9B36D7C4651E}" srcId="{68BDC36E-7387-48FB-A602-86B010C90A4B}" destId="{44DA28F6-91A6-4357-9B12-11BCB514DBF7}" srcOrd="6" destOrd="0" parTransId="{1C328611-89EB-48E2-A176-28FFA156922B}" sibTransId="{77215F97-55EF-4EFF-858B-EB0347596F54}"/>
    <dgm:cxn modelId="{A87BCCB7-93ED-46C1-A5A9-2D4D23FF6056}" srcId="{8F9DB230-95AE-4BB8-A15C-18D1CCD244C9}" destId="{E827BB57-25D9-410E-88F4-64FDAD3A662A}" srcOrd="6" destOrd="0" parTransId="{3A8FD190-4094-4C4F-89E0-CAA116934E70}" sibTransId="{E6116385-92A2-4185-A80E-1C329327F94E}"/>
    <dgm:cxn modelId="{D5D3435B-E8CC-4214-AC8D-0F1C5FD70100}" type="presOf" srcId="{7B5934D0-8145-4043-AA6F-3484A1829A59}" destId="{44B847DE-F8D4-4975-9886-C3E0446B5633}" srcOrd="0" destOrd="4" presId="urn:microsoft.com/office/officeart/2005/8/layout/hList1"/>
    <dgm:cxn modelId="{CB19165F-E846-4E44-B8FD-0105AA3261CE}" srcId="{68BDC36E-7387-48FB-A602-86B010C90A4B}" destId="{8B4084F9-4AAB-4B60-BD13-13D5902C1C16}" srcOrd="0" destOrd="0" parTransId="{3F81B61A-C7FB-412E-A57F-CE76FCB80E3D}" sibTransId="{82677A5E-DB48-41D7-BD80-DB3B7100D5E2}"/>
    <dgm:cxn modelId="{444BAEB3-A283-421C-B004-D63620603C6B}" type="presOf" srcId="{9ED02FCA-B7A4-4685-951A-33E83DAD5737}" destId="{D9D5CE81-4C1A-4965-B240-1D1FB014247B}" srcOrd="0" destOrd="5" presId="urn:microsoft.com/office/officeart/2005/8/layout/hList1"/>
    <dgm:cxn modelId="{FC347585-8FE5-4519-818E-7DD8661B1060}" srcId="{68BDC36E-7387-48FB-A602-86B010C90A4B}" destId="{9BCD8ED7-EBCC-4CBE-8D61-9DF8B7CF1A44}" srcOrd="2" destOrd="0" parTransId="{E1AFCC9D-2F97-4AF8-9BE4-452633A21B77}" sibTransId="{D8357EE3-A505-49EF-8ED6-E738FC9C63CF}"/>
    <dgm:cxn modelId="{324FB109-1FDE-4981-9128-DD836B3BA687}" type="presOf" srcId="{46EC280F-295C-4799-8AA2-7DF4C02A0FB2}" destId="{F03BDF51-6D2E-4B84-AC5A-D715B4AA3529}" srcOrd="0" destOrd="3" presId="urn:microsoft.com/office/officeart/2005/8/layout/hList1"/>
    <dgm:cxn modelId="{FE2A6E27-F346-4072-83AC-43CDDF5360A3}" type="presOf" srcId="{4D2A4868-627C-4654-B04D-94D58DF9C0CF}" destId="{34F56E3F-9BCA-4A5D-8175-28EA718960A9}" srcOrd="0" destOrd="0" presId="urn:microsoft.com/office/officeart/2005/8/layout/hList1"/>
    <dgm:cxn modelId="{CCFEBBBA-9E3D-4E61-AA2D-1B79D1A5FE5F}" srcId="{4D2A4868-627C-4654-B04D-94D58DF9C0CF}" destId="{2D8DCF83-17B8-4CFB-A5EE-C225A77162DD}" srcOrd="1" destOrd="0" parTransId="{B178F893-55DB-4CA1-ACF6-B81D4CB2B81F}" sibTransId="{787D3A35-DE9F-4374-9DFD-D2224676ADF1}"/>
    <dgm:cxn modelId="{B5886B3C-22E1-4240-A32C-723B05D7FFEF}" type="presOf" srcId="{9F33AC37-A9E3-4876-90BC-FE804AE4B1B2}" destId="{D9D5CE81-4C1A-4965-B240-1D1FB014247B}" srcOrd="0" destOrd="3" presId="urn:microsoft.com/office/officeart/2005/8/layout/hList1"/>
    <dgm:cxn modelId="{0EAB8B79-06CB-4A16-B933-A872E4FD27B9}" srcId="{A5FE6BCC-4C51-49BD-A0C8-16D8700241F6}" destId="{4D2A4868-627C-4654-B04D-94D58DF9C0CF}" srcOrd="1" destOrd="0" parTransId="{DC6F43CC-C5A2-43AB-86CD-9A49E5E0461D}" sibTransId="{84B327FC-6E4D-4836-A2DA-01B8100EE639}"/>
    <dgm:cxn modelId="{5C1A069B-DAB1-4FAD-A114-600E83746AC8}" type="presOf" srcId="{E827BB57-25D9-410E-88F4-64FDAD3A662A}" destId="{44B847DE-F8D4-4975-9886-C3E0446B5633}" srcOrd="0" destOrd="6" presId="urn:microsoft.com/office/officeart/2005/8/layout/hList1"/>
    <dgm:cxn modelId="{7BA3612C-5EB9-4B34-BE2B-9C4E0F94C0EA}" type="presOf" srcId="{4E9BFD33-91B2-4499-9F3E-E01899DA1263}" destId="{F03BDF51-6D2E-4B84-AC5A-D715B4AA3529}" srcOrd="0" destOrd="4" presId="urn:microsoft.com/office/officeart/2005/8/layout/hList1"/>
    <dgm:cxn modelId="{99A67207-9672-4D01-8CD3-30292FE61AE8}" srcId="{4D2A4868-627C-4654-B04D-94D58DF9C0CF}" destId="{9ED02FCA-B7A4-4685-951A-33E83DAD5737}" srcOrd="5" destOrd="0" parTransId="{EB502813-7AEE-4463-A55B-85E59E9BA682}" sibTransId="{742DD6D8-9920-4E86-9A3A-6CFD5E115D8B}"/>
    <dgm:cxn modelId="{03DD2CA0-FAE0-4E8C-B9DD-6474FAF5BA75}" type="presOf" srcId="{D93923C3-42E9-4371-9709-C12D4EC76A78}" destId="{F03BDF51-6D2E-4B84-AC5A-D715B4AA3529}" srcOrd="0" destOrd="5" presId="urn:microsoft.com/office/officeart/2005/8/layout/hList1"/>
    <dgm:cxn modelId="{08E33EAB-A82A-4B49-B2E8-54418741A6E4}" srcId="{4D2A4868-627C-4654-B04D-94D58DF9C0CF}" destId="{9F33AC37-A9E3-4876-90BC-FE804AE4B1B2}" srcOrd="3" destOrd="0" parTransId="{3C390B95-6839-4984-8F85-340FDF9B7DD9}" sibTransId="{AB5E7F02-BFD9-42BE-86D4-85632D9DC8CC}"/>
    <dgm:cxn modelId="{76B5BC7C-793D-43EE-8C93-C8CE8392F6CE}" srcId="{8F9DB230-95AE-4BB8-A15C-18D1CCD244C9}" destId="{B3771638-9A44-414D-9EAB-6A01259AC69D}" srcOrd="0" destOrd="0" parTransId="{F8C16F68-C41D-4C6D-A308-453E1EBFCB02}" sibTransId="{88B0B611-A9CC-4AE8-97D3-7078FC783A7D}"/>
    <dgm:cxn modelId="{CB6513E2-88EC-4E7F-B039-75DFF6F5BB32}" srcId="{4D2A4868-627C-4654-B04D-94D58DF9C0CF}" destId="{763F64BA-7A05-40E5-BD6B-F299CA308E8C}" srcOrd="4" destOrd="0" parTransId="{24A642BA-BCB3-4017-8978-0B16D6D04996}" sibTransId="{421D3740-0AA5-4EAC-AEBC-124B13ECEBE0}"/>
    <dgm:cxn modelId="{2AC2E80C-C872-41E5-8097-3687A3FF44F5}" type="presParOf" srcId="{4909260B-C2C7-47B3-AAEE-B8B534A1733F}" destId="{06F932C5-E4C6-45F9-AA24-9256AC867DEE}" srcOrd="0" destOrd="0" presId="urn:microsoft.com/office/officeart/2005/8/layout/hList1"/>
    <dgm:cxn modelId="{9734128C-2D3C-4B0D-8BDB-4C121B013C1E}" type="presParOf" srcId="{06F932C5-E4C6-45F9-AA24-9256AC867DEE}" destId="{E1EDE5B0-3BBC-4F70-8E57-111B98F50711}" srcOrd="0" destOrd="0" presId="urn:microsoft.com/office/officeart/2005/8/layout/hList1"/>
    <dgm:cxn modelId="{3979A317-83B7-4B37-9851-037DEA750492}" type="presParOf" srcId="{06F932C5-E4C6-45F9-AA24-9256AC867DEE}" destId="{F03BDF51-6D2E-4B84-AC5A-D715B4AA3529}" srcOrd="1" destOrd="0" presId="urn:microsoft.com/office/officeart/2005/8/layout/hList1"/>
    <dgm:cxn modelId="{80E2A875-52B3-449D-91DA-3AE7E700C14B}" type="presParOf" srcId="{4909260B-C2C7-47B3-AAEE-B8B534A1733F}" destId="{6500B9F2-CA6B-4BEE-AFE9-A73E2A80DCDF}" srcOrd="1" destOrd="0" presId="urn:microsoft.com/office/officeart/2005/8/layout/hList1"/>
    <dgm:cxn modelId="{38E8575A-FCB2-45CA-99F6-C48E5D1D2E02}" type="presParOf" srcId="{4909260B-C2C7-47B3-AAEE-B8B534A1733F}" destId="{CA9AA8F7-9843-4A23-9E60-7D0F0AEC7E97}" srcOrd="2" destOrd="0" presId="urn:microsoft.com/office/officeart/2005/8/layout/hList1"/>
    <dgm:cxn modelId="{5B3FB3F5-D064-4AB9-9A98-CAA5C8C580C8}" type="presParOf" srcId="{CA9AA8F7-9843-4A23-9E60-7D0F0AEC7E97}" destId="{34F56E3F-9BCA-4A5D-8175-28EA718960A9}" srcOrd="0" destOrd="0" presId="urn:microsoft.com/office/officeart/2005/8/layout/hList1"/>
    <dgm:cxn modelId="{735BFACF-1843-4944-97DD-076237AD3A96}" type="presParOf" srcId="{CA9AA8F7-9843-4A23-9E60-7D0F0AEC7E97}" destId="{D9D5CE81-4C1A-4965-B240-1D1FB014247B}" srcOrd="1" destOrd="0" presId="urn:microsoft.com/office/officeart/2005/8/layout/hList1"/>
    <dgm:cxn modelId="{21B57E24-E2D2-41D5-AD1D-3504004A380E}" type="presParOf" srcId="{4909260B-C2C7-47B3-AAEE-B8B534A1733F}" destId="{D9122292-536E-40D5-BF39-0B0FD2A026D5}" srcOrd="3" destOrd="0" presId="urn:microsoft.com/office/officeart/2005/8/layout/hList1"/>
    <dgm:cxn modelId="{D465B912-DAB3-4E33-B41F-FCFD4CC63468}" type="presParOf" srcId="{4909260B-C2C7-47B3-AAEE-B8B534A1733F}" destId="{E5DB574D-E331-4E72-B3EC-4DC4893ABF6E}" srcOrd="4" destOrd="0" presId="urn:microsoft.com/office/officeart/2005/8/layout/hList1"/>
    <dgm:cxn modelId="{A031D6E3-96F7-4F59-A1F4-49B4F51AC13B}" type="presParOf" srcId="{E5DB574D-E331-4E72-B3EC-4DC4893ABF6E}" destId="{6B6A6AA3-8168-4574-AD1C-1AA039894D1B}" srcOrd="0" destOrd="0" presId="urn:microsoft.com/office/officeart/2005/8/layout/hList1"/>
    <dgm:cxn modelId="{3FFE30C1-CB17-4C05-9FFA-F94E69E9149E}" type="presParOf" srcId="{E5DB574D-E331-4E72-B3EC-4DC4893ABF6E}" destId="{44B847DE-F8D4-4975-9886-C3E0446B563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FE6BCC-4C51-49BD-A0C8-16D8700241F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68BDC36E-7387-48FB-A602-86B010C90A4B}">
      <dgm:prSet phldrT="[Texto]"/>
      <dgm:spPr/>
      <dgm:t>
        <a:bodyPr/>
        <a:lstStyle/>
        <a:p>
          <a:r>
            <a:rPr lang="es-ES" b="1" dirty="0" smtClean="0">
              <a:solidFill>
                <a:schemeClr val="tx1"/>
              </a:solidFill>
            </a:rPr>
            <a:t>IMPORTACIA EN POST COSECHA</a:t>
          </a:r>
          <a:endParaRPr lang="es-ES" b="1" dirty="0">
            <a:solidFill>
              <a:schemeClr val="tx1"/>
            </a:solidFill>
          </a:endParaRPr>
        </a:p>
      </dgm:t>
    </dgm:pt>
    <dgm:pt modelId="{3EAA1C1A-EFE4-41DA-9385-566815DEE8F6}" type="parTrans" cxnId="{15C0047C-6FFF-4B34-95F1-C53BDAFD4107}">
      <dgm:prSet/>
      <dgm:spPr/>
      <dgm:t>
        <a:bodyPr/>
        <a:lstStyle/>
        <a:p>
          <a:endParaRPr lang="es-ES"/>
        </a:p>
      </dgm:t>
    </dgm:pt>
    <dgm:pt modelId="{B9919A4E-0961-468D-99FA-3B3EDA648869}" type="sibTrans" cxnId="{15C0047C-6FFF-4B34-95F1-C53BDAFD4107}">
      <dgm:prSet/>
      <dgm:spPr/>
      <dgm:t>
        <a:bodyPr/>
        <a:lstStyle/>
        <a:p>
          <a:endParaRPr lang="es-ES"/>
        </a:p>
      </dgm:t>
    </dgm:pt>
    <dgm:pt modelId="{4D2A4868-627C-4654-B04D-94D58DF9C0CF}">
      <dgm:prSet phldrT="[Texto]"/>
      <dgm:spPr/>
      <dgm:t>
        <a:bodyPr/>
        <a:lstStyle/>
        <a:p>
          <a:r>
            <a:rPr lang="es-ES" b="1" smtClean="0">
              <a:solidFill>
                <a:schemeClr val="tx1"/>
              </a:solidFill>
            </a:rPr>
            <a:t>RESTRICCIONES</a:t>
          </a:r>
          <a:endParaRPr lang="es-ES" b="1" dirty="0">
            <a:solidFill>
              <a:schemeClr val="tx1"/>
            </a:solidFill>
          </a:endParaRPr>
        </a:p>
      </dgm:t>
    </dgm:pt>
    <dgm:pt modelId="{DC6F43CC-C5A2-43AB-86CD-9A49E5E0461D}" type="parTrans" cxnId="{0EAB8B79-06CB-4A16-B933-A872E4FD27B9}">
      <dgm:prSet/>
      <dgm:spPr/>
      <dgm:t>
        <a:bodyPr/>
        <a:lstStyle/>
        <a:p>
          <a:endParaRPr lang="es-ES"/>
        </a:p>
      </dgm:t>
    </dgm:pt>
    <dgm:pt modelId="{84B327FC-6E4D-4836-A2DA-01B8100EE639}" type="sibTrans" cxnId="{0EAB8B79-06CB-4A16-B933-A872E4FD27B9}">
      <dgm:prSet/>
      <dgm:spPr/>
      <dgm:t>
        <a:bodyPr/>
        <a:lstStyle/>
        <a:p>
          <a:endParaRPr lang="es-ES"/>
        </a:p>
      </dgm:t>
    </dgm:pt>
    <dgm:pt modelId="{D0DDBE84-CBE6-4E25-9F54-2A4E02924C94}">
      <dgm:prSet phldrT="[Texto]"/>
      <dgm:spPr/>
      <dgm:t>
        <a:bodyPr/>
        <a:lstStyle/>
        <a:p>
          <a:endParaRPr lang="es-ES" dirty="0"/>
        </a:p>
      </dgm:t>
    </dgm:pt>
    <dgm:pt modelId="{408D8732-614D-4617-844E-8B7E6C7E2ED7}" type="parTrans" cxnId="{72A06387-980F-4EFB-A1FD-B0C6BBE98612}">
      <dgm:prSet/>
      <dgm:spPr/>
      <dgm:t>
        <a:bodyPr/>
        <a:lstStyle/>
        <a:p>
          <a:endParaRPr lang="es-ES"/>
        </a:p>
      </dgm:t>
    </dgm:pt>
    <dgm:pt modelId="{21E8F0BE-B0F4-44D2-A4C2-31E00CAD5FC9}" type="sibTrans" cxnId="{72A06387-980F-4EFB-A1FD-B0C6BBE98612}">
      <dgm:prSet/>
      <dgm:spPr/>
      <dgm:t>
        <a:bodyPr/>
        <a:lstStyle/>
        <a:p>
          <a:endParaRPr lang="es-ES"/>
        </a:p>
      </dgm:t>
    </dgm:pt>
    <dgm:pt modelId="{8F9DB230-95AE-4BB8-A15C-18D1CCD244C9}">
      <dgm:prSet phldrT="[Texto]"/>
      <dgm:spPr/>
      <dgm:t>
        <a:bodyPr/>
        <a:lstStyle/>
        <a:p>
          <a:r>
            <a:rPr lang="es-ES" b="1" dirty="0" smtClean="0">
              <a:solidFill>
                <a:schemeClr val="tx1"/>
              </a:solidFill>
            </a:rPr>
            <a:t>HIDRATANTES</a:t>
          </a:r>
          <a:endParaRPr lang="es-ES" b="1" dirty="0">
            <a:solidFill>
              <a:schemeClr val="tx1"/>
            </a:solidFill>
          </a:endParaRPr>
        </a:p>
      </dgm:t>
    </dgm:pt>
    <dgm:pt modelId="{84D2BFD4-9FF7-4A2D-9618-C64AD3C73814}" type="parTrans" cxnId="{367DD184-E0B9-412B-8326-49918B4E3DFD}">
      <dgm:prSet/>
      <dgm:spPr/>
      <dgm:t>
        <a:bodyPr/>
        <a:lstStyle/>
        <a:p>
          <a:endParaRPr lang="es-ES"/>
        </a:p>
      </dgm:t>
    </dgm:pt>
    <dgm:pt modelId="{30FC52E9-0D77-4FD7-94B7-6C7FA6522E46}" type="sibTrans" cxnId="{367DD184-E0B9-412B-8326-49918B4E3DFD}">
      <dgm:prSet/>
      <dgm:spPr/>
      <dgm:t>
        <a:bodyPr/>
        <a:lstStyle/>
        <a:p>
          <a:endParaRPr lang="es-ES"/>
        </a:p>
      </dgm:t>
    </dgm:pt>
    <dgm:pt modelId="{B3771638-9A44-414D-9EAB-6A01259AC69D}">
      <dgm:prSet phldrT="[Texto]"/>
      <dgm:spPr/>
      <dgm:t>
        <a:bodyPr/>
        <a:lstStyle/>
        <a:p>
          <a:r>
            <a:rPr lang="es-ES" dirty="0" smtClean="0"/>
            <a:t>No contaminantes  </a:t>
          </a:r>
          <a:endParaRPr lang="es-ES" dirty="0"/>
        </a:p>
      </dgm:t>
    </dgm:pt>
    <dgm:pt modelId="{F8C16F68-C41D-4C6D-A308-453E1EBFCB02}" type="parTrans" cxnId="{76B5BC7C-793D-43EE-8C93-C8CE8392F6CE}">
      <dgm:prSet/>
      <dgm:spPr/>
      <dgm:t>
        <a:bodyPr/>
        <a:lstStyle/>
        <a:p>
          <a:endParaRPr lang="es-ES"/>
        </a:p>
      </dgm:t>
    </dgm:pt>
    <dgm:pt modelId="{88B0B611-A9CC-4AE8-97D3-7078FC783A7D}" type="sibTrans" cxnId="{76B5BC7C-793D-43EE-8C93-C8CE8392F6CE}">
      <dgm:prSet/>
      <dgm:spPr/>
      <dgm:t>
        <a:bodyPr/>
        <a:lstStyle/>
        <a:p>
          <a:endParaRPr lang="es-ES"/>
        </a:p>
      </dgm:t>
    </dgm:pt>
    <dgm:pt modelId="{15F99309-75FB-4826-B827-B83617FFAA81}">
      <dgm:prSet phldrT="[Texto]"/>
      <dgm:spPr/>
      <dgm:t>
        <a:bodyPr/>
        <a:lstStyle/>
        <a:p>
          <a:r>
            <a:rPr lang="es-ES" dirty="0" smtClean="0"/>
            <a:t>Viables económicamente  productores  </a:t>
          </a:r>
          <a:endParaRPr lang="es-ES" dirty="0"/>
        </a:p>
      </dgm:t>
    </dgm:pt>
    <dgm:pt modelId="{21480079-7760-42E7-862F-B916E074A173}" type="parTrans" cxnId="{0FD31C8A-8C1D-4563-9B67-4599D679D8C6}">
      <dgm:prSet/>
      <dgm:spPr/>
      <dgm:t>
        <a:bodyPr/>
        <a:lstStyle/>
        <a:p>
          <a:endParaRPr lang="es-ES"/>
        </a:p>
      </dgm:t>
    </dgm:pt>
    <dgm:pt modelId="{46B77467-B84F-4486-826D-81D0BBEFDE32}" type="sibTrans" cxnId="{0FD31C8A-8C1D-4563-9B67-4599D679D8C6}">
      <dgm:prSet/>
      <dgm:spPr/>
      <dgm:t>
        <a:bodyPr/>
        <a:lstStyle/>
        <a:p>
          <a:endParaRPr lang="es-ES"/>
        </a:p>
      </dgm:t>
    </dgm:pt>
    <dgm:pt modelId="{77928607-E398-4030-A516-F95F14AE7BBE}">
      <dgm:prSet phldrT="[Texto]"/>
      <dgm:spPr/>
      <dgm:t>
        <a:bodyPr/>
        <a:lstStyle/>
        <a:p>
          <a:r>
            <a:rPr lang="es-ES" dirty="0" smtClean="0"/>
            <a:t>Recursos naturales</a:t>
          </a:r>
          <a:endParaRPr lang="es-ES" dirty="0"/>
        </a:p>
      </dgm:t>
    </dgm:pt>
    <dgm:pt modelId="{FD15C6DE-D96F-4DE4-BE16-90D50E4881B2}" type="parTrans" cxnId="{26949DA0-AA24-4488-BDDB-5EB5819065C8}">
      <dgm:prSet/>
      <dgm:spPr/>
      <dgm:t>
        <a:bodyPr/>
        <a:lstStyle/>
        <a:p>
          <a:endParaRPr lang="es-EC"/>
        </a:p>
      </dgm:t>
    </dgm:pt>
    <dgm:pt modelId="{658B698E-C452-441B-9D14-2D8457FC7318}" type="sibTrans" cxnId="{26949DA0-AA24-4488-BDDB-5EB5819065C8}">
      <dgm:prSet/>
      <dgm:spPr/>
      <dgm:t>
        <a:bodyPr/>
        <a:lstStyle/>
        <a:p>
          <a:endParaRPr lang="es-EC"/>
        </a:p>
      </dgm:t>
    </dgm:pt>
    <dgm:pt modelId="{8B4084F9-4AAB-4B60-BD13-13D5902C1C16}">
      <dgm:prSet phldrT="[Texto]"/>
      <dgm:spPr/>
      <dgm:t>
        <a:bodyPr/>
        <a:lstStyle/>
        <a:p>
          <a:endParaRPr lang="es-ES" dirty="0"/>
        </a:p>
      </dgm:t>
    </dgm:pt>
    <dgm:pt modelId="{3F81B61A-C7FB-412E-A57F-CE76FCB80E3D}" type="parTrans" cxnId="{CB19165F-E846-4E44-B8FD-0105AA3261CE}">
      <dgm:prSet/>
      <dgm:spPr/>
      <dgm:t>
        <a:bodyPr/>
        <a:lstStyle/>
        <a:p>
          <a:endParaRPr lang="es-ES"/>
        </a:p>
      </dgm:t>
    </dgm:pt>
    <dgm:pt modelId="{82677A5E-DB48-41D7-BD80-DB3B7100D5E2}" type="sibTrans" cxnId="{CB19165F-E846-4E44-B8FD-0105AA3261CE}">
      <dgm:prSet/>
      <dgm:spPr/>
      <dgm:t>
        <a:bodyPr/>
        <a:lstStyle/>
        <a:p>
          <a:endParaRPr lang="es-ES"/>
        </a:p>
      </dgm:t>
    </dgm:pt>
    <dgm:pt modelId="{29F3A9F6-32B1-4742-823B-D0BCAD01CC28}">
      <dgm:prSet phldrT="[Texto]"/>
      <dgm:spPr/>
      <dgm:t>
        <a:bodyPr/>
        <a:lstStyle/>
        <a:p>
          <a:r>
            <a:rPr lang="es-ES" dirty="0" smtClean="0"/>
            <a:t>Relacionado con esta área </a:t>
          </a:r>
          <a:endParaRPr lang="es-ES" dirty="0"/>
        </a:p>
      </dgm:t>
    </dgm:pt>
    <dgm:pt modelId="{70923BC2-617B-43F8-A241-CEEB0279EC1A}" type="parTrans" cxnId="{3675ED38-0E75-4870-8D89-F836E7A1E09F}">
      <dgm:prSet/>
      <dgm:spPr/>
      <dgm:t>
        <a:bodyPr/>
        <a:lstStyle/>
        <a:p>
          <a:endParaRPr lang="es-ES"/>
        </a:p>
      </dgm:t>
    </dgm:pt>
    <dgm:pt modelId="{026DAA38-4B93-41C0-A949-64EEA0D460DB}" type="sibTrans" cxnId="{3675ED38-0E75-4870-8D89-F836E7A1E09F}">
      <dgm:prSet/>
      <dgm:spPr/>
      <dgm:t>
        <a:bodyPr/>
        <a:lstStyle/>
        <a:p>
          <a:endParaRPr lang="es-ES"/>
        </a:p>
      </dgm:t>
    </dgm:pt>
    <dgm:pt modelId="{35794F76-BCD7-4256-8762-43B0A37B5201}">
      <dgm:prSet phldrT="[Texto]"/>
      <dgm:spPr/>
      <dgm:t>
        <a:bodyPr/>
        <a:lstStyle/>
        <a:p>
          <a:r>
            <a:rPr lang="es-ES" dirty="0" smtClean="0"/>
            <a:t>80% de calidad final, postcosecha</a:t>
          </a:r>
          <a:endParaRPr lang="es-ES" dirty="0"/>
        </a:p>
      </dgm:t>
    </dgm:pt>
    <dgm:pt modelId="{D61B3A4B-55AC-441E-B5C2-12186CF5A489}" type="parTrans" cxnId="{430E38CD-9EF3-479F-BDBD-D142E048FD50}">
      <dgm:prSet/>
      <dgm:spPr/>
      <dgm:t>
        <a:bodyPr/>
        <a:lstStyle/>
        <a:p>
          <a:endParaRPr lang="es-ES"/>
        </a:p>
      </dgm:t>
    </dgm:pt>
    <dgm:pt modelId="{298AA5DA-EDF7-4C21-BABE-D2A64F683C5F}" type="sibTrans" cxnId="{430E38CD-9EF3-479F-BDBD-D142E048FD50}">
      <dgm:prSet/>
      <dgm:spPr/>
      <dgm:t>
        <a:bodyPr/>
        <a:lstStyle/>
        <a:p>
          <a:endParaRPr lang="es-ES"/>
        </a:p>
      </dgm:t>
    </dgm:pt>
    <dgm:pt modelId="{9ED02FCA-B7A4-4685-951A-33E83DAD5737}">
      <dgm:prSet phldrT="[Texto]"/>
      <dgm:spPr/>
      <dgm:t>
        <a:bodyPr/>
        <a:lstStyle/>
        <a:p>
          <a:endParaRPr lang="es-ES" dirty="0"/>
        </a:p>
      </dgm:t>
    </dgm:pt>
    <dgm:pt modelId="{EB502813-7AEE-4463-A55B-85E59E9BA682}" type="parTrans" cxnId="{99A67207-9672-4D01-8CD3-30292FE61AE8}">
      <dgm:prSet/>
      <dgm:spPr/>
    </dgm:pt>
    <dgm:pt modelId="{742DD6D8-9920-4E86-9A3A-6CFD5E115D8B}" type="sibTrans" cxnId="{99A67207-9672-4D01-8CD3-30292FE61AE8}">
      <dgm:prSet/>
      <dgm:spPr/>
    </dgm:pt>
    <dgm:pt modelId="{60AE0FF0-FA45-4143-B6CB-5B4C5919CC01}">
      <dgm:prSet phldrT="[Texto]"/>
      <dgm:spPr/>
      <dgm:t>
        <a:bodyPr/>
        <a:lstStyle/>
        <a:p>
          <a:r>
            <a:rPr lang="es-ES" dirty="0" smtClean="0"/>
            <a:t>Productos contaminantes </a:t>
          </a:r>
          <a:endParaRPr lang="es-ES" dirty="0"/>
        </a:p>
      </dgm:t>
    </dgm:pt>
    <dgm:pt modelId="{F3830BFC-C250-429C-BF3C-8902B1766268}" type="parTrans" cxnId="{C6B081CA-E905-426E-A7D9-172BF018542C}">
      <dgm:prSet/>
      <dgm:spPr/>
    </dgm:pt>
    <dgm:pt modelId="{F298FD52-E95D-42DC-B515-3408C233D2E9}" type="sibTrans" cxnId="{C6B081CA-E905-426E-A7D9-172BF018542C}">
      <dgm:prSet/>
      <dgm:spPr/>
    </dgm:pt>
    <dgm:pt modelId="{0878DAF5-0D00-4172-ADB8-D275B94EC47E}">
      <dgm:prSet phldrT="[Texto]"/>
      <dgm:spPr/>
      <dgm:t>
        <a:bodyPr/>
        <a:lstStyle/>
        <a:p>
          <a:r>
            <a:rPr lang="es-ES" dirty="0" smtClean="0"/>
            <a:t>Acceso a los productos </a:t>
          </a:r>
          <a:endParaRPr lang="es-ES" dirty="0"/>
        </a:p>
      </dgm:t>
    </dgm:pt>
    <dgm:pt modelId="{5D228FFC-74F3-4557-A837-34FD3F8609AB}" type="parTrans" cxnId="{14761B9D-4AD7-49FD-8B18-9649DE27F468}">
      <dgm:prSet/>
      <dgm:spPr/>
    </dgm:pt>
    <dgm:pt modelId="{68F73DD0-28C1-4324-894E-16EE0B65B1A7}" type="sibTrans" cxnId="{14761B9D-4AD7-49FD-8B18-9649DE27F468}">
      <dgm:prSet/>
      <dgm:spPr/>
    </dgm:pt>
    <dgm:pt modelId="{08E3E409-A50A-4136-9A2F-596F5220E6F4}">
      <dgm:prSet phldrT="[Texto]"/>
      <dgm:spPr/>
      <dgm:t>
        <a:bodyPr/>
        <a:lstStyle/>
        <a:p>
          <a:r>
            <a:rPr lang="es-ES" dirty="0" smtClean="0"/>
            <a:t>Restricciones para los productores </a:t>
          </a:r>
          <a:endParaRPr lang="es-ES" dirty="0"/>
        </a:p>
      </dgm:t>
    </dgm:pt>
    <dgm:pt modelId="{E69AEBCD-5182-4FC2-A6A3-2F2F8EB20DF3}" type="parTrans" cxnId="{4ABADF38-A222-4CED-988B-2DBC8F0C5B3A}">
      <dgm:prSet/>
      <dgm:spPr/>
    </dgm:pt>
    <dgm:pt modelId="{CBA9FC98-1C0D-4B2F-AC81-EAE995AAD0C0}" type="sibTrans" cxnId="{4ABADF38-A222-4CED-988B-2DBC8F0C5B3A}">
      <dgm:prSet/>
      <dgm:spPr/>
    </dgm:pt>
    <dgm:pt modelId="{03A39295-CA70-4953-8597-4916BCD31B45}">
      <dgm:prSet phldrT="[Texto]"/>
      <dgm:spPr/>
      <dgm:t>
        <a:bodyPr/>
        <a:lstStyle/>
        <a:p>
          <a:r>
            <a:rPr lang="es-ES" dirty="0" smtClean="0"/>
            <a:t>Importancia producción de rosas</a:t>
          </a:r>
          <a:endParaRPr lang="es-ES" dirty="0"/>
        </a:p>
      </dgm:t>
    </dgm:pt>
    <dgm:pt modelId="{9767382C-48D1-48B4-BC5C-3E27DFAF8544}" type="parTrans" cxnId="{C4E87C6A-EB0D-4DB6-BB95-94BBE0BD7C27}">
      <dgm:prSet/>
      <dgm:spPr/>
    </dgm:pt>
    <dgm:pt modelId="{B6D572B3-4CC7-4FBB-A7E2-100E24AEA9E9}" type="sibTrans" cxnId="{C4E87C6A-EB0D-4DB6-BB95-94BBE0BD7C27}">
      <dgm:prSet/>
      <dgm:spPr/>
    </dgm:pt>
    <dgm:pt modelId="{4909260B-C2C7-47B3-AAEE-B8B534A1733F}" type="pres">
      <dgm:prSet presAssocID="{A5FE6BCC-4C51-49BD-A0C8-16D8700241F6}" presName="Name0" presStyleCnt="0">
        <dgm:presLayoutVars>
          <dgm:dir/>
          <dgm:animLvl val="lvl"/>
          <dgm:resizeHandles val="exact"/>
        </dgm:presLayoutVars>
      </dgm:prSet>
      <dgm:spPr/>
      <dgm:t>
        <a:bodyPr/>
        <a:lstStyle/>
        <a:p>
          <a:endParaRPr lang="es-ES"/>
        </a:p>
      </dgm:t>
    </dgm:pt>
    <dgm:pt modelId="{06F932C5-E4C6-45F9-AA24-9256AC867DEE}" type="pres">
      <dgm:prSet presAssocID="{68BDC36E-7387-48FB-A602-86B010C90A4B}" presName="composite" presStyleCnt="0"/>
      <dgm:spPr/>
    </dgm:pt>
    <dgm:pt modelId="{E1EDE5B0-3BBC-4F70-8E57-111B98F50711}" type="pres">
      <dgm:prSet presAssocID="{68BDC36E-7387-48FB-A602-86B010C90A4B}" presName="parTx" presStyleLbl="alignNode1" presStyleIdx="0" presStyleCnt="3" custLinFactNeighborX="5426" custLinFactNeighborY="1553">
        <dgm:presLayoutVars>
          <dgm:chMax val="0"/>
          <dgm:chPref val="0"/>
          <dgm:bulletEnabled val="1"/>
        </dgm:presLayoutVars>
      </dgm:prSet>
      <dgm:spPr/>
      <dgm:t>
        <a:bodyPr/>
        <a:lstStyle/>
        <a:p>
          <a:endParaRPr lang="es-ES"/>
        </a:p>
      </dgm:t>
    </dgm:pt>
    <dgm:pt modelId="{F03BDF51-6D2E-4B84-AC5A-D715B4AA3529}" type="pres">
      <dgm:prSet presAssocID="{68BDC36E-7387-48FB-A602-86B010C90A4B}" presName="desTx" presStyleLbl="alignAccFollowNode1" presStyleIdx="0" presStyleCnt="3" custLinFactNeighborX="5919" custLinFactNeighborY="949">
        <dgm:presLayoutVars>
          <dgm:bulletEnabled val="1"/>
        </dgm:presLayoutVars>
      </dgm:prSet>
      <dgm:spPr/>
      <dgm:t>
        <a:bodyPr/>
        <a:lstStyle/>
        <a:p>
          <a:endParaRPr lang="es-ES"/>
        </a:p>
      </dgm:t>
    </dgm:pt>
    <dgm:pt modelId="{6500B9F2-CA6B-4BEE-AFE9-A73E2A80DCDF}" type="pres">
      <dgm:prSet presAssocID="{B9919A4E-0961-468D-99FA-3B3EDA648869}" presName="space" presStyleCnt="0"/>
      <dgm:spPr/>
    </dgm:pt>
    <dgm:pt modelId="{CA9AA8F7-9843-4A23-9E60-7D0F0AEC7E97}" type="pres">
      <dgm:prSet presAssocID="{4D2A4868-627C-4654-B04D-94D58DF9C0CF}" presName="composite" presStyleCnt="0"/>
      <dgm:spPr/>
    </dgm:pt>
    <dgm:pt modelId="{34F56E3F-9BCA-4A5D-8175-28EA718960A9}" type="pres">
      <dgm:prSet presAssocID="{4D2A4868-627C-4654-B04D-94D58DF9C0CF}" presName="parTx" presStyleLbl="alignNode1" presStyleIdx="1" presStyleCnt="3" custLinFactX="12398" custLinFactNeighborX="100000" custLinFactNeighborY="2042">
        <dgm:presLayoutVars>
          <dgm:chMax val="0"/>
          <dgm:chPref val="0"/>
          <dgm:bulletEnabled val="1"/>
        </dgm:presLayoutVars>
      </dgm:prSet>
      <dgm:spPr/>
      <dgm:t>
        <a:bodyPr/>
        <a:lstStyle/>
        <a:p>
          <a:endParaRPr lang="es-ES"/>
        </a:p>
      </dgm:t>
    </dgm:pt>
    <dgm:pt modelId="{D9D5CE81-4C1A-4965-B240-1D1FB014247B}" type="pres">
      <dgm:prSet presAssocID="{4D2A4868-627C-4654-B04D-94D58DF9C0CF}" presName="desTx" presStyleLbl="alignAccFollowNode1" presStyleIdx="1" presStyleCnt="3" custLinFactX="12966" custLinFactNeighborX="100000" custLinFactNeighborY="837">
        <dgm:presLayoutVars>
          <dgm:bulletEnabled val="1"/>
        </dgm:presLayoutVars>
      </dgm:prSet>
      <dgm:spPr/>
      <dgm:t>
        <a:bodyPr/>
        <a:lstStyle/>
        <a:p>
          <a:endParaRPr lang="es-ES"/>
        </a:p>
      </dgm:t>
    </dgm:pt>
    <dgm:pt modelId="{D9122292-536E-40D5-BF39-0B0FD2A026D5}" type="pres">
      <dgm:prSet presAssocID="{84B327FC-6E4D-4836-A2DA-01B8100EE639}" presName="space" presStyleCnt="0"/>
      <dgm:spPr/>
    </dgm:pt>
    <dgm:pt modelId="{E5DB574D-E331-4E72-B3EC-4DC4893ABF6E}" type="pres">
      <dgm:prSet presAssocID="{8F9DB230-95AE-4BB8-A15C-18D1CCD244C9}" presName="composite" presStyleCnt="0"/>
      <dgm:spPr/>
    </dgm:pt>
    <dgm:pt modelId="{6B6A6AA3-8168-4574-AD1C-1AA039894D1B}" type="pres">
      <dgm:prSet presAssocID="{8F9DB230-95AE-4BB8-A15C-18D1CCD244C9}" presName="parTx" presStyleLbl="alignNode1" presStyleIdx="2" presStyleCnt="3" custScaleX="108699" custLinFactX="-16870" custLinFactNeighborX="-100000" custLinFactNeighborY="2980">
        <dgm:presLayoutVars>
          <dgm:chMax val="0"/>
          <dgm:chPref val="0"/>
          <dgm:bulletEnabled val="1"/>
        </dgm:presLayoutVars>
      </dgm:prSet>
      <dgm:spPr/>
      <dgm:t>
        <a:bodyPr/>
        <a:lstStyle/>
        <a:p>
          <a:endParaRPr lang="es-ES"/>
        </a:p>
      </dgm:t>
    </dgm:pt>
    <dgm:pt modelId="{44B847DE-F8D4-4975-9886-C3E0446B5633}" type="pres">
      <dgm:prSet presAssocID="{8F9DB230-95AE-4BB8-A15C-18D1CCD244C9}" presName="desTx" presStyleLbl="alignAccFollowNode1" presStyleIdx="2" presStyleCnt="3" custScaleX="109110" custLinFactX="-16874" custLinFactNeighborX="-100000" custLinFactNeighborY="1068">
        <dgm:presLayoutVars>
          <dgm:bulletEnabled val="1"/>
        </dgm:presLayoutVars>
      </dgm:prSet>
      <dgm:spPr/>
      <dgm:t>
        <a:bodyPr/>
        <a:lstStyle/>
        <a:p>
          <a:endParaRPr lang="es-ES"/>
        </a:p>
      </dgm:t>
    </dgm:pt>
  </dgm:ptLst>
  <dgm:cxnLst>
    <dgm:cxn modelId="{430E38CD-9EF3-479F-BDBD-D142E048FD50}" srcId="{68BDC36E-7387-48FB-A602-86B010C90A4B}" destId="{35794F76-BCD7-4256-8762-43B0A37B5201}" srcOrd="1" destOrd="0" parTransId="{D61B3A4B-55AC-441E-B5C2-12186CF5A489}" sibTransId="{298AA5DA-EDF7-4C21-BABE-D2A64F683C5F}"/>
    <dgm:cxn modelId="{76B5BC7C-793D-43EE-8C93-C8CE8392F6CE}" srcId="{8F9DB230-95AE-4BB8-A15C-18D1CCD244C9}" destId="{B3771638-9A44-414D-9EAB-6A01259AC69D}" srcOrd="0" destOrd="0" parTransId="{F8C16F68-C41D-4C6D-A308-453E1EBFCB02}" sibTransId="{88B0B611-A9CC-4AE8-97D3-7078FC783A7D}"/>
    <dgm:cxn modelId="{76DFD4DC-C9AD-4B7E-B889-45122F017E50}" type="presOf" srcId="{77928607-E398-4030-A516-F95F14AE7BBE}" destId="{44B847DE-F8D4-4975-9886-C3E0446B5633}" srcOrd="0" destOrd="1" presId="urn:microsoft.com/office/officeart/2005/8/layout/hList1"/>
    <dgm:cxn modelId="{962DAAF5-AB14-461B-B503-5E6C6118E17A}" type="presOf" srcId="{A5FE6BCC-4C51-49BD-A0C8-16D8700241F6}" destId="{4909260B-C2C7-47B3-AAEE-B8B534A1733F}" srcOrd="0" destOrd="0" presId="urn:microsoft.com/office/officeart/2005/8/layout/hList1"/>
    <dgm:cxn modelId="{C254D4B5-8235-4A34-B2B1-517D0621AE96}" type="presOf" srcId="{8B4084F9-4AAB-4B60-BD13-13D5902C1C16}" destId="{F03BDF51-6D2E-4B84-AC5A-D715B4AA3529}" srcOrd="0" destOrd="0" presId="urn:microsoft.com/office/officeart/2005/8/layout/hList1"/>
    <dgm:cxn modelId="{3675ED38-0E75-4870-8D89-F836E7A1E09F}" srcId="{68BDC36E-7387-48FB-A602-86B010C90A4B}" destId="{29F3A9F6-32B1-4742-823B-D0BCAD01CC28}" srcOrd="2" destOrd="0" parTransId="{70923BC2-617B-43F8-A241-CEEB0279EC1A}" sibTransId="{026DAA38-4B93-41C0-A949-64EEA0D460DB}"/>
    <dgm:cxn modelId="{26949DA0-AA24-4488-BDDB-5EB5819065C8}" srcId="{8F9DB230-95AE-4BB8-A15C-18D1CCD244C9}" destId="{77928607-E398-4030-A516-F95F14AE7BBE}" srcOrd="1" destOrd="0" parTransId="{FD15C6DE-D96F-4DE4-BE16-90D50E4881B2}" sibTransId="{658B698E-C452-441B-9D14-2D8457FC7318}"/>
    <dgm:cxn modelId="{AA81CFBE-D4D0-4943-AAC6-C1D2D0351BA4}" type="presOf" srcId="{08E3E409-A50A-4136-9A2F-596F5220E6F4}" destId="{D9D5CE81-4C1A-4965-B240-1D1FB014247B}" srcOrd="0" destOrd="2" presId="urn:microsoft.com/office/officeart/2005/8/layout/hList1"/>
    <dgm:cxn modelId="{7E431DA1-1D05-4658-B374-5DF0B319166B}" type="presOf" srcId="{68BDC36E-7387-48FB-A602-86B010C90A4B}" destId="{E1EDE5B0-3BBC-4F70-8E57-111B98F50711}" srcOrd="0" destOrd="0" presId="urn:microsoft.com/office/officeart/2005/8/layout/hList1"/>
    <dgm:cxn modelId="{72A06387-980F-4EFB-A1FD-B0C6BBE98612}" srcId="{4D2A4868-627C-4654-B04D-94D58DF9C0CF}" destId="{D0DDBE84-CBE6-4E25-9F54-2A4E02924C94}" srcOrd="0" destOrd="0" parTransId="{408D8732-614D-4617-844E-8B7E6C7E2ED7}" sibTransId="{21E8F0BE-B0F4-44D2-A4C2-31E00CAD5FC9}"/>
    <dgm:cxn modelId="{C6B081CA-E905-426E-A7D9-172BF018542C}" srcId="{4D2A4868-627C-4654-B04D-94D58DF9C0CF}" destId="{60AE0FF0-FA45-4143-B6CB-5B4C5919CC01}" srcOrd="1" destOrd="0" parTransId="{F3830BFC-C250-429C-BF3C-8902B1766268}" sibTransId="{F298FD52-E95D-42DC-B515-3408C233D2E9}"/>
    <dgm:cxn modelId="{1A4C766C-0433-4D23-89E4-34D1870BEFE2}" type="presOf" srcId="{03A39295-CA70-4953-8597-4916BCD31B45}" destId="{D9D5CE81-4C1A-4965-B240-1D1FB014247B}" srcOrd="0" destOrd="3" presId="urn:microsoft.com/office/officeart/2005/8/layout/hList1"/>
    <dgm:cxn modelId="{084B3DF1-6F2E-479D-8FA5-D47CF253FD17}" type="presOf" srcId="{60AE0FF0-FA45-4143-B6CB-5B4C5919CC01}" destId="{D9D5CE81-4C1A-4965-B240-1D1FB014247B}" srcOrd="0" destOrd="1" presId="urn:microsoft.com/office/officeart/2005/8/layout/hList1"/>
    <dgm:cxn modelId="{0F76621E-8648-4E18-9226-EAE349A328FF}" type="presOf" srcId="{4D2A4868-627C-4654-B04D-94D58DF9C0CF}" destId="{34F56E3F-9BCA-4A5D-8175-28EA718960A9}" srcOrd="0" destOrd="0" presId="urn:microsoft.com/office/officeart/2005/8/layout/hList1"/>
    <dgm:cxn modelId="{4D8709C3-B6A8-4E22-99C2-876F3659E9E9}" type="presOf" srcId="{35794F76-BCD7-4256-8762-43B0A37B5201}" destId="{F03BDF51-6D2E-4B84-AC5A-D715B4AA3529}" srcOrd="0" destOrd="1" presId="urn:microsoft.com/office/officeart/2005/8/layout/hList1"/>
    <dgm:cxn modelId="{5DC6BB55-0853-4922-A54A-E5E7CAB1152F}" type="presOf" srcId="{29F3A9F6-32B1-4742-823B-D0BCAD01CC28}" destId="{F03BDF51-6D2E-4B84-AC5A-D715B4AA3529}" srcOrd="0" destOrd="2" presId="urn:microsoft.com/office/officeart/2005/8/layout/hList1"/>
    <dgm:cxn modelId="{608FE649-A7F9-40BF-87FD-59B27C384F8B}" type="presOf" srcId="{B3771638-9A44-414D-9EAB-6A01259AC69D}" destId="{44B847DE-F8D4-4975-9886-C3E0446B5633}" srcOrd="0" destOrd="0" presId="urn:microsoft.com/office/officeart/2005/8/layout/hList1"/>
    <dgm:cxn modelId="{4ABADF38-A222-4CED-988B-2DBC8F0C5B3A}" srcId="{4D2A4868-627C-4654-B04D-94D58DF9C0CF}" destId="{08E3E409-A50A-4136-9A2F-596F5220E6F4}" srcOrd="2" destOrd="0" parTransId="{E69AEBCD-5182-4FC2-A6A3-2F2F8EB20DF3}" sibTransId="{CBA9FC98-1C0D-4B2F-AC81-EAE995AAD0C0}"/>
    <dgm:cxn modelId="{838E834D-6676-454C-B915-F4BD2B1BA36A}" type="presOf" srcId="{D0DDBE84-CBE6-4E25-9F54-2A4E02924C94}" destId="{D9D5CE81-4C1A-4965-B240-1D1FB014247B}" srcOrd="0" destOrd="0" presId="urn:microsoft.com/office/officeart/2005/8/layout/hList1"/>
    <dgm:cxn modelId="{94716EF4-5664-401B-8AAF-3EC604F19862}" type="presOf" srcId="{15F99309-75FB-4826-B827-B83617FFAA81}" destId="{44B847DE-F8D4-4975-9886-C3E0446B5633}" srcOrd="0" destOrd="2" presId="urn:microsoft.com/office/officeart/2005/8/layout/hList1"/>
    <dgm:cxn modelId="{7821AE28-A18D-43CD-9579-4CB9E4D81B79}" type="presOf" srcId="{0878DAF5-0D00-4172-ADB8-D275B94EC47E}" destId="{44B847DE-F8D4-4975-9886-C3E0446B5633}" srcOrd="0" destOrd="3" presId="urn:microsoft.com/office/officeart/2005/8/layout/hList1"/>
    <dgm:cxn modelId="{15C0047C-6FFF-4B34-95F1-C53BDAFD4107}" srcId="{A5FE6BCC-4C51-49BD-A0C8-16D8700241F6}" destId="{68BDC36E-7387-48FB-A602-86B010C90A4B}" srcOrd="0" destOrd="0" parTransId="{3EAA1C1A-EFE4-41DA-9385-566815DEE8F6}" sibTransId="{B9919A4E-0961-468D-99FA-3B3EDA648869}"/>
    <dgm:cxn modelId="{0EAB8B79-06CB-4A16-B933-A872E4FD27B9}" srcId="{A5FE6BCC-4C51-49BD-A0C8-16D8700241F6}" destId="{4D2A4868-627C-4654-B04D-94D58DF9C0CF}" srcOrd="1" destOrd="0" parTransId="{DC6F43CC-C5A2-43AB-86CD-9A49E5E0461D}" sibTransId="{84B327FC-6E4D-4836-A2DA-01B8100EE639}"/>
    <dgm:cxn modelId="{14761B9D-4AD7-49FD-8B18-9649DE27F468}" srcId="{8F9DB230-95AE-4BB8-A15C-18D1CCD244C9}" destId="{0878DAF5-0D00-4172-ADB8-D275B94EC47E}" srcOrd="3" destOrd="0" parTransId="{5D228FFC-74F3-4557-A837-34FD3F8609AB}" sibTransId="{68F73DD0-28C1-4324-894E-16EE0B65B1A7}"/>
    <dgm:cxn modelId="{0FD31C8A-8C1D-4563-9B67-4599D679D8C6}" srcId="{8F9DB230-95AE-4BB8-A15C-18D1CCD244C9}" destId="{15F99309-75FB-4826-B827-B83617FFAA81}" srcOrd="2" destOrd="0" parTransId="{21480079-7760-42E7-862F-B916E074A173}" sibTransId="{46B77467-B84F-4486-826D-81D0BBEFDE32}"/>
    <dgm:cxn modelId="{B95EA0A6-407B-4436-99CC-D6801D8DC9B5}" type="presOf" srcId="{9ED02FCA-B7A4-4685-951A-33E83DAD5737}" destId="{D9D5CE81-4C1A-4965-B240-1D1FB014247B}" srcOrd="0" destOrd="4" presId="urn:microsoft.com/office/officeart/2005/8/layout/hList1"/>
    <dgm:cxn modelId="{CB19165F-E846-4E44-B8FD-0105AA3261CE}" srcId="{68BDC36E-7387-48FB-A602-86B010C90A4B}" destId="{8B4084F9-4AAB-4B60-BD13-13D5902C1C16}" srcOrd="0" destOrd="0" parTransId="{3F81B61A-C7FB-412E-A57F-CE76FCB80E3D}" sibTransId="{82677A5E-DB48-41D7-BD80-DB3B7100D5E2}"/>
    <dgm:cxn modelId="{C4E87C6A-EB0D-4DB6-BB95-94BBE0BD7C27}" srcId="{4D2A4868-627C-4654-B04D-94D58DF9C0CF}" destId="{03A39295-CA70-4953-8597-4916BCD31B45}" srcOrd="3" destOrd="0" parTransId="{9767382C-48D1-48B4-BC5C-3E27DFAF8544}" sibTransId="{B6D572B3-4CC7-4FBB-A7E2-100E24AEA9E9}"/>
    <dgm:cxn modelId="{99A67207-9672-4D01-8CD3-30292FE61AE8}" srcId="{4D2A4868-627C-4654-B04D-94D58DF9C0CF}" destId="{9ED02FCA-B7A4-4685-951A-33E83DAD5737}" srcOrd="4" destOrd="0" parTransId="{EB502813-7AEE-4463-A55B-85E59E9BA682}" sibTransId="{742DD6D8-9920-4E86-9A3A-6CFD5E115D8B}"/>
    <dgm:cxn modelId="{367DD184-E0B9-412B-8326-49918B4E3DFD}" srcId="{A5FE6BCC-4C51-49BD-A0C8-16D8700241F6}" destId="{8F9DB230-95AE-4BB8-A15C-18D1CCD244C9}" srcOrd="2" destOrd="0" parTransId="{84D2BFD4-9FF7-4A2D-9618-C64AD3C73814}" sibTransId="{30FC52E9-0D77-4FD7-94B7-6C7FA6522E46}"/>
    <dgm:cxn modelId="{23C01AA4-2A04-4A58-BB8B-96589081E9F4}" type="presOf" srcId="{8F9DB230-95AE-4BB8-A15C-18D1CCD244C9}" destId="{6B6A6AA3-8168-4574-AD1C-1AA039894D1B}" srcOrd="0" destOrd="0" presId="urn:microsoft.com/office/officeart/2005/8/layout/hList1"/>
    <dgm:cxn modelId="{50A28320-D237-49FA-AABA-B42DE9BF0B1A}" type="presParOf" srcId="{4909260B-C2C7-47B3-AAEE-B8B534A1733F}" destId="{06F932C5-E4C6-45F9-AA24-9256AC867DEE}" srcOrd="0" destOrd="0" presId="urn:microsoft.com/office/officeart/2005/8/layout/hList1"/>
    <dgm:cxn modelId="{C45E864D-63FE-4227-8B83-B739D4E4535C}" type="presParOf" srcId="{06F932C5-E4C6-45F9-AA24-9256AC867DEE}" destId="{E1EDE5B0-3BBC-4F70-8E57-111B98F50711}" srcOrd="0" destOrd="0" presId="urn:microsoft.com/office/officeart/2005/8/layout/hList1"/>
    <dgm:cxn modelId="{485D6B89-A7C1-4E00-869E-4088E0305E83}" type="presParOf" srcId="{06F932C5-E4C6-45F9-AA24-9256AC867DEE}" destId="{F03BDF51-6D2E-4B84-AC5A-D715B4AA3529}" srcOrd="1" destOrd="0" presId="urn:microsoft.com/office/officeart/2005/8/layout/hList1"/>
    <dgm:cxn modelId="{99EAE3E6-9498-4468-84F3-65881B1E3D6F}" type="presParOf" srcId="{4909260B-C2C7-47B3-AAEE-B8B534A1733F}" destId="{6500B9F2-CA6B-4BEE-AFE9-A73E2A80DCDF}" srcOrd="1" destOrd="0" presId="urn:microsoft.com/office/officeart/2005/8/layout/hList1"/>
    <dgm:cxn modelId="{6338D58B-73AB-4D06-853A-809B77882823}" type="presParOf" srcId="{4909260B-C2C7-47B3-AAEE-B8B534A1733F}" destId="{CA9AA8F7-9843-4A23-9E60-7D0F0AEC7E97}" srcOrd="2" destOrd="0" presId="urn:microsoft.com/office/officeart/2005/8/layout/hList1"/>
    <dgm:cxn modelId="{04AB1974-C400-4DDC-BE96-99B5D2C0DB88}" type="presParOf" srcId="{CA9AA8F7-9843-4A23-9E60-7D0F0AEC7E97}" destId="{34F56E3F-9BCA-4A5D-8175-28EA718960A9}" srcOrd="0" destOrd="0" presId="urn:microsoft.com/office/officeart/2005/8/layout/hList1"/>
    <dgm:cxn modelId="{F731438A-D886-49FA-B4C5-77A2DB84B34D}" type="presParOf" srcId="{CA9AA8F7-9843-4A23-9E60-7D0F0AEC7E97}" destId="{D9D5CE81-4C1A-4965-B240-1D1FB014247B}" srcOrd="1" destOrd="0" presId="urn:microsoft.com/office/officeart/2005/8/layout/hList1"/>
    <dgm:cxn modelId="{B8059764-13C2-4C20-83C6-54CBF1F33A30}" type="presParOf" srcId="{4909260B-C2C7-47B3-AAEE-B8B534A1733F}" destId="{D9122292-536E-40D5-BF39-0B0FD2A026D5}" srcOrd="3" destOrd="0" presId="urn:microsoft.com/office/officeart/2005/8/layout/hList1"/>
    <dgm:cxn modelId="{5EFA6C31-1113-477B-AD25-77E6A6F3A613}" type="presParOf" srcId="{4909260B-C2C7-47B3-AAEE-B8B534A1733F}" destId="{E5DB574D-E331-4E72-B3EC-4DC4893ABF6E}" srcOrd="4" destOrd="0" presId="urn:microsoft.com/office/officeart/2005/8/layout/hList1"/>
    <dgm:cxn modelId="{396ADE67-F13B-4792-ABD6-01DC3FD5E4D2}" type="presParOf" srcId="{E5DB574D-E331-4E72-B3EC-4DC4893ABF6E}" destId="{6B6A6AA3-8168-4574-AD1C-1AA039894D1B}" srcOrd="0" destOrd="0" presId="urn:microsoft.com/office/officeart/2005/8/layout/hList1"/>
    <dgm:cxn modelId="{B3559972-8B37-47A0-8066-E49DD1A57794}" type="presParOf" srcId="{E5DB574D-E331-4E72-B3EC-4DC4893ABF6E}" destId="{44B847DE-F8D4-4975-9886-C3E0446B563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EFFAE0-C201-4630-B3CC-0F6F79D912C8}"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s-EC"/>
        </a:p>
      </dgm:t>
    </dgm:pt>
    <dgm:pt modelId="{F91640F2-D7FC-45C8-BF6A-232C26513AC7}">
      <dgm:prSet phldrT="[Texto]"/>
      <dgm:spPr/>
      <dgm:t>
        <a:bodyPr/>
        <a:lstStyle/>
        <a:p>
          <a:r>
            <a:rPr lang="es-ES" b="1" dirty="0" smtClean="0">
              <a:solidFill>
                <a:schemeClr val="tx1"/>
              </a:solidFill>
            </a:rPr>
            <a:t>Cosecha de la flor </a:t>
          </a:r>
          <a:endParaRPr lang="es-EC" dirty="0">
            <a:solidFill>
              <a:schemeClr val="tx1"/>
            </a:solidFill>
          </a:endParaRPr>
        </a:p>
      </dgm:t>
    </dgm:pt>
    <dgm:pt modelId="{68E31B3E-9E66-4CA5-B8E8-F97DE7A5106E}" type="parTrans" cxnId="{C443392F-8099-4EC4-90AA-329ECD096A36}">
      <dgm:prSet/>
      <dgm:spPr/>
      <dgm:t>
        <a:bodyPr/>
        <a:lstStyle/>
        <a:p>
          <a:endParaRPr lang="es-EC"/>
        </a:p>
      </dgm:t>
    </dgm:pt>
    <dgm:pt modelId="{A478D2B7-C315-4B08-B917-9865E6337B03}" type="sibTrans" cxnId="{C443392F-8099-4EC4-90AA-329ECD096A36}">
      <dgm:prSet/>
      <dgm:spPr/>
      <dgm:t>
        <a:bodyPr/>
        <a:lstStyle/>
        <a:p>
          <a:endParaRPr lang="es-EC"/>
        </a:p>
      </dgm:t>
    </dgm:pt>
    <dgm:pt modelId="{22558C3A-2060-40F2-827E-E7D35FE4F673}">
      <dgm:prSet phldrT="[Texto]"/>
      <dgm:spPr/>
      <dgm:t>
        <a:bodyPr/>
        <a:lstStyle/>
        <a:p>
          <a:r>
            <a:rPr lang="es-ES" b="1" dirty="0" smtClean="0">
              <a:solidFill>
                <a:schemeClr val="tx1"/>
              </a:solidFill>
            </a:rPr>
            <a:t>Punto de corte de la flor </a:t>
          </a:r>
          <a:endParaRPr lang="es-EC" dirty="0">
            <a:solidFill>
              <a:schemeClr val="tx1"/>
            </a:solidFill>
          </a:endParaRPr>
        </a:p>
      </dgm:t>
    </dgm:pt>
    <dgm:pt modelId="{3AAD0F33-7F02-4912-AD91-4EA4B215692E}" type="parTrans" cxnId="{CBC635FB-6876-4F0B-B6AA-61B829048A77}">
      <dgm:prSet/>
      <dgm:spPr/>
      <dgm:t>
        <a:bodyPr/>
        <a:lstStyle/>
        <a:p>
          <a:endParaRPr lang="es-EC"/>
        </a:p>
      </dgm:t>
    </dgm:pt>
    <dgm:pt modelId="{F782F465-1287-4791-A0C1-9FD438689331}" type="sibTrans" cxnId="{CBC635FB-6876-4F0B-B6AA-61B829048A77}">
      <dgm:prSet/>
      <dgm:spPr/>
      <dgm:t>
        <a:bodyPr/>
        <a:lstStyle/>
        <a:p>
          <a:endParaRPr lang="es-EC"/>
        </a:p>
      </dgm:t>
    </dgm:pt>
    <dgm:pt modelId="{5CFF0FC7-21AD-4DC6-9E50-5E873FE75C9C}">
      <dgm:prSet phldrT="[Texto]"/>
      <dgm:spPr/>
      <dgm:t>
        <a:bodyPr/>
        <a:lstStyle/>
        <a:p>
          <a:r>
            <a:rPr lang="es-ES" b="1" dirty="0" smtClean="0">
              <a:solidFill>
                <a:schemeClr val="tx1"/>
              </a:solidFill>
            </a:rPr>
            <a:t>Lavado de follaje  y desinfectado de botones de rosas </a:t>
          </a:r>
          <a:endParaRPr lang="es-EC" dirty="0">
            <a:solidFill>
              <a:schemeClr val="tx1"/>
            </a:solidFill>
          </a:endParaRPr>
        </a:p>
      </dgm:t>
    </dgm:pt>
    <dgm:pt modelId="{5CEC1C85-36CE-4FD9-8DC9-04140B700215}" type="parTrans" cxnId="{C9597ADD-9CAC-4C3D-B70E-FBF0A4A445D1}">
      <dgm:prSet/>
      <dgm:spPr/>
      <dgm:t>
        <a:bodyPr/>
        <a:lstStyle/>
        <a:p>
          <a:endParaRPr lang="es-EC"/>
        </a:p>
      </dgm:t>
    </dgm:pt>
    <dgm:pt modelId="{8E5211C7-5A4D-4903-A2ED-26F2B4D62C10}" type="sibTrans" cxnId="{C9597ADD-9CAC-4C3D-B70E-FBF0A4A445D1}">
      <dgm:prSet/>
      <dgm:spPr/>
      <dgm:t>
        <a:bodyPr/>
        <a:lstStyle/>
        <a:p>
          <a:endParaRPr lang="es-EC"/>
        </a:p>
      </dgm:t>
    </dgm:pt>
    <dgm:pt modelId="{25DA6CE3-CDED-4189-BD95-1064A31DF693}" type="pres">
      <dgm:prSet presAssocID="{E3EFFAE0-C201-4630-B3CC-0F6F79D912C8}" presName="Name0" presStyleCnt="0">
        <dgm:presLayoutVars>
          <dgm:dir/>
          <dgm:resizeHandles val="exact"/>
        </dgm:presLayoutVars>
      </dgm:prSet>
      <dgm:spPr/>
      <dgm:t>
        <a:bodyPr/>
        <a:lstStyle/>
        <a:p>
          <a:endParaRPr lang="es-EC"/>
        </a:p>
      </dgm:t>
    </dgm:pt>
    <dgm:pt modelId="{5CDAE157-90B2-42E4-8261-1C2042D79DBA}" type="pres">
      <dgm:prSet presAssocID="{F91640F2-D7FC-45C8-BF6A-232C26513AC7}" presName="node" presStyleLbl="node1" presStyleIdx="0" presStyleCnt="3">
        <dgm:presLayoutVars>
          <dgm:bulletEnabled val="1"/>
        </dgm:presLayoutVars>
      </dgm:prSet>
      <dgm:spPr/>
      <dgm:t>
        <a:bodyPr/>
        <a:lstStyle/>
        <a:p>
          <a:endParaRPr lang="es-EC"/>
        </a:p>
      </dgm:t>
    </dgm:pt>
    <dgm:pt modelId="{3EC63DFC-EA17-438F-8185-8307F0F41B59}" type="pres">
      <dgm:prSet presAssocID="{A478D2B7-C315-4B08-B917-9865E6337B03}" presName="sibTrans" presStyleLbl="sibTrans1D1" presStyleIdx="0" presStyleCnt="2"/>
      <dgm:spPr/>
      <dgm:t>
        <a:bodyPr/>
        <a:lstStyle/>
        <a:p>
          <a:endParaRPr lang="es-EC"/>
        </a:p>
      </dgm:t>
    </dgm:pt>
    <dgm:pt modelId="{DC012276-4BB8-46E5-B90D-027CCB6A61F1}" type="pres">
      <dgm:prSet presAssocID="{A478D2B7-C315-4B08-B917-9865E6337B03}" presName="connectorText" presStyleLbl="sibTrans1D1" presStyleIdx="0" presStyleCnt="2"/>
      <dgm:spPr/>
      <dgm:t>
        <a:bodyPr/>
        <a:lstStyle/>
        <a:p>
          <a:endParaRPr lang="es-EC"/>
        </a:p>
      </dgm:t>
    </dgm:pt>
    <dgm:pt modelId="{5EF86A3A-69BB-4A9B-9588-5B70AC7C6254}" type="pres">
      <dgm:prSet presAssocID="{22558C3A-2060-40F2-827E-E7D35FE4F673}" presName="node" presStyleLbl="node1" presStyleIdx="1" presStyleCnt="3">
        <dgm:presLayoutVars>
          <dgm:bulletEnabled val="1"/>
        </dgm:presLayoutVars>
      </dgm:prSet>
      <dgm:spPr/>
      <dgm:t>
        <a:bodyPr/>
        <a:lstStyle/>
        <a:p>
          <a:endParaRPr lang="es-EC"/>
        </a:p>
      </dgm:t>
    </dgm:pt>
    <dgm:pt modelId="{1F4F2445-F260-4F30-B760-613DCBE997E1}" type="pres">
      <dgm:prSet presAssocID="{F782F465-1287-4791-A0C1-9FD438689331}" presName="sibTrans" presStyleLbl="sibTrans1D1" presStyleIdx="1" presStyleCnt="2"/>
      <dgm:spPr/>
      <dgm:t>
        <a:bodyPr/>
        <a:lstStyle/>
        <a:p>
          <a:endParaRPr lang="es-EC"/>
        </a:p>
      </dgm:t>
    </dgm:pt>
    <dgm:pt modelId="{0ED1E466-49FE-40D7-97DC-4FEA83AD97F9}" type="pres">
      <dgm:prSet presAssocID="{F782F465-1287-4791-A0C1-9FD438689331}" presName="connectorText" presStyleLbl="sibTrans1D1" presStyleIdx="1" presStyleCnt="2"/>
      <dgm:spPr/>
      <dgm:t>
        <a:bodyPr/>
        <a:lstStyle/>
        <a:p>
          <a:endParaRPr lang="es-EC"/>
        </a:p>
      </dgm:t>
    </dgm:pt>
    <dgm:pt modelId="{E895BB72-47FC-4822-9569-074902855EFA}" type="pres">
      <dgm:prSet presAssocID="{5CFF0FC7-21AD-4DC6-9E50-5E873FE75C9C}" presName="node" presStyleLbl="node1" presStyleIdx="2" presStyleCnt="3">
        <dgm:presLayoutVars>
          <dgm:bulletEnabled val="1"/>
        </dgm:presLayoutVars>
      </dgm:prSet>
      <dgm:spPr/>
      <dgm:t>
        <a:bodyPr/>
        <a:lstStyle/>
        <a:p>
          <a:endParaRPr lang="es-EC"/>
        </a:p>
      </dgm:t>
    </dgm:pt>
  </dgm:ptLst>
  <dgm:cxnLst>
    <dgm:cxn modelId="{D51012D7-AEFD-4ED9-832E-189FD2FD7362}" type="presOf" srcId="{5CFF0FC7-21AD-4DC6-9E50-5E873FE75C9C}" destId="{E895BB72-47FC-4822-9569-074902855EFA}" srcOrd="0" destOrd="0" presId="urn:microsoft.com/office/officeart/2005/8/layout/bProcess3"/>
    <dgm:cxn modelId="{E1505618-8670-4F03-985D-5266E9329C82}" type="presOf" srcId="{F782F465-1287-4791-A0C1-9FD438689331}" destId="{0ED1E466-49FE-40D7-97DC-4FEA83AD97F9}" srcOrd="1" destOrd="0" presId="urn:microsoft.com/office/officeart/2005/8/layout/bProcess3"/>
    <dgm:cxn modelId="{CBC635FB-6876-4F0B-B6AA-61B829048A77}" srcId="{E3EFFAE0-C201-4630-B3CC-0F6F79D912C8}" destId="{22558C3A-2060-40F2-827E-E7D35FE4F673}" srcOrd="1" destOrd="0" parTransId="{3AAD0F33-7F02-4912-AD91-4EA4B215692E}" sibTransId="{F782F465-1287-4791-A0C1-9FD438689331}"/>
    <dgm:cxn modelId="{1B29C1DB-2048-4487-AE1C-F3545585D3DC}" type="presOf" srcId="{A478D2B7-C315-4B08-B917-9865E6337B03}" destId="{3EC63DFC-EA17-438F-8185-8307F0F41B59}" srcOrd="0" destOrd="0" presId="urn:microsoft.com/office/officeart/2005/8/layout/bProcess3"/>
    <dgm:cxn modelId="{057284BA-DF1D-41D6-9ACE-1A38C8D6E083}" type="presOf" srcId="{A478D2B7-C315-4B08-B917-9865E6337B03}" destId="{DC012276-4BB8-46E5-B90D-027CCB6A61F1}" srcOrd="1" destOrd="0" presId="urn:microsoft.com/office/officeart/2005/8/layout/bProcess3"/>
    <dgm:cxn modelId="{9498B8E8-5A2C-4FF2-9340-5C7439BFEDD1}" type="presOf" srcId="{E3EFFAE0-C201-4630-B3CC-0F6F79D912C8}" destId="{25DA6CE3-CDED-4189-BD95-1064A31DF693}" srcOrd="0" destOrd="0" presId="urn:microsoft.com/office/officeart/2005/8/layout/bProcess3"/>
    <dgm:cxn modelId="{928658F9-767D-411E-BFD8-1038A7AC2AAB}" type="presOf" srcId="{F91640F2-D7FC-45C8-BF6A-232C26513AC7}" destId="{5CDAE157-90B2-42E4-8261-1C2042D79DBA}" srcOrd="0" destOrd="0" presId="urn:microsoft.com/office/officeart/2005/8/layout/bProcess3"/>
    <dgm:cxn modelId="{C443392F-8099-4EC4-90AA-329ECD096A36}" srcId="{E3EFFAE0-C201-4630-B3CC-0F6F79D912C8}" destId="{F91640F2-D7FC-45C8-BF6A-232C26513AC7}" srcOrd="0" destOrd="0" parTransId="{68E31B3E-9E66-4CA5-B8E8-F97DE7A5106E}" sibTransId="{A478D2B7-C315-4B08-B917-9865E6337B03}"/>
    <dgm:cxn modelId="{1F9E196A-B3B3-4AD6-A798-12F84F4FBE2E}" type="presOf" srcId="{22558C3A-2060-40F2-827E-E7D35FE4F673}" destId="{5EF86A3A-69BB-4A9B-9588-5B70AC7C6254}" srcOrd="0" destOrd="0" presId="urn:microsoft.com/office/officeart/2005/8/layout/bProcess3"/>
    <dgm:cxn modelId="{C9597ADD-9CAC-4C3D-B70E-FBF0A4A445D1}" srcId="{E3EFFAE0-C201-4630-B3CC-0F6F79D912C8}" destId="{5CFF0FC7-21AD-4DC6-9E50-5E873FE75C9C}" srcOrd="2" destOrd="0" parTransId="{5CEC1C85-36CE-4FD9-8DC9-04140B700215}" sibTransId="{8E5211C7-5A4D-4903-A2ED-26F2B4D62C10}"/>
    <dgm:cxn modelId="{E35DD743-0725-4AA3-8131-37E90BE84611}" type="presOf" srcId="{F782F465-1287-4791-A0C1-9FD438689331}" destId="{1F4F2445-F260-4F30-B760-613DCBE997E1}" srcOrd="0" destOrd="0" presId="urn:microsoft.com/office/officeart/2005/8/layout/bProcess3"/>
    <dgm:cxn modelId="{72314899-C6B0-4995-8114-30638B189D75}" type="presParOf" srcId="{25DA6CE3-CDED-4189-BD95-1064A31DF693}" destId="{5CDAE157-90B2-42E4-8261-1C2042D79DBA}" srcOrd="0" destOrd="0" presId="urn:microsoft.com/office/officeart/2005/8/layout/bProcess3"/>
    <dgm:cxn modelId="{D2F17F70-8D6F-430F-AF01-44B0E2E64303}" type="presParOf" srcId="{25DA6CE3-CDED-4189-BD95-1064A31DF693}" destId="{3EC63DFC-EA17-438F-8185-8307F0F41B59}" srcOrd="1" destOrd="0" presId="urn:microsoft.com/office/officeart/2005/8/layout/bProcess3"/>
    <dgm:cxn modelId="{E3FFD39D-0424-4D53-BECB-4D9327C218FD}" type="presParOf" srcId="{3EC63DFC-EA17-438F-8185-8307F0F41B59}" destId="{DC012276-4BB8-46E5-B90D-027CCB6A61F1}" srcOrd="0" destOrd="0" presId="urn:microsoft.com/office/officeart/2005/8/layout/bProcess3"/>
    <dgm:cxn modelId="{06731FCD-CE9A-41EA-B4BC-C9FC7013CD53}" type="presParOf" srcId="{25DA6CE3-CDED-4189-BD95-1064A31DF693}" destId="{5EF86A3A-69BB-4A9B-9588-5B70AC7C6254}" srcOrd="2" destOrd="0" presId="urn:microsoft.com/office/officeart/2005/8/layout/bProcess3"/>
    <dgm:cxn modelId="{B7892E8A-F422-4D15-AE1B-0094D6E76AB6}" type="presParOf" srcId="{25DA6CE3-CDED-4189-BD95-1064A31DF693}" destId="{1F4F2445-F260-4F30-B760-613DCBE997E1}" srcOrd="3" destOrd="0" presId="urn:microsoft.com/office/officeart/2005/8/layout/bProcess3"/>
    <dgm:cxn modelId="{DEC5075C-26A6-4038-9069-824861032292}" type="presParOf" srcId="{1F4F2445-F260-4F30-B760-613DCBE997E1}" destId="{0ED1E466-49FE-40D7-97DC-4FEA83AD97F9}" srcOrd="0" destOrd="0" presId="urn:microsoft.com/office/officeart/2005/8/layout/bProcess3"/>
    <dgm:cxn modelId="{61E25D92-BD02-4BF6-9EDE-78C90E9C0CA1}" type="presParOf" srcId="{25DA6CE3-CDED-4189-BD95-1064A31DF693}" destId="{E895BB72-47FC-4822-9569-074902855EFA}" srcOrd="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EFFAE0-C201-4630-B3CC-0F6F79D912C8}"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s-EC"/>
        </a:p>
      </dgm:t>
    </dgm:pt>
    <dgm:pt modelId="{5D7A04EB-3086-4619-A790-33250E121DAB}">
      <dgm:prSet/>
      <dgm:spPr/>
      <dgm:t>
        <a:bodyPr/>
        <a:lstStyle/>
        <a:p>
          <a:r>
            <a:rPr lang="es-ES" b="1" dirty="0" smtClean="0">
              <a:solidFill>
                <a:schemeClr val="tx1"/>
              </a:solidFill>
            </a:rPr>
            <a:t>Clasificación de tallos cortados </a:t>
          </a:r>
          <a:endParaRPr lang="es-EC" dirty="0">
            <a:solidFill>
              <a:schemeClr val="tx1"/>
            </a:solidFill>
          </a:endParaRPr>
        </a:p>
      </dgm:t>
    </dgm:pt>
    <dgm:pt modelId="{C61FD512-1DB1-4C48-918C-D05D4E2FA3BA}" type="parTrans" cxnId="{988F2C84-E904-462A-AFAA-055FDFF8FED9}">
      <dgm:prSet/>
      <dgm:spPr/>
      <dgm:t>
        <a:bodyPr/>
        <a:lstStyle/>
        <a:p>
          <a:endParaRPr lang="es-EC"/>
        </a:p>
      </dgm:t>
    </dgm:pt>
    <dgm:pt modelId="{00A6032E-63B8-437A-97EF-886AD5809E50}" type="sibTrans" cxnId="{988F2C84-E904-462A-AFAA-055FDFF8FED9}">
      <dgm:prSet/>
      <dgm:spPr/>
      <dgm:t>
        <a:bodyPr/>
        <a:lstStyle/>
        <a:p>
          <a:endParaRPr lang="es-EC"/>
        </a:p>
      </dgm:t>
    </dgm:pt>
    <dgm:pt modelId="{5B8148E9-D780-4EE0-BF24-A2538DDEFF48}">
      <dgm:prSet phldrT="[Texto]"/>
      <dgm:spPr/>
      <dgm:t>
        <a:bodyPr/>
        <a:lstStyle/>
        <a:p>
          <a:r>
            <a:rPr lang="es-ES" b="1" dirty="0" smtClean="0">
              <a:solidFill>
                <a:schemeClr val="tx1"/>
              </a:solidFill>
            </a:rPr>
            <a:t>Embonchado </a:t>
          </a:r>
          <a:endParaRPr lang="es-EC" dirty="0">
            <a:solidFill>
              <a:schemeClr val="tx1"/>
            </a:solidFill>
          </a:endParaRPr>
        </a:p>
      </dgm:t>
    </dgm:pt>
    <dgm:pt modelId="{03D7D8E3-25C5-417B-A526-D1F33C869272}" type="sibTrans" cxnId="{6A4307EF-8D7E-4200-990F-FED06EFA15D2}">
      <dgm:prSet/>
      <dgm:spPr/>
      <dgm:t>
        <a:bodyPr/>
        <a:lstStyle/>
        <a:p>
          <a:endParaRPr lang="es-EC"/>
        </a:p>
      </dgm:t>
    </dgm:pt>
    <dgm:pt modelId="{F13B4D91-040E-4423-A9CE-18EA233ED84A}" type="parTrans" cxnId="{6A4307EF-8D7E-4200-990F-FED06EFA15D2}">
      <dgm:prSet/>
      <dgm:spPr/>
      <dgm:t>
        <a:bodyPr/>
        <a:lstStyle/>
        <a:p>
          <a:endParaRPr lang="es-EC"/>
        </a:p>
      </dgm:t>
    </dgm:pt>
    <dgm:pt modelId="{4A4F821F-C778-43C3-A80D-611DC312DB0E}">
      <dgm:prSet phldrT="[Texto]"/>
      <dgm:spPr/>
      <dgm:t>
        <a:bodyPr/>
        <a:lstStyle/>
        <a:p>
          <a:r>
            <a:rPr lang="es-ES" b="1" dirty="0" smtClean="0">
              <a:solidFill>
                <a:schemeClr val="tx1"/>
              </a:solidFill>
            </a:rPr>
            <a:t>Etiquetado</a:t>
          </a:r>
          <a:r>
            <a:rPr lang="es-ES" b="1" dirty="0" smtClean="0"/>
            <a:t> </a:t>
          </a:r>
          <a:endParaRPr lang="es-EC" dirty="0"/>
        </a:p>
      </dgm:t>
    </dgm:pt>
    <dgm:pt modelId="{1C5C2E16-2438-4001-A16F-A82EBC6ED551}" type="sibTrans" cxnId="{1296ECF4-5744-4126-B1A2-99E0B9A07557}">
      <dgm:prSet/>
      <dgm:spPr/>
      <dgm:t>
        <a:bodyPr/>
        <a:lstStyle/>
        <a:p>
          <a:endParaRPr lang="es-EC"/>
        </a:p>
      </dgm:t>
    </dgm:pt>
    <dgm:pt modelId="{68D61370-FB0D-4006-B9EF-12D0A235518E}" type="parTrans" cxnId="{1296ECF4-5744-4126-B1A2-99E0B9A07557}">
      <dgm:prSet/>
      <dgm:spPr/>
      <dgm:t>
        <a:bodyPr/>
        <a:lstStyle/>
        <a:p>
          <a:endParaRPr lang="es-EC"/>
        </a:p>
      </dgm:t>
    </dgm:pt>
    <dgm:pt modelId="{25DA6CE3-CDED-4189-BD95-1064A31DF693}" type="pres">
      <dgm:prSet presAssocID="{E3EFFAE0-C201-4630-B3CC-0F6F79D912C8}" presName="Name0" presStyleCnt="0">
        <dgm:presLayoutVars>
          <dgm:dir/>
          <dgm:resizeHandles val="exact"/>
        </dgm:presLayoutVars>
      </dgm:prSet>
      <dgm:spPr/>
      <dgm:t>
        <a:bodyPr/>
        <a:lstStyle/>
        <a:p>
          <a:endParaRPr lang="es-EC"/>
        </a:p>
      </dgm:t>
    </dgm:pt>
    <dgm:pt modelId="{6D3B7078-3866-4201-8F0D-3B7449777CE4}" type="pres">
      <dgm:prSet presAssocID="{5D7A04EB-3086-4619-A790-33250E121DAB}" presName="node" presStyleLbl="node1" presStyleIdx="0" presStyleCnt="3">
        <dgm:presLayoutVars>
          <dgm:bulletEnabled val="1"/>
        </dgm:presLayoutVars>
      </dgm:prSet>
      <dgm:spPr/>
      <dgm:t>
        <a:bodyPr/>
        <a:lstStyle/>
        <a:p>
          <a:endParaRPr lang="es-EC"/>
        </a:p>
      </dgm:t>
    </dgm:pt>
    <dgm:pt modelId="{4546EF8E-C208-4436-BFA8-74E788C96DD2}" type="pres">
      <dgm:prSet presAssocID="{00A6032E-63B8-437A-97EF-886AD5809E50}" presName="sibTrans" presStyleLbl="sibTrans1D1" presStyleIdx="0" presStyleCnt="2"/>
      <dgm:spPr/>
      <dgm:t>
        <a:bodyPr/>
        <a:lstStyle/>
        <a:p>
          <a:endParaRPr lang="es-ES"/>
        </a:p>
      </dgm:t>
    </dgm:pt>
    <dgm:pt modelId="{FE8C3E6A-AA6F-4BE9-B9A7-898E2284A07D}" type="pres">
      <dgm:prSet presAssocID="{00A6032E-63B8-437A-97EF-886AD5809E50}" presName="connectorText" presStyleLbl="sibTrans1D1" presStyleIdx="0" presStyleCnt="2"/>
      <dgm:spPr/>
      <dgm:t>
        <a:bodyPr/>
        <a:lstStyle/>
        <a:p>
          <a:endParaRPr lang="es-ES"/>
        </a:p>
      </dgm:t>
    </dgm:pt>
    <dgm:pt modelId="{FCF404FF-21D8-40C6-A3C6-CF054C29BC34}" type="pres">
      <dgm:prSet presAssocID="{5B8148E9-D780-4EE0-BF24-A2538DDEFF48}" presName="node" presStyleLbl="node1" presStyleIdx="1" presStyleCnt="3">
        <dgm:presLayoutVars>
          <dgm:bulletEnabled val="1"/>
        </dgm:presLayoutVars>
      </dgm:prSet>
      <dgm:spPr/>
      <dgm:t>
        <a:bodyPr/>
        <a:lstStyle/>
        <a:p>
          <a:endParaRPr lang="es-EC"/>
        </a:p>
      </dgm:t>
    </dgm:pt>
    <dgm:pt modelId="{A703102D-355F-482E-8CFB-AF6A1FDBCF65}" type="pres">
      <dgm:prSet presAssocID="{03D7D8E3-25C5-417B-A526-D1F33C869272}" presName="sibTrans" presStyleLbl="sibTrans1D1" presStyleIdx="1" presStyleCnt="2"/>
      <dgm:spPr/>
      <dgm:t>
        <a:bodyPr/>
        <a:lstStyle/>
        <a:p>
          <a:endParaRPr lang="es-EC"/>
        </a:p>
      </dgm:t>
    </dgm:pt>
    <dgm:pt modelId="{0675A9E9-A31F-46F6-89E1-0CB8F241B6D4}" type="pres">
      <dgm:prSet presAssocID="{03D7D8E3-25C5-417B-A526-D1F33C869272}" presName="connectorText" presStyleLbl="sibTrans1D1" presStyleIdx="1" presStyleCnt="2"/>
      <dgm:spPr/>
      <dgm:t>
        <a:bodyPr/>
        <a:lstStyle/>
        <a:p>
          <a:endParaRPr lang="es-EC"/>
        </a:p>
      </dgm:t>
    </dgm:pt>
    <dgm:pt modelId="{4EC964F8-C574-49FF-964B-5CB79C0C2728}" type="pres">
      <dgm:prSet presAssocID="{4A4F821F-C778-43C3-A80D-611DC312DB0E}" presName="node" presStyleLbl="node1" presStyleIdx="2" presStyleCnt="3">
        <dgm:presLayoutVars>
          <dgm:bulletEnabled val="1"/>
        </dgm:presLayoutVars>
      </dgm:prSet>
      <dgm:spPr/>
      <dgm:t>
        <a:bodyPr/>
        <a:lstStyle/>
        <a:p>
          <a:endParaRPr lang="es-EC"/>
        </a:p>
      </dgm:t>
    </dgm:pt>
  </dgm:ptLst>
  <dgm:cxnLst>
    <dgm:cxn modelId="{6A629369-B500-42CF-8785-85D9809BA9A5}" type="presOf" srcId="{5B8148E9-D780-4EE0-BF24-A2538DDEFF48}" destId="{FCF404FF-21D8-40C6-A3C6-CF054C29BC34}" srcOrd="0" destOrd="0" presId="urn:microsoft.com/office/officeart/2005/8/layout/bProcess3"/>
    <dgm:cxn modelId="{988F2C84-E904-462A-AFAA-055FDFF8FED9}" srcId="{E3EFFAE0-C201-4630-B3CC-0F6F79D912C8}" destId="{5D7A04EB-3086-4619-A790-33250E121DAB}" srcOrd="0" destOrd="0" parTransId="{C61FD512-1DB1-4C48-918C-D05D4E2FA3BA}" sibTransId="{00A6032E-63B8-437A-97EF-886AD5809E50}"/>
    <dgm:cxn modelId="{0FE8A42F-CD98-4560-BD4A-9C755571242D}" type="presOf" srcId="{4A4F821F-C778-43C3-A80D-611DC312DB0E}" destId="{4EC964F8-C574-49FF-964B-5CB79C0C2728}" srcOrd="0" destOrd="0" presId="urn:microsoft.com/office/officeart/2005/8/layout/bProcess3"/>
    <dgm:cxn modelId="{1296ECF4-5744-4126-B1A2-99E0B9A07557}" srcId="{E3EFFAE0-C201-4630-B3CC-0F6F79D912C8}" destId="{4A4F821F-C778-43C3-A80D-611DC312DB0E}" srcOrd="2" destOrd="0" parTransId="{68D61370-FB0D-4006-B9EF-12D0A235518E}" sibTransId="{1C5C2E16-2438-4001-A16F-A82EBC6ED551}"/>
    <dgm:cxn modelId="{651DEC11-EC4A-43F8-8F63-02283300544D}" type="presOf" srcId="{03D7D8E3-25C5-417B-A526-D1F33C869272}" destId="{A703102D-355F-482E-8CFB-AF6A1FDBCF65}" srcOrd="0" destOrd="0" presId="urn:microsoft.com/office/officeart/2005/8/layout/bProcess3"/>
    <dgm:cxn modelId="{D99FFD20-C35F-492F-9CE7-6C00AA3FD091}" type="presOf" srcId="{00A6032E-63B8-437A-97EF-886AD5809E50}" destId="{4546EF8E-C208-4436-BFA8-74E788C96DD2}" srcOrd="0" destOrd="0" presId="urn:microsoft.com/office/officeart/2005/8/layout/bProcess3"/>
    <dgm:cxn modelId="{936FE409-B819-4FB2-A68B-69F901735C87}" type="presOf" srcId="{03D7D8E3-25C5-417B-A526-D1F33C869272}" destId="{0675A9E9-A31F-46F6-89E1-0CB8F241B6D4}" srcOrd="1" destOrd="0" presId="urn:microsoft.com/office/officeart/2005/8/layout/bProcess3"/>
    <dgm:cxn modelId="{B385EABF-F9B8-45CA-8A8C-E174AC669D9E}" type="presOf" srcId="{00A6032E-63B8-437A-97EF-886AD5809E50}" destId="{FE8C3E6A-AA6F-4BE9-B9A7-898E2284A07D}" srcOrd="1" destOrd="0" presId="urn:microsoft.com/office/officeart/2005/8/layout/bProcess3"/>
    <dgm:cxn modelId="{3CF6AAD1-E383-4AD9-A0E0-886C828E2ED7}" type="presOf" srcId="{E3EFFAE0-C201-4630-B3CC-0F6F79D912C8}" destId="{25DA6CE3-CDED-4189-BD95-1064A31DF693}" srcOrd="0" destOrd="0" presId="urn:microsoft.com/office/officeart/2005/8/layout/bProcess3"/>
    <dgm:cxn modelId="{6A4307EF-8D7E-4200-990F-FED06EFA15D2}" srcId="{E3EFFAE0-C201-4630-B3CC-0F6F79D912C8}" destId="{5B8148E9-D780-4EE0-BF24-A2538DDEFF48}" srcOrd="1" destOrd="0" parTransId="{F13B4D91-040E-4423-A9CE-18EA233ED84A}" sibTransId="{03D7D8E3-25C5-417B-A526-D1F33C869272}"/>
    <dgm:cxn modelId="{70A7B84C-6C84-4699-BEB3-16EA4D3C8A87}" type="presOf" srcId="{5D7A04EB-3086-4619-A790-33250E121DAB}" destId="{6D3B7078-3866-4201-8F0D-3B7449777CE4}" srcOrd="0" destOrd="0" presId="urn:microsoft.com/office/officeart/2005/8/layout/bProcess3"/>
    <dgm:cxn modelId="{31553E64-B838-4CA5-AAF0-B9E088D2C950}" type="presParOf" srcId="{25DA6CE3-CDED-4189-BD95-1064A31DF693}" destId="{6D3B7078-3866-4201-8F0D-3B7449777CE4}" srcOrd="0" destOrd="0" presId="urn:microsoft.com/office/officeart/2005/8/layout/bProcess3"/>
    <dgm:cxn modelId="{EEC1BD40-AD29-4438-ABD4-2AC5E05C10B0}" type="presParOf" srcId="{25DA6CE3-CDED-4189-BD95-1064A31DF693}" destId="{4546EF8E-C208-4436-BFA8-74E788C96DD2}" srcOrd="1" destOrd="0" presId="urn:microsoft.com/office/officeart/2005/8/layout/bProcess3"/>
    <dgm:cxn modelId="{57C0ACE0-57D6-4A43-8A2A-6BDC9A7D1F98}" type="presParOf" srcId="{4546EF8E-C208-4436-BFA8-74E788C96DD2}" destId="{FE8C3E6A-AA6F-4BE9-B9A7-898E2284A07D}" srcOrd="0" destOrd="0" presId="urn:microsoft.com/office/officeart/2005/8/layout/bProcess3"/>
    <dgm:cxn modelId="{1C994D1A-487B-4E4E-BF15-4A1F8BC4D7DC}" type="presParOf" srcId="{25DA6CE3-CDED-4189-BD95-1064A31DF693}" destId="{FCF404FF-21D8-40C6-A3C6-CF054C29BC34}" srcOrd="2" destOrd="0" presId="urn:microsoft.com/office/officeart/2005/8/layout/bProcess3"/>
    <dgm:cxn modelId="{8B4DBE06-B14A-4C9C-AC6F-5657A273852D}" type="presParOf" srcId="{25DA6CE3-CDED-4189-BD95-1064A31DF693}" destId="{A703102D-355F-482E-8CFB-AF6A1FDBCF65}" srcOrd="3" destOrd="0" presId="urn:microsoft.com/office/officeart/2005/8/layout/bProcess3"/>
    <dgm:cxn modelId="{12768DCE-4BA6-4177-A8E1-CD358FD3E94F}" type="presParOf" srcId="{A703102D-355F-482E-8CFB-AF6A1FDBCF65}" destId="{0675A9E9-A31F-46F6-89E1-0CB8F241B6D4}" srcOrd="0" destOrd="0" presId="urn:microsoft.com/office/officeart/2005/8/layout/bProcess3"/>
    <dgm:cxn modelId="{FC4AC5C9-E930-453F-A6D0-31DB7A91CEA4}" type="presParOf" srcId="{25DA6CE3-CDED-4189-BD95-1064A31DF693}" destId="{4EC964F8-C574-49FF-964B-5CB79C0C2728}" srcOrd="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EFFAE0-C201-4630-B3CC-0F6F79D912C8}"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s-EC"/>
        </a:p>
      </dgm:t>
    </dgm:pt>
    <dgm:pt modelId="{F91640F2-D7FC-45C8-BF6A-232C26513AC7}">
      <dgm:prSet phldrT="[Texto]"/>
      <dgm:spPr/>
      <dgm:t>
        <a:bodyPr/>
        <a:lstStyle/>
        <a:p>
          <a:r>
            <a:rPr lang="es-ES" b="1" dirty="0" smtClean="0">
              <a:solidFill>
                <a:schemeClr val="tx1"/>
              </a:solidFill>
            </a:rPr>
            <a:t>Preparación de la solución hidratante</a:t>
          </a:r>
          <a:endParaRPr lang="es-EC" dirty="0">
            <a:solidFill>
              <a:schemeClr val="tx1"/>
            </a:solidFill>
          </a:endParaRPr>
        </a:p>
      </dgm:t>
    </dgm:pt>
    <dgm:pt modelId="{68E31B3E-9E66-4CA5-B8E8-F97DE7A5106E}" type="parTrans" cxnId="{C443392F-8099-4EC4-90AA-329ECD096A36}">
      <dgm:prSet/>
      <dgm:spPr/>
      <dgm:t>
        <a:bodyPr/>
        <a:lstStyle/>
        <a:p>
          <a:endParaRPr lang="es-EC"/>
        </a:p>
      </dgm:t>
    </dgm:pt>
    <dgm:pt modelId="{A478D2B7-C315-4B08-B917-9865E6337B03}" type="sibTrans" cxnId="{C443392F-8099-4EC4-90AA-329ECD096A36}">
      <dgm:prSet/>
      <dgm:spPr/>
      <dgm:t>
        <a:bodyPr/>
        <a:lstStyle/>
        <a:p>
          <a:endParaRPr lang="es-EC"/>
        </a:p>
      </dgm:t>
    </dgm:pt>
    <dgm:pt modelId="{22558C3A-2060-40F2-827E-E7D35FE4F673}">
      <dgm:prSet phldrT="[Texto]"/>
      <dgm:spPr/>
      <dgm:t>
        <a:bodyPr/>
        <a:lstStyle/>
        <a:p>
          <a:r>
            <a:rPr lang="es-ES" b="1" dirty="0" smtClean="0">
              <a:solidFill>
                <a:schemeClr val="tx1"/>
              </a:solidFill>
            </a:rPr>
            <a:t>Hidratación en cuarto frío  </a:t>
          </a:r>
          <a:endParaRPr lang="es-EC" dirty="0">
            <a:solidFill>
              <a:schemeClr val="tx1"/>
            </a:solidFill>
          </a:endParaRPr>
        </a:p>
      </dgm:t>
    </dgm:pt>
    <dgm:pt modelId="{3AAD0F33-7F02-4912-AD91-4EA4B215692E}" type="parTrans" cxnId="{CBC635FB-6876-4F0B-B6AA-61B829048A77}">
      <dgm:prSet/>
      <dgm:spPr/>
      <dgm:t>
        <a:bodyPr/>
        <a:lstStyle/>
        <a:p>
          <a:endParaRPr lang="es-EC"/>
        </a:p>
      </dgm:t>
    </dgm:pt>
    <dgm:pt modelId="{F782F465-1287-4791-A0C1-9FD438689331}" type="sibTrans" cxnId="{CBC635FB-6876-4F0B-B6AA-61B829048A77}">
      <dgm:prSet/>
      <dgm:spPr/>
      <dgm:t>
        <a:bodyPr/>
        <a:lstStyle/>
        <a:p>
          <a:endParaRPr lang="es-EC"/>
        </a:p>
      </dgm:t>
    </dgm:pt>
    <dgm:pt modelId="{5CFF0FC7-21AD-4DC6-9E50-5E873FE75C9C}">
      <dgm:prSet phldrT="[Texto]"/>
      <dgm:spPr/>
      <dgm:t>
        <a:bodyPr/>
        <a:lstStyle/>
        <a:p>
          <a:r>
            <a:rPr lang="es-ES" b="1" dirty="0" smtClean="0">
              <a:solidFill>
                <a:schemeClr val="tx1"/>
              </a:solidFill>
            </a:rPr>
            <a:t>Empaque</a:t>
          </a:r>
          <a:r>
            <a:rPr lang="es-ES" b="1" dirty="0" smtClean="0"/>
            <a:t> </a:t>
          </a:r>
          <a:endParaRPr lang="es-EC" dirty="0"/>
        </a:p>
      </dgm:t>
    </dgm:pt>
    <dgm:pt modelId="{5CEC1C85-36CE-4FD9-8DC9-04140B700215}" type="parTrans" cxnId="{C9597ADD-9CAC-4C3D-B70E-FBF0A4A445D1}">
      <dgm:prSet/>
      <dgm:spPr/>
      <dgm:t>
        <a:bodyPr/>
        <a:lstStyle/>
        <a:p>
          <a:endParaRPr lang="es-EC"/>
        </a:p>
      </dgm:t>
    </dgm:pt>
    <dgm:pt modelId="{8E5211C7-5A4D-4903-A2ED-26F2B4D62C10}" type="sibTrans" cxnId="{C9597ADD-9CAC-4C3D-B70E-FBF0A4A445D1}">
      <dgm:prSet/>
      <dgm:spPr/>
      <dgm:t>
        <a:bodyPr/>
        <a:lstStyle/>
        <a:p>
          <a:endParaRPr lang="es-EC"/>
        </a:p>
      </dgm:t>
    </dgm:pt>
    <dgm:pt modelId="{25DA6CE3-CDED-4189-BD95-1064A31DF693}" type="pres">
      <dgm:prSet presAssocID="{E3EFFAE0-C201-4630-B3CC-0F6F79D912C8}" presName="Name0" presStyleCnt="0">
        <dgm:presLayoutVars>
          <dgm:dir/>
          <dgm:resizeHandles val="exact"/>
        </dgm:presLayoutVars>
      </dgm:prSet>
      <dgm:spPr/>
      <dgm:t>
        <a:bodyPr/>
        <a:lstStyle/>
        <a:p>
          <a:endParaRPr lang="es-EC"/>
        </a:p>
      </dgm:t>
    </dgm:pt>
    <dgm:pt modelId="{5CDAE157-90B2-42E4-8261-1C2042D79DBA}" type="pres">
      <dgm:prSet presAssocID="{F91640F2-D7FC-45C8-BF6A-232C26513AC7}" presName="node" presStyleLbl="node1" presStyleIdx="0" presStyleCnt="3">
        <dgm:presLayoutVars>
          <dgm:bulletEnabled val="1"/>
        </dgm:presLayoutVars>
      </dgm:prSet>
      <dgm:spPr/>
      <dgm:t>
        <a:bodyPr/>
        <a:lstStyle/>
        <a:p>
          <a:endParaRPr lang="es-EC"/>
        </a:p>
      </dgm:t>
    </dgm:pt>
    <dgm:pt modelId="{3EC63DFC-EA17-438F-8185-8307F0F41B59}" type="pres">
      <dgm:prSet presAssocID="{A478D2B7-C315-4B08-B917-9865E6337B03}" presName="sibTrans" presStyleLbl="sibTrans1D1" presStyleIdx="0" presStyleCnt="2"/>
      <dgm:spPr/>
      <dgm:t>
        <a:bodyPr/>
        <a:lstStyle/>
        <a:p>
          <a:endParaRPr lang="es-EC"/>
        </a:p>
      </dgm:t>
    </dgm:pt>
    <dgm:pt modelId="{DC012276-4BB8-46E5-B90D-027CCB6A61F1}" type="pres">
      <dgm:prSet presAssocID="{A478D2B7-C315-4B08-B917-9865E6337B03}" presName="connectorText" presStyleLbl="sibTrans1D1" presStyleIdx="0" presStyleCnt="2"/>
      <dgm:spPr/>
      <dgm:t>
        <a:bodyPr/>
        <a:lstStyle/>
        <a:p>
          <a:endParaRPr lang="es-EC"/>
        </a:p>
      </dgm:t>
    </dgm:pt>
    <dgm:pt modelId="{5EF86A3A-69BB-4A9B-9588-5B70AC7C6254}" type="pres">
      <dgm:prSet presAssocID="{22558C3A-2060-40F2-827E-E7D35FE4F673}" presName="node" presStyleLbl="node1" presStyleIdx="1" presStyleCnt="3">
        <dgm:presLayoutVars>
          <dgm:bulletEnabled val="1"/>
        </dgm:presLayoutVars>
      </dgm:prSet>
      <dgm:spPr/>
      <dgm:t>
        <a:bodyPr/>
        <a:lstStyle/>
        <a:p>
          <a:endParaRPr lang="es-EC"/>
        </a:p>
      </dgm:t>
    </dgm:pt>
    <dgm:pt modelId="{1F4F2445-F260-4F30-B760-613DCBE997E1}" type="pres">
      <dgm:prSet presAssocID="{F782F465-1287-4791-A0C1-9FD438689331}" presName="sibTrans" presStyleLbl="sibTrans1D1" presStyleIdx="1" presStyleCnt="2"/>
      <dgm:spPr/>
      <dgm:t>
        <a:bodyPr/>
        <a:lstStyle/>
        <a:p>
          <a:endParaRPr lang="es-EC"/>
        </a:p>
      </dgm:t>
    </dgm:pt>
    <dgm:pt modelId="{0ED1E466-49FE-40D7-97DC-4FEA83AD97F9}" type="pres">
      <dgm:prSet presAssocID="{F782F465-1287-4791-A0C1-9FD438689331}" presName="connectorText" presStyleLbl="sibTrans1D1" presStyleIdx="1" presStyleCnt="2"/>
      <dgm:spPr/>
      <dgm:t>
        <a:bodyPr/>
        <a:lstStyle/>
        <a:p>
          <a:endParaRPr lang="es-EC"/>
        </a:p>
      </dgm:t>
    </dgm:pt>
    <dgm:pt modelId="{E895BB72-47FC-4822-9569-074902855EFA}" type="pres">
      <dgm:prSet presAssocID="{5CFF0FC7-21AD-4DC6-9E50-5E873FE75C9C}" presName="node" presStyleLbl="node1" presStyleIdx="2" presStyleCnt="3">
        <dgm:presLayoutVars>
          <dgm:bulletEnabled val="1"/>
        </dgm:presLayoutVars>
      </dgm:prSet>
      <dgm:spPr/>
      <dgm:t>
        <a:bodyPr/>
        <a:lstStyle/>
        <a:p>
          <a:endParaRPr lang="es-EC"/>
        </a:p>
      </dgm:t>
    </dgm:pt>
  </dgm:ptLst>
  <dgm:cxnLst>
    <dgm:cxn modelId="{354714DF-3A83-476F-B467-C9DE4F4E9E5A}" type="presOf" srcId="{A478D2B7-C315-4B08-B917-9865E6337B03}" destId="{DC012276-4BB8-46E5-B90D-027CCB6A61F1}" srcOrd="1" destOrd="0" presId="urn:microsoft.com/office/officeart/2005/8/layout/bProcess3"/>
    <dgm:cxn modelId="{CBC635FB-6876-4F0B-B6AA-61B829048A77}" srcId="{E3EFFAE0-C201-4630-B3CC-0F6F79D912C8}" destId="{22558C3A-2060-40F2-827E-E7D35FE4F673}" srcOrd="1" destOrd="0" parTransId="{3AAD0F33-7F02-4912-AD91-4EA4B215692E}" sibTransId="{F782F465-1287-4791-A0C1-9FD438689331}"/>
    <dgm:cxn modelId="{6C921518-7416-4729-A173-D79F181A899C}" type="presOf" srcId="{A478D2B7-C315-4B08-B917-9865E6337B03}" destId="{3EC63DFC-EA17-438F-8185-8307F0F41B59}" srcOrd="0" destOrd="0" presId="urn:microsoft.com/office/officeart/2005/8/layout/bProcess3"/>
    <dgm:cxn modelId="{C443392F-8099-4EC4-90AA-329ECD096A36}" srcId="{E3EFFAE0-C201-4630-B3CC-0F6F79D912C8}" destId="{F91640F2-D7FC-45C8-BF6A-232C26513AC7}" srcOrd="0" destOrd="0" parTransId="{68E31B3E-9E66-4CA5-B8E8-F97DE7A5106E}" sibTransId="{A478D2B7-C315-4B08-B917-9865E6337B03}"/>
    <dgm:cxn modelId="{8765562D-B8A0-41F2-9CF3-6FC26984B552}" type="presOf" srcId="{5CFF0FC7-21AD-4DC6-9E50-5E873FE75C9C}" destId="{E895BB72-47FC-4822-9569-074902855EFA}" srcOrd="0" destOrd="0" presId="urn:microsoft.com/office/officeart/2005/8/layout/bProcess3"/>
    <dgm:cxn modelId="{C9597ADD-9CAC-4C3D-B70E-FBF0A4A445D1}" srcId="{E3EFFAE0-C201-4630-B3CC-0F6F79D912C8}" destId="{5CFF0FC7-21AD-4DC6-9E50-5E873FE75C9C}" srcOrd="2" destOrd="0" parTransId="{5CEC1C85-36CE-4FD9-8DC9-04140B700215}" sibTransId="{8E5211C7-5A4D-4903-A2ED-26F2B4D62C10}"/>
    <dgm:cxn modelId="{43A35C58-9467-44DC-8A06-63606A43ED97}" type="presOf" srcId="{F782F465-1287-4791-A0C1-9FD438689331}" destId="{1F4F2445-F260-4F30-B760-613DCBE997E1}" srcOrd="0" destOrd="0" presId="urn:microsoft.com/office/officeart/2005/8/layout/bProcess3"/>
    <dgm:cxn modelId="{2AEB4723-F685-49DA-A6A2-558992F85010}" type="presOf" srcId="{E3EFFAE0-C201-4630-B3CC-0F6F79D912C8}" destId="{25DA6CE3-CDED-4189-BD95-1064A31DF693}" srcOrd="0" destOrd="0" presId="urn:microsoft.com/office/officeart/2005/8/layout/bProcess3"/>
    <dgm:cxn modelId="{C898375E-9C27-4580-8F0C-5468CA4E029D}" type="presOf" srcId="{F782F465-1287-4791-A0C1-9FD438689331}" destId="{0ED1E466-49FE-40D7-97DC-4FEA83AD97F9}" srcOrd="1" destOrd="0" presId="urn:microsoft.com/office/officeart/2005/8/layout/bProcess3"/>
    <dgm:cxn modelId="{49EC267F-5EAA-4927-8511-FB581695C058}" type="presOf" srcId="{22558C3A-2060-40F2-827E-E7D35FE4F673}" destId="{5EF86A3A-69BB-4A9B-9588-5B70AC7C6254}" srcOrd="0" destOrd="0" presId="urn:microsoft.com/office/officeart/2005/8/layout/bProcess3"/>
    <dgm:cxn modelId="{6AE46BB6-C2FF-41EB-A148-A7B0CE012400}" type="presOf" srcId="{F91640F2-D7FC-45C8-BF6A-232C26513AC7}" destId="{5CDAE157-90B2-42E4-8261-1C2042D79DBA}" srcOrd="0" destOrd="0" presId="urn:microsoft.com/office/officeart/2005/8/layout/bProcess3"/>
    <dgm:cxn modelId="{5EDE80F7-B0C3-4660-806A-9AE9A55B1B2F}" type="presParOf" srcId="{25DA6CE3-CDED-4189-BD95-1064A31DF693}" destId="{5CDAE157-90B2-42E4-8261-1C2042D79DBA}" srcOrd="0" destOrd="0" presId="urn:microsoft.com/office/officeart/2005/8/layout/bProcess3"/>
    <dgm:cxn modelId="{F35E09BA-D645-4FEB-8C6B-5DCF2D507FE2}" type="presParOf" srcId="{25DA6CE3-CDED-4189-BD95-1064A31DF693}" destId="{3EC63DFC-EA17-438F-8185-8307F0F41B59}" srcOrd="1" destOrd="0" presId="urn:microsoft.com/office/officeart/2005/8/layout/bProcess3"/>
    <dgm:cxn modelId="{6DCBFAB3-54E4-44AD-A58A-6E7EA2EE751E}" type="presParOf" srcId="{3EC63DFC-EA17-438F-8185-8307F0F41B59}" destId="{DC012276-4BB8-46E5-B90D-027CCB6A61F1}" srcOrd="0" destOrd="0" presId="urn:microsoft.com/office/officeart/2005/8/layout/bProcess3"/>
    <dgm:cxn modelId="{BD023933-A779-4B29-92BF-6998ED494E86}" type="presParOf" srcId="{25DA6CE3-CDED-4189-BD95-1064A31DF693}" destId="{5EF86A3A-69BB-4A9B-9588-5B70AC7C6254}" srcOrd="2" destOrd="0" presId="urn:microsoft.com/office/officeart/2005/8/layout/bProcess3"/>
    <dgm:cxn modelId="{872E7362-46EA-43A7-A767-FA41983C6E19}" type="presParOf" srcId="{25DA6CE3-CDED-4189-BD95-1064A31DF693}" destId="{1F4F2445-F260-4F30-B760-613DCBE997E1}" srcOrd="3" destOrd="0" presId="urn:microsoft.com/office/officeart/2005/8/layout/bProcess3"/>
    <dgm:cxn modelId="{604463FB-6065-4144-BACB-2117946E1977}" type="presParOf" srcId="{1F4F2445-F260-4F30-B760-613DCBE997E1}" destId="{0ED1E466-49FE-40D7-97DC-4FEA83AD97F9}" srcOrd="0" destOrd="0" presId="urn:microsoft.com/office/officeart/2005/8/layout/bProcess3"/>
    <dgm:cxn modelId="{3EA18503-DF0D-4DD9-BD1F-35138D925C9D}" type="presParOf" srcId="{25DA6CE3-CDED-4189-BD95-1064A31DF693}" destId="{E895BB72-47FC-4822-9569-074902855EFA}" srcOrd="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EFFAE0-C201-4630-B3CC-0F6F79D912C8}"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s-EC"/>
        </a:p>
      </dgm:t>
    </dgm:pt>
    <dgm:pt modelId="{5B8148E9-D780-4EE0-BF24-A2538DDEFF48}">
      <dgm:prSet phldrT="[Texto]"/>
      <dgm:spPr/>
      <dgm:t>
        <a:bodyPr/>
        <a:lstStyle/>
        <a:p>
          <a:r>
            <a:rPr lang="es-ES" b="1" dirty="0" smtClean="0">
              <a:solidFill>
                <a:schemeClr val="tx1"/>
              </a:solidFill>
            </a:rPr>
            <a:t>Duración en florero  </a:t>
          </a:r>
          <a:endParaRPr lang="es-EC" dirty="0">
            <a:solidFill>
              <a:schemeClr val="tx1"/>
            </a:solidFill>
          </a:endParaRPr>
        </a:p>
      </dgm:t>
    </dgm:pt>
    <dgm:pt modelId="{F13B4D91-040E-4423-A9CE-18EA233ED84A}" type="parTrans" cxnId="{6A4307EF-8D7E-4200-990F-FED06EFA15D2}">
      <dgm:prSet/>
      <dgm:spPr/>
      <dgm:t>
        <a:bodyPr/>
        <a:lstStyle/>
        <a:p>
          <a:endParaRPr lang="es-EC"/>
        </a:p>
      </dgm:t>
    </dgm:pt>
    <dgm:pt modelId="{03D7D8E3-25C5-417B-A526-D1F33C869272}" type="sibTrans" cxnId="{6A4307EF-8D7E-4200-990F-FED06EFA15D2}">
      <dgm:prSet/>
      <dgm:spPr/>
      <dgm:t>
        <a:bodyPr/>
        <a:lstStyle/>
        <a:p>
          <a:endParaRPr lang="es-EC"/>
        </a:p>
      </dgm:t>
    </dgm:pt>
    <dgm:pt modelId="{5D7A04EB-3086-4619-A790-33250E121DAB}">
      <dgm:prSet/>
      <dgm:spPr/>
      <dgm:t>
        <a:bodyPr/>
        <a:lstStyle/>
        <a:p>
          <a:r>
            <a:rPr lang="es-ES" b="1" dirty="0" smtClean="0">
              <a:solidFill>
                <a:schemeClr val="tx1"/>
              </a:solidFill>
            </a:rPr>
            <a:t>Simulación de vuelo </a:t>
          </a:r>
          <a:endParaRPr lang="es-EC" dirty="0">
            <a:solidFill>
              <a:schemeClr val="tx1"/>
            </a:solidFill>
          </a:endParaRPr>
        </a:p>
      </dgm:t>
    </dgm:pt>
    <dgm:pt modelId="{C61FD512-1DB1-4C48-918C-D05D4E2FA3BA}" type="parTrans" cxnId="{988F2C84-E904-462A-AFAA-055FDFF8FED9}">
      <dgm:prSet/>
      <dgm:spPr/>
      <dgm:t>
        <a:bodyPr/>
        <a:lstStyle/>
        <a:p>
          <a:endParaRPr lang="es-EC"/>
        </a:p>
      </dgm:t>
    </dgm:pt>
    <dgm:pt modelId="{00A6032E-63B8-437A-97EF-886AD5809E50}" type="sibTrans" cxnId="{988F2C84-E904-462A-AFAA-055FDFF8FED9}">
      <dgm:prSet/>
      <dgm:spPr/>
      <dgm:t>
        <a:bodyPr/>
        <a:lstStyle/>
        <a:p>
          <a:endParaRPr lang="es-EC"/>
        </a:p>
      </dgm:t>
    </dgm:pt>
    <dgm:pt modelId="{25DA6CE3-CDED-4189-BD95-1064A31DF693}" type="pres">
      <dgm:prSet presAssocID="{E3EFFAE0-C201-4630-B3CC-0F6F79D912C8}" presName="Name0" presStyleCnt="0">
        <dgm:presLayoutVars>
          <dgm:dir/>
          <dgm:resizeHandles val="exact"/>
        </dgm:presLayoutVars>
      </dgm:prSet>
      <dgm:spPr/>
      <dgm:t>
        <a:bodyPr/>
        <a:lstStyle/>
        <a:p>
          <a:endParaRPr lang="es-EC"/>
        </a:p>
      </dgm:t>
    </dgm:pt>
    <dgm:pt modelId="{6D3B7078-3866-4201-8F0D-3B7449777CE4}" type="pres">
      <dgm:prSet presAssocID="{5D7A04EB-3086-4619-A790-33250E121DAB}" presName="node" presStyleLbl="node1" presStyleIdx="0" presStyleCnt="2">
        <dgm:presLayoutVars>
          <dgm:bulletEnabled val="1"/>
        </dgm:presLayoutVars>
      </dgm:prSet>
      <dgm:spPr/>
      <dgm:t>
        <a:bodyPr/>
        <a:lstStyle/>
        <a:p>
          <a:endParaRPr lang="es-EC"/>
        </a:p>
      </dgm:t>
    </dgm:pt>
    <dgm:pt modelId="{4546EF8E-C208-4436-BFA8-74E788C96DD2}" type="pres">
      <dgm:prSet presAssocID="{00A6032E-63B8-437A-97EF-886AD5809E50}" presName="sibTrans" presStyleLbl="sibTrans1D1" presStyleIdx="0" presStyleCnt="1"/>
      <dgm:spPr/>
      <dgm:t>
        <a:bodyPr/>
        <a:lstStyle/>
        <a:p>
          <a:endParaRPr lang="es-ES"/>
        </a:p>
      </dgm:t>
    </dgm:pt>
    <dgm:pt modelId="{FE8C3E6A-AA6F-4BE9-B9A7-898E2284A07D}" type="pres">
      <dgm:prSet presAssocID="{00A6032E-63B8-437A-97EF-886AD5809E50}" presName="connectorText" presStyleLbl="sibTrans1D1" presStyleIdx="0" presStyleCnt="1"/>
      <dgm:spPr/>
      <dgm:t>
        <a:bodyPr/>
        <a:lstStyle/>
        <a:p>
          <a:endParaRPr lang="es-ES"/>
        </a:p>
      </dgm:t>
    </dgm:pt>
    <dgm:pt modelId="{FCF404FF-21D8-40C6-A3C6-CF054C29BC34}" type="pres">
      <dgm:prSet presAssocID="{5B8148E9-D780-4EE0-BF24-A2538DDEFF48}" presName="node" presStyleLbl="node1" presStyleIdx="1" presStyleCnt="2">
        <dgm:presLayoutVars>
          <dgm:bulletEnabled val="1"/>
        </dgm:presLayoutVars>
      </dgm:prSet>
      <dgm:spPr/>
      <dgm:t>
        <a:bodyPr/>
        <a:lstStyle/>
        <a:p>
          <a:endParaRPr lang="es-EC"/>
        </a:p>
      </dgm:t>
    </dgm:pt>
  </dgm:ptLst>
  <dgm:cxnLst>
    <dgm:cxn modelId="{C366D4E1-5734-4E01-AA30-C8069557E999}" type="presOf" srcId="{00A6032E-63B8-437A-97EF-886AD5809E50}" destId="{4546EF8E-C208-4436-BFA8-74E788C96DD2}" srcOrd="0" destOrd="0" presId="urn:microsoft.com/office/officeart/2005/8/layout/bProcess3"/>
    <dgm:cxn modelId="{591D10AA-E6AA-4921-8C0C-70F4EF165BE3}" type="presOf" srcId="{5B8148E9-D780-4EE0-BF24-A2538DDEFF48}" destId="{FCF404FF-21D8-40C6-A3C6-CF054C29BC34}" srcOrd="0" destOrd="0" presId="urn:microsoft.com/office/officeart/2005/8/layout/bProcess3"/>
    <dgm:cxn modelId="{6A4307EF-8D7E-4200-990F-FED06EFA15D2}" srcId="{E3EFFAE0-C201-4630-B3CC-0F6F79D912C8}" destId="{5B8148E9-D780-4EE0-BF24-A2538DDEFF48}" srcOrd="1" destOrd="0" parTransId="{F13B4D91-040E-4423-A9CE-18EA233ED84A}" sibTransId="{03D7D8E3-25C5-417B-A526-D1F33C869272}"/>
    <dgm:cxn modelId="{FC12C289-53C6-4E9E-BAD4-70ED2BE23F19}" type="presOf" srcId="{5D7A04EB-3086-4619-A790-33250E121DAB}" destId="{6D3B7078-3866-4201-8F0D-3B7449777CE4}" srcOrd="0" destOrd="0" presId="urn:microsoft.com/office/officeart/2005/8/layout/bProcess3"/>
    <dgm:cxn modelId="{988F2C84-E904-462A-AFAA-055FDFF8FED9}" srcId="{E3EFFAE0-C201-4630-B3CC-0F6F79D912C8}" destId="{5D7A04EB-3086-4619-A790-33250E121DAB}" srcOrd="0" destOrd="0" parTransId="{C61FD512-1DB1-4C48-918C-D05D4E2FA3BA}" sibTransId="{00A6032E-63B8-437A-97EF-886AD5809E50}"/>
    <dgm:cxn modelId="{9D2C362F-6877-4455-A0B3-3E780367472B}" type="presOf" srcId="{E3EFFAE0-C201-4630-B3CC-0F6F79D912C8}" destId="{25DA6CE3-CDED-4189-BD95-1064A31DF693}" srcOrd="0" destOrd="0" presId="urn:microsoft.com/office/officeart/2005/8/layout/bProcess3"/>
    <dgm:cxn modelId="{071D7C52-6739-440F-A81B-928381F79835}" type="presOf" srcId="{00A6032E-63B8-437A-97EF-886AD5809E50}" destId="{FE8C3E6A-AA6F-4BE9-B9A7-898E2284A07D}" srcOrd="1" destOrd="0" presId="urn:microsoft.com/office/officeart/2005/8/layout/bProcess3"/>
    <dgm:cxn modelId="{8BD0A0D7-3CDD-46AD-92DA-EBE9C412B1AF}" type="presParOf" srcId="{25DA6CE3-CDED-4189-BD95-1064A31DF693}" destId="{6D3B7078-3866-4201-8F0D-3B7449777CE4}" srcOrd="0" destOrd="0" presId="urn:microsoft.com/office/officeart/2005/8/layout/bProcess3"/>
    <dgm:cxn modelId="{2A06C7BF-36FA-4016-BFE9-A64C0F76DAA5}" type="presParOf" srcId="{25DA6CE3-CDED-4189-BD95-1064A31DF693}" destId="{4546EF8E-C208-4436-BFA8-74E788C96DD2}" srcOrd="1" destOrd="0" presId="urn:microsoft.com/office/officeart/2005/8/layout/bProcess3"/>
    <dgm:cxn modelId="{39D6CC17-7A02-45DB-B8CD-55093C9592FE}" type="presParOf" srcId="{4546EF8E-C208-4436-BFA8-74E788C96DD2}" destId="{FE8C3E6A-AA6F-4BE9-B9A7-898E2284A07D}" srcOrd="0" destOrd="0" presId="urn:microsoft.com/office/officeart/2005/8/layout/bProcess3"/>
    <dgm:cxn modelId="{EE39B5F5-1D3C-4DD7-818C-B198E4311FEC}" type="presParOf" srcId="{25DA6CE3-CDED-4189-BD95-1064A31DF693}" destId="{FCF404FF-21D8-40C6-A3C6-CF054C29BC34}" srcOrd="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15867-948B-4F28-8F45-DBF6D7B81E4A}">
      <dsp:nvSpPr>
        <dsp:cNvPr id="0" name=""/>
        <dsp:cNvSpPr/>
      </dsp:nvSpPr>
      <dsp:spPr>
        <a:xfrm rot="16200000">
          <a:off x="-204465" y="204465"/>
          <a:ext cx="4165601" cy="3756669"/>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4300" bIns="0" numCol="1" spcCol="1270" anchor="t" anchorCtr="0">
          <a:noAutofit/>
        </a:bodyPr>
        <a:lstStyle/>
        <a:p>
          <a:pPr lvl="0" algn="just" defTabSz="800100">
            <a:lnSpc>
              <a:spcPct val="90000"/>
            </a:lnSpc>
            <a:spcBef>
              <a:spcPct val="0"/>
            </a:spcBef>
            <a:spcAft>
              <a:spcPct val="35000"/>
            </a:spcAft>
          </a:pPr>
          <a:r>
            <a:rPr lang="es-ES" sz="1800" kern="1200" dirty="0" smtClean="0"/>
            <a:t>Ecuador tercer país exportador de flores al mundo</a:t>
          </a:r>
        </a:p>
        <a:p>
          <a:pPr lvl="0" algn="just" defTabSz="800100">
            <a:lnSpc>
              <a:spcPct val="90000"/>
            </a:lnSpc>
            <a:spcBef>
              <a:spcPct val="0"/>
            </a:spcBef>
            <a:spcAft>
              <a:spcPct val="35000"/>
            </a:spcAft>
          </a:pPr>
          <a:endParaRPr lang="es-ES" sz="1800" kern="1200" dirty="0" smtClean="0"/>
        </a:p>
        <a:p>
          <a:pPr marL="171450" lvl="1" indent="-171450" algn="just" defTabSz="800100">
            <a:lnSpc>
              <a:spcPct val="90000"/>
            </a:lnSpc>
            <a:spcBef>
              <a:spcPct val="0"/>
            </a:spcBef>
            <a:spcAft>
              <a:spcPct val="15000"/>
            </a:spcAft>
            <a:buChar char="••"/>
          </a:pPr>
          <a:r>
            <a:rPr lang="es-ES" sz="1800" kern="1200" dirty="0" smtClean="0"/>
            <a:t>Extensa  gama de flores (75%) de variedades</a:t>
          </a:r>
          <a:endParaRPr lang="es-ES" sz="1800" kern="1200" dirty="0"/>
        </a:p>
        <a:p>
          <a:pPr marL="171450" lvl="1" indent="-171450" algn="just" defTabSz="800100">
            <a:lnSpc>
              <a:spcPct val="90000"/>
            </a:lnSpc>
            <a:spcBef>
              <a:spcPct val="0"/>
            </a:spcBef>
            <a:spcAft>
              <a:spcPct val="15000"/>
            </a:spcAft>
            <a:buChar char="••"/>
          </a:pPr>
          <a:r>
            <a:rPr lang="es-ES" sz="1800" kern="1200" dirty="0" smtClean="0"/>
            <a:t>Permitido tener aceptación y vigencia en los mercados internacionales  </a:t>
          </a:r>
          <a:endParaRPr lang="es-ES" sz="1800" kern="1200" dirty="0"/>
        </a:p>
      </dsp:txBody>
      <dsp:txXfrm rot="5400000">
        <a:off x="1" y="833119"/>
        <a:ext cx="3756669" cy="2499361"/>
      </dsp:txXfrm>
    </dsp:sp>
    <dsp:sp modelId="{DDBDD7F3-65D9-4493-8914-A816FDEF01D3}">
      <dsp:nvSpPr>
        <dsp:cNvPr id="0" name=""/>
        <dsp:cNvSpPr/>
      </dsp:nvSpPr>
      <dsp:spPr>
        <a:xfrm rot="16200000">
          <a:off x="3835399" y="204465"/>
          <a:ext cx="4165601" cy="3756669"/>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es-ES" sz="1800" kern="1200" dirty="0" smtClean="0"/>
            <a:t>Calidad de flor </a:t>
          </a:r>
          <a:endParaRPr lang="es-ES" sz="1800" kern="1200" dirty="0"/>
        </a:p>
        <a:p>
          <a:pPr marL="171450" lvl="1" indent="-171450" algn="l" defTabSz="800100">
            <a:lnSpc>
              <a:spcPct val="90000"/>
            </a:lnSpc>
            <a:spcBef>
              <a:spcPct val="0"/>
            </a:spcBef>
            <a:spcAft>
              <a:spcPct val="15000"/>
            </a:spcAft>
            <a:buChar char="••"/>
          </a:pPr>
          <a:r>
            <a:rPr lang="es-ES" sz="1800" kern="1200" dirty="0" smtClean="0"/>
            <a:t>El mercado internacional, es exigente con la calidad en la flor</a:t>
          </a:r>
          <a:endParaRPr lang="es-ES" sz="1800" kern="1200" dirty="0"/>
        </a:p>
        <a:p>
          <a:pPr marL="171450" lvl="1" indent="-171450" algn="l" defTabSz="800100">
            <a:lnSpc>
              <a:spcPct val="90000"/>
            </a:lnSpc>
            <a:spcBef>
              <a:spcPct val="0"/>
            </a:spcBef>
            <a:spcAft>
              <a:spcPct val="15000"/>
            </a:spcAft>
            <a:buChar char="••"/>
          </a:pPr>
          <a:endParaRPr lang="es-ES" sz="1800" kern="1200" dirty="0"/>
        </a:p>
        <a:p>
          <a:pPr marL="171450" lvl="1" indent="-171450" algn="l" defTabSz="800100">
            <a:lnSpc>
              <a:spcPct val="90000"/>
            </a:lnSpc>
            <a:spcBef>
              <a:spcPct val="0"/>
            </a:spcBef>
            <a:spcAft>
              <a:spcPct val="15000"/>
            </a:spcAft>
            <a:buChar char="••"/>
          </a:pPr>
          <a:r>
            <a:rPr lang="es-ES" sz="1800" kern="1200" dirty="0" smtClean="0"/>
            <a:t>Un tallo largo con un botón pequeño no tiene valor comercial.</a:t>
          </a:r>
          <a:endParaRPr lang="es-ES" sz="1800" kern="1200" dirty="0"/>
        </a:p>
        <a:p>
          <a:pPr marL="171450" lvl="1" indent="-171450" algn="l" defTabSz="800100">
            <a:lnSpc>
              <a:spcPct val="90000"/>
            </a:lnSpc>
            <a:spcBef>
              <a:spcPct val="0"/>
            </a:spcBef>
            <a:spcAft>
              <a:spcPct val="15000"/>
            </a:spcAft>
            <a:buChar char="••"/>
          </a:pPr>
          <a:endParaRPr lang="es-ES" sz="1800" kern="1200" dirty="0"/>
        </a:p>
        <a:p>
          <a:pPr marL="171450" lvl="1" indent="-171450" algn="l" defTabSz="800100">
            <a:lnSpc>
              <a:spcPct val="90000"/>
            </a:lnSpc>
            <a:spcBef>
              <a:spcPct val="0"/>
            </a:spcBef>
            <a:spcAft>
              <a:spcPct val="15000"/>
            </a:spcAft>
            <a:buChar char="••"/>
          </a:pPr>
          <a:r>
            <a:rPr lang="es-ES" sz="1800" kern="1200" dirty="0" smtClean="0"/>
            <a:t>Floricultores deben preocuparse</a:t>
          </a:r>
          <a:endParaRPr lang="es-ES" sz="1800" kern="1200" dirty="0"/>
        </a:p>
      </dsp:txBody>
      <dsp:txXfrm rot="5400000">
        <a:off x="4039865" y="833119"/>
        <a:ext cx="3756669" cy="2499361"/>
      </dsp:txXfrm>
    </dsp:sp>
    <dsp:sp modelId="{1CF0A416-3E7A-4223-B556-6C9EC977FBF9}">
      <dsp:nvSpPr>
        <dsp:cNvPr id="0" name=""/>
        <dsp:cNvSpPr/>
      </dsp:nvSpPr>
      <dsp:spPr>
        <a:xfrm rot="16200000">
          <a:off x="7875264" y="204465"/>
          <a:ext cx="4165601" cy="3756669"/>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es-ES" sz="1800" kern="1200" dirty="0" smtClean="0"/>
            <a:t>Países que se exportan </a:t>
          </a:r>
          <a:endParaRPr lang="es-ES" sz="1800" kern="1200" dirty="0"/>
        </a:p>
        <a:p>
          <a:pPr marL="171450" lvl="1" indent="-171450" algn="l" defTabSz="800100">
            <a:lnSpc>
              <a:spcPct val="90000"/>
            </a:lnSpc>
            <a:spcBef>
              <a:spcPct val="0"/>
            </a:spcBef>
            <a:spcAft>
              <a:spcPct val="15000"/>
            </a:spcAft>
            <a:buChar char="••"/>
          </a:pPr>
          <a:r>
            <a:rPr lang="es-ES" sz="1800" kern="1200" dirty="0" smtClean="0"/>
            <a:t>Así, Rusia consume flores entre ochenta y cien centímetros de longitud</a:t>
          </a:r>
          <a:endParaRPr lang="es-ES" sz="1800" kern="1200" dirty="0"/>
        </a:p>
        <a:p>
          <a:pPr marL="171450" lvl="1" indent="-171450" algn="l" defTabSz="800100">
            <a:lnSpc>
              <a:spcPct val="90000"/>
            </a:lnSpc>
            <a:spcBef>
              <a:spcPct val="0"/>
            </a:spcBef>
            <a:spcAft>
              <a:spcPct val="15000"/>
            </a:spcAft>
            <a:buChar char="••"/>
          </a:pPr>
          <a:endParaRPr lang="es-ES" sz="1800" kern="1200" dirty="0"/>
        </a:p>
        <a:p>
          <a:pPr marL="171450" lvl="1" indent="-171450" algn="l" defTabSz="800100">
            <a:lnSpc>
              <a:spcPct val="90000"/>
            </a:lnSpc>
            <a:spcBef>
              <a:spcPct val="0"/>
            </a:spcBef>
            <a:spcAft>
              <a:spcPct val="15000"/>
            </a:spcAft>
            <a:buChar char="••"/>
          </a:pPr>
          <a:r>
            <a:rPr lang="es-ES" sz="1800" kern="1200" dirty="0" smtClean="0"/>
            <a:t> Sin olvidar los requerimientos específicos de los Estados Unidos y Europa</a:t>
          </a:r>
          <a:endParaRPr lang="es-ES" sz="1800" kern="1200" dirty="0"/>
        </a:p>
      </dsp:txBody>
      <dsp:txXfrm rot="5400000">
        <a:off x="8079730" y="833119"/>
        <a:ext cx="3756669" cy="24993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15867-948B-4F28-8F45-DBF6D7B81E4A}">
      <dsp:nvSpPr>
        <dsp:cNvPr id="0" name=""/>
        <dsp:cNvSpPr/>
      </dsp:nvSpPr>
      <dsp:spPr>
        <a:xfrm rot="16200000">
          <a:off x="-426865" y="426865"/>
          <a:ext cx="4195233" cy="3341501"/>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t" anchorCtr="0">
          <a:noAutofit/>
        </a:bodyPr>
        <a:lstStyle/>
        <a:p>
          <a:pPr lvl="0" algn="just" defTabSz="889000">
            <a:lnSpc>
              <a:spcPct val="90000"/>
            </a:lnSpc>
            <a:spcBef>
              <a:spcPct val="0"/>
            </a:spcBef>
            <a:spcAft>
              <a:spcPct val="35000"/>
            </a:spcAft>
          </a:pPr>
          <a:r>
            <a:rPr lang="es-ES" sz="2000" kern="1200" dirty="0" smtClean="0"/>
            <a:t>Productos </a:t>
          </a:r>
          <a:endParaRPr lang="es-ES" sz="2000" kern="1200" dirty="0"/>
        </a:p>
        <a:p>
          <a:pPr marL="228600" lvl="1" indent="-228600" algn="just" defTabSz="889000">
            <a:lnSpc>
              <a:spcPct val="90000"/>
            </a:lnSpc>
            <a:spcBef>
              <a:spcPct val="0"/>
            </a:spcBef>
            <a:spcAft>
              <a:spcPct val="15000"/>
            </a:spcAft>
            <a:buChar char="••"/>
          </a:pPr>
          <a:r>
            <a:rPr lang="es-ES" sz="2000" kern="1200" dirty="0" smtClean="0"/>
            <a:t>Lograr </a:t>
          </a:r>
          <a:r>
            <a:rPr lang="es-ES" sz="2000" kern="1200" dirty="0" smtClean="0"/>
            <a:t>colores más intensos</a:t>
          </a:r>
          <a:endParaRPr lang="es-ES" sz="2000" kern="1200" dirty="0"/>
        </a:p>
        <a:p>
          <a:pPr marL="228600" lvl="1" indent="-228600" algn="just" defTabSz="889000">
            <a:lnSpc>
              <a:spcPct val="90000"/>
            </a:lnSpc>
            <a:spcBef>
              <a:spcPct val="0"/>
            </a:spcBef>
            <a:spcAft>
              <a:spcPct val="15000"/>
            </a:spcAft>
            <a:buChar char="••"/>
          </a:pPr>
          <a:r>
            <a:rPr lang="es-ES" sz="2000" kern="1200" dirty="0" smtClean="0"/>
            <a:t> Mejorar la calidad de la flor, se necesita utilizar productos para estimular el crecimiento de la planta</a:t>
          </a:r>
          <a:endParaRPr lang="es-ES" sz="2000" kern="1200" dirty="0"/>
        </a:p>
        <a:p>
          <a:pPr marL="114300" lvl="1" indent="-114300" algn="just" defTabSz="533400">
            <a:lnSpc>
              <a:spcPct val="90000"/>
            </a:lnSpc>
            <a:spcBef>
              <a:spcPct val="0"/>
            </a:spcBef>
            <a:spcAft>
              <a:spcPct val="15000"/>
            </a:spcAft>
            <a:buChar char="••"/>
          </a:pPr>
          <a:endParaRPr lang="es-ES" sz="1200" kern="1200" dirty="0">
            <a:solidFill>
              <a:schemeClr val="tx1"/>
            </a:solidFill>
          </a:endParaRPr>
        </a:p>
        <a:p>
          <a:pPr marL="171450" lvl="1" indent="-171450" algn="l" defTabSz="800100">
            <a:lnSpc>
              <a:spcPct val="90000"/>
            </a:lnSpc>
            <a:spcBef>
              <a:spcPct val="0"/>
            </a:spcBef>
            <a:spcAft>
              <a:spcPct val="15000"/>
            </a:spcAft>
            <a:buChar char="••"/>
          </a:pPr>
          <a:endParaRPr lang="es-ES" sz="1800" kern="1200" dirty="0"/>
        </a:p>
      </dsp:txBody>
      <dsp:txXfrm rot="5400000">
        <a:off x="1" y="839046"/>
        <a:ext cx="3341501" cy="2517139"/>
      </dsp:txXfrm>
    </dsp:sp>
    <dsp:sp modelId="{DDBDD7F3-65D9-4493-8914-A816FDEF01D3}">
      <dsp:nvSpPr>
        <dsp:cNvPr id="0" name=""/>
        <dsp:cNvSpPr/>
      </dsp:nvSpPr>
      <dsp:spPr>
        <a:xfrm rot="16200000">
          <a:off x="3166533" y="426865"/>
          <a:ext cx="4195233" cy="3341501"/>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0" tIns="0" rIns="165277" bIns="0" numCol="1" spcCol="1270" anchor="t" anchorCtr="0">
          <a:noAutofit/>
        </a:bodyPr>
        <a:lstStyle/>
        <a:p>
          <a:pPr lvl="0" algn="l" defTabSz="1155700">
            <a:lnSpc>
              <a:spcPct val="90000"/>
            </a:lnSpc>
            <a:spcBef>
              <a:spcPct val="0"/>
            </a:spcBef>
            <a:spcAft>
              <a:spcPct val="35000"/>
            </a:spcAft>
          </a:pPr>
          <a:r>
            <a:rPr lang="es-ES" sz="2600" kern="1200" dirty="0" smtClean="0"/>
            <a:t>Características  </a:t>
          </a:r>
          <a:endParaRPr lang="es-ES" sz="2600" kern="1200" dirty="0"/>
        </a:p>
        <a:p>
          <a:pPr marL="228600" lvl="1" indent="-228600" algn="l" defTabSz="889000">
            <a:lnSpc>
              <a:spcPct val="90000"/>
            </a:lnSpc>
            <a:spcBef>
              <a:spcPct val="0"/>
            </a:spcBef>
            <a:spcAft>
              <a:spcPct val="15000"/>
            </a:spcAft>
            <a:buChar char="••"/>
          </a:pPr>
          <a:r>
            <a:rPr lang="es-ES" sz="2000" kern="1200" dirty="0" smtClean="0"/>
            <a:t>Aumentar el color en el botón floral, </a:t>
          </a:r>
          <a:r>
            <a:rPr lang="es-ES" sz="2000" kern="1200" dirty="0" smtClean="0"/>
            <a:t> </a:t>
          </a:r>
          <a:r>
            <a:rPr lang="es-ES" sz="2000" kern="1200" dirty="0" smtClean="0"/>
            <a:t>lograr la armonía tallo – botón </a:t>
          </a:r>
          <a:endParaRPr lang="es-ES" sz="2000" kern="1200" dirty="0"/>
        </a:p>
        <a:p>
          <a:pPr marL="228600" lvl="1" indent="-228600" algn="l" defTabSz="889000">
            <a:lnSpc>
              <a:spcPct val="90000"/>
            </a:lnSpc>
            <a:spcBef>
              <a:spcPct val="0"/>
            </a:spcBef>
            <a:spcAft>
              <a:spcPct val="15000"/>
            </a:spcAft>
            <a:buChar char="••"/>
          </a:pPr>
          <a:r>
            <a:rPr lang="es-ES" sz="2000" kern="1200" dirty="0" smtClean="0"/>
            <a:t>Estas cualidades se consiguen gracias a que los bioestimulantes </a:t>
          </a:r>
        </a:p>
      </dsp:txBody>
      <dsp:txXfrm rot="5400000">
        <a:off x="3593399" y="839046"/>
        <a:ext cx="3341501" cy="2517139"/>
      </dsp:txXfrm>
    </dsp:sp>
    <dsp:sp modelId="{1CF0A416-3E7A-4223-B556-6C9EC977FBF9}">
      <dsp:nvSpPr>
        <dsp:cNvPr id="0" name=""/>
        <dsp:cNvSpPr/>
      </dsp:nvSpPr>
      <dsp:spPr>
        <a:xfrm rot="16200000">
          <a:off x="6758647" y="426865"/>
          <a:ext cx="4195233" cy="3341501"/>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0" tIns="0" rIns="165277" bIns="0" numCol="1" spcCol="1270" anchor="t" anchorCtr="0">
          <a:noAutofit/>
        </a:bodyPr>
        <a:lstStyle/>
        <a:p>
          <a:pPr lvl="0" algn="l" defTabSz="1155700">
            <a:lnSpc>
              <a:spcPct val="90000"/>
            </a:lnSpc>
            <a:spcBef>
              <a:spcPct val="0"/>
            </a:spcBef>
            <a:spcAft>
              <a:spcPct val="35000"/>
            </a:spcAft>
          </a:pPr>
          <a:r>
            <a:rPr lang="es-ES" sz="2600" kern="1200" dirty="0" smtClean="0"/>
            <a:t>Contenidos </a:t>
          </a:r>
          <a:endParaRPr lang="es-ES" sz="2600" kern="1200" dirty="0"/>
        </a:p>
        <a:p>
          <a:pPr marL="228600" lvl="1" indent="-228600" algn="l" defTabSz="889000">
            <a:lnSpc>
              <a:spcPct val="90000"/>
            </a:lnSpc>
            <a:spcBef>
              <a:spcPct val="0"/>
            </a:spcBef>
            <a:spcAft>
              <a:spcPct val="15000"/>
            </a:spcAft>
            <a:buChar char="••"/>
          </a:pPr>
          <a:r>
            <a:rPr lang="es-ES" sz="2000" kern="1200" dirty="0" smtClean="0"/>
            <a:t>Composición a base de hormonas, enzimas, vitaminas, minerales, azúcares y micro elementos que estimulan el metabolismo general de la planta</a:t>
          </a:r>
          <a:endParaRPr lang="es-ES" sz="2000" kern="1200" dirty="0"/>
        </a:p>
      </dsp:txBody>
      <dsp:txXfrm rot="5400000">
        <a:off x="7185513" y="839046"/>
        <a:ext cx="3341501" cy="2517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DE5B0-3BBC-4F70-8E57-111B98F50711}">
      <dsp:nvSpPr>
        <dsp:cNvPr id="0" name=""/>
        <dsp:cNvSpPr/>
      </dsp:nvSpPr>
      <dsp:spPr>
        <a:xfrm>
          <a:off x="139979" y="21237"/>
          <a:ext cx="2513313" cy="576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solidFill>
            </a:rPr>
            <a:t>Rosas </a:t>
          </a:r>
          <a:endParaRPr lang="es-ES" sz="2000" b="1" kern="1200" dirty="0">
            <a:solidFill>
              <a:schemeClr val="tx1"/>
            </a:solidFill>
          </a:endParaRPr>
        </a:p>
      </dsp:txBody>
      <dsp:txXfrm>
        <a:off x="139979" y="21237"/>
        <a:ext cx="2513313" cy="576000"/>
      </dsp:txXfrm>
    </dsp:sp>
    <dsp:sp modelId="{F03BDF51-6D2E-4B84-AC5A-D715B4AA3529}">
      <dsp:nvSpPr>
        <dsp:cNvPr id="0" name=""/>
        <dsp:cNvSpPr/>
      </dsp:nvSpPr>
      <dsp:spPr>
        <a:xfrm>
          <a:off x="152370" y="600584"/>
          <a:ext cx="2513313" cy="40680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Producto valorado, su belleza  </a:t>
          </a: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r>
            <a:rPr lang="es-ES" sz="2000" kern="1200" dirty="0" smtClean="0"/>
            <a:t>Factor que dañe la característica </a:t>
          </a: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r>
            <a:rPr lang="es-ES" sz="2000" kern="1200" dirty="0" smtClean="0"/>
            <a:t>Vida en florero </a:t>
          </a: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r>
            <a:rPr lang="es-ES" sz="2000" kern="1200" dirty="0" smtClean="0"/>
            <a:t>Reduce valor económico </a:t>
          </a:r>
          <a:endParaRPr lang="es-ES" sz="2000" kern="1200" dirty="0"/>
        </a:p>
      </dsp:txBody>
      <dsp:txXfrm>
        <a:off x="152370" y="600584"/>
        <a:ext cx="2513313" cy="4068006"/>
      </dsp:txXfrm>
    </dsp:sp>
    <dsp:sp modelId="{34F56E3F-9BCA-4A5D-8175-28EA718960A9}">
      <dsp:nvSpPr>
        <dsp:cNvPr id="0" name=""/>
        <dsp:cNvSpPr/>
      </dsp:nvSpPr>
      <dsp:spPr>
        <a:xfrm>
          <a:off x="5693697" y="24054"/>
          <a:ext cx="2513313" cy="576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solidFill>
            </a:rPr>
            <a:t>procesos</a:t>
          </a:r>
          <a:endParaRPr lang="es-ES" sz="2000" b="1" kern="1200" dirty="0">
            <a:solidFill>
              <a:schemeClr val="tx1"/>
            </a:solidFill>
          </a:endParaRPr>
        </a:p>
      </dsp:txBody>
      <dsp:txXfrm>
        <a:off x="5693697" y="24054"/>
        <a:ext cx="2513313" cy="576000"/>
      </dsp:txXfrm>
    </dsp:sp>
    <dsp:sp modelId="{D9D5CE81-4C1A-4965-B240-1D1FB014247B}">
      <dsp:nvSpPr>
        <dsp:cNvPr id="0" name=""/>
        <dsp:cNvSpPr/>
      </dsp:nvSpPr>
      <dsp:spPr>
        <a:xfrm>
          <a:off x="5669871" y="600584"/>
          <a:ext cx="2513313" cy="40680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Eficiencia, rentabilidad de los hidratantes </a:t>
          </a:r>
          <a:endParaRPr lang="es-ES" sz="2000" kern="1200" dirty="0"/>
        </a:p>
        <a:p>
          <a:pPr marL="228600" lvl="1" indent="-228600" algn="l" defTabSz="889000">
            <a:lnSpc>
              <a:spcPct val="90000"/>
            </a:lnSpc>
            <a:spcBef>
              <a:spcPct val="0"/>
            </a:spcBef>
            <a:spcAft>
              <a:spcPct val="15000"/>
            </a:spcAft>
            <a:buChar char="••"/>
          </a:pPr>
          <a:r>
            <a:rPr lang="es-ES" sz="2000" kern="1200" dirty="0" smtClean="0"/>
            <a:t>Apariencia física </a:t>
          </a: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r>
            <a:rPr lang="es-ES" sz="2000" kern="1200" dirty="0" smtClean="0"/>
            <a:t>Principios básicos de la fisiología vegetal </a:t>
          </a: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dirty="0"/>
        </a:p>
      </dsp:txBody>
      <dsp:txXfrm>
        <a:off x="5669871" y="600584"/>
        <a:ext cx="2513313" cy="4068006"/>
      </dsp:txXfrm>
    </dsp:sp>
    <dsp:sp modelId="{6B6A6AA3-8168-4574-AD1C-1AA039894D1B}">
      <dsp:nvSpPr>
        <dsp:cNvPr id="0" name=""/>
        <dsp:cNvSpPr/>
      </dsp:nvSpPr>
      <dsp:spPr>
        <a:xfrm>
          <a:off x="2801816" y="29456"/>
          <a:ext cx="2731946" cy="576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solidFill>
            </a:rPr>
            <a:t>Fin </a:t>
          </a:r>
          <a:endParaRPr lang="es-ES" sz="2000" b="1" kern="1200" dirty="0">
            <a:solidFill>
              <a:schemeClr val="tx1"/>
            </a:solidFill>
          </a:endParaRPr>
        </a:p>
      </dsp:txBody>
      <dsp:txXfrm>
        <a:off x="2801816" y="29456"/>
        <a:ext cx="2731946" cy="576000"/>
      </dsp:txXfrm>
    </dsp:sp>
    <dsp:sp modelId="{44B847DE-F8D4-4975-9886-C3E0446B5633}">
      <dsp:nvSpPr>
        <dsp:cNvPr id="0" name=""/>
        <dsp:cNvSpPr/>
      </dsp:nvSpPr>
      <dsp:spPr>
        <a:xfrm>
          <a:off x="2796551" y="600584"/>
          <a:ext cx="2742275" cy="40680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Asegurar calidad de la flor cortada en finca  </a:t>
          </a:r>
          <a:endParaRPr lang="es-ES" sz="2000" kern="1200" dirty="0"/>
        </a:p>
        <a:p>
          <a:pPr marL="228600" lvl="1" indent="-228600" algn="l" defTabSz="889000">
            <a:lnSpc>
              <a:spcPct val="90000"/>
            </a:lnSpc>
            <a:spcBef>
              <a:spcPct val="0"/>
            </a:spcBef>
            <a:spcAft>
              <a:spcPct val="15000"/>
            </a:spcAft>
            <a:buChar char="••"/>
          </a:pPr>
          <a:r>
            <a:rPr lang="es-ES" sz="2000" kern="1200" dirty="0" smtClean="0"/>
            <a:t>Busca solución hidratante eficaz </a:t>
          </a: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r>
            <a:rPr lang="es-ES" sz="2000" kern="1200" dirty="0" smtClean="0"/>
            <a:t>Rentable, manejo de post cosecha</a:t>
          </a:r>
          <a:endParaRPr lang="es-ES" sz="20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r>
            <a:rPr lang="es-ES" sz="2000" kern="1200" dirty="0" smtClean="0"/>
            <a:t>Tiempo cuartos fríos  </a:t>
          </a:r>
          <a:endParaRPr lang="es-ES" sz="2000" kern="1200" dirty="0"/>
        </a:p>
        <a:p>
          <a:pPr marL="228600" lvl="1" indent="-228600" algn="l" defTabSz="889000">
            <a:lnSpc>
              <a:spcPct val="90000"/>
            </a:lnSpc>
            <a:spcBef>
              <a:spcPct val="0"/>
            </a:spcBef>
            <a:spcAft>
              <a:spcPct val="15000"/>
            </a:spcAft>
            <a:buChar char="••"/>
          </a:pPr>
          <a:endParaRPr lang="es-ES" sz="2000" kern="1200" dirty="0"/>
        </a:p>
      </dsp:txBody>
      <dsp:txXfrm>
        <a:off x="2796551" y="600584"/>
        <a:ext cx="2742275" cy="40680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DE5B0-3BBC-4F70-8E57-111B98F50711}">
      <dsp:nvSpPr>
        <dsp:cNvPr id="0" name=""/>
        <dsp:cNvSpPr/>
      </dsp:nvSpPr>
      <dsp:spPr>
        <a:xfrm>
          <a:off x="143289" y="679527"/>
          <a:ext cx="2572744" cy="79427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s-ES" sz="2200" b="1" kern="1200" dirty="0" smtClean="0">
              <a:solidFill>
                <a:schemeClr val="tx1"/>
              </a:solidFill>
            </a:rPr>
            <a:t>IMPORTACIA EN POST COSECHA</a:t>
          </a:r>
          <a:endParaRPr lang="es-ES" sz="2200" b="1" kern="1200" dirty="0">
            <a:solidFill>
              <a:schemeClr val="tx1"/>
            </a:solidFill>
          </a:endParaRPr>
        </a:p>
      </dsp:txBody>
      <dsp:txXfrm>
        <a:off x="143289" y="679527"/>
        <a:ext cx="2572744" cy="794270"/>
      </dsp:txXfrm>
    </dsp:sp>
    <dsp:sp modelId="{F03BDF51-6D2E-4B84-AC5A-D715B4AA3529}">
      <dsp:nvSpPr>
        <dsp:cNvPr id="0" name=""/>
        <dsp:cNvSpPr/>
      </dsp:nvSpPr>
      <dsp:spPr>
        <a:xfrm>
          <a:off x="155973" y="1492410"/>
          <a:ext cx="2572744" cy="32610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endParaRPr lang="es-ES" sz="2200" kern="1200" dirty="0"/>
        </a:p>
        <a:p>
          <a:pPr marL="228600" lvl="1" indent="-228600" algn="l" defTabSz="977900">
            <a:lnSpc>
              <a:spcPct val="90000"/>
            </a:lnSpc>
            <a:spcBef>
              <a:spcPct val="0"/>
            </a:spcBef>
            <a:spcAft>
              <a:spcPct val="15000"/>
            </a:spcAft>
            <a:buChar char="••"/>
          </a:pPr>
          <a:r>
            <a:rPr lang="es-ES" sz="2200" kern="1200" dirty="0" smtClean="0"/>
            <a:t>80% de calidad final, postcosecha</a:t>
          </a:r>
          <a:endParaRPr lang="es-ES" sz="2200" kern="1200" dirty="0"/>
        </a:p>
        <a:p>
          <a:pPr marL="228600" lvl="1" indent="-228600" algn="l" defTabSz="977900">
            <a:lnSpc>
              <a:spcPct val="90000"/>
            </a:lnSpc>
            <a:spcBef>
              <a:spcPct val="0"/>
            </a:spcBef>
            <a:spcAft>
              <a:spcPct val="15000"/>
            </a:spcAft>
            <a:buChar char="••"/>
          </a:pPr>
          <a:r>
            <a:rPr lang="es-ES" sz="2200" kern="1200" dirty="0" smtClean="0"/>
            <a:t>Relacionado con esta área </a:t>
          </a:r>
          <a:endParaRPr lang="es-ES" sz="2200" kern="1200" dirty="0"/>
        </a:p>
      </dsp:txBody>
      <dsp:txXfrm>
        <a:off x="155973" y="1492410"/>
        <a:ext cx="2572744" cy="3261060"/>
      </dsp:txXfrm>
    </dsp:sp>
    <dsp:sp modelId="{34F56E3F-9BCA-4A5D-8175-28EA718960A9}">
      <dsp:nvSpPr>
        <dsp:cNvPr id="0" name=""/>
        <dsp:cNvSpPr/>
      </dsp:nvSpPr>
      <dsp:spPr>
        <a:xfrm>
          <a:off x="5828333" y="683411"/>
          <a:ext cx="2572744" cy="79427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s-ES" sz="2200" b="1" kern="1200" smtClean="0">
              <a:solidFill>
                <a:schemeClr val="tx1"/>
              </a:solidFill>
            </a:rPr>
            <a:t>RESTRICCIONES</a:t>
          </a:r>
          <a:endParaRPr lang="es-ES" sz="2200" b="1" kern="1200" dirty="0">
            <a:solidFill>
              <a:schemeClr val="tx1"/>
            </a:solidFill>
          </a:endParaRPr>
        </a:p>
      </dsp:txBody>
      <dsp:txXfrm>
        <a:off x="5828333" y="683411"/>
        <a:ext cx="2572744" cy="794270"/>
      </dsp:txXfrm>
    </dsp:sp>
    <dsp:sp modelId="{D9D5CE81-4C1A-4965-B240-1D1FB014247B}">
      <dsp:nvSpPr>
        <dsp:cNvPr id="0" name=""/>
        <dsp:cNvSpPr/>
      </dsp:nvSpPr>
      <dsp:spPr>
        <a:xfrm>
          <a:off x="5842946" y="1488758"/>
          <a:ext cx="2572744" cy="32610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endParaRPr lang="es-ES" sz="2200" kern="1200" dirty="0"/>
        </a:p>
        <a:p>
          <a:pPr marL="228600" lvl="1" indent="-228600" algn="l" defTabSz="977900">
            <a:lnSpc>
              <a:spcPct val="90000"/>
            </a:lnSpc>
            <a:spcBef>
              <a:spcPct val="0"/>
            </a:spcBef>
            <a:spcAft>
              <a:spcPct val="15000"/>
            </a:spcAft>
            <a:buChar char="••"/>
          </a:pPr>
          <a:r>
            <a:rPr lang="es-ES" sz="2200" kern="1200" dirty="0" smtClean="0"/>
            <a:t>Productos contaminantes </a:t>
          </a:r>
          <a:endParaRPr lang="es-ES" sz="2200" kern="1200" dirty="0"/>
        </a:p>
        <a:p>
          <a:pPr marL="228600" lvl="1" indent="-228600" algn="l" defTabSz="977900">
            <a:lnSpc>
              <a:spcPct val="90000"/>
            </a:lnSpc>
            <a:spcBef>
              <a:spcPct val="0"/>
            </a:spcBef>
            <a:spcAft>
              <a:spcPct val="15000"/>
            </a:spcAft>
            <a:buChar char="••"/>
          </a:pPr>
          <a:r>
            <a:rPr lang="es-ES" sz="2200" kern="1200" dirty="0" smtClean="0"/>
            <a:t>Restricciones para los productores </a:t>
          </a:r>
          <a:endParaRPr lang="es-ES" sz="2200" kern="1200" dirty="0"/>
        </a:p>
        <a:p>
          <a:pPr marL="228600" lvl="1" indent="-228600" algn="l" defTabSz="977900">
            <a:lnSpc>
              <a:spcPct val="90000"/>
            </a:lnSpc>
            <a:spcBef>
              <a:spcPct val="0"/>
            </a:spcBef>
            <a:spcAft>
              <a:spcPct val="15000"/>
            </a:spcAft>
            <a:buChar char="••"/>
          </a:pPr>
          <a:r>
            <a:rPr lang="es-ES" sz="2200" kern="1200" dirty="0" smtClean="0"/>
            <a:t>Importancia producción de rosas</a:t>
          </a:r>
          <a:endParaRPr lang="es-ES" sz="2200" kern="1200" dirty="0"/>
        </a:p>
        <a:p>
          <a:pPr marL="228600" lvl="1" indent="-228600" algn="l" defTabSz="977900">
            <a:lnSpc>
              <a:spcPct val="90000"/>
            </a:lnSpc>
            <a:spcBef>
              <a:spcPct val="0"/>
            </a:spcBef>
            <a:spcAft>
              <a:spcPct val="15000"/>
            </a:spcAft>
            <a:buChar char="••"/>
          </a:pPr>
          <a:endParaRPr lang="es-ES" sz="2200" kern="1200" dirty="0"/>
        </a:p>
      </dsp:txBody>
      <dsp:txXfrm>
        <a:off x="5842946" y="1488758"/>
        <a:ext cx="2572744" cy="3261060"/>
      </dsp:txXfrm>
    </dsp:sp>
    <dsp:sp modelId="{6B6A6AA3-8168-4574-AD1C-1AA039894D1B}">
      <dsp:nvSpPr>
        <dsp:cNvPr id="0" name=""/>
        <dsp:cNvSpPr/>
      </dsp:nvSpPr>
      <dsp:spPr>
        <a:xfrm>
          <a:off x="2868069" y="690861"/>
          <a:ext cx="2796547" cy="79427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s-ES" sz="2200" b="1" kern="1200" dirty="0" smtClean="0">
              <a:solidFill>
                <a:schemeClr val="tx1"/>
              </a:solidFill>
            </a:rPr>
            <a:t>HIDRATANTES</a:t>
          </a:r>
          <a:endParaRPr lang="es-ES" sz="2200" b="1" kern="1200" dirty="0">
            <a:solidFill>
              <a:schemeClr val="tx1"/>
            </a:solidFill>
          </a:endParaRPr>
        </a:p>
      </dsp:txBody>
      <dsp:txXfrm>
        <a:off x="2868069" y="690861"/>
        <a:ext cx="2796547" cy="794270"/>
      </dsp:txXfrm>
    </dsp:sp>
    <dsp:sp modelId="{44B847DE-F8D4-4975-9886-C3E0446B5633}">
      <dsp:nvSpPr>
        <dsp:cNvPr id="0" name=""/>
        <dsp:cNvSpPr/>
      </dsp:nvSpPr>
      <dsp:spPr>
        <a:xfrm>
          <a:off x="2862679" y="1496291"/>
          <a:ext cx="2807120" cy="32610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S" sz="2200" kern="1200" dirty="0" smtClean="0"/>
            <a:t>No contaminantes  </a:t>
          </a:r>
          <a:endParaRPr lang="es-ES" sz="2200" kern="1200" dirty="0"/>
        </a:p>
        <a:p>
          <a:pPr marL="228600" lvl="1" indent="-228600" algn="l" defTabSz="977900">
            <a:lnSpc>
              <a:spcPct val="90000"/>
            </a:lnSpc>
            <a:spcBef>
              <a:spcPct val="0"/>
            </a:spcBef>
            <a:spcAft>
              <a:spcPct val="15000"/>
            </a:spcAft>
            <a:buChar char="••"/>
          </a:pPr>
          <a:r>
            <a:rPr lang="es-ES" sz="2200" kern="1200" dirty="0" smtClean="0"/>
            <a:t>Recursos naturales</a:t>
          </a:r>
          <a:endParaRPr lang="es-ES" sz="2200" kern="1200" dirty="0"/>
        </a:p>
        <a:p>
          <a:pPr marL="228600" lvl="1" indent="-228600" algn="l" defTabSz="977900">
            <a:lnSpc>
              <a:spcPct val="90000"/>
            </a:lnSpc>
            <a:spcBef>
              <a:spcPct val="0"/>
            </a:spcBef>
            <a:spcAft>
              <a:spcPct val="15000"/>
            </a:spcAft>
            <a:buChar char="••"/>
          </a:pPr>
          <a:r>
            <a:rPr lang="es-ES" sz="2200" kern="1200" dirty="0" smtClean="0"/>
            <a:t>Viables económicamente  productores  </a:t>
          </a:r>
          <a:endParaRPr lang="es-ES" sz="2200" kern="1200" dirty="0"/>
        </a:p>
        <a:p>
          <a:pPr marL="228600" lvl="1" indent="-228600" algn="l" defTabSz="977900">
            <a:lnSpc>
              <a:spcPct val="90000"/>
            </a:lnSpc>
            <a:spcBef>
              <a:spcPct val="0"/>
            </a:spcBef>
            <a:spcAft>
              <a:spcPct val="15000"/>
            </a:spcAft>
            <a:buChar char="••"/>
          </a:pPr>
          <a:r>
            <a:rPr lang="es-ES" sz="2200" kern="1200" dirty="0" smtClean="0"/>
            <a:t>Acceso a los productos </a:t>
          </a:r>
          <a:endParaRPr lang="es-ES" sz="2200" kern="1200" dirty="0"/>
        </a:p>
      </dsp:txBody>
      <dsp:txXfrm>
        <a:off x="2862679" y="1496291"/>
        <a:ext cx="2807120" cy="32610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63DFC-EA17-438F-8185-8307F0F41B59}">
      <dsp:nvSpPr>
        <dsp:cNvPr id="0" name=""/>
        <dsp:cNvSpPr/>
      </dsp:nvSpPr>
      <dsp:spPr>
        <a:xfrm>
          <a:off x="3066408" y="838841"/>
          <a:ext cx="646603" cy="91440"/>
        </a:xfrm>
        <a:custGeom>
          <a:avLst/>
          <a:gdLst/>
          <a:ahLst/>
          <a:cxnLst/>
          <a:rect l="0" t="0" r="0" b="0"/>
          <a:pathLst>
            <a:path>
              <a:moveTo>
                <a:pt x="0" y="45720"/>
              </a:moveTo>
              <a:lnTo>
                <a:pt x="64660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372779" y="881175"/>
        <a:ext cx="33860" cy="6772"/>
      </dsp:txXfrm>
    </dsp:sp>
    <dsp:sp modelId="{5CDAE157-90B2-42E4-8261-1C2042D79DBA}">
      <dsp:nvSpPr>
        <dsp:cNvPr id="0" name=""/>
        <dsp:cNvSpPr/>
      </dsp:nvSpPr>
      <dsp:spPr>
        <a:xfrm>
          <a:off x="123846" y="1252"/>
          <a:ext cx="2944362" cy="17666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s-ES" sz="2700" b="1" kern="1200" dirty="0" smtClean="0">
              <a:solidFill>
                <a:schemeClr val="tx1"/>
              </a:solidFill>
            </a:rPr>
            <a:t>Cosecha de la flor </a:t>
          </a:r>
          <a:endParaRPr lang="es-EC" sz="2700" kern="1200" dirty="0">
            <a:solidFill>
              <a:schemeClr val="tx1"/>
            </a:solidFill>
          </a:endParaRPr>
        </a:p>
      </dsp:txBody>
      <dsp:txXfrm>
        <a:off x="123846" y="1252"/>
        <a:ext cx="2944362" cy="1766617"/>
      </dsp:txXfrm>
    </dsp:sp>
    <dsp:sp modelId="{1F4F2445-F260-4F30-B760-613DCBE997E1}">
      <dsp:nvSpPr>
        <dsp:cNvPr id="0" name=""/>
        <dsp:cNvSpPr/>
      </dsp:nvSpPr>
      <dsp:spPr>
        <a:xfrm>
          <a:off x="1596027" y="1766069"/>
          <a:ext cx="3621565" cy="646603"/>
        </a:xfrm>
        <a:custGeom>
          <a:avLst/>
          <a:gdLst/>
          <a:ahLst/>
          <a:cxnLst/>
          <a:rect l="0" t="0" r="0" b="0"/>
          <a:pathLst>
            <a:path>
              <a:moveTo>
                <a:pt x="3621565" y="0"/>
              </a:moveTo>
              <a:lnTo>
                <a:pt x="3621565" y="340401"/>
              </a:lnTo>
              <a:lnTo>
                <a:pt x="0" y="340401"/>
              </a:lnTo>
              <a:lnTo>
                <a:pt x="0" y="646603"/>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314701" y="2085985"/>
        <a:ext cx="184216" cy="6772"/>
      </dsp:txXfrm>
    </dsp:sp>
    <dsp:sp modelId="{5EF86A3A-69BB-4A9B-9588-5B70AC7C6254}">
      <dsp:nvSpPr>
        <dsp:cNvPr id="0" name=""/>
        <dsp:cNvSpPr/>
      </dsp:nvSpPr>
      <dsp:spPr>
        <a:xfrm>
          <a:off x="3745411" y="1252"/>
          <a:ext cx="2944362" cy="17666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s-ES" sz="2700" b="1" kern="1200" dirty="0" smtClean="0">
              <a:solidFill>
                <a:schemeClr val="tx1"/>
              </a:solidFill>
            </a:rPr>
            <a:t>Punto de corte de la flor </a:t>
          </a:r>
          <a:endParaRPr lang="es-EC" sz="2700" kern="1200" dirty="0">
            <a:solidFill>
              <a:schemeClr val="tx1"/>
            </a:solidFill>
          </a:endParaRPr>
        </a:p>
      </dsp:txBody>
      <dsp:txXfrm>
        <a:off x="3745411" y="1252"/>
        <a:ext cx="2944362" cy="1766617"/>
      </dsp:txXfrm>
    </dsp:sp>
    <dsp:sp modelId="{E895BB72-47FC-4822-9569-074902855EFA}">
      <dsp:nvSpPr>
        <dsp:cNvPr id="0" name=""/>
        <dsp:cNvSpPr/>
      </dsp:nvSpPr>
      <dsp:spPr>
        <a:xfrm>
          <a:off x="123846" y="2445073"/>
          <a:ext cx="2944362" cy="17666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s-ES" sz="2700" b="1" kern="1200" dirty="0" smtClean="0">
              <a:solidFill>
                <a:schemeClr val="tx1"/>
              </a:solidFill>
            </a:rPr>
            <a:t>Lavado de follaje  y desinfectado de botones de rosas </a:t>
          </a:r>
          <a:endParaRPr lang="es-EC" sz="2700" kern="1200" dirty="0">
            <a:solidFill>
              <a:schemeClr val="tx1"/>
            </a:solidFill>
          </a:endParaRPr>
        </a:p>
      </dsp:txBody>
      <dsp:txXfrm>
        <a:off x="123846" y="2445073"/>
        <a:ext cx="2944362" cy="17666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6EF8E-C208-4436-BFA8-74E788C96DD2}">
      <dsp:nvSpPr>
        <dsp:cNvPr id="0" name=""/>
        <dsp:cNvSpPr/>
      </dsp:nvSpPr>
      <dsp:spPr>
        <a:xfrm>
          <a:off x="3194021" y="793786"/>
          <a:ext cx="612486" cy="91440"/>
        </a:xfrm>
        <a:custGeom>
          <a:avLst/>
          <a:gdLst/>
          <a:ahLst/>
          <a:cxnLst/>
          <a:rect l="0" t="0" r="0" b="0"/>
          <a:pathLst>
            <a:path>
              <a:moveTo>
                <a:pt x="0" y="45720"/>
              </a:moveTo>
              <a:lnTo>
                <a:pt x="61248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484187" y="836290"/>
        <a:ext cx="32154" cy="6430"/>
      </dsp:txXfrm>
    </dsp:sp>
    <dsp:sp modelId="{6D3B7078-3866-4201-8F0D-3B7449777CE4}">
      <dsp:nvSpPr>
        <dsp:cNvPr id="0" name=""/>
        <dsp:cNvSpPr/>
      </dsp:nvSpPr>
      <dsp:spPr>
        <a:xfrm>
          <a:off x="399791" y="697"/>
          <a:ext cx="2796029" cy="16776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s-ES" sz="2900" b="1" kern="1200" dirty="0" smtClean="0">
              <a:solidFill>
                <a:schemeClr val="tx1"/>
              </a:solidFill>
            </a:rPr>
            <a:t>Clasificación de tallos cortados </a:t>
          </a:r>
          <a:endParaRPr lang="es-EC" sz="2900" kern="1200" dirty="0">
            <a:solidFill>
              <a:schemeClr val="tx1"/>
            </a:solidFill>
          </a:endParaRPr>
        </a:p>
      </dsp:txBody>
      <dsp:txXfrm>
        <a:off x="399791" y="697"/>
        <a:ext cx="2796029" cy="1677617"/>
      </dsp:txXfrm>
    </dsp:sp>
    <dsp:sp modelId="{A703102D-355F-482E-8CFB-AF6A1FDBCF65}">
      <dsp:nvSpPr>
        <dsp:cNvPr id="0" name=""/>
        <dsp:cNvSpPr/>
      </dsp:nvSpPr>
      <dsp:spPr>
        <a:xfrm>
          <a:off x="1797806" y="1676515"/>
          <a:ext cx="3439116" cy="612486"/>
        </a:xfrm>
        <a:custGeom>
          <a:avLst/>
          <a:gdLst/>
          <a:ahLst/>
          <a:cxnLst/>
          <a:rect l="0" t="0" r="0" b="0"/>
          <a:pathLst>
            <a:path>
              <a:moveTo>
                <a:pt x="3439116" y="0"/>
              </a:moveTo>
              <a:lnTo>
                <a:pt x="3439116" y="323343"/>
              </a:lnTo>
              <a:lnTo>
                <a:pt x="0" y="323343"/>
              </a:lnTo>
              <a:lnTo>
                <a:pt x="0" y="61248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429896" y="1979543"/>
        <a:ext cx="174936" cy="6430"/>
      </dsp:txXfrm>
    </dsp:sp>
    <dsp:sp modelId="{FCF404FF-21D8-40C6-A3C6-CF054C29BC34}">
      <dsp:nvSpPr>
        <dsp:cNvPr id="0" name=""/>
        <dsp:cNvSpPr/>
      </dsp:nvSpPr>
      <dsp:spPr>
        <a:xfrm>
          <a:off x="3838907" y="697"/>
          <a:ext cx="2796029" cy="16776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s-ES" sz="2900" b="1" kern="1200" dirty="0" smtClean="0">
              <a:solidFill>
                <a:schemeClr val="tx1"/>
              </a:solidFill>
            </a:rPr>
            <a:t>Embonchado </a:t>
          </a:r>
          <a:endParaRPr lang="es-EC" sz="2900" kern="1200" dirty="0">
            <a:solidFill>
              <a:schemeClr val="tx1"/>
            </a:solidFill>
          </a:endParaRPr>
        </a:p>
      </dsp:txBody>
      <dsp:txXfrm>
        <a:off x="3838907" y="697"/>
        <a:ext cx="2796029" cy="1677617"/>
      </dsp:txXfrm>
    </dsp:sp>
    <dsp:sp modelId="{4EC964F8-C574-49FF-964B-5CB79C0C2728}">
      <dsp:nvSpPr>
        <dsp:cNvPr id="0" name=""/>
        <dsp:cNvSpPr/>
      </dsp:nvSpPr>
      <dsp:spPr>
        <a:xfrm>
          <a:off x="399791" y="2321401"/>
          <a:ext cx="2796029" cy="16776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s-ES" sz="2900" b="1" kern="1200" dirty="0" smtClean="0">
              <a:solidFill>
                <a:schemeClr val="tx1"/>
              </a:solidFill>
            </a:rPr>
            <a:t>Etiquetado</a:t>
          </a:r>
          <a:r>
            <a:rPr lang="es-ES" sz="2900" b="1" kern="1200" dirty="0" smtClean="0"/>
            <a:t> </a:t>
          </a:r>
          <a:endParaRPr lang="es-EC" sz="2900" kern="1200" dirty="0"/>
        </a:p>
      </dsp:txBody>
      <dsp:txXfrm>
        <a:off x="399791" y="2321401"/>
        <a:ext cx="2796029" cy="16776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63DFC-EA17-438F-8185-8307F0F41B59}">
      <dsp:nvSpPr>
        <dsp:cNvPr id="0" name=""/>
        <dsp:cNvSpPr/>
      </dsp:nvSpPr>
      <dsp:spPr>
        <a:xfrm>
          <a:off x="2804479" y="1163926"/>
          <a:ext cx="614541" cy="91440"/>
        </a:xfrm>
        <a:custGeom>
          <a:avLst/>
          <a:gdLst/>
          <a:ahLst/>
          <a:cxnLst/>
          <a:rect l="0" t="0" r="0" b="0"/>
          <a:pathLst>
            <a:path>
              <a:moveTo>
                <a:pt x="0" y="45720"/>
              </a:moveTo>
              <a:lnTo>
                <a:pt x="61454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095621" y="1206420"/>
        <a:ext cx="32257" cy="6451"/>
      </dsp:txXfrm>
    </dsp:sp>
    <dsp:sp modelId="{5CDAE157-90B2-42E4-8261-1C2042D79DBA}">
      <dsp:nvSpPr>
        <dsp:cNvPr id="0" name=""/>
        <dsp:cNvSpPr/>
      </dsp:nvSpPr>
      <dsp:spPr>
        <a:xfrm>
          <a:off x="1313" y="368156"/>
          <a:ext cx="2804965" cy="16829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s-ES" sz="3000" b="1" kern="1200" dirty="0" smtClean="0">
              <a:solidFill>
                <a:schemeClr val="tx1"/>
              </a:solidFill>
            </a:rPr>
            <a:t>Preparación de la solución hidratante</a:t>
          </a:r>
          <a:endParaRPr lang="es-EC" sz="3000" kern="1200" dirty="0">
            <a:solidFill>
              <a:schemeClr val="tx1"/>
            </a:solidFill>
          </a:endParaRPr>
        </a:p>
      </dsp:txBody>
      <dsp:txXfrm>
        <a:off x="1313" y="368156"/>
        <a:ext cx="2804965" cy="1682979"/>
      </dsp:txXfrm>
    </dsp:sp>
    <dsp:sp modelId="{1F4F2445-F260-4F30-B760-613DCBE997E1}">
      <dsp:nvSpPr>
        <dsp:cNvPr id="0" name=""/>
        <dsp:cNvSpPr/>
      </dsp:nvSpPr>
      <dsp:spPr>
        <a:xfrm>
          <a:off x="1403796" y="2049336"/>
          <a:ext cx="3450107" cy="614541"/>
        </a:xfrm>
        <a:custGeom>
          <a:avLst/>
          <a:gdLst/>
          <a:ahLst/>
          <a:cxnLst/>
          <a:rect l="0" t="0" r="0" b="0"/>
          <a:pathLst>
            <a:path>
              <a:moveTo>
                <a:pt x="3450107" y="0"/>
              </a:moveTo>
              <a:lnTo>
                <a:pt x="3450107" y="324370"/>
              </a:lnTo>
              <a:lnTo>
                <a:pt x="0" y="324370"/>
              </a:lnTo>
              <a:lnTo>
                <a:pt x="0" y="614541"/>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041102" y="2353381"/>
        <a:ext cx="175495" cy="6451"/>
      </dsp:txXfrm>
    </dsp:sp>
    <dsp:sp modelId="{5EF86A3A-69BB-4A9B-9588-5B70AC7C6254}">
      <dsp:nvSpPr>
        <dsp:cNvPr id="0" name=""/>
        <dsp:cNvSpPr/>
      </dsp:nvSpPr>
      <dsp:spPr>
        <a:xfrm>
          <a:off x="3451420" y="368156"/>
          <a:ext cx="2804965" cy="16829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s-ES" sz="3000" b="1" kern="1200" dirty="0" smtClean="0">
              <a:solidFill>
                <a:schemeClr val="tx1"/>
              </a:solidFill>
            </a:rPr>
            <a:t>Hidratación en cuarto frío  </a:t>
          </a:r>
          <a:endParaRPr lang="es-EC" sz="3000" kern="1200" dirty="0">
            <a:solidFill>
              <a:schemeClr val="tx1"/>
            </a:solidFill>
          </a:endParaRPr>
        </a:p>
      </dsp:txBody>
      <dsp:txXfrm>
        <a:off x="3451420" y="368156"/>
        <a:ext cx="2804965" cy="1682979"/>
      </dsp:txXfrm>
    </dsp:sp>
    <dsp:sp modelId="{E895BB72-47FC-4822-9569-074902855EFA}">
      <dsp:nvSpPr>
        <dsp:cNvPr id="0" name=""/>
        <dsp:cNvSpPr/>
      </dsp:nvSpPr>
      <dsp:spPr>
        <a:xfrm>
          <a:off x="1313" y="2696277"/>
          <a:ext cx="2804965" cy="16829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s-ES" sz="3000" b="1" kern="1200" dirty="0" smtClean="0">
              <a:solidFill>
                <a:schemeClr val="tx1"/>
              </a:solidFill>
            </a:rPr>
            <a:t>Empaque</a:t>
          </a:r>
          <a:r>
            <a:rPr lang="es-ES" sz="3000" b="1" kern="1200" dirty="0" smtClean="0"/>
            <a:t> </a:t>
          </a:r>
          <a:endParaRPr lang="es-EC" sz="3000" kern="1200" dirty="0"/>
        </a:p>
      </dsp:txBody>
      <dsp:txXfrm>
        <a:off x="1313" y="2696277"/>
        <a:ext cx="2804965" cy="16829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6EF8E-C208-4436-BFA8-74E788C96DD2}">
      <dsp:nvSpPr>
        <dsp:cNvPr id="0" name=""/>
        <dsp:cNvSpPr/>
      </dsp:nvSpPr>
      <dsp:spPr>
        <a:xfrm>
          <a:off x="4018280" y="2272121"/>
          <a:ext cx="91440" cy="840223"/>
        </a:xfrm>
        <a:custGeom>
          <a:avLst/>
          <a:gdLst/>
          <a:ahLst/>
          <a:cxnLst/>
          <a:rect l="0" t="0" r="0" b="0"/>
          <a:pathLst>
            <a:path>
              <a:moveTo>
                <a:pt x="45720" y="0"/>
              </a:moveTo>
              <a:lnTo>
                <a:pt x="45720" y="840223"/>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042229" y="2687879"/>
        <a:ext cx="43541" cy="8708"/>
      </dsp:txXfrm>
    </dsp:sp>
    <dsp:sp modelId="{6D3B7078-3866-4201-8F0D-3B7449777CE4}">
      <dsp:nvSpPr>
        <dsp:cNvPr id="0" name=""/>
        <dsp:cNvSpPr/>
      </dsp:nvSpPr>
      <dsp:spPr>
        <a:xfrm>
          <a:off x="2170906" y="2209"/>
          <a:ext cx="3786187" cy="22717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369824" numCol="1" spcCol="1270" anchor="ctr" anchorCtr="0">
          <a:noAutofit/>
        </a:bodyPr>
        <a:lstStyle/>
        <a:p>
          <a:pPr lvl="0" algn="ctr" defTabSz="2311400">
            <a:lnSpc>
              <a:spcPct val="90000"/>
            </a:lnSpc>
            <a:spcBef>
              <a:spcPct val="0"/>
            </a:spcBef>
            <a:spcAft>
              <a:spcPct val="35000"/>
            </a:spcAft>
          </a:pPr>
          <a:r>
            <a:rPr lang="es-ES" sz="5200" b="1" kern="1200" dirty="0" smtClean="0">
              <a:solidFill>
                <a:schemeClr val="tx1"/>
              </a:solidFill>
            </a:rPr>
            <a:t>Simulación de vuelo </a:t>
          </a:r>
          <a:endParaRPr lang="es-EC" sz="5200" kern="1200" dirty="0">
            <a:solidFill>
              <a:schemeClr val="tx1"/>
            </a:solidFill>
          </a:endParaRPr>
        </a:p>
      </dsp:txBody>
      <dsp:txXfrm>
        <a:off x="2170906" y="2209"/>
        <a:ext cx="3786187" cy="2271712"/>
      </dsp:txXfrm>
    </dsp:sp>
    <dsp:sp modelId="{FCF404FF-21D8-40C6-A3C6-CF054C29BC34}">
      <dsp:nvSpPr>
        <dsp:cNvPr id="0" name=""/>
        <dsp:cNvSpPr/>
      </dsp:nvSpPr>
      <dsp:spPr>
        <a:xfrm>
          <a:off x="2170906" y="3144745"/>
          <a:ext cx="3786187" cy="22717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369824" numCol="1" spcCol="1270" anchor="ctr" anchorCtr="0">
          <a:noAutofit/>
        </a:bodyPr>
        <a:lstStyle/>
        <a:p>
          <a:pPr lvl="0" algn="ctr" defTabSz="2311400">
            <a:lnSpc>
              <a:spcPct val="90000"/>
            </a:lnSpc>
            <a:spcBef>
              <a:spcPct val="0"/>
            </a:spcBef>
            <a:spcAft>
              <a:spcPct val="35000"/>
            </a:spcAft>
          </a:pPr>
          <a:r>
            <a:rPr lang="es-ES" sz="5200" b="1" kern="1200" dirty="0" smtClean="0">
              <a:solidFill>
                <a:schemeClr val="tx1"/>
              </a:solidFill>
            </a:rPr>
            <a:t>Duración en florero  </a:t>
          </a:r>
          <a:endParaRPr lang="es-EC" sz="5200" kern="1200" dirty="0">
            <a:solidFill>
              <a:schemeClr val="tx1"/>
            </a:solidFill>
          </a:endParaRPr>
        </a:p>
      </dsp:txBody>
      <dsp:txXfrm>
        <a:off x="2170906" y="3144745"/>
        <a:ext cx="3786187" cy="227171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FBC81E-9A88-4B91-A81B-3AB6999FF1A5}" type="datetimeFigureOut">
              <a:rPr lang="es-ES" smtClean="0"/>
              <a:t>10/11/2017</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0D3488-9422-4DB8-BC6E-9CA2EDC0BA87}" type="slidenum">
              <a:rPr lang="es-ES" smtClean="0"/>
              <a:t>‹Nº›</a:t>
            </a:fld>
            <a:endParaRPr lang="es-ES"/>
          </a:p>
        </p:txBody>
      </p:sp>
    </p:spTree>
    <p:extLst>
      <p:ext uri="{BB962C8B-B14F-4D97-AF65-F5344CB8AC3E}">
        <p14:creationId xmlns:p14="http://schemas.microsoft.com/office/powerpoint/2010/main" val="38761970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1267AB59-C029-43C0-9F82-9903FDF152FA}" type="datetimeFigureOut">
              <a:rPr lang="es-ES" smtClean="0"/>
              <a:t>10/11/2017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9484940-234E-4E86-AD2B-9FDE61D7323E}" type="slidenum">
              <a:rPr lang="es-ES" smtClean="0"/>
              <a:t>‹Nº›</a:t>
            </a:fld>
            <a:endParaRPr lang="es-ES"/>
          </a:p>
        </p:txBody>
      </p:sp>
    </p:spTree>
    <p:extLst>
      <p:ext uri="{BB962C8B-B14F-4D97-AF65-F5344CB8AC3E}">
        <p14:creationId xmlns:p14="http://schemas.microsoft.com/office/powerpoint/2010/main" val="4131039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267AB59-C029-43C0-9F82-9903FDF152FA}" type="datetimeFigureOut">
              <a:rPr lang="es-ES" smtClean="0"/>
              <a:t>10/11/2017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9484940-234E-4E86-AD2B-9FDE61D7323E}" type="slidenum">
              <a:rPr lang="es-ES" smtClean="0"/>
              <a:t>‹Nº›</a:t>
            </a:fld>
            <a:endParaRPr lang="es-ES"/>
          </a:p>
        </p:txBody>
      </p:sp>
    </p:spTree>
    <p:extLst>
      <p:ext uri="{BB962C8B-B14F-4D97-AF65-F5344CB8AC3E}">
        <p14:creationId xmlns:p14="http://schemas.microsoft.com/office/powerpoint/2010/main" val="323426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267AB59-C029-43C0-9F82-9903FDF152FA}" type="datetimeFigureOut">
              <a:rPr lang="es-ES" smtClean="0"/>
              <a:t>10/11/2017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9484940-234E-4E86-AD2B-9FDE61D7323E}" type="slidenum">
              <a:rPr lang="es-ES" smtClean="0"/>
              <a:t>‹Nº›</a:t>
            </a:fld>
            <a:endParaRPr lang="es-ES"/>
          </a:p>
        </p:txBody>
      </p:sp>
    </p:spTree>
    <p:extLst>
      <p:ext uri="{BB962C8B-B14F-4D97-AF65-F5344CB8AC3E}">
        <p14:creationId xmlns:p14="http://schemas.microsoft.com/office/powerpoint/2010/main" val="124198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267AB59-C029-43C0-9F82-9903FDF152FA}" type="datetimeFigureOut">
              <a:rPr lang="es-ES" smtClean="0"/>
              <a:t>10/11/2017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9484940-234E-4E86-AD2B-9FDE61D7323E}" type="slidenum">
              <a:rPr lang="es-ES" smtClean="0"/>
              <a:t>‹Nº›</a:t>
            </a:fld>
            <a:endParaRPr lang="es-ES"/>
          </a:p>
        </p:txBody>
      </p:sp>
    </p:spTree>
    <p:extLst>
      <p:ext uri="{BB962C8B-B14F-4D97-AF65-F5344CB8AC3E}">
        <p14:creationId xmlns:p14="http://schemas.microsoft.com/office/powerpoint/2010/main" val="3641274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267AB59-C029-43C0-9F82-9903FDF152FA}" type="datetimeFigureOut">
              <a:rPr lang="es-ES" smtClean="0"/>
              <a:t>10/11/2017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9484940-234E-4E86-AD2B-9FDE61D7323E}" type="slidenum">
              <a:rPr lang="es-ES" smtClean="0"/>
              <a:t>‹Nº›</a:t>
            </a:fld>
            <a:endParaRPr lang="es-ES"/>
          </a:p>
        </p:txBody>
      </p:sp>
    </p:spTree>
    <p:extLst>
      <p:ext uri="{BB962C8B-B14F-4D97-AF65-F5344CB8AC3E}">
        <p14:creationId xmlns:p14="http://schemas.microsoft.com/office/powerpoint/2010/main" val="99552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1267AB59-C029-43C0-9F82-9903FDF152FA}" type="datetimeFigureOut">
              <a:rPr lang="es-ES" smtClean="0"/>
              <a:t>10/11/2017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9484940-234E-4E86-AD2B-9FDE61D7323E}" type="slidenum">
              <a:rPr lang="es-ES" smtClean="0"/>
              <a:t>‹Nº›</a:t>
            </a:fld>
            <a:endParaRPr lang="es-ES"/>
          </a:p>
        </p:txBody>
      </p:sp>
    </p:spTree>
    <p:extLst>
      <p:ext uri="{BB962C8B-B14F-4D97-AF65-F5344CB8AC3E}">
        <p14:creationId xmlns:p14="http://schemas.microsoft.com/office/powerpoint/2010/main" val="1328029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1267AB59-C029-43C0-9F82-9903FDF152FA}" type="datetimeFigureOut">
              <a:rPr lang="es-ES" smtClean="0"/>
              <a:t>10/11/2017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29484940-234E-4E86-AD2B-9FDE61D7323E}" type="slidenum">
              <a:rPr lang="es-ES" smtClean="0"/>
              <a:t>‹Nº›</a:t>
            </a:fld>
            <a:endParaRPr lang="es-ES"/>
          </a:p>
        </p:txBody>
      </p:sp>
    </p:spTree>
    <p:extLst>
      <p:ext uri="{BB962C8B-B14F-4D97-AF65-F5344CB8AC3E}">
        <p14:creationId xmlns:p14="http://schemas.microsoft.com/office/powerpoint/2010/main" val="905477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1267AB59-C029-43C0-9F82-9903FDF152FA}" type="datetimeFigureOut">
              <a:rPr lang="es-ES" smtClean="0"/>
              <a:t>10/11/2017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9484940-234E-4E86-AD2B-9FDE61D7323E}" type="slidenum">
              <a:rPr lang="es-ES" smtClean="0"/>
              <a:t>‹Nº›</a:t>
            </a:fld>
            <a:endParaRPr lang="es-ES"/>
          </a:p>
        </p:txBody>
      </p:sp>
    </p:spTree>
    <p:extLst>
      <p:ext uri="{BB962C8B-B14F-4D97-AF65-F5344CB8AC3E}">
        <p14:creationId xmlns:p14="http://schemas.microsoft.com/office/powerpoint/2010/main" val="1414771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267AB59-C029-43C0-9F82-9903FDF152FA}" type="datetimeFigureOut">
              <a:rPr lang="es-ES" smtClean="0"/>
              <a:t>10/11/2017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29484940-234E-4E86-AD2B-9FDE61D7323E}" type="slidenum">
              <a:rPr lang="es-ES" smtClean="0"/>
              <a:t>‹Nº›</a:t>
            </a:fld>
            <a:endParaRPr lang="es-ES"/>
          </a:p>
        </p:txBody>
      </p:sp>
    </p:spTree>
    <p:extLst>
      <p:ext uri="{BB962C8B-B14F-4D97-AF65-F5344CB8AC3E}">
        <p14:creationId xmlns:p14="http://schemas.microsoft.com/office/powerpoint/2010/main" val="2829755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267AB59-C029-43C0-9F82-9903FDF152FA}" type="datetimeFigureOut">
              <a:rPr lang="es-ES" smtClean="0"/>
              <a:t>10/11/2017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9484940-234E-4E86-AD2B-9FDE61D7323E}" type="slidenum">
              <a:rPr lang="es-ES" smtClean="0"/>
              <a:t>‹Nº›</a:t>
            </a:fld>
            <a:endParaRPr lang="es-ES"/>
          </a:p>
        </p:txBody>
      </p:sp>
    </p:spTree>
    <p:extLst>
      <p:ext uri="{BB962C8B-B14F-4D97-AF65-F5344CB8AC3E}">
        <p14:creationId xmlns:p14="http://schemas.microsoft.com/office/powerpoint/2010/main" val="253158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267AB59-C029-43C0-9F82-9903FDF152FA}" type="datetimeFigureOut">
              <a:rPr lang="es-ES" smtClean="0"/>
              <a:t>10/11/2017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9484940-234E-4E86-AD2B-9FDE61D7323E}" type="slidenum">
              <a:rPr lang="es-ES" smtClean="0"/>
              <a:t>‹Nº›</a:t>
            </a:fld>
            <a:endParaRPr lang="es-ES"/>
          </a:p>
        </p:txBody>
      </p:sp>
    </p:spTree>
    <p:extLst>
      <p:ext uri="{BB962C8B-B14F-4D97-AF65-F5344CB8AC3E}">
        <p14:creationId xmlns:p14="http://schemas.microsoft.com/office/powerpoint/2010/main" val="198435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67AB59-C029-43C0-9F82-9903FDF152FA}" type="datetimeFigureOut">
              <a:rPr lang="es-ES" smtClean="0"/>
              <a:t>10/11/2017</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84940-234E-4E86-AD2B-9FDE61D7323E}" type="slidenum">
              <a:rPr lang="es-ES" smtClean="0"/>
              <a:t>‹Nº›</a:t>
            </a:fld>
            <a:endParaRPr lang="es-ES"/>
          </a:p>
        </p:txBody>
      </p:sp>
    </p:spTree>
    <p:extLst>
      <p:ext uri="{BB962C8B-B14F-4D97-AF65-F5344CB8AC3E}">
        <p14:creationId xmlns:p14="http://schemas.microsoft.com/office/powerpoint/2010/main" val="1751869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Layout" Target="../diagrams/layout8.xml"/><Relationship Id="rId7" Type="http://schemas.openxmlformats.org/officeDocument/2006/relationships/image" Target="../media/image20.jpeg"/><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6.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3" Type="http://schemas.openxmlformats.org/officeDocument/2006/relationships/image" Target="../media/image53.jpeg"/><Relationship Id="rId18" Type="http://schemas.openxmlformats.org/officeDocument/2006/relationships/image" Target="../media/image58.jpeg"/><Relationship Id="rId26" Type="http://schemas.openxmlformats.org/officeDocument/2006/relationships/image" Target="../media/image16.jpeg"/><Relationship Id="rId39" Type="http://schemas.openxmlformats.org/officeDocument/2006/relationships/image" Target="../media/image78.jpeg"/><Relationship Id="rId21" Type="http://schemas.openxmlformats.org/officeDocument/2006/relationships/image" Target="../media/image61.jpeg"/><Relationship Id="rId34" Type="http://schemas.openxmlformats.org/officeDocument/2006/relationships/image" Target="../media/image73.jpeg"/><Relationship Id="rId42" Type="http://schemas.openxmlformats.org/officeDocument/2006/relationships/image" Target="../media/image3.png"/><Relationship Id="rId7" Type="http://schemas.openxmlformats.org/officeDocument/2006/relationships/image" Target="../media/image47.jpeg"/><Relationship Id="rId2" Type="http://schemas.openxmlformats.org/officeDocument/2006/relationships/image" Target="../media/image42.jpeg"/><Relationship Id="rId16" Type="http://schemas.openxmlformats.org/officeDocument/2006/relationships/image" Target="../media/image56.jpeg"/><Relationship Id="rId20" Type="http://schemas.openxmlformats.org/officeDocument/2006/relationships/image" Target="../media/image60.jpeg"/><Relationship Id="rId29" Type="http://schemas.openxmlformats.org/officeDocument/2006/relationships/image" Target="../media/image68.jpeg"/><Relationship Id="rId41" Type="http://schemas.openxmlformats.org/officeDocument/2006/relationships/image" Target="../media/image80.png"/><Relationship Id="rId1" Type="http://schemas.openxmlformats.org/officeDocument/2006/relationships/slideLayout" Target="../slideLayouts/slideLayout6.xml"/><Relationship Id="rId6" Type="http://schemas.openxmlformats.org/officeDocument/2006/relationships/image" Target="../media/image46.jpeg"/><Relationship Id="rId11" Type="http://schemas.openxmlformats.org/officeDocument/2006/relationships/image" Target="../media/image51.jpeg"/><Relationship Id="rId24" Type="http://schemas.openxmlformats.org/officeDocument/2006/relationships/image" Target="../media/image64.jpeg"/><Relationship Id="rId32" Type="http://schemas.openxmlformats.org/officeDocument/2006/relationships/image" Target="../media/image71.jpeg"/><Relationship Id="rId37" Type="http://schemas.openxmlformats.org/officeDocument/2006/relationships/image" Target="../media/image76.png"/><Relationship Id="rId40" Type="http://schemas.openxmlformats.org/officeDocument/2006/relationships/image" Target="../media/image79.jpeg"/><Relationship Id="rId5" Type="http://schemas.openxmlformats.org/officeDocument/2006/relationships/image" Target="../media/image45.jpeg"/><Relationship Id="rId15" Type="http://schemas.openxmlformats.org/officeDocument/2006/relationships/image" Target="../media/image55.jpeg"/><Relationship Id="rId23" Type="http://schemas.openxmlformats.org/officeDocument/2006/relationships/image" Target="../media/image63.jpeg"/><Relationship Id="rId28" Type="http://schemas.openxmlformats.org/officeDocument/2006/relationships/image" Target="../media/image67.png"/><Relationship Id="rId36" Type="http://schemas.openxmlformats.org/officeDocument/2006/relationships/image" Target="../media/image75.jpeg"/><Relationship Id="rId10" Type="http://schemas.openxmlformats.org/officeDocument/2006/relationships/image" Target="../media/image50.jpeg"/><Relationship Id="rId19" Type="http://schemas.openxmlformats.org/officeDocument/2006/relationships/image" Target="../media/image59.jpeg"/><Relationship Id="rId31" Type="http://schemas.openxmlformats.org/officeDocument/2006/relationships/image" Target="../media/image70.jpeg"/><Relationship Id="rId44" Type="http://schemas.openxmlformats.org/officeDocument/2006/relationships/image" Target="../media/image81.jpeg"/><Relationship Id="rId4" Type="http://schemas.openxmlformats.org/officeDocument/2006/relationships/image" Target="../media/image44.jpeg"/><Relationship Id="rId9" Type="http://schemas.openxmlformats.org/officeDocument/2006/relationships/image" Target="../media/image49.jpeg"/><Relationship Id="rId14" Type="http://schemas.openxmlformats.org/officeDocument/2006/relationships/image" Target="../media/image54.jpeg"/><Relationship Id="rId22" Type="http://schemas.openxmlformats.org/officeDocument/2006/relationships/image" Target="../media/image62.jpeg"/><Relationship Id="rId27" Type="http://schemas.openxmlformats.org/officeDocument/2006/relationships/image" Target="../media/image66.png"/><Relationship Id="rId30" Type="http://schemas.openxmlformats.org/officeDocument/2006/relationships/image" Target="../media/image69.jpeg"/><Relationship Id="rId35" Type="http://schemas.openxmlformats.org/officeDocument/2006/relationships/image" Target="../media/image74.jpeg"/><Relationship Id="rId43" Type="http://schemas.openxmlformats.org/officeDocument/2006/relationships/image" Target="../media/image2.png"/><Relationship Id="rId8" Type="http://schemas.openxmlformats.org/officeDocument/2006/relationships/image" Target="../media/image48.jpeg"/><Relationship Id="rId3" Type="http://schemas.openxmlformats.org/officeDocument/2006/relationships/image" Target="../media/image43.jpeg"/><Relationship Id="rId12" Type="http://schemas.openxmlformats.org/officeDocument/2006/relationships/image" Target="../media/image52.jpeg"/><Relationship Id="rId17" Type="http://schemas.openxmlformats.org/officeDocument/2006/relationships/image" Target="../media/image57.jpeg"/><Relationship Id="rId25" Type="http://schemas.openxmlformats.org/officeDocument/2006/relationships/image" Target="../media/image65.jpeg"/><Relationship Id="rId33" Type="http://schemas.openxmlformats.org/officeDocument/2006/relationships/image" Target="../media/image72.jpeg"/><Relationship Id="rId38" Type="http://schemas.openxmlformats.org/officeDocument/2006/relationships/image" Target="../media/image77.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jpe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jpe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5.xml"/><Relationship Id="rId7" Type="http://schemas.openxmlformats.org/officeDocument/2006/relationships/image" Target="../media/image9.jpe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11" Type="http://schemas.openxmlformats.org/officeDocument/2006/relationships/image" Target="../media/image13.png"/><Relationship Id="rId5" Type="http://schemas.openxmlformats.org/officeDocument/2006/relationships/diagramColors" Target="../diagrams/colors5.xml"/><Relationship Id="rId10" Type="http://schemas.openxmlformats.org/officeDocument/2006/relationships/image" Target="../media/image12.png"/><Relationship Id="rId4" Type="http://schemas.openxmlformats.org/officeDocument/2006/relationships/diagramQuickStyle" Target="../diagrams/quickStyle5.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6.xml"/><Relationship Id="rId7" Type="http://schemas.openxmlformats.org/officeDocument/2006/relationships/image" Target="../media/image14.jpe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7.xml"/><Relationship Id="rId7" Type="http://schemas.openxmlformats.org/officeDocument/2006/relationships/image" Target="../media/image17.jpe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41798" y="206061"/>
            <a:ext cx="10908404" cy="3245477"/>
          </a:xfrm>
          <a:ln w="57150">
            <a:solidFill>
              <a:schemeClr val="accent1"/>
            </a:solidFill>
          </a:ln>
        </p:spPr>
        <p:style>
          <a:lnRef idx="2">
            <a:schemeClr val="dk1"/>
          </a:lnRef>
          <a:fillRef idx="1">
            <a:schemeClr val="lt1"/>
          </a:fillRef>
          <a:effectRef idx="0">
            <a:schemeClr val="dk1"/>
          </a:effectRef>
          <a:fontRef idx="minor">
            <a:schemeClr val="dk1"/>
          </a:fontRef>
        </p:style>
        <p:txBody>
          <a:bodyPr>
            <a:normAutofit/>
          </a:bodyPr>
          <a:lstStyle/>
          <a:p>
            <a:r>
              <a:rPr lang="es-ES" sz="4400" b="1" dirty="0" smtClean="0">
                <a:solidFill>
                  <a:schemeClr val="tx1"/>
                </a:solidFill>
              </a:rPr>
              <a:t>“</a:t>
            </a:r>
            <a:r>
              <a:rPr lang="es-ES" sz="4400" b="1" dirty="0">
                <a:solidFill>
                  <a:schemeClr val="tx1"/>
                </a:solidFill>
              </a:rPr>
              <a:t>SUSTENTABILIDAD DEL PROCESO DE  HIDRATACIÓN CON TRES INGREDIENTES ACTIVOS Y TRES VARIEDADES EN EL CULTIVO DE ROSAS. MACHACHI – ECUADOR</a:t>
            </a:r>
            <a:r>
              <a:rPr lang="es-ES" sz="4400" b="1" dirty="0" smtClean="0">
                <a:solidFill>
                  <a:schemeClr val="tx1"/>
                </a:solidFill>
              </a:rPr>
              <a:t>.”</a:t>
            </a:r>
            <a:r>
              <a:rPr lang="es-ES" sz="4000" b="1" dirty="0" smtClean="0">
                <a:solidFill>
                  <a:schemeClr val="tx1"/>
                </a:solidFill>
              </a:rPr>
              <a:t/>
            </a:r>
            <a:br>
              <a:rPr lang="es-ES" sz="4000" b="1" dirty="0" smtClean="0">
                <a:solidFill>
                  <a:schemeClr val="tx1"/>
                </a:solidFill>
              </a:rPr>
            </a:br>
            <a:endParaRPr lang="es-ES" sz="4000" b="1" dirty="0">
              <a:solidFill>
                <a:schemeClr val="tx1"/>
              </a:solidFill>
            </a:endParaRPr>
          </a:p>
        </p:txBody>
      </p:sp>
      <p:sp>
        <p:nvSpPr>
          <p:cNvPr id="4" name="Rectángulo 3"/>
          <p:cNvSpPr/>
          <p:nvPr/>
        </p:nvSpPr>
        <p:spPr>
          <a:xfrm>
            <a:off x="6096000" y="109728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672" t="28873" r="41699" b="26233"/>
          <a:stretch/>
        </p:blipFill>
        <p:spPr bwMode="auto">
          <a:xfrm>
            <a:off x="9174981" y="3606085"/>
            <a:ext cx="2055396" cy="31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7416" t="48240" r="39818" b="27308"/>
          <a:stretch/>
        </p:blipFill>
        <p:spPr bwMode="auto">
          <a:xfrm>
            <a:off x="367499" y="4331190"/>
            <a:ext cx="3965631" cy="2394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5535" t="30810" r="39224" b="44190"/>
          <a:stretch/>
        </p:blipFill>
        <p:spPr bwMode="auto">
          <a:xfrm>
            <a:off x="4531015" y="4250028"/>
            <a:ext cx="4446081" cy="2475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5127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2594" y="133306"/>
            <a:ext cx="10515600" cy="768215"/>
          </a:xfrm>
          <a:ln w="38100"/>
        </p:spPr>
        <p:style>
          <a:lnRef idx="2">
            <a:schemeClr val="accent1"/>
          </a:lnRef>
          <a:fillRef idx="1">
            <a:schemeClr val="lt1"/>
          </a:fillRef>
          <a:effectRef idx="0">
            <a:schemeClr val="accent1"/>
          </a:effectRef>
          <a:fontRef idx="minor">
            <a:schemeClr val="dk1"/>
          </a:fontRef>
        </p:style>
        <p:txBody>
          <a:bodyPr/>
          <a:lstStyle/>
          <a:p>
            <a:pPr algn="ctr"/>
            <a:r>
              <a:rPr lang="es-ES" b="1" dirty="0" smtClean="0"/>
              <a:t>METODOLOGÍA</a:t>
            </a:r>
            <a:endParaRPr lang="es-ES" b="1" dirty="0"/>
          </a:p>
        </p:txBody>
      </p:sp>
      <p:graphicFrame>
        <p:nvGraphicFramePr>
          <p:cNvPr id="3" name="2 Diagrama"/>
          <p:cNvGraphicFramePr/>
          <p:nvPr>
            <p:extLst>
              <p:ext uri="{D42A27DB-BD31-4B8C-83A1-F6EECF244321}">
                <p14:modId xmlns:p14="http://schemas.microsoft.com/office/powerpoint/2010/main" val="3316346021"/>
              </p:ext>
            </p:extLst>
          </p:nvPr>
        </p:nvGraphicFramePr>
        <p:xfrm>
          <a:off x="1439570" y="105451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63" descr="Descripción: C:\Users\usuario\Desktop\TESIS 2017 CATI\FOTOS ESPE TESIS CATI\FOTOS CELU BLANCO CATI TESIS AGO 2017\IMG-20170526-WA001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61851" y="4185636"/>
            <a:ext cx="3792768" cy="2275660"/>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descr="C:\Users\usuario\Desktop\TESIS 2017 CATI\FOTOS ESPE TESIS CATI\FOTOS CELU BLANCO CATI TESIS AGO 2017\IMG-20170526-WA0007.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7893" y="4185635"/>
            <a:ext cx="1326525" cy="2275660"/>
          </a:xfrm>
          <a:prstGeom prst="rect">
            <a:avLst/>
          </a:prstGeom>
          <a:noFill/>
          <a:ln>
            <a:noFill/>
          </a:ln>
        </p:spPr>
      </p:pic>
      <p:pic>
        <p:nvPicPr>
          <p:cNvPr id="11" name="10 Imagen" descr="C:\Users\usuario\Desktop\TESIS 2017 CATI\FOTOS ESPE TESIS CATI\FOTOS CAMARA CATI TESIS  AGO 2017\DSC01089.JPG"/>
          <p:cNvPicPr/>
          <p:nvPr/>
        </p:nvPicPr>
        <p:blipFill rotWithShape="1">
          <a:blip r:embed="rId9" cstate="print">
            <a:extLst>
              <a:ext uri="{28A0092B-C50C-407E-A947-70E740481C1C}">
                <a14:useLocalDpi xmlns:a14="http://schemas.microsoft.com/office/drawing/2010/main" val="0"/>
              </a:ext>
            </a:extLst>
          </a:blip>
          <a:srcRect t="16089" r="6807" b="21782"/>
          <a:stretch/>
        </p:blipFill>
        <p:spPr bwMode="auto">
          <a:xfrm>
            <a:off x="7561851" y="1276429"/>
            <a:ext cx="2213214" cy="20076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7159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15910"/>
            <a:ext cx="10515600" cy="1076960"/>
          </a:xfrm>
          <a:ln w="38100"/>
        </p:spPr>
        <p:style>
          <a:lnRef idx="2">
            <a:schemeClr val="accent1"/>
          </a:lnRef>
          <a:fillRef idx="1">
            <a:schemeClr val="lt1"/>
          </a:fillRef>
          <a:effectRef idx="0">
            <a:schemeClr val="accent1"/>
          </a:effectRef>
          <a:fontRef idx="minor">
            <a:schemeClr val="dk1"/>
          </a:fontRef>
        </p:style>
        <p:txBody>
          <a:bodyPr>
            <a:normAutofit/>
          </a:bodyPr>
          <a:lstStyle/>
          <a:p>
            <a:pPr algn="ctr"/>
            <a:r>
              <a:rPr lang="es-ES" b="1" dirty="0" smtClean="0"/>
              <a:t>RESULTADOS</a:t>
            </a:r>
            <a:endParaRPr lang="es-ES" b="1"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774" t="17042" r="1513" b="20611"/>
          <a:stretch/>
        </p:blipFill>
        <p:spPr>
          <a:xfrm>
            <a:off x="309093" y="1764405"/>
            <a:ext cx="3705896" cy="3981739"/>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3574" t="19530" b="13240"/>
          <a:stretch/>
        </p:blipFill>
        <p:spPr>
          <a:xfrm>
            <a:off x="4370340" y="1759327"/>
            <a:ext cx="3430927" cy="3986817"/>
          </a:xfrm>
          <a:prstGeom prst="rect">
            <a:avLst/>
          </a:prstGeom>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t="16990" b="19207"/>
          <a:stretch/>
        </p:blipFill>
        <p:spPr>
          <a:xfrm>
            <a:off x="8156619" y="1759327"/>
            <a:ext cx="3749193" cy="3986817"/>
          </a:xfrm>
          <a:prstGeom prst="rect">
            <a:avLst/>
          </a:prstGeom>
        </p:spPr>
      </p:pic>
    </p:spTree>
    <p:extLst>
      <p:ext uri="{BB962C8B-B14F-4D97-AF65-F5344CB8AC3E}">
        <p14:creationId xmlns:p14="http://schemas.microsoft.com/office/powerpoint/2010/main" val="1696321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5321" y="131753"/>
            <a:ext cx="10515600" cy="1325563"/>
          </a:xfrm>
          <a:ln w="38100"/>
        </p:spPr>
        <p:style>
          <a:lnRef idx="2">
            <a:schemeClr val="accent5"/>
          </a:lnRef>
          <a:fillRef idx="1">
            <a:schemeClr val="lt1"/>
          </a:fillRef>
          <a:effectRef idx="0">
            <a:schemeClr val="accent5"/>
          </a:effectRef>
          <a:fontRef idx="minor">
            <a:schemeClr val="dk1"/>
          </a:fontRef>
        </p:style>
        <p:txBody>
          <a:bodyPr/>
          <a:lstStyle/>
          <a:p>
            <a:pPr lvl="0" algn="ctr"/>
            <a:r>
              <a:rPr lang="es-EC" dirty="0" smtClean="0">
                <a:latin typeface="Arial" panose="020B0604020202020204" pitchFamily="34" charset="0"/>
                <a:cs typeface="Arial" panose="020B0604020202020204" pitchFamily="34" charset="0"/>
              </a:rPr>
              <a:t>Productos y variedades investigadas </a:t>
            </a:r>
            <a:endParaRPr lang="es-ES" dirty="0"/>
          </a:p>
        </p:txBody>
      </p:sp>
      <p:pic>
        <p:nvPicPr>
          <p:cNvPr id="6" name="Imagen 5"/>
          <p:cNvPicPr>
            <a:picLocks noChangeAspect="1"/>
          </p:cNvPicPr>
          <p:nvPr/>
        </p:nvPicPr>
        <p:blipFill rotWithShape="1">
          <a:blip r:embed="rId2"/>
          <a:srcRect l="15560" r="16672"/>
          <a:stretch/>
        </p:blipFill>
        <p:spPr>
          <a:xfrm>
            <a:off x="3236889" y="4114064"/>
            <a:ext cx="5692463" cy="2386360"/>
          </a:xfrm>
          <a:prstGeom prst="rect">
            <a:avLst/>
          </a:prstGeom>
        </p:spPr>
      </p:pic>
      <p:grpSp>
        <p:nvGrpSpPr>
          <p:cNvPr id="3" name="Group 4"/>
          <p:cNvGrpSpPr>
            <a:grpSpLocks noChangeAspect="1"/>
          </p:cNvGrpSpPr>
          <p:nvPr/>
        </p:nvGrpSpPr>
        <p:grpSpPr bwMode="auto">
          <a:xfrm>
            <a:off x="1958976" y="1793875"/>
            <a:ext cx="6970713" cy="2022475"/>
            <a:chOff x="1234" y="1130"/>
            <a:chExt cx="4391" cy="1274"/>
          </a:xfrm>
        </p:grpSpPr>
        <p:sp>
          <p:nvSpPr>
            <p:cNvPr id="4" name="AutoShape 3"/>
            <p:cNvSpPr>
              <a:spLocks noChangeAspect="1" noChangeArrowheads="1" noTextEdit="1"/>
            </p:cNvSpPr>
            <p:nvPr/>
          </p:nvSpPr>
          <p:spPr bwMode="auto">
            <a:xfrm>
              <a:off x="2039" y="1130"/>
              <a:ext cx="3586" cy="1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Rectangle 5"/>
            <p:cNvSpPr>
              <a:spLocks noChangeArrowheads="1"/>
            </p:cNvSpPr>
            <p:nvPr/>
          </p:nvSpPr>
          <p:spPr bwMode="auto">
            <a:xfrm>
              <a:off x="2469" y="1142"/>
              <a:ext cx="584" cy="171"/>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Rectangle 6"/>
            <p:cNvSpPr>
              <a:spLocks noChangeArrowheads="1"/>
            </p:cNvSpPr>
            <p:nvPr/>
          </p:nvSpPr>
          <p:spPr bwMode="auto">
            <a:xfrm>
              <a:off x="2469" y="1143"/>
              <a:ext cx="666"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900" b="1" i="0" u="none" strike="noStrike" cap="none" normalizeH="0" baseline="0" smtClean="0">
                  <a:ln>
                    <a:noFill/>
                  </a:ln>
                  <a:solidFill>
                    <a:srgbClr val="000000"/>
                  </a:solidFill>
                  <a:effectLst/>
                  <a:latin typeface="Times New Roman" panose="02020603050405020304" pitchFamily="18" charset="0"/>
                </a:rPr>
                <a:t>Producto</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9" name="Rectangle 7"/>
            <p:cNvSpPr>
              <a:spLocks noChangeArrowheads="1"/>
            </p:cNvSpPr>
            <p:nvPr/>
          </p:nvSpPr>
          <p:spPr bwMode="auto">
            <a:xfrm>
              <a:off x="3053" y="1146"/>
              <a:ext cx="99"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900" b="0" i="0" u="none" strike="noStrike" cap="none" normalizeH="0" baseline="0" smtClean="0">
                  <a:ln>
                    <a:noFill/>
                  </a:ln>
                  <a:solidFill>
                    <a:srgbClr val="000000"/>
                  </a:solidFill>
                  <a:effectLst/>
                  <a:latin typeface="Times New Roman" panose="02020603050405020304" pitchFamily="18" charset="0"/>
                </a:rPr>
                <a:t> </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10" name="Rectangle 8"/>
            <p:cNvSpPr>
              <a:spLocks noChangeArrowheads="1"/>
            </p:cNvSpPr>
            <p:nvPr/>
          </p:nvSpPr>
          <p:spPr bwMode="auto">
            <a:xfrm>
              <a:off x="3990" y="1142"/>
              <a:ext cx="733" cy="171"/>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Rectangle 9"/>
            <p:cNvSpPr>
              <a:spLocks noChangeArrowheads="1"/>
            </p:cNvSpPr>
            <p:nvPr/>
          </p:nvSpPr>
          <p:spPr bwMode="auto">
            <a:xfrm>
              <a:off x="3990" y="1146"/>
              <a:ext cx="81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900" b="1" i="1" u="none" strike="noStrike" cap="none" normalizeH="0" baseline="0" smtClean="0">
                  <a:ln>
                    <a:noFill/>
                  </a:ln>
                  <a:solidFill>
                    <a:srgbClr val="000000"/>
                  </a:solidFill>
                  <a:effectLst/>
                  <a:latin typeface="Times New Roman" panose="02020603050405020304" pitchFamily="18" charset="0"/>
                </a:rPr>
                <a:t>Descripción</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12" name="Rectangle 10"/>
            <p:cNvSpPr>
              <a:spLocks noChangeArrowheads="1"/>
            </p:cNvSpPr>
            <p:nvPr/>
          </p:nvSpPr>
          <p:spPr bwMode="auto">
            <a:xfrm>
              <a:off x="4723" y="1146"/>
              <a:ext cx="99"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900" b="0" i="1" u="none" strike="noStrike" cap="none" normalizeH="0" baseline="0" smtClean="0">
                  <a:ln>
                    <a:noFill/>
                  </a:ln>
                  <a:solidFill>
                    <a:srgbClr val="000000"/>
                  </a:solidFill>
                  <a:effectLst/>
                  <a:latin typeface="Times New Roman" panose="02020603050405020304" pitchFamily="18" charset="0"/>
                </a:rPr>
                <a:t> </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13" name="Rectangle 11"/>
            <p:cNvSpPr>
              <a:spLocks noChangeArrowheads="1"/>
            </p:cNvSpPr>
            <p:nvPr/>
          </p:nvSpPr>
          <p:spPr bwMode="auto">
            <a:xfrm>
              <a:off x="2263" y="1130"/>
              <a:ext cx="998"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Rectangle 12"/>
            <p:cNvSpPr>
              <a:spLocks noChangeArrowheads="1"/>
            </p:cNvSpPr>
            <p:nvPr/>
          </p:nvSpPr>
          <p:spPr bwMode="auto">
            <a:xfrm>
              <a:off x="3261" y="1130"/>
              <a:ext cx="1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Rectangle 13"/>
            <p:cNvSpPr>
              <a:spLocks noChangeArrowheads="1"/>
            </p:cNvSpPr>
            <p:nvPr/>
          </p:nvSpPr>
          <p:spPr bwMode="auto">
            <a:xfrm>
              <a:off x="3273" y="1130"/>
              <a:ext cx="2181"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Rectangle 14"/>
            <p:cNvSpPr>
              <a:spLocks noChangeArrowheads="1"/>
            </p:cNvSpPr>
            <p:nvPr/>
          </p:nvSpPr>
          <p:spPr bwMode="auto">
            <a:xfrm>
              <a:off x="2678" y="1411"/>
              <a:ext cx="165" cy="171"/>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Rectangle 15"/>
            <p:cNvSpPr>
              <a:spLocks noChangeArrowheads="1"/>
            </p:cNvSpPr>
            <p:nvPr/>
          </p:nvSpPr>
          <p:spPr bwMode="auto">
            <a:xfrm>
              <a:off x="2678" y="1412"/>
              <a:ext cx="234"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900" b="1" i="0" u="none" strike="noStrike" cap="none" normalizeH="0" baseline="0" dirty="0" smtClean="0">
                  <a:ln>
                    <a:noFill/>
                  </a:ln>
                  <a:solidFill>
                    <a:srgbClr val="000000"/>
                  </a:solidFill>
                  <a:effectLst/>
                  <a:latin typeface="Times New Roman" panose="02020603050405020304" pitchFamily="18" charset="0"/>
                </a:rPr>
                <a:t>P1</a:t>
              </a: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16"/>
            <p:cNvSpPr>
              <a:spLocks noChangeArrowheads="1"/>
            </p:cNvSpPr>
            <p:nvPr/>
          </p:nvSpPr>
          <p:spPr bwMode="auto">
            <a:xfrm>
              <a:off x="2843" y="1412"/>
              <a:ext cx="104"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900" b="1" i="0" u="none" strike="noStrike" cap="none" normalizeH="0" baseline="0" smtClean="0">
                  <a:ln>
                    <a:noFill/>
                  </a:ln>
                  <a:solidFill>
                    <a:srgbClr val="000000"/>
                  </a:solidFill>
                  <a:effectLst/>
                  <a:latin typeface="Times New Roman" panose="02020603050405020304" pitchFamily="18" charset="0"/>
                </a:rPr>
                <a:t> </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19" name="Rectangle 17"/>
            <p:cNvSpPr>
              <a:spLocks noChangeArrowheads="1"/>
            </p:cNvSpPr>
            <p:nvPr/>
          </p:nvSpPr>
          <p:spPr bwMode="auto">
            <a:xfrm>
              <a:off x="3854" y="1411"/>
              <a:ext cx="1005" cy="171"/>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Rectangle 18"/>
            <p:cNvSpPr>
              <a:spLocks noChangeArrowheads="1"/>
            </p:cNvSpPr>
            <p:nvPr/>
          </p:nvSpPr>
          <p:spPr bwMode="auto">
            <a:xfrm>
              <a:off x="3854" y="1412"/>
              <a:ext cx="1088"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900" b="0" i="1" u="none" strike="noStrike" cap="none" normalizeH="0" baseline="0" dirty="0" smtClean="0">
                  <a:ln>
                    <a:noFill/>
                  </a:ln>
                  <a:solidFill>
                    <a:srgbClr val="000000"/>
                  </a:solidFill>
                  <a:effectLst/>
                  <a:latin typeface="Times New Roman" panose="02020603050405020304" pitchFamily="18" charset="0"/>
                </a:rPr>
                <a:t>Dióxido de cloro</a:t>
              </a: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21" name="Rectangle 19"/>
            <p:cNvSpPr>
              <a:spLocks noChangeArrowheads="1"/>
            </p:cNvSpPr>
            <p:nvPr/>
          </p:nvSpPr>
          <p:spPr bwMode="auto">
            <a:xfrm>
              <a:off x="4859" y="1412"/>
              <a:ext cx="99"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900" b="0" i="1" u="none" strike="noStrike" cap="none" normalizeH="0" baseline="0" smtClean="0">
                  <a:ln>
                    <a:noFill/>
                  </a:ln>
                  <a:solidFill>
                    <a:srgbClr val="000000"/>
                  </a:solidFill>
                  <a:effectLst/>
                  <a:latin typeface="Times New Roman" panose="02020603050405020304" pitchFamily="18" charset="0"/>
                </a:rPr>
                <a:t> </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22" name="Rectangle 20"/>
            <p:cNvSpPr>
              <a:spLocks noChangeArrowheads="1"/>
            </p:cNvSpPr>
            <p:nvPr/>
          </p:nvSpPr>
          <p:spPr bwMode="auto">
            <a:xfrm>
              <a:off x="2263" y="1399"/>
              <a:ext cx="998"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Rectangle 21"/>
            <p:cNvSpPr>
              <a:spLocks noChangeArrowheads="1"/>
            </p:cNvSpPr>
            <p:nvPr/>
          </p:nvSpPr>
          <p:spPr bwMode="auto">
            <a:xfrm>
              <a:off x="3261" y="1399"/>
              <a:ext cx="1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Rectangle 22"/>
            <p:cNvSpPr>
              <a:spLocks noChangeArrowheads="1"/>
            </p:cNvSpPr>
            <p:nvPr/>
          </p:nvSpPr>
          <p:spPr bwMode="auto">
            <a:xfrm>
              <a:off x="3273" y="1399"/>
              <a:ext cx="2181"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5" name="Rectangle 23"/>
            <p:cNvSpPr>
              <a:spLocks noChangeArrowheads="1"/>
            </p:cNvSpPr>
            <p:nvPr/>
          </p:nvSpPr>
          <p:spPr bwMode="auto">
            <a:xfrm>
              <a:off x="2678" y="1666"/>
              <a:ext cx="165" cy="171"/>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6" name="Rectangle 24"/>
            <p:cNvSpPr>
              <a:spLocks noChangeArrowheads="1"/>
            </p:cNvSpPr>
            <p:nvPr/>
          </p:nvSpPr>
          <p:spPr bwMode="auto">
            <a:xfrm>
              <a:off x="2678" y="1667"/>
              <a:ext cx="234"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900" b="1" i="0" u="none" strike="noStrike" cap="none" normalizeH="0" baseline="0" smtClean="0">
                  <a:ln>
                    <a:noFill/>
                  </a:ln>
                  <a:solidFill>
                    <a:srgbClr val="000000"/>
                  </a:solidFill>
                  <a:effectLst/>
                  <a:latin typeface="Times New Roman" panose="02020603050405020304" pitchFamily="18" charset="0"/>
                </a:rPr>
                <a:t>P2</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27" name="Rectangle 25"/>
            <p:cNvSpPr>
              <a:spLocks noChangeArrowheads="1"/>
            </p:cNvSpPr>
            <p:nvPr/>
          </p:nvSpPr>
          <p:spPr bwMode="auto">
            <a:xfrm>
              <a:off x="2843" y="1667"/>
              <a:ext cx="104"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900" b="1" i="0" u="none" strike="noStrike" cap="none" normalizeH="0" baseline="0" smtClean="0">
                  <a:ln>
                    <a:noFill/>
                  </a:ln>
                  <a:solidFill>
                    <a:srgbClr val="000000"/>
                  </a:solidFill>
                  <a:effectLst/>
                  <a:latin typeface="Times New Roman" panose="02020603050405020304" pitchFamily="18" charset="0"/>
                </a:rPr>
                <a:t> </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28" name="Rectangle 26"/>
            <p:cNvSpPr>
              <a:spLocks noChangeArrowheads="1"/>
            </p:cNvSpPr>
            <p:nvPr/>
          </p:nvSpPr>
          <p:spPr bwMode="auto">
            <a:xfrm>
              <a:off x="4116" y="1666"/>
              <a:ext cx="482" cy="171"/>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9" name="Rectangle 27"/>
            <p:cNvSpPr>
              <a:spLocks noChangeArrowheads="1"/>
            </p:cNvSpPr>
            <p:nvPr/>
          </p:nvSpPr>
          <p:spPr bwMode="auto">
            <a:xfrm>
              <a:off x="4116" y="1667"/>
              <a:ext cx="49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900" b="0" i="1" u="none" strike="noStrike" cap="none" normalizeH="0" baseline="0" dirty="0" smtClean="0">
                  <a:ln>
                    <a:noFill/>
                  </a:ln>
                  <a:solidFill>
                    <a:srgbClr val="000000"/>
                  </a:solidFill>
                  <a:effectLst/>
                  <a:latin typeface="Times New Roman" panose="02020603050405020304" pitchFamily="18" charset="0"/>
                </a:rPr>
                <a:t>HTP </a:t>
              </a:r>
              <a:r>
                <a:rPr lang="es-ES" sz="1900" i="1" dirty="0" smtClean="0">
                  <a:solidFill>
                    <a:srgbClr val="000000"/>
                  </a:solidFill>
                  <a:latin typeface="Times New Roman" panose="02020603050405020304" pitchFamily="18" charset="0"/>
                </a:rPr>
                <a:t>1R</a:t>
              </a: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30" name="Rectangle 28"/>
            <p:cNvSpPr>
              <a:spLocks noChangeArrowheads="1"/>
            </p:cNvSpPr>
            <p:nvPr/>
          </p:nvSpPr>
          <p:spPr bwMode="auto">
            <a:xfrm>
              <a:off x="4598" y="1667"/>
              <a:ext cx="99"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900" b="0" i="1" u="none" strike="noStrike" cap="none" normalizeH="0" baseline="0" dirty="0" smtClean="0">
                  <a:ln>
                    <a:noFill/>
                  </a:ln>
                  <a:solidFill>
                    <a:srgbClr val="000000"/>
                  </a:solidFill>
                  <a:effectLst/>
                  <a:latin typeface="Times New Roman" panose="02020603050405020304" pitchFamily="18" charset="0"/>
                </a:rPr>
                <a:t> </a:t>
              </a: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31" name="Rectangle 29"/>
            <p:cNvSpPr>
              <a:spLocks noChangeArrowheads="1"/>
            </p:cNvSpPr>
            <p:nvPr/>
          </p:nvSpPr>
          <p:spPr bwMode="auto">
            <a:xfrm>
              <a:off x="2678" y="1923"/>
              <a:ext cx="165" cy="171"/>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2" name="Rectangle 30"/>
            <p:cNvSpPr>
              <a:spLocks noChangeArrowheads="1"/>
            </p:cNvSpPr>
            <p:nvPr/>
          </p:nvSpPr>
          <p:spPr bwMode="auto">
            <a:xfrm>
              <a:off x="2678" y="1924"/>
              <a:ext cx="234"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900" b="1" i="0" u="none" strike="noStrike" cap="none" normalizeH="0" baseline="0" smtClean="0">
                  <a:ln>
                    <a:noFill/>
                  </a:ln>
                  <a:solidFill>
                    <a:srgbClr val="000000"/>
                  </a:solidFill>
                  <a:effectLst/>
                  <a:latin typeface="Times New Roman" panose="02020603050405020304" pitchFamily="18" charset="0"/>
                </a:rPr>
                <a:t>P3</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33" name="Rectangle 31"/>
            <p:cNvSpPr>
              <a:spLocks noChangeArrowheads="1"/>
            </p:cNvSpPr>
            <p:nvPr/>
          </p:nvSpPr>
          <p:spPr bwMode="auto">
            <a:xfrm>
              <a:off x="2843" y="1924"/>
              <a:ext cx="104"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900" b="1" i="0" u="none" strike="noStrike" cap="none" normalizeH="0" baseline="0" smtClean="0">
                  <a:ln>
                    <a:noFill/>
                  </a:ln>
                  <a:solidFill>
                    <a:srgbClr val="000000"/>
                  </a:solidFill>
                  <a:effectLst/>
                  <a:latin typeface="Times New Roman" panose="02020603050405020304" pitchFamily="18" charset="0"/>
                </a:rPr>
                <a:t> </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34" name="Rectangle 32"/>
            <p:cNvSpPr>
              <a:spLocks noChangeArrowheads="1"/>
            </p:cNvSpPr>
            <p:nvPr/>
          </p:nvSpPr>
          <p:spPr bwMode="auto">
            <a:xfrm>
              <a:off x="4122" y="1923"/>
              <a:ext cx="470" cy="171"/>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5" name="Rectangle 33"/>
            <p:cNvSpPr>
              <a:spLocks noChangeArrowheads="1"/>
            </p:cNvSpPr>
            <p:nvPr/>
          </p:nvSpPr>
          <p:spPr bwMode="auto">
            <a:xfrm>
              <a:off x="4122" y="1924"/>
              <a:ext cx="541"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900" b="0" i="1" u="none" strike="noStrike" cap="none" normalizeH="0" baseline="0" dirty="0" smtClean="0">
                  <a:ln>
                    <a:noFill/>
                  </a:ln>
                  <a:solidFill>
                    <a:srgbClr val="000000"/>
                  </a:solidFill>
                  <a:effectLst/>
                  <a:latin typeface="Times New Roman" panose="02020603050405020304" pitchFamily="18" charset="0"/>
                </a:rPr>
                <a:t>Chrysal</a:t>
              </a: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36" name="Rectangle 34"/>
            <p:cNvSpPr>
              <a:spLocks noChangeArrowheads="1"/>
            </p:cNvSpPr>
            <p:nvPr/>
          </p:nvSpPr>
          <p:spPr bwMode="auto">
            <a:xfrm>
              <a:off x="4592" y="1924"/>
              <a:ext cx="99"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900" b="0" i="1" u="none" strike="noStrike" cap="none" normalizeH="0" baseline="0" smtClean="0">
                  <a:ln>
                    <a:noFill/>
                  </a:ln>
                  <a:solidFill>
                    <a:srgbClr val="000000"/>
                  </a:solidFill>
                  <a:effectLst/>
                  <a:latin typeface="Times New Roman" panose="02020603050405020304" pitchFamily="18" charset="0"/>
                </a:rPr>
                <a:t> </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37" name="Rectangle 35"/>
            <p:cNvSpPr>
              <a:spLocks noChangeArrowheads="1"/>
            </p:cNvSpPr>
            <p:nvPr/>
          </p:nvSpPr>
          <p:spPr bwMode="auto">
            <a:xfrm>
              <a:off x="2254" y="2180"/>
              <a:ext cx="1007"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8" name="Rectangle 36"/>
            <p:cNvSpPr>
              <a:spLocks noChangeArrowheads="1"/>
            </p:cNvSpPr>
            <p:nvPr/>
          </p:nvSpPr>
          <p:spPr bwMode="auto">
            <a:xfrm>
              <a:off x="3252" y="2180"/>
              <a:ext cx="1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9" name="Rectangle 37"/>
            <p:cNvSpPr>
              <a:spLocks noChangeArrowheads="1"/>
            </p:cNvSpPr>
            <p:nvPr/>
          </p:nvSpPr>
          <p:spPr bwMode="auto">
            <a:xfrm>
              <a:off x="3264" y="2180"/>
              <a:ext cx="2190"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0" name="Rectangle 38"/>
            <p:cNvSpPr>
              <a:spLocks noChangeArrowheads="1"/>
            </p:cNvSpPr>
            <p:nvPr/>
          </p:nvSpPr>
          <p:spPr bwMode="auto">
            <a:xfrm>
              <a:off x="1234" y="2192"/>
              <a:ext cx="12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900" b="0" i="0" u="none" strike="noStrike" cap="none" normalizeH="0" baseline="0" smtClean="0">
                  <a:ln>
                    <a:noFill/>
                  </a:ln>
                  <a:solidFill>
                    <a:srgbClr val="000000"/>
                  </a:solidFill>
                  <a:effectLst/>
                  <a:latin typeface="Cambria" panose="02040503050406030204" pitchFamily="18" charset="0"/>
                </a:rPr>
                <a:t> </a:t>
              </a:r>
              <a:endParaRPr kumimoji="0" lang="es-ES"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648973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3822" y="197065"/>
            <a:ext cx="10515600" cy="1325563"/>
          </a:xfrm>
          <a:ln w="38100"/>
        </p:spPr>
        <p:style>
          <a:lnRef idx="2">
            <a:schemeClr val="accent5"/>
          </a:lnRef>
          <a:fillRef idx="1">
            <a:schemeClr val="lt1"/>
          </a:fillRef>
          <a:effectRef idx="0">
            <a:schemeClr val="accent5"/>
          </a:effectRef>
          <a:fontRef idx="minor">
            <a:schemeClr val="dk1"/>
          </a:fontRef>
        </p:style>
        <p:txBody>
          <a:bodyPr/>
          <a:lstStyle/>
          <a:p>
            <a:pPr lvl="0" algn="ctr"/>
            <a:r>
              <a:rPr lang="es-EC" dirty="0" smtClean="0">
                <a:latin typeface="Arial" panose="020B0604020202020204" pitchFamily="34" charset="0"/>
                <a:cs typeface="Arial" panose="020B0604020202020204" pitchFamily="34" charset="0"/>
              </a:rPr>
              <a:t>TAMAÑO DE BOTÓN </a:t>
            </a:r>
            <a:endParaRPr lang="es-ES" dirty="0"/>
          </a:p>
        </p:txBody>
      </p:sp>
      <p:grpSp>
        <p:nvGrpSpPr>
          <p:cNvPr id="3" name="Group 4"/>
          <p:cNvGrpSpPr>
            <a:grpSpLocks noChangeAspect="1"/>
          </p:cNvGrpSpPr>
          <p:nvPr/>
        </p:nvGrpSpPr>
        <p:grpSpPr bwMode="auto">
          <a:xfrm>
            <a:off x="-964312" y="2033943"/>
            <a:ext cx="11333407" cy="3712041"/>
            <a:chOff x="-416" y="1602"/>
            <a:chExt cx="6638" cy="2168"/>
          </a:xfrm>
        </p:grpSpPr>
        <p:sp>
          <p:nvSpPr>
            <p:cNvPr id="4" name="AutoShape 3"/>
            <p:cNvSpPr>
              <a:spLocks noChangeAspect="1" noChangeArrowheads="1" noTextEdit="1"/>
            </p:cNvSpPr>
            <p:nvPr/>
          </p:nvSpPr>
          <p:spPr bwMode="auto">
            <a:xfrm>
              <a:off x="1252" y="1602"/>
              <a:ext cx="4970" cy="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 name="Rectangle 5"/>
            <p:cNvSpPr>
              <a:spLocks noChangeArrowheads="1"/>
            </p:cNvSpPr>
            <p:nvPr/>
          </p:nvSpPr>
          <p:spPr bwMode="auto">
            <a:xfrm>
              <a:off x="1596" y="1621"/>
              <a:ext cx="948" cy="271"/>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 name="Rectangle 6"/>
            <p:cNvSpPr>
              <a:spLocks noChangeArrowheads="1"/>
            </p:cNvSpPr>
            <p:nvPr/>
          </p:nvSpPr>
          <p:spPr bwMode="auto">
            <a:xfrm>
              <a:off x="1596" y="1624"/>
              <a:ext cx="1062"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1" i="0" u="none" strike="noStrike" cap="none" normalizeH="0" baseline="0" smtClean="0">
                  <a:ln>
                    <a:noFill/>
                  </a:ln>
                  <a:solidFill>
                    <a:srgbClr val="000000"/>
                  </a:solidFill>
                  <a:effectLst/>
                  <a:latin typeface="Times New Roman" panose="02020603050405020304" pitchFamily="18" charset="0"/>
                </a:rPr>
                <a:t>Variedad</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7" name="Rectangle 7"/>
            <p:cNvSpPr>
              <a:spLocks noChangeArrowheads="1"/>
            </p:cNvSpPr>
            <p:nvPr/>
          </p:nvSpPr>
          <p:spPr bwMode="auto">
            <a:xfrm>
              <a:off x="2544" y="1624"/>
              <a:ext cx="161"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1" i="0" u="none" strike="noStrike" cap="none" normalizeH="0" baseline="0" smtClean="0">
                  <a:ln>
                    <a:noFill/>
                  </a:ln>
                  <a:solidFill>
                    <a:srgbClr val="000000"/>
                  </a:solidFill>
                  <a:effectLst/>
                  <a:latin typeface="Times New Roman" panose="02020603050405020304" pitchFamily="18" charset="0"/>
                </a:rPr>
                <a:t> </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2894" y="1621"/>
              <a:ext cx="1870" cy="271"/>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Rectangle 9"/>
            <p:cNvSpPr>
              <a:spLocks noChangeArrowheads="1"/>
            </p:cNvSpPr>
            <p:nvPr/>
          </p:nvSpPr>
          <p:spPr bwMode="auto">
            <a:xfrm>
              <a:off x="2894" y="1624"/>
              <a:ext cx="1993"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1" i="0" u="none" strike="noStrike" cap="none" normalizeH="0" baseline="0" dirty="0" smtClean="0">
                  <a:ln>
                    <a:noFill/>
                  </a:ln>
                  <a:solidFill>
                    <a:srgbClr val="000000"/>
                  </a:solidFill>
                  <a:effectLst/>
                  <a:latin typeface="Times New Roman" panose="02020603050405020304" pitchFamily="18" charset="0"/>
                </a:rPr>
                <a:t>Longitud de botón</a:t>
              </a: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4764" y="1626"/>
              <a:ext cx="156"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smtClean="0">
                  <a:ln>
                    <a:noFill/>
                  </a:ln>
                  <a:solidFill>
                    <a:srgbClr val="000000"/>
                  </a:solidFill>
                  <a:effectLst/>
                  <a:latin typeface="Times New Roman" panose="02020603050405020304" pitchFamily="18" charset="0"/>
                </a:rPr>
                <a:t> </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12" name="Rectangle 11"/>
            <p:cNvSpPr>
              <a:spLocks noChangeArrowheads="1"/>
            </p:cNvSpPr>
            <p:nvPr/>
          </p:nvSpPr>
          <p:spPr bwMode="auto">
            <a:xfrm>
              <a:off x="3598" y="1885"/>
              <a:ext cx="460" cy="280"/>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Rectangle 12"/>
            <p:cNvSpPr>
              <a:spLocks noChangeArrowheads="1"/>
            </p:cNvSpPr>
            <p:nvPr/>
          </p:nvSpPr>
          <p:spPr bwMode="auto">
            <a:xfrm>
              <a:off x="3598" y="1897"/>
              <a:ext cx="569"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1" i="0" u="none" strike="noStrike" cap="none" normalizeH="0" baseline="0" smtClean="0">
                  <a:ln>
                    <a:noFill/>
                  </a:ln>
                  <a:solidFill>
                    <a:srgbClr val="000000"/>
                  </a:solidFill>
                  <a:effectLst/>
                  <a:latin typeface="Times New Roman" panose="02020603050405020304" pitchFamily="18" charset="0"/>
                </a:rPr>
                <a:t>(cm)</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14" name="Rectangle 13"/>
            <p:cNvSpPr>
              <a:spLocks noChangeArrowheads="1"/>
            </p:cNvSpPr>
            <p:nvPr/>
          </p:nvSpPr>
          <p:spPr bwMode="auto">
            <a:xfrm>
              <a:off x="4058" y="1899"/>
              <a:ext cx="156"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smtClean="0">
                  <a:ln>
                    <a:noFill/>
                  </a:ln>
                  <a:solidFill>
                    <a:srgbClr val="000000"/>
                  </a:solidFill>
                  <a:effectLst/>
                  <a:latin typeface="Times New Roman" panose="02020603050405020304" pitchFamily="18" charset="0"/>
                </a:rPr>
                <a:t> </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4"/>
            <p:cNvSpPr>
              <a:spLocks noChangeArrowheads="1"/>
            </p:cNvSpPr>
            <p:nvPr/>
          </p:nvSpPr>
          <p:spPr bwMode="auto">
            <a:xfrm>
              <a:off x="5070" y="1621"/>
              <a:ext cx="933" cy="273"/>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Rectangle 15"/>
            <p:cNvSpPr>
              <a:spLocks noChangeArrowheads="1"/>
            </p:cNvSpPr>
            <p:nvPr/>
          </p:nvSpPr>
          <p:spPr bwMode="auto">
            <a:xfrm>
              <a:off x="5070" y="1626"/>
              <a:ext cx="1050"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1" i="0" u="none" strike="noStrike" cap="none" normalizeH="0" baseline="0" smtClean="0">
                  <a:ln>
                    <a:noFill/>
                  </a:ln>
                  <a:solidFill>
                    <a:srgbClr val="000000"/>
                  </a:solidFill>
                  <a:effectLst/>
                  <a:latin typeface="Times New Roman" panose="02020603050405020304" pitchFamily="18" charset="0"/>
                </a:rPr>
                <a:t>Producto</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17" name="Rectangle 16"/>
            <p:cNvSpPr>
              <a:spLocks noChangeArrowheads="1"/>
            </p:cNvSpPr>
            <p:nvPr/>
          </p:nvSpPr>
          <p:spPr bwMode="auto">
            <a:xfrm>
              <a:off x="6003" y="1626"/>
              <a:ext cx="161"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1" i="0" u="none" strike="noStrike" cap="none" normalizeH="0" baseline="0" smtClean="0">
                  <a:ln>
                    <a:noFill/>
                  </a:ln>
                  <a:solidFill>
                    <a:srgbClr val="000000"/>
                  </a:solidFill>
                  <a:effectLst/>
                  <a:latin typeface="Times New Roman" panose="02020603050405020304" pitchFamily="18" charset="0"/>
                </a:rPr>
                <a:t> </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18" name="Rectangle 17"/>
            <p:cNvSpPr>
              <a:spLocks noChangeArrowheads="1"/>
            </p:cNvSpPr>
            <p:nvPr/>
          </p:nvSpPr>
          <p:spPr bwMode="auto">
            <a:xfrm>
              <a:off x="1444" y="1602"/>
              <a:ext cx="1251"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Rectangle 18"/>
            <p:cNvSpPr>
              <a:spLocks noChangeArrowheads="1"/>
            </p:cNvSpPr>
            <p:nvPr/>
          </p:nvSpPr>
          <p:spPr bwMode="auto">
            <a:xfrm>
              <a:off x="2695" y="1602"/>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Rectangle 19"/>
            <p:cNvSpPr>
              <a:spLocks noChangeArrowheads="1"/>
            </p:cNvSpPr>
            <p:nvPr/>
          </p:nvSpPr>
          <p:spPr bwMode="auto">
            <a:xfrm>
              <a:off x="2714" y="1602"/>
              <a:ext cx="224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1" name="Rectangle 20"/>
            <p:cNvSpPr>
              <a:spLocks noChangeArrowheads="1"/>
            </p:cNvSpPr>
            <p:nvPr/>
          </p:nvSpPr>
          <p:spPr bwMode="auto">
            <a:xfrm>
              <a:off x="4963" y="1602"/>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2" name="Rectangle 21"/>
            <p:cNvSpPr>
              <a:spLocks noChangeArrowheads="1"/>
            </p:cNvSpPr>
            <p:nvPr/>
          </p:nvSpPr>
          <p:spPr bwMode="auto">
            <a:xfrm>
              <a:off x="4982" y="1602"/>
              <a:ext cx="1130"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Rectangle 22"/>
            <p:cNvSpPr>
              <a:spLocks noChangeArrowheads="1"/>
            </p:cNvSpPr>
            <p:nvPr/>
          </p:nvSpPr>
          <p:spPr bwMode="auto">
            <a:xfrm>
              <a:off x="1925" y="2187"/>
              <a:ext cx="289" cy="273"/>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Rectangle 23"/>
            <p:cNvSpPr>
              <a:spLocks noChangeArrowheads="1"/>
            </p:cNvSpPr>
            <p:nvPr/>
          </p:nvSpPr>
          <p:spPr bwMode="auto">
            <a:xfrm>
              <a:off x="1925" y="2192"/>
              <a:ext cx="29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1" i="0" u="none" strike="noStrike" cap="none" normalizeH="0" baseline="0" dirty="0" smtClean="0">
                  <a:ln>
                    <a:noFill/>
                  </a:ln>
                  <a:solidFill>
                    <a:srgbClr val="FF0000"/>
                  </a:solidFill>
                  <a:effectLst/>
                  <a:latin typeface="Times New Roman" panose="02020603050405020304" pitchFamily="18" charset="0"/>
                </a:rPr>
                <a:t>V1</a:t>
              </a:r>
              <a:endParaRPr kumimoji="0" lang="es-ES" sz="1800" b="0" i="0" u="none" strike="noStrike" cap="none" normalizeH="0" baseline="0" dirty="0" smtClean="0">
                <a:ln>
                  <a:noFill/>
                </a:ln>
                <a:solidFill>
                  <a:srgbClr val="FF0000"/>
                </a:solidFill>
                <a:effectLst/>
              </a:endParaRPr>
            </a:p>
          </p:txBody>
        </p:sp>
        <p:sp>
          <p:nvSpPr>
            <p:cNvPr id="25" name="Rectangle 24"/>
            <p:cNvSpPr>
              <a:spLocks noChangeArrowheads="1"/>
            </p:cNvSpPr>
            <p:nvPr/>
          </p:nvSpPr>
          <p:spPr bwMode="auto">
            <a:xfrm>
              <a:off x="2214" y="2192"/>
              <a:ext cx="161"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1" i="0" u="none" strike="noStrike" cap="none" normalizeH="0" baseline="0" dirty="0" smtClean="0">
                  <a:ln>
                    <a:noFill/>
                  </a:ln>
                  <a:solidFill>
                    <a:srgbClr val="000000"/>
                  </a:solidFill>
                  <a:effectLst/>
                  <a:latin typeface="Times New Roman" panose="02020603050405020304" pitchFamily="18" charset="0"/>
                </a:rPr>
                <a:t> </a:t>
              </a: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26" name="Rectangle 25"/>
            <p:cNvSpPr>
              <a:spLocks noChangeArrowheads="1"/>
            </p:cNvSpPr>
            <p:nvPr/>
          </p:nvSpPr>
          <p:spPr bwMode="auto">
            <a:xfrm>
              <a:off x="3259" y="2187"/>
              <a:ext cx="1140" cy="273"/>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7" name="Rectangle 26"/>
            <p:cNvSpPr>
              <a:spLocks noChangeArrowheads="1"/>
            </p:cNvSpPr>
            <p:nvPr/>
          </p:nvSpPr>
          <p:spPr bwMode="auto">
            <a:xfrm>
              <a:off x="3259" y="2189"/>
              <a:ext cx="218"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smtClean="0">
                  <a:ln>
                    <a:noFill/>
                  </a:ln>
                  <a:solidFill>
                    <a:srgbClr val="000000"/>
                  </a:solidFill>
                  <a:effectLst/>
                  <a:latin typeface="Times New Roman" panose="02020603050405020304" pitchFamily="18" charset="0"/>
                </a:rPr>
                <a:t>6</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28" name="Rectangle 27"/>
            <p:cNvSpPr>
              <a:spLocks noChangeArrowheads="1"/>
            </p:cNvSpPr>
            <p:nvPr/>
          </p:nvSpPr>
          <p:spPr bwMode="auto">
            <a:xfrm>
              <a:off x="3378" y="2189"/>
              <a:ext cx="156"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smtClean="0">
                  <a:ln>
                    <a:noFill/>
                  </a:ln>
                  <a:solidFill>
                    <a:srgbClr val="000000"/>
                  </a:solidFill>
                  <a:effectLst/>
                  <a:latin typeface="Times New Roman" panose="02020603050405020304" pitchFamily="18" charset="0"/>
                </a:rPr>
                <a:t>,</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29" name="Rectangle 28"/>
            <p:cNvSpPr>
              <a:spLocks noChangeArrowheads="1"/>
            </p:cNvSpPr>
            <p:nvPr/>
          </p:nvSpPr>
          <p:spPr bwMode="auto">
            <a:xfrm>
              <a:off x="3437" y="2189"/>
              <a:ext cx="218"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dirty="0" smtClean="0">
                  <a:ln>
                    <a:noFill/>
                  </a:ln>
                  <a:solidFill>
                    <a:srgbClr val="000000"/>
                  </a:solidFill>
                  <a:effectLst/>
                  <a:latin typeface="Times New Roman" panose="02020603050405020304" pitchFamily="18" charset="0"/>
                </a:rPr>
                <a:t>5</a:t>
              </a: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30" name="Rectangle 29"/>
            <p:cNvSpPr>
              <a:spLocks noChangeArrowheads="1"/>
            </p:cNvSpPr>
            <p:nvPr/>
          </p:nvSpPr>
          <p:spPr bwMode="auto">
            <a:xfrm>
              <a:off x="3556" y="2189"/>
              <a:ext cx="164"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smtClean="0">
                  <a:ln>
                    <a:noFill/>
                  </a:ln>
                  <a:solidFill>
                    <a:srgbClr val="000000"/>
                  </a:solidFill>
                  <a:effectLst/>
                  <a:latin typeface="Times New Roman" panose="02020603050405020304" pitchFamily="18" charset="0"/>
                </a:rPr>
                <a:t>;</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31" name="Rectangle 30"/>
            <p:cNvSpPr>
              <a:spLocks noChangeArrowheads="1"/>
            </p:cNvSpPr>
            <p:nvPr/>
          </p:nvSpPr>
          <p:spPr bwMode="auto">
            <a:xfrm>
              <a:off x="3622" y="2189"/>
              <a:ext cx="156"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smtClean="0">
                  <a:ln>
                    <a:noFill/>
                  </a:ln>
                  <a:solidFill>
                    <a:srgbClr val="000000"/>
                  </a:solidFill>
                  <a:effectLst/>
                  <a:latin typeface="Times New Roman" panose="02020603050405020304" pitchFamily="18" charset="0"/>
                </a:rPr>
                <a:t> </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32" name="Rectangle 31"/>
            <p:cNvSpPr>
              <a:spLocks noChangeArrowheads="1"/>
            </p:cNvSpPr>
            <p:nvPr/>
          </p:nvSpPr>
          <p:spPr bwMode="auto">
            <a:xfrm>
              <a:off x="3681" y="2189"/>
              <a:ext cx="218"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dirty="0" smtClean="0">
                  <a:ln>
                    <a:noFill/>
                  </a:ln>
                  <a:solidFill>
                    <a:srgbClr val="000000"/>
                  </a:solidFill>
                  <a:effectLst/>
                  <a:latin typeface="Times New Roman" panose="02020603050405020304" pitchFamily="18" charset="0"/>
                </a:rPr>
                <a:t>6</a:t>
              </a: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33" name="Rectangle 32"/>
            <p:cNvSpPr>
              <a:spLocks noChangeArrowheads="1"/>
            </p:cNvSpPr>
            <p:nvPr/>
          </p:nvSpPr>
          <p:spPr bwMode="auto">
            <a:xfrm>
              <a:off x="3800" y="2189"/>
              <a:ext cx="156"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smtClean="0">
                  <a:ln>
                    <a:noFill/>
                  </a:ln>
                  <a:solidFill>
                    <a:srgbClr val="000000"/>
                  </a:solidFill>
                  <a:effectLst/>
                  <a:latin typeface="Times New Roman" panose="02020603050405020304" pitchFamily="18" charset="0"/>
                </a:rPr>
                <a:t>,</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34" name="Rectangle 33"/>
            <p:cNvSpPr>
              <a:spLocks noChangeArrowheads="1"/>
            </p:cNvSpPr>
            <p:nvPr/>
          </p:nvSpPr>
          <p:spPr bwMode="auto">
            <a:xfrm>
              <a:off x="3859" y="2189"/>
              <a:ext cx="218"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dirty="0" smtClean="0">
                  <a:ln>
                    <a:noFill/>
                  </a:ln>
                  <a:solidFill>
                    <a:srgbClr val="000000"/>
                  </a:solidFill>
                  <a:effectLst/>
                  <a:latin typeface="Times New Roman" panose="02020603050405020304" pitchFamily="18" charset="0"/>
                </a:rPr>
                <a:t>4</a:t>
              </a: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35" name="Rectangle 34"/>
            <p:cNvSpPr>
              <a:spLocks noChangeArrowheads="1"/>
            </p:cNvSpPr>
            <p:nvPr/>
          </p:nvSpPr>
          <p:spPr bwMode="auto">
            <a:xfrm>
              <a:off x="3977" y="2189"/>
              <a:ext cx="164"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dirty="0" smtClean="0">
                  <a:ln>
                    <a:noFill/>
                  </a:ln>
                  <a:solidFill>
                    <a:srgbClr val="000000"/>
                  </a:solidFill>
                  <a:effectLst/>
                  <a:latin typeface="Times New Roman" panose="02020603050405020304" pitchFamily="18" charset="0"/>
                </a:rPr>
                <a:t>;</a:t>
              </a: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36" name="Rectangle 35"/>
            <p:cNvSpPr>
              <a:spLocks noChangeArrowheads="1"/>
            </p:cNvSpPr>
            <p:nvPr/>
          </p:nvSpPr>
          <p:spPr bwMode="auto">
            <a:xfrm>
              <a:off x="4044" y="2189"/>
              <a:ext cx="156"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smtClean="0">
                  <a:ln>
                    <a:noFill/>
                  </a:ln>
                  <a:solidFill>
                    <a:srgbClr val="000000"/>
                  </a:solidFill>
                  <a:effectLst/>
                  <a:latin typeface="Times New Roman" panose="02020603050405020304" pitchFamily="18" charset="0"/>
                </a:rPr>
                <a:t> </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37" name="Rectangle 36"/>
            <p:cNvSpPr>
              <a:spLocks noChangeArrowheads="1"/>
            </p:cNvSpPr>
            <p:nvPr/>
          </p:nvSpPr>
          <p:spPr bwMode="auto">
            <a:xfrm>
              <a:off x="4103" y="2189"/>
              <a:ext cx="11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1" i="0" u="none" strike="noStrike" cap="none" normalizeH="0" baseline="0" dirty="0" smtClean="0">
                  <a:ln>
                    <a:noFill/>
                  </a:ln>
                  <a:solidFill>
                    <a:srgbClr val="FF0000"/>
                  </a:solidFill>
                  <a:effectLst/>
                  <a:latin typeface="Times New Roman" panose="02020603050405020304" pitchFamily="18" charset="0"/>
                </a:rPr>
                <a:t>6</a:t>
              </a:r>
              <a:endParaRPr kumimoji="0" lang="es-ES" sz="1800" b="1" i="0" u="none" strike="noStrike" cap="none" normalizeH="0" baseline="0" dirty="0" smtClean="0">
                <a:ln>
                  <a:noFill/>
                </a:ln>
                <a:solidFill>
                  <a:srgbClr val="FF0000"/>
                </a:solidFill>
                <a:effectLst/>
              </a:endParaRPr>
            </a:p>
          </p:txBody>
        </p:sp>
        <p:sp>
          <p:nvSpPr>
            <p:cNvPr id="38" name="Rectangle 37"/>
            <p:cNvSpPr>
              <a:spLocks noChangeArrowheads="1"/>
            </p:cNvSpPr>
            <p:nvPr/>
          </p:nvSpPr>
          <p:spPr bwMode="auto">
            <a:xfrm>
              <a:off x="4221" y="2189"/>
              <a:ext cx="5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dirty="0" smtClean="0">
                  <a:ln>
                    <a:noFill/>
                  </a:ln>
                  <a:solidFill>
                    <a:srgbClr val="000000"/>
                  </a:solidFill>
                  <a:effectLst/>
                  <a:latin typeface="Times New Roman" panose="02020603050405020304" pitchFamily="18" charset="0"/>
                </a:rPr>
                <a:t>,</a:t>
              </a:r>
              <a:endParaRPr kumimoji="0" lang="es-ES" sz="1800" b="1" i="0" u="none" strike="noStrike" cap="none" normalizeH="0" baseline="0" dirty="0" smtClean="0">
                <a:ln>
                  <a:noFill/>
                </a:ln>
                <a:solidFill>
                  <a:srgbClr val="FF0000"/>
                </a:solidFill>
                <a:effectLst/>
                <a:latin typeface="Arial" panose="020B0604020202020204" pitchFamily="34" charset="0"/>
              </a:endParaRPr>
            </a:p>
          </p:txBody>
        </p:sp>
        <p:sp>
          <p:nvSpPr>
            <p:cNvPr id="39" name="Rectangle 38"/>
            <p:cNvSpPr>
              <a:spLocks noChangeArrowheads="1"/>
            </p:cNvSpPr>
            <p:nvPr/>
          </p:nvSpPr>
          <p:spPr bwMode="auto">
            <a:xfrm>
              <a:off x="4281" y="2189"/>
              <a:ext cx="11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1" i="0" u="none" strike="noStrike" cap="none" normalizeH="0" baseline="0" dirty="0" smtClean="0">
                  <a:ln>
                    <a:noFill/>
                  </a:ln>
                  <a:solidFill>
                    <a:srgbClr val="FF0000"/>
                  </a:solidFill>
                  <a:effectLst/>
                  <a:latin typeface="Times New Roman" panose="02020603050405020304" pitchFamily="18" charset="0"/>
                </a:rPr>
                <a:t>7</a:t>
              </a:r>
              <a:endParaRPr kumimoji="0" lang="es-ES" sz="1800" b="1" i="0" u="none" strike="noStrike" cap="none" normalizeH="0" baseline="0" dirty="0" smtClean="0">
                <a:ln>
                  <a:noFill/>
                </a:ln>
                <a:solidFill>
                  <a:srgbClr val="FF0000"/>
                </a:solidFill>
                <a:effectLst/>
              </a:endParaRPr>
            </a:p>
          </p:txBody>
        </p:sp>
        <p:sp>
          <p:nvSpPr>
            <p:cNvPr id="40" name="Rectangle 39"/>
            <p:cNvSpPr>
              <a:spLocks noChangeArrowheads="1"/>
            </p:cNvSpPr>
            <p:nvPr/>
          </p:nvSpPr>
          <p:spPr bwMode="auto">
            <a:xfrm>
              <a:off x="4399" y="2189"/>
              <a:ext cx="156"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smtClean="0">
                  <a:ln>
                    <a:noFill/>
                  </a:ln>
                  <a:solidFill>
                    <a:srgbClr val="000000"/>
                  </a:solidFill>
                  <a:effectLst/>
                  <a:latin typeface="Times New Roman" panose="02020603050405020304" pitchFamily="18" charset="0"/>
                </a:rPr>
                <a:t> </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41" name="Rectangle 40"/>
            <p:cNvSpPr>
              <a:spLocks noChangeArrowheads="1"/>
            </p:cNvSpPr>
            <p:nvPr/>
          </p:nvSpPr>
          <p:spPr bwMode="auto">
            <a:xfrm>
              <a:off x="5070" y="2187"/>
              <a:ext cx="869" cy="273"/>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2" name="Rectangle 41"/>
            <p:cNvSpPr>
              <a:spLocks noChangeArrowheads="1"/>
            </p:cNvSpPr>
            <p:nvPr/>
          </p:nvSpPr>
          <p:spPr bwMode="auto">
            <a:xfrm>
              <a:off x="5070" y="2189"/>
              <a:ext cx="410"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dirty="0" smtClean="0">
                  <a:ln>
                    <a:noFill/>
                  </a:ln>
                  <a:solidFill>
                    <a:srgbClr val="000000"/>
                  </a:solidFill>
                  <a:effectLst/>
                  <a:latin typeface="Times New Roman" panose="02020603050405020304" pitchFamily="18" charset="0"/>
                </a:rPr>
                <a:t>P1,</a:t>
              </a: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43" name="Rectangle 42"/>
            <p:cNvSpPr>
              <a:spLocks noChangeArrowheads="1"/>
            </p:cNvSpPr>
            <p:nvPr/>
          </p:nvSpPr>
          <p:spPr bwMode="auto">
            <a:xfrm>
              <a:off x="5380" y="2189"/>
              <a:ext cx="410"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smtClean="0">
                  <a:ln>
                    <a:noFill/>
                  </a:ln>
                  <a:solidFill>
                    <a:srgbClr val="000000"/>
                  </a:solidFill>
                  <a:effectLst/>
                  <a:latin typeface="Times New Roman" panose="02020603050405020304" pitchFamily="18" charset="0"/>
                </a:rPr>
                <a:t>P2,</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44" name="Rectangle 43"/>
            <p:cNvSpPr>
              <a:spLocks noChangeArrowheads="1"/>
            </p:cNvSpPr>
            <p:nvPr/>
          </p:nvSpPr>
          <p:spPr bwMode="auto">
            <a:xfrm>
              <a:off x="5691" y="2189"/>
              <a:ext cx="26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1" i="0" u="none" strike="noStrike" cap="none" normalizeH="0" baseline="0" dirty="0" smtClean="0">
                  <a:ln>
                    <a:noFill/>
                  </a:ln>
                  <a:solidFill>
                    <a:srgbClr val="FF0000"/>
                  </a:solidFill>
                  <a:effectLst/>
                  <a:latin typeface="Times New Roman" panose="02020603050405020304" pitchFamily="18" charset="0"/>
                </a:rPr>
                <a:t>P3</a:t>
              </a:r>
              <a:endParaRPr kumimoji="0" lang="es-ES" sz="1800" b="1" i="0" u="none" strike="noStrike" cap="none" normalizeH="0" baseline="0" dirty="0" smtClean="0">
                <a:ln>
                  <a:noFill/>
                </a:ln>
                <a:solidFill>
                  <a:srgbClr val="FF0000"/>
                </a:solidFill>
                <a:effectLst/>
              </a:endParaRPr>
            </a:p>
          </p:txBody>
        </p:sp>
        <p:sp>
          <p:nvSpPr>
            <p:cNvPr id="45" name="Rectangle 44"/>
            <p:cNvSpPr>
              <a:spLocks noChangeArrowheads="1"/>
            </p:cNvSpPr>
            <p:nvPr/>
          </p:nvSpPr>
          <p:spPr bwMode="auto">
            <a:xfrm>
              <a:off x="5939" y="2189"/>
              <a:ext cx="156"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dirty="0" smtClean="0">
                  <a:ln>
                    <a:noFill/>
                  </a:ln>
                  <a:solidFill>
                    <a:srgbClr val="000000"/>
                  </a:solidFill>
                  <a:effectLst/>
                  <a:latin typeface="Times New Roman" panose="02020603050405020304" pitchFamily="18" charset="0"/>
                </a:rPr>
                <a:t> </a:t>
              </a: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46" name="Rectangle 45"/>
            <p:cNvSpPr>
              <a:spLocks noChangeArrowheads="1"/>
            </p:cNvSpPr>
            <p:nvPr/>
          </p:nvSpPr>
          <p:spPr bwMode="auto">
            <a:xfrm>
              <a:off x="1444" y="2168"/>
              <a:ext cx="1251"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7" name="Rectangle 46"/>
            <p:cNvSpPr>
              <a:spLocks noChangeArrowheads="1"/>
            </p:cNvSpPr>
            <p:nvPr/>
          </p:nvSpPr>
          <p:spPr bwMode="auto">
            <a:xfrm>
              <a:off x="2695" y="2168"/>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8" name="Rectangle 47"/>
            <p:cNvSpPr>
              <a:spLocks noChangeArrowheads="1"/>
            </p:cNvSpPr>
            <p:nvPr/>
          </p:nvSpPr>
          <p:spPr bwMode="auto">
            <a:xfrm>
              <a:off x="2714" y="2168"/>
              <a:ext cx="224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9" name="Rectangle 48"/>
            <p:cNvSpPr>
              <a:spLocks noChangeArrowheads="1"/>
            </p:cNvSpPr>
            <p:nvPr/>
          </p:nvSpPr>
          <p:spPr bwMode="auto">
            <a:xfrm>
              <a:off x="4963" y="2168"/>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Rectangle 49"/>
            <p:cNvSpPr>
              <a:spLocks noChangeArrowheads="1"/>
            </p:cNvSpPr>
            <p:nvPr/>
          </p:nvSpPr>
          <p:spPr bwMode="auto">
            <a:xfrm>
              <a:off x="4982" y="2168"/>
              <a:ext cx="1130"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Rectangle 50"/>
            <p:cNvSpPr>
              <a:spLocks noChangeArrowheads="1"/>
            </p:cNvSpPr>
            <p:nvPr/>
          </p:nvSpPr>
          <p:spPr bwMode="auto">
            <a:xfrm>
              <a:off x="1925" y="2598"/>
              <a:ext cx="289" cy="273"/>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2" name="Rectangle 51"/>
            <p:cNvSpPr>
              <a:spLocks noChangeArrowheads="1"/>
            </p:cNvSpPr>
            <p:nvPr/>
          </p:nvSpPr>
          <p:spPr bwMode="auto">
            <a:xfrm>
              <a:off x="1925" y="2603"/>
              <a:ext cx="28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1" i="0" u="none" strike="noStrike" cap="none" normalizeH="0" baseline="0" dirty="0" smtClean="0">
                  <a:ln>
                    <a:noFill/>
                  </a:ln>
                  <a:solidFill>
                    <a:schemeClr val="accent6">
                      <a:lumMod val="75000"/>
                    </a:schemeClr>
                  </a:solidFill>
                  <a:effectLst/>
                  <a:latin typeface="Times New Roman" panose="02020603050405020304" pitchFamily="18" charset="0"/>
                </a:rPr>
                <a:t>V2</a:t>
              </a:r>
              <a:endParaRPr kumimoji="0" lang="es-ES" sz="1800" b="0" i="0" u="none" strike="noStrike" cap="none" normalizeH="0" baseline="0" dirty="0" smtClean="0">
                <a:ln>
                  <a:noFill/>
                </a:ln>
                <a:solidFill>
                  <a:schemeClr val="accent6">
                    <a:lumMod val="75000"/>
                  </a:schemeClr>
                </a:solidFill>
                <a:effectLst/>
              </a:endParaRPr>
            </a:p>
          </p:txBody>
        </p:sp>
        <p:sp>
          <p:nvSpPr>
            <p:cNvPr id="53" name="Rectangle 52"/>
            <p:cNvSpPr>
              <a:spLocks noChangeArrowheads="1"/>
            </p:cNvSpPr>
            <p:nvPr/>
          </p:nvSpPr>
          <p:spPr bwMode="auto">
            <a:xfrm>
              <a:off x="2214" y="2603"/>
              <a:ext cx="161"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1" i="0" u="none" strike="noStrike" cap="none" normalizeH="0" baseline="0" smtClean="0">
                  <a:ln>
                    <a:noFill/>
                  </a:ln>
                  <a:solidFill>
                    <a:srgbClr val="000000"/>
                  </a:solidFill>
                  <a:effectLst/>
                  <a:latin typeface="Times New Roman" panose="02020603050405020304" pitchFamily="18" charset="0"/>
                </a:rPr>
                <a:t> </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54" name="Rectangle 53"/>
            <p:cNvSpPr>
              <a:spLocks noChangeArrowheads="1"/>
            </p:cNvSpPr>
            <p:nvPr/>
          </p:nvSpPr>
          <p:spPr bwMode="auto">
            <a:xfrm>
              <a:off x="3259" y="2598"/>
              <a:ext cx="1140" cy="273"/>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5" name="Rectangle 54"/>
            <p:cNvSpPr>
              <a:spLocks noChangeArrowheads="1"/>
            </p:cNvSpPr>
            <p:nvPr/>
          </p:nvSpPr>
          <p:spPr bwMode="auto">
            <a:xfrm>
              <a:off x="3259" y="2600"/>
              <a:ext cx="11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1" i="0" u="none" strike="noStrike" cap="none" normalizeH="0" baseline="0" dirty="0" smtClean="0">
                  <a:ln>
                    <a:noFill/>
                  </a:ln>
                  <a:solidFill>
                    <a:schemeClr val="accent6">
                      <a:lumMod val="75000"/>
                    </a:schemeClr>
                  </a:solidFill>
                  <a:effectLst/>
                  <a:latin typeface="Times New Roman" panose="02020603050405020304" pitchFamily="18" charset="0"/>
                </a:rPr>
                <a:t>7</a:t>
              </a:r>
              <a:endParaRPr kumimoji="0" lang="es-ES" sz="1800" b="1" i="0" u="none" strike="noStrike" cap="none" normalizeH="0" baseline="0" dirty="0" smtClean="0">
                <a:ln>
                  <a:noFill/>
                </a:ln>
                <a:solidFill>
                  <a:schemeClr val="accent6">
                    <a:lumMod val="75000"/>
                  </a:schemeClr>
                </a:solidFill>
                <a:effectLst/>
              </a:endParaRPr>
            </a:p>
          </p:txBody>
        </p:sp>
        <p:sp>
          <p:nvSpPr>
            <p:cNvPr id="56" name="Rectangle 55"/>
            <p:cNvSpPr>
              <a:spLocks noChangeArrowheads="1"/>
            </p:cNvSpPr>
            <p:nvPr/>
          </p:nvSpPr>
          <p:spPr bwMode="auto">
            <a:xfrm>
              <a:off x="3378" y="2600"/>
              <a:ext cx="156"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smtClean="0">
                  <a:ln>
                    <a:noFill/>
                  </a:ln>
                  <a:solidFill>
                    <a:srgbClr val="000000"/>
                  </a:solidFill>
                  <a:effectLst/>
                  <a:latin typeface="Times New Roman" panose="02020603050405020304" pitchFamily="18" charset="0"/>
                </a:rPr>
                <a:t>,</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57" name="Rectangle 56"/>
            <p:cNvSpPr>
              <a:spLocks noChangeArrowheads="1"/>
            </p:cNvSpPr>
            <p:nvPr/>
          </p:nvSpPr>
          <p:spPr bwMode="auto">
            <a:xfrm>
              <a:off x="3437" y="2600"/>
              <a:ext cx="11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1" i="0" u="none" strike="noStrike" cap="none" normalizeH="0" baseline="0" dirty="0" smtClean="0">
                  <a:ln>
                    <a:noFill/>
                  </a:ln>
                  <a:solidFill>
                    <a:schemeClr val="accent6">
                      <a:lumMod val="75000"/>
                    </a:schemeClr>
                  </a:solidFill>
                  <a:effectLst/>
                  <a:latin typeface="Times New Roman" panose="02020603050405020304" pitchFamily="18" charset="0"/>
                </a:rPr>
                <a:t>5</a:t>
              </a:r>
              <a:endParaRPr kumimoji="0" lang="es-ES" sz="1800" b="1" i="0" u="none" strike="noStrike" cap="none" normalizeH="0" baseline="0" dirty="0" smtClean="0">
                <a:ln>
                  <a:noFill/>
                </a:ln>
                <a:solidFill>
                  <a:schemeClr val="accent6">
                    <a:lumMod val="75000"/>
                  </a:schemeClr>
                </a:solidFill>
                <a:effectLst/>
              </a:endParaRPr>
            </a:p>
          </p:txBody>
        </p:sp>
        <p:sp>
          <p:nvSpPr>
            <p:cNvPr id="58" name="Rectangle 57"/>
            <p:cNvSpPr>
              <a:spLocks noChangeArrowheads="1"/>
            </p:cNvSpPr>
            <p:nvPr/>
          </p:nvSpPr>
          <p:spPr bwMode="auto">
            <a:xfrm>
              <a:off x="3556" y="2600"/>
              <a:ext cx="164"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dirty="0" smtClean="0">
                  <a:ln>
                    <a:noFill/>
                  </a:ln>
                  <a:solidFill>
                    <a:srgbClr val="000000"/>
                  </a:solidFill>
                  <a:effectLst/>
                  <a:latin typeface="Times New Roman" panose="02020603050405020304" pitchFamily="18" charset="0"/>
                </a:rPr>
                <a:t>;</a:t>
              </a: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59" name="Rectangle 58"/>
            <p:cNvSpPr>
              <a:spLocks noChangeArrowheads="1"/>
            </p:cNvSpPr>
            <p:nvPr/>
          </p:nvSpPr>
          <p:spPr bwMode="auto">
            <a:xfrm>
              <a:off x="3622" y="2600"/>
              <a:ext cx="156"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smtClean="0">
                  <a:ln>
                    <a:noFill/>
                  </a:ln>
                  <a:solidFill>
                    <a:srgbClr val="000000"/>
                  </a:solidFill>
                  <a:effectLst/>
                  <a:latin typeface="Times New Roman" panose="02020603050405020304" pitchFamily="18" charset="0"/>
                </a:rPr>
                <a:t> </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60" name="Rectangle 59"/>
            <p:cNvSpPr>
              <a:spLocks noChangeArrowheads="1"/>
            </p:cNvSpPr>
            <p:nvPr/>
          </p:nvSpPr>
          <p:spPr bwMode="auto">
            <a:xfrm>
              <a:off x="3681" y="2600"/>
              <a:ext cx="218"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smtClean="0">
                  <a:ln>
                    <a:noFill/>
                  </a:ln>
                  <a:solidFill>
                    <a:srgbClr val="000000"/>
                  </a:solidFill>
                  <a:effectLst/>
                  <a:latin typeface="Times New Roman" panose="02020603050405020304" pitchFamily="18" charset="0"/>
                </a:rPr>
                <a:t>7</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61" name="Rectangle 60"/>
            <p:cNvSpPr>
              <a:spLocks noChangeArrowheads="1"/>
            </p:cNvSpPr>
            <p:nvPr/>
          </p:nvSpPr>
          <p:spPr bwMode="auto">
            <a:xfrm>
              <a:off x="3800" y="2600"/>
              <a:ext cx="156"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dirty="0" smtClean="0">
                  <a:ln>
                    <a:noFill/>
                  </a:ln>
                  <a:solidFill>
                    <a:srgbClr val="000000"/>
                  </a:solidFill>
                  <a:effectLst/>
                  <a:latin typeface="Times New Roman" panose="02020603050405020304" pitchFamily="18" charset="0"/>
                </a:rPr>
                <a:t>,</a:t>
              </a: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62" name="Rectangle 61"/>
            <p:cNvSpPr>
              <a:spLocks noChangeArrowheads="1"/>
            </p:cNvSpPr>
            <p:nvPr/>
          </p:nvSpPr>
          <p:spPr bwMode="auto">
            <a:xfrm>
              <a:off x="3859" y="2600"/>
              <a:ext cx="218"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dirty="0" smtClean="0">
                  <a:ln>
                    <a:noFill/>
                  </a:ln>
                  <a:solidFill>
                    <a:srgbClr val="000000"/>
                  </a:solidFill>
                  <a:effectLst/>
                  <a:latin typeface="Times New Roman" panose="02020603050405020304" pitchFamily="18" charset="0"/>
                </a:rPr>
                <a:t>2</a:t>
              </a: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63" name="Rectangle 62"/>
            <p:cNvSpPr>
              <a:spLocks noChangeArrowheads="1"/>
            </p:cNvSpPr>
            <p:nvPr/>
          </p:nvSpPr>
          <p:spPr bwMode="auto">
            <a:xfrm>
              <a:off x="3977" y="2600"/>
              <a:ext cx="164"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smtClean="0">
                  <a:ln>
                    <a:noFill/>
                  </a:ln>
                  <a:solidFill>
                    <a:srgbClr val="000000"/>
                  </a:solidFill>
                  <a:effectLst/>
                  <a:latin typeface="Times New Roman" panose="02020603050405020304" pitchFamily="18" charset="0"/>
                </a:rPr>
                <a:t>;</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64" name="Rectangle 63"/>
            <p:cNvSpPr>
              <a:spLocks noChangeArrowheads="1"/>
            </p:cNvSpPr>
            <p:nvPr/>
          </p:nvSpPr>
          <p:spPr bwMode="auto">
            <a:xfrm>
              <a:off x="4044" y="2600"/>
              <a:ext cx="156"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smtClean="0">
                  <a:ln>
                    <a:noFill/>
                  </a:ln>
                  <a:solidFill>
                    <a:srgbClr val="000000"/>
                  </a:solidFill>
                  <a:effectLst/>
                  <a:latin typeface="Times New Roman" panose="02020603050405020304" pitchFamily="18" charset="0"/>
                </a:rPr>
                <a:t> </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65" name="Rectangle 64"/>
            <p:cNvSpPr>
              <a:spLocks noChangeArrowheads="1"/>
            </p:cNvSpPr>
            <p:nvPr/>
          </p:nvSpPr>
          <p:spPr bwMode="auto">
            <a:xfrm>
              <a:off x="4103" y="2600"/>
              <a:ext cx="218"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dirty="0" smtClean="0">
                  <a:ln>
                    <a:noFill/>
                  </a:ln>
                  <a:solidFill>
                    <a:srgbClr val="000000"/>
                  </a:solidFill>
                  <a:effectLst/>
                  <a:latin typeface="Times New Roman" panose="02020603050405020304" pitchFamily="18" charset="0"/>
                </a:rPr>
                <a:t>7</a:t>
              </a: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66" name="Rectangle 65"/>
            <p:cNvSpPr>
              <a:spLocks noChangeArrowheads="1"/>
            </p:cNvSpPr>
            <p:nvPr/>
          </p:nvSpPr>
          <p:spPr bwMode="auto">
            <a:xfrm>
              <a:off x="4221" y="2600"/>
              <a:ext cx="156"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smtClean="0">
                  <a:ln>
                    <a:noFill/>
                  </a:ln>
                  <a:solidFill>
                    <a:srgbClr val="000000"/>
                  </a:solidFill>
                  <a:effectLst/>
                  <a:latin typeface="Times New Roman" panose="02020603050405020304" pitchFamily="18" charset="0"/>
                </a:rPr>
                <a:t>,</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67" name="Rectangle 66"/>
            <p:cNvSpPr>
              <a:spLocks noChangeArrowheads="1"/>
            </p:cNvSpPr>
            <p:nvPr/>
          </p:nvSpPr>
          <p:spPr bwMode="auto">
            <a:xfrm>
              <a:off x="4281" y="2600"/>
              <a:ext cx="218"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smtClean="0">
                  <a:ln>
                    <a:noFill/>
                  </a:ln>
                  <a:solidFill>
                    <a:srgbClr val="000000"/>
                  </a:solidFill>
                  <a:effectLst/>
                  <a:latin typeface="Times New Roman" panose="02020603050405020304" pitchFamily="18" charset="0"/>
                </a:rPr>
                <a:t>3</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68" name="Rectangle 67"/>
            <p:cNvSpPr>
              <a:spLocks noChangeArrowheads="1"/>
            </p:cNvSpPr>
            <p:nvPr/>
          </p:nvSpPr>
          <p:spPr bwMode="auto">
            <a:xfrm>
              <a:off x="4399" y="2600"/>
              <a:ext cx="156"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smtClean="0">
                  <a:ln>
                    <a:noFill/>
                  </a:ln>
                  <a:solidFill>
                    <a:srgbClr val="000000"/>
                  </a:solidFill>
                  <a:effectLst/>
                  <a:latin typeface="Times New Roman" panose="02020603050405020304" pitchFamily="18" charset="0"/>
                </a:rPr>
                <a:t> </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69" name="Rectangle 68"/>
            <p:cNvSpPr>
              <a:spLocks noChangeArrowheads="1"/>
            </p:cNvSpPr>
            <p:nvPr/>
          </p:nvSpPr>
          <p:spPr bwMode="auto">
            <a:xfrm>
              <a:off x="5109" y="2612"/>
              <a:ext cx="869" cy="273"/>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0" name="Rectangle 69"/>
            <p:cNvSpPr>
              <a:spLocks noChangeArrowheads="1"/>
            </p:cNvSpPr>
            <p:nvPr/>
          </p:nvSpPr>
          <p:spPr bwMode="auto">
            <a:xfrm>
              <a:off x="5070" y="2600"/>
              <a:ext cx="32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1" i="0" u="none" strike="noStrike" cap="none" normalizeH="0" baseline="0" dirty="0" smtClean="0">
                  <a:ln>
                    <a:noFill/>
                  </a:ln>
                  <a:solidFill>
                    <a:schemeClr val="accent6">
                      <a:lumMod val="75000"/>
                    </a:schemeClr>
                  </a:solidFill>
                  <a:effectLst/>
                  <a:latin typeface="Times New Roman" panose="02020603050405020304" pitchFamily="18" charset="0"/>
                </a:rPr>
                <a:t>P1</a:t>
              </a:r>
              <a:r>
                <a:rPr kumimoji="0" lang="es-ES" sz="3000" b="0" i="0" u="none" strike="noStrike" cap="none" normalizeH="0" baseline="0" dirty="0" smtClean="0">
                  <a:ln>
                    <a:noFill/>
                  </a:ln>
                  <a:solidFill>
                    <a:srgbClr val="000000"/>
                  </a:solidFill>
                  <a:effectLst/>
                  <a:latin typeface="Times New Roman" panose="02020603050405020304" pitchFamily="18" charset="0"/>
                </a:rPr>
                <a:t>,</a:t>
              </a: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71" name="Rectangle 70"/>
            <p:cNvSpPr>
              <a:spLocks noChangeArrowheads="1"/>
            </p:cNvSpPr>
            <p:nvPr/>
          </p:nvSpPr>
          <p:spPr bwMode="auto">
            <a:xfrm>
              <a:off x="5380" y="2600"/>
              <a:ext cx="410"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smtClean="0">
                  <a:ln>
                    <a:noFill/>
                  </a:ln>
                  <a:solidFill>
                    <a:srgbClr val="000000"/>
                  </a:solidFill>
                  <a:effectLst/>
                  <a:latin typeface="Times New Roman" panose="02020603050405020304" pitchFamily="18" charset="0"/>
                </a:rPr>
                <a:t>P2,</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72" name="Rectangle 71"/>
            <p:cNvSpPr>
              <a:spLocks noChangeArrowheads="1"/>
            </p:cNvSpPr>
            <p:nvPr/>
          </p:nvSpPr>
          <p:spPr bwMode="auto">
            <a:xfrm>
              <a:off x="5691" y="2600"/>
              <a:ext cx="351"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dirty="0" smtClean="0">
                  <a:ln>
                    <a:noFill/>
                  </a:ln>
                  <a:solidFill>
                    <a:srgbClr val="000000"/>
                  </a:solidFill>
                  <a:effectLst/>
                  <a:latin typeface="Times New Roman" panose="02020603050405020304" pitchFamily="18" charset="0"/>
                </a:rPr>
                <a:t>P3</a:t>
              </a: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73" name="Rectangle 72"/>
            <p:cNvSpPr>
              <a:spLocks noChangeArrowheads="1"/>
            </p:cNvSpPr>
            <p:nvPr/>
          </p:nvSpPr>
          <p:spPr bwMode="auto">
            <a:xfrm>
              <a:off x="5939" y="2600"/>
              <a:ext cx="156"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smtClean="0">
                  <a:ln>
                    <a:noFill/>
                  </a:ln>
                  <a:solidFill>
                    <a:srgbClr val="000000"/>
                  </a:solidFill>
                  <a:effectLst/>
                  <a:latin typeface="Times New Roman" panose="02020603050405020304" pitchFamily="18" charset="0"/>
                </a:rPr>
                <a:t> </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74" name="Rectangle 73"/>
            <p:cNvSpPr>
              <a:spLocks noChangeArrowheads="1"/>
            </p:cNvSpPr>
            <p:nvPr/>
          </p:nvSpPr>
          <p:spPr bwMode="auto">
            <a:xfrm>
              <a:off x="1925" y="3007"/>
              <a:ext cx="289" cy="273"/>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5" name="Rectangle 74"/>
            <p:cNvSpPr>
              <a:spLocks noChangeArrowheads="1"/>
            </p:cNvSpPr>
            <p:nvPr/>
          </p:nvSpPr>
          <p:spPr bwMode="auto">
            <a:xfrm>
              <a:off x="1925" y="3012"/>
              <a:ext cx="28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1" i="0" u="none" strike="noStrike" cap="none" normalizeH="0" baseline="0" dirty="0" smtClean="0">
                  <a:ln>
                    <a:noFill/>
                  </a:ln>
                  <a:solidFill>
                    <a:srgbClr val="0070C0"/>
                  </a:solidFill>
                  <a:effectLst/>
                  <a:latin typeface="Times New Roman" panose="02020603050405020304" pitchFamily="18" charset="0"/>
                </a:rPr>
                <a:t>V3</a:t>
              </a:r>
              <a:endParaRPr kumimoji="0" lang="es-ES" sz="1800" b="0" i="0" u="none" strike="noStrike" cap="none" normalizeH="0" baseline="0" dirty="0" smtClean="0">
                <a:ln>
                  <a:noFill/>
                </a:ln>
                <a:solidFill>
                  <a:srgbClr val="0070C0"/>
                </a:solidFill>
                <a:effectLst/>
              </a:endParaRPr>
            </a:p>
          </p:txBody>
        </p:sp>
        <p:sp>
          <p:nvSpPr>
            <p:cNvPr id="76" name="Rectangle 75"/>
            <p:cNvSpPr>
              <a:spLocks noChangeArrowheads="1"/>
            </p:cNvSpPr>
            <p:nvPr/>
          </p:nvSpPr>
          <p:spPr bwMode="auto">
            <a:xfrm>
              <a:off x="2214" y="3012"/>
              <a:ext cx="161"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1" i="0" u="none" strike="noStrike" cap="none" normalizeH="0" baseline="0" smtClean="0">
                  <a:ln>
                    <a:noFill/>
                  </a:ln>
                  <a:solidFill>
                    <a:srgbClr val="000000"/>
                  </a:solidFill>
                  <a:effectLst/>
                  <a:latin typeface="Times New Roman" panose="02020603050405020304" pitchFamily="18" charset="0"/>
                </a:rPr>
                <a:t> </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77" name="Rectangle 76"/>
            <p:cNvSpPr>
              <a:spLocks noChangeArrowheads="1"/>
            </p:cNvSpPr>
            <p:nvPr/>
          </p:nvSpPr>
          <p:spPr bwMode="auto">
            <a:xfrm>
              <a:off x="3259" y="3007"/>
              <a:ext cx="1140" cy="273"/>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8" name="Rectangle 77"/>
            <p:cNvSpPr>
              <a:spLocks noChangeArrowheads="1"/>
            </p:cNvSpPr>
            <p:nvPr/>
          </p:nvSpPr>
          <p:spPr bwMode="auto">
            <a:xfrm>
              <a:off x="3259" y="3009"/>
              <a:ext cx="218"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smtClean="0">
                  <a:ln>
                    <a:noFill/>
                  </a:ln>
                  <a:solidFill>
                    <a:srgbClr val="000000"/>
                  </a:solidFill>
                  <a:effectLst/>
                  <a:latin typeface="Times New Roman" panose="02020603050405020304" pitchFamily="18" charset="0"/>
                </a:rPr>
                <a:t>7</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79" name="Rectangle 78"/>
            <p:cNvSpPr>
              <a:spLocks noChangeArrowheads="1"/>
            </p:cNvSpPr>
            <p:nvPr/>
          </p:nvSpPr>
          <p:spPr bwMode="auto">
            <a:xfrm>
              <a:off x="3378" y="3009"/>
              <a:ext cx="156"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smtClean="0">
                  <a:ln>
                    <a:noFill/>
                  </a:ln>
                  <a:solidFill>
                    <a:srgbClr val="000000"/>
                  </a:solidFill>
                  <a:effectLst/>
                  <a:latin typeface="Times New Roman" panose="02020603050405020304" pitchFamily="18" charset="0"/>
                </a:rPr>
                <a:t>,</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80" name="Rectangle 79"/>
            <p:cNvSpPr>
              <a:spLocks noChangeArrowheads="1"/>
            </p:cNvSpPr>
            <p:nvPr/>
          </p:nvSpPr>
          <p:spPr bwMode="auto">
            <a:xfrm>
              <a:off x="3437" y="3009"/>
              <a:ext cx="218"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smtClean="0">
                  <a:ln>
                    <a:noFill/>
                  </a:ln>
                  <a:solidFill>
                    <a:srgbClr val="000000"/>
                  </a:solidFill>
                  <a:effectLst/>
                  <a:latin typeface="Times New Roman" panose="02020603050405020304" pitchFamily="18" charset="0"/>
                </a:rPr>
                <a:t>2</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81" name="Rectangle 80"/>
            <p:cNvSpPr>
              <a:spLocks noChangeArrowheads="1"/>
            </p:cNvSpPr>
            <p:nvPr/>
          </p:nvSpPr>
          <p:spPr bwMode="auto">
            <a:xfrm>
              <a:off x="3556" y="3009"/>
              <a:ext cx="225"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dirty="0" smtClean="0">
                  <a:ln>
                    <a:noFill/>
                  </a:ln>
                  <a:solidFill>
                    <a:srgbClr val="000000"/>
                  </a:solidFill>
                  <a:effectLst/>
                  <a:latin typeface="Times New Roman" panose="02020603050405020304" pitchFamily="18" charset="0"/>
                </a:rPr>
                <a:t>; </a:t>
              </a: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82" name="Rectangle 81"/>
            <p:cNvSpPr>
              <a:spLocks noChangeArrowheads="1"/>
            </p:cNvSpPr>
            <p:nvPr/>
          </p:nvSpPr>
          <p:spPr bwMode="auto">
            <a:xfrm>
              <a:off x="3681" y="3009"/>
              <a:ext cx="11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1" i="0" u="none" strike="noStrike" cap="none" normalizeH="0" baseline="0" dirty="0" smtClean="0">
                  <a:ln>
                    <a:noFill/>
                  </a:ln>
                  <a:solidFill>
                    <a:srgbClr val="0070C0"/>
                  </a:solidFill>
                  <a:effectLst/>
                  <a:latin typeface="Times New Roman" panose="02020603050405020304" pitchFamily="18" charset="0"/>
                </a:rPr>
                <a:t>7</a:t>
              </a:r>
              <a:endParaRPr kumimoji="0" lang="es-ES" sz="1800" b="1" i="0" u="none" strike="noStrike" cap="none" normalizeH="0" baseline="0" dirty="0" smtClean="0">
                <a:ln>
                  <a:noFill/>
                </a:ln>
                <a:solidFill>
                  <a:srgbClr val="0070C0"/>
                </a:solidFill>
                <a:effectLst/>
              </a:endParaRPr>
            </a:p>
          </p:txBody>
        </p:sp>
        <p:sp>
          <p:nvSpPr>
            <p:cNvPr id="83" name="Rectangle 82"/>
            <p:cNvSpPr>
              <a:spLocks noChangeArrowheads="1"/>
            </p:cNvSpPr>
            <p:nvPr/>
          </p:nvSpPr>
          <p:spPr bwMode="auto">
            <a:xfrm>
              <a:off x="3800" y="3009"/>
              <a:ext cx="156"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dirty="0" smtClean="0">
                  <a:ln>
                    <a:noFill/>
                  </a:ln>
                  <a:solidFill>
                    <a:srgbClr val="000000"/>
                  </a:solidFill>
                  <a:effectLst/>
                  <a:latin typeface="Times New Roman" panose="02020603050405020304" pitchFamily="18" charset="0"/>
                </a:rPr>
                <a:t>,</a:t>
              </a: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84" name="Rectangle 83"/>
            <p:cNvSpPr>
              <a:spLocks noChangeArrowheads="1"/>
            </p:cNvSpPr>
            <p:nvPr/>
          </p:nvSpPr>
          <p:spPr bwMode="auto">
            <a:xfrm>
              <a:off x="3859" y="3009"/>
              <a:ext cx="11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1" i="0" u="none" strike="noStrike" cap="none" normalizeH="0" baseline="0" dirty="0" smtClean="0">
                  <a:ln>
                    <a:noFill/>
                  </a:ln>
                  <a:solidFill>
                    <a:srgbClr val="0070C0"/>
                  </a:solidFill>
                  <a:effectLst/>
                  <a:latin typeface="Times New Roman" panose="02020603050405020304" pitchFamily="18" charset="0"/>
                </a:rPr>
                <a:t>7</a:t>
              </a:r>
              <a:endParaRPr kumimoji="0" lang="es-ES" sz="1800" b="1" i="0" u="none" strike="noStrike" cap="none" normalizeH="0" baseline="0" dirty="0" smtClean="0">
                <a:ln>
                  <a:noFill/>
                </a:ln>
                <a:solidFill>
                  <a:srgbClr val="0070C0"/>
                </a:solidFill>
                <a:effectLst/>
              </a:endParaRPr>
            </a:p>
          </p:txBody>
        </p:sp>
        <p:sp>
          <p:nvSpPr>
            <p:cNvPr id="85" name="Rectangle 84"/>
            <p:cNvSpPr>
              <a:spLocks noChangeArrowheads="1"/>
            </p:cNvSpPr>
            <p:nvPr/>
          </p:nvSpPr>
          <p:spPr bwMode="auto">
            <a:xfrm>
              <a:off x="3977" y="3009"/>
              <a:ext cx="164"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dirty="0" smtClean="0">
                  <a:ln>
                    <a:noFill/>
                  </a:ln>
                  <a:solidFill>
                    <a:srgbClr val="000000"/>
                  </a:solidFill>
                  <a:effectLst/>
                  <a:latin typeface="Times New Roman" panose="02020603050405020304" pitchFamily="18" charset="0"/>
                </a:rPr>
                <a:t>;</a:t>
              </a: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86" name="Rectangle 85"/>
            <p:cNvSpPr>
              <a:spLocks noChangeArrowheads="1"/>
            </p:cNvSpPr>
            <p:nvPr/>
          </p:nvSpPr>
          <p:spPr bwMode="auto">
            <a:xfrm>
              <a:off x="4044" y="3009"/>
              <a:ext cx="156"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smtClean="0">
                  <a:ln>
                    <a:noFill/>
                  </a:ln>
                  <a:solidFill>
                    <a:srgbClr val="000000"/>
                  </a:solidFill>
                  <a:effectLst/>
                  <a:latin typeface="Times New Roman" panose="02020603050405020304" pitchFamily="18" charset="0"/>
                </a:rPr>
                <a:t> </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87" name="Rectangle 86"/>
            <p:cNvSpPr>
              <a:spLocks noChangeArrowheads="1"/>
            </p:cNvSpPr>
            <p:nvPr/>
          </p:nvSpPr>
          <p:spPr bwMode="auto">
            <a:xfrm>
              <a:off x="4103" y="3009"/>
              <a:ext cx="218"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smtClean="0">
                  <a:ln>
                    <a:noFill/>
                  </a:ln>
                  <a:solidFill>
                    <a:srgbClr val="000000"/>
                  </a:solidFill>
                  <a:effectLst/>
                  <a:latin typeface="Times New Roman" panose="02020603050405020304" pitchFamily="18" charset="0"/>
                </a:rPr>
                <a:t>7</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88" name="Rectangle 87"/>
            <p:cNvSpPr>
              <a:spLocks noChangeArrowheads="1"/>
            </p:cNvSpPr>
            <p:nvPr/>
          </p:nvSpPr>
          <p:spPr bwMode="auto">
            <a:xfrm>
              <a:off x="4221" y="3009"/>
              <a:ext cx="156"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smtClean="0">
                  <a:ln>
                    <a:noFill/>
                  </a:ln>
                  <a:solidFill>
                    <a:srgbClr val="000000"/>
                  </a:solidFill>
                  <a:effectLst/>
                  <a:latin typeface="Times New Roman" panose="02020603050405020304" pitchFamily="18" charset="0"/>
                </a:rPr>
                <a:t>,</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89" name="Rectangle 88"/>
            <p:cNvSpPr>
              <a:spLocks noChangeArrowheads="1"/>
            </p:cNvSpPr>
            <p:nvPr/>
          </p:nvSpPr>
          <p:spPr bwMode="auto">
            <a:xfrm>
              <a:off x="4281" y="3009"/>
              <a:ext cx="277"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smtClean="0">
                  <a:ln>
                    <a:noFill/>
                  </a:ln>
                  <a:solidFill>
                    <a:srgbClr val="000000"/>
                  </a:solidFill>
                  <a:effectLst/>
                  <a:latin typeface="Times New Roman" panose="02020603050405020304" pitchFamily="18" charset="0"/>
                </a:rPr>
                <a:t>5 </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90" name="Rectangle 89"/>
            <p:cNvSpPr>
              <a:spLocks noChangeArrowheads="1"/>
            </p:cNvSpPr>
            <p:nvPr/>
          </p:nvSpPr>
          <p:spPr bwMode="auto">
            <a:xfrm>
              <a:off x="4458" y="3009"/>
              <a:ext cx="156"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smtClean="0">
                  <a:ln>
                    <a:noFill/>
                  </a:ln>
                  <a:solidFill>
                    <a:srgbClr val="000000"/>
                  </a:solidFill>
                  <a:effectLst/>
                  <a:latin typeface="Times New Roman" panose="02020603050405020304" pitchFamily="18" charset="0"/>
                </a:rPr>
                <a:t> </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91" name="Rectangle 90"/>
            <p:cNvSpPr>
              <a:spLocks noChangeArrowheads="1"/>
            </p:cNvSpPr>
            <p:nvPr/>
          </p:nvSpPr>
          <p:spPr bwMode="auto">
            <a:xfrm>
              <a:off x="5070" y="3007"/>
              <a:ext cx="869" cy="273"/>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2" name="Rectangle 91"/>
            <p:cNvSpPr>
              <a:spLocks noChangeArrowheads="1"/>
            </p:cNvSpPr>
            <p:nvPr/>
          </p:nvSpPr>
          <p:spPr bwMode="auto">
            <a:xfrm>
              <a:off x="5070" y="3009"/>
              <a:ext cx="410"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smtClean="0">
                  <a:ln>
                    <a:noFill/>
                  </a:ln>
                  <a:solidFill>
                    <a:srgbClr val="000000"/>
                  </a:solidFill>
                  <a:effectLst/>
                  <a:latin typeface="Times New Roman" panose="02020603050405020304" pitchFamily="18" charset="0"/>
                </a:rPr>
                <a:t>P1,</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93" name="Rectangle 92"/>
            <p:cNvSpPr>
              <a:spLocks noChangeArrowheads="1"/>
            </p:cNvSpPr>
            <p:nvPr/>
          </p:nvSpPr>
          <p:spPr bwMode="auto">
            <a:xfrm>
              <a:off x="5380" y="3009"/>
              <a:ext cx="32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1" i="0" u="none" strike="noStrike" cap="none" normalizeH="0" baseline="0" dirty="0" smtClean="0">
                  <a:ln>
                    <a:noFill/>
                  </a:ln>
                  <a:solidFill>
                    <a:srgbClr val="0070C0"/>
                  </a:solidFill>
                  <a:effectLst/>
                  <a:latin typeface="Times New Roman" panose="02020603050405020304" pitchFamily="18" charset="0"/>
                </a:rPr>
                <a:t>P2</a:t>
              </a:r>
              <a:r>
                <a:rPr kumimoji="0" lang="es-ES" sz="3000" b="0" i="0" u="none" strike="noStrike" cap="none" normalizeH="0" baseline="0" dirty="0" smtClean="0">
                  <a:ln>
                    <a:noFill/>
                  </a:ln>
                  <a:solidFill>
                    <a:srgbClr val="000000"/>
                  </a:solidFill>
                  <a:effectLst/>
                  <a:latin typeface="Times New Roman" panose="02020603050405020304" pitchFamily="18" charset="0"/>
                </a:rPr>
                <a:t>,</a:t>
              </a: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94" name="Rectangle 93"/>
            <p:cNvSpPr>
              <a:spLocks noChangeArrowheads="1"/>
            </p:cNvSpPr>
            <p:nvPr/>
          </p:nvSpPr>
          <p:spPr bwMode="auto">
            <a:xfrm>
              <a:off x="5691" y="3009"/>
              <a:ext cx="351"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smtClean="0">
                  <a:ln>
                    <a:noFill/>
                  </a:ln>
                  <a:solidFill>
                    <a:srgbClr val="000000"/>
                  </a:solidFill>
                  <a:effectLst/>
                  <a:latin typeface="Times New Roman" panose="02020603050405020304" pitchFamily="18" charset="0"/>
                </a:rPr>
                <a:t>P3</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95" name="Rectangle 94"/>
            <p:cNvSpPr>
              <a:spLocks noChangeArrowheads="1"/>
            </p:cNvSpPr>
            <p:nvPr/>
          </p:nvSpPr>
          <p:spPr bwMode="auto">
            <a:xfrm>
              <a:off x="5939" y="3009"/>
              <a:ext cx="156"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smtClean="0">
                  <a:ln>
                    <a:noFill/>
                  </a:ln>
                  <a:solidFill>
                    <a:srgbClr val="000000"/>
                  </a:solidFill>
                  <a:effectLst/>
                  <a:latin typeface="Times New Roman" panose="02020603050405020304" pitchFamily="18" charset="0"/>
                </a:rPr>
                <a:t> </a:t>
              </a: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96" name="Rectangle 95"/>
            <p:cNvSpPr>
              <a:spLocks noChangeArrowheads="1"/>
            </p:cNvSpPr>
            <p:nvPr/>
          </p:nvSpPr>
          <p:spPr bwMode="auto">
            <a:xfrm>
              <a:off x="1430" y="3418"/>
              <a:ext cx="126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7" name="Rectangle 96"/>
            <p:cNvSpPr>
              <a:spLocks noChangeArrowheads="1"/>
            </p:cNvSpPr>
            <p:nvPr/>
          </p:nvSpPr>
          <p:spPr bwMode="auto">
            <a:xfrm>
              <a:off x="2681" y="3418"/>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8" name="Rectangle 97"/>
            <p:cNvSpPr>
              <a:spLocks noChangeArrowheads="1"/>
            </p:cNvSpPr>
            <p:nvPr/>
          </p:nvSpPr>
          <p:spPr bwMode="auto">
            <a:xfrm>
              <a:off x="2700" y="3418"/>
              <a:ext cx="2263"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9" name="Rectangle 98"/>
            <p:cNvSpPr>
              <a:spLocks noChangeArrowheads="1"/>
            </p:cNvSpPr>
            <p:nvPr/>
          </p:nvSpPr>
          <p:spPr bwMode="auto">
            <a:xfrm>
              <a:off x="4949" y="3418"/>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0" name="Rectangle 99"/>
            <p:cNvSpPr>
              <a:spLocks noChangeArrowheads="1"/>
            </p:cNvSpPr>
            <p:nvPr/>
          </p:nvSpPr>
          <p:spPr bwMode="auto">
            <a:xfrm>
              <a:off x="4968" y="3418"/>
              <a:ext cx="114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1" name="Rectangle 100"/>
            <p:cNvSpPr>
              <a:spLocks noChangeArrowheads="1"/>
            </p:cNvSpPr>
            <p:nvPr/>
          </p:nvSpPr>
          <p:spPr bwMode="auto">
            <a:xfrm>
              <a:off x="-416" y="3437"/>
              <a:ext cx="199"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3000" b="0" i="0" u="none" strike="noStrike" cap="none" normalizeH="0" baseline="0" smtClean="0">
                  <a:ln>
                    <a:noFill/>
                  </a:ln>
                  <a:solidFill>
                    <a:srgbClr val="000000"/>
                  </a:solidFill>
                  <a:effectLst/>
                  <a:latin typeface="Cambria" panose="02040503050406030204" pitchFamily="18" charset="0"/>
                </a:rPr>
                <a:t> </a:t>
              </a:r>
              <a:endParaRPr kumimoji="0" lang="es-ES" sz="1800" b="0" i="0" u="none" strike="noStrike" cap="none" normalizeH="0" baseline="0" smtClean="0">
                <a:ln>
                  <a:noFill/>
                </a:ln>
                <a:solidFill>
                  <a:schemeClr val="tx1"/>
                </a:solidFill>
                <a:effectLst/>
                <a:latin typeface="Arial" panose="020B0604020202020204" pitchFamily="34" charset="0"/>
              </a:endParaRPr>
            </a:p>
          </p:txBody>
        </p:sp>
      </p:grpSp>
      <p:sp>
        <p:nvSpPr>
          <p:cNvPr id="103" name="CuadroTexto 102"/>
          <p:cNvSpPr txBox="1"/>
          <p:nvPr/>
        </p:nvSpPr>
        <p:spPr>
          <a:xfrm>
            <a:off x="2943912" y="5750664"/>
            <a:ext cx="1439112" cy="923330"/>
          </a:xfrm>
          <a:prstGeom prst="rect">
            <a:avLst/>
          </a:prstGeom>
          <a:noFill/>
          <a:ln w="38100">
            <a:solidFill>
              <a:schemeClr val="tx1"/>
            </a:solidFill>
          </a:ln>
        </p:spPr>
        <p:txBody>
          <a:bodyPr wrap="square" rtlCol="0">
            <a:spAutoFit/>
          </a:bodyPr>
          <a:lstStyle/>
          <a:p>
            <a:r>
              <a:rPr lang="es-ES" b="1" dirty="0" smtClean="0">
                <a:solidFill>
                  <a:srgbClr val="FF0000"/>
                </a:solidFill>
              </a:rPr>
              <a:t>V1</a:t>
            </a:r>
            <a:r>
              <a:rPr lang="es-ES" dirty="0" smtClean="0"/>
              <a:t> Mondial</a:t>
            </a:r>
          </a:p>
          <a:p>
            <a:r>
              <a:rPr lang="es-ES" b="1" dirty="0" smtClean="0">
                <a:solidFill>
                  <a:srgbClr val="00B050"/>
                </a:solidFill>
              </a:rPr>
              <a:t>V2</a:t>
            </a:r>
            <a:r>
              <a:rPr lang="es-ES" dirty="0" smtClean="0"/>
              <a:t> Pink Floyd</a:t>
            </a:r>
          </a:p>
          <a:p>
            <a:r>
              <a:rPr lang="es-ES" b="1" dirty="0" smtClean="0">
                <a:solidFill>
                  <a:srgbClr val="0070C0"/>
                </a:solidFill>
              </a:rPr>
              <a:t>V3</a:t>
            </a:r>
            <a:r>
              <a:rPr lang="es-ES" dirty="0" smtClean="0"/>
              <a:t> Explorer</a:t>
            </a:r>
            <a:endParaRPr lang="es-ES" dirty="0"/>
          </a:p>
        </p:txBody>
      </p:sp>
      <p:sp>
        <p:nvSpPr>
          <p:cNvPr id="133" name="CuadroTexto 132"/>
          <p:cNvSpPr txBox="1"/>
          <p:nvPr/>
        </p:nvSpPr>
        <p:spPr>
          <a:xfrm>
            <a:off x="8296369" y="5653525"/>
            <a:ext cx="2004432" cy="923330"/>
          </a:xfrm>
          <a:prstGeom prst="rect">
            <a:avLst/>
          </a:prstGeom>
          <a:noFill/>
          <a:ln w="38100">
            <a:solidFill>
              <a:schemeClr val="tx1"/>
            </a:solidFill>
          </a:ln>
        </p:spPr>
        <p:txBody>
          <a:bodyPr wrap="square" rtlCol="0">
            <a:spAutoFit/>
          </a:bodyPr>
          <a:lstStyle/>
          <a:p>
            <a:r>
              <a:rPr lang="es-ES" b="1" dirty="0" smtClean="0">
                <a:solidFill>
                  <a:schemeClr val="accent6">
                    <a:lumMod val="75000"/>
                  </a:schemeClr>
                </a:solidFill>
              </a:rPr>
              <a:t>P1</a:t>
            </a:r>
            <a:r>
              <a:rPr lang="es-ES" dirty="0" smtClean="0"/>
              <a:t> Dióxido de cloro</a:t>
            </a:r>
          </a:p>
          <a:p>
            <a:r>
              <a:rPr lang="es-ES" b="1" dirty="0" smtClean="0">
                <a:solidFill>
                  <a:srgbClr val="0070C0"/>
                </a:solidFill>
              </a:rPr>
              <a:t>P2</a:t>
            </a:r>
            <a:r>
              <a:rPr lang="es-ES" dirty="0" smtClean="0">
                <a:solidFill>
                  <a:srgbClr val="0070C0"/>
                </a:solidFill>
              </a:rPr>
              <a:t> </a:t>
            </a:r>
            <a:r>
              <a:rPr lang="es-ES" dirty="0" smtClean="0"/>
              <a:t>HTP 1R</a:t>
            </a:r>
            <a:endParaRPr lang="es-ES" dirty="0"/>
          </a:p>
          <a:p>
            <a:r>
              <a:rPr lang="es-ES" b="1" dirty="0" smtClean="0">
                <a:solidFill>
                  <a:srgbClr val="FF0000"/>
                </a:solidFill>
              </a:rPr>
              <a:t>P3</a:t>
            </a:r>
            <a:r>
              <a:rPr lang="es-ES" dirty="0" smtClean="0"/>
              <a:t> Chrysal</a:t>
            </a:r>
            <a:endParaRPr lang="es-ES" dirty="0"/>
          </a:p>
        </p:txBody>
      </p:sp>
    </p:spTree>
    <p:extLst>
      <p:ext uri="{BB962C8B-B14F-4D97-AF65-F5344CB8AC3E}">
        <p14:creationId xmlns:p14="http://schemas.microsoft.com/office/powerpoint/2010/main" val="3689682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238" y="238582"/>
            <a:ext cx="11809927" cy="1325563"/>
          </a:xfrm>
          <a:ln w="38100"/>
        </p:spPr>
        <p:style>
          <a:lnRef idx="2">
            <a:schemeClr val="accent1"/>
          </a:lnRef>
          <a:fillRef idx="1">
            <a:schemeClr val="lt1"/>
          </a:fillRef>
          <a:effectRef idx="0">
            <a:schemeClr val="accent1"/>
          </a:effectRef>
          <a:fontRef idx="minor">
            <a:schemeClr val="dk1"/>
          </a:fontRef>
        </p:style>
        <p:txBody>
          <a:bodyPr>
            <a:normAutofit fontScale="90000"/>
          </a:bodyPr>
          <a:lstStyle/>
          <a:p>
            <a:pPr lvl="0" algn="ctr"/>
            <a:r>
              <a:rPr lang="es-EC" sz="4900" dirty="0" smtClean="0">
                <a:latin typeface="Arial" panose="020B0604020202020204" pitchFamily="34" charset="0"/>
                <a:cs typeface="Arial" panose="020B0604020202020204" pitchFamily="34" charset="0"/>
              </a:rPr>
              <a:t>DÍAS </a:t>
            </a:r>
            <a:r>
              <a:rPr lang="es-EC" sz="4900" dirty="0">
                <a:latin typeface="Arial" panose="020B0604020202020204" pitchFamily="34" charset="0"/>
                <a:cs typeface="Arial" panose="020B0604020202020204" pitchFamily="34" charset="0"/>
              </a:rPr>
              <a:t>DE APERTURA </a:t>
            </a:r>
            <a:r>
              <a:rPr lang="es-EC" sz="4900" dirty="0" smtClean="0">
                <a:latin typeface="Arial" panose="020B0604020202020204" pitchFamily="34" charset="0"/>
                <a:cs typeface="Arial" panose="020B0604020202020204" pitchFamily="34" charset="0"/>
              </a:rPr>
              <a:t>TOMADA EN cm. PARA EL PRODUCTO DIÓXIDO DE CLORO</a:t>
            </a:r>
            <a:endParaRPr lang="es-ES" dirty="0"/>
          </a:p>
        </p:txBody>
      </p:sp>
      <p:pic>
        <p:nvPicPr>
          <p:cNvPr id="3" name="Imagen 2" descr="Macintosh HD:Users:GXMN:Documents:TRABAJO:AYUDATESIS:ProyectoKaty:imagenes:Histor_AperPetalos-1.pdf"/>
          <p:cNvPicPr/>
          <p:nvPr/>
        </p:nvPicPr>
        <p:blipFill rotWithShape="1">
          <a:blip r:embed="rId2">
            <a:extLst>
              <a:ext uri="{28A0092B-C50C-407E-A947-70E740481C1C}">
                <a14:useLocalDpi xmlns:a14="http://schemas.microsoft.com/office/drawing/2010/main" val="0"/>
              </a:ext>
            </a:extLst>
          </a:blip>
          <a:srcRect r="3439"/>
          <a:stretch/>
        </p:blipFill>
        <p:spPr bwMode="auto">
          <a:xfrm>
            <a:off x="888643" y="1893195"/>
            <a:ext cx="9383296" cy="4813136"/>
          </a:xfrm>
          <a:prstGeom prst="rect">
            <a:avLst/>
          </a:prstGeom>
          <a:noFill/>
          <a:ln>
            <a:noFill/>
          </a:ln>
        </p:spPr>
      </p:pic>
      <p:sp>
        <p:nvSpPr>
          <p:cNvPr id="8" name="CuadroTexto 7"/>
          <p:cNvSpPr txBox="1"/>
          <p:nvPr/>
        </p:nvSpPr>
        <p:spPr>
          <a:xfrm>
            <a:off x="10512053" y="3801416"/>
            <a:ext cx="1439112" cy="923330"/>
          </a:xfrm>
          <a:prstGeom prst="rect">
            <a:avLst/>
          </a:prstGeom>
          <a:noFill/>
        </p:spPr>
        <p:txBody>
          <a:bodyPr wrap="square" rtlCol="0">
            <a:spAutoFit/>
          </a:bodyPr>
          <a:lstStyle/>
          <a:p>
            <a:r>
              <a:rPr lang="es-ES" b="1" dirty="0" smtClean="0">
                <a:solidFill>
                  <a:srgbClr val="FF0000"/>
                </a:solidFill>
              </a:rPr>
              <a:t>V1</a:t>
            </a:r>
            <a:r>
              <a:rPr lang="es-ES" dirty="0" smtClean="0"/>
              <a:t> Mondial</a:t>
            </a:r>
          </a:p>
          <a:p>
            <a:r>
              <a:rPr lang="es-ES" b="1" dirty="0" smtClean="0">
                <a:solidFill>
                  <a:srgbClr val="00B050"/>
                </a:solidFill>
              </a:rPr>
              <a:t>V2</a:t>
            </a:r>
            <a:r>
              <a:rPr lang="es-ES" dirty="0" smtClean="0"/>
              <a:t> Pink Floyd</a:t>
            </a:r>
          </a:p>
          <a:p>
            <a:r>
              <a:rPr lang="es-ES" b="1" dirty="0" smtClean="0">
                <a:solidFill>
                  <a:srgbClr val="0070C0"/>
                </a:solidFill>
              </a:rPr>
              <a:t>V3</a:t>
            </a:r>
            <a:r>
              <a:rPr lang="es-ES" dirty="0" smtClean="0"/>
              <a:t> Explorer</a:t>
            </a:r>
            <a:endParaRPr lang="es-ES" dirty="0"/>
          </a:p>
        </p:txBody>
      </p:sp>
      <p:sp>
        <p:nvSpPr>
          <p:cNvPr id="5" name="CuadroTexto 4"/>
          <p:cNvSpPr txBox="1"/>
          <p:nvPr/>
        </p:nvSpPr>
        <p:spPr>
          <a:xfrm>
            <a:off x="5739095" y="4660490"/>
            <a:ext cx="524503" cy="400110"/>
          </a:xfrm>
          <a:prstGeom prst="rect">
            <a:avLst/>
          </a:prstGeom>
          <a:noFill/>
        </p:spPr>
        <p:txBody>
          <a:bodyPr wrap="none" rtlCol="0">
            <a:spAutoFit/>
          </a:bodyPr>
          <a:lstStyle/>
          <a:p>
            <a:r>
              <a:rPr lang="es-ES" sz="2000" b="1" dirty="0" smtClean="0">
                <a:solidFill>
                  <a:srgbClr val="FF0000"/>
                </a:solidFill>
              </a:rPr>
              <a:t>V 1</a:t>
            </a:r>
            <a:endParaRPr lang="es-ES" sz="2000" b="1" dirty="0">
              <a:solidFill>
                <a:srgbClr val="FF0000"/>
              </a:solidFill>
            </a:endParaRPr>
          </a:p>
        </p:txBody>
      </p:sp>
      <p:sp>
        <p:nvSpPr>
          <p:cNvPr id="7" name="CuadroTexto 6"/>
          <p:cNvSpPr txBox="1"/>
          <p:nvPr/>
        </p:nvSpPr>
        <p:spPr>
          <a:xfrm>
            <a:off x="6585147" y="3403668"/>
            <a:ext cx="524503" cy="400110"/>
          </a:xfrm>
          <a:prstGeom prst="rect">
            <a:avLst/>
          </a:prstGeom>
          <a:noFill/>
        </p:spPr>
        <p:txBody>
          <a:bodyPr wrap="none" rtlCol="0">
            <a:spAutoFit/>
          </a:bodyPr>
          <a:lstStyle/>
          <a:p>
            <a:r>
              <a:rPr lang="es-ES" sz="2000" b="1" dirty="0" smtClean="0">
                <a:solidFill>
                  <a:srgbClr val="00B050"/>
                </a:solidFill>
              </a:rPr>
              <a:t>V 2</a:t>
            </a:r>
            <a:endParaRPr lang="es-ES" sz="2000" b="1" dirty="0">
              <a:solidFill>
                <a:srgbClr val="00B050"/>
              </a:solidFill>
            </a:endParaRPr>
          </a:p>
        </p:txBody>
      </p:sp>
      <p:sp>
        <p:nvSpPr>
          <p:cNvPr id="9" name="CuadroTexto 8"/>
          <p:cNvSpPr txBox="1"/>
          <p:nvPr/>
        </p:nvSpPr>
        <p:spPr>
          <a:xfrm>
            <a:off x="6322896" y="4096849"/>
            <a:ext cx="524503" cy="400110"/>
          </a:xfrm>
          <a:prstGeom prst="rect">
            <a:avLst/>
          </a:prstGeom>
          <a:noFill/>
        </p:spPr>
        <p:txBody>
          <a:bodyPr wrap="none" rtlCol="0">
            <a:spAutoFit/>
          </a:bodyPr>
          <a:lstStyle/>
          <a:p>
            <a:r>
              <a:rPr lang="es-ES" sz="2000" b="1" dirty="0" smtClean="0">
                <a:solidFill>
                  <a:srgbClr val="0070C0"/>
                </a:solidFill>
              </a:rPr>
              <a:t>V 3</a:t>
            </a:r>
            <a:endParaRPr lang="es-ES" sz="2000" b="1" dirty="0">
              <a:solidFill>
                <a:srgbClr val="0070C0"/>
              </a:solidFill>
            </a:endParaRPr>
          </a:p>
        </p:txBody>
      </p:sp>
    </p:spTree>
    <p:extLst>
      <p:ext uri="{BB962C8B-B14F-4D97-AF65-F5344CB8AC3E}">
        <p14:creationId xmlns:p14="http://schemas.microsoft.com/office/powerpoint/2010/main" val="1787242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6060" y="171420"/>
            <a:ext cx="11809927" cy="1325563"/>
          </a:xfrm>
          <a:ln w="38100"/>
        </p:spPr>
        <p:style>
          <a:lnRef idx="2">
            <a:schemeClr val="accent1"/>
          </a:lnRef>
          <a:fillRef idx="1">
            <a:schemeClr val="lt1"/>
          </a:fillRef>
          <a:effectRef idx="0">
            <a:schemeClr val="accent1"/>
          </a:effectRef>
          <a:fontRef idx="minor">
            <a:schemeClr val="dk1"/>
          </a:fontRef>
        </p:style>
        <p:txBody>
          <a:bodyPr>
            <a:normAutofit fontScale="90000"/>
          </a:bodyPr>
          <a:lstStyle/>
          <a:p>
            <a:pPr lvl="0" algn="ctr"/>
            <a:r>
              <a:rPr lang="es-EC" dirty="0" smtClean="0">
                <a:latin typeface="Arial" panose="020B0604020202020204" pitchFamily="34" charset="0"/>
                <a:cs typeface="Arial" panose="020B0604020202020204" pitchFamily="34" charset="0"/>
              </a:rPr>
              <a:t/>
            </a:r>
            <a:br>
              <a:rPr lang="es-EC" dirty="0" smtClean="0">
                <a:latin typeface="Arial" panose="020B0604020202020204" pitchFamily="34" charset="0"/>
                <a:cs typeface="Arial" panose="020B0604020202020204" pitchFamily="34" charset="0"/>
              </a:rPr>
            </a:br>
            <a:r>
              <a:rPr lang="es-EC" sz="4900" dirty="0">
                <a:latin typeface="Arial" panose="020B0604020202020204" pitchFamily="34" charset="0"/>
                <a:cs typeface="Arial" panose="020B0604020202020204" pitchFamily="34" charset="0"/>
              </a:rPr>
              <a:t>DÍAS DE APERTURA TOMADA EN cm. PARA EL PRODUCTO </a:t>
            </a:r>
            <a:r>
              <a:rPr lang="es-EC" sz="4900" dirty="0" smtClean="0">
                <a:latin typeface="Arial" panose="020B0604020202020204" pitchFamily="34" charset="0"/>
                <a:cs typeface="Arial" panose="020B0604020202020204" pitchFamily="34" charset="0"/>
              </a:rPr>
              <a:t>HTP 1R</a:t>
            </a:r>
            <a:r>
              <a:rPr lang="es-ES" dirty="0" smtClean="0">
                <a:latin typeface="Arial" panose="020B0604020202020204" pitchFamily="34" charset="0"/>
                <a:cs typeface="Arial" panose="020B0604020202020204" pitchFamily="34" charset="0"/>
              </a:rPr>
              <a:t/>
            </a:r>
            <a:br>
              <a:rPr lang="es-ES" dirty="0" smtClean="0">
                <a:latin typeface="Arial" panose="020B0604020202020204" pitchFamily="34" charset="0"/>
                <a:cs typeface="Arial" panose="020B0604020202020204" pitchFamily="34" charset="0"/>
              </a:rPr>
            </a:br>
            <a:endParaRPr lang="es-ES" dirty="0"/>
          </a:p>
        </p:txBody>
      </p:sp>
      <p:pic>
        <p:nvPicPr>
          <p:cNvPr id="5" name="Imagen 4" descr="Macintosh HD:Users:GXMN:Documents:TRABAJO:AYUDATESIS:ProyectoKaty:imagenes:Histor_AperPetalos-2.pdf"/>
          <p:cNvPicPr/>
          <p:nvPr/>
        </p:nvPicPr>
        <p:blipFill rotWithShape="1">
          <a:blip r:embed="rId2">
            <a:extLst>
              <a:ext uri="{28A0092B-C50C-407E-A947-70E740481C1C}">
                <a14:useLocalDpi xmlns:a14="http://schemas.microsoft.com/office/drawing/2010/main" val="0"/>
              </a:ext>
            </a:extLst>
          </a:blip>
          <a:srcRect r="3431"/>
          <a:stretch/>
        </p:blipFill>
        <p:spPr bwMode="auto">
          <a:xfrm>
            <a:off x="1068946" y="1764406"/>
            <a:ext cx="9144000" cy="4888736"/>
          </a:xfrm>
          <a:prstGeom prst="rect">
            <a:avLst/>
          </a:prstGeom>
          <a:noFill/>
          <a:ln>
            <a:noFill/>
          </a:ln>
        </p:spPr>
      </p:pic>
      <p:sp>
        <p:nvSpPr>
          <p:cNvPr id="6" name="CuadroTexto 5"/>
          <p:cNvSpPr txBox="1"/>
          <p:nvPr/>
        </p:nvSpPr>
        <p:spPr>
          <a:xfrm>
            <a:off x="10457646" y="3462055"/>
            <a:ext cx="1439112" cy="923330"/>
          </a:xfrm>
          <a:prstGeom prst="rect">
            <a:avLst/>
          </a:prstGeom>
          <a:noFill/>
        </p:spPr>
        <p:txBody>
          <a:bodyPr wrap="square" rtlCol="0">
            <a:spAutoFit/>
          </a:bodyPr>
          <a:lstStyle/>
          <a:p>
            <a:r>
              <a:rPr lang="es-ES" b="1" dirty="0" smtClean="0">
                <a:solidFill>
                  <a:srgbClr val="FF0000"/>
                </a:solidFill>
              </a:rPr>
              <a:t>V1</a:t>
            </a:r>
            <a:r>
              <a:rPr lang="es-ES" dirty="0" smtClean="0"/>
              <a:t> Mondial</a:t>
            </a:r>
          </a:p>
          <a:p>
            <a:r>
              <a:rPr lang="es-ES" b="1" dirty="0" smtClean="0">
                <a:solidFill>
                  <a:srgbClr val="00B050"/>
                </a:solidFill>
              </a:rPr>
              <a:t>V2</a:t>
            </a:r>
            <a:r>
              <a:rPr lang="es-ES" dirty="0" smtClean="0"/>
              <a:t> Pink Floyd</a:t>
            </a:r>
          </a:p>
          <a:p>
            <a:r>
              <a:rPr lang="es-ES" b="1" dirty="0" smtClean="0">
                <a:solidFill>
                  <a:srgbClr val="0070C0"/>
                </a:solidFill>
              </a:rPr>
              <a:t>V3</a:t>
            </a:r>
            <a:r>
              <a:rPr lang="es-ES" dirty="0" smtClean="0"/>
              <a:t> Explorer</a:t>
            </a:r>
            <a:endParaRPr lang="es-ES" dirty="0"/>
          </a:p>
        </p:txBody>
      </p:sp>
      <p:sp>
        <p:nvSpPr>
          <p:cNvPr id="7" name="CuadroTexto 6"/>
          <p:cNvSpPr txBox="1"/>
          <p:nvPr/>
        </p:nvSpPr>
        <p:spPr>
          <a:xfrm>
            <a:off x="8370637" y="3585255"/>
            <a:ext cx="524503" cy="400110"/>
          </a:xfrm>
          <a:prstGeom prst="rect">
            <a:avLst/>
          </a:prstGeom>
          <a:noFill/>
        </p:spPr>
        <p:txBody>
          <a:bodyPr wrap="none" rtlCol="0">
            <a:spAutoFit/>
          </a:bodyPr>
          <a:lstStyle/>
          <a:p>
            <a:r>
              <a:rPr lang="es-ES" sz="2000" b="1" dirty="0" smtClean="0">
                <a:solidFill>
                  <a:srgbClr val="0070C0"/>
                </a:solidFill>
              </a:rPr>
              <a:t>V 3</a:t>
            </a:r>
            <a:endParaRPr lang="es-ES" sz="2000" b="1" dirty="0">
              <a:solidFill>
                <a:srgbClr val="0070C0"/>
              </a:solidFill>
            </a:endParaRPr>
          </a:p>
        </p:txBody>
      </p:sp>
      <p:sp>
        <p:nvSpPr>
          <p:cNvPr id="8" name="CuadroTexto 7"/>
          <p:cNvSpPr txBox="1"/>
          <p:nvPr/>
        </p:nvSpPr>
        <p:spPr>
          <a:xfrm>
            <a:off x="5660262" y="2554707"/>
            <a:ext cx="524503" cy="400110"/>
          </a:xfrm>
          <a:prstGeom prst="rect">
            <a:avLst/>
          </a:prstGeom>
          <a:noFill/>
        </p:spPr>
        <p:txBody>
          <a:bodyPr wrap="none" rtlCol="0">
            <a:spAutoFit/>
          </a:bodyPr>
          <a:lstStyle/>
          <a:p>
            <a:r>
              <a:rPr lang="es-ES" sz="2000" b="1" dirty="0" smtClean="0">
                <a:solidFill>
                  <a:srgbClr val="00B050"/>
                </a:solidFill>
              </a:rPr>
              <a:t>V 2</a:t>
            </a:r>
            <a:endParaRPr lang="es-ES" sz="2000" b="1" dirty="0">
              <a:solidFill>
                <a:srgbClr val="00B050"/>
              </a:solidFill>
            </a:endParaRPr>
          </a:p>
        </p:txBody>
      </p:sp>
      <p:sp>
        <p:nvSpPr>
          <p:cNvPr id="9" name="CuadroTexto 8"/>
          <p:cNvSpPr txBox="1"/>
          <p:nvPr/>
        </p:nvSpPr>
        <p:spPr>
          <a:xfrm>
            <a:off x="6111023" y="3626254"/>
            <a:ext cx="524503" cy="400110"/>
          </a:xfrm>
          <a:prstGeom prst="rect">
            <a:avLst/>
          </a:prstGeom>
          <a:noFill/>
        </p:spPr>
        <p:txBody>
          <a:bodyPr wrap="none" rtlCol="0">
            <a:spAutoFit/>
          </a:bodyPr>
          <a:lstStyle/>
          <a:p>
            <a:r>
              <a:rPr lang="es-ES" sz="2000" b="1" dirty="0" smtClean="0">
                <a:solidFill>
                  <a:srgbClr val="FF0000"/>
                </a:solidFill>
              </a:rPr>
              <a:t>V 1</a:t>
            </a:r>
            <a:endParaRPr lang="es-ES" sz="2000" b="1" dirty="0">
              <a:solidFill>
                <a:srgbClr val="FF0000"/>
              </a:solidFill>
            </a:endParaRPr>
          </a:p>
        </p:txBody>
      </p:sp>
    </p:spTree>
    <p:extLst>
      <p:ext uri="{BB962C8B-B14F-4D97-AF65-F5344CB8AC3E}">
        <p14:creationId xmlns:p14="http://schemas.microsoft.com/office/powerpoint/2010/main" val="517787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303" y="141327"/>
            <a:ext cx="11809927" cy="1167461"/>
          </a:xfrm>
          <a:ln w="38100"/>
        </p:spPr>
        <p:style>
          <a:lnRef idx="2">
            <a:schemeClr val="accent1"/>
          </a:lnRef>
          <a:fillRef idx="1">
            <a:schemeClr val="lt1"/>
          </a:fillRef>
          <a:effectRef idx="0">
            <a:schemeClr val="accent1"/>
          </a:effectRef>
          <a:fontRef idx="minor">
            <a:schemeClr val="dk1"/>
          </a:fontRef>
        </p:style>
        <p:txBody>
          <a:bodyPr>
            <a:normAutofit fontScale="90000"/>
          </a:bodyPr>
          <a:lstStyle/>
          <a:p>
            <a:pPr lvl="0" algn="ctr"/>
            <a:r>
              <a:rPr lang="es-EC" dirty="0" smtClean="0">
                <a:latin typeface="Arial" panose="020B0604020202020204" pitchFamily="34" charset="0"/>
                <a:cs typeface="Arial" panose="020B0604020202020204" pitchFamily="34" charset="0"/>
              </a:rPr>
              <a:t/>
            </a:r>
            <a:br>
              <a:rPr lang="es-EC" dirty="0" smtClean="0">
                <a:latin typeface="Arial" panose="020B0604020202020204" pitchFamily="34" charset="0"/>
                <a:cs typeface="Arial" panose="020B0604020202020204" pitchFamily="34" charset="0"/>
              </a:rPr>
            </a:br>
            <a:r>
              <a:rPr lang="es-EC" sz="4900" dirty="0" smtClean="0">
                <a:latin typeface="Arial" panose="020B0604020202020204" pitchFamily="34" charset="0"/>
                <a:cs typeface="Arial" panose="020B0604020202020204" pitchFamily="34" charset="0"/>
              </a:rPr>
              <a:t>DÍAS DE APERTURA TOMADA EN cm. PARA EL PRODUCTO CHRYSAL</a:t>
            </a:r>
            <a:r>
              <a:rPr lang="es-ES" dirty="0" smtClean="0">
                <a:latin typeface="Arial" panose="020B0604020202020204" pitchFamily="34" charset="0"/>
                <a:cs typeface="Arial" panose="020B0604020202020204" pitchFamily="34" charset="0"/>
              </a:rPr>
              <a:t/>
            </a:r>
            <a:br>
              <a:rPr lang="es-ES" dirty="0" smtClean="0">
                <a:latin typeface="Arial" panose="020B0604020202020204" pitchFamily="34" charset="0"/>
                <a:cs typeface="Arial" panose="020B0604020202020204" pitchFamily="34" charset="0"/>
              </a:rPr>
            </a:br>
            <a:endParaRPr lang="es-ES" dirty="0"/>
          </a:p>
        </p:txBody>
      </p:sp>
      <p:pic>
        <p:nvPicPr>
          <p:cNvPr id="7" name="Imagen 6" descr="Macintosh HD:Users:GXMN:Documents:TRABAJO:AYUDATESIS:ProyectoKaty:imagenes:Histor_AperPetalos-3.pdf"/>
          <p:cNvPicPr/>
          <p:nvPr/>
        </p:nvPicPr>
        <p:blipFill rotWithShape="1">
          <a:blip r:embed="rId2">
            <a:extLst>
              <a:ext uri="{28A0092B-C50C-407E-A947-70E740481C1C}">
                <a14:useLocalDpi xmlns:a14="http://schemas.microsoft.com/office/drawing/2010/main" val="0"/>
              </a:ext>
            </a:extLst>
          </a:blip>
          <a:srcRect r="4190"/>
          <a:stretch/>
        </p:blipFill>
        <p:spPr bwMode="auto">
          <a:xfrm>
            <a:off x="1137703" y="1485725"/>
            <a:ext cx="9036607" cy="5159326"/>
          </a:xfrm>
          <a:prstGeom prst="rect">
            <a:avLst/>
          </a:prstGeom>
          <a:noFill/>
          <a:ln>
            <a:noFill/>
          </a:ln>
        </p:spPr>
      </p:pic>
      <p:sp>
        <p:nvSpPr>
          <p:cNvPr id="3" name="CuadroTexto 2"/>
          <p:cNvSpPr txBox="1"/>
          <p:nvPr/>
        </p:nvSpPr>
        <p:spPr>
          <a:xfrm rot="16200000">
            <a:off x="1051913" y="2501175"/>
            <a:ext cx="540913" cy="369332"/>
          </a:xfrm>
          <a:prstGeom prst="rect">
            <a:avLst/>
          </a:prstGeom>
          <a:noFill/>
        </p:spPr>
        <p:txBody>
          <a:bodyPr wrap="square" rtlCol="0">
            <a:spAutoFit/>
          </a:bodyPr>
          <a:lstStyle/>
          <a:p>
            <a:r>
              <a:rPr lang="es-ES" dirty="0" smtClean="0"/>
              <a:t>cm.</a:t>
            </a:r>
            <a:endParaRPr lang="es-ES" dirty="0"/>
          </a:p>
        </p:txBody>
      </p:sp>
      <p:sp>
        <p:nvSpPr>
          <p:cNvPr id="8" name="CuadroTexto 7"/>
          <p:cNvSpPr txBox="1"/>
          <p:nvPr/>
        </p:nvSpPr>
        <p:spPr>
          <a:xfrm>
            <a:off x="10431888" y="3603723"/>
            <a:ext cx="1439112" cy="923330"/>
          </a:xfrm>
          <a:prstGeom prst="rect">
            <a:avLst/>
          </a:prstGeom>
          <a:noFill/>
        </p:spPr>
        <p:txBody>
          <a:bodyPr wrap="square" rtlCol="0">
            <a:spAutoFit/>
          </a:bodyPr>
          <a:lstStyle/>
          <a:p>
            <a:r>
              <a:rPr lang="es-ES" b="1" dirty="0" smtClean="0">
                <a:solidFill>
                  <a:srgbClr val="FF0000"/>
                </a:solidFill>
              </a:rPr>
              <a:t>V1</a:t>
            </a:r>
            <a:r>
              <a:rPr lang="es-ES" dirty="0" smtClean="0"/>
              <a:t> Mondial</a:t>
            </a:r>
          </a:p>
          <a:p>
            <a:r>
              <a:rPr lang="es-ES" b="1" dirty="0" smtClean="0">
                <a:solidFill>
                  <a:srgbClr val="00B050"/>
                </a:solidFill>
              </a:rPr>
              <a:t>V2</a:t>
            </a:r>
            <a:r>
              <a:rPr lang="es-ES" dirty="0" smtClean="0"/>
              <a:t> Pink Floyd</a:t>
            </a:r>
          </a:p>
          <a:p>
            <a:r>
              <a:rPr lang="es-ES" b="1" dirty="0" smtClean="0">
                <a:solidFill>
                  <a:srgbClr val="0070C0"/>
                </a:solidFill>
              </a:rPr>
              <a:t>V3</a:t>
            </a:r>
            <a:r>
              <a:rPr lang="es-ES" dirty="0" smtClean="0"/>
              <a:t> Explorer</a:t>
            </a:r>
            <a:endParaRPr lang="es-ES" dirty="0"/>
          </a:p>
        </p:txBody>
      </p:sp>
      <p:sp>
        <p:nvSpPr>
          <p:cNvPr id="9" name="CuadroTexto 8"/>
          <p:cNvSpPr txBox="1"/>
          <p:nvPr/>
        </p:nvSpPr>
        <p:spPr>
          <a:xfrm>
            <a:off x="8293364" y="2757271"/>
            <a:ext cx="524503" cy="400110"/>
          </a:xfrm>
          <a:prstGeom prst="rect">
            <a:avLst/>
          </a:prstGeom>
          <a:noFill/>
        </p:spPr>
        <p:txBody>
          <a:bodyPr wrap="none" rtlCol="0">
            <a:spAutoFit/>
          </a:bodyPr>
          <a:lstStyle/>
          <a:p>
            <a:r>
              <a:rPr lang="es-ES" sz="2000" b="1" dirty="0" smtClean="0">
                <a:solidFill>
                  <a:srgbClr val="00B050"/>
                </a:solidFill>
              </a:rPr>
              <a:t>V 2</a:t>
            </a:r>
            <a:endParaRPr lang="es-ES" sz="2000" b="1" dirty="0">
              <a:solidFill>
                <a:srgbClr val="00B050"/>
              </a:solidFill>
            </a:endParaRPr>
          </a:p>
        </p:txBody>
      </p:sp>
      <p:sp>
        <p:nvSpPr>
          <p:cNvPr id="10" name="CuadroTexto 9"/>
          <p:cNvSpPr txBox="1"/>
          <p:nvPr/>
        </p:nvSpPr>
        <p:spPr>
          <a:xfrm>
            <a:off x="5656006" y="3925391"/>
            <a:ext cx="524503" cy="400110"/>
          </a:xfrm>
          <a:prstGeom prst="rect">
            <a:avLst/>
          </a:prstGeom>
          <a:noFill/>
        </p:spPr>
        <p:txBody>
          <a:bodyPr wrap="none" rtlCol="0">
            <a:spAutoFit/>
          </a:bodyPr>
          <a:lstStyle/>
          <a:p>
            <a:r>
              <a:rPr lang="es-ES" sz="2000" b="1" dirty="0" smtClean="0">
                <a:solidFill>
                  <a:srgbClr val="FF0000"/>
                </a:solidFill>
              </a:rPr>
              <a:t>V 1</a:t>
            </a:r>
            <a:endParaRPr lang="es-ES" sz="2000" b="1" dirty="0">
              <a:solidFill>
                <a:srgbClr val="FF0000"/>
              </a:solidFill>
            </a:endParaRPr>
          </a:p>
        </p:txBody>
      </p:sp>
      <p:sp>
        <p:nvSpPr>
          <p:cNvPr id="11" name="CuadroTexto 10"/>
          <p:cNvSpPr txBox="1"/>
          <p:nvPr/>
        </p:nvSpPr>
        <p:spPr>
          <a:xfrm>
            <a:off x="8293364" y="5416805"/>
            <a:ext cx="524503" cy="400110"/>
          </a:xfrm>
          <a:prstGeom prst="rect">
            <a:avLst/>
          </a:prstGeom>
          <a:noFill/>
        </p:spPr>
        <p:txBody>
          <a:bodyPr wrap="none" rtlCol="0">
            <a:spAutoFit/>
          </a:bodyPr>
          <a:lstStyle/>
          <a:p>
            <a:r>
              <a:rPr lang="es-ES" sz="2000" b="1" dirty="0" smtClean="0">
                <a:solidFill>
                  <a:srgbClr val="0070C0"/>
                </a:solidFill>
              </a:rPr>
              <a:t>V 3</a:t>
            </a:r>
            <a:endParaRPr lang="es-ES" sz="2000" b="1" dirty="0">
              <a:solidFill>
                <a:srgbClr val="0070C0"/>
              </a:solidFill>
            </a:endParaRPr>
          </a:p>
        </p:txBody>
      </p:sp>
    </p:spTree>
    <p:extLst>
      <p:ext uri="{BB962C8B-B14F-4D97-AF65-F5344CB8AC3E}">
        <p14:creationId xmlns:p14="http://schemas.microsoft.com/office/powerpoint/2010/main" val="155968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678090" y="2790993"/>
            <a:ext cx="10923234" cy="2540861"/>
          </a:xfrm>
          <a:prstGeom prst="rect">
            <a:avLst/>
          </a:prstGeom>
        </p:spPr>
      </p:pic>
      <p:sp>
        <p:nvSpPr>
          <p:cNvPr id="7" name="Título 1"/>
          <p:cNvSpPr>
            <a:spLocks noGrp="1"/>
          </p:cNvSpPr>
          <p:nvPr>
            <p:ph type="title"/>
          </p:nvPr>
        </p:nvSpPr>
        <p:spPr>
          <a:xfrm>
            <a:off x="622084" y="519671"/>
            <a:ext cx="11035245" cy="897004"/>
          </a:xfrm>
          <a:ln w="38100"/>
        </p:spPr>
        <p:style>
          <a:lnRef idx="2">
            <a:schemeClr val="accent1"/>
          </a:lnRef>
          <a:fillRef idx="1">
            <a:schemeClr val="lt1"/>
          </a:fillRef>
          <a:effectRef idx="0">
            <a:schemeClr val="accent1"/>
          </a:effectRef>
          <a:fontRef idx="minor">
            <a:schemeClr val="dk1"/>
          </a:fontRef>
        </p:style>
        <p:txBody>
          <a:bodyPr>
            <a:normAutofit fontScale="90000"/>
          </a:bodyPr>
          <a:lstStyle/>
          <a:p>
            <a:pPr lvl="0" algn="ctr"/>
            <a:r>
              <a:rPr lang="es-EC" dirty="0" smtClean="0">
                <a:latin typeface="Arial" panose="020B0604020202020204" pitchFamily="34" charset="0"/>
                <a:cs typeface="Arial" panose="020B0604020202020204" pitchFamily="34" charset="0"/>
              </a:rPr>
              <a:t/>
            </a:r>
            <a:br>
              <a:rPr lang="es-EC" dirty="0" smtClean="0">
                <a:latin typeface="Arial" panose="020B0604020202020204" pitchFamily="34" charset="0"/>
                <a:cs typeface="Arial" panose="020B0604020202020204" pitchFamily="34" charset="0"/>
              </a:rPr>
            </a:br>
            <a:r>
              <a:rPr lang="es-EC" sz="4900" dirty="0" smtClean="0">
                <a:latin typeface="Arial" panose="020B0604020202020204" pitchFamily="34" charset="0"/>
                <a:cs typeface="Arial" panose="020B0604020202020204" pitchFamily="34" charset="0"/>
              </a:rPr>
              <a:t>RESUMEN</a:t>
            </a:r>
            <a:r>
              <a:rPr lang="es-ES" dirty="0" smtClean="0">
                <a:latin typeface="Arial" panose="020B0604020202020204" pitchFamily="34" charset="0"/>
                <a:cs typeface="Arial" panose="020B0604020202020204" pitchFamily="34" charset="0"/>
              </a:rPr>
              <a:t/>
            </a:r>
            <a:br>
              <a:rPr lang="es-ES" dirty="0" smtClean="0">
                <a:latin typeface="Arial" panose="020B0604020202020204" pitchFamily="34" charset="0"/>
                <a:cs typeface="Arial" panose="020B0604020202020204" pitchFamily="34" charset="0"/>
              </a:rPr>
            </a:br>
            <a:endParaRPr lang="es-ES" dirty="0"/>
          </a:p>
        </p:txBody>
      </p:sp>
    </p:spTree>
    <p:extLst>
      <p:ext uri="{BB962C8B-B14F-4D97-AF65-F5344CB8AC3E}">
        <p14:creationId xmlns:p14="http://schemas.microsoft.com/office/powerpoint/2010/main" val="1776293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57935" y="139524"/>
            <a:ext cx="11397803" cy="1168575"/>
          </a:xfrm>
          <a:ln w="38100"/>
        </p:spPr>
        <p:style>
          <a:lnRef idx="2">
            <a:schemeClr val="accent1"/>
          </a:lnRef>
          <a:fillRef idx="1">
            <a:schemeClr val="lt1"/>
          </a:fillRef>
          <a:effectRef idx="0">
            <a:schemeClr val="accent1"/>
          </a:effectRef>
          <a:fontRef idx="minor">
            <a:schemeClr val="dk1"/>
          </a:fontRef>
        </p:style>
        <p:txBody>
          <a:bodyPr>
            <a:normAutofit fontScale="90000"/>
          </a:bodyPr>
          <a:lstStyle/>
          <a:p>
            <a:pPr lvl="0" algn="ctr"/>
            <a:r>
              <a:rPr lang="es-EC" sz="4900" dirty="0" smtClean="0">
                <a:latin typeface="Arial" panose="020B0604020202020204" pitchFamily="34" charset="0"/>
                <a:cs typeface="Arial" panose="020B0604020202020204" pitchFamily="34" charset="0"/>
              </a:rPr>
              <a:t/>
            </a:r>
            <a:br>
              <a:rPr lang="es-EC" sz="4900" dirty="0" smtClean="0">
                <a:latin typeface="Arial" panose="020B0604020202020204" pitchFamily="34" charset="0"/>
                <a:cs typeface="Arial" panose="020B0604020202020204" pitchFamily="34" charset="0"/>
              </a:rPr>
            </a:br>
            <a:r>
              <a:rPr lang="es-EC" dirty="0" smtClean="0">
                <a:latin typeface="Arial" panose="020B0604020202020204" pitchFamily="34" charset="0"/>
                <a:cs typeface="Arial" panose="020B0604020202020204" pitchFamily="34" charset="0"/>
              </a:rPr>
              <a:t>CONSUMO DE SOLUCIÓN HIDRATANTE EN (ml) POR TRATAMIENTO</a:t>
            </a:r>
            <a:r>
              <a:rPr lang="es-ES" dirty="0">
                <a:latin typeface="Arial" panose="020B0604020202020204" pitchFamily="34" charset="0"/>
                <a:cs typeface="Arial" panose="020B0604020202020204" pitchFamily="34" charset="0"/>
              </a:rPr>
              <a:t/>
            </a:r>
            <a:br>
              <a:rPr lang="es-ES" dirty="0">
                <a:latin typeface="Arial" panose="020B0604020202020204" pitchFamily="34" charset="0"/>
                <a:cs typeface="Arial" panose="020B0604020202020204" pitchFamily="34" charset="0"/>
              </a:rPr>
            </a:br>
            <a:endParaRPr lang="es-ES" dirty="0"/>
          </a:p>
        </p:txBody>
      </p:sp>
      <p:pic>
        <p:nvPicPr>
          <p:cNvPr id="7" name="Imagen 6" descr="Macintosh HD:Users:GXMN:Documents:TRABAJO:AYUDATESIS:ProyectoKaty:imagenes:plot_inter3f_Agua-1.pdf"/>
          <p:cNvPicPr/>
          <p:nvPr/>
        </p:nvPicPr>
        <p:blipFill rotWithShape="1">
          <a:blip r:embed="rId2">
            <a:extLst>
              <a:ext uri="{28A0092B-C50C-407E-A947-70E740481C1C}">
                <a14:useLocalDpi xmlns:a14="http://schemas.microsoft.com/office/drawing/2010/main" val="0"/>
              </a:ext>
            </a:extLst>
          </a:blip>
          <a:srcRect l="6818" t="7670" r="527" b="4036"/>
          <a:stretch/>
        </p:blipFill>
        <p:spPr bwMode="auto">
          <a:xfrm>
            <a:off x="2133600" y="1447084"/>
            <a:ext cx="8749048" cy="5211294"/>
          </a:xfrm>
          <a:prstGeom prst="rect">
            <a:avLst/>
          </a:prstGeom>
          <a:noFill/>
          <a:ln>
            <a:noFill/>
          </a:ln>
        </p:spPr>
      </p:pic>
      <p:sp>
        <p:nvSpPr>
          <p:cNvPr id="5" name="Cuadro de texto 4"/>
          <p:cNvSpPr txBox="1"/>
          <p:nvPr/>
        </p:nvSpPr>
        <p:spPr>
          <a:xfrm>
            <a:off x="9699670" y="2251180"/>
            <a:ext cx="680702" cy="3342068"/>
          </a:xfrm>
          <a:prstGeom prst="rect">
            <a:avLst/>
          </a:prstGeom>
          <a:solidFill>
            <a:schemeClr val="bg1"/>
          </a:solid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vert" wrap="square" lIns="91440" tIns="45720" rIns="91440" bIns="45720" numCol="1" spcCol="0" rtlCol="0" fromWordArt="0" anchor="t" anchorCtr="0" forceAA="0" compatLnSpc="1">
            <a:prstTxWarp prst="textNoShape">
              <a:avLst/>
            </a:prstTxWarp>
            <a:noAutofit/>
          </a:bodyPr>
          <a:lstStyle/>
          <a:p>
            <a:pPr algn="ctr">
              <a:spcAft>
                <a:spcPts val="0"/>
              </a:spcAft>
            </a:pPr>
            <a:r>
              <a:rPr lang="es-ES_tradnl" dirty="0">
                <a:effectLst/>
                <a:latin typeface="Times New Roman" pitchFamily="18" charset="0"/>
                <a:ea typeface="MS Mincho"/>
                <a:cs typeface="Times New Roman" pitchFamily="18" charset="0"/>
              </a:rPr>
              <a:t>Consumo de Solución </a:t>
            </a:r>
            <a:endParaRPr lang="es-EC" dirty="0">
              <a:effectLst/>
              <a:latin typeface="Times New Roman" pitchFamily="18" charset="0"/>
              <a:ea typeface="MS Mincho"/>
              <a:cs typeface="Times New Roman" pitchFamily="18" charset="0"/>
            </a:endParaRPr>
          </a:p>
          <a:p>
            <a:pPr algn="ctr">
              <a:spcAft>
                <a:spcPts val="0"/>
              </a:spcAft>
            </a:pPr>
            <a:r>
              <a:rPr lang="es-ES_tradnl" dirty="0">
                <a:effectLst/>
                <a:latin typeface="Times New Roman" pitchFamily="18" charset="0"/>
                <a:ea typeface="MS Mincho"/>
                <a:cs typeface="Times New Roman" pitchFamily="18" charset="0"/>
              </a:rPr>
              <a:t> </a:t>
            </a:r>
            <a:r>
              <a:rPr lang="es-ES_tradnl" dirty="0" smtClean="0">
                <a:effectLst/>
                <a:latin typeface="Times New Roman" pitchFamily="18" charset="0"/>
                <a:ea typeface="MS Mincho"/>
                <a:cs typeface="Times New Roman" pitchFamily="18" charset="0"/>
              </a:rPr>
              <a:t>Hidratante (ml)</a:t>
            </a:r>
            <a:endParaRPr lang="es-EC" dirty="0">
              <a:effectLst/>
              <a:latin typeface="Times New Roman" pitchFamily="18" charset="0"/>
              <a:ea typeface="MS Mincho"/>
              <a:cs typeface="Times New Roman" pitchFamily="18" charset="0"/>
            </a:endParaRPr>
          </a:p>
        </p:txBody>
      </p:sp>
      <p:sp>
        <p:nvSpPr>
          <p:cNvPr id="6" name="CuadroTexto 5"/>
          <p:cNvSpPr txBox="1"/>
          <p:nvPr/>
        </p:nvSpPr>
        <p:spPr>
          <a:xfrm>
            <a:off x="355259" y="3288309"/>
            <a:ext cx="1383389" cy="738664"/>
          </a:xfrm>
          <a:prstGeom prst="rect">
            <a:avLst/>
          </a:prstGeom>
          <a:noFill/>
          <a:ln w="38100">
            <a:solidFill>
              <a:schemeClr val="tx1"/>
            </a:solidFill>
          </a:ln>
        </p:spPr>
        <p:txBody>
          <a:bodyPr wrap="square" rtlCol="0">
            <a:spAutoFit/>
          </a:bodyPr>
          <a:lstStyle/>
          <a:p>
            <a:r>
              <a:rPr lang="es-ES" sz="1400" b="1" dirty="0" smtClean="0">
                <a:solidFill>
                  <a:srgbClr val="00B0F0"/>
                </a:solidFill>
              </a:rPr>
              <a:t>V1</a:t>
            </a:r>
            <a:r>
              <a:rPr lang="es-ES" sz="1400" dirty="0" smtClean="0">
                <a:solidFill>
                  <a:srgbClr val="00B0F0"/>
                </a:solidFill>
              </a:rPr>
              <a:t> Mondial</a:t>
            </a:r>
          </a:p>
          <a:p>
            <a:r>
              <a:rPr lang="es-ES" sz="1400" b="1" dirty="0" smtClean="0">
                <a:solidFill>
                  <a:srgbClr val="EC32C9"/>
                </a:solidFill>
              </a:rPr>
              <a:t>V2</a:t>
            </a:r>
            <a:r>
              <a:rPr lang="es-ES" sz="1400" dirty="0" smtClean="0">
                <a:solidFill>
                  <a:srgbClr val="EC32C9"/>
                </a:solidFill>
              </a:rPr>
              <a:t> Pink Floyd</a:t>
            </a:r>
          </a:p>
          <a:p>
            <a:r>
              <a:rPr lang="es-ES" sz="1400" b="1" dirty="0" smtClean="0">
                <a:solidFill>
                  <a:srgbClr val="00B050"/>
                </a:solidFill>
              </a:rPr>
              <a:t>V3</a:t>
            </a:r>
            <a:r>
              <a:rPr lang="es-ES" sz="1400" dirty="0" smtClean="0">
                <a:solidFill>
                  <a:srgbClr val="00B050"/>
                </a:solidFill>
              </a:rPr>
              <a:t> Explorer</a:t>
            </a:r>
            <a:endParaRPr lang="es-ES" sz="1400" dirty="0">
              <a:solidFill>
                <a:srgbClr val="00B050"/>
              </a:solidFill>
            </a:endParaRPr>
          </a:p>
        </p:txBody>
      </p:sp>
      <p:sp>
        <p:nvSpPr>
          <p:cNvPr id="8" name="CuadroTexto 7"/>
          <p:cNvSpPr txBox="1"/>
          <p:nvPr/>
        </p:nvSpPr>
        <p:spPr>
          <a:xfrm>
            <a:off x="257935" y="4738130"/>
            <a:ext cx="1648138" cy="738664"/>
          </a:xfrm>
          <a:prstGeom prst="rect">
            <a:avLst/>
          </a:prstGeom>
          <a:noFill/>
          <a:ln w="38100">
            <a:solidFill>
              <a:schemeClr val="tx1"/>
            </a:solidFill>
          </a:ln>
        </p:spPr>
        <p:txBody>
          <a:bodyPr wrap="square" rtlCol="0">
            <a:spAutoFit/>
          </a:bodyPr>
          <a:lstStyle/>
          <a:p>
            <a:r>
              <a:rPr lang="es-ES" sz="1400" b="1" dirty="0" smtClean="0">
                <a:solidFill>
                  <a:srgbClr val="00B0F0"/>
                </a:solidFill>
              </a:rPr>
              <a:t>P1</a:t>
            </a:r>
            <a:r>
              <a:rPr lang="es-ES" sz="1400" dirty="0" smtClean="0">
                <a:solidFill>
                  <a:srgbClr val="00B0F0"/>
                </a:solidFill>
              </a:rPr>
              <a:t> Dióxido de cloro</a:t>
            </a:r>
          </a:p>
          <a:p>
            <a:r>
              <a:rPr lang="es-ES" sz="1400" b="1" dirty="0" smtClean="0">
                <a:solidFill>
                  <a:srgbClr val="EC32C9"/>
                </a:solidFill>
              </a:rPr>
              <a:t>P2</a:t>
            </a:r>
            <a:r>
              <a:rPr lang="es-ES" sz="1400" dirty="0" smtClean="0">
                <a:solidFill>
                  <a:srgbClr val="EC32C9"/>
                </a:solidFill>
              </a:rPr>
              <a:t> HTP 1R</a:t>
            </a:r>
            <a:endParaRPr lang="es-ES" sz="1400" dirty="0">
              <a:solidFill>
                <a:srgbClr val="EC32C9"/>
              </a:solidFill>
            </a:endParaRPr>
          </a:p>
          <a:p>
            <a:r>
              <a:rPr lang="es-ES" sz="1400" b="1" dirty="0" smtClean="0">
                <a:solidFill>
                  <a:srgbClr val="00B050"/>
                </a:solidFill>
              </a:rPr>
              <a:t>P3</a:t>
            </a:r>
            <a:r>
              <a:rPr lang="es-ES" sz="1400" dirty="0" smtClean="0">
                <a:solidFill>
                  <a:srgbClr val="00B050"/>
                </a:solidFill>
              </a:rPr>
              <a:t> Chrysal</a:t>
            </a:r>
            <a:endParaRPr lang="es-ES" sz="1400" dirty="0">
              <a:solidFill>
                <a:srgbClr val="00B050"/>
              </a:solidFill>
            </a:endParaRPr>
          </a:p>
        </p:txBody>
      </p:sp>
    </p:spTree>
    <p:extLst>
      <p:ext uri="{BB962C8B-B14F-4D97-AF65-F5344CB8AC3E}">
        <p14:creationId xmlns:p14="http://schemas.microsoft.com/office/powerpoint/2010/main" val="3873754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3184" y="123826"/>
            <a:ext cx="11848563" cy="1247774"/>
          </a:xfrm>
          <a:ln w="38100"/>
        </p:spPr>
        <p:style>
          <a:lnRef idx="2">
            <a:schemeClr val="accent1"/>
          </a:lnRef>
          <a:fillRef idx="1">
            <a:schemeClr val="lt1"/>
          </a:fillRef>
          <a:effectRef idx="0">
            <a:schemeClr val="accent1"/>
          </a:effectRef>
          <a:fontRef idx="minor">
            <a:schemeClr val="dk1"/>
          </a:fontRef>
        </p:style>
        <p:txBody>
          <a:bodyPr>
            <a:normAutofit fontScale="90000"/>
          </a:bodyPr>
          <a:lstStyle/>
          <a:p>
            <a:pPr lvl="0" algn="ctr"/>
            <a:r>
              <a:rPr lang="es-EC" dirty="0">
                <a:latin typeface="Arial" panose="020B0604020202020204" pitchFamily="34" charset="0"/>
                <a:cs typeface="Arial" panose="020B0604020202020204" pitchFamily="34" charset="0"/>
              </a:rPr>
              <a:t>DURACIÓN DE VIDA EN FLORERO </a:t>
            </a:r>
            <a:r>
              <a:rPr lang="es-EC" dirty="0" smtClean="0">
                <a:latin typeface="Arial" panose="020B0604020202020204" pitchFamily="34" charset="0"/>
                <a:cs typeface="Arial" panose="020B0604020202020204" pitchFamily="34" charset="0"/>
              </a:rPr>
              <a:t>(CABECEADO)</a:t>
            </a:r>
            <a:endParaRPr lang="es-ES" dirty="0">
              <a:latin typeface="Arial" panose="020B0604020202020204" pitchFamily="34" charset="0"/>
              <a:cs typeface="Arial" panose="020B0604020202020204" pitchFamily="34" charset="0"/>
            </a:endParaRPr>
          </a:p>
        </p:txBody>
      </p:sp>
      <p:pic>
        <p:nvPicPr>
          <p:cNvPr id="4" name="Imagen 3" descr="Macintosh HD:Users:GXMN:Documents:TRABAJO:AYUDATESIS:ProyectoKaty:imagenes:plot_inter2f_Cab-1.pdf"/>
          <p:cNvPicPr/>
          <p:nvPr/>
        </p:nvPicPr>
        <p:blipFill rotWithShape="1">
          <a:blip r:embed="rId2">
            <a:extLst>
              <a:ext uri="{28A0092B-C50C-407E-A947-70E740481C1C}">
                <a14:useLocalDpi xmlns:a14="http://schemas.microsoft.com/office/drawing/2010/main" val="0"/>
              </a:ext>
            </a:extLst>
          </a:blip>
          <a:srcRect l="6193" t="6115" r="2052" b="3529"/>
          <a:stretch/>
        </p:blipFill>
        <p:spPr bwMode="auto">
          <a:xfrm>
            <a:off x="3924174" y="1549401"/>
            <a:ext cx="7700315" cy="5142428"/>
          </a:xfrm>
          <a:prstGeom prst="rect">
            <a:avLst/>
          </a:prstGeom>
          <a:noFill/>
          <a:ln>
            <a:noFill/>
          </a:ln>
        </p:spPr>
      </p:pic>
      <p:sp>
        <p:nvSpPr>
          <p:cNvPr id="5" name="CuadroTexto 4"/>
          <p:cNvSpPr txBox="1"/>
          <p:nvPr/>
        </p:nvSpPr>
        <p:spPr>
          <a:xfrm>
            <a:off x="2540785" y="2404465"/>
            <a:ext cx="1383389" cy="738664"/>
          </a:xfrm>
          <a:prstGeom prst="rect">
            <a:avLst/>
          </a:prstGeom>
          <a:noFill/>
          <a:ln w="38100">
            <a:solidFill>
              <a:schemeClr val="tx1"/>
            </a:solidFill>
          </a:ln>
        </p:spPr>
        <p:txBody>
          <a:bodyPr wrap="square" rtlCol="0">
            <a:spAutoFit/>
          </a:bodyPr>
          <a:lstStyle/>
          <a:p>
            <a:r>
              <a:rPr lang="es-ES" sz="1400" b="1" dirty="0" smtClean="0">
                <a:solidFill>
                  <a:srgbClr val="00B0F0"/>
                </a:solidFill>
              </a:rPr>
              <a:t>V1</a:t>
            </a:r>
            <a:r>
              <a:rPr lang="es-ES" sz="1400" dirty="0" smtClean="0">
                <a:solidFill>
                  <a:srgbClr val="00B0F0"/>
                </a:solidFill>
              </a:rPr>
              <a:t> Mondial</a:t>
            </a:r>
          </a:p>
          <a:p>
            <a:r>
              <a:rPr lang="es-ES" sz="1400" b="1" dirty="0" smtClean="0">
                <a:solidFill>
                  <a:srgbClr val="EC32C9"/>
                </a:solidFill>
              </a:rPr>
              <a:t>V2</a:t>
            </a:r>
            <a:r>
              <a:rPr lang="es-ES" sz="1400" dirty="0" smtClean="0">
                <a:solidFill>
                  <a:srgbClr val="EC32C9"/>
                </a:solidFill>
              </a:rPr>
              <a:t> Pink Floyd</a:t>
            </a:r>
          </a:p>
          <a:p>
            <a:r>
              <a:rPr lang="es-ES" sz="1400" b="1" dirty="0" smtClean="0">
                <a:solidFill>
                  <a:srgbClr val="00B050"/>
                </a:solidFill>
              </a:rPr>
              <a:t>V3</a:t>
            </a:r>
            <a:r>
              <a:rPr lang="es-ES" sz="1400" dirty="0" smtClean="0">
                <a:solidFill>
                  <a:srgbClr val="00B050"/>
                </a:solidFill>
              </a:rPr>
              <a:t> Explorer</a:t>
            </a:r>
            <a:endParaRPr lang="es-ES" sz="1400" dirty="0">
              <a:solidFill>
                <a:srgbClr val="00B050"/>
              </a:solidFill>
            </a:endParaRPr>
          </a:p>
        </p:txBody>
      </p:sp>
      <p:sp>
        <p:nvSpPr>
          <p:cNvPr id="6" name="CuadroTexto 5"/>
          <p:cNvSpPr txBox="1"/>
          <p:nvPr/>
        </p:nvSpPr>
        <p:spPr>
          <a:xfrm>
            <a:off x="2276036" y="4537604"/>
            <a:ext cx="1648138" cy="738664"/>
          </a:xfrm>
          <a:prstGeom prst="rect">
            <a:avLst/>
          </a:prstGeom>
          <a:noFill/>
          <a:ln w="38100">
            <a:solidFill>
              <a:schemeClr val="tx1"/>
            </a:solidFill>
          </a:ln>
        </p:spPr>
        <p:txBody>
          <a:bodyPr wrap="square" rtlCol="0">
            <a:spAutoFit/>
          </a:bodyPr>
          <a:lstStyle/>
          <a:p>
            <a:r>
              <a:rPr lang="es-ES" sz="1400" b="1" dirty="0" smtClean="0">
                <a:solidFill>
                  <a:srgbClr val="00B0F0"/>
                </a:solidFill>
              </a:rPr>
              <a:t>P1</a:t>
            </a:r>
            <a:r>
              <a:rPr lang="es-ES" sz="1400" dirty="0" smtClean="0">
                <a:solidFill>
                  <a:srgbClr val="00B0F0"/>
                </a:solidFill>
              </a:rPr>
              <a:t> Dióxido de cloro</a:t>
            </a:r>
          </a:p>
          <a:p>
            <a:r>
              <a:rPr lang="es-ES" sz="1400" b="1" dirty="0" smtClean="0">
                <a:solidFill>
                  <a:srgbClr val="EC32C9"/>
                </a:solidFill>
              </a:rPr>
              <a:t>P2</a:t>
            </a:r>
            <a:r>
              <a:rPr lang="es-ES" sz="1400" dirty="0" smtClean="0">
                <a:solidFill>
                  <a:srgbClr val="EC32C9"/>
                </a:solidFill>
              </a:rPr>
              <a:t> HTP 1R</a:t>
            </a:r>
            <a:endParaRPr lang="es-ES" sz="1400" dirty="0">
              <a:solidFill>
                <a:srgbClr val="EC32C9"/>
              </a:solidFill>
            </a:endParaRPr>
          </a:p>
          <a:p>
            <a:r>
              <a:rPr lang="es-ES" sz="1400" b="1" dirty="0" smtClean="0">
                <a:solidFill>
                  <a:srgbClr val="00B050"/>
                </a:solidFill>
              </a:rPr>
              <a:t>P3</a:t>
            </a:r>
            <a:r>
              <a:rPr lang="es-ES" sz="1400" dirty="0" smtClean="0">
                <a:solidFill>
                  <a:srgbClr val="00B050"/>
                </a:solidFill>
              </a:rPr>
              <a:t> Chrysal</a:t>
            </a:r>
            <a:endParaRPr lang="es-ES" sz="1400" dirty="0">
              <a:solidFill>
                <a:srgbClr val="00B050"/>
              </a:solidFill>
            </a:endParaRPr>
          </a:p>
        </p:txBody>
      </p:sp>
      <p:pic>
        <p:nvPicPr>
          <p:cNvPr id="8" name="Imagen 7"/>
          <p:cNvPicPr>
            <a:picLocks noChangeAspect="1"/>
          </p:cNvPicPr>
          <p:nvPr/>
        </p:nvPicPr>
        <p:blipFill rotWithShape="1">
          <a:blip r:embed="rId3"/>
          <a:srcRect l="16992" r="46261"/>
          <a:stretch/>
        </p:blipFill>
        <p:spPr>
          <a:xfrm>
            <a:off x="106224" y="2897747"/>
            <a:ext cx="2182691" cy="1474340"/>
          </a:xfrm>
          <a:prstGeom prst="rect">
            <a:avLst/>
          </a:prstGeom>
        </p:spPr>
      </p:pic>
    </p:spTree>
    <p:extLst>
      <p:ext uri="{BB962C8B-B14F-4D97-AF65-F5344CB8AC3E}">
        <p14:creationId xmlns:p14="http://schemas.microsoft.com/office/powerpoint/2010/main" val="3089373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239859474"/>
              </p:ext>
            </p:extLst>
          </p:nvPr>
        </p:nvGraphicFramePr>
        <p:xfrm>
          <a:off x="177799" y="2519363"/>
          <a:ext cx="11836400" cy="4165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a:xfrm>
            <a:off x="660400" y="88900"/>
            <a:ext cx="10515600" cy="892175"/>
          </a:xfrm>
          <a:ln w="3810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a:lstStyle/>
          <a:p>
            <a:pPr algn="ctr"/>
            <a:r>
              <a:rPr lang="es-ES" b="1" dirty="0" smtClean="0"/>
              <a:t>INTRODUCCIÓN</a:t>
            </a:r>
            <a:endParaRPr lang="es-ES" dirty="0"/>
          </a:p>
        </p:txBody>
      </p:sp>
      <p:pic>
        <p:nvPicPr>
          <p:cNvPr id="8" name="Imagen 7" descr="C:\Users\usuario\Desktop\12-09 fotos tesis\IMG-20170912-WA0079.jpe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092200"/>
            <a:ext cx="2032000" cy="1316038"/>
          </a:xfrm>
          <a:prstGeom prst="rect">
            <a:avLst/>
          </a:prstGeom>
          <a:noFill/>
          <a:ln>
            <a:noFill/>
          </a:ln>
        </p:spPr>
      </p:pic>
      <p:pic>
        <p:nvPicPr>
          <p:cNvPr id="21" name="Imagen 20" descr="C:\Users\usuario\Desktop\12-09 fotos tesis\IMG-20170912-WA0079.jpe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32000" y="1092200"/>
            <a:ext cx="2032000" cy="1316038"/>
          </a:xfrm>
          <a:prstGeom prst="rect">
            <a:avLst/>
          </a:prstGeom>
          <a:noFill/>
          <a:ln>
            <a:noFill/>
          </a:ln>
        </p:spPr>
      </p:pic>
      <p:pic>
        <p:nvPicPr>
          <p:cNvPr id="22" name="Imagen 21" descr="C:\Users\usuario\Desktop\12-09 fotos tesis\IMG-20170912-WA0079.jpe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64000" y="1092200"/>
            <a:ext cx="2032000" cy="1316038"/>
          </a:xfrm>
          <a:prstGeom prst="rect">
            <a:avLst/>
          </a:prstGeom>
          <a:noFill/>
          <a:ln>
            <a:noFill/>
          </a:ln>
        </p:spPr>
      </p:pic>
      <p:pic>
        <p:nvPicPr>
          <p:cNvPr id="23" name="Imagen 22" descr="C:\Users\usuario\Desktop\12-09 fotos tesis\IMG-20170912-WA0079.jpe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0" y="1092200"/>
            <a:ext cx="2032000" cy="1316038"/>
          </a:xfrm>
          <a:prstGeom prst="rect">
            <a:avLst/>
          </a:prstGeom>
          <a:noFill/>
          <a:ln>
            <a:noFill/>
          </a:ln>
        </p:spPr>
      </p:pic>
      <p:pic>
        <p:nvPicPr>
          <p:cNvPr id="24" name="Imagen 23" descr="C:\Users\usuario\Desktop\12-09 fotos tesis\IMG-20170912-WA0079.jpe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28000" y="1092200"/>
            <a:ext cx="2032000" cy="1316038"/>
          </a:xfrm>
          <a:prstGeom prst="rect">
            <a:avLst/>
          </a:prstGeom>
          <a:noFill/>
          <a:ln>
            <a:noFill/>
          </a:ln>
        </p:spPr>
      </p:pic>
      <p:pic>
        <p:nvPicPr>
          <p:cNvPr id="25" name="Imagen 24" descr="C:\Users\usuario\Desktop\12-09 fotos tesis\IMG-20170912-WA0079.jpe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60000" y="1092200"/>
            <a:ext cx="2032000" cy="1316038"/>
          </a:xfrm>
          <a:prstGeom prst="rect">
            <a:avLst/>
          </a:prstGeom>
          <a:noFill/>
          <a:ln>
            <a:noFill/>
          </a:ln>
        </p:spPr>
      </p:pic>
    </p:spTree>
    <p:extLst>
      <p:ext uri="{BB962C8B-B14F-4D97-AF65-F5344CB8AC3E}">
        <p14:creationId xmlns:p14="http://schemas.microsoft.com/office/powerpoint/2010/main" val="2636627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3184" y="103568"/>
            <a:ext cx="11848563" cy="1331532"/>
          </a:xfrm>
          <a:ln w="38100"/>
        </p:spPr>
        <p:style>
          <a:lnRef idx="2">
            <a:schemeClr val="accent1"/>
          </a:lnRef>
          <a:fillRef idx="1">
            <a:schemeClr val="lt1"/>
          </a:fillRef>
          <a:effectRef idx="0">
            <a:schemeClr val="accent1"/>
          </a:effectRef>
          <a:fontRef idx="minor">
            <a:schemeClr val="dk1"/>
          </a:fontRef>
        </p:style>
        <p:txBody>
          <a:bodyPr>
            <a:normAutofit/>
          </a:bodyPr>
          <a:lstStyle/>
          <a:p>
            <a:pPr lvl="0" algn="ctr"/>
            <a:r>
              <a:rPr lang="es-EC" dirty="0">
                <a:latin typeface="Arial" panose="020B0604020202020204" pitchFamily="34" charset="0"/>
                <a:cs typeface="Arial" panose="020B0604020202020204" pitchFamily="34" charset="0"/>
              </a:rPr>
              <a:t>DURACIÓN DE VIDA EN FLORERO </a:t>
            </a:r>
            <a:r>
              <a:rPr lang="es-EC" dirty="0" smtClean="0">
                <a:latin typeface="Arial" panose="020B0604020202020204" pitchFamily="34" charset="0"/>
                <a:cs typeface="Arial" panose="020B0604020202020204" pitchFamily="34" charset="0"/>
              </a:rPr>
              <a:t>(BROTYTIS)</a:t>
            </a:r>
            <a:endParaRPr lang="es-ES" dirty="0">
              <a:latin typeface="Arial" panose="020B0604020202020204" pitchFamily="34" charset="0"/>
              <a:cs typeface="Arial" panose="020B0604020202020204" pitchFamily="34" charset="0"/>
            </a:endParaRPr>
          </a:p>
        </p:txBody>
      </p:sp>
      <p:pic>
        <p:nvPicPr>
          <p:cNvPr id="4" name="Imagen 3" descr="Macintosh HD:Users:GXMN:Downloads:plot_inter2f_Botr-1.pdf"/>
          <p:cNvPicPr/>
          <p:nvPr/>
        </p:nvPicPr>
        <p:blipFill rotWithShape="1">
          <a:blip r:embed="rId2">
            <a:extLst>
              <a:ext uri="{28A0092B-C50C-407E-A947-70E740481C1C}">
                <a14:useLocalDpi xmlns:a14="http://schemas.microsoft.com/office/drawing/2010/main" val="0"/>
              </a:ext>
            </a:extLst>
          </a:blip>
          <a:srcRect l="6433" t="3011" r="5875" b="4564"/>
          <a:stretch/>
        </p:blipFill>
        <p:spPr bwMode="auto">
          <a:xfrm>
            <a:off x="4238399" y="1667457"/>
            <a:ext cx="7520011" cy="5087870"/>
          </a:xfrm>
          <a:prstGeom prst="rect">
            <a:avLst/>
          </a:prstGeom>
          <a:noFill/>
          <a:ln>
            <a:noFill/>
          </a:ln>
        </p:spPr>
      </p:pic>
      <p:sp>
        <p:nvSpPr>
          <p:cNvPr id="6" name="CuadroTexto 5"/>
          <p:cNvSpPr txBox="1"/>
          <p:nvPr/>
        </p:nvSpPr>
        <p:spPr>
          <a:xfrm>
            <a:off x="2721089" y="2533254"/>
            <a:ext cx="1383389" cy="738664"/>
          </a:xfrm>
          <a:prstGeom prst="rect">
            <a:avLst/>
          </a:prstGeom>
          <a:noFill/>
          <a:ln w="38100">
            <a:solidFill>
              <a:schemeClr val="tx1"/>
            </a:solidFill>
          </a:ln>
        </p:spPr>
        <p:txBody>
          <a:bodyPr wrap="square" rtlCol="0">
            <a:spAutoFit/>
          </a:bodyPr>
          <a:lstStyle/>
          <a:p>
            <a:r>
              <a:rPr lang="es-ES" sz="1400" b="1" dirty="0" smtClean="0">
                <a:solidFill>
                  <a:srgbClr val="00B0F0"/>
                </a:solidFill>
              </a:rPr>
              <a:t>V1</a:t>
            </a:r>
            <a:r>
              <a:rPr lang="es-ES" sz="1400" dirty="0" smtClean="0">
                <a:solidFill>
                  <a:srgbClr val="00B0F0"/>
                </a:solidFill>
              </a:rPr>
              <a:t> Mondial</a:t>
            </a:r>
          </a:p>
          <a:p>
            <a:r>
              <a:rPr lang="es-ES" sz="1400" b="1" dirty="0" smtClean="0">
                <a:solidFill>
                  <a:srgbClr val="EC32C9"/>
                </a:solidFill>
              </a:rPr>
              <a:t>V2</a:t>
            </a:r>
            <a:r>
              <a:rPr lang="es-ES" sz="1400" dirty="0" smtClean="0">
                <a:solidFill>
                  <a:srgbClr val="EC32C9"/>
                </a:solidFill>
              </a:rPr>
              <a:t> Pink Floyd</a:t>
            </a:r>
          </a:p>
          <a:p>
            <a:r>
              <a:rPr lang="es-ES" sz="1400" b="1" dirty="0" smtClean="0">
                <a:solidFill>
                  <a:srgbClr val="00B050"/>
                </a:solidFill>
              </a:rPr>
              <a:t>V3</a:t>
            </a:r>
            <a:r>
              <a:rPr lang="es-ES" sz="1400" dirty="0" smtClean="0">
                <a:solidFill>
                  <a:srgbClr val="00B050"/>
                </a:solidFill>
              </a:rPr>
              <a:t> Explorer</a:t>
            </a:r>
            <a:endParaRPr lang="es-ES" sz="1400" dirty="0">
              <a:solidFill>
                <a:srgbClr val="00B050"/>
              </a:solidFill>
            </a:endParaRPr>
          </a:p>
        </p:txBody>
      </p:sp>
      <p:sp>
        <p:nvSpPr>
          <p:cNvPr id="7" name="CuadroTexto 6"/>
          <p:cNvSpPr txBox="1"/>
          <p:nvPr/>
        </p:nvSpPr>
        <p:spPr>
          <a:xfrm>
            <a:off x="2456340" y="4627756"/>
            <a:ext cx="1648138" cy="738664"/>
          </a:xfrm>
          <a:prstGeom prst="rect">
            <a:avLst/>
          </a:prstGeom>
          <a:noFill/>
          <a:ln w="38100">
            <a:solidFill>
              <a:schemeClr val="tx1"/>
            </a:solidFill>
          </a:ln>
        </p:spPr>
        <p:txBody>
          <a:bodyPr wrap="square" rtlCol="0">
            <a:spAutoFit/>
          </a:bodyPr>
          <a:lstStyle/>
          <a:p>
            <a:r>
              <a:rPr lang="es-ES" sz="1400" b="1" dirty="0" smtClean="0">
                <a:solidFill>
                  <a:srgbClr val="00B0F0"/>
                </a:solidFill>
              </a:rPr>
              <a:t>P1</a:t>
            </a:r>
            <a:r>
              <a:rPr lang="es-ES" sz="1400" dirty="0" smtClean="0">
                <a:solidFill>
                  <a:srgbClr val="00B0F0"/>
                </a:solidFill>
              </a:rPr>
              <a:t> Dióxido de cloro</a:t>
            </a:r>
          </a:p>
          <a:p>
            <a:r>
              <a:rPr lang="es-ES" sz="1400" b="1" dirty="0" smtClean="0">
                <a:solidFill>
                  <a:srgbClr val="EC32C9"/>
                </a:solidFill>
              </a:rPr>
              <a:t>P2</a:t>
            </a:r>
            <a:r>
              <a:rPr lang="es-ES" sz="1400" dirty="0" smtClean="0">
                <a:solidFill>
                  <a:srgbClr val="EC32C9"/>
                </a:solidFill>
              </a:rPr>
              <a:t> HTP 1R</a:t>
            </a:r>
            <a:endParaRPr lang="es-ES" sz="1400" dirty="0">
              <a:solidFill>
                <a:srgbClr val="EC32C9"/>
              </a:solidFill>
            </a:endParaRPr>
          </a:p>
          <a:p>
            <a:r>
              <a:rPr lang="es-ES" sz="1400" b="1" dirty="0" smtClean="0">
                <a:solidFill>
                  <a:srgbClr val="00B050"/>
                </a:solidFill>
              </a:rPr>
              <a:t>P3</a:t>
            </a:r>
            <a:r>
              <a:rPr lang="es-ES" sz="1400" dirty="0" smtClean="0">
                <a:solidFill>
                  <a:srgbClr val="00B050"/>
                </a:solidFill>
              </a:rPr>
              <a:t> Chrysal</a:t>
            </a:r>
            <a:endParaRPr lang="es-ES" sz="1400" dirty="0">
              <a:solidFill>
                <a:srgbClr val="00B050"/>
              </a:solidFill>
            </a:endParaRPr>
          </a:p>
        </p:txBody>
      </p:sp>
      <p:pic>
        <p:nvPicPr>
          <p:cNvPr id="8" name="Imagen 7"/>
          <p:cNvPicPr>
            <a:picLocks noChangeAspect="1"/>
          </p:cNvPicPr>
          <p:nvPr/>
        </p:nvPicPr>
        <p:blipFill rotWithShape="1">
          <a:blip r:embed="rId3"/>
          <a:srcRect l="16992" r="46261"/>
          <a:stretch/>
        </p:blipFill>
        <p:spPr>
          <a:xfrm>
            <a:off x="106224" y="2897747"/>
            <a:ext cx="2182691" cy="1474340"/>
          </a:xfrm>
          <a:prstGeom prst="rect">
            <a:avLst/>
          </a:prstGeom>
        </p:spPr>
      </p:pic>
    </p:spTree>
    <p:extLst>
      <p:ext uri="{BB962C8B-B14F-4D97-AF65-F5344CB8AC3E}">
        <p14:creationId xmlns:p14="http://schemas.microsoft.com/office/powerpoint/2010/main" val="1152771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3183" y="141668"/>
            <a:ext cx="11848563" cy="1191832"/>
          </a:xfrm>
          <a:ln w="38100"/>
        </p:spPr>
        <p:style>
          <a:lnRef idx="2">
            <a:schemeClr val="accent1"/>
          </a:lnRef>
          <a:fillRef idx="1">
            <a:schemeClr val="lt1"/>
          </a:fillRef>
          <a:effectRef idx="0">
            <a:schemeClr val="accent1"/>
          </a:effectRef>
          <a:fontRef idx="minor">
            <a:schemeClr val="dk1"/>
          </a:fontRef>
        </p:style>
        <p:txBody>
          <a:bodyPr>
            <a:normAutofit fontScale="90000"/>
          </a:bodyPr>
          <a:lstStyle/>
          <a:p>
            <a:pPr lvl="0" algn="ctr"/>
            <a:r>
              <a:rPr lang="es-EC" dirty="0">
                <a:latin typeface="Arial" panose="020B0604020202020204" pitchFamily="34" charset="0"/>
                <a:cs typeface="Arial" panose="020B0604020202020204" pitchFamily="34" charset="0"/>
              </a:rPr>
              <a:t>DURACIÓN DE VIDA EN FLORERO </a:t>
            </a:r>
            <a:r>
              <a:rPr lang="es-EC" dirty="0" smtClean="0">
                <a:latin typeface="Arial" panose="020B0604020202020204" pitchFamily="34" charset="0"/>
                <a:cs typeface="Arial" panose="020B0604020202020204" pitchFamily="34" charset="0"/>
              </a:rPr>
              <a:t>(PIGMENTACIÓN</a:t>
            </a:r>
            <a:r>
              <a:rPr lang="es-EC" dirty="0">
                <a:latin typeface="Arial" panose="020B0604020202020204" pitchFamily="34" charset="0"/>
                <a:cs typeface="Arial" panose="020B0604020202020204" pitchFamily="34" charset="0"/>
              </a:rPr>
              <a:t>)</a:t>
            </a:r>
            <a:endParaRPr lang="es-ES" dirty="0">
              <a:latin typeface="Arial" panose="020B0604020202020204" pitchFamily="34" charset="0"/>
              <a:cs typeface="Arial" panose="020B0604020202020204" pitchFamily="34" charset="0"/>
            </a:endParaRPr>
          </a:p>
        </p:txBody>
      </p:sp>
      <p:pic>
        <p:nvPicPr>
          <p:cNvPr id="6" name="Imagen 5" descr="Macintosh HD:Users:GXMN:Downloads:plot_inter2f_Pigm-1.pdf"/>
          <p:cNvPicPr/>
          <p:nvPr/>
        </p:nvPicPr>
        <p:blipFill rotWithShape="1">
          <a:blip r:embed="rId2">
            <a:extLst>
              <a:ext uri="{28A0092B-C50C-407E-A947-70E740481C1C}">
                <a14:useLocalDpi xmlns:a14="http://schemas.microsoft.com/office/drawing/2010/main" val="0"/>
              </a:ext>
            </a:extLst>
          </a:blip>
          <a:srcRect l="6247" t="3311" b="3778"/>
          <a:stretch/>
        </p:blipFill>
        <p:spPr bwMode="auto">
          <a:xfrm>
            <a:off x="4043965" y="1447442"/>
            <a:ext cx="7750757" cy="5230254"/>
          </a:xfrm>
          <a:prstGeom prst="rect">
            <a:avLst/>
          </a:prstGeom>
          <a:noFill/>
          <a:ln>
            <a:noFill/>
          </a:ln>
        </p:spPr>
      </p:pic>
      <p:sp>
        <p:nvSpPr>
          <p:cNvPr id="5" name="CuadroTexto 4"/>
          <p:cNvSpPr txBox="1"/>
          <p:nvPr/>
        </p:nvSpPr>
        <p:spPr>
          <a:xfrm>
            <a:off x="2288915" y="4498968"/>
            <a:ext cx="1648138" cy="738664"/>
          </a:xfrm>
          <a:prstGeom prst="rect">
            <a:avLst/>
          </a:prstGeom>
          <a:noFill/>
          <a:ln w="38100">
            <a:solidFill>
              <a:schemeClr val="tx1"/>
            </a:solidFill>
          </a:ln>
        </p:spPr>
        <p:txBody>
          <a:bodyPr wrap="square" rtlCol="0">
            <a:spAutoFit/>
          </a:bodyPr>
          <a:lstStyle/>
          <a:p>
            <a:r>
              <a:rPr lang="es-ES" sz="1400" b="1" dirty="0" smtClean="0">
                <a:solidFill>
                  <a:srgbClr val="00B0F0"/>
                </a:solidFill>
              </a:rPr>
              <a:t>P1</a:t>
            </a:r>
            <a:r>
              <a:rPr lang="es-ES" sz="1400" dirty="0" smtClean="0">
                <a:solidFill>
                  <a:srgbClr val="00B0F0"/>
                </a:solidFill>
              </a:rPr>
              <a:t> Dióxido de cloro</a:t>
            </a:r>
          </a:p>
          <a:p>
            <a:r>
              <a:rPr lang="es-ES" sz="1400" b="1" dirty="0" smtClean="0">
                <a:solidFill>
                  <a:srgbClr val="EC32C9"/>
                </a:solidFill>
              </a:rPr>
              <a:t>P2</a:t>
            </a:r>
            <a:r>
              <a:rPr lang="es-ES" sz="1400" dirty="0" smtClean="0">
                <a:solidFill>
                  <a:srgbClr val="EC32C9"/>
                </a:solidFill>
              </a:rPr>
              <a:t> HTP 1R</a:t>
            </a:r>
            <a:endParaRPr lang="es-ES" sz="1400" dirty="0">
              <a:solidFill>
                <a:srgbClr val="EC32C9"/>
              </a:solidFill>
            </a:endParaRPr>
          </a:p>
          <a:p>
            <a:r>
              <a:rPr lang="es-ES" sz="1400" b="1" dirty="0" smtClean="0">
                <a:solidFill>
                  <a:srgbClr val="00B050"/>
                </a:solidFill>
              </a:rPr>
              <a:t>P3</a:t>
            </a:r>
            <a:r>
              <a:rPr lang="es-ES" sz="1400" dirty="0" smtClean="0">
                <a:solidFill>
                  <a:srgbClr val="00B050"/>
                </a:solidFill>
              </a:rPr>
              <a:t> Chrysal</a:t>
            </a:r>
            <a:endParaRPr lang="es-ES" sz="1400" dirty="0">
              <a:solidFill>
                <a:srgbClr val="00B050"/>
              </a:solidFill>
            </a:endParaRPr>
          </a:p>
        </p:txBody>
      </p:sp>
      <p:sp>
        <p:nvSpPr>
          <p:cNvPr id="8" name="CuadroTexto 7"/>
          <p:cNvSpPr txBox="1"/>
          <p:nvPr/>
        </p:nvSpPr>
        <p:spPr>
          <a:xfrm>
            <a:off x="2553664" y="2327192"/>
            <a:ext cx="1383389" cy="738664"/>
          </a:xfrm>
          <a:prstGeom prst="rect">
            <a:avLst/>
          </a:prstGeom>
          <a:noFill/>
          <a:ln w="38100">
            <a:solidFill>
              <a:schemeClr val="tx1"/>
            </a:solidFill>
          </a:ln>
        </p:spPr>
        <p:txBody>
          <a:bodyPr wrap="square" rtlCol="0">
            <a:spAutoFit/>
          </a:bodyPr>
          <a:lstStyle/>
          <a:p>
            <a:r>
              <a:rPr lang="es-ES" sz="1400" b="1" dirty="0" smtClean="0">
                <a:solidFill>
                  <a:srgbClr val="00B0F0"/>
                </a:solidFill>
              </a:rPr>
              <a:t>V1</a:t>
            </a:r>
            <a:r>
              <a:rPr lang="es-ES" sz="1400" dirty="0" smtClean="0">
                <a:solidFill>
                  <a:srgbClr val="00B0F0"/>
                </a:solidFill>
              </a:rPr>
              <a:t> Mondial</a:t>
            </a:r>
          </a:p>
          <a:p>
            <a:r>
              <a:rPr lang="es-ES" sz="1400" b="1" dirty="0" smtClean="0">
                <a:solidFill>
                  <a:srgbClr val="EC32C9"/>
                </a:solidFill>
              </a:rPr>
              <a:t>V2</a:t>
            </a:r>
            <a:r>
              <a:rPr lang="es-ES" sz="1400" dirty="0" smtClean="0">
                <a:solidFill>
                  <a:srgbClr val="EC32C9"/>
                </a:solidFill>
              </a:rPr>
              <a:t> Pink Floyd</a:t>
            </a:r>
          </a:p>
          <a:p>
            <a:r>
              <a:rPr lang="es-ES" sz="1400" b="1" dirty="0" smtClean="0">
                <a:solidFill>
                  <a:srgbClr val="00B050"/>
                </a:solidFill>
              </a:rPr>
              <a:t>V3</a:t>
            </a:r>
            <a:r>
              <a:rPr lang="es-ES" sz="1400" dirty="0" smtClean="0">
                <a:solidFill>
                  <a:srgbClr val="00B050"/>
                </a:solidFill>
              </a:rPr>
              <a:t> Explorer</a:t>
            </a:r>
            <a:endParaRPr lang="es-ES" sz="1400" dirty="0">
              <a:solidFill>
                <a:srgbClr val="00B050"/>
              </a:solidFill>
            </a:endParaRPr>
          </a:p>
        </p:txBody>
      </p:sp>
      <p:pic>
        <p:nvPicPr>
          <p:cNvPr id="9" name="Imagen 8"/>
          <p:cNvPicPr>
            <a:picLocks noChangeAspect="1"/>
          </p:cNvPicPr>
          <p:nvPr/>
        </p:nvPicPr>
        <p:blipFill rotWithShape="1">
          <a:blip r:embed="rId3"/>
          <a:srcRect l="16992" r="46261"/>
          <a:stretch/>
        </p:blipFill>
        <p:spPr>
          <a:xfrm>
            <a:off x="106224" y="2897747"/>
            <a:ext cx="2182691" cy="1474340"/>
          </a:xfrm>
          <a:prstGeom prst="rect">
            <a:avLst/>
          </a:prstGeom>
        </p:spPr>
      </p:pic>
    </p:spTree>
    <p:extLst>
      <p:ext uri="{BB962C8B-B14F-4D97-AF65-F5344CB8AC3E}">
        <p14:creationId xmlns:p14="http://schemas.microsoft.com/office/powerpoint/2010/main" val="18180071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622084" y="519671"/>
            <a:ext cx="11035245" cy="897004"/>
          </a:xfrm>
          <a:prstGeom prst="rect">
            <a:avLst/>
          </a:prstGeom>
          <a:ln w="38100" cap="flat" cmpd="sng" algn="ctr">
            <a:solidFill>
              <a:schemeClr val="accent1"/>
            </a:solid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300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s-EC" dirty="0" smtClean="0">
                <a:latin typeface="Arial" panose="020B0604020202020204" pitchFamily="34" charset="0"/>
                <a:cs typeface="Arial" panose="020B0604020202020204" pitchFamily="34" charset="0"/>
              </a:rPr>
              <a:t/>
            </a:r>
            <a:br>
              <a:rPr lang="es-EC" dirty="0" smtClean="0">
                <a:latin typeface="Arial" panose="020B0604020202020204" pitchFamily="34" charset="0"/>
                <a:cs typeface="Arial" panose="020B0604020202020204" pitchFamily="34" charset="0"/>
              </a:rPr>
            </a:br>
            <a:r>
              <a:rPr lang="es-EC" sz="11700" dirty="0" smtClean="0">
                <a:latin typeface="Arial" panose="020B0604020202020204" pitchFamily="34" charset="0"/>
                <a:cs typeface="Arial" panose="020B0604020202020204" pitchFamily="34" charset="0"/>
              </a:rPr>
              <a:t>RESUMEN</a:t>
            </a:r>
            <a:r>
              <a:rPr lang="es-ES" dirty="0" smtClean="0">
                <a:latin typeface="Arial" panose="020B0604020202020204" pitchFamily="34" charset="0"/>
                <a:cs typeface="Arial" panose="020B0604020202020204" pitchFamily="34" charset="0"/>
              </a:rPr>
              <a:t/>
            </a:r>
            <a:br>
              <a:rPr lang="es-ES" dirty="0" smtClean="0">
                <a:latin typeface="Arial" panose="020B0604020202020204" pitchFamily="34" charset="0"/>
                <a:cs typeface="Arial" panose="020B0604020202020204" pitchFamily="34" charset="0"/>
              </a:rPr>
            </a:br>
            <a:endParaRPr lang="es-ES" dirty="0"/>
          </a:p>
        </p:txBody>
      </p:sp>
      <p:pic>
        <p:nvPicPr>
          <p:cNvPr id="12" name="Imagen 11"/>
          <p:cNvPicPr>
            <a:picLocks noChangeAspect="1"/>
          </p:cNvPicPr>
          <p:nvPr/>
        </p:nvPicPr>
        <p:blipFill>
          <a:blip r:embed="rId2"/>
          <a:stretch>
            <a:fillRect/>
          </a:stretch>
        </p:blipFill>
        <p:spPr>
          <a:xfrm>
            <a:off x="1109403" y="2686042"/>
            <a:ext cx="9399757" cy="2824751"/>
          </a:xfrm>
          <a:prstGeom prst="rect">
            <a:avLst/>
          </a:prstGeom>
        </p:spPr>
      </p:pic>
    </p:spTree>
    <p:extLst>
      <p:ext uri="{BB962C8B-B14F-4D97-AF65-F5344CB8AC3E}">
        <p14:creationId xmlns:p14="http://schemas.microsoft.com/office/powerpoint/2010/main" val="69674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789" y="365126"/>
            <a:ext cx="11745531" cy="1154581"/>
          </a:xfrm>
          <a:ln w="38100"/>
        </p:spPr>
        <p:style>
          <a:lnRef idx="2">
            <a:schemeClr val="accent1"/>
          </a:lnRef>
          <a:fillRef idx="1">
            <a:schemeClr val="lt1"/>
          </a:fillRef>
          <a:effectRef idx="0">
            <a:schemeClr val="accent1"/>
          </a:effectRef>
          <a:fontRef idx="minor">
            <a:schemeClr val="dk1"/>
          </a:fontRef>
        </p:style>
        <p:txBody>
          <a:bodyPr>
            <a:noAutofit/>
          </a:bodyPr>
          <a:lstStyle/>
          <a:p>
            <a:pPr lvl="0" algn="ctr"/>
            <a:r>
              <a:rPr lang="es-EC" dirty="0" smtClean="0">
                <a:solidFill>
                  <a:schemeClr val="tx1"/>
                </a:solidFill>
                <a:latin typeface="Arial" panose="020B0604020202020204" pitchFamily="34" charset="0"/>
                <a:cs typeface="Arial" panose="020B0604020202020204" pitchFamily="34" charset="0"/>
              </a:rPr>
              <a:t>% DE CABECEADO DURANTE LA VIDA EN FLORERO</a:t>
            </a:r>
            <a:endParaRPr lang="es-ES" dirty="0">
              <a:solidFill>
                <a:schemeClr val="tx1"/>
              </a:solidFill>
              <a:latin typeface="Arial" panose="020B0604020202020204" pitchFamily="34" charset="0"/>
              <a:cs typeface="Arial" panose="020B0604020202020204" pitchFamily="34" charset="0"/>
            </a:endParaRPr>
          </a:p>
        </p:txBody>
      </p:sp>
      <p:pic>
        <p:nvPicPr>
          <p:cNvPr id="3" name="Imagen 2" descr="Macintosh HD:Users:GXMN:Documents:TRABAJO:ProyectoKaty:imagenes:Histor_Cabeceado-1.pdf"/>
          <p:cNvPicPr/>
          <p:nvPr/>
        </p:nvPicPr>
        <p:blipFill>
          <a:blip r:embed="rId2">
            <a:extLst>
              <a:ext uri="{28A0092B-C50C-407E-A947-70E740481C1C}">
                <a14:useLocalDpi xmlns:a14="http://schemas.microsoft.com/office/drawing/2010/main" val="0"/>
              </a:ext>
            </a:extLst>
          </a:blip>
          <a:srcRect/>
          <a:stretch>
            <a:fillRect/>
          </a:stretch>
        </p:blipFill>
        <p:spPr bwMode="auto">
          <a:xfrm>
            <a:off x="1725768" y="1619887"/>
            <a:ext cx="8384147" cy="5064248"/>
          </a:xfrm>
          <a:prstGeom prst="rect">
            <a:avLst/>
          </a:prstGeom>
          <a:noFill/>
          <a:ln>
            <a:noFill/>
          </a:ln>
        </p:spPr>
      </p:pic>
    </p:spTree>
    <p:extLst>
      <p:ext uri="{BB962C8B-B14F-4D97-AF65-F5344CB8AC3E}">
        <p14:creationId xmlns:p14="http://schemas.microsoft.com/office/powerpoint/2010/main" val="2139879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3183" y="274973"/>
            <a:ext cx="11745531" cy="1334886"/>
          </a:xfrm>
          <a:ln w="38100"/>
        </p:spPr>
        <p:style>
          <a:lnRef idx="2">
            <a:schemeClr val="accent1"/>
          </a:lnRef>
          <a:fillRef idx="1">
            <a:schemeClr val="lt1"/>
          </a:fillRef>
          <a:effectRef idx="0">
            <a:schemeClr val="accent1"/>
          </a:effectRef>
          <a:fontRef idx="minor">
            <a:schemeClr val="dk1"/>
          </a:fontRef>
        </p:style>
        <p:txBody>
          <a:bodyPr>
            <a:normAutofit/>
          </a:bodyPr>
          <a:lstStyle/>
          <a:p>
            <a:pPr lvl="0" algn="ctr"/>
            <a:r>
              <a:rPr lang="es-EC" dirty="0" smtClean="0">
                <a:solidFill>
                  <a:schemeClr val="tx1"/>
                </a:solidFill>
                <a:latin typeface="Arial" panose="020B0604020202020204" pitchFamily="34" charset="0"/>
                <a:cs typeface="Arial" panose="020B0604020202020204" pitchFamily="34" charset="0"/>
              </a:rPr>
              <a:t>% DE BOTRYTIS, DURANTE LA VIDA EN FLORERO</a:t>
            </a:r>
            <a:endParaRPr lang="es-ES" dirty="0">
              <a:solidFill>
                <a:schemeClr val="tx1"/>
              </a:solidFill>
              <a:latin typeface="Arial" panose="020B0604020202020204" pitchFamily="34" charset="0"/>
              <a:cs typeface="Arial" panose="020B0604020202020204" pitchFamily="34" charset="0"/>
            </a:endParaRPr>
          </a:p>
        </p:txBody>
      </p:sp>
      <p:pic>
        <p:nvPicPr>
          <p:cNvPr id="3" name="2 Imagen" descr="Macintosh HD:Users:GXMN:Desktop:ProyectoKaty_R:imagenes:Histor_Botrytis-1.pdf"/>
          <p:cNvPicPr/>
          <p:nvPr/>
        </p:nvPicPr>
        <p:blipFill>
          <a:blip r:embed="rId2">
            <a:extLst>
              <a:ext uri="{28A0092B-C50C-407E-A947-70E740481C1C}">
                <a14:useLocalDpi xmlns:a14="http://schemas.microsoft.com/office/drawing/2010/main" val="0"/>
              </a:ext>
            </a:extLst>
          </a:blip>
          <a:srcRect/>
          <a:stretch>
            <a:fillRect/>
          </a:stretch>
        </p:blipFill>
        <p:spPr bwMode="auto">
          <a:xfrm>
            <a:off x="1919515" y="1729599"/>
            <a:ext cx="7688123" cy="4954535"/>
          </a:xfrm>
          <a:prstGeom prst="rect">
            <a:avLst/>
          </a:prstGeom>
          <a:noFill/>
          <a:ln>
            <a:noFill/>
          </a:ln>
        </p:spPr>
      </p:pic>
    </p:spTree>
    <p:extLst>
      <p:ext uri="{BB962C8B-B14F-4D97-AF65-F5344CB8AC3E}">
        <p14:creationId xmlns:p14="http://schemas.microsoft.com/office/powerpoint/2010/main" val="2235458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668" y="206063"/>
            <a:ext cx="11745531" cy="1339402"/>
          </a:xfrm>
          <a:ln w="38100"/>
        </p:spPr>
        <p:style>
          <a:lnRef idx="2">
            <a:schemeClr val="accent1"/>
          </a:lnRef>
          <a:fillRef idx="1">
            <a:schemeClr val="lt1"/>
          </a:fillRef>
          <a:effectRef idx="0">
            <a:schemeClr val="accent1"/>
          </a:effectRef>
          <a:fontRef idx="minor">
            <a:schemeClr val="dk1"/>
          </a:fontRef>
        </p:style>
        <p:txBody>
          <a:bodyPr>
            <a:normAutofit/>
          </a:bodyPr>
          <a:lstStyle/>
          <a:p>
            <a:pPr lvl="0" algn="ctr"/>
            <a:r>
              <a:rPr lang="es-EC" dirty="0" smtClean="0">
                <a:solidFill>
                  <a:schemeClr val="tx1"/>
                </a:solidFill>
                <a:latin typeface="Arial" panose="020B0604020202020204" pitchFamily="34" charset="0"/>
                <a:cs typeface="Arial" panose="020B0604020202020204" pitchFamily="34" charset="0"/>
              </a:rPr>
              <a:t>% </a:t>
            </a:r>
            <a:r>
              <a:rPr lang="es-EC" dirty="0">
                <a:solidFill>
                  <a:schemeClr val="tx1"/>
                </a:solidFill>
                <a:latin typeface="Arial" panose="020B0604020202020204" pitchFamily="34" charset="0"/>
                <a:cs typeface="Arial" panose="020B0604020202020204" pitchFamily="34" charset="0"/>
              </a:rPr>
              <a:t>DE </a:t>
            </a:r>
            <a:r>
              <a:rPr lang="es-EC" dirty="0" smtClean="0">
                <a:solidFill>
                  <a:schemeClr val="tx1"/>
                </a:solidFill>
                <a:latin typeface="Arial" panose="020B0604020202020204" pitchFamily="34" charset="0"/>
                <a:cs typeface="Arial" panose="020B0604020202020204" pitchFamily="34" charset="0"/>
              </a:rPr>
              <a:t>PIGMENTACIÓN </a:t>
            </a:r>
            <a:r>
              <a:rPr lang="es-EC" dirty="0">
                <a:solidFill>
                  <a:schemeClr val="tx1"/>
                </a:solidFill>
                <a:latin typeface="Arial" panose="020B0604020202020204" pitchFamily="34" charset="0"/>
                <a:cs typeface="Arial" panose="020B0604020202020204" pitchFamily="34" charset="0"/>
              </a:rPr>
              <a:t>DURANTE LA VIDA EN FLORERO</a:t>
            </a:r>
            <a:endParaRPr lang="es-ES" dirty="0"/>
          </a:p>
        </p:txBody>
      </p:sp>
      <p:pic>
        <p:nvPicPr>
          <p:cNvPr id="3" name="Imagen 2"/>
          <p:cNvPicPr>
            <a:picLocks noChangeAspect="1"/>
          </p:cNvPicPr>
          <p:nvPr/>
        </p:nvPicPr>
        <p:blipFill rotWithShape="1">
          <a:blip r:embed="rId2"/>
          <a:srcRect r="1992"/>
          <a:stretch/>
        </p:blipFill>
        <p:spPr>
          <a:xfrm>
            <a:off x="1850584" y="2045021"/>
            <a:ext cx="7654023" cy="4664460"/>
          </a:xfrm>
          <a:prstGeom prst="rect">
            <a:avLst/>
          </a:prstGeom>
        </p:spPr>
      </p:pic>
    </p:spTree>
    <p:extLst>
      <p:ext uri="{BB962C8B-B14F-4D97-AF65-F5344CB8AC3E}">
        <p14:creationId xmlns:p14="http://schemas.microsoft.com/office/powerpoint/2010/main" val="1878223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622084" y="519671"/>
            <a:ext cx="11035245" cy="897004"/>
          </a:xfrm>
          <a:prstGeom prst="rect">
            <a:avLst/>
          </a:prstGeom>
          <a:ln w="38100" cap="flat" cmpd="sng" algn="ctr">
            <a:solidFill>
              <a:schemeClr val="accent1"/>
            </a:solid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300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s-EC" dirty="0" smtClean="0">
                <a:latin typeface="Arial" panose="020B0604020202020204" pitchFamily="34" charset="0"/>
                <a:cs typeface="Arial" panose="020B0604020202020204" pitchFamily="34" charset="0"/>
              </a:rPr>
              <a:t/>
            </a:r>
            <a:br>
              <a:rPr lang="es-EC" dirty="0" smtClean="0">
                <a:latin typeface="Arial" panose="020B0604020202020204" pitchFamily="34" charset="0"/>
                <a:cs typeface="Arial" panose="020B0604020202020204" pitchFamily="34" charset="0"/>
              </a:rPr>
            </a:br>
            <a:r>
              <a:rPr lang="es-EC" sz="11700" dirty="0" smtClean="0">
                <a:latin typeface="Arial" panose="020B0604020202020204" pitchFamily="34" charset="0"/>
                <a:cs typeface="Arial" panose="020B0604020202020204" pitchFamily="34" charset="0"/>
              </a:rPr>
              <a:t>RESUMEN</a:t>
            </a:r>
            <a:r>
              <a:rPr lang="es-ES" dirty="0" smtClean="0">
                <a:latin typeface="Arial" panose="020B0604020202020204" pitchFamily="34" charset="0"/>
                <a:cs typeface="Arial" panose="020B0604020202020204" pitchFamily="34" charset="0"/>
              </a:rPr>
              <a:t/>
            </a:r>
            <a:br>
              <a:rPr lang="es-ES" dirty="0" smtClean="0">
                <a:latin typeface="Arial" panose="020B0604020202020204" pitchFamily="34" charset="0"/>
                <a:cs typeface="Arial" panose="020B0604020202020204" pitchFamily="34" charset="0"/>
              </a:rPr>
            </a:br>
            <a:endParaRPr lang="es-ES" dirty="0"/>
          </a:p>
        </p:txBody>
      </p:sp>
      <p:pic>
        <p:nvPicPr>
          <p:cNvPr id="9" name="Imagen 8"/>
          <p:cNvPicPr>
            <a:picLocks noChangeAspect="1"/>
          </p:cNvPicPr>
          <p:nvPr/>
        </p:nvPicPr>
        <p:blipFill>
          <a:blip r:embed="rId2"/>
          <a:stretch>
            <a:fillRect/>
          </a:stretch>
        </p:blipFill>
        <p:spPr>
          <a:xfrm>
            <a:off x="622083" y="2446986"/>
            <a:ext cx="11035245" cy="2446985"/>
          </a:xfrm>
          <a:prstGeom prst="rect">
            <a:avLst/>
          </a:prstGeom>
        </p:spPr>
      </p:pic>
    </p:spTree>
    <p:extLst>
      <p:ext uri="{BB962C8B-B14F-4D97-AF65-F5344CB8AC3E}">
        <p14:creationId xmlns:p14="http://schemas.microsoft.com/office/powerpoint/2010/main" val="3696832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578376" y="249213"/>
            <a:ext cx="11035245" cy="897004"/>
          </a:xfrm>
          <a:prstGeom prst="rect">
            <a:avLst/>
          </a:prstGeom>
          <a:ln w="38100" cap="flat" cmpd="sng" algn="ctr">
            <a:solidFill>
              <a:schemeClr val="accent1"/>
            </a:solid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endParaRPr lang="es-ES" sz="17600" dirty="0" smtClean="0">
              <a:latin typeface="Arial" panose="020B0604020202020204" pitchFamily="34" charset="0"/>
              <a:ea typeface="Times New Roman" panose="02020603050405020304" pitchFamily="18" charset="0"/>
              <a:cs typeface="Arial" panose="020B0604020202020204" pitchFamily="34" charset="0"/>
            </a:endParaRPr>
          </a:p>
          <a:p>
            <a:pPr algn="ctr"/>
            <a:r>
              <a:rPr lang="es-ES" sz="17600" dirty="0" smtClean="0">
                <a:latin typeface="Arial" panose="020B0604020202020204" pitchFamily="34" charset="0"/>
                <a:ea typeface="Times New Roman" panose="02020603050405020304" pitchFamily="18" charset="0"/>
                <a:cs typeface="Arial" panose="020B0604020202020204" pitchFamily="34" charset="0"/>
              </a:rPr>
              <a:t>Realizar </a:t>
            </a:r>
            <a:r>
              <a:rPr lang="es-ES" sz="17600" dirty="0">
                <a:latin typeface="Arial" panose="020B0604020202020204" pitchFamily="34" charset="0"/>
                <a:ea typeface="Times New Roman" panose="02020603050405020304" pitchFamily="18" charset="0"/>
                <a:cs typeface="Arial" panose="020B0604020202020204" pitchFamily="34" charset="0"/>
              </a:rPr>
              <a:t>el análisis económico.</a:t>
            </a:r>
            <a:r>
              <a:rPr lang="es-ES" dirty="0" smtClean="0">
                <a:latin typeface="Arial" panose="020B0604020202020204" pitchFamily="34" charset="0"/>
                <a:cs typeface="Arial" panose="020B0604020202020204" pitchFamily="34" charset="0"/>
              </a:rPr>
              <a:t/>
            </a:r>
            <a:br>
              <a:rPr lang="es-ES" dirty="0" smtClean="0">
                <a:latin typeface="Arial" panose="020B0604020202020204" pitchFamily="34" charset="0"/>
                <a:cs typeface="Arial" panose="020B0604020202020204" pitchFamily="34" charset="0"/>
              </a:rPr>
            </a:br>
            <a:endParaRPr lang="es-ES" dirty="0"/>
          </a:p>
        </p:txBody>
      </p:sp>
      <p:pic>
        <p:nvPicPr>
          <p:cNvPr id="6" name="Imagen 5"/>
          <p:cNvPicPr>
            <a:picLocks noChangeAspect="1"/>
          </p:cNvPicPr>
          <p:nvPr/>
        </p:nvPicPr>
        <p:blipFill>
          <a:blip r:embed="rId2"/>
          <a:stretch>
            <a:fillRect/>
          </a:stretch>
        </p:blipFill>
        <p:spPr>
          <a:xfrm>
            <a:off x="578376" y="1963043"/>
            <a:ext cx="11014687" cy="2686229"/>
          </a:xfrm>
          <a:prstGeom prst="rect">
            <a:avLst/>
          </a:prstGeom>
        </p:spPr>
      </p:pic>
    </p:spTree>
    <p:extLst>
      <p:ext uri="{BB962C8B-B14F-4D97-AF65-F5344CB8AC3E}">
        <p14:creationId xmlns:p14="http://schemas.microsoft.com/office/powerpoint/2010/main" val="744584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4982" y="133306"/>
            <a:ext cx="10515600" cy="1000035"/>
          </a:xfrm>
          <a:ln w="38100"/>
        </p:spPr>
        <p:style>
          <a:lnRef idx="2">
            <a:schemeClr val="accent1"/>
          </a:lnRef>
          <a:fillRef idx="1">
            <a:schemeClr val="lt1"/>
          </a:fillRef>
          <a:effectRef idx="0">
            <a:schemeClr val="accent1"/>
          </a:effectRef>
          <a:fontRef idx="minor">
            <a:schemeClr val="dk1"/>
          </a:fontRef>
        </p:style>
        <p:txBody>
          <a:bodyPr/>
          <a:lstStyle/>
          <a:p>
            <a:pPr algn="ctr"/>
            <a:r>
              <a:rPr lang="es-ES" dirty="0" smtClean="0"/>
              <a:t>CONCLUSIONES y RECOMNEDACIONES  </a:t>
            </a:r>
            <a:endParaRPr lang="es-ES" dirty="0"/>
          </a:p>
        </p:txBody>
      </p:sp>
      <p:sp>
        <p:nvSpPr>
          <p:cNvPr id="5" name="Rectángulo 4"/>
          <p:cNvSpPr/>
          <p:nvPr/>
        </p:nvSpPr>
        <p:spPr>
          <a:xfrm>
            <a:off x="831764" y="1617973"/>
            <a:ext cx="10518818" cy="4385816"/>
          </a:xfrm>
          <a:prstGeom prst="rect">
            <a:avLst/>
          </a:prstGeom>
          <a:ln w="38100"/>
        </p:spPr>
        <p:style>
          <a:lnRef idx="2">
            <a:schemeClr val="dk1"/>
          </a:lnRef>
          <a:fillRef idx="1">
            <a:schemeClr val="lt1"/>
          </a:fillRef>
          <a:effectRef idx="0">
            <a:schemeClr val="dk1"/>
          </a:effectRef>
          <a:fontRef idx="minor">
            <a:schemeClr val="dk1"/>
          </a:fontRef>
        </p:style>
        <p:txBody>
          <a:bodyPr wrap="square">
            <a:spAutoFit/>
          </a:bodyPr>
          <a:lstStyle/>
          <a:p>
            <a:pPr lvl="0" algn="just">
              <a:spcBef>
                <a:spcPts val="600"/>
              </a:spcBef>
              <a:spcAft>
                <a:spcPts val="0"/>
              </a:spcAft>
            </a:pPr>
            <a:r>
              <a:rPr lang="es-ES_tradnl"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s-ES_tradnl" sz="2400" dirty="0" smtClean="0">
                <a:solidFill>
                  <a:srgbClr val="000000"/>
                </a:solidFill>
                <a:ea typeface="Times New Roman" panose="02020603050405020304" pitchFamily="18" charset="0"/>
                <a:cs typeface="Times New Roman" panose="02020603050405020304" pitchFamily="18" charset="0"/>
              </a:rPr>
              <a:t>Dado que el diseño es balanceado (mismo número de casos en cada grupo estudiado), no fue necesario tomar en cuenta el orden de los factores estudiados en el modelo de ANOVA.</a:t>
            </a:r>
          </a:p>
          <a:p>
            <a:pPr lvl="0" algn="just">
              <a:spcBef>
                <a:spcPts val="600"/>
              </a:spcBef>
              <a:spcAft>
                <a:spcPts val="0"/>
              </a:spcAft>
            </a:pPr>
            <a:endParaRPr lang="es-ES" sz="2400" dirty="0" smtClean="0">
              <a:ea typeface="Times New Roman" panose="02020603050405020304" pitchFamily="18" charset="0"/>
              <a:cs typeface="Times New Roman" panose="02020603050405020304" pitchFamily="18" charset="0"/>
            </a:endParaRPr>
          </a:p>
          <a:p>
            <a:r>
              <a:rPr lang="es-ES" sz="2400" dirty="0" smtClean="0">
                <a:solidFill>
                  <a:srgbClr val="000000"/>
                </a:solidFill>
                <a:ea typeface="Times New Roman" panose="02020603050405020304" pitchFamily="18" charset="0"/>
                <a:cs typeface="Times New Roman" panose="02020603050405020304" pitchFamily="18" charset="0"/>
              </a:rPr>
              <a:t>2. </a:t>
            </a:r>
            <a:r>
              <a:rPr lang="es-ES" sz="2400" dirty="0"/>
              <a:t>A</a:t>
            </a:r>
            <a:r>
              <a:rPr lang="es-ES" sz="2400" dirty="0" smtClean="0"/>
              <a:t>nalizando </a:t>
            </a:r>
            <a:r>
              <a:rPr lang="es-ES" sz="2400" dirty="0"/>
              <a:t>la interacción de las dos variables (producto y variedad) con respecto al Cabeceado se concluye que: para las variedades </a:t>
            </a:r>
            <a:r>
              <a:rPr lang="es-ES" sz="2400" dirty="0" smtClean="0"/>
              <a:t>mondial </a:t>
            </a:r>
            <a:r>
              <a:rPr lang="es-ES" sz="2400" dirty="0"/>
              <a:t>y </a:t>
            </a:r>
            <a:r>
              <a:rPr lang="es-ES" sz="2400" dirty="0" smtClean="0"/>
              <a:t>Explorer </a:t>
            </a:r>
            <a:r>
              <a:rPr lang="es-ES" sz="2400" dirty="0"/>
              <a:t>producen similar número de cabeceados los productos dióxido de cloro y Chrysal, existiendo diferencias significativas con el producto HTP 1R. </a:t>
            </a:r>
            <a:endParaRPr lang="es-ES" sz="2400" dirty="0" smtClean="0"/>
          </a:p>
          <a:p>
            <a:endParaRPr lang="es-ES" sz="2400" dirty="0" smtClean="0"/>
          </a:p>
          <a:p>
            <a:pPr algn="just">
              <a:spcBef>
                <a:spcPts val="600"/>
              </a:spcBef>
            </a:pPr>
            <a:r>
              <a:rPr lang="es-ES_tradnl" sz="2400" dirty="0" smtClean="0">
                <a:solidFill>
                  <a:srgbClr val="000000"/>
                </a:solidFill>
                <a:ea typeface="Times New Roman" panose="02020603050405020304" pitchFamily="18" charset="0"/>
                <a:cs typeface="Times New Roman" panose="02020603050405020304" pitchFamily="18" charset="0"/>
              </a:rPr>
              <a:t>3. </a:t>
            </a:r>
            <a:r>
              <a:rPr lang="es-ES_tradnl" sz="2400" dirty="0">
                <a:solidFill>
                  <a:srgbClr val="000000"/>
                </a:solidFill>
                <a:ea typeface="Times New Roman" panose="02020603050405020304" pitchFamily="18" charset="0"/>
                <a:cs typeface="Times New Roman" panose="02020603050405020304" pitchFamily="18" charset="0"/>
              </a:rPr>
              <a:t>Las variable Cabeceado y Botrytis tienen una correlación lineal inversa</a:t>
            </a:r>
            <a:r>
              <a:rPr lang="es-ES_tradnl" sz="2400" dirty="0" smtClean="0">
                <a:solidFill>
                  <a:srgbClr val="000000"/>
                </a:solidFill>
                <a:ea typeface="Times New Roman" panose="02020603050405020304" pitchFamily="18" charset="0"/>
                <a:cs typeface="Times New Roman" panose="02020603050405020304" pitchFamily="18" charset="0"/>
              </a:rPr>
              <a:t>.</a:t>
            </a:r>
          </a:p>
          <a:p>
            <a:pPr lvl="0" algn="just">
              <a:spcBef>
                <a:spcPts val="600"/>
              </a:spcBef>
              <a:spcAft>
                <a:spcPts val="0"/>
              </a:spcAft>
            </a:pPr>
            <a:endParaRPr lang="es-ES" sz="24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31328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ln w="38100"/>
        </p:spPr>
        <p:style>
          <a:lnRef idx="2">
            <a:schemeClr val="accent1"/>
          </a:lnRef>
          <a:fillRef idx="1">
            <a:schemeClr val="lt1"/>
          </a:fillRef>
          <a:effectRef idx="0">
            <a:schemeClr val="accent1"/>
          </a:effectRef>
          <a:fontRef idx="minor">
            <a:schemeClr val="dk1"/>
          </a:fontRef>
        </p:style>
        <p:txBody>
          <a:bodyPr/>
          <a:lstStyle/>
          <a:p>
            <a:pPr algn="ctr"/>
            <a:r>
              <a:rPr lang="es-ES" dirty="0" smtClean="0"/>
              <a:t>CONCLUSIONES Y RECOMENDACIONES</a:t>
            </a:r>
            <a:endParaRPr lang="es-ES" dirty="0"/>
          </a:p>
        </p:txBody>
      </p:sp>
      <p:sp>
        <p:nvSpPr>
          <p:cNvPr id="4" name="Rectángulo 3"/>
          <p:cNvSpPr/>
          <p:nvPr/>
        </p:nvSpPr>
        <p:spPr>
          <a:xfrm>
            <a:off x="838200" y="1922508"/>
            <a:ext cx="10515600" cy="4308872"/>
          </a:xfrm>
          <a:prstGeom prst="rect">
            <a:avLst/>
          </a:prstGeom>
          <a:ln w="38100"/>
        </p:spPr>
        <p:style>
          <a:lnRef idx="2">
            <a:schemeClr val="dk1"/>
          </a:lnRef>
          <a:fillRef idx="1">
            <a:schemeClr val="lt1"/>
          </a:fillRef>
          <a:effectRef idx="0">
            <a:schemeClr val="dk1"/>
          </a:effectRef>
          <a:fontRef idx="minor">
            <a:schemeClr val="dk1"/>
          </a:fontRef>
        </p:style>
        <p:txBody>
          <a:bodyPr wrap="square">
            <a:spAutoFit/>
          </a:bodyPr>
          <a:lstStyle/>
          <a:p>
            <a:pPr algn="just"/>
            <a:endParaRPr lang="es-ES_tradnl" sz="2400" dirty="0" smtClean="0">
              <a:solidFill>
                <a:srgbClr val="000000"/>
              </a:solidFill>
              <a:ea typeface="Times New Roman" panose="02020603050405020304" pitchFamily="18" charset="0"/>
              <a:cs typeface="Times New Roman" panose="02020603050405020304" pitchFamily="18" charset="0"/>
            </a:endParaRPr>
          </a:p>
          <a:p>
            <a:pPr algn="just"/>
            <a:endParaRPr lang="es-ES_tradnl" sz="2400" dirty="0">
              <a:solidFill>
                <a:srgbClr val="000000"/>
              </a:solidFill>
              <a:ea typeface="Times New Roman" panose="02020603050405020304" pitchFamily="18" charset="0"/>
              <a:cs typeface="Times New Roman" panose="02020603050405020304" pitchFamily="18" charset="0"/>
            </a:endParaRPr>
          </a:p>
          <a:p>
            <a:pPr algn="just"/>
            <a:endParaRPr lang="es-ES_tradnl" sz="2400" dirty="0" smtClean="0">
              <a:solidFill>
                <a:srgbClr val="000000"/>
              </a:solidFill>
              <a:ea typeface="Times New Roman" panose="02020603050405020304" pitchFamily="18" charset="0"/>
              <a:cs typeface="Times New Roman" panose="02020603050405020304" pitchFamily="18" charset="0"/>
            </a:endParaRPr>
          </a:p>
          <a:p>
            <a:pPr algn="just"/>
            <a:r>
              <a:rPr lang="es-ES_tradnl" sz="2400" dirty="0">
                <a:solidFill>
                  <a:srgbClr val="000000"/>
                </a:solidFill>
                <a:ea typeface="Times New Roman" panose="02020603050405020304" pitchFamily="18" charset="0"/>
                <a:cs typeface="Times New Roman" panose="02020603050405020304" pitchFamily="18" charset="0"/>
              </a:rPr>
              <a:t>4</a:t>
            </a:r>
            <a:r>
              <a:rPr lang="es-ES_tradnl" sz="2400" dirty="0" smtClean="0">
                <a:solidFill>
                  <a:srgbClr val="000000"/>
                </a:solidFill>
                <a:ea typeface="Times New Roman" panose="02020603050405020304" pitchFamily="18" charset="0"/>
                <a:cs typeface="Times New Roman" panose="02020603050405020304" pitchFamily="18" charset="0"/>
              </a:rPr>
              <a:t>. </a:t>
            </a:r>
            <a:r>
              <a:rPr lang="es-ES" sz="2400" dirty="0" smtClean="0"/>
              <a:t>En </a:t>
            </a:r>
            <a:r>
              <a:rPr lang="es-ES" sz="2400" dirty="0"/>
              <a:t>relación al costo – beneficio de usar un producto u otro, se ha encontrado que las diferencias entre el producto HTP 1R y Chrysal, no son representativas para el conjunto de datos analizados, por lo cual el producto que mejores resultados representa desde la perspectiva costo-beneficio es el producto </a:t>
            </a:r>
            <a:r>
              <a:rPr lang="es-ES" sz="2400" i="1" dirty="0"/>
              <a:t>HTP-1R</a:t>
            </a:r>
            <a:r>
              <a:rPr lang="es-ES" sz="2400" dirty="0"/>
              <a:t>, siendo éste 53,3 % de menor precio en relación con el producto </a:t>
            </a:r>
            <a:r>
              <a:rPr lang="es-ES" sz="2400" dirty="0" err="1"/>
              <a:t>chrysal</a:t>
            </a:r>
            <a:r>
              <a:rPr lang="es-ES" sz="2400" dirty="0"/>
              <a:t>. </a:t>
            </a:r>
          </a:p>
          <a:p>
            <a:pPr lvl="0" algn="just">
              <a:lnSpc>
                <a:spcPct val="150000"/>
              </a:lnSpc>
              <a:spcBef>
                <a:spcPts val="600"/>
              </a:spcBef>
              <a:spcAft>
                <a:spcPts val="0"/>
              </a:spcAft>
            </a:pPr>
            <a:endParaRPr lang="es-ES_tradnl"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50000"/>
              </a:lnSpc>
              <a:spcBef>
                <a:spcPts val="600"/>
              </a:spcBef>
              <a:spcAft>
                <a:spcPts val="0"/>
              </a:spcAft>
            </a:pPr>
            <a:endParaRPr lang="es-ES" sz="24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2962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153851035"/>
              </p:ext>
            </p:extLst>
          </p:nvPr>
        </p:nvGraphicFramePr>
        <p:xfrm>
          <a:off x="736600" y="1240366"/>
          <a:ext cx="10528300" cy="4195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a:xfrm>
            <a:off x="736600" y="149225"/>
            <a:ext cx="10515600" cy="892175"/>
          </a:xfrm>
          <a:ln w="3810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a:lstStyle/>
          <a:p>
            <a:pPr algn="ctr"/>
            <a:r>
              <a:rPr lang="es-ES" b="1" dirty="0" smtClean="0"/>
              <a:t>INTRODUCCIÓN</a:t>
            </a:r>
            <a:endParaRPr lang="es-ES" dirty="0"/>
          </a:p>
        </p:txBody>
      </p:sp>
      <p:pic>
        <p:nvPicPr>
          <p:cNvPr id="7" name="Imagen 6" descr="C:\Users\usuario\Desktop\12-09 fotos tesis\IMG-20170912-WA0084.jpe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570538"/>
            <a:ext cx="2032000" cy="1287462"/>
          </a:xfrm>
          <a:prstGeom prst="rect">
            <a:avLst/>
          </a:prstGeom>
          <a:noFill/>
          <a:ln>
            <a:noFill/>
          </a:ln>
        </p:spPr>
      </p:pic>
      <p:pic>
        <p:nvPicPr>
          <p:cNvPr id="8" name="Imagen 7" descr="C:\Users\usuario\Desktop\12-09 fotos tesis\IMG-20170912-WA0084.jpe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64000" y="5570538"/>
            <a:ext cx="2032000" cy="1287462"/>
          </a:xfrm>
          <a:prstGeom prst="rect">
            <a:avLst/>
          </a:prstGeom>
          <a:noFill/>
          <a:ln>
            <a:noFill/>
          </a:ln>
        </p:spPr>
      </p:pic>
      <p:pic>
        <p:nvPicPr>
          <p:cNvPr id="9" name="Imagen 8" descr="C:\Users\usuario\Desktop\12-09 fotos tesis\IMG-20170912-WA0084.jpe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0" y="5570538"/>
            <a:ext cx="2032000" cy="1287462"/>
          </a:xfrm>
          <a:prstGeom prst="rect">
            <a:avLst/>
          </a:prstGeom>
          <a:noFill/>
          <a:ln>
            <a:noFill/>
          </a:ln>
        </p:spPr>
      </p:pic>
      <p:pic>
        <p:nvPicPr>
          <p:cNvPr id="10" name="Imagen 9" descr="C:\Users\usuario\Desktop\12-09 fotos tesis\IMG-20170912-WA0084.jpe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28000" y="5570538"/>
            <a:ext cx="2032000" cy="1287462"/>
          </a:xfrm>
          <a:prstGeom prst="rect">
            <a:avLst/>
          </a:prstGeom>
          <a:noFill/>
          <a:ln>
            <a:noFill/>
          </a:ln>
        </p:spPr>
      </p:pic>
      <p:pic>
        <p:nvPicPr>
          <p:cNvPr id="11" name="Imagen 10" descr="C:\Users\usuario\Desktop\12-09 fotos tesis\IMG-20170912-WA0084.jpe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60000" y="5570538"/>
            <a:ext cx="2032000" cy="1287462"/>
          </a:xfrm>
          <a:prstGeom prst="rect">
            <a:avLst/>
          </a:prstGeom>
          <a:noFill/>
          <a:ln>
            <a:noFill/>
          </a:ln>
        </p:spPr>
      </p:pic>
      <p:pic>
        <p:nvPicPr>
          <p:cNvPr id="12" name="Imagen 11" descr="C:\Users\usuario\Desktop\12-09 fotos tesis\IMG-20170912-WA0084.jpe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32000" y="5570538"/>
            <a:ext cx="2032000" cy="1287462"/>
          </a:xfrm>
          <a:prstGeom prst="rect">
            <a:avLst/>
          </a:prstGeom>
          <a:noFill/>
          <a:ln>
            <a:noFill/>
          </a:ln>
        </p:spPr>
      </p:pic>
    </p:spTree>
    <p:extLst>
      <p:ext uri="{BB962C8B-B14F-4D97-AF65-F5344CB8AC3E}">
        <p14:creationId xmlns:p14="http://schemas.microsoft.com/office/powerpoint/2010/main" val="25978257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fotos iconos\IMG-20170912-WA0213.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7557" y="3277887"/>
            <a:ext cx="1260896" cy="7565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fotos iconos\IMG-20170912-WA0175.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790" y="5522988"/>
            <a:ext cx="726510" cy="12108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fotos iconos\IMG-20170912-WA01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95600" y="2052849"/>
            <a:ext cx="648758" cy="108126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fotos iconos\IMG-20170912-WA0163.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3673" y="297524"/>
            <a:ext cx="1224031" cy="73441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13" descr="C:\Users\PC01\Pictures\2015-06-13\04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37948" y="5950729"/>
            <a:ext cx="1079038" cy="809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E:\fotos iconos\IMG-20170914-WA001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68693" y="5673210"/>
            <a:ext cx="656024" cy="109337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E:\fotos iconos\IMG-20170914-WA001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93432" y="5482020"/>
            <a:ext cx="734312" cy="12238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fotos iconos\IMG-20170914-WA001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77101" y="4946925"/>
            <a:ext cx="725398" cy="120899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E:\fotos iconos\IMG-20170912-WA0215.jpe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16594" y="5391868"/>
            <a:ext cx="842493" cy="14041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fotos iconos\IMG-20170912-WA0116.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569543" y="4678115"/>
            <a:ext cx="1148373" cy="689023"/>
          </a:xfrm>
          <a:prstGeom prst="rect">
            <a:avLst/>
          </a:prstGeom>
          <a:noFill/>
          <a:extLst>
            <a:ext uri="{909E8E84-426E-40DD-AFC4-6F175D3DCCD1}">
              <a14:hiddenFill xmlns:a14="http://schemas.microsoft.com/office/drawing/2010/main">
                <a:solidFill>
                  <a:srgbClr val="FFFFFF"/>
                </a:solidFill>
              </a14:hiddenFill>
            </a:ext>
          </a:extLst>
        </p:spPr>
      </p:pic>
      <p:pic>
        <p:nvPicPr>
          <p:cNvPr id="13" name="12 Imagen" descr="C:\Users\usuario\Desktop\12-09 fotos tesis\IMG-20170912-WA0095.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298082" y="1846151"/>
            <a:ext cx="600306" cy="1297818"/>
          </a:xfrm>
          <a:prstGeom prst="rect">
            <a:avLst/>
          </a:prstGeom>
          <a:noFill/>
          <a:ln>
            <a:noFill/>
          </a:ln>
        </p:spPr>
      </p:pic>
      <p:sp>
        <p:nvSpPr>
          <p:cNvPr id="3" name="Rectangle 1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5" name="Imagen 63" descr="Descripción: C:\Users\usuario\Desktop\TESIS 2017 CATI\FOTOS ESPE TESIS CATI\FOTOS CELU BLANCO CATI TESIS AGO 2017\IMG-20170526-WA0013.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488924" y="3353307"/>
            <a:ext cx="1481667" cy="889000"/>
          </a:xfrm>
          <a:prstGeom prst="rect">
            <a:avLst/>
          </a:prstGeom>
          <a:noFill/>
          <a:extLst>
            <a:ext uri="{909E8E84-426E-40DD-AFC4-6F175D3DCCD1}">
              <a14:hiddenFill xmlns:a14="http://schemas.microsoft.com/office/drawing/2010/main">
                <a:solidFill>
                  <a:srgbClr val="FFFFFF"/>
                </a:solidFill>
              </a14:hiddenFill>
            </a:ext>
          </a:extLst>
        </p:spPr>
      </p:pic>
      <p:pic>
        <p:nvPicPr>
          <p:cNvPr id="17" name="16 Imagen" descr="C:\Users\usuario\Desktop\TESIS 2017 CATI\FOTOS ESPE TESIS CATI\FOTOS CAMARA CATI TESIS  AGO 2017\DSC01078.JPG"/>
          <p:cNvPicPr/>
          <p:nvPr/>
        </p:nvPicPr>
        <p:blipFill rotWithShape="1">
          <a:blip r:embed="rId14" cstate="print">
            <a:extLst>
              <a:ext uri="{28A0092B-C50C-407E-A947-70E740481C1C}">
                <a14:useLocalDpi xmlns:a14="http://schemas.microsoft.com/office/drawing/2010/main" val="0"/>
              </a:ext>
            </a:extLst>
          </a:blip>
          <a:srcRect l="9282" t="22505" r="3268"/>
          <a:stretch/>
        </p:blipFill>
        <p:spPr bwMode="auto">
          <a:xfrm>
            <a:off x="311867" y="307170"/>
            <a:ext cx="875902" cy="816420"/>
          </a:xfrm>
          <a:prstGeom prst="rect">
            <a:avLst/>
          </a:prstGeom>
          <a:noFill/>
          <a:ln>
            <a:noFill/>
          </a:ln>
          <a:extLst>
            <a:ext uri="{53640926-AAD7-44D8-BBD7-CCE9431645EC}">
              <a14:shadowObscured xmlns:a14="http://schemas.microsoft.com/office/drawing/2010/main"/>
            </a:ext>
          </a:extLst>
        </p:spPr>
      </p:pic>
      <p:pic>
        <p:nvPicPr>
          <p:cNvPr id="18" name="17 Imagen" descr="C:\Users\usuario\Desktop\TESIS 2017 CATI\FOTOS ESPE TESIS CATI\FOTOS CELU BLANCO CATI TESIS AGO 2017\IMG-20170526-WA0007.jpg"/>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25384" y="2411370"/>
            <a:ext cx="872703" cy="1319686"/>
          </a:xfrm>
          <a:prstGeom prst="rect">
            <a:avLst/>
          </a:prstGeom>
          <a:noFill/>
          <a:ln>
            <a:noFill/>
          </a:ln>
        </p:spPr>
      </p:pic>
      <p:pic>
        <p:nvPicPr>
          <p:cNvPr id="19" name="18 Imagen" descr="C:\Users\usuario\Desktop\TESIS 2017 CATI\FOTOS ESPE TESIS CATI\CELU NEGRO CATI TESIS AGO 2017\IMG-20170601-WA0057.jpg"/>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245746" y="5214895"/>
            <a:ext cx="1158656" cy="685816"/>
          </a:xfrm>
          <a:prstGeom prst="rect">
            <a:avLst/>
          </a:prstGeom>
          <a:noFill/>
          <a:ln>
            <a:noFill/>
          </a:ln>
        </p:spPr>
      </p:pic>
      <p:pic>
        <p:nvPicPr>
          <p:cNvPr id="1038" name="Picture 14" descr="E:\fotos iconos\IMG-20170912-WA0276.jpe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327744" y="307170"/>
            <a:ext cx="1336749" cy="802050"/>
          </a:xfrm>
          <a:prstGeom prst="rect">
            <a:avLst/>
          </a:prstGeom>
          <a:noFill/>
          <a:extLst>
            <a:ext uri="{909E8E84-426E-40DD-AFC4-6F175D3DCCD1}">
              <a14:hiddenFill xmlns:a14="http://schemas.microsoft.com/office/drawing/2010/main">
                <a:solidFill>
                  <a:srgbClr val="FFFFFF"/>
                </a:solidFill>
              </a14:hiddenFill>
            </a:ext>
          </a:extLst>
        </p:spPr>
      </p:pic>
      <p:pic>
        <p:nvPicPr>
          <p:cNvPr id="21" name="20 Imagen" descr="C:\Users\usuario\Desktop\TESIS 2017 CATI\FOTOS ESPE TESIS CATI\FOTOS CAMARA CATI TESIS  AGO 2017\DSC01089.JPG"/>
          <p:cNvPicPr/>
          <p:nvPr/>
        </p:nvPicPr>
        <p:blipFill rotWithShape="1">
          <a:blip r:embed="rId18" cstate="print">
            <a:extLst>
              <a:ext uri="{28A0092B-C50C-407E-A947-70E740481C1C}">
                <a14:useLocalDpi xmlns:a14="http://schemas.microsoft.com/office/drawing/2010/main" val="0"/>
              </a:ext>
            </a:extLst>
          </a:blip>
          <a:srcRect t="16089" r="6807" b="21782"/>
          <a:stretch/>
        </p:blipFill>
        <p:spPr bwMode="auto">
          <a:xfrm>
            <a:off x="10640310" y="5830151"/>
            <a:ext cx="1200611" cy="651542"/>
          </a:xfrm>
          <a:prstGeom prst="rect">
            <a:avLst/>
          </a:prstGeom>
          <a:noFill/>
          <a:ln>
            <a:noFill/>
          </a:ln>
          <a:extLst>
            <a:ext uri="{53640926-AAD7-44D8-BBD7-CCE9431645EC}">
              <a14:shadowObscured xmlns:a14="http://schemas.microsoft.com/office/drawing/2010/main"/>
            </a:ext>
          </a:extLst>
        </p:spPr>
      </p:pic>
      <p:pic>
        <p:nvPicPr>
          <p:cNvPr id="22" name="21 Imagen" descr="C:\Users\usuario\Desktop\TESIS 2017 CATI\FOTOS ESPE TESIS CATI\FOTOS CAMARA CATI TESIS  AGO 2017\DSC01016.JPG"/>
          <p:cNvPicPr/>
          <p:nvPr/>
        </p:nvPicPr>
        <p:blipFill rotWithShape="1">
          <a:blip r:embed="rId19" cstate="print">
            <a:extLst>
              <a:ext uri="{28A0092B-C50C-407E-A947-70E740481C1C}">
                <a14:useLocalDpi xmlns:a14="http://schemas.microsoft.com/office/drawing/2010/main" val="0"/>
              </a:ext>
            </a:extLst>
          </a:blip>
          <a:srcRect t="10821" b="22015"/>
          <a:stretch/>
        </p:blipFill>
        <p:spPr bwMode="auto">
          <a:xfrm>
            <a:off x="195072" y="4644222"/>
            <a:ext cx="822359" cy="605406"/>
          </a:xfrm>
          <a:prstGeom prst="rect">
            <a:avLst/>
          </a:prstGeom>
          <a:noFill/>
          <a:ln>
            <a:noFill/>
          </a:ln>
          <a:extLst>
            <a:ext uri="{53640926-AAD7-44D8-BBD7-CCE9431645EC}">
              <a14:shadowObscured xmlns:a14="http://schemas.microsoft.com/office/drawing/2010/main"/>
            </a:ext>
          </a:extLst>
        </p:spPr>
      </p:pic>
      <p:pic>
        <p:nvPicPr>
          <p:cNvPr id="23" name="22 Imagen" descr="C:\Users\usuario\Desktop\TESIS 2017 CATI\FOTOS ESPE TESIS CATI\FOTOS CAMARA CATI TESIS  AGO 2017\DSC01008.JPG"/>
          <p:cNvPicPr/>
          <p:nvPr/>
        </p:nvPicPr>
        <p:blipFill rotWithShape="1">
          <a:blip r:embed="rId20" cstate="print">
            <a:extLst>
              <a:ext uri="{28A0092B-C50C-407E-A947-70E740481C1C}">
                <a14:useLocalDpi xmlns:a14="http://schemas.microsoft.com/office/drawing/2010/main" val="0"/>
              </a:ext>
            </a:extLst>
          </a:blip>
          <a:srcRect t="10920" b="16092"/>
          <a:stretch/>
        </p:blipFill>
        <p:spPr bwMode="auto">
          <a:xfrm>
            <a:off x="7376422" y="5897690"/>
            <a:ext cx="976208" cy="808183"/>
          </a:xfrm>
          <a:prstGeom prst="rect">
            <a:avLst/>
          </a:prstGeom>
          <a:noFill/>
          <a:ln>
            <a:noFill/>
          </a:ln>
          <a:extLst>
            <a:ext uri="{53640926-AAD7-44D8-BBD7-CCE9431645EC}">
              <a14:shadowObscured xmlns:a14="http://schemas.microsoft.com/office/drawing/2010/main"/>
            </a:ext>
          </a:extLst>
        </p:spPr>
      </p:pic>
      <p:pic>
        <p:nvPicPr>
          <p:cNvPr id="24" name="23 Imagen" descr="C:\Users\usuario\Desktop\TESIS 2017 CATI\FOTOS ESPE TESIS CATI\FOTOS CAMARA CATI TESIS  AGO 2017\DSC01012.JPG"/>
          <p:cNvPicPr/>
          <p:nvPr/>
        </p:nvPicPr>
        <p:blipFill rotWithShape="1">
          <a:blip r:embed="rId21" cstate="print">
            <a:extLst>
              <a:ext uri="{28A0092B-C50C-407E-A947-70E740481C1C}">
                <a14:useLocalDpi xmlns:a14="http://schemas.microsoft.com/office/drawing/2010/main" val="0"/>
              </a:ext>
            </a:extLst>
          </a:blip>
          <a:srcRect t="26316" b="15757"/>
          <a:stretch/>
        </p:blipFill>
        <p:spPr bwMode="auto">
          <a:xfrm>
            <a:off x="5550053" y="4353156"/>
            <a:ext cx="1091894" cy="885865"/>
          </a:xfrm>
          <a:prstGeom prst="rect">
            <a:avLst/>
          </a:prstGeom>
          <a:noFill/>
          <a:ln>
            <a:noFill/>
          </a:ln>
          <a:extLst>
            <a:ext uri="{53640926-AAD7-44D8-BBD7-CCE9431645EC}">
              <a14:shadowObscured xmlns:a14="http://schemas.microsoft.com/office/drawing/2010/main"/>
            </a:ext>
          </a:extLst>
        </p:spPr>
      </p:pic>
      <p:pic>
        <p:nvPicPr>
          <p:cNvPr id="25" name="24 Imagen" descr="C:\Users\usuario\Desktop\TESIS 2017 CATI\FOTOS ESPE TESIS CATI\FOTOS CAMARA CATI TESIS  AGO 2017\DSC01021.JPG"/>
          <p:cNvPicPr/>
          <p:nvPr/>
        </p:nvPicPr>
        <p:blipFill rotWithShape="1">
          <a:blip r:embed="rId22" cstate="print">
            <a:extLst>
              <a:ext uri="{28A0092B-C50C-407E-A947-70E740481C1C}">
                <a14:useLocalDpi xmlns:a14="http://schemas.microsoft.com/office/drawing/2010/main" val="0"/>
              </a:ext>
            </a:extLst>
          </a:blip>
          <a:srcRect l="5967" t="22370" r="23583" b="15954"/>
          <a:stretch/>
        </p:blipFill>
        <p:spPr bwMode="auto">
          <a:xfrm>
            <a:off x="4533825" y="4177464"/>
            <a:ext cx="851707" cy="1108293"/>
          </a:xfrm>
          <a:prstGeom prst="rect">
            <a:avLst/>
          </a:prstGeom>
          <a:noFill/>
          <a:ln>
            <a:noFill/>
          </a:ln>
          <a:extLst>
            <a:ext uri="{53640926-AAD7-44D8-BBD7-CCE9431645EC}">
              <a14:shadowObscured xmlns:a14="http://schemas.microsoft.com/office/drawing/2010/main"/>
            </a:ext>
          </a:extLst>
        </p:spPr>
      </p:pic>
      <p:pic>
        <p:nvPicPr>
          <p:cNvPr id="1039" name="Picture 15" descr="E:\fotos iconos\IMG-20170914-WA0017.jpe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95072" y="3788406"/>
            <a:ext cx="941250" cy="56475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E:\fotos iconos\IMG-20170912-WA0059.jpe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52176" y="1421605"/>
            <a:ext cx="1099738" cy="65984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E:\fotos iconos\IMG-20170912-WA0136.jpe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971860" y="207854"/>
            <a:ext cx="1112940" cy="667764"/>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E:\fotos iconos\IMG-20170912-WA0156.jpe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583749" y="207853"/>
            <a:ext cx="1112940" cy="667764"/>
          </a:xfrm>
          <a:prstGeom prst="rect">
            <a:avLst/>
          </a:prstGeom>
          <a:noFill/>
          <a:extLst>
            <a:ext uri="{909E8E84-426E-40DD-AFC4-6F175D3DCCD1}">
              <a14:hiddenFill xmlns:a14="http://schemas.microsoft.com/office/drawing/2010/main">
                <a:solidFill>
                  <a:srgbClr val="FFFFFF"/>
                </a:solidFill>
              </a14:hiddenFill>
            </a:ext>
          </a:extLst>
        </p:spPr>
      </p:pic>
      <p:pic>
        <p:nvPicPr>
          <p:cNvPr id="31" name="30 Imagen"/>
          <p:cNvPicPr/>
          <p:nvPr/>
        </p:nvPicPr>
        <p:blipFill>
          <a:blip r:embed="rId27" cstate="print">
            <a:extLst>
              <a:ext uri="{28A0092B-C50C-407E-A947-70E740481C1C}">
                <a14:useLocalDpi xmlns:a14="http://schemas.microsoft.com/office/drawing/2010/main" val="0"/>
              </a:ext>
            </a:extLst>
          </a:blip>
          <a:srcRect l="28056" t="19112" r="34392" b="10680"/>
          <a:stretch>
            <a:fillRect/>
          </a:stretch>
        </p:blipFill>
        <p:spPr bwMode="auto">
          <a:xfrm>
            <a:off x="9222076" y="255180"/>
            <a:ext cx="1304864" cy="1052512"/>
          </a:xfrm>
          <a:prstGeom prst="rect">
            <a:avLst/>
          </a:prstGeom>
          <a:noFill/>
        </p:spPr>
      </p:pic>
      <p:pic>
        <p:nvPicPr>
          <p:cNvPr id="32" name="31 Imagen"/>
          <p:cNvPicPr/>
          <p:nvPr/>
        </p:nvPicPr>
        <p:blipFill>
          <a:blip r:embed="rId28" cstate="print">
            <a:extLst>
              <a:ext uri="{28A0092B-C50C-407E-A947-70E740481C1C}">
                <a14:useLocalDpi xmlns:a14="http://schemas.microsoft.com/office/drawing/2010/main" val="0"/>
              </a:ext>
            </a:extLst>
          </a:blip>
          <a:srcRect l="27502" t="12845" r="34392" b="14124"/>
          <a:stretch>
            <a:fillRect/>
          </a:stretch>
        </p:blipFill>
        <p:spPr bwMode="auto">
          <a:xfrm>
            <a:off x="10747564" y="561541"/>
            <a:ext cx="1101035" cy="957897"/>
          </a:xfrm>
          <a:prstGeom prst="rect">
            <a:avLst/>
          </a:prstGeom>
          <a:noFill/>
        </p:spPr>
      </p:pic>
      <p:sp>
        <p:nvSpPr>
          <p:cNvPr id="33" name="Título 1"/>
          <p:cNvSpPr>
            <a:spLocks noGrp="1"/>
          </p:cNvSpPr>
          <p:nvPr>
            <p:ph type="title"/>
          </p:nvPr>
        </p:nvSpPr>
        <p:spPr>
          <a:xfrm>
            <a:off x="3543806" y="1455595"/>
            <a:ext cx="5641690" cy="1607938"/>
          </a:xfrm>
          <a:ln w="38100"/>
        </p:spPr>
        <p:style>
          <a:lnRef idx="2">
            <a:schemeClr val="dk1"/>
          </a:lnRef>
          <a:fillRef idx="1">
            <a:schemeClr val="lt1"/>
          </a:fillRef>
          <a:effectRef idx="0">
            <a:schemeClr val="dk1"/>
          </a:effectRef>
          <a:fontRef idx="minor">
            <a:schemeClr val="dk1"/>
          </a:fontRef>
        </p:style>
        <p:txBody>
          <a:bodyPr>
            <a:normAutofit/>
          </a:bodyPr>
          <a:lstStyle/>
          <a:p>
            <a:pPr algn="ctr"/>
            <a:r>
              <a:rPr lang="es-ES" sz="9600" dirty="0" smtClean="0"/>
              <a:t>GRACIAS </a:t>
            </a:r>
            <a:endParaRPr lang="es-ES" sz="9600" dirty="0"/>
          </a:p>
        </p:txBody>
      </p:sp>
      <p:pic>
        <p:nvPicPr>
          <p:cNvPr id="1044" name="Picture 20" descr="E:\fotos iconos\IMG-20170912-WA0179.jpe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543855" y="5644528"/>
            <a:ext cx="610878" cy="1018130"/>
          </a:xfrm>
          <a:prstGeom prst="rect">
            <a:avLst/>
          </a:prstGeom>
          <a:noFill/>
          <a:extLst>
            <a:ext uri="{909E8E84-426E-40DD-AFC4-6F175D3DCCD1}">
              <a14:hiddenFill xmlns:a14="http://schemas.microsoft.com/office/drawing/2010/main">
                <a:solidFill>
                  <a:srgbClr val="FFFFFF"/>
                </a:solidFill>
              </a14:hiddenFill>
            </a:ext>
          </a:extLst>
        </p:spPr>
      </p:pic>
      <p:pic>
        <p:nvPicPr>
          <p:cNvPr id="35" name="34 Imagen" descr="C:\Users\usuario\Desktop\TESIS 2017 CATI\FOTOS ESPE TESIS CATI\FOTOS CELU BLANCO CATI TESIS AGO 2017\IMG-20170526-WA0014.jpg"/>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9025776" y="4161596"/>
            <a:ext cx="1398087" cy="861739"/>
          </a:xfrm>
          <a:prstGeom prst="rect">
            <a:avLst/>
          </a:prstGeom>
          <a:noFill/>
          <a:ln>
            <a:noFill/>
          </a:ln>
        </p:spPr>
      </p:pic>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2049" name="Imagen 86" descr="Descripción: C:\Users\usuario\Desktop\TESIS 2017 CATI\FOTOS ESPE TESIS CATI\FOTOS CELU BLANCO CATI TESIS AGO 2017\IMG-20170624-WA0007.jpg"/>
          <p:cNvPicPr>
            <a:picLocks noChangeAspect="1" noChangeArrowheads="1"/>
          </p:cNvPicPr>
          <p:nvPr/>
        </p:nvPicPr>
        <p:blipFill>
          <a:blip r:embed="rId31" cstate="print">
            <a:extLst>
              <a:ext uri="{28A0092B-C50C-407E-A947-70E740481C1C}">
                <a14:useLocalDpi xmlns:a14="http://schemas.microsoft.com/office/drawing/2010/main" val="0"/>
              </a:ext>
            </a:extLst>
          </a:blip>
          <a:srcRect t="20328" b="17757"/>
          <a:stretch>
            <a:fillRect/>
          </a:stretch>
        </p:blipFill>
        <p:spPr bwMode="auto">
          <a:xfrm>
            <a:off x="1262623" y="4411148"/>
            <a:ext cx="1223168" cy="12620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37" name="36 Imagen" descr="C:\Users\usuario\Desktop\TESIS 2017 CATI\FOTOS ESPE TESIS CATI\FOTOS CELU BLANCO CATI TESIS AGO 2017\IMG-20170615-WA0010.jpg"/>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621471" y="4033834"/>
            <a:ext cx="1463329" cy="840427"/>
          </a:xfrm>
          <a:prstGeom prst="rect">
            <a:avLst/>
          </a:prstGeom>
          <a:noFill/>
          <a:ln>
            <a:noFill/>
          </a:ln>
        </p:spPr>
      </p:pic>
      <p:pic>
        <p:nvPicPr>
          <p:cNvPr id="38" name="37 Imagen" descr="C:\Users\usuario\Desktop\TESIS 2017 CATI\FOTOS ESPE TESIS CATI\FOTOS CELU BLANCO CATI TESIS AGO 2017\IMG-20170606-WA0010.jpg"/>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9620433" y="2690103"/>
            <a:ext cx="714912" cy="1307605"/>
          </a:xfrm>
          <a:prstGeom prst="rect">
            <a:avLst/>
          </a:prstGeom>
          <a:noFill/>
          <a:ln>
            <a:noFill/>
          </a:ln>
        </p:spPr>
      </p:pic>
      <p:pic>
        <p:nvPicPr>
          <p:cNvPr id="39" name="38 Imagen" descr="C:\Users\usuario\Desktop\TESIS 2017 CATI\FOTOS ESPE TESIS CATI\CELU NEGRO CATI TESIS AGO 2017\IMG-20170606-WA0040.jpg"/>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927557" y="4353156"/>
            <a:ext cx="850147" cy="1468437"/>
          </a:xfrm>
          <a:prstGeom prst="rect">
            <a:avLst/>
          </a:prstGeom>
          <a:noFill/>
          <a:ln>
            <a:noFill/>
          </a:ln>
        </p:spPr>
      </p:pic>
      <p:pic>
        <p:nvPicPr>
          <p:cNvPr id="40" name="39 Imagen" descr="C:\Users\usuario\Desktop\TESIS 2017 CATI\FOTOS ESPE TESIS CATI\FOTOS CELU BLANCO CATI TESIS AGO 2017\IMG-20170526-WA0009.jpg"/>
          <p:cNvPicPr/>
          <p:nvPr/>
        </p:nvPicPr>
        <p:blipFill rotWithShape="1">
          <a:blip r:embed="rId35" cstate="print">
            <a:extLst>
              <a:ext uri="{28A0092B-C50C-407E-A947-70E740481C1C}">
                <a14:useLocalDpi xmlns:a14="http://schemas.microsoft.com/office/drawing/2010/main" val="0"/>
              </a:ext>
            </a:extLst>
          </a:blip>
          <a:srcRect t="23950"/>
          <a:stretch/>
        </p:blipFill>
        <p:spPr bwMode="auto">
          <a:xfrm>
            <a:off x="6916790" y="4232905"/>
            <a:ext cx="919265" cy="1378739"/>
          </a:xfrm>
          <a:prstGeom prst="rect">
            <a:avLst/>
          </a:prstGeom>
          <a:noFill/>
          <a:ln>
            <a:noFill/>
          </a:ln>
          <a:extLst>
            <a:ext uri="{53640926-AAD7-44D8-BBD7-CCE9431645EC}">
              <a14:shadowObscured xmlns:a14="http://schemas.microsoft.com/office/drawing/2010/main"/>
            </a:ext>
          </a:extLst>
        </p:spPr>
      </p:pic>
      <p:pic>
        <p:nvPicPr>
          <p:cNvPr id="41" name="40 Imagen" descr="C:\Users\usuario\Desktop\TESIS 2017 CATI\FOTOS ESPE TESIS CATI\CELU NEGRO CATI TESIS AGO 2017\1496364564045.jpg"/>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5708134" y="228600"/>
            <a:ext cx="1521118" cy="803343"/>
          </a:xfrm>
          <a:prstGeom prst="rect">
            <a:avLst/>
          </a:prstGeom>
          <a:noFill/>
          <a:ln>
            <a:noFill/>
          </a:ln>
        </p:spPr>
      </p:pic>
      <p:pic>
        <p:nvPicPr>
          <p:cNvPr id="43" name="42 Imagen"/>
          <p:cNvPicPr/>
          <p:nvPr/>
        </p:nvPicPr>
        <p:blipFill>
          <a:blip r:embed="rId37" cstate="print">
            <a:extLst>
              <a:ext uri="{28A0092B-C50C-407E-A947-70E740481C1C}">
                <a14:useLocalDpi xmlns:a14="http://schemas.microsoft.com/office/drawing/2010/main" val="0"/>
              </a:ext>
            </a:extLst>
          </a:blip>
          <a:srcRect l="27502" t="10335" r="33701" b="18504"/>
          <a:stretch>
            <a:fillRect/>
          </a:stretch>
        </p:blipFill>
        <p:spPr bwMode="auto">
          <a:xfrm>
            <a:off x="9342614" y="1422405"/>
            <a:ext cx="907297" cy="960750"/>
          </a:xfrm>
          <a:prstGeom prst="rect">
            <a:avLst/>
          </a:prstGeom>
          <a:noFill/>
        </p:spPr>
      </p:pic>
      <p:pic>
        <p:nvPicPr>
          <p:cNvPr id="44" name="43 Imagen" descr="C:\Users\usuario\AppData\Local\Microsoft\Windows\Temporary Internet Files\Content.Word\IMG-20170903-WA0021.jpg"/>
          <p:cNvPicPr/>
          <p:nvPr/>
        </p:nvPicPr>
        <p:blipFill rotWithShape="1">
          <a:blip r:embed="rId38" cstate="print">
            <a:extLst>
              <a:ext uri="{28A0092B-C50C-407E-A947-70E740481C1C}">
                <a14:useLocalDpi xmlns:a14="http://schemas.microsoft.com/office/drawing/2010/main" val="0"/>
              </a:ext>
            </a:extLst>
          </a:blip>
          <a:srcRect t="13065" b="8340"/>
          <a:stretch/>
        </p:blipFill>
        <p:spPr bwMode="auto">
          <a:xfrm>
            <a:off x="1757428" y="2531556"/>
            <a:ext cx="898636" cy="974408"/>
          </a:xfrm>
          <a:prstGeom prst="rect">
            <a:avLst/>
          </a:prstGeom>
          <a:noFill/>
          <a:ln>
            <a:noFill/>
          </a:ln>
          <a:extLst>
            <a:ext uri="{53640926-AAD7-44D8-BBD7-CCE9431645EC}">
              <a14:shadowObscured xmlns:a14="http://schemas.microsoft.com/office/drawing/2010/main"/>
            </a:ext>
          </a:extLst>
        </p:spPr>
      </p:pic>
      <p:pic>
        <p:nvPicPr>
          <p:cNvPr id="45" name="44 Imagen" descr="C:\Users\usuario\AppData\Local\Microsoft\Windows\Temporary Internet Files\Content.Word\IMG-20170903-WA0001.jpg"/>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1537948" y="1421606"/>
            <a:ext cx="741613" cy="961550"/>
          </a:xfrm>
          <a:prstGeom prst="rect">
            <a:avLst/>
          </a:prstGeom>
          <a:noFill/>
          <a:ln>
            <a:noFill/>
          </a:ln>
        </p:spPr>
      </p:pic>
      <p:pic>
        <p:nvPicPr>
          <p:cNvPr id="47" name="46 Imagen" descr="C:\Users\usuario\AppData\Local\Microsoft\Windows\Temporary Internet Files\Content.Word\IMG-20170903-WA0000.jpg"/>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2527302" y="1421605"/>
            <a:ext cx="782576" cy="956290"/>
          </a:xfrm>
          <a:prstGeom prst="rect">
            <a:avLst/>
          </a:prstGeom>
          <a:noFill/>
          <a:ln>
            <a:noFill/>
          </a:ln>
        </p:spPr>
      </p:pic>
      <p:pic>
        <p:nvPicPr>
          <p:cNvPr id="48" name="Picture 2"/>
          <p:cNvPicPr>
            <a:picLocks noChangeAspect="1" noChangeArrowheads="1"/>
          </p:cNvPicPr>
          <p:nvPr/>
        </p:nvPicPr>
        <p:blipFill rotWithShape="1">
          <a:blip r:embed="rId41" cstate="print">
            <a:extLst>
              <a:ext uri="{28A0092B-C50C-407E-A947-70E740481C1C}">
                <a14:useLocalDpi xmlns:a14="http://schemas.microsoft.com/office/drawing/2010/main" val="0"/>
              </a:ext>
            </a:extLst>
          </a:blip>
          <a:srcRect l="41672" t="28873" r="41699" b="26233"/>
          <a:stretch/>
        </p:blipFill>
        <p:spPr bwMode="auto">
          <a:xfrm>
            <a:off x="6856034" y="3193665"/>
            <a:ext cx="632646" cy="960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4"/>
          <p:cNvPicPr>
            <a:picLocks noChangeAspect="1" noChangeArrowheads="1"/>
          </p:cNvPicPr>
          <p:nvPr/>
        </p:nvPicPr>
        <p:blipFill rotWithShape="1">
          <a:blip r:embed="rId42" cstate="print">
            <a:extLst>
              <a:ext uri="{28A0092B-C50C-407E-A947-70E740481C1C}">
                <a14:useLocalDpi xmlns:a14="http://schemas.microsoft.com/office/drawing/2010/main" val="0"/>
              </a:ext>
            </a:extLst>
          </a:blip>
          <a:srcRect l="35535" t="30810" r="39224" b="44190"/>
          <a:stretch/>
        </p:blipFill>
        <p:spPr bwMode="auto">
          <a:xfrm>
            <a:off x="5206990" y="3277887"/>
            <a:ext cx="1261703" cy="70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3"/>
          <p:cNvPicPr>
            <a:picLocks noChangeAspect="1" noChangeArrowheads="1"/>
          </p:cNvPicPr>
          <p:nvPr/>
        </p:nvPicPr>
        <p:blipFill rotWithShape="1">
          <a:blip r:embed="rId43" cstate="print">
            <a:extLst>
              <a:ext uri="{28A0092B-C50C-407E-A947-70E740481C1C}">
                <a14:useLocalDpi xmlns:a14="http://schemas.microsoft.com/office/drawing/2010/main" val="0"/>
              </a:ext>
            </a:extLst>
          </a:blip>
          <a:srcRect l="37416" t="48240" r="39818" b="25880"/>
          <a:stretch/>
        </p:blipFill>
        <p:spPr bwMode="auto">
          <a:xfrm>
            <a:off x="3647894" y="3297654"/>
            <a:ext cx="1119448" cy="7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50 Imagen" descr="C:\Users\usuario\Desktop\TESIS 2017 CATI\FOTOS ESPE TESIS CATI\CELU NEGRO CATI TESIS AGO 2017\1496361980782.jpg"/>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8878853" y="6053391"/>
            <a:ext cx="1432004" cy="706617"/>
          </a:xfrm>
          <a:prstGeom prst="rect">
            <a:avLst/>
          </a:prstGeom>
          <a:noFill/>
          <a:ln>
            <a:noFill/>
          </a:ln>
        </p:spPr>
      </p:pic>
    </p:spTree>
    <p:extLst>
      <p:ext uri="{BB962C8B-B14F-4D97-AF65-F5344CB8AC3E}">
        <p14:creationId xmlns:p14="http://schemas.microsoft.com/office/powerpoint/2010/main" val="639737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4258177733"/>
              </p:ext>
            </p:extLst>
          </p:nvPr>
        </p:nvGraphicFramePr>
        <p:xfrm>
          <a:off x="270456" y="1275009"/>
          <a:ext cx="8479844" cy="4668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ítulo 1"/>
          <p:cNvSpPr>
            <a:spLocks noGrp="1"/>
          </p:cNvSpPr>
          <p:nvPr>
            <p:ph type="title"/>
          </p:nvPr>
        </p:nvSpPr>
        <p:spPr>
          <a:xfrm>
            <a:off x="270456" y="262094"/>
            <a:ext cx="11603865" cy="781094"/>
          </a:xfrm>
          <a:ln w="3810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a:noAutofit/>
          </a:bodyPr>
          <a:lstStyle/>
          <a:p>
            <a:pPr lvl="1" algn="ctr" rtl="0">
              <a:lnSpc>
                <a:spcPct val="90000"/>
              </a:lnSpc>
              <a:spcBef>
                <a:spcPct val="0"/>
              </a:spcBef>
            </a:pPr>
            <a:r>
              <a:rPr lang="es-ES" sz="4400" b="1" dirty="0" smtClean="0"/>
              <a:t/>
            </a:r>
            <a:br>
              <a:rPr lang="es-ES" sz="4400" b="1" dirty="0" smtClean="0"/>
            </a:br>
            <a:r>
              <a:rPr lang="es-ES" sz="4400" b="1" dirty="0" smtClean="0"/>
              <a:t>JUSTIFICACIÓN DEL PROBLEMA</a:t>
            </a:r>
            <a:br>
              <a:rPr lang="es-ES" sz="4400" b="1" dirty="0" smtClean="0"/>
            </a:br>
            <a:endParaRPr lang="es-ES" sz="4400" dirty="0"/>
          </a:p>
        </p:txBody>
      </p:sp>
      <p:pic>
        <p:nvPicPr>
          <p:cNvPr id="5" name="Imagen 4" descr="C:\Users\usuario\Desktop\12-09 fotos tesis\IMG-20170912-WA0223.jpe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75700" y="1437640"/>
            <a:ext cx="3098621" cy="4302760"/>
          </a:xfrm>
          <a:prstGeom prst="rect">
            <a:avLst/>
          </a:prstGeom>
          <a:noFill/>
          <a:ln>
            <a:noFill/>
          </a:ln>
        </p:spPr>
      </p:pic>
    </p:spTree>
    <p:extLst>
      <p:ext uri="{BB962C8B-B14F-4D97-AF65-F5344CB8AC3E}">
        <p14:creationId xmlns:p14="http://schemas.microsoft.com/office/powerpoint/2010/main" val="498363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138676101"/>
              </p:ext>
            </p:extLst>
          </p:nvPr>
        </p:nvGraphicFramePr>
        <p:xfrm>
          <a:off x="270456" y="1275009"/>
          <a:ext cx="8680362" cy="5389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C:\Users\usuario\Desktop\12-09 fotos tesis\IMG-20170912-WA0095.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40766" y="1736478"/>
            <a:ext cx="2733555" cy="4615670"/>
          </a:xfrm>
          <a:prstGeom prst="rect">
            <a:avLst/>
          </a:prstGeom>
          <a:noFill/>
          <a:ln>
            <a:noFill/>
          </a:ln>
        </p:spPr>
      </p:pic>
      <p:sp>
        <p:nvSpPr>
          <p:cNvPr id="8" name="Título 1"/>
          <p:cNvSpPr>
            <a:spLocks noGrp="1"/>
          </p:cNvSpPr>
          <p:nvPr>
            <p:ph type="title"/>
          </p:nvPr>
        </p:nvSpPr>
        <p:spPr>
          <a:xfrm>
            <a:off x="270456" y="262094"/>
            <a:ext cx="11603865" cy="781094"/>
          </a:xfrm>
          <a:ln w="3810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a:noAutofit/>
          </a:bodyPr>
          <a:lstStyle/>
          <a:p>
            <a:pPr lvl="1" algn="ctr" rtl="0">
              <a:lnSpc>
                <a:spcPct val="90000"/>
              </a:lnSpc>
              <a:spcBef>
                <a:spcPct val="0"/>
              </a:spcBef>
            </a:pPr>
            <a:r>
              <a:rPr lang="es-ES" sz="4400" b="1" dirty="0" smtClean="0"/>
              <a:t/>
            </a:r>
            <a:br>
              <a:rPr lang="es-ES" sz="4400" b="1" dirty="0" smtClean="0"/>
            </a:br>
            <a:r>
              <a:rPr lang="es-ES" sz="4400" b="1" dirty="0" smtClean="0"/>
              <a:t>JUSTIFICACIÓN DEL PROBLEMA</a:t>
            </a:r>
            <a:r>
              <a:rPr lang="es-ES" sz="4400" b="1" dirty="0"/>
              <a:t/>
            </a:r>
            <a:br>
              <a:rPr lang="es-ES" sz="4400" b="1" dirty="0"/>
            </a:br>
            <a:endParaRPr lang="es-ES" sz="4400" dirty="0"/>
          </a:p>
        </p:txBody>
      </p:sp>
    </p:spTree>
    <p:extLst>
      <p:ext uri="{BB962C8B-B14F-4D97-AF65-F5344CB8AC3E}">
        <p14:creationId xmlns:p14="http://schemas.microsoft.com/office/powerpoint/2010/main" val="97560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2335" y="117987"/>
            <a:ext cx="10436942" cy="713737"/>
          </a:xfrm>
          <a:ln w="38100"/>
        </p:spPr>
        <p:style>
          <a:lnRef idx="2">
            <a:schemeClr val="dk1"/>
          </a:lnRef>
          <a:fillRef idx="1">
            <a:schemeClr val="lt1"/>
          </a:fillRef>
          <a:effectRef idx="0">
            <a:schemeClr val="dk1"/>
          </a:effectRef>
          <a:fontRef idx="minor">
            <a:schemeClr val="dk1"/>
          </a:fontRef>
        </p:style>
        <p:txBody>
          <a:bodyPr>
            <a:normAutofit/>
          </a:bodyPr>
          <a:lstStyle/>
          <a:p>
            <a:pPr algn="ctr"/>
            <a:r>
              <a:rPr lang="es-ES" sz="3600" b="1" dirty="0" smtClean="0"/>
              <a:t>OBJETIVOS</a:t>
            </a:r>
            <a:endParaRPr lang="es-ES" sz="3600" dirty="0"/>
          </a:p>
        </p:txBody>
      </p:sp>
      <p:sp>
        <p:nvSpPr>
          <p:cNvPr id="3" name="Rectángulo 2"/>
          <p:cNvSpPr/>
          <p:nvPr/>
        </p:nvSpPr>
        <p:spPr>
          <a:xfrm>
            <a:off x="742335" y="1002891"/>
            <a:ext cx="10436942" cy="4212692"/>
          </a:xfrm>
          <a:prstGeom prst="rect">
            <a:avLst/>
          </a:prstGeom>
          <a:ln w="38100"/>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50000"/>
              </a:lnSpc>
              <a:spcAft>
                <a:spcPts val="0"/>
              </a:spcAft>
            </a:pPr>
            <a:r>
              <a:rPr lang="es-ES" sz="2550" dirty="0" smtClean="0">
                <a:effectLst/>
                <a:latin typeface="Arial" panose="020B0604020202020204" pitchFamily="34" charset="0"/>
                <a:ea typeface="Times New Roman" panose="02020603050405020304" pitchFamily="18" charset="0"/>
                <a:cs typeface="Arial" panose="020B0604020202020204" pitchFamily="34" charset="0"/>
              </a:rPr>
              <a:t>Evaluar el efecto de tres principios activos sobre</a:t>
            </a:r>
          </a:p>
          <a:p>
            <a:pPr marL="342900" lvl="0" indent="-342900" algn="just">
              <a:lnSpc>
                <a:spcPct val="150000"/>
              </a:lnSpc>
              <a:spcAft>
                <a:spcPts val="0"/>
              </a:spcAft>
              <a:buFont typeface="+mj-lt"/>
              <a:buAutoNum type="arabicPeriod"/>
            </a:pPr>
            <a:r>
              <a:rPr lang="es-ES" sz="2550" dirty="0">
                <a:latin typeface="Arial" panose="020B0604020202020204" pitchFamily="34" charset="0"/>
                <a:ea typeface="Times New Roman" panose="02020603050405020304" pitchFamily="18" charset="0"/>
                <a:cs typeface="Arial" panose="020B0604020202020204" pitchFamily="34" charset="0"/>
              </a:rPr>
              <a:t>T</a:t>
            </a:r>
            <a:r>
              <a:rPr lang="es-ES" sz="2550" dirty="0" smtClean="0">
                <a:effectLst/>
                <a:latin typeface="Arial" panose="020B0604020202020204" pitchFamily="34" charset="0"/>
                <a:ea typeface="Times New Roman" panose="02020603050405020304" pitchFamily="18" charset="0"/>
                <a:cs typeface="Arial" panose="020B0604020202020204" pitchFamily="34" charset="0"/>
              </a:rPr>
              <a:t>amaño de </a:t>
            </a:r>
            <a:r>
              <a:rPr lang="es-ES" sz="2550" dirty="0" smtClean="0">
                <a:latin typeface="Arial" panose="020B0604020202020204" pitchFamily="34" charset="0"/>
                <a:ea typeface="Times New Roman" panose="02020603050405020304" pitchFamily="18" charset="0"/>
                <a:cs typeface="Arial" panose="020B0604020202020204" pitchFamily="34" charset="0"/>
              </a:rPr>
              <a:t>botón. </a:t>
            </a:r>
          </a:p>
          <a:p>
            <a:pPr marL="342900" lvl="0" indent="-342900" algn="just">
              <a:lnSpc>
                <a:spcPct val="150000"/>
              </a:lnSpc>
              <a:spcAft>
                <a:spcPts val="0"/>
              </a:spcAft>
              <a:buFont typeface="+mj-lt"/>
              <a:buAutoNum type="arabicPeriod"/>
            </a:pPr>
            <a:r>
              <a:rPr lang="es-ES" sz="2550" dirty="0">
                <a:latin typeface="Arial" panose="020B0604020202020204" pitchFamily="34" charset="0"/>
                <a:ea typeface="Times New Roman" panose="02020603050405020304" pitchFamily="18" charset="0"/>
                <a:cs typeface="Arial" panose="020B0604020202020204" pitchFamily="34" charset="0"/>
              </a:rPr>
              <a:t>S</a:t>
            </a:r>
            <a:r>
              <a:rPr lang="es-ES" sz="2550" dirty="0" smtClean="0">
                <a:latin typeface="Arial" panose="020B0604020202020204" pitchFamily="34" charset="0"/>
                <a:ea typeface="Times New Roman" panose="02020603050405020304" pitchFamily="18" charset="0"/>
                <a:cs typeface="Arial" panose="020B0604020202020204" pitchFamily="34" charset="0"/>
              </a:rPr>
              <a:t>obre días de apertura relacionados con vida en florero.</a:t>
            </a:r>
          </a:p>
          <a:p>
            <a:pPr marL="342900" lvl="0" indent="-342900" algn="just">
              <a:lnSpc>
                <a:spcPct val="150000"/>
              </a:lnSpc>
              <a:spcAft>
                <a:spcPts val="0"/>
              </a:spcAft>
              <a:buFont typeface="+mj-lt"/>
              <a:buAutoNum type="arabicPeriod"/>
            </a:pPr>
            <a:r>
              <a:rPr lang="es-ES" sz="2550" dirty="0">
                <a:latin typeface="Arial" panose="020B0604020202020204" pitchFamily="34" charset="0"/>
                <a:ea typeface="Times New Roman" panose="02020603050405020304" pitchFamily="18" charset="0"/>
                <a:cs typeface="Arial" panose="020B0604020202020204" pitchFamily="34" charset="0"/>
              </a:rPr>
              <a:t>C</a:t>
            </a:r>
            <a:r>
              <a:rPr lang="es-ES" sz="2550" dirty="0" smtClean="0">
                <a:latin typeface="Arial" panose="020B0604020202020204" pitchFamily="34" charset="0"/>
                <a:ea typeface="Times New Roman" panose="02020603050405020304" pitchFamily="18" charset="0"/>
                <a:cs typeface="Arial" panose="020B0604020202020204" pitchFamily="34" charset="0"/>
              </a:rPr>
              <a:t>onsumo de solución hidratante por tratamiento. </a:t>
            </a:r>
          </a:p>
          <a:p>
            <a:pPr marL="342900" lvl="0" indent="-342900" algn="just">
              <a:lnSpc>
                <a:spcPct val="150000"/>
              </a:lnSpc>
              <a:spcAft>
                <a:spcPts val="0"/>
              </a:spcAft>
              <a:buFont typeface="+mj-lt"/>
              <a:buAutoNum type="arabicPeriod"/>
            </a:pPr>
            <a:r>
              <a:rPr lang="es-ES" sz="2550" dirty="0">
                <a:latin typeface="Arial" panose="020B0604020202020204" pitchFamily="34" charset="0"/>
                <a:ea typeface="Times New Roman" panose="02020603050405020304" pitchFamily="18" charset="0"/>
                <a:cs typeface="Arial" panose="020B0604020202020204" pitchFamily="34" charset="0"/>
              </a:rPr>
              <a:t>C</a:t>
            </a:r>
            <a:r>
              <a:rPr lang="es-ES" sz="2550" dirty="0" smtClean="0">
                <a:latin typeface="Arial" panose="020B0604020202020204" pitchFamily="34" charset="0"/>
                <a:ea typeface="Times New Roman" panose="02020603050405020304" pitchFamily="18" charset="0"/>
                <a:cs typeface="Arial" panose="020B0604020202020204" pitchFamily="34" charset="0"/>
              </a:rPr>
              <a:t>abeceado botrytis, pigmentación y </a:t>
            </a:r>
            <a:r>
              <a:rPr lang="es-ES" sz="2550" dirty="0" smtClean="0">
                <a:effectLst/>
                <a:latin typeface="Arial" panose="020B0604020202020204" pitchFamily="34" charset="0"/>
                <a:ea typeface="Times New Roman" panose="02020603050405020304" pitchFamily="18" charset="0"/>
                <a:cs typeface="Arial" panose="020B0604020202020204" pitchFamily="34" charset="0"/>
              </a:rPr>
              <a:t>el cambio del grado de apertura en tres variedades de rosas en el comportamiento de la flor.</a:t>
            </a:r>
          </a:p>
          <a:p>
            <a:pPr marL="342900" lvl="0" indent="-342900" algn="just">
              <a:lnSpc>
                <a:spcPct val="150000"/>
              </a:lnSpc>
              <a:spcAft>
                <a:spcPts val="0"/>
              </a:spcAft>
              <a:buFont typeface="+mj-lt"/>
              <a:buAutoNum type="arabicPeriod"/>
            </a:pPr>
            <a:r>
              <a:rPr lang="es-ES" sz="2550" dirty="0" smtClean="0">
                <a:effectLst/>
                <a:latin typeface="Arial" panose="020B0604020202020204" pitchFamily="34" charset="0"/>
                <a:ea typeface="Times New Roman" panose="02020603050405020304" pitchFamily="18" charset="0"/>
                <a:cs typeface="Arial" panose="020B0604020202020204" pitchFamily="34" charset="0"/>
              </a:rPr>
              <a:t>Realizar el análisis económico .</a:t>
            </a:r>
            <a:endParaRPr lang="es-ES" sz="255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2418080" y="5527206"/>
            <a:ext cx="2479040" cy="1330794"/>
          </a:xfrm>
          <a:prstGeom prst="rect">
            <a:avLst/>
          </a:prstGeom>
        </p:spPr>
      </p:pic>
      <p:pic>
        <p:nvPicPr>
          <p:cNvPr id="6" name="Imagen 5"/>
          <p:cNvPicPr>
            <a:picLocks noChangeAspect="1"/>
          </p:cNvPicPr>
          <p:nvPr/>
        </p:nvPicPr>
        <p:blipFill>
          <a:blip r:embed="rId2"/>
          <a:stretch>
            <a:fillRect/>
          </a:stretch>
        </p:blipFill>
        <p:spPr>
          <a:xfrm>
            <a:off x="4876800" y="5527206"/>
            <a:ext cx="2438400" cy="1330794"/>
          </a:xfrm>
          <a:prstGeom prst="rect">
            <a:avLst/>
          </a:prstGeom>
        </p:spPr>
      </p:pic>
      <p:pic>
        <p:nvPicPr>
          <p:cNvPr id="7" name="Imagen 6"/>
          <p:cNvPicPr>
            <a:picLocks noChangeAspect="1"/>
          </p:cNvPicPr>
          <p:nvPr/>
        </p:nvPicPr>
        <p:blipFill>
          <a:blip r:embed="rId2"/>
          <a:stretch>
            <a:fillRect/>
          </a:stretch>
        </p:blipFill>
        <p:spPr>
          <a:xfrm>
            <a:off x="7315200" y="5527206"/>
            <a:ext cx="2458720" cy="1330794"/>
          </a:xfrm>
          <a:prstGeom prst="rect">
            <a:avLst/>
          </a:prstGeom>
        </p:spPr>
      </p:pic>
      <p:pic>
        <p:nvPicPr>
          <p:cNvPr id="8" name="Imagen 7"/>
          <p:cNvPicPr>
            <a:picLocks noChangeAspect="1"/>
          </p:cNvPicPr>
          <p:nvPr/>
        </p:nvPicPr>
        <p:blipFill>
          <a:blip r:embed="rId2"/>
          <a:stretch>
            <a:fillRect/>
          </a:stretch>
        </p:blipFill>
        <p:spPr>
          <a:xfrm>
            <a:off x="9773920" y="5527206"/>
            <a:ext cx="2418080" cy="1330794"/>
          </a:xfrm>
          <a:prstGeom prst="rect">
            <a:avLst/>
          </a:prstGeom>
        </p:spPr>
      </p:pic>
      <p:pic>
        <p:nvPicPr>
          <p:cNvPr id="9" name="Imagen 8"/>
          <p:cNvPicPr>
            <a:picLocks noChangeAspect="1"/>
          </p:cNvPicPr>
          <p:nvPr/>
        </p:nvPicPr>
        <p:blipFill>
          <a:blip r:embed="rId2"/>
          <a:stretch>
            <a:fillRect/>
          </a:stretch>
        </p:blipFill>
        <p:spPr>
          <a:xfrm>
            <a:off x="0" y="5527206"/>
            <a:ext cx="2418080" cy="1330794"/>
          </a:xfrm>
          <a:prstGeom prst="rect">
            <a:avLst/>
          </a:prstGeom>
        </p:spPr>
      </p:pic>
    </p:spTree>
    <p:extLst>
      <p:ext uri="{BB962C8B-B14F-4D97-AF65-F5344CB8AC3E}">
        <p14:creationId xmlns:p14="http://schemas.microsoft.com/office/powerpoint/2010/main" val="1953599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520650999"/>
              </p:ext>
            </p:extLst>
          </p:nvPr>
        </p:nvGraphicFramePr>
        <p:xfrm>
          <a:off x="2728463" y="1537916"/>
          <a:ext cx="6813620" cy="4212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13" descr="C:\Users\PC01\Pictures\2015-06-13\04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6117" y="3700880"/>
            <a:ext cx="2747712" cy="303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E:\fotos iconos\IMG-20170914-WA001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4525" y="998482"/>
            <a:ext cx="2404129" cy="3766946"/>
          </a:xfrm>
          <a:prstGeom prst="rect">
            <a:avLst/>
          </a:prstGeom>
          <a:noFill/>
          <a:extLst>
            <a:ext uri="{909E8E84-426E-40DD-AFC4-6F175D3DCCD1}">
              <a14:hiddenFill xmlns:a14="http://schemas.microsoft.com/office/drawing/2010/main">
                <a:solidFill>
                  <a:srgbClr val="FFFFFF"/>
                </a:solidFill>
              </a14:hiddenFill>
            </a:ext>
          </a:extLst>
        </p:spPr>
      </p:pic>
      <p:pic>
        <p:nvPicPr>
          <p:cNvPr id="18" name="17 Imagen"/>
          <p:cNvPicPr/>
          <p:nvPr/>
        </p:nvPicPr>
        <p:blipFill rotWithShape="1">
          <a:blip r:embed="rId9" cstate="print">
            <a:extLst>
              <a:ext uri="{28A0092B-C50C-407E-A947-70E740481C1C}">
                <a14:useLocalDpi xmlns:a14="http://schemas.microsoft.com/office/drawing/2010/main" val="0"/>
              </a:ext>
            </a:extLst>
          </a:blip>
          <a:srcRect l="36769" t="19111" r="37139" b="34013"/>
          <a:stretch/>
        </p:blipFill>
        <p:spPr bwMode="auto">
          <a:xfrm>
            <a:off x="9596222" y="998481"/>
            <a:ext cx="2257536" cy="1833209"/>
          </a:xfrm>
          <a:prstGeom prst="rect">
            <a:avLst/>
          </a:prstGeom>
          <a:noFill/>
        </p:spPr>
      </p:pic>
      <p:pic>
        <p:nvPicPr>
          <p:cNvPr id="19" name="18 Imagen"/>
          <p:cNvPicPr/>
          <p:nvPr/>
        </p:nvPicPr>
        <p:blipFill rotWithShape="1">
          <a:blip r:embed="rId10" cstate="print">
            <a:extLst>
              <a:ext uri="{28A0092B-C50C-407E-A947-70E740481C1C}">
                <a14:useLocalDpi xmlns:a14="http://schemas.microsoft.com/office/drawing/2010/main" val="0"/>
              </a:ext>
            </a:extLst>
          </a:blip>
          <a:srcRect l="28290" t="10335" r="33701" b="36498"/>
          <a:stretch/>
        </p:blipFill>
        <p:spPr bwMode="auto">
          <a:xfrm>
            <a:off x="9596222" y="2928650"/>
            <a:ext cx="2276428" cy="2005297"/>
          </a:xfrm>
          <a:prstGeom prst="rect">
            <a:avLst/>
          </a:prstGeom>
          <a:noFill/>
        </p:spPr>
      </p:pic>
      <p:pic>
        <p:nvPicPr>
          <p:cNvPr id="20" name="19 Imagen"/>
          <p:cNvPicPr/>
          <p:nvPr/>
        </p:nvPicPr>
        <p:blipFill rotWithShape="1">
          <a:blip r:embed="rId11" cstate="print">
            <a:extLst>
              <a:ext uri="{28A0092B-C50C-407E-A947-70E740481C1C}">
                <a14:useLocalDpi xmlns:a14="http://schemas.microsoft.com/office/drawing/2010/main" val="0"/>
              </a:ext>
            </a:extLst>
          </a:blip>
          <a:srcRect l="33844" t="12845" r="34392" b="28065"/>
          <a:stretch/>
        </p:blipFill>
        <p:spPr bwMode="auto">
          <a:xfrm>
            <a:off x="9596222" y="5030907"/>
            <a:ext cx="2257536" cy="1827092"/>
          </a:xfrm>
          <a:prstGeom prst="rect">
            <a:avLst/>
          </a:prstGeom>
          <a:noFill/>
        </p:spPr>
      </p:pic>
      <p:sp>
        <p:nvSpPr>
          <p:cNvPr id="21" name="Título 1"/>
          <p:cNvSpPr txBox="1">
            <a:spLocks/>
          </p:cNvSpPr>
          <p:nvPr/>
        </p:nvSpPr>
        <p:spPr>
          <a:xfrm>
            <a:off x="902594" y="133306"/>
            <a:ext cx="10515600" cy="768215"/>
          </a:xfrm>
          <a:prstGeom prst="rect">
            <a:avLst/>
          </a:prstGeom>
          <a:ln w="38100" cap="flat" cmpd="sng" algn="ctr">
            <a:solidFill>
              <a:schemeClr val="accent1"/>
            </a:solid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s-ES" b="1" dirty="0" smtClean="0"/>
              <a:t>METODOLOGÍA</a:t>
            </a:r>
            <a:endParaRPr lang="es-ES" b="1" dirty="0"/>
          </a:p>
        </p:txBody>
      </p:sp>
    </p:spTree>
    <p:extLst>
      <p:ext uri="{BB962C8B-B14F-4D97-AF65-F5344CB8AC3E}">
        <p14:creationId xmlns:p14="http://schemas.microsoft.com/office/powerpoint/2010/main" val="4034298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100942477"/>
              </p:ext>
            </p:extLst>
          </p:nvPr>
        </p:nvGraphicFramePr>
        <p:xfrm>
          <a:off x="2200409" y="1811477"/>
          <a:ext cx="7034729" cy="3999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descr="E:\fotos iconos\IMG-20170912-WA0175.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066" y="1831037"/>
            <a:ext cx="2301397" cy="383566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5" descr="E:\fotos iconos\IMG-20170914-WA0017.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41477" y="4120688"/>
            <a:ext cx="3244946" cy="19469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9" descr="E:\fotos iconos\IMG-20170912-WA0156.jpe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43509" y="1831037"/>
            <a:ext cx="3018137" cy="1810882"/>
          </a:xfrm>
          <a:prstGeom prst="rect">
            <a:avLst/>
          </a:prstGeom>
          <a:noFill/>
          <a:extLst>
            <a:ext uri="{909E8E84-426E-40DD-AFC4-6F175D3DCCD1}">
              <a14:hiddenFill xmlns:a14="http://schemas.microsoft.com/office/drawing/2010/main">
                <a:solidFill>
                  <a:srgbClr val="FFFFFF"/>
                </a:solidFill>
              </a14:hiddenFill>
            </a:ext>
          </a:extLst>
        </p:spPr>
      </p:pic>
      <p:sp>
        <p:nvSpPr>
          <p:cNvPr id="21" name="Título 1"/>
          <p:cNvSpPr txBox="1">
            <a:spLocks/>
          </p:cNvSpPr>
          <p:nvPr/>
        </p:nvSpPr>
        <p:spPr>
          <a:xfrm>
            <a:off x="902594" y="300731"/>
            <a:ext cx="10515600" cy="768215"/>
          </a:xfrm>
          <a:prstGeom prst="rect">
            <a:avLst/>
          </a:prstGeom>
          <a:ln w="38100" cap="flat" cmpd="sng" algn="ctr">
            <a:solidFill>
              <a:schemeClr val="accent1"/>
            </a:solid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s-ES" b="1" smtClean="0"/>
              <a:t>METODOLOGÍA</a:t>
            </a:r>
            <a:endParaRPr lang="es-ES" b="1" dirty="0"/>
          </a:p>
        </p:txBody>
      </p:sp>
    </p:spTree>
    <p:extLst>
      <p:ext uri="{BB962C8B-B14F-4D97-AF65-F5344CB8AC3E}">
        <p14:creationId xmlns:p14="http://schemas.microsoft.com/office/powerpoint/2010/main" val="1521480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2594" y="133306"/>
            <a:ext cx="10515600" cy="768215"/>
          </a:xfrm>
          <a:ln w="38100"/>
        </p:spPr>
        <p:style>
          <a:lnRef idx="2">
            <a:schemeClr val="accent1"/>
          </a:lnRef>
          <a:fillRef idx="1">
            <a:schemeClr val="lt1"/>
          </a:fillRef>
          <a:effectRef idx="0">
            <a:schemeClr val="accent1"/>
          </a:effectRef>
          <a:fontRef idx="minor">
            <a:schemeClr val="dk1"/>
          </a:fontRef>
        </p:style>
        <p:txBody>
          <a:bodyPr/>
          <a:lstStyle/>
          <a:p>
            <a:pPr algn="ctr"/>
            <a:r>
              <a:rPr lang="es-ES" b="1" dirty="0" smtClean="0"/>
              <a:t>METODOLOGÍA</a:t>
            </a:r>
            <a:endParaRPr lang="es-ES" b="1" dirty="0"/>
          </a:p>
        </p:txBody>
      </p:sp>
      <p:graphicFrame>
        <p:nvGraphicFramePr>
          <p:cNvPr id="3" name="2 Diagrama"/>
          <p:cNvGraphicFramePr/>
          <p:nvPr>
            <p:extLst>
              <p:ext uri="{D42A27DB-BD31-4B8C-83A1-F6EECF244321}">
                <p14:modId xmlns:p14="http://schemas.microsoft.com/office/powerpoint/2010/main" val="2796257748"/>
              </p:ext>
            </p:extLst>
          </p:nvPr>
        </p:nvGraphicFramePr>
        <p:xfrm>
          <a:off x="2906055" y="1665848"/>
          <a:ext cx="6257700" cy="4747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Imagen" descr="C:\Users\usuario\Desktop\TESIS 2017 CATI\FOTOS ESPE TESIS CATI\FOTOS CAMARA CATI TESIS  AGO 2017\DSC01078.JPG"/>
          <p:cNvPicPr/>
          <p:nvPr/>
        </p:nvPicPr>
        <p:blipFill rotWithShape="1">
          <a:blip r:embed="rId7" cstate="print">
            <a:extLst>
              <a:ext uri="{28A0092B-C50C-407E-A947-70E740481C1C}">
                <a14:useLocalDpi xmlns:a14="http://schemas.microsoft.com/office/drawing/2010/main" val="0"/>
              </a:ext>
            </a:extLst>
          </a:blip>
          <a:srcRect l="9282" t="22505" r="3268"/>
          <a:stretch/>
        </p:blipFill>
        <p:spPr bwMode="auto">
          <a:xfrm>
            <a:off x="5967072" y="4327302"/>
            <a:ext cx="1824647" cy="2215166"/>
          </a:xfrm>
          <a:prstGeom prst="rect">
            <a:avLst/>
          </a:prstGeom>
          <a:noFill/>
          <a:ln>
            <a:noFill/>
          </a:ln>
          <a:extLst>
            <a:ext uri="{53640926-AAD7-44D8-BBD7-CCE9431645EC}">
              <a14:shadowObscured xmlns:a14="http://schemas.microsoft.com/office/drawing/2010/main"/>
            </a:ext>
          </a:extLst>
        </p:spPr>
      </p:pic>
      <p:pic>
        <p:nvPicPr>
          <p:cNvPr id="8" name="Imagen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28279" y="1567325"/>
            <a:ext cx="1457936" cy="2429893"/>
          </a:xfrm>
          <a:prstGeom prst="rect">
            <a:avLst/>
          </a:prstGeom>
        </p:spPr>
      </p:pic>
      <p:pic>
        <p:nvPicPr>
          <p:cNvPr id="6" name="Imagen 5" descr="C:\Users\usuario\AppData\Local\Microsoft\Windows\Temporary Internet Files\Content.Word\IMG-20171108-WA0015.jpeg"/>
          <p:cNvPicPr/>
          <p:nvPr/>
        </p:nvPicPr>
        <p:blipFill rotWithShape="1">
          <a:blip r:embed="rId9" cstate="print">
            <a:extLst>
              <a:ext uri="{28A0092B-C50C-407E-A947-70E740481C1C}">
                <a14:useLocalDpi xmlns:a14="http://schemas.microsoft.com/office/drawing/2010/main" val="0"/>
              </a:ext>
            </a:extLst>
          </a:blip>
          <a:srcRect l="5717" r="18606"/>
          <a:stretch/>
        </p:blipFill>
        <p:spPr bwMode="auto">
          <a:xfrm rot="5400000">
            <a:off x="528933" y="1822239"/>
            <a:ext cx="2354879" cy="18450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3818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6230</TotalTime>
  <Words>856</Words>
  <Application>Microsoft Office PowerPoint</Application>
  <PresentationFormat>Panorámica</PresentationFormat>
  <Paragraphs>237</Paragraphs>
  <Slides>30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30</vt:i4>
      </vt:variant>
    </vt:vector>
  </HeadingPairs>
  <TitlesOfParts>
    <vt:vector size="37" baseType="lpstr">
      <vt:lpstr>MS Mincho</vt:lpstr>
      <vt:lpstr>Arial</vt:lpstr>
      <vt:lpstr>Calibri</vt:lpstr>
      <vt:lpstr>Calibri Light</vt:lpstr>
      <vt:lpstr>Cambria</vt:lpstr>
      <vt:lpstr>Times New Roman</vt:lpstr>
      <vt:lpstr>Tema de Office</vt:lpstr>
      <vt:lpstr>“SUSTENTABILIDAD DEL PROCESO DE  HIDRATACIÓN CON TRES INGREDIENTES ACTIVOS Y TRES VARIEDADES EN EL CULTIVO DE ROSAS. MACHACHI – ECUADOR.” </vt:lpstr>
      <vt:lpstr>INTRODUCCIÓN</vt:lpstr>
      <vt:lpstr>INTRODUCCIÓN</vt:lpstr>
      <vt:lpstr> JUSTIFICACIÓN DEL PROBLEMA </vt:lpstr>
      <vt:lpstr> JUSTIFICACIÓN DEL PROBLEMA </vt:lpstr>
      <vt:lpstr>OBJETIVOS</vt:lpstr>
      <vt:lpstr>Presentación de PowerPoint</vt:lpstr>
      <vt:lpstr>Presentación de PowerPoint</vt:lpstr>
      <vt:lpstr>METODOLOGÍA</vt:lpstr>
      <vt:lpstr>METODOLOGÍA</vt:lpstr>
      <vt:lpstr>RESULTADOS</vt:lpstr>
      <vt:lpstr>Productos y variedades investigadas </vt:lpstr>
      <vt:lpstr>TAMAÑO DE BOTÓN </vt:lpstr>
      <vt:lpstr>DÍAS DE APERTURA TOMADA EN cm. PARA EL PRODUCTO DIÓXIDO DE CLORO</vt:lpstr>
      <vt:lpstr> DÍAS DE APERTURA TOMADA EN cm. PARA EL PRODUCTO HTP 1R </vt:lpstr>
      <vt:lpstr> DÍAS DE APERTURA TOMADA EN cm. PARA EL PRODUCTO CHRYSAL </vt:lpstr>
      <vt:lpstr> RESUMEN </vt:lpstr>
      <vt:lpstr> CONSUMO DE SOLUCIÓN HIDRATANTE EN (ml) POR TRATAMIENTO </vt:lpstr>
      <vt:lpstr>DURACIÓN DE VIDA EN FLORERO (CABECEADO)</vt:lpstr>
      <vt:lpstr>DURACIÓN DE VIDA EN FLORERO (BROTYTIS)</vt:lpstr>
      <vt:lpstr>DURACIÓN DE VIDA EN FLORERO (PIGMENTACIÓN)</vt:lpstr>
      <vt:lpstr>Presentación de PowerPoint</vt:lpstr>
      <vt:lpstr>% DE CABECEADO DURANTE LA VIDA EN FLORERO</vt:lpstr>
      <vt:lpstr>% DE BOTRYTIS, DURANTE LA VIDA EN FLORERO</vt:lpstr>
      <vt:lpstr>% DE PIGMENTACIÓN DURANTE LA VIDA EN FLORERO</vt:lpstr>
      <vt:lpstr>Presentación de PowerPoint</vt:lpstr>
      <vt:lpstr>Presentación de PowerPoint</vt:lpstr>
      <vt:lpstr>CONCLUSIONES y RECOMNEDACIONES  </vt:lpstr>
      <vt:lpstr>CONCLUSIONES Y RECOMENDACIONES</vt:lpstr>
      <vt:lpstr>GRACIAS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“SUSTENTABILIDAD DEL PROCESO DE  HIDRATACIÓN DEL CULTIVO DE ROSAS, MEDIANTE EL USO DE TRES INGREDIENTES ACTIVOS EN LA SENESCENCIA DE TRES VARIEDADES.  MACHACHI – ECUADOR”</dc:title>
  <dc:creator>usuario</dc:creator>
  <cp:lastModifiedBy>usuario</cp:lastModifiedBy>
  <cp:revision>185</cp:revision>
  <cp:lastPrinted>2017-09-22T02:07:42Z</cp:lastPrinted>
  <dcterms:created xsi:type="dcterms:W3CDTF">2017-09-06T14:47:52Z</dcterms:created>
  <dcterms:modified xsi:type="dcterms:W3CDTF">2017-11-12T19:55:31Z</dcterms:modified>
</cp:coreProperties>
</file>