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62" r:id="rId9"/>
    <p:sldId id="265" r:id="rId10"/>
    <p:sldId id="263" r:id="rId11"/>
    <p:sldId id="266" r:id="rId12"/>
    <p:sldId id="267" r:id="rId13"/>
    <p:sldId id="269" r:id="rId14"/>
    <p:sldId id="270" r:id="rId15"/>
    <p:sldId id="276" r:id="rId16"/>
    <p:sldId id="277" r:id="rId17"/>
    <p:sldId id="271" r:id="rId18"/>
    <p:sldId id="272" r:id="rId19"/>
    <p:sldId id="273" r:id="rId20"/>
    <p:sldId id="274" r:id="rId21"/>
    <p:sldId id="275" r:id="rId22"/>
    <p:sldId id="278" r:id="rId2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4660"/>
  </p:normalViewPr>
  <p:slideViewPr>
    <p:cSldViewPr snapToGrid="0">
      <p:cViewPr>
        <p:scale>
          <a:sx n="60" d="100"/>
          <a:sy n="60" d="100"/>
        </p:scale>
        <p:origin x="138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>
                <a:solidFill>
                  <a:schemeClr val="tx1"/>
                </a:solidFill>
              </a:rPr>
              <a:t>Usted</a:t>
            </a:r>
            <a:r>
              <a:rPr lang="en-US" sz="1000" baseline="0">
                <a:solidFill>
                  <a:schemeClr val="tx1"/>
                </a:solidFill>
              </a:rPr>
              <a:t> ha participado o asistido ha eventos culturales como:</a:t>
            </a:r>
            <a:endParaRPr lang="en-US" sz="100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spPr>
            <a:ln w="0">
              <a:solidFill>
                <a:schemeClr val="tx1">
                  <a:alpha val="36000"/>
                </a:schemeClr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 w="0">
                <a:solidFill>
                  <a:schemeClr val="tx1">
                    <a:alpha val="36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AD-4818-95FE-F670FA7E2783}"/>
              </c:ext>
            </c:extLst>
          </c:dPt>
          <c:dPt>
            <c:idx val="1"/>
            <c:bubble3D val="0"/>
            <c:spPr>
              <a:solidFill>
                <a:srgbClr val="F69200"/>
              </a:solidFill>
              <a:ln w="0">
                <a:solidFill>
                  <a:schemeClr val="tx1">
                    <a:alpha val="36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EAD-4818-95FE-F670FA7E2783}"/>
              </c:ext>
            </c:extLst>
          </c:dPt>
          <c:dPt>
            <c:idx val="2"/>
            <c:bubble3D val="0"/>
            <c:spPr>
              <a:solidFill>
                <a:srgbClr val="B23476"/>
              </a:solidFill>
              <a:ln w="0">
                <a:solidFill>
                  <a:schemeClr val="tx1">
                    <a:alpha val="36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EAD-4818-95FE-F670FA7E2783}"/>
              </c:ext>
            </c:extLst>
          </c:dPt>
          <c:dPt>
            <c:idx val="3"/>
            <c:bubble3D val="0"/>
            <c:spPr>
              <a:solidFill>
                <a:srgbClr val="AD1717"/>
              </a:solidFill>
              <a:ln w="0">
                <a:solidFill>
                  <a:schemeClr val="tx1">
                    <a:alpha val="36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EAD-4818-95FE-F670FA7E2783}"/>
              </c:ext>
            </c:extLst>
          </c:dPt>
          <c:dPt>
            <c:idx val="4"/>
            <c:bubble3D val="0"/>
            <c:spPr>
              <a:solidFill>
                <a:srgbClr val="159348"/>
              </a:solidFill>
              <a:ln w="0">
                <a:solidFill>
                  <a:schemeClr val="tx1">
                    <a:alpha val="36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EAD-4818-95FE-F670FA7E2783}"/>
              </c:ext>
            </c:extLst>
          </c:dPt>
          <c:dLbls>
            <c:numFmt formatCode="0.00%" sourceLinked="0"/>
            <c:spPr>
              <a:solidFill>
                <a:srgbClr val="CCCCFF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Hoja1!$J$4:$J$8</c:f>
              <c:strCache>
                <c:ptCount val="5"/>
                <c:pt idx="0">
                  <c:v>Fiestas tradicionales de ciudades</c:v>
                </c:pt>
                <c:pt idx="1">
                  <c:v>Festivales de música y danza</c:v>
                </c:pt>
                <c:pt idx="2">
                  <c:v>Ferias o exposiciones de artesanía</c:v>
                </c:pt>
                <c:pt idx="3">
                  <c:v>Encuentros gastronómicos</c:v>
                </c:pt>
                <c:pt idx="4">
                  <c:v>Ninguno</c:v>
                </c:pt>
              </c:strCache>
            </c:strRef>
          </c:cat>
          <c:val>
            <c:numRef>
              <c:f>Hoja1!$P$4:$P$8</c:f>
              <c:numCache>
                <c:formatCode>0.00%</c:formatCode>
                <c:ptCount val="5"/>
                <c:pt idx="0">
                  <c:v>0.30505415162454874</c:v>
                </c:pt>
                <c:pt idx="1">
                  <c:v>0.2148014440433213</c:v>
                </c:pt>
                <c:pt idx="2">
                  <c:v>0.20758122743682311</c:v>
                </c:pt>
                <c:pt idx="3">
                  <c:v>0.13718411552346571</c:v>
                </c:pt>
                <c:pt idx="4">
                  <c:v>0.13537906137184116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EAD-4818-95FE-F670FA7E278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0" cap="flat" cmpd="sng" algn="ctr">
      <a:solidFill>
        <a:schemeClr val="tx1"/>
      </a:solidFill>
      <a:round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000" b="1" i="0" u="none" strike="noStrike" baseline="0">
                <a:solidFill>
                  <a:sysClr val="windowText" lastClr="000000"/>
                </a:solidFill>
                <a:effectLst/>
              </a:rPr>
              <a:t>¿Ha realizado algunas de las siguientes actividades artístico-culturales?</a:t>
            </a:r>
            <a:endParaRPr lang="en-US" sz="1000" b="1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>
                  <a:alpha val="14000"/>
                </a:schemeClr>
              </a:solidFill>
            </a:ln>
          </c:spPr>
          <c:dPt>
            <c:idx val="0"/>
            <c:bubble3D val="0"/>
            <c:spPr>
              <a:solidFill>
                <a:srgbClr val="159348"/>
              </a:solidFill>
              <a:ln w="19050">
                <a:solidFill>
                  <a:schemeClr val="tx1">
                    <a:alpha val="1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E23-4A3D-A8EB-CBF412E6D07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tx1">
                    <a:alpha val="1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E23-4A3D-A8EB-CBF412E6D077}"/>
              </c:ext>
            </c:extLst>
          </c:dPt>
          <c:dPt>
            <c:idx val="2"/>
            <c:bubble3D val="0"/>
            <c:spPr>
              <a:solidFill>
                <a:srgbClr val="B23476"/>
              </a:solidFill>
              <a:ln w="19050">
                <a:solidFill>
                  <a:schemeClr val="tx1">
                    <a:alpha val="1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E23-4A3D-A8EB-CBF412E6D077}"/>
              </c:ext>
            </c:extLst>
          </c:dPt>
          <c:dPt>
            <c:idx val="3"/>
            <c:bubble3D val="0"/>
            <c:spPr>
              <a:solidFill>
                <a:srgbClr val="C71B1B"/>
              </a:solidFill>
              <a:ln w="19050">
                <a:solidFill>
                  <a:schemeClr val="tx1">
                    <a:alpha val="1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E23-4A3D-A8EB-CBF412E6D077}"/>
              </c:ext>
            </c:extLst>
          </c:dPt>
          <c:dPt>
            <c:idx val="4"/>
            <c:bubble3D val="0"/>
            <c:spPr>
              <a:solidFill>
                <a:srgbClr val="F69200"/>
              </a:solidFill>
              <a:ln w="19050">
                <a:solidFill>
                  <a:schemeClr val="tx1">
                    <a:alpha val="1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E23-4A3D-A8EB-CBF412E6D077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19050">
                <a:solidFill>
                  <a:schemeClr val="tx1">
                    <a:alpha val="1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E23-4A3D-A8EB-CBF412E6D07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tx1">
                    <a:alpha val="1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E23-4A3D-A8EB-CBF412E6D077}"/>
              </c:ext>
            </c:extLst>
          </c:dPt>
          <c:dLbls>
            <c:numFmt formatCode="0.0%" sourceLinked="0"/>
            <c:spPr>
              <a:solidFill>
                <a:srgbClr val="CCCCFF"/>
              </a:solidFill>
              <a:ln>
                <a:solidFill>
                  <a:schemeClr val="tx1">
                    <a:alpha val="54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Hoja6!$G$4:$G$10</c:f>
              <c:strCache>
                <c:ptCount val="7"/>
                <c:pt idx="0">
                  <c:v>Artesanía</c:v>
                </c:pt>
                <c:pt idx="1">
                  <c:v>Costura o elementos textiles</c:v>
                </c:pt>
                <c:pt idx="2">
                  <c:v>Practicar algún instrumento musical</c:v>
                </c:pt>
                <c:pt idx="3">
                  <c:v>Cantar o componer música</c:v>
                </c:pt>
                <c:pt idx="4">
                  <c:v>Danzar o formar parte de un grupo de baile</c:v>
                </c:pt>
                <c:pt idx="5">
                  <c:v>Actividades teatrales</c:v>
                </c:pt>
                <c:pt idx="6">
                  <c:v>Práctica de juegos tradicionales</c:v>
                </c:pt>
              </c:strCache>
            </c:strRef>
          </c:cat>
          <c:val>
            <c:numRef>
              <c:f>Hoja6!$J$4:$J$10</c:f>
              <c:numCache>
                <c:formatCode>0.00%</c:formatCode>
                <c:ptCount val="7"/>
                <c:pt idx="0">
                  <c:v>0.10810810810810811</c:v>
                </c:pt>
                <c:pt idx="1">
                  <c:v>8.1081081081081086E-2</c:v>
                </c:pt>
                <c:pt idx="2">
                  <c:v>0.16216216216216217</c:v>
                </c:pt>
                <c:pt idx="3">
                  <c:v>0.13513513513513514</c:v>
                </c:pt>
                <c:pt idx="4">
                  <c:v>0.27027027027027029</c:v>
                </c:pt>
                <c:pt idx="5">
                  <c:v>0.1891891891891892</c:v>
                </c:pt>
                <c:pt idx="6">
                  <c:v>5.4054054054054057E-2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E23-4A3D-A8EB-CBF412E6D0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563254593175858"/>
          <c:y val="0.16254374453193349"/>
          <c:w val="0.31770078740157481"/>
          <c:h val="0.780468066491688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000" b="1"/>
              <a:t>¿Algún miembro de su familia, realiza o realizó alguna de las siguientes actividades artísticas dentro de Otavalo?</a:t>
            </a:r>
            <a:endParaRPr lang="en-US" sz="10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>
                  <a:alpha val="44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71B1B"/>
              </a:solidFill>
              <a:ln>
                <a:solidFill>
                  <a:schemeClr val="tx1">
                    <a:alpha val="4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45-4A19-959A-7E2C4B4E09AC}"/>
              </c:ext>
            </c:extLst>
          </c:dPt>
          <c:dPt>
            <c:idx val="1"/>
            <c:invertIfNegative val="0"/>
            <c:bubble3D val="0"/>
            <c:spPr>
              <a:solidFill>
                <a:srgbClr val="F69200"/>
              </a:solidFill>
              <a:ln>
                <a:solidFill>
                  <a:schemeClr val="tx1">
                    <a:alpha val="4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45-4A19-959A-7E2C4B4E09AC}"/>
              </c:ext>
            </c:extLst>
          </c:dPt>
          <c:dPt>
            <c:idx val="2"/>
            <c:invertIfNegative val="0"/>
            <c:bubble3D val="0"/>
            <c:spPr>
              <a:solidFill>
                <a:srgbClr val="B23476"/>
              </a:solidFill>
              <a:ln>
                <a:solidFill>
                  <a:schemeClr val="tx1">
                    <a:alpha val="4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45-4A19-959A-7E2C4B4E09AC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>
                    <a:alpha val="4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245-4A19-959A-7E2C4B4E09AC}"/>
              </c:ext>
            </c:extLst>
          </c:dPt>
          <c:dPt>
            <c:idx val="4"/>
            <c:invertIfNegative val="0"/>
            <c:bubble3D val="0"/>
            <c:spPr>
              <a:solidFill>
                <a:srgbClr val="159348"/>
              </a:solidFill>
              <a:ln>
                <a:solidFill>
                  <a:schemeClr val="tx1">
                    <a:alpha val="44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245-4A19-959A-7E2C4B4E09AC}"/>
              </c:ext>
            </c:extLst>
          </c:dPt>
          <c:dLbls>
            <c:dLbl>
              <c:idx val="1"/>
              <c:layout>
                <c:manualLayout>
                  <c:x val="-8.3333333333332309E-3"/>
                  <c:y val="-3.24074074074074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245-4A19-959A-7E2C4B4E09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CCFF">
                  <a:alpha val="94000"/>
                </a:srgbClr>
              </a:solidFill>
              <a:ln>
                <a:solidFill>
                  <a:schemeClr val="tx1">
                    <a:alpha val="51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Hoja7!$I$4:$I$8</c:f>
              <c:strCache>
                <c:ptCount val="5"/>
                <c:pt idx="0">
                  <c:v>Música</c:v>
                </c:pt>
                <c:pt idx="1">
                  <c:v>Danza</c:v>
                </c:pt>
                <c:pt idx="2">
                  <c:v>Artesanía</c:v>
                </c:pt>
                <c:pt idx="3">
                  <c:v>Teatro</c:v>
                </c:pt>
                <c:pt idx="4">
                  <c:v>Rituales ancestrales</c:v>
                </c:pt>
              </c:strCache>
            </c:strRef>
          </c:cat>
          <c:val>
            <c:numRef>
              <c:f>Hoja7!$J$4:$J$8</c:f>
              <c:numCache>
                <c:formatCode>0.00%</c:formatCode>
                <c:ptCount val="5"/>
                <c:pt idx="0">
                  <c:v>0.10810810810810811</c:v>
                </c:pt>
                <c:pt idx="1">
                  <c:v>0.3783783783783784</c:v>
                </c:pt>
                <c:pt idx="2">
                  <c:v>0.1891891891891892</c:v>
                </c:pt>
                <c:pt idx="3">
                  <c:v>0.24324324324324326</c:v>
                </c:pt>
                <c:pt idx="4">
                  <c:v>8.1081081081081086E-2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245-4A19-959A-7E2C4B4E09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901079744"/>
        <c:axId val="-901069952"/>
      </c:barChart>
      <c:catAx>
        <c:axId val="-901079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901069952"/>
        <c:crosses val="autoZero"/>
        <c:auto val="1"/>
        <c:lblAlgn val="ctr"/>
        <c:lblOffset val="100"/>
        <c:noMultiLvlLbl val="0"/>
      </c:catAx>
      <c:valAx>
        <c:axId val="-9010699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-901079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050" b="1" i="0" u="none" strike="noStrike" baseline="0">
                <a:effectLst/>
              </a:rPr>
              <a:t>¿Cómo ha adquirido usted la habilidad?</a:t>
            </a:r>
            <a:endParaRPr lang="en-US" sz="105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>
                  <a:alpha val="22000"/>
                </a:schemeClr>
              </a:solidFill>
            </a:ln>
          </c:spPr>
          <c:dPt>
            <c:idx val="0"/>
            <c:bubble3D val="0"/>
            <c:spPr>
              <a:solidFill>
                <a:srgbClr val="159348"/>
              </a:solidFill>
              <a:ln w="19050">
                <a:solidFill>
                  <a:schemeClr val="tx1">
                    <a:alpha val="22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15-44B5-9E7A-E8AEF82A84E2}"/>
              </c:ext>
            </c:extLst>
          </c:dPt>
          <c:dPt>
            <c:idx val="1"/>
            <c:bubble3D val="0"/>
            <c:spPr>
              <a:solidFill>
                <a:srgbClr val="F69200"/>
              </a:solidFill>
              <a:ln w="19050">
                <a:solidFill>
                  <a:schemeClr val="tx1">
                    <a:alpha val="22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15-44B5-9E7A-E8AEF82A84E2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tx1">
                    <a:alpha val="22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F15-44B5-9E7A-E8AEF82A84E2}"/>
              </c:ext>
            </c:extLst>
          </c:dPt>
          <c:dPt>
            <c:idx val="3"/>
            <c:bubble3D val="0"/>
            <c:spPr>
              <a:solidFill>
                <a:srgbClr val="C71B1B"/>
              </a:solidFill>
              <a:ln w="19050">
                <a:solidFill>
                  <a:schemeClr val="tx1">
                    <a:alpha val="22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F15-44B5-9E7A-E8AEF82A84E2}"/>
              </c:ext>
            </c:extLst>
          </c:dPt>
          <c:dPt>
            <c:idx val="4"/>
            <c:bubble3D val="0"/>
            <c:spPr>
              <a:solidFill>
                <a:srgbClr val="B23476"/>
              </a:solidFill>
              <a:ln w="19050">
                <a:solidFill>
                  <a:schemeClr val="tx1">
                    <a:alpha val="22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F15-44B5-9E7A-E8AEF82A84E2}"/>
              </c:ext>
            </c:extLst>
          </c:dPt>
          <c:dLbls>
            <c:numFmt formatCode="0.0%" sourceLinked="0"/>
            <c:spPr>
              <a:solidFill>
                <a:srgbClr val="CCCCFF"/>
              </a:solidFill>
              <a:ln>
                <a:solidFill>
                  <a:schemeClr val="tx1">
                    <a:alpha val="54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Hoja8!$G$4:$G$8</c:f>
              <c:strCache>
                <c:ptCount val="5"/>
                <c:pt idx="0">
                  <c:v>Clases</c:v>
                </c:pt>
                <c:pt idx="1">
                  <c:v>Tradición</c:v>
                </c:pt>
                <c:pt idx="2">
                  <c:v>Enseñanza por padres</c:v>
                </c:pt>
                <c:pt idx="3">
                  <c:v>Observación</c:v>
                </c:pt>
                <c:pt idx="4">
                  <c:v>Autoaprendizaje</c:v>
                </c:pt>
              </c:strCache>
            </c:strRef>
          </c:cat>
          <c:val>
            <c:numRef>
              <c:f>Hoja8!$H$4:$H$8</c:f>
              <c:numCache>
                <c:formatCode>0.00%</c:formatCode>
                <c:ptCount val="5"/>
                <c:pt idx="0">
                  <c:v>5.7142857142857141E-2</c:v>
                </c:pt>
                <c:pt idx="1">
                  <c:v>0.4</c:v>
                </c:pt>
                <c:pt idx="2">
                  <c:v>0.25714285714285712</c:v>
                </c:pt>
                <c:pt idx="3">
                  <c:v>0.11428571428571428</c:v>
                </c:pt>
                <c:pt idx="4">
                  <c:v>0.17142857142857143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F15-44B5-9E7A-E8AEF82A84E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image" Target="../media/image39.png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image" Target="../media/image13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image" Target="../media/image24.jpg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image" Target="../media/image39.png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image" Target="../media/image13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image" Target="../media/image24.jpg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4747B-DA92-4B90-9E33-BDD51757C714}" type="doc">
      <dgm:prSet loTypeId="urn:microsoft.com/office/officeart/2005/8/layout/hList7" loCatId="list" qsTypeId="urn:microsoft.com/office/officeart/2005/8/quickstyle/3d1" qsCatId="3D" csTypeId="urn:microsoft.com/office/officeart/2005/8/colors/colorful5" csCatId="colorful" phldr="1"/>
      <dgm:spPr/>
    </dgm:pt>
    <dgm:pt modelId="{1D2AC5FE-84DA-4A94-A4A3-47381398D01F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Animación turística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61CD2-EAAD-4105-9A02-2AAFA7AD4BD1}" type="parTrans" cxnId="{A8DDC0A7-586B-415D-B25D-108214399257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A8F0B6-7B7A-4F68-99C2-D8C7485A6980}" type="sibTrans" cxnId="{A8DDC0A7-586B-415D-B25D-108214399257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E42E27-EE5F-4AE1-AF64-6CBE75278FEA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Identidad sociocultural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42DCFD-F39D-4D37-A7E0-8C256EC6F8A3}" type="parTrans" cxnId="{9E926D5E-C5F5-48BF-A49A-3036F0E1215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54531-8CF4-452B-86EC-2632C2DA153F}" type="sibTrans" cxnId="{9E926D5E-C5F5-48BF-A49A-3036F0E1215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E4EEE9-E405-4AAA-80D0-A21DFC0A34CA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Herramientas de investigación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BD2C46-F6F8-4A42-AD55-D616965012AD}" type="parTrans" cxnId="{F75C7019-3B16-4318-86C3-2FD8BEA6AD96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3C5176-5348-4848-858D-99F9F3968FCC}" type="sibTrans" cxnId="{F75C7019-3B16-4318-86C3-2FD8BEA6AD96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43B14D-2561-4005-A3FF-BBC10C0E207E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Ciudad de Otavalo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D1339-F5EF-48C8-8473-92C8CFA579FC}" type="parTrans" cxnId="{84C1DAA7-0230-41A5-90A6-8DA313291CA7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937B0-D5D9-4AF7-9B49-C687B885E131}" type="sibTrans" cxnId="{84C1DAA7-0230-41A5-90A6-8DA313291CA7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BA33A2-6B43-45B2-BBE8-F6B83502780B}" type="pres">
      <dgm:prSet presAssocID="{D9C4747B-DA92-4B90-9E33-BDD51757C714}" presName="Name0" presStyleCnt="0">
        <dgm:presLayoutVars>
          <dgm:dir/>
          <dgm:resizeHandles val="exact"/>
        </dgm:presLayoutVars>
      </dgm:prSet>
      <dgm:spPr/>
    </dgm:pt>
    <dgm:pt modelId="{0A81740F-35ED-4FE2-8062-8318DAE0CCDD}" type="pres">
      <dgm:prSet presAssocID="{D9C4747B-DA92-4B90-9E33-BDD51757C714}" presName="fgShape" presStyleLbl="fgShp" presStyleIdx="0" presStyleCnt="1"/>
      <dgm:spPr/>
    </dgm:pt>
    <dgm:pt modelId="{A6508871-4E50-4AE7-9330-537A4F2F4E36}" type="pres">
      <dgm:prSet presAssocID="{D9C4747B-DA92-4B90-9E33-BDD51757C714}" presName="linComp" presStyleCnt="0"/>
      <dgm:spPr/>
    </dgm:pt>
    <dgm:pt modelId="{EDDDD3E7-6B6E-4AE0-9A20-C9C08450F17C}" type="pres">
      <dgm:prSet presAssocID="{1D2AC5FE-84DA-4A94-A4A3-47381398D01F}" presName="compNode" presStyleCnt="0"/>
      <dgm:spPr/>
    </dgm:pt>
    <dgm:pt modelId="{B10A6CBB-3967-4399-BF46-B538BA41A9B5}" type="pres">
      <dgm:prSet presAssocID="{1D2AC5FE-84DA-4A94-A4A3-47381398D01F}" presName="bkgdShape" presStyleLbl="node1" presStyleIdx="0" presStyleCnt="4" custLinFactNeighborX="-16628" custLinFactNeighborY="11833"/>
      <dgm:spPr/>
      <dgm:t>
        <a:bodyPr/>
        <a:lstStyle/>
        <a:p>
          <a:endParaRPr lang="es-EC"/>
        </a:p>
      </dgm:t>
    </dgm:pt>
    <dgm:pt modelId="{BE9C88CF-07F2-4E9E-BF22-D7076C657F4C}" type="pres">
      <dgm:prSet presAssocID="{1D2AC5FE-84DA-4A94-A4A3-47381398D01F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CCFCB1-033D-4FF5-9637-AA57F7C492CB}" type="pres">
      <dgm:prSet presAssocID="{1D2AC5FE-84DA-4A94-A4A3-47381398D01F}" presName="invisiNode" presStyleLbl="node1" presStyleIdx="0" presStyleCnt="4"/>
      <dgm:spPr/>
    </dgm:pt>
    <dgm:pt modelId="{F4A43F84-632E-4770-AE8D-A5A5A0A322A4}" type="pres">
      <dgm:prSet presAssocID="{1D2AC5FE-84DA-4A94-A4A3-47381398D01F}" presName="imagNode" presStyleLbl="fgImgPlace1" presStyleIdx="0" presStyleCnt="4" custScaleX="124517" custScaleY="118456" custLinFactNeighborY="890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s-EC"/>
        </a:p>
      </dgm:t>
    </dgm:pt>
    <dgm:pt modelId="{12C5DB4C-F445-4FC5-9102-5A97923BFF85}" type="pres">
      <dgm:prSet presAssocID="{D0A8F0B6-7B7A-4F68-99C2-D8C7485A6980}" presName="sibTrans" presStyleLbl="sibTrans2D1" presStyleIdx="0" presStyleCnt="0"/>
      <dgm:spPr/>
    </dgm:pt>
    <dgm:pt modelId="{503CBB0C-5EA0-4063-8820-510AE2485ACC}" type="pres">
      <dgm:prSet presAssocID="{FAE42E27-EE5F-4AE1-AF64-6CBE75278FEA}" presName="compNode" presStyleCnt="0"/>
      <dgm:spPr/>
    </dgm:pt>
    <dgm:pt modelId="{C65A4A0A-AFC8-4B54-A304-9C8A3619D003}" type="pres">
      <dgm:prSet presAssocID="{FAE42E27-EE5F-4AE1-AF64-6CBE75278FEA}" presName="bkgdShape" presStyleLbl="node1" presStyleIdx="1" presStyleCnt="4"/>
      <dgm:spPr/>
      <dgm:t>
        <a:bodyPr/>
        <a:lstStyle/>
        <a:p>
          <a:endParaRPr lang="es-EC"/>
        </a:p>
      </dgm:t>
    </dgm:pt>
    <dgm:pt modelId="{A16B0881-0598-4A05-B5C1-0E382892023A}" type="pres">
      <dgm:prSet presAssocID="{FAE42E27-EE5F-4AE1-AF64-6CBE75278FEA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6E9CFD-D0EC-4E13-AC67-C00058FF231B}" type="pres">
      <dgm:prSet presAssocID="{FAE42E27-EE5F-4AE1-AF64-6CBE75278FEA}" presName="invisiNode" presStyleLbl="node1" presStyleIdx="1" presStyleCnt="4"/>
      <dgm:spPr/>
    </dgm:pt>
    <dgm:pt modelId="{6FD80803-8FD2-4D64-8F41-A1B3E94CAE44}" type="pres">
      <dgm:prSet presAssocID="{FAE42E27-EE5F-4AE1-AF64-6CBE75278FEA}" presName="imagNode" presStyleLbl="fgImgPlace1" presStyleIdx="1" presStyleCnt="4" custScaleX="124517" custScaleY="118456" custLinFactNeighborY="890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000" r="-77000"/>
          </a:stretch>
        </a:blipFill>
      </dgm:spPr>
    </dgm:pt>
    <dgm:pt modelId="{0A45D8E7-F351-4B9D-A4B5-D5873529C8C8}" type="pres">
      <dgm:prSet presAssocID="{52954531-8CF4-452B-86EC-2632C2DA153F}" presName="sibTrans" presStyleLbl="sibTrans2D1" presStyleIdx="0" presStyleCnt="0"/>
      <dgm:spPr/>
    </dgm:pt>
    <dgm:pt modelId="{31069368-992D-46E6-8944-791A590E3736}" type="pres">
      <dgm:prSet presAssocID="{46E4EEE9-E405-4AAA-80D0-A21DFC0A34CA}" presName="compNode" presStyleCnt="0"/>
      <dgm:spPr/>
    </dgm:pt>
    <dgm:pt modelId="{25D5B336-9992-4182-9E82-AD57CB4C51DA}" type="pres">
      <dgm:prSet presAssocID="{46E4EEE9-E405-4AAA-80D0-A21DFC0A34CA}" presName="bkgdShape" presStyleLbl="node1" presStyleIdx="2" presStyleCnt="4"/>
      <dgm:spPr/>
      <dgm:t>
        <a:bodyPr/>
        <a:lstStyle/>
        <a:p>
          <a:endParaRPr lang="es-EC"/>
        </a:p>
      </dgm:t>
    </dgm:pt>
    <dgm:pt modelId="{2F54FFDF-BC5D-48DD-AE97-54FE691BADA4}" type="pres">
      <dgm:prSet presAssocID="{46E4EEE9-E405-4AAA-80D0-A21DFC0A34CA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126941-7755-4352-ABD1-FE53FC7317E8}" type="pres">
      <dgm:prSet presAssocID="{46E4EEE9-E405-4AAA-80D0-A21DFC0A34CA}" presName="invisiNode" presStyleLbl="node1" presStyleIdx="2" presStyleCnt="4"/>
      <dgm:spPr/>
    </dgm:pt>
    <dgm:pt modelId="{542E1212-5379-4925-8627-AA165E4DB2A4}" type="pres">
      <dgm:prSet presAssocID="{46E4EEE9-E405-4AAA-80D0-A21DFC0A34CA}" presName="imagNode" presStyleLbl="fgImgPlace1" presStyleIdx="2" presStyleCnt="4" custScaleX="124517" custScaleY="118456" custLinFactNeighborY="890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416C390-152A-44BE-800F-CDB6903C1E73}" type="pres">
      <dgm:prSet presAssocID="{FA3C5176-5348-4848-858D-99F9F3968FCC}" presName="sibTrans" presStyleLbl="sibTrans2D1" presStyleIdx="0" presStyleCnt="0"/>
      <dgm:spPr/>
    </dgm:pt>
    <dgm:pt modelId="{BB545626-B0E1-4D04-A0B2-3F5FF93E277D}" type="pres">
      <dgm:prSet presAssocID="{A543B14D-2561-4005-A3FF-BBC10C0E207E}" presName="compNode" presStyleCnt="0"/>
      <dgm:spPr/>
    </dgm:pt>
    <dgm:pt modelId="{5B89E181-9733-4226-812C-F8496A5A48DC}" type="pres">
      <dgm:prSet presAssocID="{A543B14D-2561-4005-A3FF-BBC10C0E207E}" presName="bkgdShape" presStyleLbl="node1" presStyleIdx="3" presStyleCnt="4"/>
      <dgm:spPr/>
      <dgm:t>
        <a:bodyPr/>
        <a:lstStyle/>
        <a:p>
          <a:endParaRPr lang="es-EC"/>
        </a:p>
      </dgm:t>
    </dgm:pt>
    <dgm:pt modelId="{D80826BA-4109-425E-9140-2D38B29DB0F5}" type="pres">
      <dgm:prSet presAssocID="{A543B14D-2561-4005-A3FF-BBC10C0E207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8804AF-BECD-4789-94F3-095BADE4815A}" type="pres">
      <dgm:prSet presAssocID="{A543B14D-2561-4005-A3FF-BBC10C0E207E}" presName="invisiNode" presStyleLbl="node1" presStyleIdx="3" presStyleCnt="4"/>
      <dgm:spPr/>
    </dgm:pt>
    <dgm:pt modelId="{832F82F1-9674-4D6C-8B92-E4CCF3B686B3}" type="pres">
      <dgm:prSet presAssocID="{A543B14D-2561-4005-A3FF-BBC10C0E207E}" presName="imagNode" presStyleLbl="fgImgPlace1" presStyleIdx="3" presStyleCnt="4" custScaleX="124517" custScaleY="118456" custLinFactNeighborY="890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429D71D4-49B1-48BC-9C25-AFDAE28EF346}" type="presOf" srcId="{1D2AC5FE-84DA-4A94-A4A3-47381398D01F}" destId="{BE9C88CF-07F2-4E9E-BF22-D7076C657F4C}" srcOrd="1" destOrd="0" presId="urn:microsoft.com/office/officeart/2005/8/layout/hList7"/>
    <dgm:cxn modelId="{6FDE6AAD-B0F3-4A1C-AFD4-2AD59633DE48}" type="presOf" srcId="{D0A8F0B6-7B7A-4F68-99C2-D8C7485A6980}" destId="{12C5DB4C-F445-4FC5-9102-5A97923BFF85}" srcOrd="0" destOrd="0" presId="urn:microsoft.com/office/officeart/2005/8/layout/hList7"/>
    <dgm:cxn modelId="{54AE2664-F345-4468-B297-1096B4427C09}" type="presOf" srcId="{FAE42E27-EE5F-4AE1-AF64-6CBE75278FEA}" destId="{A16B0881-0598-4A05-B5C1-0E382892023A}" srcOrd="1" destOrd="0" presId="urn:microsoft.com/office/officeart/2005/8/layout/hList7"/>
    <dgm:cxn modelId="{52F8D9BD-433E-4F88-930D-49F1A462C669}" type="presOf" srcId="{FA3C5176-5348-4848-858D-99F9F3968FCC}" destId="{4416C390-152A-44BE-800F-CDB6903C1E73}" srcOrd="0" destOrd="0" presId="urn:microsoft.com/office/officeart/2005/8/layout/hList7"/>
    <dgm:cxn modelId="{84C1DAA7-0230-41A5-90A6-8DA313291CA7}" srcId="{D9C4747B-DA92-4B90-9E33-BDD51757C714}" destId="{A543B14D-2561-4005-A3FF-BBC10C0E207E}" srcOrd="3" destOrd="0" parTransId="{AA2D1339-F5EF-48C8-8473-92C8CFA579FC}" sibTransId="{E76937B0-D5D9-4AF7-9B49-C687B885E131}"/>
    <dgm:cxn modelId="{1C785E1B-88DF-45FA-8F25-631E61920F84}" type="presOf" srcId="{D9C4747B-DA92-4B90-9E33-BDD51757C714}" destId="{36BA33A2-6B43-45B2-BBE8-F6B83502780B}" srcOrd="0" destOrd="0" presId="urn:microsoft.com/office/officeart/2005/8/layout/hList7"/>
    <dgm:cxn modelId="{A8DDC0A7-586B-415D-B25D-108214399257}" srcId="{D9C4747B-DA92-4B90-9E33-BDD51757C714}" destId="{1D2AC5FE-84DA-4A94-A4A3-47381398D01F}" srcOrd="0" destOrd="0" parTransId="{A1361CD2-EAAD-4105-9A02-2AAFA7AD4BD1}" sibTransId="{D0A8F0B6-7B7A-4F68-99C2-D8C7485A6980}"/>
    <dgm:cxn modelId="{9E926D5E-C5F5-48BF-A49A-3036F0E12151}" srcId="{D9C4747B-DA92-4B90-9E33-BDD51757C714}" destId="{FAE42E27-EE5F-4AE1-AF64-6CBE75278FEA}" srcOrd="1" destOrd="0" parTransId="{2042DCFD-F39D-4D37-A7E0-8C256EC6F8A3}" sibTransId="{52954531-8CF4-452B-86EC-2632C2DA153F}"/>
    <dgm:cxn modelId="{9D1AB9F8-61C4-4E52-A846-985C4962ED5E}" type="presOf" srcId="{A543B14D-2561-4005-A3FF-BBC10C0E207E}" destId="{5B89E181-9733-4226-812C-F8496A5A48DC}" srcOrd="0" destOrd="0" presId="urn:microsoft.com/office/officeart/2005/8/layout/hList7"/>
    <dgm:cxn modelId="{38BB072D-8E34-41AE-816F-876C3A03EC0B}" type="presOf" srcId="{46E4EEE9-E405-4AAA-80D0-A21DFC0A34CA}" destId="{25D5B336-9992-4182-9E82-AD57CB4C51DA}" srcOrd="0" destOrd="0" presId="urn:microsoft.com/office/officeart/2005/8/layout/hList7"/>
    <dgm:cxn modelId="{AFD8746F-4B98-4509-A080-22A63B75CA2C}" type="presOf" srcId="{52954531-8CF4-452B-86EC-2632C2DA153F}" destId="{0A45D8E7-F351-4B9D-A4B5-D5873529C8C8}" srcOrd="0" destOrd="0" presId="urn:microsoft.com/office/officeart/2005/8/layout/hList7"/>
    <dgm:cxn modelId="{A2797E15-F403-4B66-8283-0BFA11940783}" type="presOf" srcId="{1D2AC5FE-84DA-4A94-A4A3-47381398D01F}" destId="{B10A6CBB-3967-4399-BF46-B538BA41A9B5}" srcOrd="0" destOrd="0" presId="urn:microsoft.com/office/officeart/2005/8/layout/hList7"/>
    <dgm:cxn modelId="{2907409F-FBE1-499C-B164-4DEE159B9B9C}" type="presOf" srcId="{46E4EEE9-E405-4AAA-80D0-A21DFC0A34CA}" destId="{2F54FFDF-BC5D-48DD-AE97-54FE691BADA4}" srcOrd="1" destOrd="0" presId="urn:microsoft.com/office/officeart/2005/8/layout/hList7"/>
    <dgm:cxn modelId="{77496249-86B9-4CDF-927B-5CC3C1D60D7F}" type="presOf" srcId="{FAE42E27-EE5F-4AE1-AF64-6CBE75278FEA}" destId="{C65A4A0A-AFC8-4B54-A304-9C8A3619D003}" srcOrd="0" destOrd="0" presId="urn:microsoft.com/office/officeart/2005/8/layout/hList7"/>
    <dgm:cxn modelId="{268093D2-40D2-47EB-9F7E-7DA780BB7C3E}" type="presOf" srcId="{A543B14D-2561-4005-A3FF-BBC10C0E207E}" destId="{D80826BA-4109-425E-9140-2D38B29DB0F5}" srcOrd="1" destOrd="0" presId="urn:microsoft.com/office/officeart/2005/8/layout/hList7"/>
    <dgm:cxn modelId="{F75C7019-3B16-4318-86C3-2FD8BEA6AD96}" srcId="{D9C4747B-DA92-4B90-9E33-BDD51757C714}" destId="{46E4EEE9-E405-4AAA-80D0-A21DFC0A34CA}" srcOrd="2" destOrd="0" parTransId="{54BD2C46-F6F8-4A42-AD55-D616965012AD}" sibTransId="{FA3C5176-5348-4848-858D-99F9F3968FCC}"/>
    <dgm:cxn modelId="{7248F873-6B66-462C-86DC-9047C57C6489}" type="presParOf" srcId="{36BA33A2-6B43-45B2-BBE8-F6B83502780B}" destId="{0A81740F-35ED-4FE2-8062-8318DAE0CCDD}" srcOrd="0" destOrd="0" presId="urn:microsoft.com/office/officeart/2005/8/layout/hList7"/>
    <dgm:cxn modelId="{00D2C6F0-E7C5-4BCE-8DED-AA25F436E7E6}" type="presParOf" srcId="{36BA33A2-6B43-45B2-BBE8-F6B83502780B}" destId="{A6508871-4E50-4AE7-9330-537A4F2F4E36}" srcOrd="1" destOrd="0" presId="urn:microsoft.com/office/officeart/2005/8/layout/hList7"/>
    <dgm:cxn modelId="{D555C6DE-1A2E-4996-83E1-D1FCFD76C2EA}" type="presParOf" srcId="{A6508871-4E50-4AE7-9330-537A4F2F4E36}" destId="{EDDDD3E7-6B6E-4AE0-9A20-C9C08450F17C}" srcOrd="0" destOrd="0" presId="urn:microsoft.com/office/officeart/2005/8/layout/hList7"/>
    <dgm:cxn modelId="{53AFBB49-EFB9-46EE-999B-A575B9E2E1CA}" type="presParOf" srcId="{EDDDD3E7-6B6E-4AE0-9A20-C9C08450F17C}" destId="{B10A6CBB-3967-4399-BF46-B538BA41A9B5}" srcOrd="0" destOrd="0" presId="urn:microsoft.com/office/officeart/2005/8/layout/hList7"/>
    <dgm:cxn modelId="{12B51194-8B00-4E4E-AE5B-4548A8AB036A}" type="presParOf" srcId="{EDDDD3E7-6B6E-4AE0-9A20-C9C08450F17C}" destId="{BE9C88CF-07F2-4E9E-BF22-D7076C657F4C}" srcOrd="1" destOrd="0" presId="urn:microsoft.com/office/officeart/2005/8/layout/hList7"/>
    <dgm:cxn modelId="{A54DDF0F-0501-4EDF-8BD5-7C3323E4119A}" type="presParOf" srcId="{EDDDD3E7-6B6E-4AE0-9A20-C9C08450F17C}" destId="{97CCFCB1-033D-4FF5-9637-AA57F7C492CB}" srcOrd="2" destOrd="0" presId="urn:microsoft.com/office/officeart/2005/8/layout/hList7"/>
    <dgm:cxn modelId="{B021A404-E878-4B75-AF5F-D0DFBF5D4711}" type="presParOf" srcId="{EDDDD3E7-6B6E-4AE0-9A20-C9C08450F17C}" destId="{F4A43F84-632E-4770-AE8D-A5A5A0A322A4}" srcOrd="3" destOrd="0" presId="urn:microsoft.com/office/officeart/2005/8/layout/hList7"/>
    <dgm:cxn modelId="{B8D2229D-E6B0-4E15-83CF-94B401AA8FAE}" type="presParOf" srcId="{A6508871-4E50-4AE7-9330-537A4F2F4E36}" destId="{12C5DB4C-F445-4FC5-9102-5A97923BFF85}" srcOrd="1" destOrd="0" presId="urn:microsoft.com/office/officeart/2005/8/layout/hList7"/>
    <dgm:cxn modelId="{AD96B746-313B-4846-B561-68B95D5AD01A}" type="presParOf" srcId="{A6508871-4E50-4AE7-9330-537A4F2F4E36}" destId="{503CBB0C-5EA0-4063-8820-510AE2485ACC}" srcOrd="2" destOrd="0" presId="urn:microsoft.com/office/officeart/2005/8/layout/hList7"/>
    <dgm:cxn modelId="{247DB37D-6781-4091-B355-234BA0181591}" type="presParOf" srcId="{503CBB0C-5EA0-4063-8820-510AE2485ACC}" destId="{C65A4A0A-AFC8-4B54-A304-9C8A3619D003}" srcOrd="0" destOrd="0" presId="urn:microsoft.com/office/officeart/2005/8/layout/hList7"/>
    <dgm:cxn modelId="{77095573-7711-40E2-85D3-6A492B922A87}" type="presParOf" srcId="{503CBB0C-5EA0-4063-8820-510AE2485ACC}" destId="{A16B0881-0598-4A05-B5C1-0E382892023A}" srcOrd="1" destOrd="0" presId="urn:microsoft.com/office/officeart/2005/8/layout/hList7"/>
    <dgm:cxn modelId="{59C754F4-75CF-498F-8BDD-8B8BAD78D58D}" type="presParOf" srcId="{503CBB0C-5EA0-4063-8820-510AE2485ACC}" destId="{696E9CFD-D0EC-4E13-AC67-C00058FF231B}" srcOrd="2" destOrd="0" presId="urn:microsoft.com/office/officeart/2005/8/layout/hList7"/>
    <dgm:cxn modelId="{06EB2200-6955-47B3-AB49-A32E6EC94C2A}" type="presParOf" srcId="{503CBB0C-5EA0-4063-8820-510AE2485ACC}" destId="{6FD80803-8FD2-4D64-8F41-A1B3E94CAE44}" srcOrd="3" destOrd="0" presId="urn:microsoft.com/office/officeart/2005/8/layout/hList7"/>
    <dgm:cxn modelId="{56C6F9C0-E103-4CDF-B968-8B864BD18A01}" type="presParOf" srcId="{A6508871-4E50-4AE7-9330-537A4F2F4E36}" destId="{0A45D8E7-F351-4B9D-A4B5-D5873529C8C8}" srcOrd="3" destOrd="0" presId="urn:microsoft.com/office/officeart/2005/8/layout/hList7"/>
    <dgm:cxn modelId="{57025B2C-7901-409E-80B2-106B4E0D04DC}" type="presParOf" srcId="{A6508871-4E50-4AE7-9330-537A4F2F4E36}" destId="{31069368-992D-46E6-8944-791A590E3736}" srcOrd="4" destOrd="0" presId="urn:microsoft.com/office/officeart/2005/8/layout/hList7"/>
    <dgm:cxn modelId="{A5511CC0-87CD-493F-8FC8-8D4993DA8832}" type="presParOf" srcId="{31069368-992D-46E6-8944-791A590E3736}" destId="{25D5B336-9992-4182-9E82-AD57CB4C51DA}" srcOrd="0" destOrd="0" presId="urn:microsoft.com/office/officeart/2005/8/layout/hList7"/>
    <dgm:cxn modelId="{93503030-B417-4BD7-AFB4-4598949FB90D}" type="presParOf" srcId="{31069368-992D-46E6-8944-791A590E3736}" destId="{2F54FFDF-BC5D-48DD-AE97-54FE691BADA4}" srcOrd="1" destOrd="0" presId="urn:microsoft.com/office/officeart/2005/8/layout/hList7"/>
    <dgm:cxn modelId="{42967A44-8D9F-4AC4-B05D-5182C52AD01F}" type="presParOf" srcId="{31069368-992D-46E6-8944-791A590E3736}" destId="{23126941-7755-4352-ABD1-FE53FC7317E8}" srcOrd="2" destOrd="0" presId="urn:microsoft.com/office/officeart/2005/8/layout/hList7"/>
    <dgm:cxn modelId="{BFA4894E-14DB-4F1F-941A-FAC4BE119541}" type="presParOf" srcId="{31069368-992D-46E6-8944-791A590E3736}" destId="{542E1212-5379-4925-8627-AA165E4DB2A4}" srcOrd="3" destOrd="0" presId="urn:microsoft.com/office/officeart/2005/8/layout/hList7"/>
    <dgm:cxn modelId="{00F13F86-5A33-4674-9C1B-A55673297097}" type="presParOf" srcId="{A6508871-4E50-4AE7-9330-537A4F2F4E36}" destId="{4416C390-152A-44BE-800F-CDB6903C1E73}" srcOrd="5" destOrd="0" presId="urn:microsoft.com/office/officeart/2005/8/layout/hList7"/>
    <dgm:cxn modelId="{6232678D-B0A4-4976-8FBE-E5AF9679122E}" type="presParOf" srcId="{A6508871-4E50-4AE7-9330-537A4F2F4E36}" destId="{BB545626-B0E1-4D04-A0B2-3F5FF93E277D}" srcOrd="6" destOrd="0" presId="urn:microsoft.com/office/officeart/2005/8/layout/hList7"/>
    <dgm:cxn modelId="{F4B8A4B1-2CBE-4EDE-9E5E-778D25DB3A07}" type="presParOf" srcId="{BB545626-B0E1-4D04-A0B2-3F5FF93E277D}" destId="{5B89E181-9733-4226-812C-F8496A5A48DC}" srcOrd="0" destOrd="0" presId="urn:microsoft.com/office/officeart/2005/8/layout/hList7"/>
    <dgm:cxn modelId="{666D0C6F-DF77-47B7-B453-681246A7B674}" type="presParOf" srcId="{BB545626-B0E1-4D04-A0B2-3F5FF93E277D}" destId="{D80826BA-4109-425E-9140-2D38B29DB0F5}" srcOrd="1" destOrd="0" presId="urn:microsoft.com/office/officeart/2005/8/layout/hList7"/>
    <dgm:cxn modelId="{C5F03EFE-1E0F-494B-A1E8-20D0FCE4AFC1}" type="presParOf" srcId="{BB545626-B0E1-4D04-A0B2-3F5FF93E277D}" destId="{588804AF-BECD-4789-94F3-095BADE4815A}" srcOrd="2" destOrd="0" presId="urn:microsoft.com/office/officeart/2005/8/layout/hList7"/>
    <dgm:cxn modelId="{8074D790-A5AC-4080-9A7F-F2816DB5F366}" type="presParOf" srcId="{BB545626-B0E1-4D04-A0B2-3F5FF93E277D}" destId="{832F82F1-9674-4D6C-8B92-E4CCF3B686B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17FB64-4B79-47B0-8F2E-DA5D97020FF5}" type="doc">
      <dgm:prSet loTypeId="urn:microsoft.com/office/officeart/2005/8/layout/vList3" loCatId="list" qsTypeId="urn:microsoft.com/office/officeart/2005/8/quickstyle/3d1" qsCatId="3D" csTypeId="urn:microsoft.com/office/officeart/2005/8/colors/colorful5" csCatId="colorful" phldr="1"/>
      <dgm:spPr/>
    </dgm:pt>
    <dgm:pt modelId="{17DB11C9-95D5-46E3-B01D-4F41D6BF6A7A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Factores que permiten el desarrollo de la animación turística en Otavalo son: la educación, la sociedad y la cultura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6DD30E-B4AB-4BE0-84B5-0815471C5029}" type="parTrans" cxnId="{10BEB401-BAF0-4F03-B57E-66FD43C3080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9A69C-BF88-4958-B1A0-01BFBBCCDE9B}" type="sibTrans" cxnId="{10BEB401-BAF0-4F03-B57E-66FD43C3080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B52B5D-71D1-46EC-8E79-7C1664CDF79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teoría sociocultural destaca que el desarrollo surge como un resultado de la intervención en el medio social, de la cual surge la teoría sociocultural de animación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05411-5EDE-4648-9323-5816EEE19BEA}" type="parTrans" cxnId="{4954D324-CB01-40C0-AEA3-D3344BEF557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DCE97-F6F6-4804-AD71-3FB9485E6A92}" type="sibTrans" cxnId="{4954D324-CB01-40C0-AEA3-D3344BEF557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0D0052-8796-4CD0-840B-422C3337A21B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metodología de animación sociocultural más óptima para implementar en las actividades turísticas de Otavalo, es la metodología participativa,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B58268-28AD-4AE1-B82F-7902E027972B}" type="parTrans" cxnId="{2C624174-EDB8-4E66-BF93-868B80EAD46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685A7-9BB4-4F85-9E62-B8DBBEE8A0E3}" type="sibTrans" cxnId="{2C624174-EDB8-4E66-BF93-868B80EAD46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C4179A-237D-4EEA-90EA-7C5FD28EBFCD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 viable desarrollar la animación sociocultural en esta ciudad, debido a que existe un alto interés por parte de los organismos y entidades púbicas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D0A474-62FC-47A1-BCAD-22AA9BCD67A3}" type="parTrans" cxnId="{BFA3A998-077B-4050-B183-B6DC098696E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5ABF8B-16E1-4E59-8DE9-E158B1756049}" type="sibTrans" cxnId="{BFA3A998-077B-4050-B183-B6DC098696E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EB6F26-ADFB-4878-A855-F28EEC2FB46C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Otavalo es conocida como una ciudad intercultural lo que facilita el desarrollo de actividades de animación sociocultural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55D4CC-A142-4EE2-A16B-5D85DC6EC6A9}" type="parTrans" cxnId="{428675A6-3721-4EB4-B4BD-1B66594BDC22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A3F2A2-4811-405C-B997-BA607A8CB09F}" type="sibTrans" cxnId="{428675A6-3721-4EB4-B4BD-1B66594BDC22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1EC49-3EEA-41AA-B1CB-0EB89D8C7F4A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Los turistas que visitan la ciudad Otavalo, son jóvenes que viajan principalmente en familia y con amigos; los viajes los planifican solos y por organización familiar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8D669-C77F-46A3-B718-096E188BEE4A}" type="parTrans" cxnId="{1BA9C148-6F86-458F-A1E2-6D67153712A9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62FE91-22BF-448B-A985-780AC5D3D19E}" type="sibTrans" cxnId="{1BA9C148-6F86-458F-A1E2-6D67153712A9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A28A5-B7E5-40AD-85B7-08E596D06DD8}" type="pres">
      <dgm:prSet presAssocID="{FF17FB64-4B79-47B0-8F2E-DA5D97020FF5}" presName="linearFlow" presStyleCnt="0">
        <dgm:presLayoutVars>
          <dgm:dir/>
          <dgm:resizeHandles val="exact"/>
        </dgm:presLayoutVars>
      </dgm:prSet>
      <dgm:spPr/>
    </dgm:pt>
    <dgm:pt modelId="{21406688-7166-4C5D-8ADD-D9EF87BC5FD7}" type="pres">
      <dgm:prSet presAssocID="{17DB11C9-95D5-46E3-B01D-4F41D6BF6A7A}" presName="composite" presStyleCnt="0"/>
      <dgm:spPr/>
    </dgm:pt>
    <dgm:pt modelId="{33EE524B-10D2-48DC-B492-94639CC3BAC5}" type="pres">
      <dgm:prSet presAssocID="{17DB11C9-95D5-46E3-B01D-4F41D6BF6A7A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C7E8C3C7-758F-45DA-8B6F-80C491161865}" type="pres">
      <dgm:prSet presAssocID="{17DB11C9-95D5-46E3-B01D-4F41D6BF6A7A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AE78FA-7AF4-4EED-904F-F2DB3EA55C87}" type="pres">
      <dgm:prSet presAssocID="{9419A69C-BF88-4958-B1A0-01BFBBCCDE9B}" presName="spacing" presStyleCnt="0"/>
      <dgm:spPr/>
    </dgm:pt>
    <dgm:pt modelId="{EF22E86F-ACA7-429E-B15B-9CB5EA9BE712}" type="pres">
      <dgm:prSet presAssocID="{9AB52B5D-71D1-46EC-8E79-7C1664CDF79F}" presName="composite" presStyleCnt="0"/>
      <dgm:spPr/>
    </dgm:pt>
    <dgm:pt modelId="{61CFA7EB-D0DC-4C41-8075-E1EE0F82F4E4}" type="pres">
      <dgm:prSet presAssocID="{9AB52B5D-71D1-46EC-8E79-7C1664CDF79F}" presName="imgShp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697A60A-28DF-47A6-8510-CE0E2DA3299B}" type="pres">
      <dgm:prSet presAssocID="{9AB52B5D-71D1-46EC-8E79-7C1664CDF79F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31A711-6E9C-4554-9DFE-E9CA1ED335CC}" type="pres">
      <dgm:prSet presAssocID="{9EDDCE97-F6F6-4804-AD71-3FB9485E6A92}" presName="spacing" presStyleCnt="0"/>
      <dgm:spPr/>
    </dgm:pt>
    <dgm:pt modelId="{D4D99F2E-E3A0-4F90-BBA4-AB896A9900A6}" type="pres">
      <dgm:prSet presAssocID="{460D0052-8796-4CD0-840B-422C3337A21B}" presName="composite" presStyleCnt="0"/>
      <dgm:spPr/>
    </dgm:pt>
    <dgm:pt modelId="{A7D514AF-3E2D-4F66-B8FE-F8C2C7593D89}" type="pres">
      <dgm:prSet presAssocID="{460D0052-8796-4CD0-840B-422C3337A21B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2EF78FE1-07AF-4CC3-BE9E-10194B618E5F}" type="pres">
      <dgm:prSet presAssocID="{460D0052-8796-4CD0-840B-422C3337A21B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41356C-5E88-421E-B307-271FD0B6CCC9}" type="pres">
      <dgm:prSet presAssocID="{CF1685A7-9BB4-4F85-9E62-B8DBBEE8A0E3}" presName="spacing" presStyleCnt="0"/>
      <dgm:spPr/>
    </dgm:pt>
    <dgm:pt modelId="{84E1FC1E-83FB-467C-90A4-AF732EC0DBDA}" type="pres">
      <dgm:prSet presAssocID="{21EB6F26-ADFB-4878-A855-F28EEC2FB46C}" presName="composite" presStyleCnt="0"/>
      <dgm:spPr/>
    </dgm:pt>
    <dgm:pt modelId="{AD19D191-5C35-4E01-A155-8D844C6D007D}" type="pres">
      <dgm:prSet presAssocID="{21EB6F26-ADFB-4878-A855-F28EEC2FB46C}" presName="imgShp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C268A205-CF2A-48AA-9538-23C219096D33}" type="pres">
      <dgm:prSet presAssocID="{21EB6F26-ADFB-4878-A855-F28EEC2FB46C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CCEDB6-44AC-4EB0-A746-99E528D14228}" type="pres">
      <dgm:prSet presAssocID="{09A3F2A2-4811-405C-B997-BA607A8CB09F}" presName="spacing" presStyleCnt="0"/>
      <dgm:spPr/>
    </dgm:pt>
    <dgm:pt modelId="{298F6347-DD81-4058-AFFB-230E56C2CAD4}" type="pres">
      <dgm:prSet presAssocID="{B2D1EC49-3EEA-41AA-B1CB-0EB89D8C7F4A}" presName="composite" presStyleCnt="0"/>
      <dgm:spPr/>
    </dgm:pt>
    <dgm:pt modelId="{1D213B87-9744-4ADE-BB9C-04DBAD1BB262}" type="pres">
      <dgm:prSet presAssocID="{B2D1EC49-3EEA-41AA-B1CB-0EB89D8C7F4A}" presName="imgShp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A013C42F-69CD-4F74-9B53-9CF18311D86F}" type="pres">
      <dgm:prSet presAssocID="{B2D1EC49-3EEA-41AA-B1CB-0EB89D8C7F4A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D44260-A08C-4BF7-8D42-B7EC3EF7B8BD}" type="pres">
      <dgm:prSet presAssocID="{9762FE91-22BF-448B-A985-780AC5D3D19E}" presName="spacing" presStyleCnt="0"/>
      <dgm:spPr/>
    </dgm:pt>
    <dgm:pt modelId="{9F8CD765-096B-45E1-BC77-96ED608E2C0A}" type="pres">
      <dgm:prSet presAssocID="{9EC4179A-237D-4EEA-90EA-7C5FD28EBFCD}" presName="composite" presStyleCnt="0"/>
      <dgm:spPr/>
    </dgm:pt>
    <dgm:pt modelId="{74741C38-F350-46EB-94E7-EA8E7D095A28}" type="pres">
      <dgm:prSet presAssocID="{9EC4179A-237D-4EEA-90EA-7C5FD28EBFCD}" presName="imgShp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532CF619-E3F7-4E39-8217-0550B653A0DE}" type="pres">
      <dgm:prSet presAssocID="{9EC4179A-237D-4EEA-90EA-7C5FD28EBFCD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0A28A56-AD3F-4B2A-96C4-F2E0B85F552A}" type="presOf" srcId="{17DB11C9-95D5-46E3-B01D-4F41D6BF6A7A}" destId="{C7E8C3C7-758F-45DA-8B6F-80C491161865}" srcOrd="0" destOrd="0" presId="urn:microsoft.com/office/officeart/2005/8/layout/vList3"/>
    <dgm:cxn modelId="{6B456F4B-D608-465A-ACD0-76069BE80BA1}" type="presOf" srcId="{460D0052-8796-4CD0-840B-422C3337A21B}" destId="{2EF78FE1-07AF-4CC3-BE9E-10194B618E5F}" srcOrd="0" destOrd="0" presId="urn:microsoft.com/office/officeart/2005/8/layout/vList3"/>
    <dgm:cxn modelId="{292952CC-3F30-446C-8648-3D8F607AD278}" type="presOf" srcId="{B2D1EC49-3EEA-41AA-B1CB-0EB89D8C7F4A}" destId="{A013C42F-69CD-4F74-9B53-9CF18311D86F}" srcOrd="0" destOrd="0" presId="urn:microsoft.com/office/officeart/2005/8/layout/vList3"/>
    <dgm:cxn modelId="{4954D324-CB01-40C0-AEA3-D3344BEF5573}" srcId="{FF17FB64-4B79-47B0-8F2E-DA5D97020FF5}" destId="{9AB52B5D-71D1-46EC-8E79-7C1664CDF79F}" srcOrd="1" destOrd="0" parTransId="{78305411-5EDE-4648-9323-5816EEE19BEA}" sibTransId="{9EDDCE97-F6F6-4804-AD71-3FB9485E6A92}"/>
    <dgm:cxn modelId="{F82C05F0-53F3-4A5B-A356-AAD1D6F4D34C}" type="presOf" srcId="{9AB52B5D-71D1-46EC-8E79-7C1664CDF79F}" destId="{C697A60A-28DF-47A6-8510-CE0E2DA3299B}" srcOrd="0" destOrd="0" presId="urn:microsoft.com/office/officeart/2005/8/layout/vList3"/>
    <dgm:cxn modelId="{BFA3A998-077B-4050-B183-B6DC098696E1}" srcId="{FF17FB64-4B79-47B0-8F2E-DA5D97020FF5}" destId="{9EC4179A-237D-4EEA-90EA-7C5FD28EBFCD}" srcOrd="5" destOrd="0" parTransId="{FED0A474-62FC-47A1-BCAD-22AA9BCD67A3}" sibTransId="{675ABF8B-16E1-4E59-8DE9-E158B1756049}"/>
    <dgm:cxn modelId="{10BEB401-BAF0-4F03-B57E-66FD43C3080B}" srcId="{FF17FB64-4B79-47B0-8F2E-DA5D97020FF5}" destId="{17DB11C9-95D5-46E3-B01D-4F41D6BF6A7A}" srcOrd="0" destOrd="0" parTransId="{FB6DD30E-B4AB-4BE0-84B5-0815471C5029}" sibTransId="{9419A69C-BF88-4958-B1A0-01BFBBCCDE9B}"/>
    <dgm:cxn modelId="{1BA9C148-6F86-458F-A1E2-6D67153712A9}" srcId="{FF17FB64-4B79-47B0-8F2E-DA5D97020FF5}" destId="{B2D1EC49-3EEA-41AA-B1CB-0EB89D8C7F4A}" srcOrd="4" destOrd="0" parTransId="{89B8D669-C77F-46A3-B718-096E188BEE4A}" sibTransId="{9762FE91-22BF-448B-A985-780AC5D3D19E}"/>
    <dgm:cxn modelId="{3787AA01-1705-4A2C-9193-95D2654A62C8}" type="presOf" srcId="{FF17FB64-4B79-47B0-8F2E-DA5D97020FF5}" destId="{F5DA28A5-B7E5-40AD-85B7-08E596D06DD8}" srcOrd="0" destOrd="0" presId="urn:microsoft.com/office/officeart/2005/8/layout/vList3"/>
    <dgm:cxn modelId="{2956942E-DF1B-437B-95E6-B2A47FEB662A}" type="presOf" srcId="{21EB6F26-ADFB-4878-A855-F28EEC2FB46C}" destId="{C268A205-CF2A-48AA-9538-23C219096D33}" srcOrd="0" destOrd="0" presId="urn:microsoft.com/office/officeart/2005/8/layout/vList3"/>
    <dgm:cxn modelId="{2C624174-EDB8-4E66-BF93-868B80EAD46B}" srcId="{FF17FB64-4B79-47B0-8F2E-DA5D97020FF5}" destId="{460D0052-8796-4CD0-840B-422C3337A21B}" srcOrd="2" destOrd="0" parTransId="{D7B58268-28AD-4AE1-B82F-7902E027972B}" sibTransId="{CF1685A7-9BB4-4F85-9E62-B8DBBEE8A0E3}"/>
    <dgm:cxn modelId="{428675A6-3721-4EB4-B4BD-1B66594BDC22}" srcId="{FF17FB64-4B79-47B0-8F2E-DA5D97020FF5}" destId="{21EB6F26-ADFB-4878-A855-F28EEC2FB46C}" srcOrd="3" destOrd="0" parTransId="{7D55D4CC-A142-4EE2-A16B-5D85DC6EC6A9}" sibTransId="{09A3F2A2-4811-405C-B997-BA607A8CB09F}"/>
    <dgm:cxn modelId="{308AD656-7491-462E-AED3-FB2EBC74A030}" type="presOf" srcId="{9EC4179A-237D-4EEA-90EA-7C5FD28EBFCD}" destId="{532CF619-E3F7-4E39-8217-0550B653A0DE}" srcOrd="0" destOrd="0" presId="urn:microsoft.com/office/officeart/2005/8/layout/vList3"/>
    <dgm:cxn modelId="{004F2317-308C-4E84-99A4-39045C545B36}" type="presParOf" srcId="{F5DA28A5-B7E5-40AD-85B7-08E596D06DD8}" destId="{21406688-7166-4C5D-8ADD-D9EF87BC5FD7}" srcOrd="0" destOrd="0" presId="urn:microsoft.com/office/officeart/2005/8/layout/vList3"/>
    <dgm:cxn modelId="{294B121A-92EB-473F-86AE-8D0FF87B70FE}" type="presParOf" srcId="{21406688-7166-4C5D-8ADD-D9EF87BC5FD7}" destId="{33EE524B-10D2-48DC-B492-94639CC3BAC5}" srcOrd="0" destOrd="0" presId="urn:microsoft.com/office/officeart/2005/8/layout/vList3"/>
    <dgm:cxn modelId="{2B5D13F5-483D-4537-BB27-AA4631C2C56B}" type="presParOf" srcId="{21406688-7166-4C5D-8ADD-D9EF87BC5FD7}" destId="{C7E8C3C7-758F-45DA-8B6F-80C491161865}" srcOrd="1" destOrd="0" presId="urn:microsoft.com/office/officeart/2005/8/layout/vList3"/>
    <dgm:cxn modelId="{385D6332-0B09-4FA1-94A3-73BD1C1CD342}" type="presParOf" srcId="{F5DA28A5-B7E5-40AD-85B7-08E596D06DD8}" destId="{CDAE78FA-7AF4-4EED-904F-F2DB3EA55C87}" srcOrd="1" destOrd="0" presId="urn:microsoft.com/office/officeart/2005/8/layout/vList3"/>
    <dgm:cxn modelId="{B5A63237-B958-4803-8C4F-908D00D7204F}" type="presParOf" srcId="{F5DA28A5-B7E5-40AD-85B7-08E596D06DD8}" destId="{EF22E86F-ACA7-429E-B15B-9CB5EA9BE712}" srcOrd="2" destOrd="0" presId="urn:microsoft.com/office/officeart/2005/8/layout/vList3"/>
    <dgm:cxn modelId="{5FD39D55-636A-4E7A-ACFA-96466CAA76F6}" type="presParOf" srcId="{EF22E86F-ACA7-429E-B15B-9CB5EA9BE712}" destId="{61CFA7EB-D0DC-4C41-8075-E1EE0F82F4E4}" srcOrd="0" destOrd="0" presId="urn:microsoft.com/office/officeart/2005/8/layout/vList3"/>
    <dgm:cxn modelId="{408FCA4F-B7FF-49FE-9F83-72536D5CD3DE}" type="presParOf" srcId="{EF22E86F-ACA7-429E-B15B-9CB5EA9BE712}" destId="{C697A60A-28DF-47A6-8510-CE0E2DA3299B}" srcOrd="1" destOrd="0" presId="urn:microsoft.com/office/officeart/2005/8/layout/vList3"/>
    <dgm:cxn modelId="{A3F3B98F-6057-452B-867C-E1B239690E99}" type="presParOf" srcId="{F5DA28A5-B7E5-40AD-85B7-08E596D06DD8}" destId="{6531A711-6E9C-4554-9DFE-E9CA1ED335CC}" srcOrd="3" destOrd="0" presId="urn:microsoft.com/office/officeart/2005/8/layout/vList3"/>
    <dgm:cxn modelId="{38923993-E9DD-4068-B0F5-CCF7DC770790}" type="presParOf" srcId="{F5DA28A5-B7E5-40AD-85B7-08E596D06DD8}" destId="{D4D99F2E-E3A0-4F90-BBA4-AB896A9900A6}" srcOrd="4" destOrd="0" presId="urn:microsoft.com/office/officeart/2005/8/layout/vList3"/>
    <dgm:cxn modelId="{FB0260F2-08C7-47E8-8E64-0626BB08A66E}" type="presParOf" srcId="{D4D99F2E-E3A0-4F90-BBA4-AB896A9900A6}" destId="{A7D514AF-3E2D-4F66-B8FE-F8C2C7593D89}" srcOrd="0" destOrd="0" presId="urn:microsoft.com/office/officeart/2005/8/layout/vList3"/>
    <dgm:cxn modelId="{6B1681B0-F66C-4054-BB7D-38310EF4A41C}" type="presParOf" srcId="{D4D99F2E-E3A0-4F90-BBA4-AB896A9900A6}" destId="{2EF78FE1-07AF-4CC3-BE9E-10194B618E5F}" srcOrd="1" destOrd="0" presId="urn:microsoft.com/office/officeart/2005/8/layout/vList3"/>
    <dgm:cxn modelId="{8547DDD4-5A8F-4576-B41C-BEF47E4381CB}" type="presParOf" srcId="{F5DA28A5-B7E5-40AD-85B7-08E596D06DD8}" destId="{D141356C-5E88-421E-B307-271FD0B6CCC9}" srcOrd="5" destOrd="0" presId="urn:microsoft.com/office/officeart/2005/8/layout/vList3"/>
    <dgm:cxn modelId="{3E92421C-FEFA-4430-9AB7-40BC61507EEA}" type="presParOf" srcId="{F5DA28A5-B7E5-40AD-85B7-08E596D06DD8}" destId="{84E1FC1E-83FB-467C-90A4-AF732EC0DBDA}" srcOrd="6" destOrd="0" presId="urn:microsoft.com/office/officeart/2005/8/layout/vList3"/>
    <dgm:cxn modelId="{7DB371BE-F335-4B79-8940-D3F6A175940E}" type="presParOf" srcId="{84E1FC1E-83FB-467C-90A4-AF732EC0DBDA}" destId="{AD19D191-5C35-4E01-A155-8D844C6D007D}" srcOrd="0" destOrd="0" presId="urn:microsoft.com/office/officeart/2005/8/layout/vList3"/>
    <dgm:cxn modelId="{32945370-6D49-440D-BCBF-F488A593D8EC}" type="presParOf" srcId="{84E1FC1E-83FB-467C-90A4-AF732EC0DBDA}" destId="{C268A205-CF2A-48AA-9538-23C219096D33}" srcOrd="1" destOrd="0" presId="urn:microsoft.com/office/officeart/2005/8/layout/vList3"/>
    <dgm:cxn modelId="{97501555-1837-4839-B58F-3C8870B432FE}" type="presParOf" srcId="{F5DA28A5-B7E5-40AD-85B7-08E596D06DD8}" destId="{1CCCEDB6-44AC-4EB0-A746-99E528D14228}" srcOrd="7" destOrd="0" presId="urn:microsoft.com/office/officeart/2005/8/layout/vList3"/>
    <dgm:cxn modelId="{5FE022FE-03F4-462A-A785-BB49E5CB0DB3}" type="presParOf" srcId="{F5DA28A5-B7E5-40AD-85B7-08E596D06DD8}" destId="{298F6347-DD81-4058-AFFB-230E56C2CAD4}" srcOrd="8" destOrd="0" presId="urn:microsoft.com/office/officeart/2005/8/layout/vList3"/>
    <dgm:cxn modelId="{1ED3857F-F1CC-4EDB-A34F-E1C02F20B7B0}" type="presParOf" srcId="{298F6347-DD81-4058-AFFB-230E56C2CAD4}" destId="{1D213B87-9744-4ADE-BB9C-04DBAD1BB262}" srcOrd="0" destOrd="0" presId="urn:microsoft.com/office/officeart/2005/8/layout/vList3"/>
    <dgm:cxn modelId="{32BACFF1-E0E5-4BF5-9D6A-77AA8BFCC6F6}" type="presParOf" srcId="{298F6347-DD81-4058-AFFB-230E56C2CAD4}" destId="{A013C42F-69CD-4F74-9B53-9CF18311D86F}" srcOrd="1" destOrd="0" presId="urn:microsoft.com/office/officeart/2005/8/layout/vList3"/>
    <dgm:cxn modelId="{C6F75F12-05E2-4A24-BA4F-41E86D42600D}" type="presParOf" srcId="{F5DA28A5-B7E5-40AD-85B7-08E596D06DD8}" destId="{56D44260-A08C-4BF7-8D42-B7EC3EF7B8BD}" srcOrd="9" destOrd="0" presId="urn:microsoft.com/office/officeart/2005/8/layout/vList3"/>
    <dgm:cxn modelId="{63E90374-94CA-43D5-8D40-F5409C734878}" type="presParOf" srcId="{F5DA28A5-B7E5-40AD-85B7-08E596D06DD8}" destId="{9F8CD765-096B-45E1-BC77-96ED608E2C0A}" srcOrd="10" destOrd="0" presId="urn:microsoft.com/office/officeart/2005/8/layout/vList3"/>
    <dgm:cxn modelId="{0FE942EB-4D9B-4D70-A9CC-D89EBAA5460F}" type="presParOf" srcId="{9F8CD765-096B-45E1-BC77-96ED608E2C0A}" destId="{74741C38-F350-46EB-94E7-EA8E7D095A28}" srcOrd="0" destOrd="0" presId="urn:microsoft.com/office/officeart/2005/8/layout/vList3"/>
    <dgm:cxn modelId="{4A716C53-A68C-4C8B-B2C1-A82F2A8D043E}" type="presParOf" srcId="{9F8CD765-096B-45E1-BC77-96ED608E2C0A}" destId="{532CF619-E3F7-4E39-8217-0550B653A0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BF8A94-7BEB-44C2-9D2B-68FAD5D65EA0}" type="doc">
      <dgm:prSet loTypeId="urn:microsoft.com/office/officeart/2005/8/layout/vLis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60A2110-A01B-4EF1-BD91-3D7405B51FE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 los agentes directores de turismo y cultura trabajar en conjunto para generar actividades y programas que sean de interés para los turistas, artistas y la población en general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103BD-FD49-4B8E-BA79-EEB2B83CEAAE}" type="parTrans" cxnId="{F43FFF9A-0228-4D2A-B951-139675EE2BF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7E7F93-3C16-4A90-A500-FCFAE127BEA1}" type="sibTrans" cxnId="{F43FFF9A-0228-4D2A-B951-139675EE2BF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9DC9F0-92F4-46FF-8C96-9E69B602985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Generar programas de capacitación por iniciativa del Municipio de la ciudad y que se destine un presupuesto considerable para fortalecer la riqueza artística y cultural presente en Otavalo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60106C-2B72-4714-86C4-37B26641E2F3}" type="parTrans" cxnId="{40FE15A0-C64B-4731-92BE-C56E23F7628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AE8429-11BD-475C-A0E8-03A13CD2531B}" type="sibTrans" cxnId="{40FE15A0-C64B-4731-92BE-C56E23F7628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095942-ACD0-4F99-AEBC-CDCD2B86D17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invita a los intermediarios turísticos, a que diseñen paquetes creativos y con actividades socioculturales que integren principalmente a las comunidades del cantón Otavalo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41774B-4E5F-41CE-BEAA-7279B32D72DB}" type="parTrans" cxnId="{3E6D5670-B744-4ABE-8566-1DED472AFBD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B10E9-F943-456E-81B2-F0D2D814DE7E}" type="sibTrans" cxnId="{3E6D5670-B744-4ABE-8566-1DED472AFBD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BB2DD4-56D8-42D2-A21A-77EE9E5D466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 la dirección cultural que promueva el rescate de los cuentos, leyendas y juegos tradicionales de Otavalo para incluirlos dentro de las actividades socioculturales de animación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6B842B-B917-4011-AF82-D3A5A1C7775D}" type="parTrans" cxnId="{5B33990E-91FB-4FEB-B4CA-ED2C319475A6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178A8-0219-4030-9F03-0E49776AD64F}" type="sibTrans" cxnId="{5B33990E-91FB-4FEB-B4CA-ED2C319475A6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C7F96-2A7E-49E0-A723-9169F96C36E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Considerar la idea de animación turística que ha sido exitosa en España conocida como “Teatro Bus” que opere como atractivo turístico y desplace a los visitantes de un lugar a otro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3CE3E-8FC8-42AA-A32A-417CB19A6FD6}" type="parTrans" cxnId="{CAEAD246-9560-4CF4-ABA6-106BC08CC59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F6B685-83DC-4476-9576-37072FFDD111}" type="sibTrans" cxnId="{CAEAD246-9560-4CF4-ABA6-106BC08CC59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77D04D-3966-4595-A1F2-9603C1D00717}" type="pres">
      <dgm:prSet presAssocID="{4DBF8A94-7BEB-44C2-9D2B-68FAD5D65EA0}" presName="linearFlow" presStyleCnt="0">
        <dgm:presLayoutVars>
          <dgm:dir/>
          <dgm:resizeHandles val="exact"/>
        </dgm:presLayoutVars>
      </dgm:prSet>
      <dgm:spPr/>
    </dgm:pt>
    <dgm:pt modelId="{381A8C53-7C50-41B7-97F4-88C43427FFB8}" type="pres">
      <dgm:prSet presAssocID="{C60A2110-A01B-4EF1-BD91-3D7405B51FE4}" presName="composite" presStyleCnt="0"/>
      <dgm:spPr/>
    </dgm:pt>
    <dgm:pt modelId="{AB66192B-C9C1-4FB5-815E-38AE6F06DF4A}" type="pres">
      <dgm:prSet presAssocID="{C60A2110-A01B-4EF1-BD91-3D7405B51FE4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C0D5483-4099-47F6-946F-580B559892C7}" type="pres">
      <dgm:prSet presAssocID="{C60A2110-A01B-4EF1-BD91-3D7405B51FE4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C4F0AF-5D83-419F-8C4B-D918C6DEDE89}" type="pres">
      <dgm:prSet presAssocID="{3B7E7F93-3C16-4A90-A500-FCFAE127BEA1}" presName="spacing" presStyleCnt="0"/>
      <dgm:spPr/>
    </dgm:pt>
    <dgm:pt modelId="{22EEBF59-28AE-41C0-A862-0872A34BCFFF}" type="pres">
      <dgm:prSet presAssocID="{8C9DC9F0-92F4-46FF-8C96-9E69B6029851}" presName="composite" presStyleCnt="0"/>
      <dgm:spPr/>
    </dgm:pt>
    <dgm:pt modelId="{29890BAE-D442-4161-90A5-2C96773C2B01}" type="pres">
      <dgm:prSet presAssocID="{8C9DC9F0-92F4-46FF-8C96-9E69B6029851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D16A455-FE46-49C8-9FBB-9F7FF2B271AE}" type="pres">
      <dgm:prSet presAssocID="{8C9DC9F0-92F4-46FF-8C96-9E69B6029851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3C476F-77E7-4628-BB31-14E448AA564D}" type="pres">
      <dgm:prSet presAssocID="{70AE8429-11BD-475C-A0E8-03A13CD2531B}" presName="spacing" presStyleCnt="0"/>
      <dgm:spPr/>
    </dgm:pt>
    <dgm:pt modelId="{E54B1D57-64ED-4635-A933-5D59F1C53FFD}" type="pres">
      <dgm:prSet presAssocID="{F4095942-ACD0-4F99-AEBC-CDCD2B86D178}" presName="composite" presStyleCnt="0"/>
      <dgm:spPr/>
    </dgm:pt>
    <dgm:pt modelId="{5D695BE6-1341-419E-8DBD-D683884003A8}" type="pres">
      <dgm:prSet presAssocID="{F4095942-ACD0-4F99-AEBC-CDCD2B86D178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5E96CFDD-5822-4548-A6AF-91513DEC780B}" type="pres">
      <dgm:prSet presAssocID="{F4095942-ACD0-4F99-AEBC-CDCD2B86D178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6B58F6-ED75-4014-A247-7F25F1FD8BE4}" type="pres">
      <dgm:prSet presAssocID="{E3AB10E9-F943-456E-81B2-F0D2D814DE7E}" presName="spacing" presStyleCnt="0"/>
      <dgm:spPr/>
    </dgm:pt>
    <dgm:pt modelId="{6CEDE408-A166-4454-8E36-19EE26B57123}" type="pres">
      <dgm:prSet presAssocID="{FCBB2DD4-56D8-42D2-A21A-77EE9E5D4660}" presName="composite" presStyleCnt="0"/>
      <dgm:spPr/>
    </dgm:pt>
    <dgm:pt modelId="{63850204-6BB8-4F97-B223-8C2944C6C41F}" type="pres">
      <dgm:prSet presAssocID="{FCBB2DD4-56D8-42D2-A21A-77EE9E5D4660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17040AF7-C96C-48FB-927C-4E1ADAD0943A}" type="pres">
      <dgm:prSet presAssocID="{FCBB2DD4-56D8-42D2-A21A-77EE9E5D466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2B153A-E23C-45A6-93C1-9766D59DF7CF}" type="pres">
      <dgm:prSet presAssocID="{E5B178A8-0219-4030-9F03-0E49776AD64F}" presName="spacing" presStyleCnt="0"/>
      <dgm:spPr/>
    </dgm:pt>
    <dgm:pt modelId="{28413190-204B-4E43-8DE9-9B6B7EE80A05}" type="pres">
      <dgm:prSet presAssocID="{34BC7F96-2A7E-49E0-A723-9169F96C36E4}" presName="composite" presStyleCnt="0"/>
      <dgm:spPr/>
    </dgm:pt>
    <dgm:pt modelId="{89AAFD7D-F1A6-46F7-BA8B-067910A1ABD5}" type="pres">
      <dgm:prSet presAssocID="{34BC7F96-2A7E-49E0-A723-9169F96C36E4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73CCF229-0036-402A-AD58-E4A22E19712A}" type="pres">
      <dgm:prSet presAssocID="{34BC7F96-2A7E-49E0-A723-9169F96C36E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B33990E-91FB-4FEB-B4CA-ED2C319475A6}" srcId="{4DBF8A94-7BEB-44C2-9D2B-68FAD5D65EA0}" destId="{FCBB2DD4-56D8-42D2-A21A-77EE9E5D4660}" srcOrd="3" destOrd="0" parTransId="{D16B842B-B917-4011-AF82-D3A5A1C7775D}" sibTransId="{E5B178A8-0219-4030-9F03-0E49776AD64F}"/>
    <dgm:cxn modelId="{CAEAD246-9560-4CF4-ABA6-106BC08CC59C}" srcId="{4DBF8A94-7BEB-44C2-9D2B-68FAD5D65EA0}" destId="{34BC7F96-2A7E-49E0-A723-9169F96C36E4}" srcOrd="4" destOrd="0" parTransId="{D963CE3E-8FC8-42AA-A32A-417CB19A6FD6}" sibTransId="{E6F6B685-83DC-4476-9576-37072FFDD111}"/>
    <dgm:cxn modelId="{119AE671-0C9E-470C-BB8E-9DD1C580E774}" type="presOf" srcId="{4DBF8A94-7BEB-44C2-9D2B-68FAD5D65EA0}" destId="{DA77D04D-3966-4595-A1F2-9603C1D00717}" srcOrd="0" destOrd="0" presId="urn:microsoft.com/office/officeart/2005/8/layout/vList3"/>
    <dgm:cxn modelId="{F43FFF9A-0228-4D2A-B951-139675EE2BF1}" srcId="{4DBF8A94-7BEB-44C2-9D2B-68FAD5D65EA0}" destId="{C60A2110-A01B-4EF1-BD91-3D7405B51FE4}" srcOrd="0" destOrd="0" parTransId="{107103BD-FD49-4B8E-BA79-EEB2B83CEAAE}" sibTransId="{3B7E7F93-3C16-4A90-A500-FCFAE127BEA1}"/>
    <dgm:cxn modelId="{3E6D5670-B744-4ABE-8566-1DED472AFBD1}" srcId="{4DBF8A94-7BEB-44C2-9D2B-68FAD5D65EA0}" destId="{F4095942-ACD0-4F99-AEBC-CDCD2B86D178}" srcOrd="2" destOrd="0" parTransId="{9341774B-4E5F-41CE-BEAA-7279B32D72DB}" sibTransId="{E3AB10E9-F943-456E-81B2-F0D2D814DE7E}"/>
    <dgm:cxn modelId="{777A5AB5-9BFB-4C9F-A383-6049CFB0F32C}" type="presOf" srcId="{C60A2110-A01B-4EF1-BD91-3D7405B51FE4}" destId="{8C0D5483-4099-47F6-946F-580B559892C7}" srcOrd="0" destOrd="0" presId="urn:microsoft.com/office/officeart/2005/8/layout/vList3"/>
    <dgm:cxn modelId="{05FD3FF0-18CE-4B31-A12A-7B5A4308F94A}" type="presOf" srcId="{FCBB2DD4-56D8-42D2-A21A-77EE9E5D4660}" destId="{17040AF7-C96C-48FB-927C-4E1ADAD0943A}" srcOrd="0" destOrd="0" presId="urn:microsoft.com/office/officeart/2005/8/layout/vList3"/>
    <dgm:cxn modelId="{40FE15A0-C64B-4731-92BE-C56E23F7628B}" srcId="{4DBF8A94-7BEB-44C2-9D2B-68FAD5D65EA0}" destId="{8C9DC9F0-92F4-46FF-8C96-9E69B6029851}" srcOrd="1" destOrd="0" parTransId="{8560106C-2B72-4714-86C4-37B26641E2F3}" sibTransId="{70AE8429-11BD-475C-A0E8-03A13CD2531B}"/>
    <dgm:cxn modelId="{6EED5526-EC37-4441-AC13-FD5D0E09156F}" type="presOf" srcId="{F4095942-ACD0-4F99-AEBC-CDCD2B86D178}" destId="{5E96CFDD-5822-4548-A6AF-91513DEC780B}" srcOrd="0" destOrd="0" presId="urn:microsoft.com/office/officeart/2005/8/layout/vList3"/>
    <dgm:cxn modelId="{F2C84CF0-A188-487E-AF8D-CF92190FA5CC}" type="presOf" srcId="{8C9DC9F0-92F4-46FF-8C96-9E69B6029851}" destId="{BD16A455-FE46-49C8-9FBB-9F7FF2B271AE}" srcOrd="0" destOrd="0" presId="urn:microsoft.com/office/officeart/2005/8/layout/vList3"/>
    <dgm:cxn modelId="{82166A2A-F10D-4CD3-A47D-22426F5E9CA1}" type="presOf" srcId="{34BC7F96-2A7E-49E0-A723-9169F96C36E4}" destId="{73CCF229-0036-402A-AD58-E4A22E19712A}" srcOrd="0" destOrd="0" presId="urn:microsoft.com/office/officeart/2005/8/layout/vList3"/>
    <dgm:cxn modelId="{028BA9BC-A7EA-482F-8EE1-6A8BED6C63D8}" type="presParOf" srcId="{DA77D04D-3966-4595-A1F2-9603C1D00717}" destId="{381A8C53-7C50-41B7-97F4-88C43427FFB8}" srcOrd="0" destOrd="0" presId="urn:microsoft.com/office/officeart/2005/8/layout/vList3"/>
    <dgm:cxn modelId="{0305ED91-98B2-4B56-9949-6F30430164AB}" type="presParOf" srcId="{381A8C53-7C50-41B7-97F4-88C43427FFB8}" destId="{AB66192B-C9C1-4FB5-815E-38AE6F06DF4A}" srcOrd="0" destOrd="0" presId="urn:microsoft.com/office/officeart/2005/8/layout/vList3"/>
    <dgm:cxn modelId="{A8F2D916-F0AB-4E87-BF7D-A0D223095DF2}" type="presParOf" srcId="{381A8C53-7C50-41B7-97F4-88C43427FFB8}" destId="{8C0D5483-4099-47F6-946F-580B559892C7}" srcOrd="1" destOrd="0" presId="urn:microsoft.com/office/officeart/2005/8/layout/vList3"/>
    <dgm:cxn modelId="{7C514DF3-66C2-4966-A900-32B996C06760}" type="presParOf" srcId="{DA77D04D-3966-4595-A1F2-9603C1D00717}" destId="{42C4F0AF-5D83-419F-8C4B-D918C6DEDE89}" srcOrd="1" destOrd="0" presId="urn:microsoft.com/office/officeart/2005/8/layout/vList3"/>
    <dgm:cxn modelId="{3F7ADEA2-9052-4992-B523-8045A4FC3BFA}" type="presParOf" srcId="{DA77D04D-3966-4595-A1F2-9603C1D00717}" destId="{22EEBF59-28AE-41C0-A862-0872A34BCFFF}" srcOrd="2" destOrd="0" presId="urn:microsoft.com/office/officeart/2005/8/layout/vList3"/>
    <dgm:cxn modelId="{EB286187-3864-4AA5-84A1-87493C1511C9}" type="presParOf" srcId="{22EEBF59-28AE-41C0-A862-0872A34BCFFF}" destId="{29890BAE-D442-4161-90A5-2C96773C2B01}" srcOrd="0" destOrd="0" presId="urn:microsoft.com/office/officeart/2005/8/layout/vList3"/>
    <dgm:cxn modelId="{50AA1747-2379-4717-B8A3-CAA7599A55E7}" type="presParOf" srcId="{22EEBF59-28AE-41C0-A862-0872A34BCFFF}" destId="{BD16A455-FE46-49C8-9FBB-9F7FF2B271AE}" srcOrd="1" destOrd="0" presId="urn:microsoft.com/office/officeart/2005/8/layout/vList3"/>
    <dgm:cxn modelId="{E597A35F-C67F-4B23-ACDD-8996B797CD39}" type="presParOf" srcId="{DA77D04D-3966-4595-A1F2-9603C1D00717}" destId="{EE3C476F-77E7-4628-BB31-14E448AA564D}" srcOrd="3" destOrd="0" presId="urn:microsoft.com/office/officeart/2005/8/layout/vList3"/>
    <dgm:cxn modelId="{84B4783A-34D0-4FFE-8C8F-9FBB6D7A6A4A}" type="presParOf" srcId="{DA77D04D-3966-4595-A1F2-9603C1D00717}" destId="{E54B1D57-64ED-4635-A933-5D59F1C53FFD}" srcOrd="4" destOrd="0" presId="urn:microsoft.com/office/officeart/2005/8/layout/vList3"/>
    <dgm:cxn modelId="{BFACC3AF-1E94-4C62-8F87-D07262800C59}" type="presParOf" srcId="{E54B1D57-64ED-4635-A933-5D59F1C53FFD}" destId="{5D695BE6-1341-419E-8DBD-D683884003A8}" srcOrd="0" destOrd="0" presId="urn:microsoft.com/office/officeart/2005/8/layout/vList3"/>
    <dgm:cxn modelId="{9BD00D73-A9D4-494C-9F15-033A5DB3D8A8}" type="presParOf" srcId="{E54B1D57-64ED-4635-A933-5D59F1C53FFD}" destId="{5E96CFDD-5822-4548-A6AF-91513DEC780B}" srcOrd="1" destOrd="0" presId="urn:microsoft.com/office/officeart/2005/8/layout/vList3"/>
    <dgm:cxn modelId="{420EB648-0488-41B9-9007-4C13B8009D66}" type="presParOf" srcId="{DA77D04D-3966-4595-A1F2-9603C1D00717}" destId="{B76B58F6-ED75-4014-A247-7F25F1FD8BE4}" srcOrd="5" destOrd="0" presId="urn:microsoft.com/office/officeart/2005/8/layout/vList3"/>
    <dgm:cxn modelId="{A06E991E-8BFB-477B-AA48-195DC5205167}" type="presParOf" srcId="{DA77D04D-3966-4595-A1F2-9603C1D00717}" destId="{6CEDE408-A166-4454-8E36-19EE26B57123}" srcOrd="6" destOrd="0" presId="urn:microsoft.com/office/officeart/2005/8/layout/vList3"/>
    <dgm:cxn modelId="{132AA0D6-2679-486A-81E8-34934F720B2A}" type="presParOf" srcId="{6CEDE408-A166-4454-8E36-19EE26B57123}" destId="{63850204-6BB8-4F97-B223-8C2944C6C41F}" srcOrd="0" destOrd="0" presId="urn:microsoft.com/office/officeart/2005/8/layout/vList3"/>
    <dgm:cxn modelId="{70EDA16B-9DC1-4AF8-9C24-B72B57A580DF}" type="presParOf" srcId="{6CEDE408-A166-4454-8E36-19EE26B57123}" destId="{17040AF7-C96C-48FB-927C-4E1ADAD0943A}" srcOrd="1" destOrd="0" presId="urn:microsoft.com/office/officeart/2005/8/layout/vList3"/>
    <dgm:cxn modelId="{23B5E257-B87B-4A15-A9D8-3517D87A0123}" type="presParOf" srcId="{DA77D04D-3966-4595-A1F2-9603C1D00717}" destId="{C42B153A-E23C-45A6-93C1-9766D59DF7CF}" srcOrd="7" destOrd="0" presId="urn:microsoft.com/office/officeart/2005/8/layout/vList3"/>
    <dgm:cxn modelId="{B2F2E39D-3CE8-4DD3-A5D0-B299C6765361}" type="presParOf" srcId="{DA77D04D-3966-4595-A1F2-9603C1D00717}" destId="{28413190-204B-4E43-8DE9-9B6B7EE80A05}" srcOrd="8" destOrd="0" presId="urn:microsoft.com/office/officeart/2005/8/layout/vList3"/>
    <dgm:cxn modelId="{4595B6C1-876A-4206-B7BD-AC487684A976}" type="presParOf" srcId="{28413190-204B-4E43-8DE9-9B6B7EE80A05}" destId="{89AAFD7D-F1A6-46F7-BA8B-067910A1ABD5}" srcOrd="0" destOrd="0" presId="urn:microsoft.com/office/officeart/2005/8/layout/vList3"/>
    <dgm:cxn modelId="{D8D9ACF2-8224-4845-8E96-8B1EE8618E11}" type="presParOf" srcId="{28413190-204B-4E43-8DE9-9B6B7EE80A05}" destId="{73CCF229-0036-402A-AD58-E4A22E19712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2026F2F-972F-470A-99B0-8E626E2265FA}" type="doc">
      <dgm:prSet loTypeId="urn:microsoft.com/office/officeart/2005/8/layout/equation2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55F2F65-4C1A-417F-AA72-EC737CB722DF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City tour familiar y amigos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D35501-B9AA-42EA-9D68-0D7996F1C98A}" type="parTrans" cxnId="{B5183ED7-ECEB-4806-A00A-0EF5C2E5A604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EB264B-016D-4F2E-BFEE-C1A2EC76B783}" type="sibTrans" cxnId="{B5183ED7-ECEB-4806-A00A-0EF5C2E5A604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0004F-793F-4CF6-A29D-6868C0A4BA4B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Bajo costo (entre $20 o $30)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14F4A5-4D48-40CA-BA03-D5057A5774D0}" type="parTrans" cxnId="{78F47F70-89C1-45FC-935C-D24410E9ABDB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23E380-CC69-4DD5-9A21-9D84497F1825}" type="sibTrans" cxnId="{78F47F70-89C1-45FC-935C-D24410E9ABDB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F477D0-90FB-4608-82F8-9D2CE86A434F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Actividades: música, danza, talleres artesanales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F0DE9C-4BC8-4C71-B906-AE9644488747}" type="parTrans" cxnId="{26C5194A-4355-4A89-B490-F35450852D54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B78565-5843-40A3-9312-DC002BE5132C}" type="sibTrans" cxnId="{26C5194A-4355-4A89-B490-F35450852D54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385C9-1D41-43AA-A112-E6DE7F7D6B2F}">
      <dgm:prSet phldrT="[Texto]" custT="1"/>
      <dgm:spPr/>
      <dgm:t>
        <a:bodyPr/>
        <a:lstStyle/>
        <a:p>
          <a:r>
            <a:rPr lang="es-EC" sz="3200" b="0" dirty="0" smtClean="0">
              <a:solidFill>
                <a:schemeClr val="tx1"/>
              </a:solidFill>
              <a:latin typeface="Matura MT Script Capitals" panose="03020802060602070202" pitchFamily="66" charset="0"/>
              <a:cs typeface="Times New Roman" panose="02020603050405020304" pitchFamily="18" charset="0"/>
            </a:rPr>
            <a:t>Propuesta</a:t>
          </a:r>
          <a:endParaRPr lang="es-EC" sz="3200" b="0" dirty="0">
            <a:solidFill>
              <a:schemeClr val="tx1"/>
            </a:solidFill>
            <a:latin typeface="Matura MT Script Capitals" panose="03020802060602070202" pitchFamily="66" charset="0"/>
            <a:cs typeface="Times New Roman" panose="02020603050405020304" pitchFamily="18" charset="0"/>
          </a:endParaRPr>
        </a:p>
      </dgm:t>
    </dgm:pt>
    <dgm:pt modelId="{1966227B-9D40-4D8D-99ED-E954A332A47F}" type="parTrans" cxnId="{DECB0DA2-C7D9-4FD9-84BA-753E5B92A252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93F427-167E-47D8-BA03-FBF187E8A9C1}" type="sibTrans" cxnId="{DECB0DA2-C7D9-4FD9-84BA-753E5B92A252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4DE90F-5D51-4C4D-BB93-3363B2F982F5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Juegos tradicionales y recorridos teatralizados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D05AEE-D09F-43F4-9C77-27977EA3523D}" type="parTrans" cxnId="{E9B7D7A4-5BBC-489E-BE76-5BFE03799397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CD5048-31B9-4907-A7F5-02708BB297FA}" type="sibTrans" cxnId="{E9B7D7A4-5BBC-489E-BE76-5BFE03799397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61EFB3-3385-48C5-9731-095A1156F3FC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Difusión mediante internet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FCFF3-A091-4D47-8D21-54760ABA99C1}" type="parTrans" cxnId="{8EB90A5B-6AC1-4445-B63A-ECC6E2441847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678CAE-7042-4053-929F-1F84B23D3C29}" type="sibTrans" cxnId="{8EB90A5B-6AC1-4445-B63A-ECC6E2441847}">
      <dgm:prSet custT="1"/>
      <dgm:spPr/>
      <dgm:t>
        <a:bodyPr/>
        <a:lstStyle/>
        <a:p>
          <a:endParaRPr lang="es-EC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82EC7-A8C9-458D-9024-FCF072606F79}" type="pres">
      <dgm:prSet presAssocID="{F2026F2F-972F-470A-99B0-8E626E2265FA}" presName="Name0" presStyleCnt="0">
        <dgm:presLayoutVars>
          <dgm:dir/>
          <dgm:resizeHandles val="exact"/>
        </dgm:presLayoutVars>
      </dgm:prSet>
      <dgm:spPr/>
    </dgm:pt>
    <dgm:pt modelId="{5EB6A8AC-284C-4D88-A147-9AF9BF1D3573}" type="pres">
      <dgm:prSet presAssocID="{F2026F2F-972F-470A-99B0-8E626E2265FA}" presName="vNodes" presStyleCnt="0"/>
      <dgm:spPr/>
    </dgm:pt>
    <dgm:pt modelId="{229691FE-9789-444E-8E0D-AA40A8C1CA1E}" type="pres">
      <dgm:prSet presAssocID="{E55F2F65-4C1A-417F-AA72-EC737CB722DF}" presName="node" presStyleLbl="node1" presStyleIdx="0" presStyleCnt="6" custScaleX="405154">
        <dgm:presLayoutVars>
          <dgm:bulletEnabled val="1"/>
        </dgm:presLayoutVars>
      </dgm:prSet>
      <dgm:spPr/>
    </dgm:pt>
    <dgm:pt modelId="{C6A95A4C-1BDC-41B2-A5CC-53A953A03766}" type="pres">
      <dgm:prSet presAssocID="{E0EB264B-016D-4F2E-BFEE-C1A2EC76B783}" presName="spacerT" presStyleCnt="0"/>
      <dgm:spPr/>
    </dgm:pt>
    <dgm:pt modelId="{005B15D3-D9DA-4033-B922-286C20A31FF9}" type="pres">
      <dgm:prSet presAssocID="{E0EB264B-016D-4F2E-BFEE-C1A2EC76B783}" presName="sibTrans" presStyleLbl="sibTrans2D1" presStyleIdx="0" presStyleCnt="5"/>
      <dgm:spPr/>
    </dgm:pt>
    <dgm:pt modelId="{03A33D74-D73B-428B-BFDF-083A5FFBE34E}" type="pres">
      <dgm:prSet presAssocID="{E0EB264B-016D-4F2E-BFEE-C1A2EC76B783}" presName="spacerB" presStyleCnt="0"/>
      <dgm:spPr/>
    </dgm:pt>
    <dgm:pt modelId="{A2BB721A-FC21-45C2-AC6D-ED8AD5588792}" type="pres">
      <dgm:prSet presAssocID="{9310004F-793F-4CF6-A29D-6868C0A4BA4B}" presName="node" presStyleLbl="node1" presStyleIdx="1" presStyleCnt="6" custScaleX="4051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ACE91B-A983-4268-B6B9-40F3D1EBE542}" type="pres">
      <dgm:prSet presAssocID="{FA23E380-CC69-4DD5-9A21-9D84497F1825}" presName="spacerT" presStyleCnt="0"/>
      <dgm:spPr/>
    </dgm:pt>
    <dgm:pt modelId="{0B117DFF-EBA2-43C4-A6E0-2BDFB4D1BFF0}" type="pres">
      <dgm:prSet presAssocID="{FA23E380-CC69-4DD5-9A21-9D84497F1825}" presName="sibTrans" presStyleLbl="sibTrans2D1" presStyleIdx="1" presStyleCnt="5"/>
      <dgm:spPr/>
    </dgm:pt>
    <dgm:pt modelId="{DBE8DA2D-29A2-472B-BCC8-8F3CE6312D9D}" type="pres">
      <dgm:prSet presAssocID="{FA23E380-CC69-4DD5-9A21-9D84497F1825}" presName="spacerB" presStyleCnt="0"/>
      <dgm:spPr/>
    </dgm:pt>
    <dgm:pt modelId="{6DE7F115-1F3D-47C4-856E-6DEA102FE9AF}" type="pres">
      <dgm:prSet presAssocID="{33F477D0-90FB-4608-82F8-9D2CE86A434F}" presName="node" presStyleLbl="node1" presStyleIdx="2" presStyleCnt="6" custScaleX="4051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2ACAE5-5BFC-4427-BBA0-64A62410070D}" type="pres">
      <dgm:prSet presAssocID="{BAB78565-5843-40A3-9312-DC002BE5132C}" presName="spacerT" presStyleCnt="0"/>
      <dgm:spPr/>
    </dgm:pt>
    <dgm:pt modelId="{816ECFF1-71B1-4221-9FD3-013AB6473F71}" type="pres">
      <dgm:prSet presAssocID="{BAB78565-5843-40A3-9312-DC002BE5132C}" presName="sibTrans" presStyleLbl="sibTrans2D1" presStyleIdx="2" presStyleCnt="5"/>
      <dgm:spPr/>
    </dgm:pt>
    <dgm:pt modelId="{80F0870E-7484-4DFB-B2A2-2BB2A27B3A0B}" type="pres">
      <dgm:prSet presAssocID="{BAB78565-5843-40A3-9312-DC002BE5132C}" presName="spacerB" presStyleCnt="0"/>
      <dgm:spPr/>
    </dgm:pt>
    <dgm:pt modelId="{F71A4219-F91F-4867-93A0-A28055508E3F}" type="pres">
      <dgm:prSet presAssocID="{634DE90F-5D51-4C4D-BB93-3363B2F982F5}" presName="node" presStyleLbl="node1" presStyleIdx="3" presStyleCnt="6" custScaleX="4051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EAA7CF-9969-43D6-8076-E534332F9BB7}" type="pres">
      <dgm:prSet presAssocID="{43CD5048-31B9-4907-A7F5-02708BB297FA}" presName="spacerT" presStyleCnt="0"/>
      <dgm:spPr/>
    </dgm:pt>
    <dgm:pt modelId="{6A46578C-ACFD-47C8-81C8-88F15CB3AFF5}" type="pres">
      <dgm:prSet presAssocID="{43CD5048-31B9-4907-A7F5-02708BB297FA}" presName="sibTrans" presStyleLbl="sibTrans2D1" presStyleIdx="3" presStyleCnt="5"/>
      <dgm:spPr/>
    </dgm:pt>
    <dgm:pt modelId="{2884ECF6-78BD-4CB9-8603-24272B38D09A}" type="pres">
      <dgm:prSet presAssocID="{43CD5048-31B9-4907-A7F5-02708BB297FA}" presName="spacerB" presStyleCnt="0"/>
      <dgm:spPr/>
    </dgm:pt>
    <dgm:pt modelId="{187F9608-DEDD-47D4-87C5-51C0D5D1869A}" type="pres">
      <dgm:prSet presAssocID="{CB61EFB3-3385-48C5-9731-095A1156F3FC}" presName="node" presStyleLbl="node1" presStyleIdx="4" presStyleCnt="6" custScaleX="4051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B6BE82-C0C5-4CB2-8A56-EEF79051F698}" type="pres">
      <dgm:prSet presAssocID="{F2026F2F-972F-470A-99B0-8E626E2265FA}" presName="sibTransLast" presStyleLbl="sibTrans2D1" presStyleIdx="4" presStyleCnt="5"/>
      <dgm:spPr/>
    </dgm:pt>
    <dgm:pt modelId="{7D5C4C84-BD78-43D0-893A-E4D58A5272A9}" type="pres">
      <dgm:prSet presAssocID="{F2026F2F-972F-470A-99B0-8E626E2265FA}" presName="connectorText" presStyleLbl="sibTrans2D1" presStyleIdx="4" presStyleCnt="5"/>
      <dgm:spPr/>
    </dgm:pt>
    <dgm:pt modelId="{FD48F18A-4C87-40D5-AC66-752EF4D496A9}" type="pres">
      <dgm:prSet presAssocID="{F2026F2F-972F-470A-99B0-8E626E2265FA}" presName="lastNode" presStyleLbl="node1" presStyleIdx="5" presStyleCnt="6" custScaleX="174955" custScaleY="1487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56C63E6-28D3-4F5F-B966-22ADA52E0EB6}" type="presOf" srcId="{E0EB264B-016D-4F2E-BFEE-C1A2EC76B783}" destId="{005B15D3-D9DA-4033-B922-286C20A31FF9}" srcOrd="0" destOrd="0" presId="urn:microsoft.com/office/officeart/2005/8/layout/equation2"/>
    <dgm:cxn modelId="{D74F9FEA-8C88-4FF4-BA59-91AA256E0074}" type="presOf" srcId="{E5678CAE-7042-4053-929F-1F84B23D3C29}" destId="{7D5C4C84-BD78-43D0-893A-E4D58A5272A9}" srcOrd="1" destOrd="0" presId="urn:microsoft.com/office/officeart/2005/8/layout/equation2"/>
    <dgm:cxn modelId="{DECB0DA2-C7D9-4FD9-84BA-753E5B92A252}" srcId="{F2026F2F-972F-470A-99B0-8E626E2265FA}" destId="{012385C9-1D41-43AA-A112-E6DE7F7D6B2F}" srcOrd="5" destOrd="0" parTransId="{1966227B-9D40-4D8D-99ED-E954A332A47F}" sibTransId="{5B93F427-167E-47D8-BA03-FBF187E8A9C1}"/>
    <dgm:cxn modelId="{7783AC41-3C61-476F-8A18-A2601CEB8C5A}" type="presOf" srcId="{43CD5048-31B9-4907-A7F5-02708BB297FA}" destId="{6A46578C-ACFD-47C8-81C8-88F15CB3AFF5}" srcOrd="0" destOrd="0" presId="urn:microsoft.com/office/officeart/2005/8/layout/equation2"/>
    <dgm:cxn modelId="{FD94E669-63C9-47A8-B9EE-210F116201C0}" type="presOf" srcId="{634DE90F-5D51-4C4D-BB93-3363B2F982F5}" destId="{F71A4219-F91F-4867-93A0-A28055508E3F}" srcOrd="0" destOrd="0" presId="urn:microsoft.com/office/officeart/2005/8/layout/equation2"/>
    <dgm:cxn modelId="{91DE30AE-42A2-4904-BD76-CD0BEFC626E7}" type="presOf" srcId="{CB61EFB3-3385-48C5-9731-095A1156F3FC}" destId="{187F9608-DEDD-47D4-87C5-51C0D5D1869A}" srcOrd="0" destOrd="0" presId="urn:microsoft.com/office/officeart/2005/8/layout/equation2"/>
    <dgm:cxn modelId="{2B62F28D-00EF-42DE-8B67-0A15E07E0FE3}" type="presOf" srcId="{BAB78565-5843-40A3-9312-DC002BE5132C}" destId="{816ECFF1-71B1-4221-9FD3-013AB6473F71}" srcOrd="0" destOrd="0" presId="urn:microsoft.com/office/officeart/2005/8/layout/equation2"/>
    <dgm:cxn modelId="{78F47F70-89C1-45FC-935C-D24410E9ABDB}" srcId="{F2026F2F-972F-470A-99B0-8E626E2265FA}" destId="{9310004F-793F-4CF6-A29D-6868C0A4BA4B}" srcOrd="1" destOrd="0" parTransId="{8E14F4A5-4D48-40CA-BA03-D5057A5774D0}" sibTransId="{FA23E380-CC69-4DD5-9A21-9D84497F1825}"/>
    <dgm:cxn modelId="{8EB90A5B-6AC1-4445-B63A-ECC6E2441847}" srcId="{F2026F2F-972F-470A-99B0-8E626E2265FA}" destId="{CB61EFB3-3385-48C5-9731-095A1156F3FC}" srcOrd="4" destOrd="0" parTransId="{535FCFF3-A091-4D47-8D21-54760ABA99C1}" sibTransId="{E5678CAE-7042-4053-929F-1F84B23D3C29}"/>
    <dgm:cxn modelId="{409BF25C-C952-47A4-9540-B232D4C974BE}" type="presOf" srcId="{9310004F-793F-4CF6-A29D-6868C0A4BA4B}" destId="{A2BB721A-FC21-45C2-AC6D-ED8AD5588792}" srcOrd="0" destOrd="0" presId="urn:microsoft.com/office/officeart/2005/8/layout/equation2"/>
    <dgm:cxn modelId="{306F49D8-43BA-4C5E-ABD6-34C1AEA10CBB}" type="presOf" srcId="{E5678CAE-7042-4053-929F-1F84B23D3C29}" destId="{F9B6BE82-C0C5-4CB2-8A56-EEF79051F698}" srcOrd="0" destOrd="0" presId="urn:microsoft.com/office/officeart/2005/8/layout/equation2"/>
    <dgm:cxn modelId="{02232A67-61DB-4B93-B609-802F82E46D93}" type="presOf" srcId="{FA23E380-CC69-4DD5-9A21-9D84497F1825}" destId="{0B117DFF-EBA2-43C4-A6E0-2BDFB4D1BFF0}" srcOrd="0" destOrd="0" presId="urn:microsoft.com/office/officeart/2005/8/layout/equation2"/>
    <dgm:cxn modelId="{E9B7D7A4-5BBC-489E-BE76-5BFE03799397}" srcId="{F2026F2F-972F-470A-99B0-8E626E2265FA}" destId="{634DE90F-5D51-4C4D-BB93-3363B2F982F5}" srcOrd="3" destOrd="0" parTransId="{C8D05AEE-D09F-43F4-9C77-27977EA3523D}" sibTransId="{43CD5048-31B9-4907-A7F5-02708BB297FA}"/>
    <dgm:cxn modelId="{F9B19F7C-CD49-41AC-A83C-9F13559030A5}" type="presOf" srcId="{33F477D0-90FB-4608-82F8-9D2CE86A434F}" destId="{6DE7F115-1F3D-47C4-856E-6DEA102FE9AF}" srcOrd="0" destOrd="0" presId="urn:microsoft.com/office/officeart/2005/8/layout/equation2"/>
    <dgm:cxn modelId="{2ED06928-21F1-4915-91B0-60444BBC2BD4}" type="presOf" srcId="{F2026F2F-972F-470A-99B0-8E626E2265FA}" destId="{76782EC7-A8C9-458D-9024-FCF072606F79}" srcOrd="0" destOrd="0" presId="urn:microsoft.com/office/officeart/2005/8/layout/equation2"/>
    <dgm:cxn modelId="{B5183ED7-ECEB-4806-A00A-0EF5C2E5A604}" srcId="{F2026F2F-972F-470A-99B0-8E626E2265FA}" destId="{E55F2F65-4C1A-417F-AA72-EC737CB722DF}" srcOrd="0" destOrd="0" parTransId="{6BD35501-B9AA-42EA-9D68-0D7996F1C98A}" sibTransId="{E0EB264B-016D-4F2E-BFEE-C1A2EC76B783}"/>
    <dgm:cxn modelId="{E7BB8831-8B82-4776-B138-DE173B72D091}" type="presOf" srcId="{E55F2F65-4C1A-417F-AA72-EC737CB722DF}" destId="{229691FE-9789-444E-8E0D-AA40A8C1CA1E}" srcOrd="0" destOrd="0" presId="urn:microsoft.com/office/officeart/2005/8/layout/equation2"/>
    <dgm:cxn modelId="{F164E3AF-CE84-4FF5-B708-0B78CD2F9193}" type="presOf" srcId="{012385C9-1D41-43AA-A112-E6DE7F7D6B2F}" destId="{FD48F18A-4C87-40D5-AC66-752EF4D496A9}" srcOrd="0" destOrd="0" presId="urn:microsoft.com/office/officeart/2005/8/layout/equation2"/>
    <dgm:cxn modelId="{26C5194A-4355-4A89-B490-F35450852D54}" srcId="{F2026F2F-972F-470A-99B0-8E626E2265FA}" destId="{33F477D0-90FB-4608-82F8-9D2CE86A434F}" srcOrd="2" destOrd="0" parTransId="{A8F0DE9C-4BC8-4C71-B906-AE9644488747}" sibTransId="{BAB78565-5843-40A3-9312-DC002BE5132C}"/>
    <dgm:cxn modelId="{5837D232-7508-4CB4-9AC8-04FCAD35EA1E}" type="presParOf" srcId="{76782EC7-A8C9-458D-9024-FCF072606F79}" destId="{5EB6A8AC-284C-4D88-A147-9AF9BF1D3573}" srcOrd="0" destOrd="0" presId="urn:microsoft.com/office/officeart/2005/8/layout/equation2"/>
    <dgm:cxn modelId="{9982CCD7-C544-4B2E-AF4B-A50BD7CB4652}" type="presParOf" srcId="{5EB6A8AC-284C-4D88-A147-9AF9BF1D3573}" destId="{229691FE-9789-444E-8E0D-AA40A8C1CA1E}" srcOrd="0" destOrd="0" presId="urn:microsoft.com/office/officeart/2005/8/layout/equation2"/>
    <dgm:cxn modelId="{5C7C5946-ECF6-4848-A929-408F698E5169}" type="presParOf" srcId="{5EB6A8AC-284C-4D88-A147-9AF9BF1D3573}" destId="{C6A95A4C-1BDC-41B2-A5CC-53A953A03766}" srcOrd="1" destOrd="0" presId="urn:microsoft.com/office/officeart/2005/8/layout/equation2"/>
    <dgm:cxn modelId="{C892C042-A42D-4353-BDB7-924A4D92C817}" type="presParOf" srcId="{5EB6A8AC-284C-4D88-A147-9AF9BF1D3573}" destId="{005B15D3-D9DA-4033-B922-286C20A31FF9}" srcOrd="2" destOrd="0" presId="urn:microsoft.com/office/officeart/2005/8/layout/equation2"/>
    <dgm:cxn modelId="{7DCDD90E-EFC4-45B0-B7CB-9DD39DDC900E}" type="presParOf" srcId="{5EB6A8AC-284C-4D88-A147-9AF9BF1D3573}" destId="{03A33D74-D73B-428B-BFDF-083A5FFBE34E}" srcOrd="3" destOrd="0" presId="urn:microsoft.com/office/officeart/2005/8/layout/equation2"/>
    <dgm:cxn modelId="{D00CE01D-8F02-4D2C-9948-9EF32E31055B}" type="presParOf" srcId="{5EB6A8AC-284C-4D88-A147-9AF9BF1D3573}" destId="{A2BB721A-FC21-45C2-AC6D-ED8AD5588792}" srcOrd="4" destOrd="0" presId="urn:microsoft.com/office/officeart/2005/8/layout/equation2"/>
    <dgm:cxn modelId="{82445606-1F4D-44F5-85B6-D94A393D037B}" type="presParOf" srcId="{5EB6A8AC-284C-4D88-A147-9AF9BF1D3573}" destId="{FCACE91B-A983-4268-B6B9-40F3D1EBE542}" srcOrd="5" destOrd="0" presId="urn:microsoft.com/office/officeart/2005/8/layout/equation2"/>
    <dgm:cxn modelId="{C8651B24-FF7D-4141-9FC6-201EEF46DAEC}" type="presParOf" srcId="{5EB6A8AC-284C-4D88-A147-9AF9BF1D3573}" destId="{0B117DFF-EBA2-43C4-A6E0-2BDFB4D1BFF0}" srcOrd="6" destOrd="0" presId="urn:microsoft.com/office/officeart/2005/8/layout/equation2"/>
    <dgm:cxn modelId="{E30401BC-10CF-4E06-B238-ED542B65EA23}" type="presParOf" srcId="{5EB6A8AC-284C-4D88-A147-9AF9BF1D3573}" destId="{DBE8DA2D-29A2-472B-BCC8-8F3CE6312D9D}" srcOrd="7" destOrd="0" presId="urn:microsoft.com/office/officeart/2005/8/layout/equation2"/>
    <dgm:cxn modelId="{F187F0E2-6110-441A-A096-891A80D31916}" type="presParOf" srcId="{5EB6A8AC-284C-4D88-A147-9AF9BF1D3573}" destId="{6DE7F115-1F3D-47C4-856E-6DEA102FE9AF}" srcOrd="8" destOrd="0" presId="urn:microsoft.com/office/officeart/2005/8/layout/equation2"/>
    <dgm:cxn modelId="{366A56B0-4F85-4CFE-A275-39395321188A}" type="presParOf" srcId="{5EB6A8AC-284C-4D88-A147-9AF9BF1D3573}" destId="{802ACAE5-5BFC-4427-BBA0-64A62410070D}" srcOrd="9" destOrd="0" presId="urn:microsoft.com/office/officeart/2005/8/layout/equation2"/>
    <dgm:cxn modelId="{557DA86D-CBF4-43F0-9162-CE9269546EFD}" type="presParOf" srcId="{5EB6A8AC-284C-4D88-A147-9AF9BF1D3573}" destId="{816ECFF1-71B1-4221-9FD3-013AB6473F71}" srcOrd="10" destOrd="0" presId="urn:microsoft.com/office/officeart/2005/8/layout/equation2"/>
    <dgm:cxn modelId="{C4F77DE0-6A68-4B0F-9C1D-35AECEF0AE45}" type="presParOf" srcId="{5EB6A8AC-284C-4D88-A147-9AF9BF1D3573}" destId="{80F0870E-7484-4DFB-B2A2-2BB2A27B3A0B}" srcOrd="11" destOrd="0" presId="urn:microsoft.com/office/officeart/2005/8/layout/equation2"/>
    <dgm:cxn modelId="{DBBB778C-EB0F-44CD-8CB3-B9630C9149A3}" type="presParOf" srcId="{5EB6A8AC-284C-4D88-A147-9AF9BF1D3573}" destId="{F71A4219-F91F-4867-93A0-A28055508E3F}" srcOrd="12" destOrd="0" presId="urn:microsoft.com/office/officeart/2005/8/layout/equation2"/>
    <dgm:cxn modelId="{BB8BD97A-C8DC-4886-A507-5AEAD446F505}" type="presParOf" srcId="{5EB6A8AC-284C-4D88-A147-9AF9BF1D3573}" destId="{58EAA7CF-9969-43D6-8076-E534332F9BB7}" srcOrd="13" destOrd="0" presId="urn:microsoft.com/office/officeart/2005/8/layout/equation2"/>
    <dgm:cxn modelId="{F5B22895-1D2F-4E70-AD9A-0E8A59728E3F}" type="presParOf" srcId="{5EB6A8AC-284C-4D88-A147-9AF9BF1D3573}" destId="{6A46578C-ACFD-47C8-81C8-88F15CB3AFF5}" srcOrd="14" destOrd="0" presId="urn:microsoft.com/office/officeart/2005/8/layout/equation2"/>
    <dgm:cxn modelId="{BAC4D235-0C48-47BF-838F-051B43AC9EEC}" type="presParOf" srcId="{5EB6A8AC-284C-4D88-A147-9AF9BF1D3573}" destId="{2884ECF6-78BD-4CB9-8603-24272B38D09A}" srcOrd="15" destOrd="0" presId="urn:microsoft.com/office/officeart/2005/8/layout/equation2"/>
    <dgm:cxn modelId="{06AF0A1A-3F6F-4893-8773-E41DD36B7F7F}" type="presParOf" srcId="{5EB6A8AC-284C-4D88-A147-9AF9BF1D3573}" destId="{187F9608-DEDD-47D4-87C5-51C0D5D1869A}" srcOrd="16" destOrd="0" presId="urn:microsoft.com/office/officeart/2005/8/layout/equation2"/>
    <dgm:cxn modelId="{4CBB3C29-59DA-484C-8B14-66728F9478B0}" type="presParOf" srcId="{76782EC7-A8C9-458D-9024-FCF072606F79}" destId="{F9B6BE82-C0C5-4CB2-8A56-EEF79051F698}" srcOrd="1" destOrd="0" presId="urn:microsoft.com/office/officeart/2005/8/layout/equation2"/>
    <dgm:cxn modelId="{A0FD4EF8-653E-4E39-A039-E0B454D32B04}" type="presParOf" srcId="{F9B6BE82-C0C5-4CB2-8A56-EEF79051F698}" destId="{7D5C4C84-BD78-43D0-893A-E4D58A5272A9}" srcOrd="0" destOrd="0" presId="urn:microsoft.com/office/officeart/2005/8/layout/equation2"/>
    <dgm:cxn modelId="{43D99111-762B-4F8A-89C1-228021D793D7}" type="presParOf" srcId="{76782EC7-A8C9-458D-9024-FCF072606F79}" destId="{FD48F18A-4C87-40D5-AC66-752EF4D496A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7F29C-8C4C-426A-8EA4-3BC8D2A14070}" type="doc">
      <dgm:prSet loTypeId="urn:microsoft.com/office/officeart/2009/3/layout/RandomtoResult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2AB5E6B-93BD-4884-8FFC-CAFF901C0134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Satisfacer necesidades de turistas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D9472-DCE9-43B1-9C5F-C9C5DDFF6C06}" type="parTrans" cxnId="{70934FA4-E061-40E6-B4F7-F64DE683409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2AF9BF-EA15-4757-A176-9ACA3105A17A}" type="sibTrans" cxnId="{70934FA4-E061-40E6-B4F7-F64DE683409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195DCF-7B92-45BA-8E08-F762D89DABD0}">
      <dgm:prSet phldrT="[Texto]"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Tiempo libre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670B5B-C69E-42CB-9F4E-403F3048213D}" type="parTrans" cxnId="{653C4E67-442E-480A-8249-7F84EF8CD46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BC0DF9-9BE7-419F-B2AD-8C3DBF8CF3E4}" type="sibTrans" cxnId="{653C4E67-442E-480A-8249-7F84EF8CD46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BCF124-5564-420D-80A4-68B96F23AB04}">
      <dgm:prSet phldrT="[Texto]" custT="1"/>
      <dgm:spPr/>
      <dgm:t>
        <a:bodyPr/>
        <a:lstStyle/>
        <a:p>
          <a:r>
            <a:rPr lang="es-EC" sz="3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Animación Turística</a:t>
          </a:r>
          <a:endParaRPr lang="es-EC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FF1DA-DC62-4786-B5E6-566E896EB015}" type="parTrans" cxnId="{D577CB22-9099-4AAD-870D-990AADC1D8B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46B80-4D18-4672-A729-322B5F489B02}" type="sibTrans" cxnId="{D577CB22-9099-4AAD-870D-990AADC1D8B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8E9DA1-3DAA-4A63-ACB7-FB12C631144C}">
      <dgm:prSet phldrT="[Texto]"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vivencial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0AA28A-24A4-4A53-B1B7-F9CB2B93655D}" type="parTrans" cxnId="{DF113A79-6D9D-4B59-9A08-6F5DA858193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1A353-00E0-4924-9365-0C97EB78C23B}" type="sibTrans" cxnId="{DF113A79-6D9D-4B59-9A08-6F5DA858193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FEC00A-0CCC-4998-87EA-8288780074BC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Participación directa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86968B-F00A-42CB-B031-6AE1857A6A0C}" type="parTrans" cxnId="{01F2510F-7DB2-4156-A4A6-5566DC10C1A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F8D9CF-FF0A-4F1C-9AAB-2CB9A950AF27}" type="sibTrans" cxnId="{01F2510F-7DB2-4156-A4A6-5566DC10C1A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401A4-0CD7-447E-8104-714D26B70A55}">
      <dgm:prSet phldrT="[Texto]"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Inclusión en el grupo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ACCFE4-6E65-4089-B289-EA363289E769}" type="parTrans" cxnId="{D3FD81EB-0E3E-4C00-B475-269B2E3AE99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CF1DB-2D93-4788-8B7B-15229C2E4F9D}" type="sibTrans" cxnId="{D3FD81EB-0E3E-4C00-B475-269B2E3AE99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7D1DA-566E-4056-A7E8-996661025AF4}" type="pres">
      <dgm:prSet presAssocID="{AFA7F29C-8C4C-426A-8EA4-3BC8D2A14070}" presName="Name0" presStyleCnt="0">
        <dgm:presLayoutVars>
          <dgm:dir/>
          <dgm:animOne val="branch"/>
          <dgm:animLvl val="lvl"/>
        </dgm:presLayoutVars>
      </dgm:prSet>
      <dgm:spPr/>
    </dgm:pt>
    <dgm:pt modelId="{CF2685D3-A6F8-4CF5-BD39-83252D364402}" type="pres">
      <dgm:prSet presAssocID="{E2AB5E6B-93BD-4884-8FFC-CAFF901C0134}" presName="chaos" presStyleCnt="0"/>
      <dgm:spPr/>
    </dgm:pt>
    <dgm:pt modelId="{B783A415-A695-4CBE-8199-AE38A1F8B09F}" type="pres">
      <dgm:prSet presAssocID="{E2AB5E6B-93BD-4884-8FFC-CAFF901C0134}" presName="parTx1" presStyleLbl="revTx" presStyleIdx="0" presStyleCnt="5"/>
      <dgm:spPr/>
      <dgm:t>
        <a:bodyPr/>
        <a:lstStyle/>
        <a:p>
          <a:endParaRPr lang="es-EC"/>
        </a:p>
      </dgm:t>
    </dgm:pt>
    <dgm:pt modelId="{05D37B01-5B34-4772-901C-C7CBACF8C074}" type="pres">
      <dgm:prSet presAssocID="{E2AB5E6B-93BD-4884-8FFC-CAFF901C0134}" presName="desTx1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DFA014-0D76-4240-8C9F-DC151840AAD2}" type="pres">
      <dgm:prSet presAssocID="{E2AB5E6B-93BD-4884-8FFC-CAFF901C0134}" presName="c1" presStyleLbl="node1" presStyleIdx="0" presStyleCnt="19"/>
      <dgm:spPr/>
    </dgm:pt>
    <dgm:pt modelId="{A9FB4216-26FF-48B9-9F19-ECEB3F52324B}" type="pres">
      <dgm:prSet presAssocID="{E2AB5E6B-93BD-4884-8FFC-CAFF901C0134}" presName="c2" presStyleLbl="node1" presStyleIdx="1" presStyleCnt="19"/>
      <dgm:spPr/>
    </dgm:pt>
    <dgm:pt modelId="{BF72E159-2519-47DA-A7FD-B7ECF04B7618}" type="pres">
      <dgm:prSet presAssocID="{E2AB5E6B-93BD-4884-8FFC-CAFF901C0134}" presName="c3" presStyleLbl="node1" presStyleIdx="2" presStyleCnt="19"/>
      <dgm:spPr/>
    </dgm:pt>
    <dgm:pt modelId="{04BE5F54-A235-4077-A5B4-C13AA522F370}" type="pres">
      <dgm:prSet presAssocID="{E2AB5E6B-93BD-4884-8FFC-CAFF901C0134}" presName="c4" presStyleLbl="node1" presStyleIdx="3" presStyleCnt="19"/>
      <dgm:spPr/>
    </dgm:pt>
    <dgm:pt modelId="{C124E01A-F1E7-45A3-BFE7-68D4A63798A8}" type="pres">
      <dgm:prSet presAssocID="{E2AB5E6B-93BD-4884-8FFC-CAFF901C0134}" presName="c5" presStyleLbl="node1" presStyleIdx="4" presStyleCnt="19"/>
      <dgm:spPr/>
    </dgm:pt>
    <dgm:pt modelId="{956B21B3-8C74-4545-9C9D-41A2283E9023}" type="pres">
      <dgm:prSet presAssocID="{E2AB5E6B-93BD-4884-8FFC-CAFF901C0134}" presName="c6" presStyleLbl="node1" presStyleIdx="5" presStyleCnt="19"/>
      <dgm:spPr/>
    </dgm:pt>
    <dgm:pt modelId="{178C999A-F7FE-44F0-9A96-B80DA4E9BD23}" type="pres">
      <dgm:prSet presAssocID="{E2AB5E6B-93BD-4884-8FFC-CAFF901C0134}" presName="c7" presStyleLbl="node1" presStyleIdx="6" presStyleCnt="19"/>
      <dgm:spPr/>
    </dgm:pt>
    <dgm:pt modelId="{3ADAA778-DF06-434A-B2ED-467E883F8BF6}" type="pres">
      <dgm:prSet presAssocID="{E2AB5E6B-93BD-4884-8FFC-CAFF901C0134}" presName="c8" presStyleLbl="node1" presStyleIdx="7" presStyleCnt="19"/>
      <dgm:spPr/>
    </dgm:pt>
    <dgm:pt modelId="{101E4CA9-F4B1-44E1-B87C-4245ECAAF000}" type="pres">
      <dgm:prSet presAssocID="{E2AB5E6B-93BD-4884-8FFC-CAFF901C0134}" presName="c9" presStyleLbl="node1" presStyleIdx="8" presStyleCnt="19"/>
      <dgm:spPr/>
    </dgm:pt>
    <dgm:pt modelId="{B0896C13-D7A9-4271-99BB-23DDA0CBEBB1}" type="pres">
      <dgm:prSet presAssocID="{E2AB5E6B-93BD-4884-8FFC-CAFF901C0134}" presName="c10" presStyleLbl="node1" presStyleIdx="9" presStyleCnt="19" custLinFactNeighborY="-21756"/>
      <dgm:spPr/>
    </dgm:pt>
    <dgm:pt modelId="{FD155782-0A1B-40D3-BEDF-28EA7E8C2074}" type="pres">
      <dgm:prSet presAssocID="{E2AB5E6B-93BD-4884-8FFC-CAFF901C0134}" presName="c11" presStyleLbl="node1" presStyleIdx="10" presStyleCnt="19"/>
      <dgm:spPr/>
    </dgm:pt>
    <dgm:pt modelId="{CC2CD547-6405-421B-8767-A68DEDC54CB7}" type="pres">
      <dgm:prSet presAssocID="{E2AB5E6B-93BD-4884-8FFC-CAFF901C0134}" presName="c12" presStyleLbl="node1" presStyleIdx="11" presStyleCnt="19"/>
      <dgm:spPr/>
    </dgm:pt>
    <dgm:pt modelId="{5C88C271-A869-4F34-B2F2-CCC1A0D03612}" type="pres">
      <dgm:prSet presAssocID="{E2AB5E6B-93BD-4884-8FFC-CAFF901C0134}" presName="c13" presStyleLbl="node1" presStyleIdx="12" presStyleCnt="19"/>
      <dgm:spPr/>
    </dgm:pt>
    <dgm:pt modelId="{7B0C3EAA-56C7-4381-9A19-CD18B845EA06}" type="pres">
      <dgm:prSet presAssocID="{E2AB5E6B-93BD-4884-8FFC-CAFF901C0134}" presName="c14" presStyleLbl="node1" presStyleIdx="13" presStyleCnt="19"/>
      <dgm:spPr/>
    </dgm:pt>
    <dgm:pt modelId="{7D1D9C1B-269D-4F8E-AE74-CF0E4C556171}" type="pres">
      <dgm:prSet presAssocID="{E2AB5E6B-93BD-4884-8FFC-CAFF901C0134}" presName="c15" presStyleLbl="node1" presStyleIdx="14" presStyleCnt="19"/>
      <dgm:spPr/>
    </dgm:pt>
    <dgm:pt modelId="{F58AE188-1EB6-4A47-906E-07D54AC16D07}" type="pres">
      <dgm:prSet presAssocID="{E2AB5E6B-93BD-4884-8FFC-CAFF901C0134}" presName="c16" presStyleLbl="node1" presStyleIdx="15" presStyleCnt="19"/>
      <dgm:spPr/>
    </dgm:pt>
    <dgm:pt modelId="{47E09E59-573E-457A-B3D2-3AA5ECC62954}" type="pres">
      <dgm:prSet presAssocID="{E2AB5E6B-93BD-4884-8FFC-CAFF901C0134}" presName="c17" presStyleLbl="node1" presStyleIdx="16" presStyleCnt="19"/>
      <dgm:spPr/>
    </dgm:pt>
    <dgm:pt modelId="{17CCFC68-0D14-4B6B-B9B8-F4E6FFE3EAC3}" type="pres">
      <dgm:prSet presAssocID="{E2AB5E6B-93BD-4884-8FFC-CAFF901C0134}" presName="c18" presStyleLbl="node1" presStyleIdx="17" presStyleCnt="19"/>
      <dgm:spPr/>
    </dgm:pt>
    <dgm:pt modelId="{DBC18135-C865-469A-BB1D-8A8464FB507F}" type="pres">
      <dgm:prSet presAssocID="{FE2AF9BF-EA15-4757-A176-9ACA3105A17A}" presName="chevronComposite1" presStyleCnt="0"/>
      <dgm:spPr/>
    </dgm:pt>
    <dgm:pt modelId="{4497EC32-C9CC-40B6-9501-E42F97DF5E8F}" type="pres">
      <dgm:prSet presAssocID="{FE2AF9BF-EA15-4757-A176-9ACA3105A17A}" presName="chevron1" presStyleLbl="sibTrans2D1" presStyleIdx="0" presStyleCnt="2"/>
      <dgm:spPr/>
    </dgm:pt>
    <dgm:pt modelId="{857E0628-913A-44A0-93F3-BA63AEC33183}" type="pres">
      <dgm:prSet presAssocID="{FE2AF9BF-EA15-4757-A176-9ACA3105A17A}" presName="spChevron1" presStyleCnt="0"/>
      <dgm:spPr/>
    </dgm:pt>
    <dgm:pt modelId="{D40BF2CC-2F37-4B79-8D22-AB19ADAE8824}" type="pres">
      <dgm:prSet presAssocID="{73FEC00A-0CCC-4998-87EA-8288780074BC}" presName="middle" presStyleCnt="0"/>
      <dgm:spPr/>
    </dgm:pt>
    <dgm:pt modelId="{10EC1F0D-966D-4CE1-90BD-74DCEC5F27A3}" type="pres">
      <dgm:prSet presAssocID="{73FEC00A-0CCC-4998-87EA-8288780074BC}" presName="parTxMid" presStyleLbl="revTx" presStyleIdx="2" presStyleCnt="5"/>
      <dgm:spPr/>
      <dgm:t>
        <a:bodyPr/>
        <a:lstStyle/>
        <a:p>
          <a:endParaRPr lang="es-EC"/>
        </a:p>
      </dgm:t>
    </dgm:pt>
    <dgm:pt modelId="{209032BE-EEFF-4143-AC40-201C2030FACD}" type="pres">
      <dgm:prSet presAssocID="{73FEC00A-0CCC-4998-87EA-8288780074BC}" presName="desTxMi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8EE740-02CD-4AB2-9C55-9A16C152E762}" type="pres">
      <dgm:prSet presAssocID="{73FEC00A-0CCC-4998-87EA-8288780074BC}" presName="spMid" presStyleCnt="0"/>
      <dgm:spPr/>
    </dgm:pt>
    <dgm:pt modelId="{251CB89A-F775-4E3A-BE68-8BB8904BE3D1}" type="pres">
      <dgm:prSet presAssocID="{7CF8D9CF-FF0A-4F1C-9AAB-2CB9A950AF27}" presName="chevronComposite1" presStyleCnt="0"/>
      <dgm:spPr/>
    </dgm:pt>
    <dgm:pt modelId="{59ADDCE5-F2DA-48AE-9680-B22B69339208}" type="pres">
      <dgm:prSet presAssocID="{7CF8D9CF-FF0A-4F1C-9AAB-2CB9A950AF27}" presName="chevron1" presStyleLbl="sibTrans2D1" presStyleIdx="1" presStyleCnt="2"/>
      <dgm:spPr/>
    </dgm:pt>
    <dgm:pt modelId="{2A393781-3620-4067-8BD6-BEEC1BFE0B58}" type="pres">
      <dgm:prSet presAssocID="{7CF8D9CF-FF0A-4F1C-9AAB-2CB9A950AF27}" presName="spChevron1" presStyleCnt="0"/>
      <dgm:spPr/>
    </dgm:pt>
    <dgm:pt modelId="{CA4D6D91-2CB5-49C2-8929-539FAD08645D}" type="pres">
      <dgm:prSet presAssocID="{E2BCF124-5564-420D-80A4-68B96F23AB04}" presName="last" presStyleCnt="0"/>
      <dgm:spPr/>
    </dgm:pt>
    <dgm:pt modelId="{02340D25-2E56-4270-9F62-3471280BD070}" type="pres">
      <dgm:prSet presAssocID="{E2BCF124-5564-420D-80A4-68B96F23AB04}" presName="circleTx" presStyleLbl="node1" presStyleIdx="18" presStyleCnt="19" custScaleX="121101" custScaleY="112544"/>
      <dgm:spPr/>
      <dgm:t>
        <a:bodyPr/>
        <a:lstStyle/>
        <a:p>
          <a:endParaRPr lang="es-EC"/>
        </a:p>
      </dgm:t>
    </dgm:pt>
    <dgm:pt modelId="{ACA840CE-7F96-4E28-ACEC-EEC535508043}" type="pres">
      <dgm:prSet presAssocID="{E2BCF124-5564-420D-80A4-68B96F23AB04}" presName="desTxN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4981AC-6CAB-42D2-8874-2AF41DF1874E}" type="pres">
      <dgm:prSet presAssocID="{E2BCF124-5564-420D-80A4-68B96F23AB04}" presName="spN" presStyleCnt="0"/>
      <dgm:spPr/>
    </dgm:pt>
  </dgm:ptLst>
  <dgm:cxnLst>
    <dgm:cxn modelId="{D577CB22-9099-4AAD-870D-990AADC1D8B4}" srcId="{AFA7F29C-8C4C-426A-8EA4-3BC8D2A14070}" destId="{E2BCF124-5564-420D-80A4-68B96F23AB04}" srcOrd="2" destOrd="0" parTransId="{F97FF1DA-DC62-4786-B5E6-566E896EB015}" sibTransId="{7A646B80-4D18-4672-A729-322B5F489B02}"/>
    <dgm:cxn modelId="{653C4E67-442E-480A-8249-7F84EF8CD466}" srcId="{E2AB5E6B-93BD-4884-8FFC-CAFF901C0134}" destId="{C2195DCF-7B92-45BA-8E08-F762D89DABD0}" srcOrd="0" destOrd="0" parTransId="{85670B5B-C69E-42CB-9F4E-403F3048213D}" sibTransId="{68BC0DF9-9BE7-419F-B2AD-8C3DBF8CF3E4}"/>
    <dgm:cxn modelId="{01F2510F-7DB2-4156-A4A6-5566DC10C1A2}" srcId="{AFA7F29C-8C4C-426A-8EA4-3BC8D2A14070}" destId="{73FEC00A-0CCC-4998-87EA-8288780074BC}" srcOrd="1" destOrd="0" parTransId="{6386968B-F00A-42CB-B031-6AE1857A6A0C}" sibTransId="{7CF8D9CF-FF0A-4F1C-9AAB-2CB9A950AF27}"/>
    <dgm:cxn modelId="{27D139CB-C383-4993-B608-925C5AD18EC4}" type="presOf" srcId="{73FEC00A-0CCC-4998-87EA-8288780074BC}" destId="{10EC1F0D-966D-4CE1-90BD-74DCEC5F27A3}" srcOrd="0" destOrd="0" presId="urn:microsoft.com/office/officeart/2009/3/layout/RandomtoResultProcess"/>
    <dgm:cxn modelId="{DF113A79-6D9D-4B59-9A08-6F5DA858193F}" srcId="{E2BCF124-5564-420D-80A4-68B96F23AB04}" destId="{4C8E9DA1-3DAA-4A63-ACB7-FB12C631144C}" srcOrd="0" destOrd="0" parTransId="{880AA28A-24A4-4A53-B1B7-F9CB2B93655D}" sibTransId="{6441A353-00E0-4924-9365-0C97EB78C23B}"/>
    <dgm:cxn modelId="{D7BD9477-AF4F-4475-A10F-DE1DB005990D}" type="presOf" srcId="{4C8E9DA1-3DAA-4A63-ACB7-FB12C631144C}" destId="{ACA840CE-7F96-4E28-ACEC-EEC535508043}" srcOrd="0" destOrd="0" presId="urn:microsoft.com/office/officeart/2009/3/layout/RandomtoResultProcess"/>
    <dgm:cxn modelId="{D3FD81EB-0E3E-4C00-B475-269B2E3AE999}" srcId="{73FEC00A-0CCC-4998-87EA-8288780074BC}" destId="{0E6401A4-0CD7-447E-8104-714D26B70A55}" srcOrd="0" destOrd="0" parTransId="{9BACCFE4-6E65-4089-B289-EA363289E769}" sibTransId="{8BCCF1DB-2D93-4788-8B7B-15229C2E4F9D}"/>
    <dgm:cxn modelId="{0B003AD8-CB10-4510-85DE-D01594136074}" type="presOf" srcId="{E2AB5E6B-93BD-4884-8FFC-CAFF901C0134}" destId="{B783A415-A695-4CBE-8199-AE38A1F8B09F}" srcOrd="0" destOrd="0" presId="urn:microsoft.com/office/officeart/2009/3/layout/RandomtoResultProcess"/>
    <dgm:cxn modelId="{81EC4E73-A2C7-4E2F-8BA0-0679014A4EB3}" type="presOf" srcId="{0E6401A4-0CD7-447E-8104-714D26B70A55}" destId="{209032BE-EEFF-4143-AC40-201C2030FACD}" srcOrd="0" destOrd="0" presId="urn:microsoft.com/office/officeart/2009/3/layout/RandomtoResultProcess"/>
    <dgm:cxn modelId="{8EBDDA45-4E09-4F19-8F94-81A4089CA813}" type="presOf" srcId="{AFA7F29C-8C4C-426A-8EA4-3BC8D2A14070}" destId="{DA07D1DA-566E-4056-A7E8-996661025AF4}" srcOrd="0" destOrd="0" presId="urn:microsoft.com/office/officeart/2009/3/layout/RandomtoResultProcess"/>
    <dgm:cxn modelId="{92423BE7-CE0A-4EB5-B222-6F09F5353E37}" type="presOf" srcId="{E2BCF124-5564-420D-80A4-68B96F23AB04}" destId="{02340D25-2E56-4270-9F62-3471280BD070}" srcOrd="0" destOrd="0" presId="urn:microsoft.com/office/officeart/2009/3/layout/RandomtoResultProcess"/>
    <dgm:cxn modelId="{F793AAEF-D03B-4C33-BE0D-84764D81B200}" type="presOf" srcId="{C2195DCF-7B92-45BA-8E08-F762D89DABD0}" destId="{05D37B01-5B34-4772-901C-C7CBACF8C074}" srcOrd="0" destOrd="0" presId="urn:microsoft.com/office/officeart/2009/3/layout/RandomtoResultProcess"/>
    <dgm:cxn modelId="{70934FA4-E061-40E6-B4F7-F64DE6834096}" srcId="{AFA7F29C-8C4C-426A-8EA4-3BC8D2A14070}" destId="{E2AB5E6B-93BD-4884-8FFC-CAFF901C0134}" srcOrd="0" destOrd="0" parTransId="{091D9472-DCE9-43B1-9C5F-C9C5DDFF6C06}" sibTransId="{FE2AF9BF-EA15-4757-A176-9ACA3105A17A}"/>
    <dgm:cxn modelId="{3FB04AB6-DD6E-4C68-891F-9563BADBB3F7}" type="presParOf" srcId="{DA07D1DA-566E-4056-A7E8-996661025AF4}" destId="{CF2685D3-A6F8-4CF5-BD39-83252D364402}" srcOrd="0" destOrd="0" presId="urn:microsoft.com/office/officeart/2009/3/layout/RandomtoResultProcess"/>
    <dgm:cxn modelId="{91346080-F122-496D-9939-9701BA7FE2D0}" type="presParOf" srcId="{CF2685D3-A6F8-4CF5-BD39-83252D364402}" destId="{B783A415-A695-4CBE-8199-AE38A1F8B09F}" srcOrd="0" destOrd="0" presId="urn:microsoft.com/office/officeart/2009/3/layout/RandomtoResultProcess"/>
    <dgm:cxn modelId="{3E263395-42BA-4736-8A45-27E09C81F8FA}" type="presParOf" srcId="{CF2685D3-A6F8-4CF5-BD39-83252D364402}" destId="{05D37B01-5B34-4772-901C-C7CBACF8C074}" srcOrd="1" destOrd="0" presId="urn:microsoft.com/office/officeart/2009/3/layout/RandomtoResultProcess"/>
    <dgm:cxn modelId="{C1D4EB0A-10CC-4237-8B97-720691F5494B}" type="presParOf" srcId="{CF2685D3-A6F8-4CF5-BD39-83252D364402}" destId="{48DFA014-0D76-4240-8C9F-DC151840AAD2}" srcOrd="2" destOrd="0" presId="urn:microsoft.com/office/officeart/2009/3/layout/RandomtoResultProcess"/>
    <dgm:cxn modelId="{141B7C67-29E2-4F0C-BC7F-23E945D175F9}" type="presParOf" srcId="{CF2685D3-A6F8-4CF5-BD39-83252D364402}" destId="{A9FB4216-26FF-48B9-9F19-ECEB3F52324B}" srcOrd="3" destOrd="0" presId="urn:microsoft.com/office/officeart/2009/3/layout/RandomtoResultProcess"/>
    <dgm:cxn modelId="{8F1430C4-755F-4CEF-82D0-26B550A331E8}" type="presParOf" srcId="{CF2685D3-A6F8-4CF5-BD39-83252D364402}" destId="{BF72E159-2519-47DA-A7FD-B7ECF04B7618}" srcOrd="4" destOrd="0" presId="urn:microsoft.com/office/officeart/2009/3/layout/RandomtoResultProcess"/>
    <dgm:cxn modelId="{D00FC696-34FE-4144-8CAD-2340469F0BAE}" type="presParOf" srcId="{CF2685D3-A6F8-4CF5-BD39-83252D364402}" destId="{04BE5F54-A235-4077-A5B4-C13AA522F370}" srcOrd="5" destOrd="0" presId="urn:microsoft.com/office/officeart/2009/3/layout/RandomtoResultProcess"/>
    <dgm:cxn modelId="{AA4B83E5-65E6-4E98-8F64-590274EFCC42}" type="presParOf" srcId="{CF2685D3-A6F8-4CF5-BD39-83252D364402}" destId="{C124E01A-F1E7-45A3-BFE7-68D4A63798A8}" srcOrd="6" destOrd="0" presId="urn:microsoft.com/office/officeart/2009/3/layout/RandomtoResultProcess"/>
    <dgm:cxn modelId="{0C54D787-C5E4-48F2-8790-B1CC18A15365}" type="presParOf" srcId="{CF2685D3-A6F8-4CF5-BD39-83252D364402}" destId="{956B21B3-8C74-4545-9C9D-41A2283E9023}" srcOrd="7" destOrd="0" presId="urn:microsoft.com/office/officeart/2009/3/layout/RandomtoResultProcess"/>
    <dgm:cxn modelId="{BEC85F93-4CEF-4182-9BD1-BF529243B1BA}" type="presParOf" srcId="{CF2685D3-A6F8-4CF5-BD39-83252D364402}" destId="{178C999A-F7FE-44F0-9A96-B80DA4E9BD23}" srcOrd="8" destOrd="0" presId="urn:microsoft.com/office/officeart/2009/3/layout/RandomtoResultProcess"/>
    <dgm:cxn modelId="{69DA55F4-A0D0-4715-8B68-186E0850DCA3}" type="presParOf" srcId="{CF2685D3-A6F8-4CF5-BD39-83252D364402}" destId="{3ADAA778-DF06-434A-B2ED-467E883F8BF6}" srcOrd="9" destOrd="0" presId="urn:microsoft.com/office/officeart/2009/3/layout/RandomtoResultProcess"/>
    <dgm:cxn modelId="{E1789469-3B15-4618-AFFC-EB20DDCA48D6}" type="presParOf" srcId="{CF2685D3-A6F8-4CF5-BD39-83252D364402}" destId="{101E4CA9-F4B1-44E1-B87C-4245ECAAF000}" srcOrd="10" destOrd="0" presId="urn:microsoft.com/office/officeart/2009/3/layout/RandomtoResultProcess"/>
    <dgm:cxn modelId="{E2FFAFE9-4051-41C2-A7F7-70452431C888}" type="presParOf" srcId="{CF2685D3-A6F8-4CF5-BD39-83252D364402}" destId="{B0896C13-D7A9-4271-99BB-23DDA0CBEBB1}" srcOrd="11" destOrd="0" presId="urn:microsoft.com/office/officeart/2009/3/layout/RandomtoResultProcess"/>
    <dgm:cxn modelId="{21B68C2D-C905-4E8C-A7FE-5227320A7B45}" type="presParOf" srcId="{CF2685D3-A6F8-4CF5-BD39-83252D364402}" destId="{FD155782-0A1B-40D3-BEDF-28EA7E8C2074}" srcOrd="12" destOrd="0" presId="urn:microsoft.com/office/officeart/2009/3/layout/RandomtoResultProcess"/>
    <dgm:cxn modelId="{09566ED9-CA90-4BAE-BFB6-A2ED4BAB8F9E}" type="presParOf" srcId="{CF2685D3-A6F8-4CF5-BD39-83252D364402}" destId="{CC2CD547-6405-421B-8767-A68DEDC54CB7}" srcOrd="13" destOrd="0" presId="urn:microsoft.com/office/officeart/2009/3/layout/RandomtoResultProcess"/>
    <dgm:cxn modelId="{E1EBE58F-2FEC-476F-B416-D3C5C07D328E}" type="presParOf" srcId="{CF2685D3-A6F8-4CF5-BD39-83252D364402}" destId="{5C88C271-A869-4F34-B2F2-CCC1A0D03612}" srcOrd="14" destOrd="0" presId="urn:microsoft.com/office/officeart/2009/3/layout/RandomtoResultProcess"/>
    <dgm:cxn modelId="{1D61747E-C4AD-4066-8889-3FFE18E5619D}" type="presParOf" srcId="{CF2685D3-A6F8-4CF5-BD39-83252D364402}" destId="{7B0C3EAA-56C7-4381-9A19-CD18B845EA06}" srcOrd="15" destOrd="0" presId="urn:microsoft.com/office/officeart/2009/3/layout/RandomtoResultProcess"/>
    <dgm:cxn modelId="{668DE86C-700C-40F8-B56F-929CCB448443}" type="presParOf" srcId="{CF2685D3-A6F8-4CF5-BD39-83252D364402}" destId="{7D1D9C1B-269D-4F8E-AE74-CF0E4C556171}" srcOrd="16" destOrd="0" presId="urn:microsoft.com/office/officeart/2009/3/layout/RandomtoResultProcess"/>
    <dgm:cxn modelId="{A356B3A7-8981-428C-8D98-C67DF69CDD62}" type="presParOf" srcId="{CF2685D3-A6F8-4CF5-BD39-83252D364402}" destId="{F58AE188-1EB6-4A47-906E-07D54AC16D07}" srcOrd="17" destOrd="0" presId="urn:microsoft.com/office/officeart/2009/3/layout/RandomtoResultProcess"/>
    <dgm:cxn modelId="{ABC7C471-7B4A-446B-B96C-05E9C6B7DB12}" type="presParOf" srcId="{CF2685D3-A6F8-4CF5-BD39-83252D364402}" destId="{47E09E59-573E-457A-B3D2-3AA5ECC62954}" srcOrd="18" destOrd="0" presId="urn:microsoft.com/office/officeart/2009/3/layout/RandomtoResultProcess"/>
    <dgm:cxn modelId="{54B05EE2-1128-4FDB-8692-3B1423AF85EF}" type="presParOf" srcId="{CF2685D3-A6F8-4CF5-BD39-83252D364402}" destId="{17CCFC68-0D14-4B6B-B9B8-F4E6FFE3EAC3}" srcOrd="19" destOrd="0" presId="urn:microsoft.com/office/officeart/2009/3/layout/RandomtoResultProcess"/>
    <dgm:cxn modelId="{E528949A-3574-499C-92E9-773A3F87147E}" type="presParOf" srcId="{DA07D1DA-566E-4056-A7E8-996661025AF4}" destId="{DBC18135-C865-469A-BB1D-8A8464FB507F}" srcOrd="1" destOrd="0" presId="urn:microsoft.com/office/officeart/2009/3/layout/RandomtoResultProcess"/>
    <dgm:cxn modelId="{3FDAE96E-0D1C-4027-8731-2DA8F7F74310}" type="presParOf" srcId="{DBC18135-C865-469A-BB1D-8A8464FB507F}" destId="{4497EC32-C9CC-40B6-9501-E42F97DF5E8F}" srcOrd="0" destOrd="0" presId="urn:microsoft.com/office/officeart/2009/3/layout/RandomtoResultProcess"/>
    <dgm:cxn modelId="{9DFB3D2C-39FE-4DFD-97E0-E9822AE6E558}" type="presParOf" srcId="{DBC18135-C865-469A-BB1D-8A8464FB507F}" destId="{857E0628-913A-44A0-93F3-BA63AEC33183}" srcOrd="1" destOrd="0" presId="urn:microsoft.com/office/officeart/2009/3/layout/RandomtoResultProcess"/>
    <dgm:cxn modelId="{A58A03C2-A9C5-4F1D-88E1-5AD67E4141CD}" type="presParOf" srcId="{DA07D1DA-566E-4056-A7E8-996661025AF4}" destId="{D40BF2CC-2F37-4B79-8D22-AB19ADAE8824}" srcOrd="2" destOrd="0" presId="urn:microsoft.com/office/officeart/2009/3/layout/RandomtoResultProcess"/>
    <dgm:cxn modelId="{EE887FE4-E6BE-424F-8F61-E38A79B1A9BC}" type="presParOf" srcId="{D40BF2CC-2F37-4B79-8D22-AB19ADAE8824}" destId="{10EC1F0D-966D-4CE1-90BD-74DCEC5F27A3}" srcOrd="0" destOrd="0" presId="urn:microsoft.com/office/officeart/2009/3/layout/RandomtoResultProcess"/>
    <dgm:cxn modelId="{BB502510-4E63-4EC3-8AA8-5F71F8B97967}" type="presParOf" srcId="{D40BF2CC-2F37-4B79-8D22-AB19ADAE8824}" destId="{209032BE-EEFF-4143-AC40-201C2030FACD}" srcOrd="1" destOrd="0" presId="urn:microsoft.com/office/officeart/2009/3/layout/RandomtoResultProcess"/>
    <dgm:cxn modelId="{DFFD1426-00EA-44BE-8D29-E27B234682B7}" type="presParOf" srcId="{D40BF2CC-2F37-4B79-8D22-AB19ADAE8824}" destId="{EC8EE740-02CD-4AB2-9C55-9A16C152E762}" srcOrd="2" destOrd="0" presId="urn:microsoft.com/office/officeart/2009/3/layout/RandomtoResultProcess"/>
    <dgm:cxn modelId="{FF0784FF-F2F3-4482-8397-CAF6B65F4109}" type="presParOf" srcId="{DA07D1DA-566E-4056-A7E8-996661025AF4}" destId="{251CB89A-F775-4E3A-BE68-8BB8904BE3D1}" srcOrd="3" destOrd="0" presId="urn:microsoft.com/office/officeart/2009/3/layout/RandomtoResultProcess"/>
    <dgm:cxn modelId="{931BB6AF-E516-455F-9D19-06CE40EA7CF3}" type="presParOf" srcId="{251CB89A-F775-4E3A-BE68-8BB8904BE3D1}" destId="{59ADDCE5-F2DA-48AE-9680-B22B69339208}" srcOrd="0" destOrd="0" presId="urn:microsoft.com/office/officeart/2009/3/layout/RandomtoResultProcess"/>
    <dgm:cxn modelId="{9663DDD8-9952-4062-B082-6D588C9D3E72}" type="presParOf" srcId="{251CB89A-F775-4E3A-BE68-8BB8904BE3D1}" destId="{2A393781-3620-4067-8BD6-BEEC1BFE0B58}" srcOrd="1" destOrd="0" presId="urn:microsoft.com/office/officeart/2009/3/layout/RandomtoResultProcess"/>
    <dgm:cxn modelId="{82E60F01-7E7F-4601-ABDC-2C97677C6017}" type="presParOf" srcId="{DA07D1DA-566E-4056-A7E8-996661025AF4}" destId="{CA4D6D91-2CB5-49C2-8929-539FAD08645D}" srcOrd="4" destOrd="0" presId="urn:microsoft.com/office/officeart/2009/3/layout/RandomtoResultProcess"/>
    <dgm:cxn modelId="{B91F5CC7-C0F7-4588-A55D-F3F7630385F2}" type="presParOf" srcId="{CA4D6D91-2CB5-49C2-8929-539FAD08645D}" destId="{02340D25-2E56-4270-9F62-3471280BD070}" srcOrd="0" destOrd="0" presId="urn:microsoft.com/office/officeart/2009/3/layout/RandomtoResultProcess"/>
    <dgm:cxn modelId="{6C059C80-C301-46D4-A76F-820F0958E538}" type="presParOf" srcId="{CA4D6D91-2CB5-49C2-8929-539FAD08645D}" destId="{ACA840CE-7F96-4E28-ACEC-EEC535508043}" srcOrd="1" destOrd="0" presId="urn:microsoft.com/office/officeart/2009/3/layout/RandomtoResultProcess"/>
    <dgm:cxn modelId="{7CAF56BF-4B7B-4BC8-AC3B-021D65969EB3}" type="presParOf" srcId="{CA4D6D91-2CB5-49C2-8929-539FAD08645D}" destId="{FC4981AC-6CAB-42D2-8874-2AF41DF1874E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4E93EE-C6D8-40E2-8E8E-737E1AF6B363}" type="doc">
      <dgm:prSet loTypeId="urn:microsoft.com/office/officeart/2005/8/layout/pList2" loCatId="list" qsTypeId="urn:microsoft.com/office/officeart/2005/8/quickstyle/3d1" qsCatId="3D" csTypeId="urn:microsoft.com/office/officeart/2005/8/colors/colorful5" csCatId="colorful" phldr="1"/>
      <dgm:spPr/>
    </dgm:pt>
    <dgm:pt modelId="{94564891-047E-482F-B34F-0A87E4513048}">
      <dgm:prSet phldrT="[Texto]" custT="1"/>
      <dgm:spPr/>
      <dgm:t>
        <a:bodyPr/>
        <a:lstStyle/>
        <a:p>
          <a:pPr algn="ctr"/>
          <a:r>
            <a:rPr lang="es-EC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Jean Piaget (1961): </a:t>
          </a:r>
        </a:p>
        <a:p>
          <a:pPr algn="ctr"/>
          <a:r>
            <a:rPr lang="es-EC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Desarrollo</a:t>
          </a:r>
        </a:p>
        <a:p>
          <a:pPr algn="ctr"/>
          <a:r>
            <a:rPr lang="es-EC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Individual a lo social</a:t>
          </a:r>
          <a:endParaRPr lang="es-EC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85D9B-8FD3-4409-9343-E820C22D14E8}" type="parTrans" cxnId="{DE7386C1-3091-4BA3-80FA-349CC62DD0EE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AD43E7-DB7C-4B40-BCCC-1095F16B1C33}" type="sibTrans" cxnId="{DE7386C1-3091-4BA3-80FA-349CC62DD0EE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47750-B585-440F-8E9B-FCEA48892B0C}">
      <dgm:prSet phldrT="[Texto]" custT="1"/>
      <dgm:spPr/>
      <dgm:t>
        <a:bodyPr/>
        <a:lstStyle/>
        <a:p>
          <a:pPr>
            <a:lnSpc>
              <a:spcPct val="90000"/>
            </a:lnSpc>
          </a:pPr>
          <a:r>
            <a:rPr lang="es-EC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Lev Vigotsky (1979):</a:t>
          </a:r>
        </a:p>
        <a:p>
          <a:pPr>
            <a:lnSpc>
              <a:spcPct val="100000"/>
            </a:lnSpc>
          </a:pPr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Experiencia histórico-social</a:t>
          </a:r>
        </a:p>
        <a:p>
          <a:pPr>
            <a:lnSpc>
              <a:spcPct val="100000"/>
            </a:lnSpc>
          </a:pPr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Comunicación con el medio</a:t>
          </a:r>
        </a:p>
        <a:p>
          <a:pPr>
            <a:lnSpc>
              <a:spcPct val="100000"/>
            </a:lnSpc>
          </a:pPr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Importancia del medio social en el desarrollo personal</a:t>
          </a:r>
        </a:p>
        <a:p>
          <a:pPr>
            <a:lnSpc>
              <a:spcPct val="100000"/>
            </a:lnSpc>
          </a:pPr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Ser humano receptor activo</a:t>
          </a:r>
        </a:p>
        <a:p>
          <a:pPr>
            <a:lnSpc>
              <a:spcPct val="100000"/>
            </a:lnSpc>
          </a:pPr>
          <a:endParaRPr lang="es-EC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90000"/>
            </a:lnSpc>
          </a:pPr>
          <a:endParaRPr lang="es-EC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90000"/>
            </a:lnSpc>
          </a:pPr>
          <a:endParaRPr lang="es-EC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90000"/>
            </a:lnSpc>
          </a:pP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6D148-2488-487D-B9B8-C55D9C1BBD33}" type="parTrans" cxnId="{E720985E-38F3-497C-AEC1-8B9FAB2033A2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1BB7D2-69F0-438A-8BB6-6FA28FF96EAC}" type="sibTrans" cxnId="{E720985E-38F3-497C-AEC1-8B9FAB2033A2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A31C04-06A2-4200-850C-E882F5702D16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Teoría Sociocultural de Animación:</a:t>
          </a:r>
        </a:p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 de calidad de vida</a:t>
          </a:r>
        </a:p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Actividades de interacción</a:t>
          </a:r>
        </a:p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Intervención para el desarrollo comunitario individual y colectivo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B1662-ED8B-4463-8C15-D8C684CDEE76}" type="parTrans" cxnId="{25D232B1-01B4-4551-8C72-DA9C1E657FA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C9482-27E5-44FA-938F-39AD79F80514}" type="sibTrans" cxnId="{25D232B1-01B4-4551-8C72-DA9C1E657FA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7EB33-A5F6-42BC-B22E-A531FB616E47}" type="pres">
      <dgm:prSet presAssocID="{B34E93EE-C6D8-40E2-8E8E-737E1AF6B363}" presName="Name0" presStyleCnt="0">
        <dgm:presLayoutVars>
          <dgm:dir/>
          <dgm:resizeHandles val="exact"/>
        </dgm:presLayoutVars>
      </dgm:prSet>
      <dgm:spPr/>
    </dgm:pt>
    <dgm:pt modelId="{A0B6A482-6EEC-4488-8FE8-6453C0B7D613}" type="pres">
      <dgm:prSet presAssocID="{B34E93EE-C6D8-40E2-8E8E-737E1AF6B363}" presName="bkgdShp" presStyleLbl="alignAccFollowNode1" presStyleIdx="0" presStyleCnt="1"/>
      <dgm:spPr/>
    </dgm:pt>
    <dgm:pt modelId="{BB0641F6-5B33-4B6F-8F46-32A203C550F0}" type="pres">
      <dgm:prSet presAssocID="{B34E93EE-C6D8-40E2-8E8E-737E1AF6B363}" presName="linComp" presStyleCnt="0"/>
      <dgm:spPr/>
    </dgm:pt>
    <dgm:pt modelId="{27BEA8ED-F025-4743-9AC6-9D99C3A65A62}" type="pres">
      <dgm:prSet presAssocID="{94564891-047E-482F-B34F-0A87E4513048}" presName="compNode" presStyleCnt="0"/>
      <dgm:spPr/>
    </dgm:pt>
    <dgm:pt modelId="{93099855-D074-47CB-B333-8770094F4B7E}" type="pres">
      <dgm:prSet presAssocID="{94564891-047E-482F-B34F-0A87E451304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D4B19C-21C7-45A3-A98A-6A30745BC838}" type="pres">
      <dgm:prSet presAssocID="{94564891-047E-482F-B34F-0A87E4513048}" presName="invisiNode" presStyleLbl="node1" presStyleIdx="0" presStyleCnt="3"/>
      <dgm:spPr/>
    </dgm:pt>
    <dgm:pt modelId="{8692B823-0189-4658-AA3E-832D71359ED4}" type="pres">
      <dgm:prSet presAssocID="{94564891-047E-482F-B34F-0A87E451304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C420997-B582-4A0E-8121-D948CF737481}" type="pres">
      <dgm:prSet presAssocID="{C7AD43E7-DB7C-4B40-BCCC-1095F16B1C33}" presName="sibTrans" presStyleLbl="sibTrans2D1" presStyleIdx="0" presStyleCnt="0"/>
      <dgm:spPr/>
    </dgm:pt>
    <dgm:pt modelId="{70E7209C-5E3B-4E47-95B5-484AFB8E87BD}" type="pres">
      <dgm:prSet presAssocID="{DD247750-B585-440F-8E9B-FCEA48892B0C}" presName="compNode" presStyleCnt="0"/>
      <dgm:spPr/>
    </dgm:pt>
    <dgm:pt modelId="{411857AE-73EE-4D1F-9E1D-05B6F1B036F3}" type="pres">
      <dgm:prSet presAssocID="{DD247750-B585-440F-8E9B-FCEA48892B0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7F8D53-A8DE-43AB-B05F-09C635EAFE3E}" type="pres">
      <dgm:prSet presAssocID="{DD247750-B585-440F-8E9B-FCEA48892B0C}" presName="invisiNode" presStyleLbl="node1" presStyleIdx="1" presStyleCnt="3"/>
      <dgm:spPr/>
    </dgm:pt>
    <dgm:pt modelId="{165BFA1C-7867-4E65-B68C-795F6E4D6535}" type="pres">
      <dgm:prSet presAssocID="{DD247750-B585-440F-8E9B-FCEA48892B0C}" presName="imagNode" presStyleLbl="fgImgPlace1" presStyleIdx="1" presStyleCnt="3"/>
      <dgm:spPr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B00AD05-617D-48F2-8DF9-D81C6AEABFF2}" type="pres">
      <dgm:prSet presAssocID="{6E1BB7D2-69F0-438A-8BB6-6FA28FF96EAC}" presName="sibTrans" presStyleLbl="sibTrans2D1" presStyleIdx="0" presStyleCnt="0"/>
      <dgm:spPr/>
    </dgm:pt>
    <dgm:pt modelId="{BEBA1B2A-8B14-4D19-861E-420B6B889AD2}" type="pres">
      <dgm:prSet presAssocID="{88A31C04-06A2-4200-850C-E882F5702D16}" presName="compNode" presStyleCnt="0"/>
      <dgm:spPr/>
    </dgm:pt>
    <dgm:pt modelId="{F2C65365-66FF-4521-9C35-D700D3D9BB78}" type="pres">
      <dgm:prSet presAssocID="{88A31C04-06A2-4200-850C-E882F5702D1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E18F7E-B8AC-4231-85D3-C1C35D402202}" type="pres">
      <dgm:prSet presAssocID="{88A31C04-06A2-4200-850C-E882F5702D16}" presName="invisiNode" presStyleLbl="node1" presStyleIdx="2" presStyleCnt="3"/>
      <dgm:spPr/>
    </dgm:pt>
    <dgm:pt modelId="{67AE9266-BF2A-4E69-8E72-2897823C422D}" type="pres">
      <dgm:prSet presAssocID="{88A31C04-06A2-4200-850C-E882F5702D16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EB7C170C-C678-41EB-B2CB-8B78798773F4}" type="presOf" srcId="{B34E93EE-C6D8-40E2-8E8E-737E1AF6B363}" destId="{4AC7EB33-A5F6-42BC-B22E-A531FB616E47}" srcOrd="0" destOrd="0" presId="urn:microsoft.com/office/officeart/2005/8/layout/pList2"/>
    <dgm:cxn modelId="{E720985E-38F3-497C-AEC1-8B9FAB2033A2}" srcId="{B34E93EE-C6D8-40E2-8E8E-737E1AF6B363}" destId="{DD247750-B585-440F-8E9B-FCEA48892B0C}" srcOrd="1" destOrd="0" parTransId="{8DB6D148-2488-487D-B9B8-C55D9C1BBD33}" sibTransId="{6E1BB7D2-69F0-438A-8BB6-6FA28FF96EAC}"/>
    <dgm:cxn modelId="{682E3A55-95F6-4705-84E7-7BABB4B5C814}" type="presOf" srcId="{C7AD43E7-DB7C-4B40-BCCC-1095F16B1C33}" destId="{DC420997-B582-4A0E-8121-D948CF737481}" srcOrd="0" destOrd="0" presId="urn:microsoft.com/office/officeart/2005/8/layout/pList2"/>
    <dgm:cxn modelId="{1B9293F0-FE32-48B6-B9DB-0D4FBD7F8E9A}" type="presOf" srcId="{DD247750-B585-440F-8E9B-FCEA48892B0C}" destId="{411857AE-73EE-4D1F-9E1D-05B6F1B036F3}" srcOrd="0" destOrd="0" presId="urn:microsoft.com/office/officeart/2005/8/layout/pList2"/>
    <dgm:cxn modelId="{1244DB43-302A-4AFB-A6EE-ED6DD9597DD1}" type="presOf" srcId="{94564891-047E-482F-B34F-0A87E4513048}" destId="{93099855-D074-47CB-B333-8770094F4B7E}" srcOrd="0" destOrd="0" presId="urn:microsoft.com/office/officeart/2005/8/layout/pList2"/>
    <dgm:cxn modelId="{E54795E6-9141-458F-8C7B-70B36992B10D}" type="presOf" srcId="{6E1BB7D2-69F0-438A-8BB6-6FA28FF96EAC}" destId="{6B00AD05-617D-48F2-8DF9-D81C6AEABFF2}" srcOrd="0" destOrd="0" presId="urn:microsoft.com/office/officeart/2005/8/layout/pList2"/>
    <dgm:cxn modelId="{0043AF8F-544B-482F-A5BC-B15091F2BFF3}" type="presOf" srcId="{88A31C04-06A2-4200-850C-E882F5702D16}" destId="{F2C65365-66FF-4521-9C35-D700D3D9BB78}" srcOrd="0" destOrd="0" presId="urn:microsoft.com/office/officeart/2005/8/layout/pList2"/>
    <dgm:cxn modelId="{25D232B1-01B4-4551-8C72-DA9C1E657FA0}" srcId="{B34E93EE-C6D8-40E2-8E8E-737E1AF6B363}" destId="{88A31C04-06A2-4200-850C-E882F5702D16}" srcOrd="2" destOrd="0" parTransId="{6C9B1662-ED8B-4463-8C15-D8C684CDEE76}" sibTransId="{944C9482-27E5-44FA-938F-39AD79F80514}"/>
    <dgm:cxn modelId="{DE7386C1-3091-4BA3-80FA-349CC62DD0EE}" srcId="{B34E93EE-C6D8-40E2-8E8E-737E1AF6B363}" destId="{94564891-047E-482F-B34F-0A87E4513048}" srcOrd="0" destOrd="0" parTransId="{5F885D9B-8FD3-4409-9343-E820C22D14E8}" sibTransId="{C7AD43E7-DB7C-4B40-BCCC-1095F16B1C33}"/>
    <dgm:cxn modelId="{74FF5B2D-F0C1-496B-A7A7-8B7163349310}" type="presParOf" srcId="{4AC7EB33-A5F6-42BC-B22E-A531FB616E47}" destId="{A0B6A482-6EEC-4488-8FE8-6453C0B7D613}" srcOrd="0" destOrd="0" presId="urn:microsoft.com/office/officeart/2005/8/layout/pList2"/>
    <dgm:cxn modelId="{FF0FBC19-0F8E-4246-9907-058E87EC3F72}" type="presParOf" srcId="{4AC7EB33-A5F6-42BC-B22E-A531FB616E47}" destId="{BB0641F6-5B33-4B6F-8F46-32A203C550F0}" srcOrd="1" destOrd="0" presId="urn:microsoft.com/office/officeart/2005/8/layout/pList2"/>
    <dgm:cxn modelId="{380CD221-B9C5-4097-89B4-A983D59CCA60}" type="presParOf" srcId="{BB0641F6-5B33-4B6F-8F46-32A203C550F0}" destId="{27BEA8ED-F025-4743-9AC6-9D99C3A65A62}" srcOrd="0" destOrd="0" presId="urn:microsoft.com/office/officeart/2005/8/layout/pList2"/>
    <dgm:cxn modelId="{F073F6E3-78A4-4067-83C9-71EECECB34B6}" type="presParOf" srcId="{27BEA8ED-F025-4743-9AC6-9D99C3A65A62}" destId="{93099855-D074-47CB-B333-8770094F4B7E}" srcOrd="0" destOrd="0" presId="urn:microsoft.com/office/officeart/2005/8/layout/pList2"/>
    <dgm:cxn modelId="{B5DAA083-3B88-4365-BC20-09C6A9F63F10}" type="presParOf" srcId="{27BEA8ED-F025-4743-9AC6-9D99C3A65A62}" destId="{31D4B19C-21C7-45A3-A98A-6A30745BC838}" srcOrd="1" destOrd="0" presId="urn:microsoft.com/office/officeart/2005/8/layout/pList2"/>
    <dgm:cxn modelId="{7AE38BD8-24AA-4A40-A203-5CE2065BC627}" type="presParOf" srcId="{27BEA8ED-F025-4743-9AC6-9D99C3A65A62}" destId="{8692B823-0189-4658-AA3E-832D71359ED4}" srcOrd="2" destOrd="0" presId="urn:microsoft.com/office/officeart/2005/8/layout/pList2"/>
    <dgm:cxn modelId="{D889E36B-7522-457D-9A81-133DB3E6167F}" type="presParOf" srcId="{BB0641F6-5B33-4B6F-8F46-32A203C550F0}" destId="{DC420997-B582-4A0E-8121-D948CF737481}" srcOrd="1" destOrd="0" presId="urn:microsoft.com/office/officeart/2005/8/layout/pList2"/>
    <dgm:cxn modelId="{BF99A65D-DE7B-40A2-96AC-615B66BB12A3}" type="presParOf" srcId="{BB0641F6-5B33-4B6F-8F46-32A203C550F0}" destId="{70E7209C-5E3B-4E47-95B5-484AFB8E87BD}" srcOrd="2" destOrd="0" presId="urn:microsoft.com/office/officeart/2005/8/layout/pList2"/>
    <dgm:cxn modelId="{F2418D7A-2996-4CC9-85FA-FF4EEA90EC7F}" type="presParOf" srcId="{70E7209C-5E3B-4E47-95B5-484AFB8E87BD}" destId="{411857AE-73EE-4D1F-9E1D-05B6F1B036F3}" srcOrd="0" destOrd="0" presId="urn:microsoft.com/office/officeart/2005/8/layout/pList2"/>
    <dgm:cxn modelId="{3CAF5786-0D78-4058-8138-52775B59D445}" type="presParOf" srcId="{70E7209C-5E3B-4E47-95B5-484AFB8E87BD}" destId="{857F8D53-A8DE-43AB-B05F-09C635EAFE3E}" srcOrd="1" destOrd="0" presId="urn:microsoft.com/office/officeart/2005/8/layout/pList2"/>
    <dgm:cxn modelId="{EB97FF1B-AA39-4594-A779-F41599F1A5F4}" type="presParOf" srcId="{70E7209C-5E3B-4E47-95B5-484AFB8E87BD}" destId="{165BFA1C-7867-4E65-B68C-795F6E4D6535}" srcOrd="2" destOrd="0" presId="urn:microsoft.com/office/officeart/2005/8/layout/pList2"/>
    <dgm:cxn modelId="{05CF474F-9C7E-4764-B42F-D99A0D99C578}" type="presParOf" srcId="{BB0641F6-5B33-4B6F-8F46-32A203C550F0}" destId="{6B00AD05-617D-48F2-8DF9-D81C6AEABFF2}" srcOrd="3" destOrd="0" presId="urn:microsoft.com/office/officeart/2005/8/layout/pList2"/>
    <dgm:cxn modelId="{6965F2D3-B8B3-40DB-B5D4-7E2EE1C7D794}" type="presParOf" srcId="{BB0641F6-5B33-4B6F-8F46-32A203C550F0}" destId="{BEBA1B2A-8B14-4D19-861E-420B6B889AD2}" srcOrd="4" destOrd="0" presId="urn:microsoft.com/office/officeart/2005/8/layout/pList2"/>
    <dgm:cxn modelId="{EA07F03C-E1FB-4924-9E79-FF068D092ABC}" type="presParOf" srcId="{BEBA1B2A-8B14-4D19-861E-420B6B889AD2}" destId="{F2C65365-66FF-4521-9C35-D700D3D9BB78}" srcOrd="0" destOrd="0" presId="urn:microsoft.com/office/officeart/2005/8/layout/pList2"/>
    <dgm:cxn modelId="{3699518E-B935-401B-A18A-9F7013D79531}" type="presParOf" srcId="{BEBA1B2A-8B14-4D19-861E-420B6B889AD2}" destId="{F5E18F7E-B8AC-4231-85D3-C1C35D402202}" srcOrd="1" destOrd="0" presId="urn:microsoft.com/office/officeart/2005/8/layout/pList2"/>
    <dgm:cxn modelId="{DF1CC7CD-319A-4259-A5AD-072031F9E80C}" type="presParOf" srcId="{BEBA1B2A-8B14-4D19-861E-420B6B889AD2}" destId="{67AE9266-BF2A-4E69-8E72-2897823C422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AB3A5A-99F9-4003-AA00-03F47D1F6790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672C82F-9948-4F71-A0A2-4E74BE292DC0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Educación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365157-084C-4C16-B8F5-A44405A99316}" type="parTrans" cxnId="{F2542ADB-3878-4B34-904D-B89530B93FD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98210D-32F9-48EB-AEAE-521E88F2F4EC}" type="sibTrans" cxnId="{F2542ADB-3878-4B34-904D-B89530B93FD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C08168-0789-41DE-86F8-AC7A8CC169AC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Promover la forma de vivir el tiempo libre de manera positiva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D547B-6F52-462F-820B-896798455095}" type="parTrans" cxnId="{BDDFEF8E-E76F-44C3-96C8-987ACFC4A73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9866C-27AF-4D38-80D9-35A922E2E938}" type="sibTrans" cxnId="{BDDFEF8E-E76F-44C3-96C8-987ACFC4A73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D4E122-27EA-4F4E-8A0A-BDAF0F5011D1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Construcción de actividades lúdicas en comunidad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B2AD71-1A6B-43F2-941E-555F738B3568}" type="parTrans" cxnId="{56E1F7A7-309A-41B5-A05A-98CC7ED5329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08AF66-87E7-4389-BC3B-9412DF51C5A4}" type="sibTrans" cxnId="{56E1F7A7-309A-41B5-A05A-98CC7ED5329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312BA5-0B2A-403F-A208-3139E6DB6629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Social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E4BCDD-7E24-45C9-A00C-44E4CC83074C}" type="parTrans" cxnId="{E6C3449E-F029-4CD4-BFD9-1172DA22B55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64FB1-8504-4FDC-BFB0-8E57DD8C8DCA}" type="sibTrans" cxnId="{E6C3449E-F029-4CD4-BFD9-1172DA22B55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18BDEE-A46C-47CE-9FDA-899BE15565AC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Diálogo constructivo entre cada persona y comunidad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700FD2-856D-491A-ABE1-0F0D1D4F9B55}" type="parTrans" cxnId="{47358FF2-E605-4152-8946-30736E69B62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89A158-CDA1-4099-8F94-D5868111E85E}" type="sibTrans" cxnId="{47358FF2-E605-4152-8946-30736E69B62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770CF-F366-4FE4-A1FC-FE60CEEA6319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Genera avance en el aprendizaje y la práctica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30369B-2FC3-4358-96CF-D5717F727744}" type="parTrans" cxnId="{59D482DD-C8EF-4087-A59E-90A54A0179F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E59FD-C290-4028-A8B8-AD97767360A8}" type="sibTrans" cxnId="{59D482DD-C8EF-4087-A59E-90A54A0179F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5A72A-71BB-4B49-9B40-BE882BC89C5A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Cultural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95AD7F-C7AC-48B3-B59E-43E77844B43E}" type="parTrans" cxnId="{20C708B9-821F-472B-A56D-7B9BC3B6C37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CA7803-C84E-4371-BC59-421E37165202}" type="sibTrans" cxnId="{20C708B9-821F-472B-A56D-7B9BC3B6C37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E8357-812C-4A9A-9168-2451FC7D4355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espectadores a consumidores de la cultura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6EF7F7-7D18-4094-814A-E1129B26C607}" type="parTrans" cxnId="{74D018FE-262D-4B8D-98D1-B424E60DF5A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DB94F-6C3E-40F5-AA23-DC632CF54A3E}" type="sibTrans" cxnId="{74D018FE-262D-4B8D-98D1-B424E60DF5A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1824EC-8555-43E4-B92D-EB982719BD32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Integración del individuo con el grupo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5817DC-B559-444A-8860-67645B9FA0E5}" type="parTrans" cxnId="{6B922FF4-0552-4992-A139-CEAEA17EB5D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50267B-377F-4E5D-A5D8-49A5312AEB37}" type="sibTrans" cxnId="{6B922FF4-0552-4992-A139-CEAEA17EB5D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DCF976-9B1B-4837-8338-51478A5A3C9F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Potenciar la tradición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8CB0F5-6008-4223-A2C4-D04BA89F403F}" type="parTrans" cxnId="{9906A5E8-2910-4388-B9F8-963DF4635C2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DE14EA-C1CD-4CA6-87E3-1001AA54751C}" type="sibTrans" cxnId="{9906A5E8-2910-4388-B9F8-963DF4635C2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7B685D-9720-498E-9E85-F6AFBDAB7243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Agentes activos de su propia formación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8A7CE8-5040-4710-A32C-DC3E5DD16D02}" type="parTrans" cxnId="{7D9DD0AB-26C6-4058-A427-E38B0783E0F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81DE2-396C-439F-AF35-4DF32D160A20}" type="sibTrans" cxnId="{7D9DD0AB-26C6-4058-A427-E38B0783E0F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0B200-5819-499C-9B24-893AE4624B3B}" type="pres">
      <dgm:prSet presAssocID="{74AB3A5A-99F9-4003-AA00-03F47D1F6790}" presName="Name0" presStyleCnt="0">
        <dgm:presLayoutVars>
          <dgm:dir/>
          <dgm:animLvl val="lvl"/>
          <dgm:resizeHandles val="exact"/>
        </dgm:presLayoutVars>
      </dgm:prSet>
      <dgm:spPr/>
    </dgm:pt>
    <dgm:pt modelId="{BDB190B3-C5BC-44FE-8169-FC4973BDC47C}" type="pres">
      <dgm:prSet presAssocID="{7672C82F-9948-4F71-A0A2-4E74BE292DC0}" presName="linNode" presStyleCnt="0"/>
      <dgm:spPr/>
    </dgm:pt>
    <dgm:pt modelId="{22CCF422-DC52-45C8-B7FA-6725DBC8F507}" type="pres">
      <dgm:prSet presAssocID="{7672C82F-9948-4F71-A0A2-4E74BE292DC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08AD0B1-F28F-4E91-810B-84EE15972976}" type="pres">
      <dgm:prSet presAssocID="{7672C82F-9948-4F71-A0A2-4E74BE292DC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687FAF-8BBF-493F-946A-E5E88376D18D}" type="pres">
      <dgm:prSet presAssocID="{7398210D-32F9-48EB-AEAE-521E88F2F4EC}" presName="sp" presStyleCnt="0"/>
      <dgm:spPr/>
    </dgm:pt>
    <dgm:pt modelId="{D0D7CD62-F5BE-4408-A8CD-AF3771A1CE0F}" type="pres">
      <dgm:prSet presAssocID="{08312BA5-0B2A-403F-A208-3139E6DB6629}" presName="linNode" presStyleCnt="0"/>
      <dgm:spPr/>
    </dgm:pt>
    <dgm:pt modelId="{36338BAB-59D0-464F-9093-0E23C21FC116}" type="pres">
      <dgm:prSet presAssocID="{08312BA5-0B2A-403F-A208-3139E6DB662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3743F39-BB3F-4BE1-A2B8-861D42948A11}" type="pres">
      <dgm:prSet presAssocID="{08312BA5-0B2A-403F-A208-3139E6DB662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4EE0CC-5E1A-491A-AF93-5703C332642C}" type="pres">
      <dgm:prSet presAssocID="{D9A64FB1-8504-4FDC-BFB0-8E57DD8C8DCA}" presName="sp" presStyleCnt="0"/>
      <dgm:spPr/>
    </dgm:pt>
    <dgm:pt modelId="{2F6B926C-F501-40B8-8FF2-B6CF85F285B0}" type="pres">
      <dgm:prSet presAssocID="{73D5A72A-71BB-4B49-9B40-BE882BC89C5A}" presName="linNode" presStyleCnt="0"/>
      <dgm:spPr/>
    </dgm:pt>
    <dgm:pt modelId="{41C55BB9-109E-45C2-9BD9-8BBF20CE7EB5}" type="pres">
      <dgm:prSet presAssocID="{73D5A72A-71BB-4B49-9B40-BE882BC89C5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4C21A59-5D2A-4F15-97A5-02CE9373C08B}" type="pres">
      <dgm:prSet presAssocID="{73D5A72A-71BB-4B49-9B40-BE882BC89C5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B922FF4-0552-4992-A139-CEAEA17EB5D2}" srcId="{73D5A72A-71BB-4B49-9B40-BE882BC89C5A}" destId="{0A1824EC-8555-43E4-B92D-EB982719BD32}" srcOrd="1" destOrd="0" parTransId="{465817DC-B559-444A-8860-67645B9FA0E5}" sibTransId="{8350267B-377F-4E5D-A5D8-49A5312AEB37}"/>
    <dgm:cxn modelId="{9BB66112-594C-41B6-8654-480A9E0971A3}" type="presOf" srcId="{0518BDEE-A46C-47CE-9FDA-899BE15565AC}" destId="{73743F39-BB3F-4BE1-A2B8-861D42948A11}" srcOrd="0" destOrd="0" presId="urn:microsoft.com/office/officeart/2005/8/layout/vList5"/>
    <dgm:cxn modelId="{9906A5E8-2910-4388-B9F8-963DF4635C21}" srcId="{73D5A72A-71BB-4B49-9B40-BE882BC89C5A}" destId="{E6DCF976-9B1B-4837-8338-51478A5A3C9F}" srcOrd="3" destOrd="0" parTransId="{E68CB0F5-6008-4223-A2C4-D04BA89F403F}" sibTransId="{29DE14EA-C1CD-4CA6-87E3-1001AA54751C}"/>
    <dgm:cxn modelId="{74D018FE-262D-4B8D-98D1-B424E60DF5AB}" srcId="{73D5A72A-71BB-4B49-9B40-BE882BC89C5A}" destId="{A20E8357-812C-4A9A-9168-2451FC7D4355}" srcOrd="0" destOrd="0" parTransId="{556EF7F7-7D18-4094-814A-E1129B26C607}" sibTransId="{9B9DB94F-6C3E-40F5-AA23-DC632CF54A3E}"/>
    <dgm:cxn modelId="{5FDFC517-9BD5-4512-806E-F41A34C77DB5}" type="presOf" srcId="{0A1824EC-8555-43E4-B92D-EB982719BD32}" destId="{14C21A59-5D2A-4F15-97A5-02CE9373C08B}" srcOrd="0" destOrd="1" presId="urn:microsoft.com/office/officeart/2005/8/layout/vList5"/>
    <dgm:cxn modelId="{20C708B9-821F-472B-A56D-7B9BC3B6C37A}" srcId="{74AB3A5A-99F9-4003-AA00-03F47D1F6790}" destId="{73D5A72A-71BB-4B49-9B40-BE882BC89C5A}" srcOrd="2" destOrd="0" parTransId="{6195AD7F-C7AC-48B3-B59E-43E77844B43E}" sibTransId="{9ECA7803-C84E-4371-BC59-421E37165202}"/>
    <dgm:cxn modelId="{56E1F7A7-309A-41B5-A05A-98CC7ED5329C}" srcId="{7672C82F-9948-4F71-A0A2-4E74BE292DC0}" destId="{27D4E122-27EA-4F4E-8A0A-BDAF0F5011D1}" srcOrd="1" destOrd="0" parTransId="{E8B2AD71-1A6B-43F2-941E-555F738B3568}" sibTransId="{4108AF66-87E7-4389-BC3B-9412DF51C5A4}"/>
    <dgm:cxn modelId="{D1D12879-D9C7-425B-99EA-76A156ADF149}" type="presOf" srcId="{27D4E122-27EA-4F4E-8A0A-BDAF0F5011D1}" destId="{008AD0B1-F28F-4E91-810B-84EE15972976}" srcOrd="0" destOrd="1" presId="urn:microsoft.com/office/officeart/2005/8/layout/vList5"/>
    <dgm:cxn modelId="{6548A9A6-D93C-420A-ADEC-C8817B710978}" type="presOf" srcId="{76C08168-0789-41DE-86F8-AC7A8CC169AC}" destId="{008AD0B1-F28F-4E91-810B-84EE15972976}" srcOrd="0" destOrd="0" presId="urn:microsoft.com/office/officeart/2005/8/layout/vList5"/>
    <dgm:cxn modelId="{2402E85D-C191-4AA1-BEE5-DEC88A371B73}" type="presOf" srcId="{A20E8357-812C-4A9A-9168-2451FC7D4355}" destId="{14C21A59-5D2A-4F15-97A5-02CE9373C08B}" srcOrd="0" destOrd="0" presId="urn:microsoft.com/office/officeart/2005/8/layout/vList5"/>
    <dgm:cxn modelId="{BDDFEF8E-E76F-44C3-96C8-987ACFC4A73A}" srcId="{7672C82F-9948-4F71-A0A2-4E74BE292DC0}" destId="{76C08168-0789-41DE-86F8-AC7A8CC169AC}" srcOrd="0" destOrd="0" parTransId="{3CED547B-6F52-462F-820B-896798455095}" sibTransId="{95B9866C-27AF-4D38-80D9-35A922E2E938}"/>
    <dgm:cxn modelId="{98F7D2A8-3944-4146-BBC9-BE01DEA8E919}" type="presOf" srcId="{3B0770CF-F366-4FE4-A1FC-FE60CEEA6319}" destId="{73743F39-BB3F-4BE1-A2B8-861D42948A11}" srcOrd="0" destOrd="1" presId="urn:microsoft.com/office/officeart/2005/8/layout/vList5"/>
    <dgm:cxn modelId="{318BB8DC-4442-4B6C-8048-E8D560B3A11B}" type="presOf" srcId="{E6DCF976-9B1B-4837-8338-51478A5A3C9F}" destId="{14C21A59-5D2A-4F15-97A5-02CE9373C08B}" srcOrd="0" destOrd="3" presId="urn:microsoft.com/office/officeart/2005/8/layout/vList5"/>
    <dgm:cxn modelId="{4C2CD872-0BE6-4A73-9A45-8DF8B92C8EF9}" type="presOf" srcId="{B67B685D-9720-498E-9E85-F6AFBDAB7243}" destId="{14C21A59-5D2A-4F15-97A5-02CE9373C08B}" srcOrd="0" destOrd="2" presId="urn:microsoft.com/office/officeart/2005/8/layout/vList5"/>
    <dgm:cxn modelId="{1503779B-172B-448C-BD36-DFD8F51205D7}" type="presOf" srcId="{74AB3A5A-99F9-4003-AA00-03F47D1F6790}" destId="{6EC0B200-5819-499C-9B24-893AE4624B3B}" srcOrd="0" destOrd="0" presId="urn:microsoft.com/office/officeart/2005/8/layout/vList5"/>
    <dgm:cxn modelId="{33B3D30D-8968-44FB-91BB-D641681C3431}" type="presOf" srcId="{7672C82F-9948-4F71-A0A2-4E74BE292DC0}" destId="{22CCF422-DC52-45C8-B7FA-6725DBC8F507}" srcOrd="0" destOrd="0" presId="urn:microsoft.com/office/officeart/2005/8/layout/vList5"/>
    <dgm:cxn modelId="{7D9DD0AB-26C6-4058-A427-E38B0783E0FE}" srcId="{73D5A72A-71BB-4B49-9B40-BE882BC89C5A}" destId="{B67B685D-9720-498E-9E85-F6AFBDAB7243}" srcOrd="2" destOrd="0" parTransId="{6F8A7CE8-5040-4710-A32C-DC3E5DD16D02}" sibTransId="{7EE81DE2-396C-439F-AF35-4DF32D160A20}"/>
    <dgm:cxn modelId="{5325143C-534A-4A13-AAFC-68233AB9255E}" type="presOf" srcId="{73D5A72A-71BB-4B49-9B40-BE882BC89C5A}" destId="{41C55BB9-109E-45C2-9BD9-8BBF20CE7EB5}" srcOrd="0" destOrd="0" presId="urn:microsoft.com/office/officeart/2005/8/layout/vList5"/>
    <dgm:cxn modelId="{47358FF2-E605-4152-8946-30736E69B627}" srcId="{08312BA5-0B2A-403F-A208-3139E6DB6629}" destId="{0518BDEE-A46C-47CE-9FDA-899BE15565AC}" srcOrd="0" destOrd="0" parTransId="{43700FD2-856D-491A-ABE1-0F0D1D4F9B55}" sibTransId="{9089A158-CDA1-4099-8F94-D5868111E85E}"/>
    <dgm:cxn modelId="{F2542ADB-3878-4B34-904D-B89530B93FDA}" srcId="{74AB3A5A-99F9-4003-AA00-03F47D1F6790}" destId="{7672C82F-9948-4F71-A0A2-4E74BE292DC0}" srcOrd="0" destOrd="0" parTransId="{67365157-084C-4C16-B8F5-A44405A99316}" sibTransId="{7398210D-32F9-48EB-AEAE-521E88F2F4EC}"/>
    <dgm:cxn modelId="{E6C3449E-F029-4CD4-BFD9-1172DA22B553}" srcId="{74AB3A5A-99F9-4003-AA00-03F47D1F6790}" destId="{08312BA5-0B2A-403F-A208-3139E6DB6629}" srcOrd="1" destOrd="0" parTransId="{6DE4BCDD-7E24-45C9-A00C-44E4CC83074C}" sibTransId="{D9A64FB1-8504-4FDC-BFB0-8E57DD8C8DCA}"/>
    <dgm:cxn modelId="{59D482DD-C8EF-4087-A59E-90A54A0179FB}" srcId="{08312BA5-0B2A-403F-A208-3139E6DB6629}" destId="{3B0770CF-F366-4FE4-A1FC-FE60CEEA6319}" srcOrd="1" destOrd="0" parTransId="{C230369B-2FC3-4358-96CF-D5717F727744}" sibTransId="{94CE59FD-C290-4028-A8B8-AD97767360A8}"/>
    <dgm:cxn modelId="{5DE7E7E5-0A54-4EC4-8ABF-AC180EB9C505}" type="presOf" srcId="{08312BA5-0B2A-403F-A208-3139E6DB6629}" destId="{36338BAB-59D0-464F-9093-0E23C21FC116}" srcOrd="0" destOrd="0" presId="urn:microsoft.com/office/officeart/2005/8/layout/vList5"/>
    <dgm:cxn modelId="{2CB8D852-4B33-497A-8610-0AD0EC873FBD}" type="presParOf" srcId="{6EC0B200-5819-499C-9B24-893AE4624B3B}" destId="{BDB190B3-C5BC-44FE-8169-FC4973BDC47C}" srcOrd="0" destOrd="0" presId="urn:microsoft.com/office/officeart/2005/8/layout/vList5"/>
    <dgm:cxn modelId="{0A8076CA-BE5E-4A0B-94E6-430A379E1E44}" type="presParOf" srcId="{BDB190B3-C5BC-44FE-8169-FC4973BDC47C}" destId="{22CCF422-DC52-45C8-B7FA-6725DBC8F507}" srcOrd="0" destOrd="0" presId="urn:microsoft.com/office/officeart/2005/8/layout/vList5"/>
    <dgm:cxn modelId="{751F4F19-B2AA-4FF6-A10E-F858E0330C3D}" type="presParOf" srcId="{BDB190B3-C5BC-44FE-8169-FC4973BDC47C}" destId="{008AD0B1-F28F-4E91-810B-84EE15972976}" srcOrd="1" destOrd="0" presId="urn:microsoft.com/office/officeart/2005/8/layout/vList5"/>
    <dgm:cxn modelId="{99BD790C-1A3A-43D0-A5E9-C6BC094FF990}" type="presParOf" srcId="{6EC0B200-5819-499C-9B24-893AE4624B3B}" destId="{7E687FAF-8BBF-493F-946A-E5E88376D18D}" srcOrd="1" destOrd="0" presId="urn:microsoft.com/office/officeart/2005/8/layout/vList5"/>
    <dgm:cxn modelId="{74C44B7B-0BE1-45E1-88B6-8FE559ED8F6E}" type="presParOf" srcId="{6EC0B200-5819-499C-9B24-893AE4624B3B}" destId="{D0D7CD62-F5BE-4408-A8CD-AF3771A1CE0F}" srcOrd="2" destOrd="0" presId="urn:microsoft.com/office/officeart/2005/8/layout/vList5"/>
    <dgm:cxn modelId="{A4DB19AC-19C7-42EF-8ED3-E3987287102C}" type="presParOf" srcId="{D0D7CD62-F5BE-4408-A8CD-AF3771A1CE0F}" destId="{36338BAB-59D0-464F-9093-0E23C21FC116}" srcOrd="0" destOrd="0" presId="urn:microsoft.com/office/officeart/2005/8/layout/vList5"/>
    <dgm:cxn modelId="{05456692-33CE-4FAF-80CF-2F19D6F9CD04}" type="presParOf" srcId="{D0D7CD62-F5BE-4408-A8CD-AF3771A1CE0F}" destId="{73743F39-BB3F-4BE1-A2B8-861D42948A11}" srcOrd="1" destOrd="0" presId="urn:microsoft.com/office/officeart/2005/8/layout/vList5"/>
    <dgm:cxn modelId="{60E30ED5-85F4-4495-A5EF-2FED9B2211DF}" type="presParOf" srcId="{6EC0B200-5819-499C-9B24-893AE4624B3B}" destId="{FD4EE0CC-5E1A-491A-AF93-5703C332642C}" srcOrd="3" destOrd="0" presId="urn:microsoft.com/office/officeart/2005/8/layout/vList5"/>
    <dgm:cxn modelId="{9E05B897-73D4-49EF-974D-9EB2C7BDBDB2}" type="presParOf" srcId="{6EC0B200-5819-499C-9B24-893AE4624B3B}" destId="{2F6B926C-F501-40B8-8FF2-B6CF85F285B0}" srcOrd="4" destOrd="0" presId="urn:microsoft.com/office/officeart/2005/8/layout/vList5"/>
    <dgm:cxn modelId="{F0D51FC3-7523-4471-BDFE-96E4BFB7662A}" type="presParOf" srcId="{2F6B926C-F501-40B8-8FF2-B6CF85F285B0}" destId="{41C55BB9-109E-45C2-9BD9-8BBF20CE7EB5}" srcOrd="0" destOrd="0" presId="urn:microsoft.com/office/officeart/2005/8/layout/vList5"/>
    <dgm:cxn modelId="{77158406-34E6-4677-A061-A5E856178C05}" type="presParOf" srcId="{2F6B926C-F501-40B8-8FF2-B6CF85F285B0}" destId="{14C21A59-5D2A-4F15-97A5-02CE9373C08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748BD5-D1C7-4C2D-BC66-E5CD050C7EC0}" type="doc">
      <dgm:prSet loTypeId="urn:microsoft.com/office/officeart/2005/8/layout/process1" loCatId="process" qsTypeId="urn:microsoft.com/office/officeart/2005/8/quickstyle/3d1" qsCatId="3D" csTypeId="urn:microsoft.com/office/officeart/2005/8/colors/colorful5" csCatId="colorful" phldr="1"/>
      <dgm:spPr/>
    </dgm:pt>
    <dgm:pt modelId="{3E8DD205-A8BA-48F3-B827-633E07575A81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Enfoque: mixto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769AFE-947D-49C1-8BB3-986F3EB31BF9}" type="parTrans" cxnId="{C67485FB-6729-4061-A2E8-05FBB90F80B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82E25-1E4A-4836-AA4C-96BEB71A8887}" type="sibTrans" cxnId="{C67485FB-6729-4061-A2E8-05FBB90F80B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F59E7D-7CB9-4F1A-82E9-A6A22F7300F9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Fuentes: documental, in situ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D74C14-6D8F-4684-810F-DA4E0C337FB0}" type="parTrans" cxnId="{B9F5CA88-1702-4899-8D85-91648A18CED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BB788C-711A-4AAF-BDBF-AEFAA810E76F}" type="sibTrans" cxnId="{B9F5CA88-1702-4899-8D85-91648A18CED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3F91BD-40DA-4406-A6BB-9E7A70340B1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Control de las variables: no experimental (transversal)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5DD1E-6C74-480F-A0FD-522CE69ACD58}" type="parTrans" cxnId="{3DF07913-B7C4-46F7-9FCB-19BED7DEEDE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8E607-C65D-4833-B2A9-D4EF3F6A0328}" type="sibTrans" cxnId="{3DF07913-B7C4-46F7-9FCB-19BED7DEEDE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AFDD07-0E94-4E1C-9058-B10F4A796904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Recolección de información:(bibliográfica, fichas de observación, encuestas y entrevistas)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106FE4-6406-46FC-9106-D14346D6D0DA}" type="parTrans" cxnId="{6E14EA82-5F5D-4CB5-820E-F2BA38B0CA3D}">
      <dgm:prSet/>
      <dgm:spPr/>
      <dgm:t>
        <a:bodyPr/>
        <a:lstStyle/>
        <a:p>
          <a:endParaRPr lang="es-EC"/>
        </a:p>
      </dgm:t>
    </dgm:pt>
    <dgm:pt modelId="{189CA8BC-608A-444F-BCEE-33BF976E399A}" type="sibTrans" cxnId="{6E14EA82-5F5D-4CB5-820E-F2BA38B0CA3D}">
      <dgm:prSet/>
      <dgm:spPr/>
      <dgm:t>
        <a:bodyPr/>
        <a:lstStyle/>
        <a:p>
          <a:endParaRPr lang="es-EC"/>
        </a:p>
      </dgm:t>
    </dgm:pt>
    <dgm:pt modelId="{724745DF-9AE7-46A2-9F42-CCB5137424AC}" type="pres">
      <dgm:prSet presAssocID="{D2748BD5-D1C7-4C2D-BC66-E5CD050C7EC0}" presName="Name0" presStyleCnt="0">
        <dgm:presLayoutVars>
          <dgm:dir/>
          <dgm:resizeHandles val="exact"/>
        </dgm:presLayoutVars>
      </dgm:prSet>
      <dgm:spPr/>
    </dgm:pt>
    <dgm:pt modelId="{16FB43B6-4C67-4711-A293-BB398233F376}" type="pres">
      <dgm:prSet presAssocID="{3E8DD205-A8BA-48F3-B827-633E07575A8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49EFF5-CD7D-4BAD-9AAB-3401E236096A}" type="pres">
      <dgm:prSet presAssocID="{94182E25-1E4A-4836-AA4C-96BEB71A8887}" presName="sibTrans" presStyleLbl="sibTrans2D1" presStyleIdx="0" presStyleCnt="3"/>
      <dgm:spPr/>
    </dgm:pt>
    <dgm:pt modelId="{EC02260E-E201-481F-B2EC-2886987D768B}" type="pres">
      <dgm:prSet presAssocID="{94182E25-1E4A-4836-AA4C-96BEB71A8887}" presName="connectorText" presStyleLbl="sibTrans2D1" presStyleIdx="0" presStyleCnt="3"/>
      <dgm:spPr/>
    </dgm:pt>
    <dgm:pt modelId="{6D153F1B-860C-4F99-887A-A9782162D7F7}" type="pres">
      <dgm:prSet presAssocID="{C5F59E7D-7CB9-4F1A-82E9-A6A22F7300F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576039-57A6-4C7A-B1FD-EDCA7C6ED3BD}" type="pres">
      <dgm:prSet presAssocID="{6CBB788C-711A-4AAF-BDBF-AEFAA810E76F}" presName="sibTrans" presStyleLbl="sibTrans2D1" presStyleIdx="1" presStyleCnt="3"/>
      <dgm:spPr/>
    </dgm:pt>
    <dgm:pt modelId="{A60E8351-BF98-4308-8416-C34CF19ED228}" type="pres">
      <dgm:prSet presAssocID="{6CBB788C-711A-4AAF-BDBF-AEFAA810E76F}" presName="connectorText" presStyleLbl="sibTrans2D1" presStyleIdx="1" presStyleCnt="3"/>
      <dgm:spPr/>
    </dgm:pt>
    <dgm:pt modelId="{166D44DA-ED31-434B-9F03-DE24450F1995}" type="pres">
      <dgm:prSet presAssocID="{823F91BD-40DA-4406-A6BB-9E7A70340B1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EAFCA3-6F11-4FA3-97A3-46D521536B5D}" type="pres">
      <dgm:prSet presAssocID="{CE38E607-C65D-4833-B2A9-D4EF3F6A0328}" presName="sibTrans" presStyleLbl="sibTrans2D1" presStyleIdx="2" presStyleCnt="3"/>
      <dgm:spPr/>
    </dgm:pt>
    <dgm:pt modelId="{7263BD0F-F343-4DF1-97CA-BE80C74F9309}" type="pres">
      <dgm:prSet presAssocID="{CE38E607-C65D-4833-B2A9-D4EF3F6A0328}" presName="connectorText" presStyleLbl="sibTrans2D1" presStyleIdx="2" presStyleCnt="3"/>
      <dgm:spPr/>
    </dgm:pt>
    <dgm:pt modelId="{F1A8C432-CA9D-4059-8EFC-8F14063F2243}" type="pres">
      <dgm:prSet presAssocID="{65AFDD07-0E94-4E1C-9058-B10F4A796904}" presName="node" presStyleLbl="node1" presStyleIdx="3" presStyleCnt="4" custScaleY="1046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E46098A-86B8-4E17-8E7A-3D4105FBF600}" type="presOf" srcId="{823F91BD-40DA-4406-A6BB-9E7A70340B1E}" destId="{166D44DA-ED31-434B-9F03-DE24450F1995}" srcOrd="0" destOrd="0" presId="urn:microsoft.com/office/officeart/2005/8/layout/process1"/>
    <dgm:cxn modelId="{77EDFDD6-61B6-40B7-95D3-C12BDA8AB73C}" type="presOf" srcId="{C5F59E7D-7CB9-4F1A-82E9-A6A22F7300F9}" destId="{6D153F1B-860C-4F99-887A-A9782162D7F7}" srcOrd="0" destOrd="0" presId="urn:microsoft.com/office/officeart/2005/8/layout/process1"/>
    <dgm:cxn modelId="{B9F5CA88-1702-4899-8D85-91648A18CED1}" srcId="{D2748BD5-D1C7-4C2D-BC66-E5CD050C7EC0}" destId="{C5F59E7D-7CB9-4F1A-82E9-A6A22F7300F9}" srcOrd="1" destOrd="0" parTransId="{06D74C14-6D8F-4684-810F-DA4E0C337FB0}" sibTransId="{6CBB788C-711A-4AAF-BDBF-AEFAA810E76F}"/>
    <dgm:cxn modelId="{799D66FC-F8BA-498C-AD21-8BF0D076218D}" type="presOf" srcId="{94182E25-1E4A-4836-AA4C-96BEB71A8887}" destId="{0249EFF5-CD7D-4BAD-9AAB-3401E236096A}" srcOrd="0" destOrd="0" presId="urn:microsoft.com/office/officeart/2005/8/layout/process1"/>
    <dgm:cxn modelId="{B7D201D3-4F17-4EBA-B0B1-3DB2D5100690}" type="presOf" srcId="{94182E25-1E4A-4836-AA4C-96BEB71A8887}" destId="{EC02260E-E201-481F-B2EC-2886987D768B}" srcOrd="1" destOrd="0" presId="urn:microsoft.com/office/officeart/2005/8/layout/process1"/>
    <dgm:cxn modelId="{DEE32AC5-3DC2-4BCB-8434-DA935D4E4A0F}" type="presOf" srcId="{D2748BD5-D1C7-4C2D-BC66-E5CD050C7EC0}" destId="{724745DF-9AE7-46A2-9F42-CCB5137424AC}" srcOrd="0" destOrd="0" presId="urn:microsoft.com/office/officeart/2005/8/layout/process1"/>
    <dgm:cxn modelId="{1F6837B4-98D0-40E8-82C0-D882EBD54D80}" type="presOf" srcId="{3E8DD205-A8BA-48F3-B827-633E07575A81}" destId="{16FB43B6-4C67-4711-A293-BB398233F376}" srcOrd="0" destOrd="0" presId="urn:microsoft.com/office/officeart/2005/8/layout/process1"/>
    <dgm:cxn modelId="{6E14EA82-5F5D-4CB5-820E-F2BA38B0CA3D}" srcId="{D2748BD5-D1C7-4C2D-BC66-E5CD050C7EC0}" destId="{65AFDD07-0E94-4E1C-9058-B10F4A796904}" srcOrd="3" destOrd="0" parTransId="{2B106FE4-6406-46FC-9106-D14346D6D0DA}" sibTransId="{189CA8BC-608A-444F-BCEE-33BF976E399A}"/>
    <dgm:cxn modelId="{D090862F-8EA0-4286-B0F0-1D91A672C529}" type="presOf" srcId="{65AFDD07-0E94-4E1C-9058-B10F4A796904}" destId="{F1A8C432-CA9D-4059-8EFC-8F14063F2243}" srcOrd="0" destOrd="0" presId="urn:microsoft.com/office/officeart/2005/8/layout/process1"/>
    <dgm:cxn modelId="{73846FD2-1AFF-4A98-AEFC-DBEEC6234E12}" type="presOf" srcId="{6CBB788C-711A-4AAF-BDBF-AEFAA810E76F}" destId="{FC576039-57A6-4C7A-B1FD-EDCA7C6ED3BD}" srcOrd="0" destOrd="0" presId="urn:microsoft.com/office/officeart/2005/8/layout/process1"/>
    <dgm:cxn modelId="{C67485FB-6729-4061-A2E8-05FBB90F80BC}" srcId="{D2748BD5-D1C7-4C2D-BC66-E5CD050C7EC0}" destId="{3E8DD205-A8BA-48F3-B827-633E07575A81}" srcOrd="0" destOrd="0" parTransId="{84769AFE-947D-49C1-8BB3-986F3EB31BF9}" sibTransId="{94182E25-1E4A-4836-AA4C-96BEB71A8887}"/>
    <dgm:cxn modelId="{7A0200B6-A50A-47A6-86D2-ADFCCC18C3BB}" type="presOf" srcId="{CE38E607-C65D-4833-B2A9-D4EF3F6A0328}" destId="{EFEAFCA3-6F11-4FA3-97A3-46D521536B5D}" srcOrd="0" destOrd="0" presId="urn:microsoft.com/office/officeart/2005/8/layout/process1"/>
    <dgm:cxn modelId="{0B482F8E-4882-459F-84EC-628B8AE53684}" type="presOf" srcId="{6CBB788C-711A-4AAF-BDBF-AEFAA810E76F}" destId="{A60E8351-BF98-4308-8416-C34CF19ED228}" srcOrd="1" destOrd="0" presId="urn:microsoft.com/office/officeart/2005/8/layout/process1"/>
    <dgm:cxn modelId="{3DF07913-B7C4-46F7-9FCB-19BED7DEEDE1}" srcId="{D2748BD5-D1C7-4C2D-BC66-E5CD050C7EC0}" destId="{823F91BD-40DA-4406-A6BB-9E7A70340B1E}" srcOrd="2" destOrd="0" parTransId="{DB95DD1E-6C74-480F-A0FD-522CE69ACD58}" sibTransId="{CE38E607-C65D-4833-B2A9-D4EF3F6A0328}"/>
    <dgm:cxn modelId="{DF0237CF-41EF-49B9-AEB2-3DE877E4393B}" type="presOf" srcId="{CE38E607-C65D-4833-B2A9-D4EF3F6A0328}" destId="{7263BD0F-F343-4DF1-97CA-BE80C74F9309}" srcOrd="1" destOrd="0" presId="urn:microsoft.com/office/officeart/2005/8/layout/process1"/>
    <dgm:cxn modelId="{B8B95DF0-7A65-4961-9D5D-98D76DF19C9F}" type="presParOf" srcId="{724745DF-9AE7-46A2-9F42-CCB5137424AC}" destId="{16FB43B6-4C67-4711-A293-BB398233F376}" srcOrd="0" destOrd="0" presId="urn:microsoft.com/office/officeart/2005/8/layout/process1"/>
    <dgm:cxn modelId="{1A3CC35A-24E9-478F-BD1D-F7A03D5BEC23}" type="presParOf" srcId="{724745DF-9AE7-46A2-9F42-CCB5137424AC}" destId="{0249EFF5-CD7D-4BAD-9AAB-3401E236096A}" srcOrd="1" destOrd="0" presId="urn:microsoft.com/office/officeart/2005/8/layout/process1"/>
    <dgm:cxn modelId="{EFFB9E89-CC6F-4DFF-BD39-F93F70095EE9}" type="presParOf" srcId="{0249EFF5-CD7D-4BAD-9AAB-3401E236096A}" destId="{EC02260E-E201-481F-B2EC-2886987D768B}" srcOrd="0" destOrd="0" presId="urn:microsoft.com/office/officeart/2005/8/layout/process1"/>
    <dgm:cxn modelId="{09221FAE-AE20-45CD-85BC-9D37A9CB743D}" type="presParOf" srcId="{724745DF-9AE7-46A2-9F42-CCB5137424AC}" destId="{6D153F1B-860C-4F99-887A-A9782162D7F7}" srcOrd="2" destOrd="0" presId="urn:microsoft.com/office/officeart/2005/8/layout/process1"/>
    <dgm:cxn modelId="{2475641D-D619-43B8-903E-881ACD6E53B8}" type="presParOf" srcId="{724745DF-9AE7-46A2-9F42-CCB5137424AC}" destId="{FC576039-57A6-4C7A-B1FD-EDCA7C6ED3BD}" srcOrd="3" destOrd="0" presId="urn:microsoft.com/office/officeart/2005/8/layout/process1"/>
    <dgm:cxn modelId="{5539167D-8C27-4D5E-A56B-8607F6E0E77F}" type="presParOf" srcId="{FC576039-57A6-4C7A-B1FD-EDCA7C6ED3BD}" destId="{A60E8351-BF98-4308-8416-C34CF19ED228}" srcOrd="0" destOrd="0" presId="urn:microsoft.com/office/officeart/2005/8/layout/process1"/>
    <dgm:cxn modelId="{E9D85946-B3D1-409C-B195-AED02139FF85}" type="presParOf" srcId="{724745DF-9AE7-46A2-9F42-CCB5137424AC}" destId="{166D44DA-ED31-434B-9F03-DE24450F1995}" srcOrd="4" destOrd="0" presId="urn:microsoft.com/office/officeart/2005/8/layout/process1"/>
    <dgm:cxn modelId="{E3EAFAD0-A040-4381-AC99-571D5CFE91D8}" type="presParOf" srcId="{724745DF-9AE7-46A2-9F42-CCB5137424AC}" destId="{EFEAFCA3-6F11-4FA3-97A3-46D521536B5D}" srcOrd="5" destOrd="0" presId="urn:microsoft.com/office/officeart/2005/8/layout/process1"/>
    <dgm:cxn modelId="{C21EB1A5-8A54-4B7F-A7B2-1419E14644A7}" type="presParOf" srcId="{EFEAFCA3-6F11-4FA3-97A3-46D521536B5D}" destId="{7263BD0F-F343-4DF1-97CA-BE80C74F9309}" srcOrd="0" destOrd="0" presId="urn:microsoft.com/office/officeart/2005/8/layout/process1"/>
    <dgm:cxn modelId="{FDEC1943-1FFE-48E9-90BB-E52127267570}" type="presParOf" srcId="{724745DF-9AE7-46A2-9F42-CCB5137424AC}" destId="{F1A8C432-CA9D-4059-8EFC-8F14063F224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184FC9-76C0-40B6-AD58-A962DE218941}" type="doc">
      <dgm:prSet loTypeId="urn:microsoft.com/office/officeart/2005/8/layout/arrow6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EFDECF4-A85D-4791-B41F-7D92D5319619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Muestreo no probabilístico por conveniencia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1375B-BBC7-4B7C-880E-9E3980909AFE}" type="parTrans" cxnId="{E2450328-0EB6-480C-9075-DB86C1EFA4F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77263C-AA4F-4AEC-A030-A86C0BAEAEF9}" type="sibTrans" cxnId="{E2450328-0EB6-480C-9075-DB86C1EFA4F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DB4A7C-548A-4D18-A737-A7C1BFE0E2C5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Población: 250.000 turistas anuales</a:t>
          </a:r>
        </a:p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Muestra: 384 (180 T.E – 204 T.N)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E85AD5-DFA8-4ECD-A621-2E98D47166CA}" type="parTrans" cxnId="{A842A247-9E52-4CBA-8748-5258F6F7439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DA1574-83D1-4628-8360-49AFED734B79}" type="sibTrans" cxnId="{A842A247-9E52-4CBA-8748-5258F6F7439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E3170-2036-4B18-8E57-31E4BFEDF6B4}" type="pres">
      <dgm:prSet presAssocID="{16184FC9-76C0-40B6-AD58-A962DE218941}" presName="compositeShape" presStyleCnt="0">
        <dgm:presLayoutVars>
          <dgm:chMax val="2"/>
          <dgm:dir/>
          <dgm:resizeHandles val="exact"/>
        </dgm:presLayoutVars>
      </dgm:prSet>
      <dgm:spPr/>
    </dgm:pt>
    <dgm:pt modelId="{BF321F02-8DDF-4EAC-A9C4-51CBAC84FF2C}" type="pres">
      <dgm:prSet presAssocID="{16184FC9-76C0-40B6-AD58-A962DE218941}" presName="ribbon" presStyleLbl="node1" presStyleIdx="0" presStyleCnt="1"/>
      <dgm:spPr/>
    </dgm:pt>
    <dgm:pt modelId="{A8F8D84D-1116-4C11-8F02-ADB13AA352E1}" type="pres">
      <dgm:prSet presAssocID="{16184FC9-76C0-40B6-AD58-A962DE218941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780C71-2AB2-40E7-9E74-63FE74476CE6}" type="pres">
      <dgm:prSet presAssocID="{16184FC9-76C0-40B6-AD58-A962DE218941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56F945A-5C57-4D05-B22A-46E246575BDD}" type="presOf" srcId="{D6DB4A7C-548A-4D18-A737-A7C1BFE0E2C5}" destId="{F0780C71-2AB2-40E7-9E74-63FE74476CE6}" srcOrd="0" destOrd="0" presId="urn:microsoft.com/office/officeart/2005/8/layout/arrow6"/>
    <dgm:cxn modelId="{E2450328-0EB6-480C-9075-DB86C1EFA4FC}" srcId="{16184FC9-76C0-40B6-AD58-A962DE218941}" destId="{3EFDECF4-A85D-4791-B41F-7D92D5319619}" srcOrd="0" destOrd="0" parTransId="{9ED1375B-BBC7-4B7C-880E-9E3980909AFE}" sibTransId="{DF77263C-AA4F-4AEC-A030-A86C0BAEAEF9}"/>
    <dgm:cxn modelId="{A842A247-9E52-4CBA-8748-5258F6F7439A}" srcId="{16184FC9-76C0-40B6-AD58-A962DE218941}" destId="{D6DB4A7C-548A-4D18-A737-A7C1BFE0E2C5}" srcOrd="1" destOrd="0" parTransId="{2CE85AD5-DFA8-4ECD-A621-2E98D47166CA}" sibTransId="{7DDA1574-83D1-4628-8360-49AFED734B79}"/>
    <dgm:cxn modelId="{044D2B6D-5F34-4824-B55A-297D666510F8}" type="presOf" srcId="{16184FC9-76C0-40B6-AD58-A962DE218941}" destId="{D10E3170-2036-4B18-8E57-31E4BFEDF6B4}" srcOrd="0" destOrd="0" presId="urn:microsoft.com/office/officeart/2005/8/layout/arrow6"/>
    <dgm:cxn modelId="{4F3C623A-541F-4B83-8DE7-1E2D634A3F25}" type="presOf" srcId="{3EFDECF4-A85D-4791-B41F-7D92D5319619}" destId="{A8F8D84D-1116-4C11-8F02-ADB13AA352E1}" srcOrd="0" destOrd="0" presId="urn:microsoft.com/office/officeart/2005/8/layout/arrow6"/>
    <dgm:cxn modelId="{5FFF0EB4-2413-4B6C-9DFB-5B1E16C3A5D7}" type="presParOf" srcId="{D10E3170-2036-4B18-8E57-31E4BFEDF6B4}" destId="{BF321F02-8DDF-4EAC-A9C4-51CBAC84FF2C}" srcOrd="0" destOrd="0" presId="urn:microsoft.com/office/officeart/2005/8/layout/arrow6"/>
    <dgm:cxn modelId="{D5FFB841-61A3-491A-B4CD-FDEBBE820948}" type="presParOf" srcId="{D10E3170-2036-4B18-8E57-31E4BFEDF6B4}" destId="{A8F8D84D-1116-4C11-8F02-ADB13AA352E1}" srcOrd="1" destOrd="0" presId="urn:microsoft.com/office/officeart/2005/8/layout/arrow6"/>
    <dgm:cxn modelId="{2A5C6728-2024-49DC-B4FC-1239444F98E7}" type="presParOf" srcId="{D10E3170-2036-4B18-8E57-31E4BFEDF6B4}" destId="{F0780C71-2AB2-40E7-9E74-63FE74476CE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B4DB86-D905-48E8-B90D-9F1FE940EAA6}" type="doc">
      <dgm:prSet loTypeId="urn:microsoft.com/office/officeart/2005/8/layout/p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2F3544C-232C-4135-AF5E-95478A0DE073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Dirección de Turismo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C11C31-BE55-4C85-BE8F-1B2B472A7C86}" type="parTrans" cxnId="{C0483C0E-AE1B-4690-95B2-7B95BAABB44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02BA39-2880-457A-A95B-01543E0BDEBD}" type="sibTrans" cxnId="{C0483C0E-AE1B-4690-95B2-7B95BAABB44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7D3E5-1087-4C7C-A607-1FEB7FB8629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Dirección de Gestión Social y Cultural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008A0F-79F1-4020-8367-E0090F29A482}" type="parTrans" cxnId="{D3F6E0C8-A7DA-4641-A417-7D20C5DE143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1EC30A-6CDE-4C84-BCA6-D7417E403E48}" type="sibTrans" cxnId="{D3F6E0C8-A7DA-4641-A417-7D20C5DE143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2D9B5-F082-46F7-84CA-E603EB724A41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Dirigente Comunidad Cachibiro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A1053A-C37F-433B-BEEB-A26B98CD8CCD}" type="parTrans" cxnId="{7FD49505-B402-4060-AE3F-9710DDF15FF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FA81AD-5EC9-47C7-912E-3D8160584398}" type="sibTrans" cxnId="{7FD49505-B402-4060-AE3F-9710DDF15FF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165823-2746-476A-A822-E9A63BC52D6A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Artesano Totora Sisa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00B21-941A-498C-B114-80DCAAE3FCAA}" type="parTrans" cxnId="{C3789827-7B00-44B6-9A2F-35D8483175E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A96512-66AF-498F-B4AB-173993F8D920}" type="sibTrans" cxnId="{C3789827-7B00-44B6-9A2F-35D8483175E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80B6CF-260A-4F05-B1EB-2895D5D7E0DA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Grupo de danza “Sisa </a:t>
          </a:r>
          <a:r>
            <a:rPr lang="es-EC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Riju</a:t>
          </a: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C6F6C4-CFF8-4457-9A5A-9968D4E302CF}" type="parTrans" cxnId="{A0C8A3EE-7260-4C53-B375-1D09C5696F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AD5A2C-A412-4B79-A49B-4E8C777ABDE2}" type="sibTrans" cxnId="{A0C8A3EE-7260-4C53-B375-1D09C5696FF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1DC9CB-71B2-45C6-B506-25C2863B12D3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Grupo de música “</a:t>
          </a:r>
          <a:r>
            <a:rPr lang="es-EC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Sumak</a:t>
          </a: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8CACE4-ECFD-4222-A019-F8008FA84607}" type="parTrans" cxnId="{1E802BDD-312E-42D2-8989-D416DBEFCCB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7B55E2-8534-4F3B-8960-B12040C02C1A}" type="sibTrans" cxnId="{1E802BDD-312E-42D2-8989-D416DBEFCCB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03815-8A14-4538-9E09-E8AC85A31BF1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Quito, entre Luces y Sombras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5FE36A-FD24-4984-A4B6-DC12836E6EAA}" type="parTrans" cxnId="{D02DA298-75A5-4DA7-BE58-204CB7DE983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9A13A-2942-4706-B9AF-53B40C29E049}" type="sibTrans" cxnId="{D02DA298-75A5-4DA7-BE58-204CB7DE983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7414F-5F99-4347-9445-7430CEFFD981}" type="pres">
      <dgm:prSet presAssocID="{EBB4DB86-D905-48E8-B90D-9F1FE940EAA6}" presName="Name0" presStyleCnt="0">
        <dgm:presLayoutVars>
          <dgm:dir/>
          <dgm:resizeHandles val="exact"/>
        </dgm:presLayoutVars>
      </dgm:prSet>
      <dgm:spPr/>
    </dgm:pt>
    <dgm:pt modelId="{8B5B064F-4176-46B4-9023-23768CADA0CE}" type="pres">
      <dgm:prSet presAssocID="{F2F3544C-232C-4135-AF5E-95478A0DE073}" presName="compNode" presStyleCnt="0"/>
      <dgm:spPr/>
    </dgm:pt>
    <dgm:pt modelId="{8C7EE4C7-B613-4A12-936C-A94BAB7F94CE}" type="pres">
      <dgm:prSet presAssocID="{F2F3544C-232C-4135-AF5E-95478A0DE073}" presName="pict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E4973E3-B8A7-49A2-9B96-DA2C69D1ECD6}" type="pres">
      <dgm:prSet presAssocID="{F2F3544C-232C-4135-AF5E-95478A0DE073}" presName="textRect" presStyleLbl="revTx" presStyleIdx="0" presStyleCnt="7">
        <dgm:presLayoutVars>
          <dgm:bulletEnabled val="1"/>
        </dgm:presLayoutVars>
      </dgm:prSet>
      <dgm:spPr/>
    </dgm:pt>
    <dgm:pt modelId="{4024F9C2-2F5F-4A6D-B667-8176531A2697}" type="pres">
      <dgm:prSet presAssocID="{8502BA39-2880-457A-A95B-01543E0BDEBD}" presName="sibTrans" presStyleLbl="sibTrans2D1" presStyleIdx="0" presStyleCnt="0"/>
      <dgm:spPr/>
    </dgm:pt>
    <dgm:pt modelId="{1F0A4402-9009-4E3E-B04D-AD43EE5616A9}" type="pres">
      <dgm:prSet presAssocID="{1067D3E5-1087-4C7C-A607-1FEB7FB86297}" presName="compNode" presStyleCnt="0"/>
      <dgm:spPr/>
    </dgm:pt>
    <dgm:pt modelId="{CB656616-ECC1-47D6-ABDF-7913D3947016}" type="pres">
      <dgm:prSet presAssocID="{1067D3E5-1087-4C7C-A607-1FEB7FB86297}" presName="pictRect" presStyleLbl="nod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6B1AA4FE-E808-40D7-9B76-AB814E42285C}" type="pres">
      <dgm:prSet presAssocID="{1067D3E5-1087-4C7C-A607-1FEB7FB86297}" presName="textRec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CC76C5-2B50-4E0A-8D38-3620C4F12B73}" type="pres">
      <dgm:prSet presAssocID="{EE1EC30A-6CDE-4C84-BCA6-D7417E403E48}" presName="sibTrans" presStyleLbl="sibTrans2D1" presStyleIdx="0" presStyleCnt="0"/>
      <dgm:spPr/>
    </dgm:pt>
    <dgm:pt modelId="{8631542C-AE85-4A6E-B9FB-C080875817F4}" type="pres">
      <dgm:prSet presAssocID="{1692D9B5-F082-46F7-84CA-E603EB724A41}" presName="compNode" presStyleCnt="0"/>
      <dgm:spPr/>
    </dgm:pt>
    <dgm:pt modelId="{164AD657-51DA-454C-9CCD-BE58B4D37248}" type="pres">
      <dgm:prSet presAssocID="{1692D9B5-F082-46F7-84CA-E603EB724A41}" presName="pictRect" presStyleLbl="nod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69DFB95D-CB21-480B-9038-FBB3F8D3C6ED}" type="pres">
      <dgm:prSet presAssocID="{1692D9B5-F082-46F7-84CA-E603EB724A41}" presName="textRec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683C8F-B8E4-4962-9E64-F89429917331}" type="pres">
      <dgm:prSet presAssocID="{4EFA81AD-5EC9-47C7-912E-3D8160584398}" presName="sibTrans" presStyleLbl="sibTrans2D1" presStyleIdx="0" presStyleCnt="0"/>
      <dgm:spPr/>
    </dgm:pt>
    <dgm:pt modelId="{07E49C7B-DE04-4446-B780-E45B192A242F}" type="pres">
      <dgm:prSet presAssocID="{C4165823-2746-476A-A822-E9A63BC52D6A}" presName="compNode" presStyleCnt="0"/>
      <dgm:spPr/>
    </dgm:pt>
    <dgm:pt modelId="{642951EF-2EE6-413C-9C99-DE2B476D1744}" type="pres">
      <dgm:prSet presAssocID="{C4165823-2746-476A-A822-E9A63BC52D6A}" presName="pictRect" presStyleLbl="nod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7761FFCB-7204-4809-A2A8-633209ADE5D7}" type="pres">
      <dgm:prSet presAssocID="{C4165823-2746-476A-A822-E9A63BC52D6A}" presName="textRec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C60AB3-938D-468E-8464-43D7A70A7342}" type="pres">
      <dgm:prSet presAssocID="{4EA96512-66AF-498F-B4AB-173993F8D920}" presName="sibTrans" presStyleLbl="sibTrans2D1" presStyleIdx="0" presStyleCnt="0"/>
      <dgm:spPr/>
    </dgm:pt>
    <dgm:pt modelId="{981E4983-2F1B-4783-9205-2636B081C364}" type="pres">
      <dgm:prSet presAssocID="{9280B6CF-260A-4F05-B1EB-2895D5D7E0DA}" presName="compNode" presStyleCnt="0"/>
      <dgm:spPr/>
    </dgm:pt>
    <dgm:pt modelId="{4EF0DFF0-5778-41E8-9965-D0142CBA0408}" type="pres">
      <dgm:prSet presAssocID="{9280B6CF-260A-4F05-B1EB-2895D5D7E0DA}" presName="pictRect" presStyleLbl="nod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E3A2A3AB-A4B6-49D9-AB1C-104B377B3645}" type="pres">
      <dgm:prSet presAssocID="{9280B6CF-260A-4F05-B1EB-2895D5D7E0DA}" presName="textRec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58525C-7605-4786-865B-44E177B3A8DC}" type="pres">
      <dgm:prSet presAssocID="{CBAD5A2C-A412-4B79-A49B-4E8C777ABDE2}" presName="sibTrans" presStyleLbl="sibTrans2D1" presStyleIdx="0" presStyleCnt="0"/>
      <dgm:spPr/>
    </dgm:pt>
    <dgm:pt modelId="{ADA6D4E0-B7D1-4BDC-82BF-3AA0569A8224}" type="pres">
      <dgm:prSet presAssocID="{391DC9CB-71B2-45C6-B506-25C2863B12D3}" presName="compNode" presStyleCnt="0"/>
      <dgm:spPr/>
    </dgm:pt>
    <dgm:pt modelId="{E3F89F6A-B81C-4AC7-868A-41DBD34FE5EF}" type="pres">
      <dgm:prSet presAssocID="{391DC9CB-71B2-45C6-B506-25C2863B12D3}" presName="pictRect" presStyleLbl="nod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A9E6C0E9-65A8-41DD-BADB-1CBB4938F349}" type="pres">
      <dgm:prSet presAssocID="{391DC9CB-71B2-45C6-B506-25C2863B12D3}" presName="textRec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340A9A-D9EB-40D6-A8A8-8843E2619510}" type="pres">
      <dgm:prSet presAssocID="{757B55E2-8534-4F3B-8960-B12040C02C1A}" presName="sibTrans" presStyleLbl="sibTrans2D1" presStyleIdx="0" presStyleCnt="0"/>
      <dgm:spPr/>
    </dgm:pt>
    <dgm:pt modelId="{553C7D05-DC46-44E2-ADEB-02F84A0BBB54}" type="pres">
      <dgm:prSet presAssocID="{EA003815-8A14-4538-9E09-E8AC85A31BF1}" presName="compNode" presStyleCnt="0"/>
      <dgm:spPr/>
    </dgm:pt>
    <dgm:pt modelId="{692969CC-4086-44E0-B1BF-4FF5063C0232}" type="pres">
      <dgm:prSet presAssocID="{EA003815-8A14-4538-9E09-E8AC85A31BF1}" presName="pictRect" presStyleLbl="nod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1E1D6EA9-0BA9-4F42-AE99-6C6F5D852EBD}" type="pres">
      <dgm:prSet presAssocID="{EA003815-8A14-4538-9E09-E8AC85A31BF1}" presName="textRect" presStyleLbl="revTx" presStyleIdx="6" presStyleCnt="7">
        <dgm:presLayoutVars>
          <dgm:bulletEnabled val="1"/>
        </dgm:presLayoutVars>
      </dgm:prSet>
      <dgm:spPr/>
    </dgm:pt>
  </dgm:ptLst>
  <dgm:cxnLst>
    <dgm:cxn modelId="{7FD49505-B402-4060-AE3F-9710DDF15FF5}" srcId="{EBB4DB86-D905-48E8-B90D-9F1FE940EAA6}" destId="{1692D9B5-F082-46F7-84CA-E603EB724A41}" srcOrd="2" destOrd="0" parTransId="{21A1053A-C37F-433B-BEEB-A26B98CD8CCD}" sibTransId="{4EFA81AD-5EC9-47C7-912E-3D8160584398}"/>
    <dgm:cxn modelId="{CED0478C-BAD1-4630-BDEE-C1048C4F737B}" type="presOf" srcId="{9280B6CF-260A-4F05-B1EB-2895D5D7E0DA}" destId="{E3A2A3AB-A4B6-49D9-AB1C-104B377B3645}" srcOrd="0" destOrd="0" presId="urn:microsoft.com/office/officeart/2005/8/layout/pList1"/>
    <dgm:cxn modelId="{1E802BDD-312E-42D2-8989-D416DBEFCCB4}" srcId="{EBB4DB86-D905-48E8-B90D-9F1FE940EAA6}" destId="{391DC9CB-71B2-45C6-B506-25C2863B12D3}" srcOrd="5" destOrd="0" parTransId="{C28CACE4-ECFD-4222-A019-F8008FA84607}" sibTransId="{757B55E2-8534-4F3B-8960-B12040C02C1A}"/>
    <dgm:cxn modelId="{D02DA298-75A5-4DA7-BE58-204CB7DE9835}" srcId="{EBB4DB86-D905-48E8-B90D-9F1FE940EAA6}" destId="{EA003815-8A14-4538-9E09-E8AC85A31BF1}" srcOrd="6" destOrd="0" parTransId="{8A5FE36A-FD24-4984-A4B6-DC12836E6EAA}" sibTransId="{7549A13A-2942-4706-B9AF-53B40C29E049}"/>
    <dgm:cxn modelId="{C6655E53-7C7F-4810-96D2-9DD002E47669}" type="presOf" srcId="{8502BA39-2880-457A-A95B-01543E0BDEBD}" destId="{4024F9C2-2F5F-4A6D-B667-8176531A2697}" srcOrd="0" destOrd="0" presId="urn:microsoft.com/office/officeart/2005/8/layout/pList1"/>
    <dgm:cxn modelId="{372D47A7-2E65-4001-ACE0-DBBC51FC861C}" type="presOf" srcId="{EE1EC30A-6CDE-4C84-BCA6-D7417E403E48}" destId="{34CC76C5-2B50-4E0A-8D38-3620C4F12B73}" srcOrd="0" destOrd="0" presId="urn:microsoft.com/office/officeart/2005/8/layout/pList1"/>
    <dgm:cxn modelId="{A0C8A3EE-7260-4C53-B375-1D09C5696FF0}" srcId="{EBB4DB86-D905-48E8-B90D-9F1FE940EAA6}" destId="{9280B6CF-260A-4F05-B1EB-2895D5D7E0DA}" srcOrd="4" destOrd="0" parTransId="{57C6F6C4-CFF8-4457-9A5A-9968D4E302CF}" sibTransId="{CBAD5A2C-A412-4B79-A49B-4E8C777ABDE2}"/>
    <dgm:cxn modelId="{D3F6E0C8-A7DA-4641-A417-7D20C5DE1439}" srcId="{EBB4DB86-D905-48E8-B90D-9F1FE940EAA6}" destId="{1067D3E5-1087-4C7C-A607-1FEB7FB86297}" srcOrd="1" destOrd="0" parTransId="{CA008A0F-79F1-4020-8367-E0090F29A482}" sibTransId="{EE1EC30A-6CDE-4C84-BCA6-D7417E403E48}"/>
    <dgm:cxn modelId="{BCEB6760-183C-41C5-A72F-BC93FF2089CC}" type="presOf" srcId="{757B55E2-8534-4F3B-8960-B12040C02C1A}" destId="{D1340A9A-D9EB-40D6-A8A8-8843E2619510}" srcOrd="0" destOrd="0" presId="urn:microsoft.com/office/officeart/2005/8/layout/pList1"/>
    <dgm:cxn modelId="{DE39B89C-8CDB-499D-A765-127A5C4F6B47}" type="presOf" srcId="{CBAD5A2C-A412-4B79-A49B-4E8C777ABDE2}" destId="{B358525C-7605-4786-865B-44E177B3A8DC}" srcOrd="0" destOrd="0" presId="urn:microsoft.com/office/officeart/2005/8/layout/pList1"/>
    <dgm:cxn modelId="{C0483C0E-AE1B-4690-95B2-7B95BAABB442}" srcId="{EBB4DB86-D905-48E8-B90D-9F1FE940EAA6}" destId="{F2F3544C-232C-4135-AF5E-95478A0DE073}" srcOrd="0" destOrd="0" parTransId="{66C11C31-BE55-4C85-BE8F-1B2B472A7C86}" sibTransId="{8502BA39-2880-457A-A95B-01543E0BDEBD}"/>
    <dgm:cxn modelId="{A77BFC5B-8127-4AA7-A4A3-69D2B0820797}" type="presOf" srcId="{1692D9B5-F082-46F7-84CA-E603EB724A41}" destId="{69DFB95D-CB21-480B-9038-FBB3F8D3C6ED}" srcOrd="0" destOrd="0" presId="urn:microsoft.com/office/officeart/2005/8/layout/pList1"/>
    <dgm:cxn modelId="{E651BD39-2A66-42BA-B0B5-80A7688C8FE8}" type="presOf" srcId="{4EA96512-66AF-498F-B4AB-173993F8D920}" destId="{E8C60AB3-938D-468E-8464-43D7A70A7342}" srcOrd="0" destOrd="0" presId="urn:microsoft.com/office/officeart/2005/8/layout/pList1"/>
    <dgm:cxn modelId="{0FCEB3E5-241F-451A-B629-943663D86A76}" type="presOf" srcId="{4EFA81AD-5EC9-47C7-912E-3D8160584398}" destId="{C6683C8F-B8E4-4962-9E64-F89429917331}" srcOrd="0" destOrd="0" presId="urn:microsoft.com/office/officeart/2005/8/layout/pList1"/>
    <dgm:cxn modelId="{F994825A-3281-490E-B795-C63DE334FD72}" type="presOf" srcId="{EA003815-8A14-4538-9E09-E8AC85A31BF1}" destId="{1E1D6EA9-0BA9-4F42-AE99-6C6F5D852EBD}" srcOrd="0" destOrd="0" presId="urn:microsoft.com/office/officeart/2005/8/layout/pList1"/>
    <dgm:cxn modelId="{BA48224E-63CC-49E8-9537-FD402EFEC63B}" type="presOf" srcId="{EBB4DB86-D905-48E8-B90D-9F1FE940EAA6}" destId="{EE37414F-5F99-4347-9445-7430CEFFD981}" srcOrd="0" destOrd="0" presId="urn:microsoft.com/office/officeart/2005/8/layout/pList1"/>
    <dgm:cxn modelId="{8D1D234C-052C-4BA7-8BD8-AE2C501B9A1C}" type="presOf" srcId="{F2F3544C-232C-4135-AF5E-95478A0DE073}" destId="{3E4973E3-B8A7-49A2-9B96-DA2C69D1ECD6}" srcOrd="0" destOrd="0" presId="urn:microsoft.com/office/officeart/2005/8/layout/pList1"/>
    <dgm:cxn modelId="{B44036A0-655D-41CF-9280-C2ED29CCC829}" type="presOf" srcId="{391DC9CB-71B2-45C6-B506-25C2863B12D3}" destId="{A9E6C0E9-65A8-41DD-BADB-1CBB4938F349}" srcOrd="0" destOrd="0" presId="urn:microsoft.com/office/officeart/2005/8/layout/pList1"/>
    <dgm:cxn modelId="{683C3D16-CC16-4513-BA2E-67AAD21EE4F5}" type="presOf" srcId="{1067D3E5-1087-4C7C-A607-1FEB7FB86297}" destId="{6B1AA4FE-E808-40D7-9B76-AB814E42285C}" srcOrd="0" destOrd="0" presId="urn:microsoft.com/office/officeart/2005/8/layout/pList1"/>
    <dgm:cxn modelId="{C3789827-7B00-44B6-9A2F-35D8483175E3}" srcId="{EBB4DB86-D905-48E8-B90D-9F1FE940EAA6}" destId="{C4165823-2746-476A-A822-E9A63BC52D6A}" srcOrd="3" destOrd="0" parTransId="{A1300B21-941A-498C-B114-80DCAAE3FCAA}" sibTransId="{4EA96512-66AF-498F-B4AB-173993F8D920}"/>
    <dgm:cxn modelId="{55318A87-42B7-4EFE-925D-2D92CFE6FECF}" type="presOf" srcId="{C4165823-2746-476A-A822-E9A63BC52D6A}" destId="{7761FFCB-7204-4809-A2A8-633209ADE5D7}" srcOrd="0" destOrd="0" presId="urn:microsoft.com/office/officeart/2005/8/layout/pList1"/>
    <dgm:cxn modelId="{D6D1DDB5-2D9F-447A-AF20-3D53D6FE0DE8}" type="presParOf" srcId="{EE37414F-5F99-4347-9445-7430CEFFD981}" destId="{8B5B064F-4176-46B4-9023-23768CADA0CE}" srcOrd="0" destOrd="0" presId="urn:microsoft.com/office/officeart/2005/8/layout/pList1"/>
    <dgm:cxn modelId="{305EEAD6-6B55-49DC-AC1F-B6A218AF8278}" type="presParOf" srcId="{8B5B064F-4176-46B4-9023-23768CADA0CE}" destId="{8C7EE4C7-B613-4A12-936C-A94BAB7F94CE}" srcOrd="0" destOrd="0" presId="urn:microsoft.com/office/officeart/2005/8/layout/pList1"/>
    <dgm:cxn modelId="{0ED6289F-C192-4D9F-8A7F-A5BB2F39F2CA}" type="presParOf" srcId="{8B5B064F-4176-46B4-9023-23768CADA0CE}" destId="{3E4973E3-B8A7-49A2-9B96-DA2C69D1ECD6}" srcOrd="1" destOrd="0" presId="urn:microsoft.com/office/officeart/2005/8/layout/pList1"/>
    <dgm:cxn modelId="{45B49626-5982-4953-959C-357A53B61101}" type="presParOf" srcId="{EE37414F-5F99-4347-9445-7430CEFFD981}" destId="{4024F9C2-2F5F-4A6D-B667-8176531A2697}" srcOrd="1" destOrd="0" presId="urn:microsoft.com/office/officeart/2005/8/layout/pList1"/>
    <dgm:cxn modelId="{B13996FF-32BA-48F1-A26F-58F70C3D548F}" type="presParOf" srcId="{EE37414F-5F99-4347-9445-7430CEFFD981}" destId="{1F0A4402-9009-4E3E-B04D-AD43EE5616A9}" srcOrd="2" destOrd="0" presId="urn:microsoft.com/office/officeart/2005/8/layout/pList1"/>
    <dgm:cxn modelId="{2E8DC850-D210-49EC-829B-FB702F6AB9D3}" type="presParOf" srcId="{1F0A4402-9009-4E3E-B04D-AD43EE5616A9}" destId="{CB656616-ECC1-47D6-ABDF-7913D3947016}" srcOrd="0" destOrd="0" presId="urn:microsoft.com/office/officeart/2005/8/layout/pList1"/>
    <dgm:cxn modelId="{D8FF3756-0DA2-4033-ADBE-F67705460923}" type="presParOf" srcId="{1F0A4402-9009-4E3E-B04D-AD43EE5616A9}" destId="{6B1AA4FE-E808-40D7-9B76-AB814E42285C}" srcOrd="1" destOrd="0" presId="urn:microsoft.com/office/officeart/2005/8/layout/pList1"/>
    <dgm:cxn modelId="{91C735E0-9748-4E24-BDD6-5B2DD77DF912}" type="presParOf" srcId="{EE37414F-5F99-4347-9445-7430CEFFD981}" destId="{34CC76C5-2B50-4E0A-8D38-3620C4F12B73}" srcOrd="3" destOrd="0" presId="urn:microsoft.com/office/officeart/2005/8/layout/pList1"/>
    <dgm:cxn modelId="{5462AD2E-6498-4AF2-BBDC-E719FB8304CF}" type="presParOf" srcId="{EE37414F-5F99-4347-9445-7430CEFFD981}" destId="{8631542C-AE85-4A6E-B9FB-C080875817F4}" srcOrd="4" destOrd="0" presId="urn:microsoft.com/office/officeart/2005/8/layout/pList1"/>
    <dgm:cxn modelId="{9368C9C9-C54D-4108-BD09-6912D9409E82}" type="presParOf" srcId="{8631542C-AE85-4A6E-B9FB-C080875817F4}" destId="{164AD657-51DA-454C-9CCD-BE58B4D37248}" srcOrd="0" destOrd="0" presId="urn:microsoft.com/office/officeart/2005/8/layout/pList1"/>
    <dgm:cxn modelId="{B9664D24-8054-4BB6-B5AC-65F7284110D5}" type="presParOf" srcId="{8631542C-AE85-4A6E-B9FB-C080875817F4}" destId="{69DFB95D-CB21-480B-9038-FBB3F8D3C6ED}" srcOrd="1" destOrd="0" presId="urn:microsoft.com/office/officeart/2005/8/layout/pList1"/>
    <dgm:cxn modelId="{86748F7C-E940-4182-AB81-CF6FEB025804}" type="presParOf" srcId="{EE37414F-5F99-4347-9445-7430CEFFD981}" destId="{C6683C8F-B8E4-4962-9E64-F89429917331}" srcOrd="5" destOrd="0" presId="urn:microsoft.com/office/officeart/2005/8/layout/pList1"/>
    <dgm:cxn modelId="{4EC45F02-B729-4C07-8C39-D3A5C8017877}" type="presParOf" srcId="{EE37414F-5F99-4347-9445-7430CEFFD981}" destId="{07E49C7B-DE04-4446-B780-E45B192A242F}" srcOrd="6" destOrd="0" presId="urn:microsoft.com/office/officeart/2005/8/layout/pList1"/>
    <dgm:cxn modelId="{B0443EB0-088C-4246-853E-BE27E705EE38}" type="presParOf" srcId="{07E49C7B-DE04-4446-B780-E45B192A242F}" destId="{642951EF-2EE6-413C-9C99-DE2B476D1744}" srcOrd="0" destOrd="0" presId="urn:microsoft.com/office/officeart/2005/8/layout/pList1"/>
    <dgm:cxn modelId="{BC3FE9FA-FDAC-48C5-A3FF-005BDEB15595}" type="presParOf" srcId="{07E49C7B-DE04-4446-B780-E45B192A242F}" destId="{7761FFCB-7204-4809-A2A8-633209ADE5D7}" srcOrd="1" destOrd="0" presId="urn:microsoft.com/office/officeart/2005/8/layout/pList1"/>
    <dgm:cxn modelId="{33B48BBB-DA06-434F-8CC1-920A77C4B8A7}" type="presParOf" srcId="{EE37414F-5F99-4347-9445-7430CEFFD981}" destId="{E8C60AB3-938D-468E-8464-43D7A70A7342}" srcOrd="7" destOrd="0" presId="urn:microsoft.com/office/officeart/2005/8/layout/pList1"/>
    <dgm:cxn modelId="{C6775A02-CF66-4EA2-9BD5-BD4654094814}" type="presParOf" srcId="{EE37414F-5F99-4347-9445-7430CEFFD981}" destId="{981E4983-2F1B-4783-9205-2636B081C364}" srcOrd="8" destOrd="0" presId="urn:microsoft.com/office/officeart/2005/8/layout/pList1"/>
    <dgm:cxn modelId="{48818583-F5E5-48BE-9185-813D37F6AE00}" type="presParOf" srcId="{981E4983-2F1B-4783-9205-2636B081C364}" destId="{4EF0DFF0-5778-41E8-9965-D0142CBA0408}" srcOrd="0" destOrd="0" presId="urn:microsoft.com/office/officeart/2005/8/layout/pList1"/>
    <dgm:cxn modelId="{4A97A12B-6978-4B4D-BC94-A84A012507F1}" type="presParOf" srcId="{981E4983-2F1B-4783-9205-2636B081C364}" destId="{E3A2A3AB-A4B6-49D9-AB1C-104B377B3645}" srcOrd="1" destOrd="0" presId="urn:microsoft.com/office/officeart/2005/8/layout/pList1"/>
    <dgm:cxn modelId="{7395BD06-DE11-4814-9D56-B97BFDDD3FA7}" type="presParOf" srcId="{EE37414F-5F99-4347-9445-7430CEFFD981}" destId="{B358525C-7605-4786-865B-44E177B3A8DC}" srcOrd="9" destOrd="0" presId="urn:microsoft.com/office/officeart/2005/8/layout/pList1"/>
    <dgm:cxn modelId="{3F835A35-7205-4A6E-A45F-2279C623FBAA}" type="presParOf" srcId="{EE37414F-5F99-4347-9445-7430CEFFD981}" destId="{ADA6D4E0-B7D1-4BDC-82BF-3AA0569A8224}" srcOrd="10" destOrd="0" presId="urn:microsoft.com/office/officeart/2005/8/layout/pList1"/>
    <dgm:cxn modelId="{909D6624-0FA6-4132-BC47-D82EDA687048}" type="presParOf" srcId="{ADA6D4E0-B7D1-4BDC-82BF-3AA0569A8224}" destId="{E3F89F6A-B81C-4AC7-868A-41DBD34FE5EF}" srcOrd="0" destOrd="0" presId="urn:microsoft.com/office/officeart/2005/8/layout/pList1"/>
    <dgm:cxn modelId="{7D4F249B-3F6A-4117-8CA6-3A4B3BB0A9BC}" type="presParOf" srcId="{ADA6D4E0-B7D1-4BDC-82BF-3AA0569A8224}" destId="{A9E6C0E9-65A8-41DD-BADB-1CBB4938F349}" srcOrd="1" destOrd="0" presId="urn:microsoft.com/office/officeart/2005/8/layout/pList1"/>
    <dgm:cxn modelId="{18424892-F1B7-4D60-80FB-A29BA5ADCFD9}" type="presParOf" srcId="{EE37414F-5F99-4347-9445-7430CEFFD981}" destId="{D1340A9A-D9EB-40D6-A8A8-8843E2619510}" srcOrd="11" destOrd="0" presId="urn:microsoft.com/office/officeart/2005/8/layout/pList1"/>
    <dgm:cxn modelId="{256B0F9D-A0B5-495A-921A-1AB1AE778E60}" type="presParOf" srcId="{EE37414F-5F99-4347-9445-7430CEFFD981}" destId="{553C7D05-DC46-44E2-ADEB-02F84A0BBB54}" srcOrd="12" destOrd="0" presId="urn:microsoft.com/office/officeart/2005/8/layout/pList1"/>
    <dgm:cxn modelId="{C7DE3A6E-9AF2-49C4-B992-F1CC5197AEEC}" type="presParOf" srcId="{553C7D05-DC46-44E2-ADEB-02F84A0BBB54}" destId="{692969CC-4086-44E0-B1BF-4FF5063C0232}" srcOrd="0" destOrd="0" presId="urn:microsoft.com/office/officeart/2005/8/layout/pList1"/>
    <dgm:cxn modelId="{18DC844A-6E6D-47F3-814E-0BAD4A6B7EB3}" type="presParOf" srcId="{553C7D05-DC46-44E2-ADEB-02F84A0BBB54}" destId="{1E1D6EA9-0BA9-4F42-AE99-6C6F5D852EB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CA6894-1530-4684-AE77-29E752974FBB}" type="doc">
      <dgm:prSet loTypeId="urn:microsoft.com/office/officeart/2008/layout/Vertical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3085B14-FA2F-4472-B45D-6267355C8730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Edad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8D061-85C0-45BF-AA8F-0063D926DCD0}" type="parTrans" cxnId="{700687D8-EDD0-4113-B66B-C22BB3EC158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C9376-1512-49F3-B79A-BA39A0B0A551}" type="sibTrans" cxnId="{700687D8-EDD0-4113-B66B-C22BB3EC158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8FE85A-538B-49DD-9B66-C2F19E4895AA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33%      de18 a 28 años</a:t>
          </a:r>
        </a:p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27%      de 29 a 39 años</a:t>
          </a:r>
        </a:p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40%      mayores a 40 años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DF7CFC-BFC4-423C-9623-091431C57E01}" type="parTrans" cxnId="{BE77A8B4-4913-4D10-B58E-D79AD9DC061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16BB77-8647-4045-9E8D-A385AE3FDB08}" type="sibTrans" cxnId="{BE77A8B4-4913-4D10-B58E-D79AD9DC061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97D14-2201-4508-A897-479370034403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Género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480DF3-A00F-4237-8A33-029180EABDD8}" type="parTrans" cxnId="{507F0CE8-755B-4590-8984-096010C2D8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57186-D94A-491A-89F3-893BF30B90CA}" type="sibTrans" cxnId="{507F0CE8-755B-4590-8984-096010C2D8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A64B6-A8B2-4B0C-BB48-DCD7C695BC9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55%	Mujeres</a:t>
          </a:r>
        </a:p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45%	Hombres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F4A95B-5D42-4F46-9BB5-3127DD792E7E}" type="parTrans" cxnId="{E05A605D-4A44-43A5-B0FC-47B3FBF65D5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26DC0E-D1AA-4B31-A65D-684FF0FE59B6}" type="sibTrans" cxnId="{E05A605D-4A44-43A5-B0FC-47B3FBF65D5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1E4D4-CB2E-4A4D-BDDD-60EF5DAC5BB8}" type="pres">
      <dgm:prSet presAssocID="{0ECA6894-1530-4684-AE77-29E752974FBB}" presName="Name0" presStyleCnt="0">
        <dgm:presLayoutVars>
          <dgm:chMax/>
          <dgm:chPref/>
          <dgm:dir/>
        </dgm:presLayoutVars>
      </dgm:prSet>
      <dgm:spPr/>
    </dgm:pt>
    <dgm:pt modelId="{195AE96F-DB12-4D65-81A9-F467C45FB352}" type="pres">
      <dgm:prSet presAssocID="{03085B14-FA2F-4472-B45D-6267355C8730}" presName="parenttextcomposite" presStyleCnt="0"/>
      <dgm:spPr/>
    </dgm:pt>
    <dgm:pt modelId="{235F16CB-941F-46D5-A3CD-EF8402D87F84}" type="pres">
      <dgm:prSet presAssocID="{03085B14-FA2F-4472-B45D-6267355C8730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665C2274-D9CA-4B55-BC7F-4F2B1043A507}" type="pres">
      <dgm:prSet presAssocID="{03085B14-FA2F-4472-B45D-6267355C8730}" presName="composite" presStyleCnt="0"/>
      <dgm:spPr/>
    </dgm:pt>
    <dgm:pt modelId="{20AE5AC7-8DD5-4FA5-A081-EFE8D73F974C}" type="pres">
      <dgm:prSet presAssocID="{03085B14-FA2F-4472-B45D-6267355C8730}" presName="chevron1" presStyleLbl="alignNode1" presStyleIdx="0" presStyleCnt="14"/>
      <dgm:spPr/>
    </dgm:pt>
    <dgm:pt modelId="{E82B0FC5-CA53-4FB4-A3E2-EF91E385B7B0}" type="pres">
      <dgm:prSet presAssocID="{03085B14-FA2F-4472-B45D-6267355C8730}" presName="chevron2" presStyleLbl="alignNode1" presStyleIdx="1" presStyleCnt="14"/>
      <dgm:spPr/>
    </dgm:pt>
    <dgm:pt modelId="{DE548DD0-14B7-43FE-860B-256D3E992D6F}" type="pres">
      <dgm:prSet presAssocID="{03085B14-FA2F-4472-B45D-6267355C8730}" presName="chevron3" presStyleLbl="alignNode1" presStyleIdx="2" presStyleCnt="14"/>
      <dgm:spPr/>
    </dgm:pt>
    <dgm:pt modelId="{74DE873A-44C3-4314-AA6C-A39E4CF45150}" type="pres">
      <dgm:prSet presAssocID="{03085B14-FA2F-4472-B45D-6267355C8730}" presName="chevron4" presStyleLbl="alignNode1" presStyleIdx="3" presStyleCnt="14"/>
      <dgm:spPr/>
    </dgm:pt>
    <dgm:pt modelId="{38AFEE47-47C6-48B2-81DE-9F6BFF7CA214}" type="pres">
      <dgm:prSet presAssocID="{03085B14-FA2F-4472-B45D-6267355C8730}" presName="chevron5" presStyleLbl="alignNode1" presStyleIdx="4" presStyleCnt="14"/>
      <dgm:spPr/>
    </dgm:pt>
    <dgm:pt modelId="{FE899BDC-6E95-4965-B13D-7F8219A4BF77}" type="pres">
      <dgm:prSet presAssocID="{03085B14-FA2F-4472-B45D-6267355C8730}" presName="chevron6" presStyleLbl="alignNode1" presStyleIdx="5" presStyleCnt="14"/>
      <dgm:spPr/>
    </dgm:pt>
    <dgm:pt modelId="{11A02425-141B-4899-AE53-B9DFABF534F8}" type="pres">
      <dgm:prSet presAssocID="{03085B14-FA2F-4472-B45D-6267355C8730}" presName="chevron7" presStyleLbl="alignNode1" presStyleIdx="6" presStyleCnt="14"/>
      <dgm:spPr/>
    </dgm:pt>
    <dgm:pt modelId="{67FE2402-CF74-4535-934E-4BE5E4D696E2}" type="pres">
      <dgm:prSet presAssocID="{03085B14-FA2F-4472-B45D-6267355C8730}" presName="childtext" presStyleLbl="solidFgAcc1" presStyleIdx="0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677053-E035-4A3F-BEF9-C2F0DF9B4E38}" type="pres">
      <dgm:prSet presAssocID="{EF7C9376-1512-49F3-B79A-BA39A0B0A551}" presName="sibTrans" presStyleCnt="0"/>
      <dgm:spPr/>
    </dgm:pt>
    <dgm:pt modelId="{F1CC78DF-1C74-46D8-8389-BF686E076B07}" type="pres">
      <dgm:prSet presAssocID="{62A97D14-2201-4508-A897-479370034403}" presName="parenttextcomposite" presStyleCnt="0"/>
      <dgm:spPr/>
    </dgm:pt>
    <dgm:pt modelId="{7DE9C713-7F14-47EA-A705-46D999B3E387}" type="pres">
      <dgm:prSet presAssocID="{62A97D14-2201-4508-A897-479370034403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CF91A57F-3412-47D3-9316-875D78B66589}" type="pres">
      <dgm:prSet presAssocID="{62A97D14-2201-4508-A897-479370034403}" presName="composite" presStyleCnt="0"/>
      <dgm:spPr/>
    </dgm:pt>
    <dgm:pt modelId="{2D2B8BC7-41E9-422A-AAE9-6C3188543D11}" type="pres">
      <dgm:prSet presAssocID="{62A97D14-2201-4508-A897-479370034403}" presName="chevron1" presStyleLbl="alignNode1" presStyleIdx="7" presStyleCnt="14"/>
      <dgm:spPr/>
    </dgm:pt>
    <dgm:pt modelId="{1FFCD296-4869-42FC-839E-89B41DD54165}" type="pres">
      <dgm:prSet presAssocID="{62A97D14-2201-4508-A897-479370034403}" presName="chevron2" presStyleLbl="alignNode1" presStyleIdx="8" presStyleCnt="14"/>
      <dgm:spPr/>
    </dgm:pt>
    <dgm:pt modelId="{97BA2F3C-72FE-41E7-B066-B90F5181339D}" type="pres">
      <dgm:prSet presAssocID="{62A97D14-2201-4508-A897-479370034403}" presName="chevron3" presStyleLbl="alignNode1" presStyleIdx="9" presStyleCnt="14"/>
      <dgm:spPr/>
    </dgm:pt>
    <dgm:pt modelId="{150FA3CB-0509-4FBD-811D-4C3D8521532C}" type="pres">
      <dgm:prSet presAssocID="{62A97D14-2201-4508-A897-479370034403}" presName="chevron4" presStyleLbl="alignNode1" presStyleIdx="10" presStyleCnt="14"/>
      <dgm:spPr/>
    </dgm:pt>
    <dgm:pt modelId="{BAB5BA55-FDEA-4C94-95AB-2E99AF5EDC9A}" type="pres">
      <dgm:prSet presAssocID="{62A97D14-2201-4508-A897-479370034403}" presName="chevron5" presStyleLbl="alignNode1" presStyleIdx="11" presStyleCnt="14"/>
      <dgm:spPr/>
    </dgm:pt>
    <dgm:pt modelId="{B61D22E3-D79C-4D1F-B7C0-B61ACCC8DAAF}" type="pres">
      <dgm:prSet presAssocID="{62A97D14-2201-4508-A897-479370034403}" presName="chevron6" presStyleLbl="alignNode1" presStyleIdx="12" presStyleCnt="14"/>
      <dgm:spPr/>
    </dgm:pt>
    <dgm:pt modelId="{71DB8CF2-D204-4C25-9A1B-C7A49C21CA07}" type="pres">
      <dgm:prSet presAssocID="{62A97D14-2201-4508-A897-479370034403}" presName="chevron7" presStyleLbl="alignNode1" presStyleIdx="13" presStyleCnt="14"/>
      <dgm:spPr/>
    </dgm:pt>
    <dgm:pt modelId="{A619BCAC-5988-47C9-829B-86DAD885532D}" type="pres">
      <dgm:prSet presAssocID="{62A97D14-2201-4508-A897-479370034403}" presName="childtext" presStyleLbl="solidFgAcc1" presStyleIdx="1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4FC79A-E715-4BF5-84F4-E359E2049494}" type="presOf" srcId="{62A97D14-2201-4508-A897-479370034403}" destId="{7DE9C713-7F14-47EA-A705-46D999B3E387}" srcOrd="0" destOrd="0" presId="urn:microsoft.com/office/officeart/2008/layout/VerticalAccentList"/>
    <dgm:cxn modelId="{E05A605D-4A44-43A5-B0FC-47B3FBF65D56}" srcId="{62A97D14-2201-4508-A897-479370034403}" destId="{C45A64B6-A8B2-4B0C-BB48-DCD7C695BC97}" srcOrd="0" destOrd="0" parTransId="{02F4A95B-5D42-4F46-9BB5-3127DD792E7E}" sibTransId="{9D26DC0E-D1AA-4B31-A65D-684FF0FE59B6}"/>
    <dgm:cxn modelId="{2504E747-AF33-4537-AECB-36E48936AFE3}" type="presOf" srcId="{03085B14-FA2F-4472-B45D-6267355C8730}" destId="{235F16CB-941F-46D5-A3CD-EF8402D87F84}" srcOrd="0" destOrd="0" presId="urn:microsoft.com/office/officeart/2008/layout/VerticalAccentList"/>
    <dgm:cxn modelId="{BE77A8B4-4913-4D10-B58E-D79AD9DC061B}" srcId="{03085B14-FA2F-4472-B45D-6267355C8730}" destId="{D28FE85A-538B-49DD-9B66-C2F19E4895AA}" srcOrd="0" destOrd="0" parTransId="{18DF7CFC-BFC4-423C-9623-091431C57E01}" sibTransId="{E416BB77-8647-4045-9E8D-A385AE3FDB08}"/>
    <dgm:cxn modelId="{700687D8-EDD0-4113-B66B-C22BB3EC158F}" srcId="{0ECA6894-1530-4684-AE77-29E752974FBB}" destId="{03085B14-FA2F-4472-B45D-6267355C8730}" srcOrd="0" destOrd="0" parTransId="{AB08D061-85C0-45BF-AA8F-0063D926DCD0}" sibTransId="{EF7C9376-1512-49F3-B79A-BA39A0B0A551}"/>
    <dgm:cxn modelId="{6093EF58-BF01-4E61-98E8-EBB238EC3D57}" type="presOf" srcId="{C45A64B6-A8B2-4B0C-BB48-DCD7C695BC97}" destId="{A619BCAC-5988-47C9-829B-86DAD885532D}" srcOrd="0" destOrd="0" presId="urn:microsoft.com/office/officeart/2008/layout/VerticalAccentList"/>
    <dgm:cxn modelId="{76F0DA50-97E0-469A-A14C-E4B135786E00}" type="presOf" srcId="{0ECA6894-1530-4684-AE77-29E752974FBB}" destId="{6DC1E4D4-CB2E-4A4D-BDDD-60EF5DAC5BB8}" srcOrd="0" destOrd="0" presId="urn:microsoft.com/office/officeart/2008/layout/VerticalAccentList"/>
    <dgm:cxn modelId="{507F0CE8-755B-4590-8984-096010C2D80F}" srcId="{0ECA6894-1530-4684-AE77-29E752974FBB}" destId="{62A97D14-2201-4508-A897-479370034403}" srcOrd="1" destOrd="0" parTransId="{9F480DF3-A00F-4237-8A33-029180EABDD8}" sibTransId="{1AF57186-D94A-491A-89F3-893BF30B90CA}"/>
    <dgm:cxn modelId="{D323206C-240E-42A0-B535-906A0D0BAC80}" type="presOf" srcId="{D28FE85A-538B-49DD-9B66-C2F19E4895AA}" destId="{67FE2402-CF74-4535-934E-4BE5E4D696E2}" srcOrd="0" destOrd="0" presId="urn:microsoft.com/office/officeart/2008/layout/VerticalAccentList"/>
    <dgm:cxn modelId="{0F4575B9-A9D2-4444-A7D6-11289BDC58D2}" type="presParOf" srcId="{6DC1E4D4-CB2E-4A4D-BDDD-60EF5DAC5BB8}" destId="{195AE96F-DB12-4D65-81A9-F467C45FB352}" srcOrd="0" destOrd="0" presId="urn:microsoft.com/office/officeart/2008/layout/VerticalAccentList"/>
    <dgm:cxn modelId="{6B9EC205-038B-48FD-9C28-A061F9B3DDD2}" type="presParOf" srcId="{195AE96F-DB12-4D65-81A9-F467C45FB352}" destId="{235F16CB-941F-46D5-A3CD-EF8402D87F84}" srcOrd="0" destOrd="0" presId="urn:microsoft.com/office/officeart/2008/layout/VerticalAccentList"/>
    <dgm:cxn modelId="{57DBEFE1-34D9-4359-94FE-DDB3257DD0D2}" type="presParOf" srcId="{6DC1E4D4-CB2E-4A4D-BDDD-60EF5DAC5BB8}" destId="{665C2274-D9CA-4B55-BC7F-4F2B1043A507}" srcOrd="1" destOrd="0" presId="urn:microsoft.com/office/officeart/2008/layout/VerticalAccentList"/>
    <dgm:cxn modelId="{17B7B8E1-B3C1-45EB-B540-B744378C9F2F}" type="presParOf" srcId="{665C2274-D9CA-4B55-BC7F-4F2B1043A507}" destId="{20AE5AC7-8DD5-4FA5-A081-EFE8D73F974C}" srcOrd="0" destOrd="0" presId="urn:microsoft.com/office/officeart/2008/layout/VerticalAccentList"/>
    <dgm:cxn modelId="{A88DB705-07B6-465F-9BB7-DE7F6C84D4B5}" type="presParOf" srcId="{665C2274-D9CA-4B55-BC7F-4F2B1043A507}" destId="{E82B0FC5-CA53-4FB4-A3E2-EF91E385B7B0}" srcOrd="1" destOrd="0" presId="urn:microsoft.com/office/officeart/2008/layout/VerticalAccentList"/>
    <dgm:cxn modelId="{0FD932F2-4B7D-4E98-B7A6-46E3E465351D}" type="presParOf" srcId="{665C2274-D9CA-4B55-BC7F-4F2B1043A507}" destId="{DE548DD0-14B7-43FE-860B-256D3E992D6F}" srcOrd="2" destOrd="0" presId="urn:microsoft.com/office/officeart/2008/layout/VerticalAccentList"/>
    <dgm:cxn modelId="{75865426-5A3F-4530-9BE3-14A262455822}" type="presParOf" srcId="{665C2274-D9CA-4B55-BC7F-4F2B1043A507}" destId="{74DE873A-44C3-4314-AA6C-A39E4CF45150}" srcOrd="3" destOrd="0" presId="urn:microsoft.com/office/officeart/2008/layout/VerticalAccentList"/>
    <dgm:cxn modelId="{70C1ACB9-6F59-4A8F-BBDB-F6ABA4FF69FB}" type="presParOf" srcId="{665C2274-D9CA-4B55-BC7F-4F2B1043A507}" destId="{38AFEE47-47C6-48B2-81DE-9F6BFF7CA214}" srcOrd="4" destOrd="0" presId="urn:microsoft.com/office/officeart/2008/layout/VerticalAccentList"/>
    <dgm:cxn modelId="{BFF42C23-76E3-47B6-8678-5480B2F8E905}" type="presParOf" srcId="{665C2274-D9CA-4B55-BC7F-4F2B1043A507}" destId="{FE899BDC-6E95-4965-B13D-7F8219A4BF77}" srcOrd="5" destOrd="0" presId="urn:microsoft.com/office/officeart/2008/layout/VerticalAccentList"/>
    <dgm:cxn modelId="{0D0B00F9-0F32-4916-8199-56F07E6B4730}" type="presParOf" srcId="{665C2274-D9CA-4B55-BC7F-4F2B1043A507}" destId="{11A02425-141B-4899-AE53-B9DFABF534F8}" srcOrd="6" destOrd="0" presId="urn:microsoft.com/office/officeart/2008/layout/VerticalAccentList"/>
    <dgm:cxn modelId="{7B7078C3-B23D-4847-B1D1-ADB815CEFE91}" type="presParOf" srcId="{665C2274-D9CA-4B55-BC7F-4F2B1043A507}" destId="{67FE2402-CF74-4535-934E-4BE5E4D696E2}" srcOrd="7" destOrd="0" presId="urn:microsoft.com/office/officeart/2008/layout/VerticalAccentList"/>
    <dgm:cxn modelId="{22EBB75A-D935-46C4-951C-17859B89A1BF}" type="presParOf" srcId="{6DC1E4D4-CB2E-4A4D-BDDD-60EF5DAC5BB8}" destId="{A0677053-E035-4A3F-BEF9-C2F0DF9B4E38}" srcOrd="2" destOrd="0" presId="urn:microsoft.com/office/officeart/2008/layout/VerticalAccentList"/>
    <dgm:cxn modelId="{8E388C60-7860-4765-BD7E-F440A9E9C4C4}" type="presParOf" srcId="{6DC1E4D4-CB2E-4A4D-BDDD-60EF5DAC5BB8}" destId="{F1CC78DF-1C74-46D8-8389-BF686E076B07}" srcOrd="3" destOrd="0" presId="urn:microsoft.com/office/officeart/2008/layout/VerticalAccentList"/>
    <dgm:cxn modelId="{5D102CD7-DCC2-462C-9C09-562147FE4CF9}" type="presParOf" srcId="{F1CC78DF-1C74-46D8-8389-BF686E076B07}" destId="{7DE9C713-7F14-47EA-A705-46D999B3E387}" srcOrd="0" destOrd="0" presId="urn:microsoft.com/office/officeart/2008/layout/VerticalAccentList"/>
    <dgm:cxn modelId="{6A026C8C-ECDB-4591-BB56-01FF5AB01139}" type="presParOf" srcId="{6DC1E4D4-CB2E-4A4D-BDDD-60EF5DAC5BB8}" destId="{CF91A57F-3412-47D3-9316-875D78B66589}" srcOrd="4" destOrd="0" presId="urn:microsoft.com/office/officeart/2008/layout/VerticalAccentList"/>
    <dgm:cxn modelId="{676F1DE9-B874-40A6-AB1E-440EB5DC7516}" type="presParOf" srcId="{CF91A57F-3412-47D3-9316-875D78B66589}" destId="{2D2B8BC7-41E9-422A-AAE9-6C3188543D11}" srcOrd="0" destOrd="0" presId="urn:microsoft.com/office/officeart/2008/layout/VerticalAccentList"/>
    <dgm:cxn modelId="{AE7375B3-7DEC-4974-BB64-2702663B245D}" type="presParOf" srcId="{CF91A57F-3412-47D3-9316-875D78B66589}" destId="{1FFCD296-4869-42FC-839E-89B41DD54165}" srcOrd="1" destOrd="0" presId="urn:microsoft.com/office/officeart/2008/layout/VerticalAccentList"/>
    <dgm:cxn modelId="{13CC199C-DFCD-4699-B175-00BEFF95BE29}" type="presParOf" srcId="{CF91A57F-3412-47D3-9316-875D78B66589}" destId="{97BA2F3C-72FE-41E7-B066-B90F5181339D}" srcOrd="2" destOrd="0" presId="urn:microsoft.com/office/officeart/2008/layout/VerticalAccentList"/>
    <dgm:cxn modelId="{E27F88A7-9343-4C15-8229-7670EE98769E}" type="presParOf" srcId="{CF91A57F-3412-47D3-9316-875D78B66589}" destId="{150FA3CB-0509-4FBD-811D-4C3D8521532C}" srcOrd="3" destOrd="0" presId="urn:microsoft.com/office/officeart/2008/layout/VerticalAccentList"/>
    <dgm:cxn modelId="{C14BA02F-69DF-4D0A-B60A-CED69785B836}" type="presParOf" srcId="{CF91A57F-3412-47D3-9316-875D78B66589}" destId="{BAB5BA55-FDEA-4C94-95AB-2E99AF5EDC9A}" srcOrd="4" destOrd="0" presId="urn:microsoft.com/office/officeart/2008/layout/VerticalAccentList"/>
    <dgm:cxn modelId="{9867A25E-2057-4112-B24D-F54E3B4E6C3D}" type="presParOf" srcId="{CF91A57F-3412-47D3-9316-875D78B66589}" destId="{B61D22E3-D79C-4D1F-B7C0-B61ACCC8DAAF}" srcOrd="5" destOrd="0" presId="urn:microsoft.com/office/officeart/2008/layout/VerticalAccentList"/>
    <dgm:cxn modelId="{219D9398-5563-4B75-A733-09FC6DB2FE93}" type="presParOf" srcId="{CF91A57F-3412-47D3-9316-875D78B66589}" destId="{71DB8CF2-D204-4C25-9A1B-C7A49C21CA07}" srcOrd="6" destOrd="0" presId="urn:microsoft.com/office/officeart/2008/layout/VerticalAccentList"/>
    <dgm:cxn modelId="{BBF472F9-94BF-4DDA-888F-F0BE537A3670}" type="presParOf" srcId="{CF91A57F-3412-47D3-9316-875D78B66589}" destId="{A619BCAC-5988-47C9-829B-86DAD885532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667C123-2F0D-4DCE-AB44-FE154BC67E23}" type="doc">
      <dgm:prSet loTypeId="urn:microsoft.com/office/officeart/2005/8/layout/process3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413FCDA-E345-4EA5-885F-66F0D4C93C2A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Turista Nacional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3054DD-9F17-4B32-8BFF-459A92B9AE1C}" type="parTrans" cxnId="{D9FD62F1-C201-47A5-A1B0-65CDA658D5F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15447-1B9B-43FF-953C-5B5BA3186AFD}" type="sibTrans" cxnId="{D9FD62F1-C201-47A5-A1B0-65CDA658D5F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D63F9-D838-4CD0-8A3E-536833C60A4A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34%	Pichincha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82006E-7450-4950-89A1-ABB129E8FE90}" type="parTrans" cxnId="{DD6B2E80-B9CB-4E8C-AEE6-3C37BD75117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DA54D-3C12-46B4-B990-CB647C553C85}" type="sibTrans" cxnId="{DD6B2E80-B9CB-4E8C-AEE6-3C37BD75117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A830A0-9413-4E3B-A01D-E0A5B96DC603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Turista Extranjero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A87233-F9D2-4726-8636-3927C03F26AE}" type="parTrans" cxnId="{B970DB4F-9853-46A3-B6C4-6F79E796A6C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B491ED-9FE3-4083-8D16-60155B71D3CA}" type="sibTrans" cxnId="{B970DB4F-9853-46A3-B6C4-6F79E796A6C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3D8DFE-6953-4D0A-B51E-595134A1472D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15%	USA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D01B0F-9B31-4A18-8B5E-B870F2D3BB33}" type="sibTrans" cxnId="{C1324AA1-12B2-4122-9A02-CEF9449736D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4121D1-106C-434E-8327-7370A18B7445}" type="parTrans" cxnId="{C1324AA1-12B2-4122-9A02-CEF9449736D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50DE73-1C81-42D0-929F-264366470BE0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8%	Imbabura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C1987F-FE6E-4763-8129-B23D82760C43}" type="parTrans" cxnId="{127D0F0B-90E9-4626-A5F3-080C9FECF02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1A595-D8D5-4C8D-8364-36FECD4F223F}" type="sibTrans" cxnId="{127D0F0B-90E9-4626-A5F3-080C9FECF02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57AB3-4D5C-40E9-A99D-038230436F6E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58%	Otros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C106A7-9D98-4AB7-8E0A-FCF1F9D6D447}" type="parTrans" cxnId="{54D39506-4BE6-4153-9F62-08F1ACE7860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53807-91BC-433A-9A31-3EC15A6C5D67}" type="sibTrans" cxnId="{54D39506-4BE6-4153-9F62-08F1ACE7860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69BCBC-B4B6-4736-B3A7-FBEF60FCFE32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3,1%	Canadá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870D5-A409-4CDF-808D-3E80F94C5D14}" type="parTrans" cxnId="{A856EAEF-F350-4EA5-8F1B-23581CE5E7F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1086DD-8801-47F4-8D01-E09ED69482CB}" type="sibTrans" cxnId="{A856EAEF-F350-4EA5-8F1B-23581CE5E7F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18C9B4-08F0-47FA-83D2-1CFF8ABEFD54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2,9%	Reino Unido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CD7720-BBDA-4F9B-BADE-D22668B5F616}" type="parTrans" cxnId="{8AE37BB2-E6BE-4CA2-B948-C47A32CA5DC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D3BFA-7EFE-48E8-B334-68BCF41A7937}" type="sibTrans" cxnId="{8AE37BB2-E6BE-4CA2-B948-C47A32CA5DC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D0B6B-81DC-4857-84E6-79F194EC0F8C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79%	Otros (29 países)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C5F46D-9E4C-4EED-944C-AB0367B1EEF8}" type="parTrans" cxnId="{47850867-0819-4953-9DCD-3FA05DF45B3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58E528-6B14-44A5-8E76-9A8506273422}" type="sibTrans" cxnId="{47850867-0819-4953-9DCD-3FA05DF45B3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740378-62F9-4C25-85BB-B07F3F45355A}" type="pres">
      <dgm:prSet presAssocID="{B667C123-2F0D-4DCE-AB44-FE154BC67E23}" presName="linearFlow" presStyleCnt="0">
        <dgm:presLayoutVars>
          <dgm:dir/>
          <dgm:animLvl val="lvl"/>
          <dgm:resizeHandles val="exact"/>
        </dgm:presLayoutVars>
      </dgm:prSet>
      <dgm:spPr/>
    </dgm:pt>
    <dgm:pt modelId="{E4FAABBB-2582-451C-905D-E6FE8BFA6E4A}" type="pres">
      <dgm:prSet presAssocID="{C413FCDA-E345-4EA5-885F-66F0D4C93C2A}" presName="composite" presStyleCnt="0"/>
      <dgm:spPr/>
    </dgm:pt>
    <dgm:pt modelId="{3B7DD0D1-5EDE-440F-8F10-74E93F0DD0A9}" type="pres">
      <dgm:prSet presAssocID="{C413FCDA-E345-4EA5-885F-66F0D4C93C2A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CE591C-9EE7-4961-B317-82279E2497BE}" type="pres">
      <dgm:prSet presAssocID="{C413FCDA-E345-4EA5-885F-66F0D4C93C2A}" presName="parSh" presStyleLbl="node1" presStyleIdx="0" presStyleCnt="2"/>
      <dgm:spPr/>
      <dgm:t>
        <a:bodyPr/>
        <a:lstStyle/>
        <a:p>
          <a:endParaRPr lang="es-EC"/>
        </a:p>
      </dgm:t>
    </dgm:pt>
    <dgm:pt modelId="{A693E255-22E8-4B9D-991A-B334D822FCB4}" type="pres">
      <dgm:prSet presAssocID="{C413FCDA-E345-4EA5-885F-66F0D4C93C2A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575C7A-1A6A-44E7-8716-026AA25A79ED}" type="pres">
      <dgm:prSet presAssocID="{65515447-1B9B-43FF-953C-5B5BA3186AFD}" presName="sibTrans" presStyleLbl="sibTrans2D1" presStyleIdx="0" presStyleCnt="1"/>
      <dgm:spPr/>
    </dgm:pt>
    <dgm:pt modelId="{51D728DA-9A90-4A88-8752-6C9A2DB51E9C}" type="pres">
      <dgm:prSet presAssocID="{65515447-1B9B-43FF-953C-5B5BA3186AFD}" presName="connTx" presStyleLbl="sibTrans2D1" presStyleIdx="0" presStyleCnt="1"/>
      <dgm:spPr/>
    </dgm:pt>
    <dgm:pt modelId="{BAEACAA2-642E-4105-8470-7F84F0D8C6AD}" type="pres">
      <dgm:prSet presAssocID="{CEA830A0-9413-4E3B-A01D-E0A5B96DC603}" presName="composite" presStyleCnt="0"/>
      <dgm:spPr/>
    </dgm:pt>
    <dgm:pt modelId="{8E91839B-E7A2-4D50-B699-B9536495E210}" type="pres">
      <dgm:prSet presAssocID="{CEA830A0-9413-4E3B-A01D-E0A5B96DC603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AB6C1596-5B70-405D-BB81-0F5A53B71C1C}" type="pres">
      <dgm:prSet presAssocID="{CEA830A0-9413-4E3B-A01D-E0A5B96DC603}" presName="parSh" presStyleLbl="node1" presStyleIdx="1" presStyleCnt="2"/>
      <dgm:spPr/>
    </dgm:pt>
    <dgm:pt modelId="{420A3D07-2294-4669-B981-AB77B2AFFF3F}" type="pres">
      <dgm:prSet presAssocID="{CEA830A0-9413-4E3B-A01D-E0A5B96DC603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856EAEF-F350-4EA5-8F1B-23581CE5E7F6}" srcId="{CEA830A0-9413-4E3B-A01D-E0A5B96DC603}" destId="{8369BCBC-B4B6-4736-B3A7-FBEF60FCFE32}" srcOrd="1" destOrd="0" parTransId="{105870D5-A409-4CDF-808D-3E80F94C5D14}" sibTransId="{351086DD-8801-47F4-8D01-E09ED69482CB}"/>
    <dgm:cxn modelId="{773BCE65-85E4-4558-94EF-0807D3B73694}" type="presOf" srcId="{A050DE73-1C81-42D0-929F-264366470BE0}" destId="{A693E255-22E8-4B9D-991A-B334D822FCB4}" srcOrd="0" destOrd="1" presId="urn:microsoft.com/office/officeart/2005/8/layout/process3"/>
    <dgm:cxn modelId="{7BE2D8A5-F122-43E5-AC9D-C48DDBDD6EF2}" type="presOf" srcId="{65515447-1B9B-43FF-953C-5B5BA3186AFD}" destId="{D7575C7A-1A6A-44E7-8716-026AA25A79ED}" srcOrd="0" destOrd="0" presId="urn:microsoft.com/office/officeart/2005/8/layout/process3"/>
    <dgm:cxn modelId="{47850867-0819-4953-9DCD-3FA05DF45B37}" srcId="{CEA830A0-9413-4E3B-A01D-E0A5B96DC603}" destId="{CB2D0B6B-81DC-4857-84E6-79F194EC0F8C}" srcOrd="3" destOrd="0" parTransId="{E5C5F46D-9E4C-4EED-944C-AB0367B1EEF8}" sibTransId="{B758E528-6B14-44A5-8E76-9A8506273422}"/>
    <dgm:cxn modelId="{DD6B2E80-B9CB-4E8C-AEE6-3C37BD75117A}" srcId="{C413FCDA-E345-4EA5-885F-66F0D4C93C2A}" destId="{BE1D63F9-D838-4CD0-8A3E-536833C60A4A}" srcOrd="0" destOrd="0" parTransId="{0C82006E-7450-4950-89A1-ABB129E8FE90}" sibTransId="{E2CDA54D-3C12-46B4-B990-CB647C553C85}"/>
    <dgm:cxn modelId="{D9FD62F1-C201-47A5-A1B0-65CDA658D5F8}" srcId="{B667C123-2F0D-4DCE-AB44-FE154BC67E23}" destId="{C413FCDA-E345-4EA5-885F-66F0D4C93C2A}" srcOrd="0" destOrd="0" parTransId="{FF3054DD-9F17-4B32-8BFF-459A92B9AE1C}" sibTransId="{65515447-1B9B-43FF-953C-5B5BA3186AFD}"/>
    <dgm:cxn modelId="{C1324AA1-12B2-4122-9A02-CEF9449736D8}" srcId="{CEA830A0-9413-4E3B-A01D-E0A5B96DC603}" destId="{D33D8DFE-6953-4D0A-B51E-595134A1472D}" srcOrd="0" destOrd="0" parTransId="{A04121D1-106C-434E-8327-7370A18B7445}" sibTransId="{B0D01B0F-9B31-4A18-8B5E-B870F2D3BB33}"/>
    <dgm:cxn modelId="{54153FA6-9816-4545-B909-7D73EC319E2C}" type="presOf" srcId="{C413FCDA-E345-4EA5-885F-66F0D4C93C2A}" destId="{04CE591C-9EE7-4961-B317-82279E2497BE}" srcOrd="1" destOrd="0" presId="urn:microsoft.com/office/officeart/2005/8/layout/process3"/>
    <dgm:cxn modelId="{AF7F9BB1-D687-4395-BA3D-CA6E36AC688A}" type="presOf" srcId="{65515447-1B9B-43FF-953C-5B5BA3186AFD}" destId="{51D728DA-9A90-4A88-8752-6C9A2DB51E9C}" srcOrd="1" destOrd="0" presId="urn:microsoft.com/office/officeart/2005/8/layout/process3"/>
    <dgm:cxn modelId="{127D0F0B-90E9-4626-A5F3-080C9FECF027}" srcId="{C413FCDA-E345-4EA5-885F-66F0D4C93C2A}" destId="{A050DE73-1C81-42D0-929F-264366470BE0}" srcOrd="1" destOrd="0" parTransId="{71C1987F-FE6E-4763-8129-B23D82760C43}" sibTransId="{04C1A595-D8D5-4C8D-8364-36FECD4F223F}"/>
    <dgm:cxn modelId="{3C0590F4-7CBB-43EC-9BF0-DA2E6AB030A7}" type="presOf" srcId="{D33D8DFE-6953-4D0A-B51E-595134A1472D}" destId="{420A3D07-2294-4669-B981-AB77B2AFFF3F}" srcOrd="0" destOrd="0" presId="urn:microsoft.com/office/officeart/2005/8/layout/process3"/>
    <dgm:cxn modelId="{76A75C7A-D01E-4DA9-BDE0-7800E3B95798}" type="presOf" srcId="{C413FCDA-E345-4EA5-885F-66F0D4C93C2A}" destId="{3B7DD0D1-5EDE-440F-8F10-74E93F0DD0A9}" srcOrd="0" destOrd="0" presId="urn:microsoft.com/office/officeart/2005/8/layout/process3"/>
    <dgm:cxn modelId="{37505989-F39A-439D-81B4-AB1C7C855872}" type="presOf" srcId="{C318C9B4-08F0-47FA-83D2-1CFF8ABEFD54}" destId="{420A3D07-2294-4669-B981-AB77B2AFFF3F}" srcOrd="0" destOrd="2" presId="urn:microsoft.com/office/officeart/2005/8/layout/process3"/>
    <dgm:cxn modelId="{4A808318-8635-44A1-965D-133DB86655DB}" type="presOf" srcId="{B667C123-2F0D-4DCE-AB44-FE154BC67E23}" destId="{93740378-62F9-4C25-85BB-B07F3F45355A}" srcOrd="0" destOrd="0" presId="urn:microsoft.com/office/officeart/2005/8/layout/process3"/>
    <dgm:cxn modelId="{90EB9A65-D1B0-418A-9F38-58A6E20620FA}" type="presOf" srcId="{CEA830A0-9413-4E3B-A01D-E0A5B96DC603}" destId="{AB6C1596-5B70-405D-BB81-0F5A53B71C1C}" srcOrd="1" destOrd="0" presId="urn:microsoft.com/office/officeart/2005/8/layout/process3"/>
    <dgm:cxn modelId="{8AE37BB2-E6BE-4CA2-B948-C47A32CA5DCD}" srcId="{CEA830A0-9413-4E3B-A01D-E0A5B96DC603}" destId="{C318C9B4-08F0-47FA-83D2-1CFF8ABEFD54}" srcOrd="2" destOrd="0" parTransId="{71CD7720-BBDA-4F9B-BADE-D22668B5F616}" sibTransId="{EA8D3BFA-7EFE-48E8-B334-68BCF41A7937}"/>
    <dgm:cxn modelId="{7B9C0589-FEEC-4C3C-A243-5F2F1D92CF18}" type="presOf" srcId="{72757AB3-4D5C-40E9-A99D-038230436F6E}" destId="{A693E255-22E8-4B9D-991A-B334D822FCB4}" srcOrd="0" destOrd="2" presId="urn:microsoft.com/office/officeart/2005/8/layout/process3"/>
    <dgm:cxn modelId="{DD0D1B84-F2DC-4196-AD00-5F78AD9DB2A4}" type="presOf" srcId="{CB2D0B6B-81DC-4857-84E6-79F194EC0F8C}" destId="{420A3D07-2294-4669-B981-AB77B2AFFF3F}" srcOrd="0" destOrd="3" presId="urn:microsoft.com/office/officeart/2005/8/layout/process3"/>
    <dgm:cxn modelId="{B970DB4F-9853-46A3-B6C4-6F79E796A6C3}" srcId="{B667C123-2F0D-4DCE-AB44-FE154BC67E23}" destId="{CEA830A0-9413-4E3B-A01D-E0A5B96DC603}" srcOrd="1" destOrd="0" parTransId="{C2A87233-F9D2-4726-8636-3927C03F26AE}" sibTransId="{DDB491ED-9FE3-4083-8D16-60155B71D3CA}"/>
    <dgm:cxn modelId="{8667B647-3670-498E-A45E-0FA39BA38A18}" type="presOf" srcId="{BE1D63F9-D838-4CD0-8A3E-536833C60A4A}" destId="{A693E255-22E8-4B9D-991A-B334D822FCB4}" srcOrd="0" destOrd="0" presId="urn:microsoft.com/office/officeart/2005/8/layout/process3"/>
    <dgm:cxn modelId="{F8CDC247-7F19-437E-889E-42FAC84F830D}" type="presOf" srcId="{CEA830A0-9413-4E3B-A01D-E0A5B96DC603}" destId="{8E91839B-E7A2-4D50-B699-B9536495E210}" srcOrd="0" destOrd="0" presId="urn:microsoft.com/office/officeart/2005/8/layout/process3"/>
    <dgm:cxn modelId="{54D39506-4BE6-4153-9F62-08F1ACE78606}" srcId="{C413FCDA-E345-4EA5-885F-66F0D4C93C2A}" destId="{72757AB3-4D5C-40E9-A99D-038230436F6E}" srcOrd="2" destOrd="0" parTransId="{41C106A7-9D98-4AB7-8E0A-FCF1F9D6D447}" sibTransId="{7B853807-91BC-433A-9A31-3EC15A6C5D67}"/>
    <dgm:cxn modelId="{3C402110-92FF-4C73-B8BF-844D9100AE3A}" type="presOf" srcId="{8369BCBC-B4B6-4736-B3A7-FBEF60FCFE32}" destId="{420A3D07-2294-4669-B981-AB77B2AFFF3F}" srcOrd="0" destOrd="1" presId="urn:microsoft.com/office/officeart/2005/8/layout/process3"/>
    <dgm:cxn modelId="{6EFCDB06-74FA-4692-BE61-AF32C51737D9}" type="presParOf" srcId="{93740378-62F9-4C25-85BB-B07F3F45355A}" destId="{E4FAABBB-2582-451C-905D-E6FE8BFA6E4A}" srcOrd="0" destOrd="0" presId="urn:microsoft.com/office/officeart/2005/8/layout/process3"/>
    <dgm:cxn modelId="{041DC963-AFC9-49CE-9143-CA55B12AB955}" type="presParOf" srcId="{E4FAABBB-2582-451C-905D-E6FE8BFA6E4A}" destId="{3B7DD0D1-5EDE-440F-8F10-74E93F0DD0A9}" srcOrd="0" destOrd="0" presId="urn:microsoft.com/office/officeart/2005/8/layout/process3"/>
    <dgm:cxn modelId="{79BE8681-CE12-4EC8-A89C-9D3D642BCBB4}" type="presParOf" srcId="{E4FAABBB-2582-451C-905D-E6FE8BFA6E4A}" destId="{04CE591C-9EE7-4961-B317-82279E2497BE}" srcOrd="1" destOrd="0" presId="urn:microsoft.com/office/officeart/2005/8/layout/process3"/>
    <dgm:cxn modelId="{8CF06E06-4AC6-47AA-AD3C-343EE3CC51E8}" type="presParOf" srcId="{E4FAABBB-2582-451C-905D-E6FE8BFA6E4A}" destId="{A693E255-22E8-4B9D-991A-B334D822FCB4}" srcOrd="2" destOrd="0" presId="urn:microsoft.com/office/officeart/2005/8/layout/process3"/>
    <dgm:cxn modelId="{64199655-7E04-4844-BD3E-8A1DFB3621A4}" type="presParOf" srcId="{93740378-62F9-4C25-85BB-B07F3F45355A}" destId="{D7575C7A-1A6A-44E7-8716-026AA25A79ED}" srcOrd="1" destOrd="0" presId="urn:microsoft.com/office/officeart/2005/8/layout/process3"/>
    <dgm:cxn modelId="{347B9878-8921-47A0-B083-09390A6DF4D4}" type="presParOf" srcId="{D7575C7A-1A6A-44E7-8716-026AA25A79ED}" destId="{51D728DA-9A90-4A88-8752-6C9A2DB51E9C}" srcOrd="0" destOrd="0" presId="urn:microsoft.com/office/officeart/2005/8/layout/process3"/>
    <dgm:cxn modelId="{4C8DBC97-4BD5-43B0-B780-B76EB4B3EBDF}" type="presParOf" srcId="{93740378-62F9-4C25-85BB-B07F3F45355A}" destId="{BAEACAA2-642E-4105-8470-7F84F0D8C6AD}" srcOrd="2" destOrd="0" presId="urn:microsoft.com/office/officeart/2005/8/layout/process3"/>
    <dgm:cxn modelId="{B4E4F5E3-ACE6-4FE7-9BA4-2B69F2E9E1CD}" type="presParOf" srcId="{BAEACAA2-642E-4105-8470-7F84F0D8C6AD}" destId="{8E91839B-E7A2-4D50-B699-B9536495E210}" srcOrd="0" destOrd="0" presId="urn:microsoft.com/office/officeart/2005/8/layout/process3"/>
    <dgm:cxn modelId="{198C30F2-0F84-4466-8013-68A16038B614}" type="presParOf" srcId="{BAEACAA2-642E-4105-8470-7F84F0D8C6AD}" destId="{AB6C1596-5B70-405D-BB81-0F5A53B71C1C}" srcOrd="1" destOrd="0" presId="urn:microsoft.com/office/officeart/2005/8/layout/process3"/>
    <dgm:cxn modelId="{A9C3F273-0070-4992-BDAF-D88667F1A6DA}" type="presParOf" srcId="{BAEACAA2-642E-4105-8470-7F84F0D8C6AD}" destId="{420A3D07-2294-4669-B981-AB77B2AFFF3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A6CBB-3967-4399-BF46-B538BA41A9B5}">
      <dsp:nvSpPr>
        <dsp:cNvPr id="0" name=""/>
        <dsp:cNvSpPr/>
      </dsp:nvSpPr>
      <dsp:spPr>
        <a:xfrm>
          <a:off x="0" y="0"/>
          <a:ext cx="2570514" cy="5018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Animación turística</a:t>
          </a:r>
          <a:endParaRPr lang="es-EC" sz="3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07427"/>
        <a:ext cx="2570514" cy="2007427"/>
      </dsp:txXfrm>
    </dsp:sp>
    <dsp:sp modelId="{F4A43F84-632E-4770-AE8D-A5A5A0A322A4}">
      <dsp:nvSpPr>
        <dsp:cNvPr id="0" name=""/>
        <dsp:cNvSpPr/>
      </dsp:nvSpPr>
      <dsp:spPr>
        <a:xfrm>
          <a:off x="247255" y="295699"/>
          <a:ext cx="2080907" cy="19796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65A4A0A-AFC8-4B54-A304-9C8A3619D003}">
      <dsp:nvSpPr>
        <dsp:cNvPr id="0" name=""/>
        <dsp:cNvSpPr/>
      </dsp:nvSpPr>
      <dsp:spPr>
        <a:xfrm>
          <a:off x="2650082" y="0"/>
          <a:ext cx="2570514" cy="5018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371560"/>
                <a:satOff val="-13612"/>
                <a:lumOff val="-568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6371560"/>
                <a:satOff val="-13612"/>
                <a:lumOff val="-568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6371560"/>
                <a:satOff val="-13612"/>
                <a:lumOff val="-568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Identidad sociocultural</a:t>
          </a:r>
          <a:endParaRPr lang="es-EC" sz="3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082" y="2007427"/>
        <a:ext cx="2570514" cy="2007427"/>
      </dsp:txXfrm>
    </dsp:sp>
    <dsp:sp modelId="{6FD80803-8FD2-4D64-8F41-A1B3E94CAE44}">
      <dsp:nvSpPr>
        <dsp:cNvPr id="0" name=""/>
        <dsp:cNvSpPr/>
      </dsp:nvSpPr>
      <dsp:spPr>
        <a:xfrm>
          <a:off x="2894885" y="295699"/>
          <a:ext cx="2080907" cy="19796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000" r="-7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5D5B336-9992-4182-9E82-AD57CB4C51DA}">
      <dsp:nvSpPr>
        <dsp:cNvPr id="0" name=""/>
        <dsp:cNvSpPr/>
      </dsp:nvSpPr>
      <dsp:spPr>
        <a:xfrm>
          <a:off x="5297711" y="0"/>
          <a:ext cx="2570514" cy="5018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2743121"/>
                <a:satOff val="-27225"/>
                <a:lumOff val="-1137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2743121"/>
                <a:satOff val="-27225"/>
                <a:lumOff val="-1137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2743121"/>
                <a:satOff val="-27225"/>
                <a:lumOff val="-1137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Herramientas de investigación</a:t>
          </a:r>
          <a:endParaRPr lang="es-EC" sz="3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97711" y="2007427"/>
        <a:ext cx="2570514" cy="2007427"/>
      </dsp:txXfrm>
    </dsp:sp>
    <dsp:sp modelId="{542E1212-5379-4925-8627-AA165E4DB2A4}">
      <dsp:nvSpPr>
        <dsp:cNvPr id="0" name=""/>
        <dsp:cNvSpPr/>
      </dsp:nvSpPr>
      <dsp:spPr>
        <a:xfrm>
          <a:off x="5542515" y="295699"/>
          <a:ext cx="2080907" cy="19796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89E181-9733-4226-812C-F8496A5A48DC}">
      <dsp:nvSpPr>
        <dsp:cNvPr id="0" name=""/>
        <dsp:cNvSpPr/>
      </dsp:nvSpPr>
      <dsp:spPr>
        <a:xfrm>
          <a:off x="7945341" y="0"/>
          <a:ext cx="2570514" cy="5018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Ciudad de Otavalo</a:t>
          </a:r>
          <a:endParaRPr lang="es-EC" sz="3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5341" y="2007427"/>
        <a:ext cx="2570514" cy="2007427"/>
      </dsp:txXfrm>
    </dsp:sp>
    <dsp:sp modelId="{832F82F1-9674-4D6C-8B92-E4CCF3B686B3}">
      <dsp:nvSpPr>
        <dsp:cNvPr id="0" name=""/>
        <dsp:cNvSpPr/>
      </dsp:nvSpPr>
      <dsp:spPr>
        <a:xfrm>
          <a:off x="8190144" y="295699"/>
          <a:ext cx="2080907" cy="197961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A81740F-35ED-4FE2-8062-8318DAE0CCDD}">
      <dsp:nvSpPr>
        <dsp:cNvPr id="0" name=""/>
        <dsp:cNvSpPr/>
      </dsp:nvSpPr>
      <dsp:spPr>
        <a:xfrm>
          <a:off x="420732" y="4014854"/>
          <a:ext cx="9676843" cy="752785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8C3C7-758F-45DA-8B6F-80C491161865}">
      <dsp:nvSpPr>
        <dsp:cNvPr id="0" name=""/>
        <dsp:cNvSpPr/>
      </dsp:nvSpPr>
      <dsp:spPr>
        <a:xfrm rot="10800000">
          <a:off x="2297792" y="1006"/>
          <a:ext cx="8383685" cy="74444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828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Factores que permiten el desarrollo de la animación turística en Otavalo son: la educación, la sociedad y la cultura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83904" y="1006"/>
        <a:ext cx="8197573" cy="744449"/>
      </dsp:txXfrm>
    </dsp:sp>
    <dsp:sp modelId="{33EE524B-10D2-48DC-B492-94639CC3BAC5}">
      <dsp:nvSpPr>
        <dsp:cNvPr id="0" name=""/>
        <dsp:cNvSpPr/>
      </dsp:nvSpPr>
      <dsp:spPr>
        <a:xfrm>
          <a:off x="1925567" y="1006"/>
          <a:ext cx="744449" cy="74444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697A60A-28DF-47A6-8510-CE0E2DA3299B}">
      <dsp:nvSpPr>
        <dsp:cNvPr id="0" name=""/>
        <dsp:cNvSpPr/>
      </dsp:nvSpPr>
      <dsp:spPr>
        <a:xfrm rot="10800000">
          <a:off x="2297792" y="967680"/>
          <a:ext cx="8383685" cy="744449"/>
        </a:xfrm>
        <a:prstGeom prst="homePlate">
          <a:avLst/>
        </a:prstGeom>
        <a:gradFill rotWithShape="0">
          <a:gsLst>
            <a:gs pos="0">
              <a:schemeClr val="accent5">
                <a:hueOff val="3822936"/>
                <a:satOff val="-8167"/>
                <a:lumOff val="-341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3822936"/>
                <a:satOff val="-8167"/>
                <a:lumOff val="-341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3822936"/>
                <a:satOff val="-8167"/>
                <a:lumOff val="-341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828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teoría sociocultural destaca que el desarrollo surge como un resultado de la intervención en el medio social, de la cual surge la teoría sociocultural de animación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83904" y="967680"/>
        <a:ext cx="8197573" cy="744449"/>
      </dsp:txXfrm>
    </dsp:sp>
    <dsp:sp modelId="{61CFA7EB-D0DC-4C41-8075-E1EE0F82F4E4}">
      <dsp:nvSpPr>
        <dsp:cNvPr id="0" name=""/>
        <dsp:cNvSpPr/>
      </dsp:nvSpPr>
      <dsp:spPr>
        <a:xfrm>
          <a:off x="1925567" y="967680"/>
          <a:ext cx="744449" cy="7444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EF78FE1-07AF-4CC3-BE9E-10194B618E5F}">
      <dsp:nvSpPr>
        <dsp:cNvPr id="0" name=""/>
        <dsp:cNvSpPr/>
      </dsp:nvSpPr>
      <dsp:spPr>
        <a:xfrm rot="10800000">
          <a:off x="2297792" y="1934353"/>
          <a:ext cx="8383685" cy="744449"/>
        </a:xfrm>
        <a:prstGeom prst="homePlate">
          <a:avLst/>
        </a:prstGeom>
        <a:gradFill rotWithShape="0">
          <a:gsLst>
            <a:gs pos="0">
              <a:schemeClr val="accent5">
                <a:hueOff val="7645872"/>
                <a:satOff val="-16335"/>
                <a:lumOff val="-682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7645872"/>
                <a:satOff val="-16335"/>
                <a:lumOff val="-682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7645872"/>
                <a:satOff val="-16335"/>
                <a:lumOff val="-682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828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metodología de animación sociocultural más óptima para implementar en las actividades turísticas de Otavalo, es la metodología participativa,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83904" y="1934353"/>
        <a:ext cx="8197573" cy="744449"/>
      </dsp:txXfrm>
    </dsp:sp>
    <dsp:sp modelId="{A7D514AF-3E2D-4F66-B8FE-F8C2C7593D89}">
      <dsp:nvSpPr>
        <dsp:cNvPr id="0" name=""/>
        <dsp:cNvSpPr/>
      </dsp:nvSpPr>
      <dsp:spPr>
        <a:xfrm>
          <a:off x="1925567" y="1934353"/>
          <a:ext cx="744449" cy="74444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268A205-CF2A-48AA-9538-23C219096D33}">
      <dsp:nvSpPr>
        <dsp:cNvPr id="0" name=""/>
        <dsp:cNvSpPr/>
      </dsp:nvSpPr>
      <dsp:spPr>
        <a:xfrm rot="10800000">
          <a:off x="2297792" y="2901027"/>
          <a:ext cx="8383685" cy="744449"/>
        </a:xfrm>
        <a:prstGeom prst="homePlate">
          <a:avLst/>
        </a:prstGeom>
        <a:gradFill rotWithShape="0">
          <a:gsLst>
            <a:gs pos="0">
              <a:schemeClr val="accent5">
                <a:hueOff val="11468808"/>
                <a:satOff val="-24502"/>
                <a:lumOff val="-1023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1468808"/>
                <a:satOff val="-24502"/>
                <a:lumOff val="-1023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1468808"/>
                <a:satOff val="-24502"/>
                <a:lumOff val="-1023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828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Otavalo es conocida como una ciudad intercultural lo que facilita el desarrollo de actividades de animación sociocultural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83904" y="2901027"/>
        <a:ext cx="8197573" cy="744449"/>
      </dsp:txXfrm>
    </dsp:sp>
    <dsp:sp modelId="{AD19D191-5C35-4E01-A155-8D844C6D007D}">
      <dsp:nvSpPr>
        <dsp:cNvPr id="0" name=""/>
        <dsp:cNvSpPr/>
      </dsp:nvSpPr>
      <dsp:spPr>
        <a:xfrm>
          <a:off x="1925567" y="2901027"/>
          <a:ext cx="744449" cy="74444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013C42F-69CD-4F74-9B53-9CF18311D86F}">
      <dsp:nvSpPr>
        <dsp:cNvPr id="0" name=""/>
        <dsp:cNvSpPr/>
      </dsp:nvSpPr>
      <dsp:spPr>
        <a:xfrm rot="10800000">
          <a:off x="2297792" y="3867700"/>
          <a:ext cx="8383685" cy="744449"/>
        </a:xfrm>
        <a:prstGeom prst="homePlate">
          <a:avLst/>
        </a:prstGeom>
        <a:gradFill rotWithShape="0">
          <a:gsLst>
            <a:gs pos="0">
              <a:schemeClr val="accent5">
                <a:hueOff val="15291745"/>
                <a:satOff val="-32670"/>
                <a:lumOff val="-1364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5291745"/>
                <a:satOff val="-32670"/>
                <a:lumOff val="-1364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5291745"/>
                <a:satOff val="-32670"/>
                <a:lumOff val="-1364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828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Los turistas que visitan la ciudad Otavalo, son jóvenes que viajan principalmente en familia y con amigos; los viajes los planifican solos y por organización familiar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83904" y="3867700"/>
        <a:ext cx="8197573" cy="744449"/>
      </dsp:txXfrm>
    </dsp:sp>
    <dsp:sp modelId="{1D213B87-9744-4ADE-BB9C-04DBAD1BB262}">
      <dsp:nvSpPr>
        <dsp:cNvPr id="0" name=""/>
        <dsp:cNvSpPr/>
      </dsp:nvSpPr>
      <dsp:spPr>
        <a:xfrm>
          <a:off x="1925567" y="3867700"/>
          <a:ext cx="744449" cy="74444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32CF619-E3F7-4E39-8217-0550B653A0DE}">
      <dsp:nvSpPr>
        <dsp:cNvPr id="0" name=""/>
        <dsp:cNvSpPr/>
      </dsp:nvSpPr>
      <dsp:spPr>
        <a:xfrm rot="10800000">
          <a:off x="2297792" y="4834374"/>
          <a:ext cx="8383685" cy="744449"/>
        </a:xfrm>
        <a:prstGeom prst="homePlate">
          <a:avLst/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828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 viable desarrollar la animación sociocultural en esta ciudad, debido a que existe un alto interés por parte de los organismos y entidades púbicas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83904" y="4834374"/>
        <a:ext cx="8197573" cy="744449"/>
      </dsp:txXfrm>
    </dsp:sp>
    <dsp:sp modelId="{74741C38-F350-46EB-94E7-EA8E7D095A28}">
      <dsp:nvSpPr>
        <dsp:cNvPr id="0" name=""/>
        <dsp:cNvSpPr/>
      </dsp:nvSpPr>
      <dsp:spPr>
        <a:xfrm>
          <a:off x="1925567" y="4834374"/>
          <a:ext cx="744449" cy="744449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D5483-4099-47F6-946F-580B559892C7}">
      <dsp:nvSpPr>
        <dsp:cNvPr id="0" name=""/>
        <dsp:cNvSpPr/>
      </dsp:nvSpPr>
      <dsp:spPr>
        <a:xfrm rot="10800000">
          <a:off x="2233505" y="1344"/>
          <a:ext cx="7988708" cy="88524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36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 los agentes directores de turismo y cultura trabajar en conjunto para generar actividades y programas que sean de interés para los turistas, artistas y la población en general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54817" y="1344"/>
        <a:ext cx="7767396" cy="885247"/>
      </dsp:txXfrm>
    </dsp:sp>
    <dsp:sp modelId="{AB66192B-C9C1-4FB5-815E-38AE6F06DF4A}">
      <dsp:nvSpPr>
        <dsp:cNvPr id="0" name=""/>
        <dsp:cNvSpPr/>
      </dsp:nvSpPr>
      <dsp:spPr>
        <a:xfrm>
          <a:off x="1790881" y="1344"/>
          <a:ext cx="885247" cy="8852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D16A455-FE46-49C8-9FBB-9F7FF2B271AE}">
      <dsp:nvSpPr>
        <dsp:cNvPr id="0" name=""/>
        <dsp:cNvSpPr/>
      </dsp:nvSpPr>
      <dsp:spPr>
        <a:xfrm rot="10800000">
          <a:off x="2233505" y="1150844"/>
          <a:ext cx="7988708" cy="885247"/>
        </a:xfrm>
        <a:prstGeom prst="homePlate">
          <a:avLst/>
        </a:prstGeom>
        <a:gradFill rotWithShape="0">
          <a:gsLst>
            <a:gs pos="0">
              <a:schemeClr val="accent5">
                <a:hueOff val="4778670"/>
                <a:satOff val="-10209"/>
                <a:lumOff val="-426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4778670"/>
                <a:satOff val="-10209"/>
                <a:lumOff val="-426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4778670"/>
                <a:satOff val="-10209"/>
                <a:lumOff val="-426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36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Generar programas de capacitación por iniciativa del Municipio de la ciudad y que se destine un presupuesto considerable para fortalecer la riqueza artística y cultural presente en Otavalo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54817" y="1150844"/>
        <a:ext cx="7767396" cy="885247"/>
      </dsp:txXfrm>
    </dsp:sp>
    <dsp:sp modelId="{29890BAE-D442-4161-90A5-2C96773C2B01}">
      <dsp:nvSpPr>
        <dsp:cNvPr id="0" name=""/>
        <dsp:cNvSpPr/>
      </dsp:nvSpPr>
      <dsp:spPr>
        <a:xfrm>
          <a:off x="1790881" y="1150844"/>
          <a:ext cx="885247" cy="88524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E96CFDD-5822-4548-A6AF-91513DEC780B}">
      <dsp:nvSpPr>
        <dsp:cNvPr id="0" name=""/>
        <dsp:cNvSpPr/>
      </dsp:nvSpPr>
      <dsp:spPr>
        <a:xfrm rot="10800000">
          <a:off x="2233505" y="2300344"/>
          <a:ext cx="7988708" cy="885247"/>
        </a:xfrm>
        <a:prstGeom prst="homePlate">
          <a:avLst/>
        </a:prstGeom>
        <a:gradFill rotWithShape="0">
          <a:gsLst>
            <a:gs pos="0">
              <a:schemeClr val="accent5">
                <a:hueOff val="9557340"/>
                <a:satOff val="-20419"/>
                <a:lumOff val="-85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9557340"/>
                <a:satOff val="-20419"/>
                <a:lumOff val="-85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9557340"/>
                <a:satOff val="-20419"/>
                <a:lumOff val="-85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36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invita a los intermediarios turísticos, a que diseñen paquetes creativos y con actividades socioculturales que integren principalmente a las comunidades del cantón Otavalo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54817" y="2300344"/>
        <a:ext cx="7767396" cy="885247"/>
      </dsp:txXfrm>
    </dsp:sp>
    <dsp:sp modelId="{5D695BE6-1341-419E-8DBD-D683884003A8}">
      <dsp:nvSpPr>
        <dsp:cNvPr id="0" name=""/>
        <dsp:cNvSpPr/>
      </dsp:nvSpPr>
      <dsp:spPr>
        <a:xfrm>
          <a:off x="1790881" y="2300344"/>
          <a:ext cx="885247" cy="88524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7040AF7-C96C-48FB-927C-4E1ADAD0943A}">
      <dsp:nvSpPr>
        <dsp:cNvPr id="0" name=""/>
        <dsp:cNvSpPr/>
      </dsp:nvSpPr>
      <dsp:spPr>
        <a:xfrm rot="10800000">
          <a:off x="2233505" y="3449845"/>
          <a:ext cx="7988708" cy="885247"/>
        </a:xfrm>
        <a:prstGeom prst="homePlate">
          <a:avLst/>
        </a:prstGeom>
        <a:gradFill rotWithShape="0">
          <a:gsLst>
            <a:gs pos="0">
              <a:schemeClr val="accent5">
                <a:hueOff val="14336010"/>
                <a:satOff val="-30628"/>
                <a:lumOff val="-1279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4336010"/>
                <a:satOff val="-30628"/>
                <a:lumOff val="-1279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4336010"/>
                <a:satOff val="-30628"/>
                <a:lumOff val="-1279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36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 la dirección cultural que promueva el rescate de los cuentos, leyendas y juegos tradicionales de Otavalo para incluirlos dentro de las actividades socioculturales de animación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54817" y="3449845"/>
        <a:ext cx="7767396" cy="885247"/>
      </dsp:txXfrm>
    </dsp:sp>
    <dsp:sp modelId="{63850204-6BB8-4F97-B223-8C2944C6C41F}">
      <dsp:nvSpPr>
        <dsp:cNvPr id="0" name=""/>
        <dsp:cNvSpPr/>
      </dsp:nvSpPr>
      <dsp:spPr>
        <a:xfrm>
          <a:off x="1790881" y="3449845"/>
          <a:ext cx="885247" cy="88524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CCF229-0036-402A-AD58-E4A22E19712A}">
      <dsp:nvSpPr>
        <dsp:cNvPr id="0" name=""/>
        <dsp:cNvSpPr/>
      </dsp:nvSpPr>
      <dsp:spPr>
        <a:xfrm rot="10800000">
          <a:off x="2233505" y="4599345"/>
          <a:ext cx="7988708" cy="885247"/>
        </a:xfrm>
        <a:prstGeom prst="homePlate">
          <a:avLst/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36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Considerar la idea de animación turística que ha sido exitosa en España conocida como “Teatro Bus” que opere como atractivo turístico y desplace a los visitantes de un lugar a otro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54817" y="4599345"/>
        <a:ext cx="7767396" cy="885247"/>
      </dsp:txXfrm>
    </dsp:sp>
    <dsp:sp modelId="{89AAFD7D-F1A6-46F7-BA8B-067910A1ABD5}">
      <dsp:nvSpPr>
        <dsp:cNvPr id="0" name=""/>
        <dsp:cNvSpPr/>
      </dsp:nvSpPr>
      <dsp:spPr>
        <a:xfrm>
          <a:off x="1790881" y="4599345"/>
          <a:ext cx="885247" cy="88524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91FE-9789-444E-8E0D-AA40A8C1CA1E}">
      <dsp:nvSpPr>
        <dsp:cNvPr id="0" name=""/>
        <dsp:cNvSpPr/>
      </dsp:nvSpPr>
      <dsp:spPr>
        <a:xfrm>
          <a:off x="1798036" y="1899"/>
          <a:ext cx="3272282" cy="8076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City tour familiar y amigos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7251" y="120179"/>
        <a:ext cx="2313852" cy="571103"/>
      </dsp:txXfrm>
    </dsp:sp>
    <dsp:sp modelId="{005B15D3-D9DA-4033-B922-286C20A31FF9}">
      <dsp:nvSpPr>
        <dsp:cNvPr id="0" name=""/>
        <dsp:cNvSpPr/>
      </dsp:nvSpPr>
      <dsp:spPr>
        <a:xfrm>
          <a:off x="3199954" y="875145"/>
          <a:ext cx="468445" cy="468445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2046" y="1054278"/>
        <a:ext cx="344261" cy="110179"/>
      </dsp:txXfrm>
    </dsp:sp>
    <dsp:sp modelId="{A2BB721A-FC21-45C2-AC6D-ED8AD5588792}">
      <dsp:nvSpPr>
        <dsp:cNvPr id="0" name=""/>
        <dsp:cNvSpPr/>
      </dsp:nvSpPr>
      <dsp:spPr>
        <a:xfrm>
          <a:off x="1798036" y="1409173"/>
          <a:ext cx="3272282" cy="807663"/>
        </a:xfrm>
        <a:prstGeom prst="ellipse">
          <a:avLst/>
        </a:prstGeom>
        <a:gradFill rotWithShape="0">
          <a:gsLst>
            <a:gs pos="0">
              <a:schemeClr val="accent5">
                <a:hueOff val="3822936"/>
                <a:satOff val="-8167"/>
                <a:lumOff val="-341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3822936"/>
                <a:satOff val="-8167"/>
                <a:lumOff val="-341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3822936"/>
                <a:satOff val="-8167"/>
                <a:lumOff val="-341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Bajo costo (entre $20 o $30)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7251" y="1527453"/>
        <a:ext cx="2313852" cy="571103"/>
      </dsp:txXfrm>
    </dsp:sp>
    <dsp:sp modelId="{0B117DFF-EBA2-43C4-A6E0-2BDFB4D1BFF0}">
      <dsp:nvSpPr>
        <dsp:cNvPr id="0" name=""/>
        <dsp:cNvSpPr/>
      </dsp:nvSpPr>
      <dsp:spPr>
        <a:xfrm>
          <a:off x="3199954" y="2282419"/>
          <a:ext cx="468445" cy="468445"/>
        </a:xfrm>
        <a:prstGeom prst="mathPlus">
          <a:avLst/>
        </a:prstGeom>
        <a:gradFill rotWithShape="0">
          <a:gsLst>
            <a:gs pos="0">
              <a:schemeClr val="accent5">
                <a:hueOff val="4778670"/>
                <a:satOff val="-10209"/>
                <a:lumOff val="-426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4778670"/>
                <a:satOff val="-10209"/>
                <a:lumOff val="-426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4778670"/>
                <a:satOff val="-10209"/>
                <a:lumOff val="-426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2046" y="2461552"/>
        <a:ext cx="344261" cy="110179"/>
      </dsp:txXfrm>
    </dsp:sp>
    <dsp:sp modelId="{6DE7F115-1F3D-47C4-856E-6DEA102FE9AF}">
      <dsp:nvSpPr>
        <dsp:cNvPr id="0" name=""/>
        <dsp:cNvSpPr/>
      </dsp:nvSpPr>
      <dsp:spPr>
        <a:xfrm>
          <a:off x="1798036" y="2816446"/>
          <a:ext cx="3272282" cy="807663"/>
        </a:xfrm>
        <a:prstGeom prst="ellipse">
          <a:avLst/>
        </a:prstGeom>
        <a:gradFill rotWithShape="0">
          <a:gsLst>
            <a:gs pos="0">
              <a:schemeClr val="accent5">
                <a:hueOff val="7645872"/>
                <a:satOff val="-16335"/>
                <a:lumOff val="-682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7645872"/>
                <a:satOff val="-16335"/>
                <a:lumOff val="-682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7645872"/>
                <a:satOff val="-16335"/>
                <a:lumOff val="-682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Actividades: música, danza, talleres artesanales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7251" y="2934726"/>
        <a:ext cx="2313852" cy="571103"/>
      </dsp:txXfrm>
    </dsp:sp>
    <dsp:sp modelId="{816ECFF1-71B1-4221-9FD3-013AB6473F71}">
      <dsp:nvSpPr>
        <dsp:cNvPr id="0" name=""/>
        <dsp:cNvSpPr/>
      </dsp:nvSpPr>
      <dsp:spPr>
        <a:xfrm>
          <a:off x="3199954" y="3689692"/>
          <a:ext cx="468445" cy="468445"/>
        </a:xfrm>
        <a:prstGeom prst="mathPlus">
          <a:avLst/>
        </a:prstGeom>
        <a:gradFill rotWithShape="0">
          <a:gsLst>
            <a:gs pos="0">
              <a:schemeClr val="accent5">
                <a:hueOff val="9557340"/>
                <a:satOff val="-20419"/>
                <a:lumOff val="-85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9557340"/>
                <a:satOff val="-20419"/>
                <a:lumOff val="-85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9557340"/>
                <a:satOff val="-20419"/>
                <a:lumOff val="-85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2046" y="3868825"/>
        <a:ext cx="344261" cy="110179"/>
      </dsp:txXfrm>
    </dsp:sp>
    <dsp:sp modelId="{F71A4219-F91F-4867-93A0-A28055508E3F}">
      <dsp:nvSpPr>
        <dsp:cNvPr id="0" name=""/>
        <dsp:cNvSpPr/>
      </dsp:nvSpPr>
      <dsp:spPr>
        <a:xfrm>
          <a:off x="1798036" y="4223720"/>
          <a:ext cx="3272282" cy="807663"/>
        </a:xfrm>
        <a:prstGeom prst="ellipse">
          <a:avLst/>
        </a:prstGeom>
        <a:gradFill rotWithShape="0">
          <a:gsLst>
            <a:gs pos="0">
              <a:schemeClr val="accent5">
                <a:hueOff val="11468808"/>
                <a:satOff val="-24502"/>
                <a:lumOff val="-1023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1468808"/>
                <a:satOff val="-24502"/>
                <a:lumOff val="-1023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1468808"/>
                <a:satOff val="-24502"/>
                <a:lumOff val="-1023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Juegos tradicionales y recorridos teatralizados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7251" y="4342000"/>
        <a:ext cx="2313852" cy="571103"/>
      </dsp:txXfrm>
    </dsp:sp>
    <dsp:sp modelId="{6A46578C-ACFD-47C8-81C8-88F15CB3AFF5}">
      <dsp:nvSpPr>
        <dsp:cNvPr id="0" name=""/>
        <dsp:cNvSpPr/>
      </dsp:nvSpPr>
      <dsp:spPr>
        <a:xfrm>
          <a:off x="3199954" y="5096966"/>
          <a:ext cx="468445" cy="468445"/>
        </a:xfrm>
        <a:prstGeom prst="mathPlus">
          <a:avLst/>
        </a:prstGeom>
        <a:gradFill rotWithShape="0">
          <a:gsLst>
            <a:gs pos="0">
              <a:schemeClr val="accent5">
                <a:hueOff val="14336010"/>
                <a:satOff val="-30628"/>
                <a:lumOff val="-1279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4336010"/>
                <a:satOff val="-30628"/>
                <a:lumOff val="-1279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4336010"/>
                <a:satOff val="-30628"/>
                <a:lumOff val="-1279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2046" y="5276099"/>
        <a:ext cx="344261" cy="110179"/>
      </dsp:txXfrm>
    </dsp:sp>
    <dsp:sp modelId="{187F9608-DEDD-47D4-87C5-51C0D5D1869A}">
      <dsp:nvSpPr>
        <dsp:cNvPr id="0" name=""/>
        <dsp:cNvSpPr/>
      </dsp:nvSpPr>
      <dsp:spPr>
        <a:xfrm>
          <a:off x="1798036" y="5630993"/>
          <a:ext cx="3272282" cy="807663"/>
        </a:xfrm>
        <a:prstGeom prst="ellipse">
          <a:avLst/>
        </a:prstGeom>
        <a:gradFill rotWithShape="0">
          <a:gsLst>
            <a:gs pos="0">
              <a:schemeClr val="accent5">
                <a:hueOff val="15291745"/>
                <a:satOff val="-32670"/>
                <a:lumOff val="-1364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5291745"/>
                <a:satOff val="-32670"/>
                <a:lumOff val="-1364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5291745"/>
                <a:satOff val="-32670"/>
                <a:lumOff val="-1364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Difusión mediante internet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7251" y="5749273"/>
        <a:ext cx="2313852" cy="571103"/>
      </dsp:txXfrm>
    </dsp:sp>
    <dsp:sp modelId="{F9B6BE82-C0C5-4CB2-8A56-EEF79051F698}">
      <dsp:nvSpPr>
        <dsp:cNvPr id="0" name=""/>
        <dsp:cNvSpPr/>
      </dsp:nvSpPr>
      <dsp:spPr>
        <a:xfrm>
          <a:off x="5191468" y="3070053"/>
          <a:ext cx="256837" cy="300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1468" y="3130143"/>
        <a:ext cx="179786" cy="180270"/>
      </dsp:txXfrm>
    </dsp:sp>
    <dsp:sp modelId="{FD48F18A-4C87-40D5-AC66-752EF4D496A9}">
      <dsp:nvSpPr>
        <dsp:cNvPr id="0" name=""/>
        <dsp:cNvSpPr/>
      </dsp:nvSpPr>
      <dsp:spPr>
        <a:xfrm>
          <a:off x="5554917" y="2019040"/>
          <a:ext cx="2826096" cy="2402476"/>
        </a:xfrm>
        <a:prstGeom prst="ellipse">
          <a:avLst/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0" kern="1200" dirty="0" smtClean="0">
              <a:solidFill>
                <a:schemeClr val="tx1"/>
              </a:solidFill>
              <a:latin typeface="Matura MT Script Capitals" panose="03020802060602070202" pitchFamily="66" charset="0"/>
              <a:cs typeface="Times New Roman" panose="02020603050405020304" pitchFamily="18" charset="0"/>
            </a:rPr>
            <a:t>Propuesta</a:t>
          </a:r>
          <a:endParaRPr lang="es-EC" sz="3200" b="0" kern="1200" dirty="0">
            <a:solidFill>
              <a:schemeClr val="tx1"/>
            </a:solidFill>
            <a:latin typeface="Matura MT Script Capitals" panose="03020802060602070202" pitchFamily="66" charset="0"/>
            <a:cs typeface="Times New Roman" panose="02020603050405020304" pitchFamily="18" charset="0"/>
          </a:endParaRPr>
        </a:p>
      </dsp:txBody>
      <dsp:txXfrm>
        <a:off x="5968789" y="2370874"/>
        <a:ext cx="1998352" cy="1698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83A415-A695-4CBE-8199-AE38A1F8B09F}">
      <dsp:nvSpPr>
        <dsp:cNvPr id="0" name=""/>
        <dsp:cNvSpPr/>
      </dsp:nvSpPr>
      <dsp:spPr>
        <a:xfrm>
          <a:off x="176118" y="976158"/>
          <a:ext cx="2623114" cy="864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Satisfacer necesidades de turistas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118" y="976158"/>
        <a:ext cx="2623114" cy="864435"/>
      </dsp:txXfrm>
    </dsp:sp>
    <dsp:sp modelId="{05D37B01-5B34-4772-901C-C7CBACF8C074}">
      <dsp:nvSpPr>
        <dsp:cNvPr id="0" name=""/>
        <dsp:cNvSpPr/>
      </dsp:nvSpPr>
      <dsp:spPr>
        <a:xfrm>
          <a:off x="176118" y="2798955"/>
          <a:ext cx="2623114" cy="1619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Tiempo libre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118" y="2798955"/>
        <a:ext cx="2623114" cy="1619530"/>
      </dsp:txXfrm>
    </dsp:sp>
    <dsp:sp modelId="{48DFA014-0D76-4240-8C9F-DC151840AAD2}">
      <dsp:nvSpPr>
        <dsp:cNvPr id="0" name=""/>
        <dsp:cNvSpPr/>
      </dsp:nvSpPr>
      <dsp:spPr>
        <a:xfrm>
          <a:off x="173137" y="713250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FB4216-26FF-48B9-9F19-ECEB3F52324B}">
      <dsp:nvSpPr>
        <dsp:cNvPr id="0" name=""/>
        <dsp:cNvSpPr/>
      </dsp:nvSpPr>
      <dsp:spPr>
        <a:xfrm>
          <a:off x="319197" y="421131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1061927"/>
                <a:satOff val="-2269"/>
                <a:lumOff val="-94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061927"/>
                <a:satOff val="-2269"/>
                <a:lumOff val="-94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061927"/>
                <a:satOff val="-2269"/>
                <a:lumOff val="-94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72E159-2519-47DA-A7FD-B7ECF04B7618}">
      <dsp:nvSpPr>
        <dsp:cNvPr id="0" name=""/>
        <dsp:cNvSpPr/>
      </dsp:nvSpPr>
      <dsp:spPr>
        <a:xfrm>
          <a:off x="669740" y="479555"/>
          <a:ext cx="327889" cy="327889"/>
        </a:xfrm>
        <a:prstGeom prst="ellipse">
          <a:avLst/>
        </a:prstGeom>
        <a:gradFill rotWithShape="0">
          <a:gsLst>
            <a:gs pos="0">
              <a:schemeClr val="accent5">
                <a:hueOff val="2123853"/>
                <a:satOff val="-4537"/>
                <a:lumOff val="-189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2123853"/>
                <a:satOff val="-4537"/>
                <a:lumOff val="-189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2123853"/>
                <a:satOff val="-4537"/>
                <a:lumOff val="-189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E5F54-A235-4077-A5B4-C13AA522F370}">
      <dsp:nvSpPr>
        <dsp:cNvPr id="0" name=""/>
        <dsp:cNvSpPr/>
      </dsp:nvSpPr>
      <dsp:spPr>
        <a:xfrm>
          <a:off x="961860" y="158223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3185780"/>
                <a:satOff val="-6806"/>
                <a:lumOff val="-284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3185780"/>
                <a:satOff val="-6806"/>
                <a:lumOff val="-284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3185780"/>
                <a:satOff val="-6806"/>
                <a:lumOff val="-284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24E01A-F1E7-45A3-BFE7-68D4A63798A8}">
      <dsp:nvSpPr>
        <dsp:cNvPr id="0" name=""/>
        <dsp:cNvSpPr/>
      </dsp:nvSpPr>
      <dsp:spPr>
        <a:xfrm>
          <a:off x="1341615" y="41375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4247707"/>
                <a:satOff val="-9075"/>
                <a:lumOff val="-379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4247707"/>
                <a:satOff val="-9075"/>
                <a:lumOff val="-379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4247707"/>
                <a:satOff val="-9075"/>
                <a:lumOff val="-379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6B21B3-8C74-4545-9C9D-41A2283E9023}">
      <dsp:nvSpPr>
        <dsp:cNvPr id="0" name=""/>
        <dsp:cNvSpPr/>
      </dsp:nvSpPr>
      <dsp:spPr>
        <a:xfrm>
          <a:off x="1809007" y="245859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5309634"/>
                <a:satOff val="-11344"/>
                <a:lumOff val="-473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5309634"/>
                <a:satOff val="-11344"/>
                <a:lumOff val="-473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5309634"/>
                <a:satOff val="-11344"/>
                <a:lumOff val="-473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8C999A-F7FE-44F0-9A96-B80DA4E9BD23}">
      <dsp:nvSpPr>
        <dsp:cNvPr id="0" name=""/>
        <dsp:cNvSpPr/>
      </dsp:nvSpPr>
      <dsp:spPr>
        <a:xfrm>
          <a:off x="2101126" y="391919"/>
          <a:ext cx="327889" cy="327889"/>
        </a:xfrm>
        <a:prstGeom prst="ellipse">
          <a:avLst/>
        </a:prstGeom>
        <a:gradFill rotWithShape="0">
          <a:gsLst>
            <a:gs pos="0">
              <a:schemeClr val="accent5">
                <a:hueOff val="6371560"/>
                <a:satOff val="-13612"/>
                <a:lumOff val="-568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6371560"/>
                <a:satOff val="-13612"/>
                <a:lumOff val="-568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6371560"/>
                <a:satOff val="-13612"/>
                <a:lumOff val="-568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DAA778-DF06-434A-B2ED-467E883F8BF6}">
      <dsp:nvSpPr>
        <dsp:cNvPr id="0" name=""/>
        <dsp:cNvSpPr/>
      </dsp:nvSpPr>
      <dsp:spPr>
        <a:xfrm>
          <a:off x="2510094" y="713250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7433487"/>
                <a:satOff val="-15881"/>
                <a:lumOff val="-663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7433487"/>
                <a:satOff val="-15881"/>
                <a:lumOff val="-663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7433487"/>
                <a:satOff val="-15881"/>
                <a:lumOff val="-663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1E4CA9-F4B1-44E1-B87C-4245ECAAF000}">
      <dsp:nvSpPr>
        <dsp:cNvPr id="0" name=""/>
        <dsp:cNvSpPr/>
      </dsp:nvSpPr>
      <dsp:spPr>
        <a:xfrm>
          <a:off x="2685366" y="1034582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8495414"/>
                <a:satOff val="-18150"/>
                <a:lumOff val="-758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8495414"/>
                <a:satOff val="-18150"/>
                <a:lumOff val="-758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8495414"/>
                <a:satOff val="-18150"/>
                <a:lumOff val="-758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896C13-D7A9-4271-99BB-23DDA0CBEBB1}">
      <dsp:nvSpPr>
        <dsp:cNvPr id="0" name=""/>
        <dsp:cNvSpPr/>
      </dsp:nvSpPr>
      <dsp:spPr>
        <a:xfrm>
          <a:off x="1166344" y="304400"/>
          <a:ext cx="536546" cy="536546"/>
        </a:xfrm>
        <a:prstGeom prst="ellipse">
          <a:avLst/>
        </a:prstGeom>
        <a:gradFill rotWithShape="0">
          <a:gsLst>
            <a:gs pos="0">
              <a:schemeClr val="accent5">
                <a:hueOff val="9557340"/>
                <a:satOff val="-20419"/>
                <a:lumOff val="-85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9557340"/>
                <a:satOff val="-20419"/>
                <a:lumOff val="-85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9557340"/>
                <a:satOff val="-20419"/>
                <a:lumOff val="-85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155782-0A1B-40D3-BEDF-28EA7E8C2074}">
      <dsp:nvSpPr>
        <dsp:cNvPr id="0" name=""/>
        <dsp:cNvSpPr/>
      </dsp:nvSpPr>
      <dsp:spPr>
        <a:xfrm>
          <a:off x="27077" y="1531185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10619268"/>
                <a:satOff val="-22687"/>
                <a:lumOff val="-947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0619268"/>
                <a:satOff val="-22687"/>
                <a:lumOff val="-947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0619268"/>
                <a:satOff val="-22687"/>
                <a:lumOff val="-947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2CD547-6405-421B-8767-A68DEDC54CB7}">
      <dsp:nvSpPr>
        <dsp:cNvPr id="0" name=""/>
        <dsp:cNvSpPr/>
      </dsp:nvSpPr>
      <dsp:spPr>
        <a:xfrm>
          <a:off x="202349" y="1794093"/>
          <a:ext cx="327889" cy="327889"/>
        </a:xfrm>
        <a:prstGeom prst="ellipse">
          <a:avLst/>
        </a:prstGeom>
        <a:gradFill rotWithShape="0">
          <a:gsLst>
            <a:gs pos="0">
              <a:schemeClr val="accent5">
                <a:hueOff val="11681193"/>
                <a:satOff val="-24956"/>
                <a:lumOff val="-1042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1681193"/>
                <a:satOff val="-24956"/>
                <a:lumOff val="-1042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1681193"/>
                <a:satOff val="-24956"/>
                <a:lumOff val="-1042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88C271-A869-4F34-B2F2-CCC1A0D03612}">
      <dsp:nvSpPr>
        <dsp:cNvPr id="0" name=""/>
        <dsp:cNvSpPr/>
      </dsp:nvSpPr>
      <dsp:spPr>
        <a:xfrm>
          <a:off x="640528" y="2027789"/>
          <a:ext cx="476929" cy="476929"/>
        </a:xfrm>
        <a:prstGeom prst="ellipse">
          <a:avLst/>
        </a:prstGeom>
        <a:gradFill rotWithShape="0">
          <a:gsLst>
            <a:gs pos="0">
              <a:schemeClr val="accent5">
                <a:hueOff val="12743121"/>
                <a:satOff val="-27225"/>
                <a:lumOff val="-1137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2743121"/>
                <a:satOff val="-27225"/>
                <a:lumOff val="-1137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2743121"/>
                <a:satOff val="-27225"/>
                <a:lumOff val="-1137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3EAA-56C7-4381-9A19-CD18B845EA06}">
      <dsp:nvSpPr>
        <dsp:cNvPr id="0" name=""/>
        <dsp:cNvSpPr/>
      </dsp:nvSpPr>
      <dsp:spPr>
        <a:xfrm>
          <a:off x="1253980" y="2407544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13805046"/>
                <a:satOff val="-29493"/>
                <a:lumOff val="-1232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3805046"/>
                <a:satOff val="-29493"/>
                <a:lumOff val="-1232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3805046"/>
                <a:satOff val="-29493"/>
                <a:lumOff val="-1232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1D9C1B-269D-4F8E-AE74-CF0E4C556171}">
      <dsp:nvSpPr>
        <dsp:cNvPr id="0" name=""/>
        <dsp:cNvSpPr/>
      </dsp:nvSpPr>
      <dsp:spPr>
        <a:xfrm>
          <a:off x="1370827" y="2027789"/>
          <a:ext cx="327889" cy="327889"/>
        </a:xfrm>
        <a:prstGeom prst="ellipse">
          <a:avLst/>
        </a:prstGeom>
        <a:gradFill rotWithShape="0">
          <a:gsLst>
            <a:gs pos="0">
              <a:schemeClr val="accent5">
                <a:hueOff val="14866974"/>
                <a:satOff val="-31762"/>
                <a:lumOff val="-1326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4866974"/>
                <a:satOff val="-31762"/>
                <a:lumOff val="-1326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4866974"/>
                <a:satOff val="-31762"/>
                <a:lumOff val="-1326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8AE188-1EB6-4A47-906E-07D54AC16D07}">
      <dsp:nvSpPr>
        <dsp:cNvPr id="0" name=""/>
        <dsp:cNvSpPr/>
      </dsp:nvSpPr>
      <dsp:spPr>
        <a:xfrm>
          <a:off x="1662947" y="2436756"/>
          <a:ext cx="208656" cy="208656"/>
        </a:xfrm>
        <a:prstGeom prst="ellipse">
          <a:avLst/>
        </a:prstGeom>
        <a:gradFill rotWithShape="0">
          <a:gsLst>
            <a:gs pos="0">
              <a:schemeClr val="accent5">
                <a:hueOff val="15928900"/>
                <a:satOff val="-34031"/>
                <a:lumOff val="-1421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5928900"/>
                <a:satOff val="-34031"/>
                <a:lumOff val="-1421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5928900"/>
                <a:satOff val="-34031"/>
                <a:lumOff val="-1421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E09E59-573E-457A-B3D2-3AA5ECC62954}">
      <dsp:nvSpPr>
        <dsp:cNvPr id="0" name=""/>
        <dsp:cNvSpPr/>
      </dsp:nvSpPr>
      <dsp:spPr>
        <a:xfrm>
          <a:off x="1925855" y="1969365"/>
          <a:ext cx="476929" cy="476929"/>
        </a:xfrm>
        <a:prstGeom prst="ellipse">
          <a:avLst/>
        </a:prstGeom>
        <a:gradFill rotWithShape="0">
          <a:gsLst>
            <a:gs pos="0">
              <a:schemeClr val="accent5">
                <a:hueOff val="16990827"/>
                <a:satOff val="-36300"/>
                <a:lumOff val="-1516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6990827"/>
                <a:satOff val="-36300"/>
                <a:lumOff val="-1516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6990827"/>
                <a:satOff val="-36300"/>
                <a:lumOff val="-1516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CCFC68-0D14-4B6B-B9B8-F4E6FFE3EAC3}">
      <dsp:nvSpPr>
        <dsp:cNvPr id="0" name=""/>
        <dsp:cNvSpPr/>
      </dsp:nvSpPr>
      <dsp:spPr>
        <a:xfrm>
          <a:off x="2568518" y="1852517"/>
          <a:ext cx="327889" cy="327889"/>
        </a:xfrm>
        <a:prstGeom prst="ellipse">
          <a:avLst/>
        </a:prstGeom>
        <a:gradFill rotWithShape="0">
          <a:gsLst>
            <a:gs pos="0">
              <a:schemeClr val="accent5">
                <a:hueOff val="18052753"/>
                <a:satOff val="-38568"/>
                <a:lumOff val="-1611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8052753"/>
                <a:satOff val="-38568"/>
                <a:lumOff val="-1611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8052753"/>
                <a:satOff val="-38568"/>
                <a:lumOff val="-1611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7EC32-C9CC-40B6-9501-E42F97DF5E8F}">
      <dsp:nvSpPr>
        <dsp:cNvPr id="0" name=""/>
        <dsp:cNvSpPr/>
      </dsp:nvSpPr>
      <dsp:spPr>
        <a:xfrm>
          <a:off x="2896407" y="479069"/>
          <a:ext cx="962964" cy="183840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EC1F0D-966D-4CE1-90BD-74DCEC5F27A3}">
      <dsp:nvSpPr>
        <dsp:cNvPr id="0" name=""/>
        <dsp:cNvSpPr/>
      </dsp:nvSpPr>
      <dsp:spPr>
        <a:xfrm>
          <a:off x="3859371" y="479962"/>
          <a:ext cx="2626266" cy="1838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Participación directa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9371" y="479962"/>
        <a:ext cx="2626266" cy="1838386"/>
      </dsp:txXfrm>
    </dsp:sp>
    <dsp:sp modelId="{209032BE-EEFF-4143-AC40-201C2030FACD}">
      <dsp:nvSpPr>
        <dsp:cNvPr id="0" name=""/>
        <dsp:cNvSpPr/>
      </dsp:nvSpPr>
      <dsp:spPr>
        <a:xfrm>
          <a:off x="3859371" y="2798955"/>
          <a:ext cx="2626266" cy="1619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Inclusión en el grupo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9371" y="2798955"/>
        <a:ext cx="2626266" cy="1619530"/>
      </dsp:txXfrm>
    </dsp:sp>
    <dsp:sp modelId="{59ADDCE5-F2DA-48AE-9680-B22B69339208}">
      <dsp:nvSpPr>
        <dsp:cNvPr id="0" name=""/>
        <dsp:cNvSpPr/>
      </dsp:nvSpPr>
      <dsp:spPr>
        <a:xfrm>
          <a:off x="6485638" y="479069"/>
          <a:ext cx="962964" cy="183840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340D25-2E56-4270-9F62-3471280BD070}">
      <dsp:nvSpPr>
        <dsp:cNvPr id="0" name=""/>
        <dsp:cNvSpPr/>
      </dsp:nvSpPr>
      <dsp:spPr>
        <a:xfrm>
          <a:off x="7448602" y="208637"/>
          <a:ext cx="2703369" cy="2512349"/>
        </a:xfrm>
        <a:prstGeom prst="ellipse">
          <a:avLst/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Animación Turística</a:t>
          </a:r>
          <a:endParaRPr lang="es-EC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44501" y="576562"/>
        <a:ext cx="1911571" cy="1776499"/>
      </dsp:txXfrm>
    </dsp:sp>
    <dsp:sp modelId="{ACA840CE-7F96-4E28-ACEC-EEC535508043}">
      <dsp:nvSpPr>
        <dsp:cNvPr id="0" name=""/>
        <dsp:cNvSpPr/>
      </dsp:nvSpPr>
      <dsp:spPr>
        <a:xfrm>
          <a:off x="7487154" y="2798955"/>
          <a:ext cx="2626266" cy="1619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vivencial</a:t>
          </a:r>
          <a:endParaRPr lang="es-EC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7154" y="2798955"/>
        <a:ext cx="2626266" cy="1619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A482-6EEC-4488-8FE8-6453C0B7D613}">
      <dsp:nvSpPr>
        <dsp:cNvPr id="0" name=""/>
        <dsp:cNvSpPr/>
      </dsp:nvSpPr>
      <dsp:spPr>
        <a:xfrm>
          <a:off x="0" y="0"/>
          <a:ext cx="10179050" cy="242876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92B823-0189-4658-AA3E-832D71359ED4}">
      <dsp:nvSpPr>
        <dsp:cNvPr id="0" name=""/>
        <dsp:cNvSpPr/>
      </dsp:nvSpPr>
      <dsp:spPr>
        <a:xfrm>
          <a:off x="305371" y="323835"/>
          <a:ext cx="2990095" cy="1781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099855-D074-47CB-B333-8770094F4B7E}">
      <dsp:nvSpPr>
        <dsp:cNvPr id="0" name=""/>
        <dsp:cNvSpPr/>
      </dsp:nvSpPr>
      <dsp:spPr>
        <a:xfrm rot="10800000">
          <a:off x="305371" y="2428762"/>
          <a:ext cx="2990095" cy="296848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Jean Piaget (1961):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Desarrollo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Individual a lo social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96662" y="2428762"/>
        <a:ext cx="2807513" cy="2877197"/>
      </dsp:txXfrm>
    </dsp:sp>
    <dsp:sp modelId="{165BFA1C-7867-4E65-B68C-795F6E4D6535}">
      <dsp:nvSpPr>
        <dsp:cNvPr id="0" name=""/>
        <dsp:cNvSpPr/>
      </dsp:nvSpPr>
      <dsp:spPr>
        <a:xfrm>
          <a:off x="3594477" y="323835"/>
          <a:ext cx="2990095" cy="178109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1857AE-73EE-4D1F-9E1D-05B6F1B036F3}">
      <dsp:nvSpPr>
        <dsp:cNvPr id="0" name=""/>
        <dsp:cNvSpPr/>
      </dsp:nvSpPr>
      <dsp:spPr>
        <a:xfrm rot="10800000">
          <a:off x="3594477" y="2428762"/>
          <a:ext cx="2990095" cy="296848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9557340"/>
                <a:satOff val="-20419"/>
                <a:lumOff val="-85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9557340"/>
                <a:satOff val="-20419"/>
                <a:lumOff val="-85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9557340"/>
                <a:satOff val="-20419"/>
                <a:lumOff val="-85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Lev Vigotsky (1979):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Experiencia histórico-social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Comunicación con el medio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Importancia del medio social en el desarrollo personal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Ser humano receptor activo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685768" y="2428762"/>
        <a:ext cx="2807513" cy="2877197"/>
      </dsp:txXfrm>
    </dsp:sp>
    <dsp:sp modelId="{67AE9266-BF2A-4E69-8E72-2897823C422D}">
      <dsp:nvSpPr>
        <dsp:cNvPr id="0" name=""/>
        <dsp:cNvSpPr/>
      </dsp:nvSpPr>
      <dsp:spPr>
        <a:xfrm>
          <a:off x="6883582" y="323835"/>
          <a:ext cx="2990095" cy="1781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C65365-66FF-4521-9C35-D700D3D9BB78}">
      <dsp:nvSpPr>
        <dsp:cNvPr id="0" name=""/>
        <dsp:cNvSpPr/>
      </dsp:nvSpPr>
      <dsp:spPr>
        <a:xfrm rot="10800000">
          <a:off x="6883582" y="2428762"/>
          <a:ext cx="2990095" cy="296848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Teoría Sociocultural de Animación: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 de calidad de vida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Actividades de interacción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Intervención para el desarrollo comunitario individual y colectivo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974873" y="2428762"/>
        <a:ext cx="2807513" cy="2877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AD0B1-F28F-4E91-810B-84EE15972976}">
      <dsp:nvSpPr>
        <dsp:cNvPr id="0" name=""/>
        <dsp:cNvSpPr/>
      </dsp:nvSpPr>
      <dsp:spPr>
        <a:xfrm rot="5400000">
          <a:off x="6236457" y="-2398079"/>
          <a:ext cx="1370593" cy="651459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Promover la forma de vivir el tiempo libre de manera positiva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Construcción de actividades lúdicas en comunidad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64458" y="240827"/>
        <a:ext cx="6447685" cy="1236779"/>
      </dsp:txXfrm>
    </dsp:sp>
    <dsp:sp modelId="{22CCF422-DC52-45C8-B7FA-6725DBC8F507}">
      <dsp:nvSpPr>
        <dsp:cNvPr id="0" name=""/>
        <dsp:cNvSpPr/>
      </dsp:nvSpPr>
      <dsp:spPr>
        <a:xfrm>
          <a:off x="0" y="2595"/>
          <a:ext cx="3664458" cy="171324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Educación</a:t>
          </a:r>
          <a:endParaRPr lang="es-EC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34" y="86229"/>
        <a:ext cx="3497190" cy="1545973"/>
      </dsp:txXfrm>
    </dsp:sp>
    <dsp:sp modelId="{73743F39-BB3F-4BE1-A2B8-861D42948A11}">
      <dsp:nvSpPr>
        <dsp:cNvPr id="0" name=""/>
        <dsp:cNvSpPr/>
      </dsp:nvSpPr>
      <dsp:spPr>
        <a:xfrm rot="5400000">
          <a:off x="6236457" y="-599175"/>
          <a:ext cx="1370593" cy="6514592"/>
        </a:xfrm>
        <a:prstGeom prst="round2SameRect">
          <a:avLst/>
        </a:prstGeom>
        <a:solidFill>
          <a:schemeClr val="accent5">
            <a:tint val="40000"/>
            <a:alpha val="90000"/>
            <a:hueOff val="9663709"/>
            <a:satOff val="-19238"/>
            <a:lumOff val="-2280"/>
            <a:alphaOff val="0"/>
          </a:schemeClr>
        </a:solidFill>
        <a:ln w="6350" cap="flat" cmpd="sng" algn="in">
          <a:solidFill>
            <a:schemeClr val="accent5">
              <a:tint val="40000"/>
              <a:alpha val="90000"/>
              <a:hueOff val="9663709"/>
              <a:satOff val="-19238"/>
              <a:lumOff val="-228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Diálogo constructivo entre cada persona y comunidad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Genera avance en el aprendizaje y la práctica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64458" y="2039731"/>
        <a:ext cx="6447685" cy="1236779"/>
      </dsp:txXfrm>
    </dsp:sp>
    <dsp:sp modelId="{36338BAB-59D0-464F-9093-0E23C21FC116}">
      <dsp:nvSpPr>
        <dsp:cNvPr id="0" name=""/>
        <dsp:cNvSpPr/>
      </dsp:nvSpPr>
      <dsp:spPr>
        <a:xfrm>
          <a:off x="0" y="1801499"/>
          <a:ext cx="3664458" cy="1713241"/>
        </a:xfrm>
        <a:prstGeom prst="roundRect">
          <a:avLst/>
        </a:prstGeom>
        <a:gradFill rotWithShape="0">
          <a:gsLst>
            <a:gs pos="0">
              <a:schemeClr val="accent5">
                <a:hueOff val="9557340"/>
                <a:satOff val="-20419"/>
                <a:lumOff val="-85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9557340"/>
                <a:satOff val="-20419"/>
                <a:lumOff val="-85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9557340"/>
                <a:satOff val="-20419"/>
                <a:lumOff val="-85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Social</a:t>
          </a:r>
          <a:endParaRPr lang="es-EC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34" y="1885133"/>
        <a:ext cx="3497190" cy="1545973"/>
      </dsp:txXfrm>
    </dsp:sp>
    <dsp:sp modelId="{14C21A59-5D2A-4F15-97A5-02CE9373C08B}">
      <dsp:nvSpPr>
        <dsp:cNvPr id="0" name=""/>
        <dsp:cNvSpPr/>
      </dsp:nvSpPr>
      <dsp:spPr>
        <a:xfrm rot="5400000">
          <a:off x="6236457" y="1199727"/>
          <a:ext cx="1370593" cy="6514592"/>
        </a:xfrm>
        <a:prstGeom prst="round2SameRect">
          <a:avLst/>
        </a:prstGeom>
        <a:solidFill>
          <a:schemeClr val="accent5">
            <a:tint val="40000"/>
            <a:alpha val="90000"/>
            <a:hueOff val="19327418"/>
            <a:satOff val="-38476"/>
            <a:lumOff val="-4560"/>
            <a:alphaOff val="0"/>
          </a:schemeClr>
        </a:solidFill>
        <a:ln w="6350" cap="flat" cmpd="sng" algn="in">
          <a:solidFill>
            <a:schemeClr val="accent5">
              <a:tint val="40000"/>
              <a:alpha val="90000"/>
              <a:hueOff val="19327418"/>
              <a:satOff val="-38476"/>
              <a:lumOff val="-456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espectadores a consumidores de la cultura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Integración del individuo con el grupo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Agentes activos de su propia formación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Potenciar la tradición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64458" y="3838634"/>
        <a:ext cx="6447685" cy="1236779"/>
      </dsp:txXfrm>
    </dsp:sp>
    <dsp:sp modelId="{41C55BB9-109E-45C2-9BD9-8BBF20CE7EB5}">
      <dsp:nvSpPr>
        <dsp:cNvPr id="0" name=""/>
        <dsp:cNvSpPr/>
      </dsp:nvSpPr>
      <dsp:spPr>
        <a:xfrm>
          <a:off x="0" y="3600402"/>
          <a:ext cx="3664458" cy="1713241"/>
        </a:xfrm>
        <a:prstGeom prst="roundRect">
          <a:avLst/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Cultural</a:t>
          </a:r>
          <a:endParaRPr lang="es-EC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34" y="3684036"/>
        <a:ext cx="3497190" cy="15459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B43B6-4C67-4711-A293-BB398233F376}">
      <dsp:nvSpPr>
        <dsp:cNvPr id="0" name=""/>
        <dsp:cNvSpPr/>
      </dsp:nvSpPr>
      <dsp:spPr>
        <a:xfrm>
          <a:off x="9439" y="651840"/>
          <a:ext cx="1953879" cy="1502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Enfoque: mixto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432" y="695833"/>
        <a:ext cx="1865893" cy="1414058"/>
      </dsp:txXfrm>
    </dsp:sp>
    <dsp:sp modelId="{0249EFF5-CD7D-4BAD-9AAB-3401E236096A}">
      <dsp:nvSpPr>
        <dsp:cNvPr id="0" name=""/>
        <dsp:cNvSpPr/>
      </dsp:nvSpPr>
      <dsp:spPr>
        <a:xfrm>
          <a:off x="2158706" y="1160581"/>
          <a:ext cx="414222" cy="484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8706" y="1257493"/>
        <a:ext cx="289955" cy="290738"/>
      </dsp:txXfrm>
    </dsp:sp>
    <dsp:sp modelId="{6D153F1B-860C-4F99-887A-A9782162D7F7}">
      <dsp:nvSpPr>
        <dsp:cNvPr id="0" name=""/>
        <dsp:cNvSpPr/>
      </dsp:nvSpPr>
      <dsp:spPr>
        <a:xfrm>
          <a:off x="2744869" y="651840"/>
          <a:ext cx="1953879" cy="1502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371560"/>
                <a:satOff val="-13612"/>
                <a:lumOff val="-568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6371560"/>
                <a:satOff val="-13612"/>
                <a:lumOff val="-568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6371560"/>
                <a:satOff val="-13612"/>
                <a:lumOff val="-568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Fuentes: documental, in situ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8862" y="695833"/>
        <a:ext cx="1865893" cy="1414058"/>
      </dsp:txXfrm>
    </dsp:sp>
    <dsp:sp modelId="{FC576039-57A6-4C7A-B1FD-EDCA7C6ED3BD}">
      <dsp:nvSpPr>
        <dsp:cNvPr id="0" name=""/>
        <dsp:cNvSpPr/>
      </dsp:nvSpPr>
      <dsp:spPr>
        <a:xfrm>
          <a:off x="4894137" y="1160581"/>
          <a:ext cx="414222" cy="484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9557340"/>
                <a:satOff val="-20419"/>
                <a:lumOff val="-85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9557340"/>
                <a:satOff val="-20419"/>
                <a:lumOff val="-85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9557340"/>
                <a:satOff val="-20419"/>
                <a:lumOff val="-85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4137" y="1257493"/>
        <a:ext cx="289955" cy="290738"/>
      </dsp:txXfrm>
    </dsp:sp>
    <dsp:sp modelId="{166D44DA-ED31-434B-9F03-DE24450F1995}">
      <dsp:nvSpPr>
        <dsp:cNvPr id="0" name=""/>
        <dsp:cNvSpPr/>
      </dsp:nvSpPr>
      <dsp:spPr>
        <a:xfrm>
          <a:off x="5480300" y="651840"/>
          <a:ext cx="1953879" cy="15020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2743121"/>
                <a:satOff val="-27225"/>
                <a:lumOff val="-1137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2743121"/>
                <a:satOff val="-27225"/>
                <a:lumOff val="-1137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2743121"/>
                <a:satOff val="-27225"/>
                <a:lumOff val="-1137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Control de las variables: no experimental (transversal)</a:t>
          </a:r>
          <a:endParaRPr lang="es-EC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4293" y="695833"/>
        <a:ext cx="1865893" cy="1414058"/>
      </dsp:txXfrm>
    </dsp:sp>
    <dsp:sp modelId="{EFEAFCA3-6F11-4FA3-97A3-46D521536B5D}">
      <dsp:nvSpPr>
        <dsp:cNvPr id="0" name=""/>
        <dsp:cNvSpPr/>
      </dsp:nvSpPr>
      <dsp:spPr>
        <a:xfrm>
          <a:off x="7629567" y="1160581"/>
          <a:ext cx="414222" cy="484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29567" y="1257493"/>
        <a:ext cx="289955" cy="290738"/>
      </dsp:txXfrm>
    </dsp:sp>
    <dsp:sp modelId="{F1A8C432-CA9D-4059-8EFC-8F14063F2243}">
      <dsp:nvSpPr>
        <dsp:cNvPr id="0" name=""/>
        <dsp:cNvSpPr/>
      </dsp:nvSpPr>
      <dsp:spPr>
        <a:xfrm>
          <a:off x="8215731" y="616564"/>
          <a:ext cx="1953879" cy="1572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Recolección de información:(bibliográfica, fichas de observación, encuestas y entrevistas)</a:t>
          </a:r>
          <a:endParaRPr lang="es-EC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61791" y="662624"/>
        <a:ext cx="1861759" cy="14804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21F02-8DDF-4EAC-A9C4-51CBAC84FF2C}">
      <dsp:nvSpPr>
        <dsp:cNvPr id="0" name=""/>
        <dsp:cNvSpPr/>
      </dsp:nvSpPr>
      <dsp:spPr>
        <a:xfrm>
          <a:off x="489083" y="0"/>
          <a:ext cx="7149832" cy="2859933"/>
        </a:xfrm>
        <a:prstGeom prst="leftRightRibb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F8D84D-1116-4C11-8F02-ADB13AA352E1}">
      <dsp:nvSpPr>
        <dsp:cNvPr id="0" name=""/>
        <dsp:cNvSpPr/>
      </dsp:nvSpPr>
      <dsp:spPr>
        <a:xfrm>
          <a:off x="1347063" y="500488"/>
          <a:ext cx="2359444" cy="140136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4676" rIns="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Muestreo no probabilístico por conveniencia</a:t>
          </a:r>
          <a:endParaRPr lang="es-EC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7063" y="500488"/>
        <a:ext cx="2359444" cy="1401367"/>
      </dsp:txXfrm>
    </dsp:sp>
    <dsp:sp modelId="{F0780C71-2AB2-40E7-9E74-63FE74476CE6}">
      <dsp:nvSpPr>
        <dsp:cNvPr id="0" name=""/>
        <dsp:cNvSpPr/>
      </dsp:nvSpPr>
      <dsp:spPr>
        <a:xfrm>
          <a:off x="4064000" y="958077"/>
          <a:ext cx="2788434" cy="140136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4676" rIns="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Población: 250.000 turistas anuales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Muestra: 384 (180 T.E – 204 T.N)</a:t>
          </a:r>
          <a:endParaRPr lang="es-EC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4000" y="958077"/>
        <a:ext cx="2788434" cy="14013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EE4C7-B613-4A12-936C-A94BAB7F94CE}">
      <dsp:nvSpPr>
        <dsp:cNvPr id="0" name=""/>
        <dsp:cNvSpPr/>
      </dsp:nvSpPr>
      <dsp:spPr>
        <a:xfrm>
          <a:off x="4527" y="376030"/>
          <a:ext cx="2154493" cy="148444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4973E3-B8A7-49A2-9B96-DA2C69D1ECD6}">
      <dsp:nvSpPr>
        <dsp:cNvPr id="0" name=""/>
        <dsp:cNvSpPr/>
      </dsp:nvSpPr>
      <dsp:spPr>
        <a:xfrm>
          <a:off x="4527" y="1860477"/>
          <a:ext cx="2154493" cy="799317"/>
        </a:xfrm>
        <a:prstGeom prst="rect">
          <a:avLst/>
        </a:prstGeom>
        <a:noFill/>
        <a:ln w="6350" cap="flat" cmpd="sng" algn="in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Dirección de Turismo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7" y="1860477"/>
        <a:ext cx="2154493" cy="799317"/>
      </dsp:txXfrm>
    </dsp:sp>
    <dsp:sp modelId="{CB656616-ECC1-47D6-ABDF-7913D3947016}">
      <dsp:nvSpPr>
        <dsp:cNvPr id="0" name=""/>
        <dsp:cNvSpPr/>
      </dsp:nvSpPr>
      <dsp:spPr>
        <a:xfrm>
          <a:off x="2374561" y="376030"/>
          <a:ext cx="2154493" cy="148444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1AA4FE-E808-40D7-9B76-AB814E42285C}">
      <dsp:nvSpPr>
        <dsp:cNvPr id="0" name=""/>
        <dsp:cNvSpPr/>
      </dsp:nvSpPr>
      <dsp:spPr>
        <a:xfrm>
          <a:off x="2374561" y="1860477"/>
          <a:ext cx="2154493" cy="799317"/>
        </a:xfrm>
        <a:prstGeom prst="rect">
          <a:avLst/>
        </a:prstGeom>
        <a:noFill/>
        <a:ln w="6350" cap="flat" cmpd="sng" algn="in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Dirección de Gestión Social y Cultural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4561" y="1860477"/>
        <a:ext cx="2154493" cy="799317"/>
      </dsp:txXfrm>
    </dsp:sp>
    <dsp:sp modelId="{164AD657-51DA-454C-9CCD-BE58B4D37248}">
      <dsp:nvSpPr>
        <dsp:cNvPr id="0" name=""/>
        <dsp:cNvSpPr/>
      </dsp:nvSpPr>
      <dsp:spPr>
        <a:xfrm>
          <a:off x="4744594" y="376030"/>
          <a:ext cx="2154493" cy="1484446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DFB95D-CB21-480B-9038-FBB3F8D3C6ED}">
      <dsp:nvSpPr>
        <dsp:cNvPr id="0" name=""/>
        <dsp:cNvSpPr/>
      </dsp:nvSpPr>
      <dsp:spPr>
        <a:xfrm>
          <a:off x="4744594" y="1860477"/>
          <a:ext cx="2154493" cy="799317"/>
        </a:xfrm>
        <a:prstGeom prst="rect">
          <a:avLst/>
        </a:prstGeom>
        <a:noFill/>
        <a:ln w="6350" cap="flat" cmpd="sng" algn="in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Dirigente Comunidad Cachibiro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4594" y="1860477"/>
        <a:ext cx="2154493" cy="799317"/>
      </dsp:txXfrm>
    </dsp:sp>
    <dsp:sp modelId="{642951EF-2EE6-413C-9C99-DE2B476D1744}">
      <dsp:nvSpPr>
        <dsp:cNvPr id="0" name=""/>
        <dsp:cNvSpPr/>
      </dsp:nvSpPr>
      <dsp:spPr>
        <a:xfrm>
          <a:off x="7114628" y="376030"/>
          <a:ext cx="2154493" cy="1484446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61FFCB-7204-4809-A2A8-633209ADE5D7}">
      <dsp:nvSpPr>
        <dsp:cNvPr id="0" name=""/>
        <dsp:cNvSpPr/>
      </dsp:nvSpPr>
      <dsp:spPr>
        <a:xfrm>
          <a:off x="7114628" y="1860477"/>
          <a:ext cx="2154493" cy="799317"/>
        </a:xfrm>
        <a:prstGeom prst="rect">
          <a:avLst/>
        </a:prstGeom>
        <a:noFill/>
        <a:ln w="6350" cap="flat" cmpd="sng" algn="in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Artesano Totora Sisa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4628" y="1860477"/>
        <a:ext cx="2154493" cy="799317"/>
      </dsp:txXfrm>
    </dsp:sp>
    <dsp:sp modelId="{4EF0DFF0-5778-41E8-9965-D0142CBA0408}">
      <dsp:nvSpPr>
        <dsp:cNvPr id="0" name=""/>
        <dsp:cNvSpPr/>
      </dsp:nvSpPr>
      <dsp:spPr>
        <a:xfrm>
          <a:off x="1189544" y="2875243"/>
          <a:ext cx="2154493" cy="1484446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A2A3AB-A4B6-49D9-AB1C-104B377B3645}">
      <dsp:nvSpPr>
        <dsp:cNvPr id="0" name=""/>
        <dsp:cNvSpPr/>
      </dsp:nvSpPr>
      <dsp:spPr>
        <a:xfrm>
          <a:off x="1189544" y="4359689"/>
          <a:ext cx="2154493" cy="799317"/>
        </a:xfrm>
        <a:prstGeom prst="rect">
          <a:avLst/>
        </a:prstGeom>
        <a:noFill/>
        <a:ln w="6350" cap="flat" cmpd="sng" algn="in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Grupo de danza “Sisa </a:t>
          </a:r>
          <a:r>
            <a:rPr lang="es-EC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Riju</a:t>
          </a: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9544" y="4359689"/>
        <a:ext cx="2154493" cy="799317"/>
      </dsp:txXfrm>
    </dsp:sp>
    <dsp:sp modelId="{E3F89F6A-B81C-4AC7-868A-41DBD34FE5EF}">
      <dsp:nvSpPr>
        <dsp:cNvPr id="0" name=""/>
        <dsp:cNvSpPr/>
      </dsp:nvSpPr>
      <dsp:spPr>
        <a:xfrm>
          <a:off x="3559578" y="2875243"/>
          <a:ext cx="2154493" cy="1484446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E6C0E9-65A8-41DD-BADB-1CBB4938F349}">
      <dsp:nvSpPr>
        <dsp:cNvPr id="0" name=""/>
        <dsp:cNvSpPr/>
      </dsp:nvSpPr>
      <dsp:spPr>
        <a:xfrm>
          <a:off x="3559578" y="4359689"/>
          <a:ext cx="2154493" cy="799317"/>
        </a:xfrm>
        <a:prstGeom prst="rect">
          <a:avLst/>
        </a:prstGeom>
        <a:noFill/>
        <a:ln w="6350" cap="flat" cmpd="sng" algn="in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Grupo de música “</a:t>
          </a:r>
          <a:r>
            <a:rPr lang="es-EC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Sumak</a:t>
          </a: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9578" y="4359689"/>
        <a:ext cx="2154493" cy="799317"/>
      </dsp:txXfrm>
    </dsp:sp>
    <dsp:sp modelId="{692969CC-4086-44E0-B1BF-4FF5063C0232}">
      <dsp:nvSpPr>
        <dsp:cNvPr id="0" name=""/>
        <dsp:cNvSpPr/>
      </dsp:nvSpPr>
      <dsp:spPr>
        <a:xfrm>
          <a:off x="5929611" y="2875243"/>
          <a:ext cx="2154493" cy="1484446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1D6EA9-0BA9-4F42-AE99-6C6F5D852EBD}">
      <dsp:nvSpPr>
        <dsp:cNvPr id="0" name=""/>
        <dsp:cNvSpPr/>
      </dsp:nvSpPr>
      <dsp:spPr>
        <a:xfrm>
          <a:off x="5929611" y="4359689"/>
          <a:ext cx="2154493" cy="799317"/>
        </a:xfrm>
        <a:prstGeom prst="rect">
          <a:avLst/>
        </a:prstGeom>
        <a:noFill/>
        <a:ln w="6350" cap="flat" cmpd="sng" algn="in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Quito, entre Luces y Sombras</a:t>
          </a:r>
          <a:endParaRPr lang="es-EC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29611" y="4359689"/>
        <a:ext cx="2154493" cy="7993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F16CB-941F-46D5-A3CD-EF8402D87F84}">
      <dsp:nvSpPr>
        <dsp:cNvPr id="0" name=""/>
        <dsp:cNvSpPr/>
      </dsp:nvSpPr>
      <dsp:spPr>
        <a:xfrm>
          <a:off x="665030" y="1944"/>
          <a:ext cx="6095389" cy="554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Edad</a:t>
          </a:r>
          <a:endParaRPr lang="es-EC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030" y="1944"/>
        <a:ext cx="6095389" cy="554126"/>
      </dsp:txXfrm>
    </dsp:sp>
    <dsp:sp modelId="{20AE5AC7-8DD5-4FA5-A081-EFE8D73F974C}">
      <dsp:nvSpPr>
        <dsp:cNvPr id="0" name=""/>
        <dsp:cNvSpPr/>
      </dsp:nvSpPr>
      <dsp:spPr>
        <a:xfrm>
          <a:off x="665030" y="556070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B0FC5-CA53-4FB4-A3E2-EF91E385B7B0}">
      <dsp:nvSpPr>
        <dsp:cNvPr id="0" name=""/>
        <dsp:cNvSpPr/>
      </dsp:nvSpPr>
      <dsp:spPr>
        <a:xfrm>
          <a:off x="1521771" y="556070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1470360"/>
                <a:satOff val="-3141"/>
                <a:lumOff val="-131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470360"/>
                <a:satOff val="-3141"/>
                <a:lumOff val="-131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470360"/>
                <a:satOff val="-3141"/>
                <a:lumOff val="-131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470360"/>
              <a:satOff val="-3141"/>
              <a:lumOff val="-131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548DD0-14B7-43FE-860B-256D3E992D6F}">
      <dsp:nvSpPr>
        <dsp:cNvPr id="0" name=""/>
        <dsp:cNvSpPr/>
      </dsp:nvSpPr>
      <dsp:spPr>
        <a:xfrm>
          <a:off x="2379189" y="556070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2940720"/>
                <a:satOff val="-6283"/>
                <a:lumOff val="-262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2940720"/>
                <a:satOff val="-6283"/>
                <a:lumOff val="-262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2940720"/>
                <a:satOff val="-6283"/>
                <a:lumOff val="-262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2940720"/>
              <a:satOff val="-6283"/>
              <a:lumOff val="-2624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DE873A-44C3-4314-AA6C-A39E4CF45150}">
      <dsp:nvSpPr>
        <dsp:cNvPr id="0" name=""/>
        <dsp:cNvSpPr/>
      </dsp:nvSpPr>
      <dsp:spPr>
        <a:xfrm>
          <a:off x="3235930" y="556070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4411080"/>
                <a:satOff val="-9424"/>
                <a:lumOff val="-393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4411080"/>
                <a:satOff val="-9424"/>
                <a:lumOff val="-393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4411080"/>
                <a:satOff val="-9424"/>
                <a:lumOff val="-393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4411080"/>
              <a:satOff val="-9424"/>
              <a:lumOff val="-3937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AFEE47-47C6-48B2-81DE-9F6BFF7CA214}">
      <dsp:nvSpPr>
        <dsp:cNvPr id="0" name=""/>
        <dsp:cNvSpPr/>
      </dsp:nvSpPr>
      <dsp:spPr>
        <a:xfrm>
          <a:off x="4093348" y="556070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5881440"/>
                <a:satOff val="-12565"/>
                <a:lumOff val="-524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5881440"/>
                <a:satOff val="-12565"/>
                <a:lumOff val="-524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5881440"/>
                <a:satOff val="-12565"/>
                <a:lumOff val="-524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5881440"/>
              <a:satOff val="-12565"/>
              <a:lumOff val="-5249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899BDC-6E95-4965-B13D-7F8219A4BF77}">
      <dsp:nvSpPr>
        <dsp:cNvPr id="0" name=""/>
        <dsp:cNvSpPr/>
      </dsp:nvSpPr>
      <dsp:spPr>
        <a:xfrm>
          <a:off x="4950089" y="556070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7351800"/>
                <a:satOff val="-15707"/>
                <a:lumOff val="-656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7351800"/>
                <a:satOff val="-15707"/>
                <a:lumOff val="-656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7351800"/>
                <a:satOff val="-15707"/>
                <a:lumOff val="-656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7351800"/>
              <a:satOff val="-15707"/>
              <a:lumOff val="-6561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A02425-141B-4899-AE53-B9DFABF534F8}">
      <dsp:nvSpPr>
        <dsp:cNvPr id="0" name=""/>
        <dsp:cNvSpPr/>
      </dsp:nvSpPr>
      <dsp:spPr>
        <a:xfrm>
          <a:off x="5807507" y="556070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8822160"/>
                <a:satOff val="-18848"/>
                <a:lumOff val="-787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8822160"/>
                <a:satOff val="-18848"/>
                <a:lumOff val="-787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8822160"/>
                <a:satOff val="-18848"/>
                <a:lumOff val="-787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8822160"/>
              <a:satOff val="-18848"/>
              <a:lumOff val="-787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FE2402-CF74-4535-934E-4BE5E4D696E2}">
      <dsp:nvSpPr>
        <dsp:cNvPr id="0" name=""/>
        <dsp:cNvSpPr/>
      </dsp:nvSpPr>
      <dsp:spPr>
        <a:xfrm>
          <a:off x="665030" y="668948"/>
          <a:ext cx="6174629" cy="9030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33%      de18 a 28 años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27%      de 29 a 39 años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40%      mayores a 40 años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030" y="668948"/>
        <a:ext cx="6174629" cy="903020"/>
      </dsp:txXfrm>
    </dsp:sp>
    <dsp:sp modelId="{7DE9C713-7F14-47EA-A705-46D999B3E387}">
      <dsp:nvSpPr>
        <dsp:cNvPr id="0" name=""/>
        <dsp:cNvSpPr/>
      </dsp:nvSpPr>
      <dsp:spPr>
        <a:xfrm>
          <a:off x="665030" y="1743639"/>
          <a:ext cx="6095389" cy="554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Género</a:t>
          </a:r>
          <a:endParaRPr lang="es-EC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030" y="1743639"/>
        <a:ext cx="6095389" cy="554126"/>
      </dsp:txXfrm>
    </dsp:sp>
    <dsp:sp modelId="{2D2B8BC7-41E9-422A-AAE9-6C3188543D11}">
      <dsp:nvSpPr>
        <dsp:cNvPr id="0" name=""/>
        <dsp:cNvSpPr/>
      </dsp:nvSpPr>
      <dsp:spPr>
        <a:xfrm>
          <a:off x="665030" y="2297765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10292520"/>
                <a:satOff val="-21989"/>
                <a:lumOff val="-918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0292520"/>
                <a:satOff val="-21989"/>
                <a:lumOff val="-918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0292520"/>
                <a:satOff val="-21989"/>
                <a:lumOff val="-918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0292520"/>
              <a:satOff val="-21989"/>
              <a:lumOff val="-918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FCD296-4869-42FC-839E-89B41DD54165}">
      <dsp:nvSpPr>
        <dsp:cNvPr id="0" name=""/>
        <dsp:cNvSpPr/>
      </dsp:nvSpPr>
      <dsp:spPr>
        <a:xfrm>
          <a:off x="1521771" y="2297765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11762880"/>
                <a:satOff val="-25130"/>
                <a:lumOff val="-1049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1762880"/>
                <a:satOff val="-25130"/>
                <a:lumOff val="-1049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1762880"/>
                <a:satOff val="-25130"/>
                <a:lumOff val="-1049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1762880"/>
              <a:satOff val="-25130"/>
              <a:lumOff val="-10498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BA2F3C-72FE-41E7-B066-B90F5181339D}">
      <dsp:nvSpPr>
        <dsp:cNvPr id="0" name=""/>
        <dsp:cNvSpPr/>
      </dsp:nvSpPr>
      <dsp:spPr>
        <a:xfrm>
          <a:off x="2379189" y="2297765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13233240"/>
                <a:satOff val="-28272"/>
                <a:lumOff val="-1181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3233240"/>
                <a:satOff val="-28272"/>
                <a:lumOff val="-1181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3233240"/>
                <a:satOff val="-28272"/>
                <a:lumOff val="-1181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3233240"/>
              <a:satOff val="-28272"/>
              <a:lumOff val="-1181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0FA3CB-0509-4FBD-811D-4C3D8521532C}">
      <dsp:nvSpPr>
        <dsp:cNvPr id="0" name=""/>
        <dsp:cNvSpPr/>
      </dsp:nvSpPr>
      <dsp:spPr>
        <a:xfrm>
          <a:off x="3235930" y="2297765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14703601"/>
                <a:satOff val="-31413"/>
                <a:lumOff val="-1312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4703601"/>
                <a:satOff val="-31413"/>
                <a:lumOff val="-1312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4703601"/>
                <a:satOff val="-31413"/>
                <a:lumOff val="-1312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4703601"/>
              <a:satOff val="-31413"/>
              <a:lumOff val="-1312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B5BA55-FDEA-4C94-95AB-2E99AF5EDC9A}">
      <dsp:nvSpPr>
        <dsp:cNvPr id="0" name=""/>
        <dsp:cNvSpPr/>
      </dsp:nvSpPr>
      <dsp:spPr>
        <a:xfrm>
          <a:off x="4093348" y="2297765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16173961"/>
                <a:satOff val="-34554"/>
                <a:lumOff val="-1443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6173961"/>
                <a:satOff val="-34554"/>
                <a:lumOff val="-1443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6173961"/>
                <a:satOff val="-34554"/>
                <a:lumOff val="-1443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6173961"/>
              <a:satOff val="-34554"/>
              <a:lumOff val="-14435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1D22E3-D79C-4D1F-B7C0-B61ACCC8DAAF}">
      <dsp:nvSpPr>
        <dsp:cNvPr id="0" name=""/>
        <dsp:cNvSpPr/>
      </dsp:nvSpPr>
      <dsp:spPr>
        <a:xfrm>
          <a:off x="4950089" y="2297765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17644319"/>
                <a:satOff val="-37696"/>
                <a:lumOff val="-1574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7644319"/>
                <a:satOff val="-37696"/>
                <a:lumOff val="-1574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7644319"/>
                <a:satOff val="-37696"/>
                <a:lumOff val="-1574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7644319"/>
              <a:satOff val="-37696"/>
              <a:lumOff val="-15747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DB8CF2-D204-4C25-9A1B-C7A49C21CA07}">
      <dsp:nvSpPr>
        <dsp:cNvPr id="0" name=""/>
        <dsp:cNvSpPr/>
      </dsp:nvSpPr>
      <dsp:spPr>
        <a:xfrm>
          <a:off x="5807507" y="2297765"/>
          <a:ext cx="1426321" cy="112877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5">
              <a:hueOff val="19114680"/>
              <a:satOff val="-40837"/>
              <a:lumOff val="-17059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19BCAC-5988-47C9-829B-86DAD885532D}">
      <dsp:nvSpPr>
        <dsp:cNvPr id="0" name=""/>
        <dsp:cNvSpPr/>
      </dsp:nvSpPr>
      <dsp:spPr>
        <a:xfrm>
          <a:off x="665030" y="2410643"/>
          <a:ext cx="6174629" cy="9030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hueOff val="19114680"/>
              <a:satOff val="-40837"/>
              <a:lumOff val="-17059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55%	Mujeres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45%	Hombres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030" y="2410643"/>
        <a:ext cx="6174629" cy="9030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E591C-9EE7-4961-B317-82279E2497BE}">
      <dsp:nvSpPr>
        <dsp:cNvPr id="0" name=""/>
        <dsp:cNvSpPr/>
      </dsp:nvSpPr>
      <dsp:spPr>
        <a:xfrm>
          <a:off x="3365" y="6990"/>
          <a:ext cx="2888892" cy="777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Turista Nacional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5" y="6990"/>
        <a:ext cx="2888892" cy="518400"/>
      </dsp:txXfrm>
    </dsp:sp>
    <dsp:sp modelId="{A693E255-22E8-4B9D-991A-B334D822FCB4}">
      <dsp:nvSpPr>
        <dsp:cNvPr id="0" name=""/>
        <dsp:cNvSpPr/>
      </dsp:nvSpPr>
      <dsp:spPr>
        <a:xfrm>
          <a:off x="595066" y="525390"/>
          <a:ext cx="2888892" cy="1417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34%	Pichincha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8%	Imbabura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58%	Otros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6583" y="566907"/>
        <a:ext cx="2805858" cy="1334465"/>
      </dsp:txXfrm>
    </dsp:sp>
    <dsp:sp modelId="{D7575C7A-1A6A-44E7-8716-026AA25A79ED}">
      <dsp:nvSpPr>
        <dsp:cNvPr id="0" name=""/>
        <dsp:cNvSpPr/>
      </dsp:nvSpPr>
      <dsp:spPr>
        <a:xfrm>
          <a:off x="3330203" y="-93434"/>
          <a:ext cx="928444" cy="7192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0203" y="50416"/>
        <a:ext cx="712669" cy="431550"/>
      </dsp:txXfrm>
    </dsp:sp>
    <dsp:sp modelId="{AB6C1596-5B70-405D-BB81-0F5A53B71C1C}">
      <dsp:nvSpPr>
        <dsp:cNvPr id="0" name=""/>
        <dsp:cNvSpPr/>
      </dsp:nvSpPr>
      <dsp:spPr>
        <a:xfrm>
          <a:off x="4644040" y="6990"/>
          <a:ext cx="2888892" cy="777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9114680"/>
                <a:satOff val="-40837"/>
                <a:lumOff val="-17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9114680"/>
                <a:satOff val="-40837"/>
                <a:lumOff val="-17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9114680"/>
                <a:satOff val="-40837"/>
                <a:lumOff val="-17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Turista Extranjero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4040" y="6990"/>
        <a:ext cx="2888892" cy="518400"/>
      </dsp:txXfrm>
    </dsp:sp>
    <dsp:sp modelId="{420A3D07-2294-4669-B981-AB77B2AFFF3F}">
      <dsp:nvSpPr>
        <dsp:cNvPr id="0" name=""/>
        <dsp:cNvSpPr/>
      </dsp:nvSpPr>
      <dsp:spPr>
        <a:xfrm>
          <a:off x="5235741" y="525390"/>
          <a:ext cx="2888892" cy="1417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hueOff val="19114680"/>
              <a:satOff val="-40837"/>
              <a:lumOff val="-17059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15%	USA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3,1%	Canadá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2,9%	Reino Unido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79%	Otros (29 países)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7258" y="566907"/>
        <a:ext cx="2805858" cy="1334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544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5130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370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833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2209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89755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56290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182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77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9028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485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8A0D6B7-C674-4BBC-8D06-E5478B4FC233}" type="datetimeFigureOut">
              <a:rPr lang="es-EC" smtClean="0"/>
              <a:t>08/01/2018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6E81882-8185-4C2F-BB58-D1275D72CC33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999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54.jpe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53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body" idx="1"/>
          </p:nvPr>
        </p:nvSpPr>
        <p:spPr>
          <a:xfrm>
            <a:off x="3139984" y="6093927"/>
            <a:ext cx="8254064" cy="532436"/>
          </a:xfrm>
        </p:spPr>
        <p:txBody>
          <a:bodyPr>
            <a:normAutofit fontScale="92500"/>
          </a:bodyPr>
          <a:lstStyle/>
          <a:p>
            <a:r>
              <a:rPr lang="es-EC" cap="none" dirty="0" smtClean="0">
                <a:solidFill>
                  <a:srgbClr val="FFC000"/>
                </a:solidFill>
                <a:latin typeface="Century Schoolbook" panose="02040604050505020304" pitchFamily="18" charset="0"/>
                <a:ea typeface="Calibri" pitchFamily="34" charset="0"/>
                <a:cs typeface="Times New Roman" pitchFamily="18" charset="0"/>
              </a:rPr>
              <a:t>Directora</a:t>
            </a:r>
            <a:r>
              <a:rPr lang="es-EC" cap="none" dirty="0" smtClean="0">
                <a:solidFill>
                  <a:schemeClr val="tx1"/>
                </a:solidFill>
                <a:latin typeface="Century Schoolbook" panose="02040604050505020304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s-EC" cap="none" dirty="0" smtClean="0">
                <a:solidFill>
                  <a:srgbClr val="002060"/>
                </a:solidFill>
                <a:latin typeface="Century Schoolbook" panose="02040604050505020304" pitchFamily="18" charset="0"/>
                <a:ea typeface="Calibri" pitchFamily="34" charset="0"/>
                <a:cs typeface="Times New Roman" pitchFamily="18" charset="0"/>
              </a:rPr>
              <a:t>Msc. Pavón Patiño Mariana Cecilia</a:t>
            </a:r>
            <a:endParaRPr lang="es-EC" cap="none" dirty="0">
              <a:solidFill>
                <a:srgbClr val="002060"/>
              </a:solidFill>
              <a:latin typeface="Century Schoolbook" panose="02040604050505020304" pitchFamily="18" charset="0"/>
              <a:ea typeface="Calibri" pitchFamily="34" charset="0"/>
              <a:cs typeface="Times New Roman" pitchFamily="18" charset="0"/>
            </a:endParaRPr>
          </a:p>
          <a:p>
            <a:endParaRPr lang="es-EC" dirty="0">
              <a:latin typeface="Century Schoolbook" panose="02040604050505020304" pitchFamily="18" charset="0"/>
            </a:endParaRPr>
          </a:p>
        </p:txBody>
      </p:sp>
      <p:pic>
        <p:nvPicPr>
          <p:cNvPr id="4" name="Picture 2" descr="Resultado de imagen para esp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84" y="519803"/>
            <a:ext cx="6118323" cy="16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2003899" y="2545835"/>
            <a:ext cx="10526233" cy="764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spc="400" dirty="0">
                <a:solidFill>
                  <a:srgbClr val="002060"/>
                </a:solidFill>
                <a:latin typeface="Century Schoolbook" panose="02040604050505020304" pitchFamily="18" charset="0"/>
                <a:ea typeface="Calibri" pitchFamily="34" charset="0"/>
                <a:cs typeface="Times New Roman" pitchFamily="18" charset="0"/>
              </a:rPr>
              <a:t>INGENIERÍA EN ADMINISTRACIÓN </a:t>
            </a:r>
          </a:p>
          <a:p>
            <a:pPr algn="ctr"/>
            <a:r>
              <a:rPr lang="es-EC" sz="2400" b="1" spc="400" dirty="0">
                <a:solidFill>
                  <a:srgbClr val="002060"/>
                </a:solidFill>
                <a:latin typeface="Century Schoolbook" panose="02040604050505020304" pitchFamily="18" charset="0"/>
                <a:ea typeface="Calibri" pitchFamily="34" charset="0"/>
                <a:cs typeface="Times New Roman" pitchFamily="18" charset="0"/>
              </a:rPr>
              <a:t>TURÍSTICA Y HOTELERA </a:t>
            </a:r>
            <a:endParaRPr lang="es-EC" sz="2400" b="1" spc="400" dirty="0">
              <a:solidFill>
                <a:srgbClr val="002060"/>
              </a:solidFill>
              <a:latin typeface="Century Schoolbook" panose="02040604050505020304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2929437" y="3509793"/>
            <a:ext cx="8675159" cy="124877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C"/>
            </a:defPPr>
            <a:lvl1pPr indent="0" algn="ctr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spc="400"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C" dirty="0">
                <a:solidFill>
                  <a:srgbClr val="FFC000"/>
                </a:solidFill>
                <a:latin typeface="Century Schoolbook" panose="02040604050505020304" pitchFamily="18" charset="0"/>
              </a:rPr>
              <a:t>Tema:</a:t>
            </a:r>
            <a:r>
              <a:rPr lang="es-EC" dirty="0">
                <a:latin typeface="Century Schoolbook" panose="02040604050505020304" pitchFamily="18" charset="0"/>
              </a:rPr>
              <a:t> </a:t>
            </a:r>
            <a:r>
              <a:rPr lang="es-EC" dirty="0">
                <a:solidFill>
                  <a:srgbClr val="C00000"/>
                </a:solidFill>
                <a:latin typeface="Century Schoolbook" panose="02040604050505020304" pitchFamily="18" charset="0"/>
              </a:rPr>
              <a:t>“Animación turística como aporte al fortalecimiento de la identidad sociocultural en la ciudad </a:t>
            </a:r>
            <a:r>
              <a:rPr lang="es-EC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Otavalo.” </a:t>
            </a:r>
            <a:endParaRPr lang="es-EC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2491782" y="4958041"/>
            <a:ext cx="8830102" cy="9364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C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effectLst/>
                <a:latin typeface="Times New Roman" pitchFamily="18" charset="0"/>
                <a:cs typeface="Times New Roman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</a:pPr>
            <a:r>
              <a:rPr lang="es-EC" sz="2000" spc="400" dirty="0">
                <a:solidFill>
                  <a:srgbClr val="FFC000"/>
                </a:solidFill>
                <a:latin typeface="Century Schoolbook" panose="02040604050505020304" pitchFamily="18" charset="0"/>
                <a:ea typeface="Calibri" pitchFamily="34" charset="0"/>
              </a:rPr>
              <a:t>Autores</a:t>
            </a:r>
            <a:r>
              <a:rPr lang="es-EC" sz="2000" spc="400" dirty="0">
                <a:latin typeface="Century Schoolbook" panose="02040604050505020304" pitchFamily="18" charset="0"/>
                <a:ea typeface="Calibri" pitchFamily="34" charset="0"/>
              </a:rPr>
              <a:t>:  </a:t>
            </a:r>
            <a:r>
              <a:rPr lang="es-EC" sz="2000" spc="400" dirty="0">
                <a:solidFill>
                  <a:srgbClr val="7030A0"/>
                </a:solidFill>
                <a:latin typeface="Century Schoolbook" panose="02040604050505020304" pitchFamily="18" charset="0"/>
                <a:ea typeface="Calibri" pitchFamily="34" charset="0"/>
              </a:rPr>
              <a:t>Scarlet Pozo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</a:pPr>
            <a:r>
              <a:rPr lang="es-EC" sz="2000" spc="400" dirty="0">
                <a:solidFill>
                  <a:srgbClr val="7030A0"/>
                </a:solidFill>
                <a:latin typeface="Century Schoolbook" panose="02040604050505020304" pitchFamily="18" charset="0"/>
                <a:ea typeface="Calibri" pitchFamily="34" charset="0"/>
              </a:rPr>
              <a:t>    </a:t>
            </a:r>
            <a:r>
              <a:rPr lang="es-EC" sz="2000" spc="400" dirty="0" smtClean="0">
                <a:solidFill>
                  <a:srgbClr val="7030A0"/>
                </a:solidFill>
                <a:latin typeface="Century Schoolbook" panose="02040604050505020304" pitchFamily="18" charset="0"/>
                <a:ea typeface="Calibri" pitchFamily="34" charset="0"/>
              </a:rPr>
              <a:t>           </a:t>
            </a:r>
            <a:r>
              <a:rPr lang="es-EC" sz="2000" spc="400" dirty="0">
                <a:solidFill>
                  <a:srgbClr val="7030A0"/>
                </a:solidFill>
                <a:latin typeface="Century Schoolbook" panose="02040604050505020304" pitchFamily="18" charset="0"/>
                <a:ea typeface="Calibri" pitchFamily="34" charset="0"/>
              </a:rPr>
              <a:t>Karen Rengel</a:t>
            </a:r>
          </a:p>
        </p:txBody>
      </p:sp>
      <p:pic>
        <p:nvPicPr>
          <p:cNvPr id="9218" name="Picture 2" descr="Resultado de imagen para hoteleria y turismo logo esp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706" y="519803"/>
            <a:ext cx="1748178" cy="16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375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296580"/>
              </p:ext>
            </p:extLst>
          </p:nvPr>
        </p:nvGraphicFramePr>
        <p:xfrm>
          <a:off x="1796427" y="1040861"/>
          <a:ext cx="9273650" cy="553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CuadroTexto"/>
          <p:cNvSpPr txBox="1"/>
          <p:nvPr/>
        </p:nvSpPr>
        <p:spPr>
          <a:xfrm>
            <a:off x="1251678" y="393529"/>
            <a:ext cx="3962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Entrevistas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05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756865"/>
              </p:ext>
            </p:extLst>
          </p:nvPr>
        </p:nvGraphicFramePr>
        <p:xfrm>
          <a:off x="2101175" y="788969"/>
          <a:ext cx="7898859" cy="3428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5 CuadroTexto"/>
          <p:cNvSpPr txBox="1"/>
          <p:nvPr/>
        </p:nvSpPr>
        <p:spPr>
          <a:xfrm>
            <a:off x="1251678" y="252992"/>
            <a:ext cx="6063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Encuesta a Turistas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035605843"/>
              </p:ext>
            </p:extLst>
          </p:nvPr>
        </p:nvGraphicFramePr>
        <p:xfrm>
          <a:off x="2561643" y="4587106"/>
          <a:ext cx="8128000" cy="1949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70811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1257300" y="967786"/>
            <a:ext cx="4800600" cy="632529"/>
          </a:xfrm>
        </p:spPr>
        <p:txBody>
          <a:bodyPr/>
          <a:lstStyle/>
          <a:p>
            <a:pPr algn="ctr"/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Usted ha participado o asistido a eventos culturales como:</a:t>
            </a:r>
            <a:endParaRPr lang="es-EC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6634163" y="967786"/>
            <a:ext cx="4800600" cy="632529"/>
          </a:xfrm>
        </p:spPr>
        <p:txBody>
          <a:bodyPr/>
          <a:lstStyle/>
          <a:p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¿Cuántas veces al año, usted visita </a:t>
            </a:r>
            <a:r>
              <a:rPr lang="es-EC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tavalo?</a:t>
            </a:r>
            <a:endParaRPr lang="es-EC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2290300"/>
              </p:ext>
            </p:extLst>
          </p:nvPr>
        </p:nvGraphicFramePr>
        <p:xfrm>
          <a:off x="1257300" y="2081719"/>
          <a:ext cx="4800600" cy="445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Marcador de contenido 10"/>
          <p:cNvPicPr>
            <a:picLocks noGrp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2"/>
          <a:stretch/>
        </p:blipFill>
        <p:spPr bwMode="auto">
          <a:xfrm>
            <a:off x="6634163" y="2081719"/>
            <a:ext cx="4800600" cy="44251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9115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Graphic spid="10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1101657" y="1295190"/>
            <a:ext cx="4800600" cy="632529"/>
          </a:xfrm>
        </p:spPr>
        <p:txBody>
          <a:bodyPr/>
          <a:lstStyle/>
          <a:p>
            <a:pPr algn="ctr"/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¿Cuáles fueron lo medios que le motivaron a conocer la ciudad Otavalo?</a:t>
            </a:r>
            <a:endParaRPr lang="es-EC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6633864" y="1081163"/>
            <a:ext cx="4800600" cy="632529"/>
          </a:xfrm>
        </p:spPr>
        <p:txBody>
          <a:bodyPr/>
          <a:lstStyle/>
          <a:p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¿Cuál es el motivo de su visita en Otavalo?</a:t>
            </a:r>
            <a:endParaRPr lang="es-EC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23146275"/>
              </p:ext>
            </p:extLst>
          </p:nvPr>
        </p:nvGraphicFramePr>
        <p:xfrm>
          <a:off x="6633864" y="2081720"/>
          <a:ext cx="4961505" cy="426071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530727"/>
                <a:gridCol w="1530727"/>
                <a:gridCol w="994551"/>
                <a:gridCol w="905500"/>
              </a:tblGrid>
              <a:tr h="36321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Sexo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59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Masculino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Femenino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5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Turismo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24,45%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24,45%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48,91%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5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Descanso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4,93%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6,57%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11,50%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6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Festividades de la ciudad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2,74%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2,19%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4,93%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34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Ferias artesanales y compras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9,49%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15,33%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24,82%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6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Visita a familiares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2,55%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4,20%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6,75%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5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Comercio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2,01%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1,09%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3,10%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5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46,17%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53,83%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100,00%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r="7496" b="16534"/>
          <a:stretch/>
        </p:blipFill>
        <p:spPr bwMode="auto">
          <a:xfrm>
            <a:off x="1257300" y="2081719"/>
            <a:ext cx="4800600" cy="42607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ipse 4"/>
          <p:cNvSpPr/>
          <p:nvPr/>
        </p:nvSpPr>
        <p:spPr>
          <a:xfrm>
            <a:off x="10558973" y="4424462"/>
            <a:ext cx="933856" cy="311285"/>
          </a:xfrm>
          <a:prstGeom prst="ellipse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0558973" y="2817775"/>
            <a:ext cx="933856" cy="311285"/>
          </a:xfrm>
          <a:prstGeom prst="ellipse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29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1257299" y="707730"/>
            <a:ext cx="4800600" cy="632529"/>
          </a:xfrm>
        </p:spPr>
        <p:txBody>
          <a:bodyPr/>
          <a:lstStyle/>
          <a:p>
            <a:pPr algn="ctr"/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Usted ha participado o asistido a eventos culturales como:</a:t>
            </a:r>
            <a:endParaRPr lang="es-EC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6381345" y="978925"/>
            <a:ext cx="4800600" cy="632529"/>
          </a:xfrm>
        </p:spPr>
        <p:txBody>
          <a:bodyPr/>
          <a:lstStyle/>
          <a:p>
            <a:pPr algn="ctr"/>
            <a:r>
              <a:rPr lang="es-EC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¿Qué tan interesado estaría usted de participar en las siguientes actividades?</a:t>
            </a:r>
            <a:endParaRPr lang="es-EC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508394"/>
              </p:ext>
            </p:extLst>
          </p:nvPr>
        </p:nvGraphicFramePr>
        <p:xfrm>
          <a:off x="933857" y="1926077"/>
          <a:ext cx="5124042" cy="426071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726243"/>
                <a:gridCol w="709726"/>
                <a:gridCol w="765176"/>
                <a:gridCol w="725962"/>
                <a:gridCol w="737851"/>
                <a:gridCol w="731906"/>
                <a:gridCol w="727178"/>
              </a:tblGrid>
              <a:tr h="894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Muy Preferido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Bastante Preferido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Preferido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Poco Preferido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Nada Preferido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</a:tr>
              <a:tr h="674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Plazas y mercados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29,43%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22,14%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18,23%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16,93%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13,28%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</a:tr>
              <a:tr h="671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Cascadas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28,91%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27,34%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19,79%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15,89%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8,07%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</a:tr>
              <a:tr h="671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Lagos y lagunas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26,82%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29,95%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23,18%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14,32%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5,73%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</a:tr>
              <a:tr h="674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Talleres artesanales</a:t>
                      </a:r>
                      <a:endParaRPr lang="es-EC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9,11%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14,06%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19,79%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38,02%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19,01%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</a:tr>
              <a:tr h="674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Iglesias y museos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5,73%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6,51%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19,01%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14,84%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53,91%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3" marR="66063" marT="0" marB="0"/>
                </a:tc>
              </a:tr>
            </a:tbl>
          </a:graphicData>
        </a:graphic>
      </p:graphicFrame>
      <p:pic>
        <p:nvPicPr>
          <p:cNvPr id="11" name="Marcador de contenido 10"/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45" y="1926077"/>
            <a:ext cx="5408577" cy="4260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Elipse 11"/>
          <p:cNvSpPr/>
          <p:nvPr/>
        </p:nvSpPr>
        <p:spPr>
          <a:xfrm>
            <a:off x="6381345" y="3139748"/>
            <a:ext cx="637641" cy="311285"/>
          </a:xfrm>
          <a:prstGeom prst="ellipse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9772369" y="2507632"/>
            <a:ext cx="637641" cy="311285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8087932" y="3139748"/>
            <a:ext cx="605307" cy="311286"/>
          </a:xfrm>
          <a:prstGeom prst="ellipse">
            <a:avLst/>
          </a:prstGeom>
          <a:noFill/>
          <a:ln>
            <a:solidFill>
              <a:srgbClr val="7030A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398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2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16667" r="22917"/>
          <a:stretch/>
        </p:blipFill>
        <p:spPr>
          <a:xfrm>
            <a:off x="5985490" y="3400558"/>
            <a:ext cx="6206510" cy="35343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r="13210" b="5976"/>
          <a:stretch/>
        </p:blipFill>
        <p:spPr>
          <a:xfrm>
            <a:off x="6029527" y="-27275"/>
            <a:ext cx="6184379" cy="34278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t="7871" r="26254"/>
          <a:stretch/>
        </p:blipFill>
        <p:spPr>
          <a:xfrm>
            <a:off x="0" y="-27274"/>
            <a:ext cx="6021916" cy="688527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975917" y="1951457"/>
            <a:ext cx="88045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ln w="571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GRUPO DE DANZA</a:t>
            </a:r>
          </a:p>
          <a:p>
            <a:pPr algn="ctr"/>
            <a:r>
              <a:rPr lang="es-ES" sz="8000" b="1" dirty="0" smtClean="0">
                <a:ln w="571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“SISA  RIJU”</a:t>
            </a:r>
            <a:endParaRPr lang="es-ES" sz="8000" b="1" dirty="0">
              <a:ln w="5715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46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19935" b="17241"/>
          <a:stretch/>
        </p:blipFill>
        <p:spPr>
          <a:xfrm>
            <a:off x="-1" y="0"/>
            <a:ext cx="12214707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19209" y="4074150"/>
            <a:ext cx="93762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ln w="571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GRUPO DE MÚSICA</a:t>
            </a:r>
          </a:p>
          <a:p>
            <a:pPr algn="ctr"/>
            <a:r>
              <a:rPr lang="es-ES" sz="8000" b="1" dirty="0" smtClean="0">
                <a:ln w="571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“SUMAK”</a:t>
            </a:r>
            <a:endParaRPr lang="es-ES" sz="8000" b="1" dirty="0">
              <a:ln w="5715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89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7300" y="1162969"/>
            <a:ext cx="4800600" cy="896127"/>
          </a:xfrm>
        </p:spPr>
        <p:txBody>
          <a:bodyPr/>
          <a:lstStyle/>
          <a:p>
            <a:pPr algn="ctr"/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¿Usted, ha realizado alguna de las siguientes actividades artístico-culturales?</a:t>
            </a:r>
            <a:endParaRPr lang="es-EC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1251678" y="252992"/>
            <a:ext cx="6063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Encuesta a Artistas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3191032"/>
              </p:ext>
            </p:extLst>
          </p:nvPr>
        </p:nvGraphicFramePr>
        <p:xfrm>
          <a:off x="1257300" y="2393003"/>
          <a:ext cx="4800600" cy="408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9"/>
          <p:cNvSpPr>
            <a:spLocks noGrp="1"/>
          </p:cNvSpPr>
          <p:nvPr>
            <p:ph type="body" sz="quarter" idx="3"/>
          </p:nvPr>
        </p:nvSpPr>
        <p:spPr>
          <a:xfrm>
            <a:off x="6634163" y="937653"/>
            <a:ext cx="4800600" cy="1261980"/>
          </a:xfrm>
        </p:spPr>
        <p:txBody>
          <a:bodyPr/>
          <a:lstStyle/>
          <a:p>
            <a:pPr algn="just"/>
            <a:r>
              <a:rPr lang="es-EC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¿Algún miembro de su familia, realiza o realizó alguna de las siguientes actividades artísticas dentro de Otavalo</a:t>
            </a:r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Marcador de contenido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43705204"/>
              </p:ext>
            </p:extLst>
          </p:nvPr>
        </p:nvGraphicFramePr>
        <p:xfrm>
          <a:off x="6634163" y="2393003"/>
          <a:ext cx="4800600" cy="408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6961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AsOne/>
      </p:bldGraphic>
      <p:bldP spid="10" grpId="0" build="p"/>
      <p:bldGraphic spid="1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21153" y="1411461"/>
            <a:ext cx="4800600" cy="632529"/>
          </a:xfrm>
        </p:spPr>
        <p:txBody>
          <a:bodyPr/>
          <a:lstStyle/>
          <a:p>
            <a:pPr algn="ctr"/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¿Usted, estaría dispuesto a mejorar su habilidad por medio de qué entidad?</a:t>
            </a:r>
            <a:endParaRPr lang="es-EC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arcador de contenido 9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9018" b="17841"/>
          <a:stretch/>
        </p:blipFill>
        <p:spPr bwMode="auto">
          <a:xfrm>
            <a:off x="6550261" y="2511869"/>
            <a:ext cx="5142385" cy="40856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Marcador de texto 4"/>
          <p:cNvSpPr txBox="1">
            <a:spLocks/>
          </p:cNvSpPr>
          <p:nvPr/>
        </p:nvSpPr>
        <p:spPr>
          <a:xfrm>
            <a:off x="1055450" y="1250839"/>
            <a:ext cx="4800600" cy="6325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900" b="1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9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¿Usted, cómo ha adquirido la habilidad?</a:t>
            </a:r>
            <a:endParaRPr lang="es-EC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Marcador de contenid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913974"/>
              </p:ext>
            </p:extLst>
          </p:nvPr>
        </p:nvGraphicFramePr>
        <p:xfrm>
          <a:off x="1342316" y="2511869"/>
          <a:ext cx="4800600" cy="408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705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Graphic spid="1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82452"/>
              </p:ext>
            </p:extLst>
          </p:nvPr>
        </p:nvGraphicFramePr>
        <p:xfrm>
          <a:off x="1" y="1073887"/>
          <a:ext cx="12607046" cy="557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5 CuadroTexto"/>
          <p:cNvSpPr txBox="1"/>
          <p:nvPr/>
        </p:nvSpPr>
        <p:spPr>
          <a:xfrm>
            <a:off x="1154697" y="304447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Conclusiones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85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3EE524B-10D2-48DC-B492-94639CC3B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graphicEl>
                                              <a:dgm id="{33EE524B-10D2-48DC-B492-94639CC3B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graphicEl>
                                              <a:dgm id="{33EE524B-10D2-48DC-B492-94639CC3B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graphicEl>
                                              <a:dgm id="{33EE524B-10D2-48DC-B492-94639CC3B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graphicEl>
                                              <a:dgm id="{33EE524B-10D2-48DC-B492-94639CC3BA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7E8C3C7-758F-45DA-8B6F-80C491161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graphicEl>
                                              <a:dgm id="{C7E8C3C7-758F-45DA-8B6F-80C491161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graphicEl>
                                              <a:dgm id="{C7E8C3C7-758F-45DA-8B6F-80C491161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graphicEl>
                                              <a:dgm id="{C7E8C3C7-758F-45DA-8B6F-80C491161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graphicEl>
                                              <a:dgm id="{C7E8C3C7-758F-45DA-8B6F-80C4911618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1CFA7EB-D0DC-4C41-8075-E1EE0F82F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graphicEl>
                                              <a:dgm id="{61CFA7EB-D0DC-4C41-8075-E1EE0F82F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graphicEl>
                                              <a:dgm id="{61CFA7EB-D0DC-4C41-8075-E1EE0F82F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graphicEl>
                                              <a:dgm id="{61CFA7EB-D0DC-4C41-8075-E1EE0F82F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graphicEl>
                                              <a:dgm id="{61CFA7EB-D0DC-4C41-8075-E1EE0F82F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697A60A-28DF-47A6-8510-CE0E2DA32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graphicEl>
                                              <a:dgm id="{C697A60A-28DF-47A6-8510-CE0E2DA32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graphicEl>
                                              <a:dgm id="{C697A60A-28DF-47A6-8510-CE0E2DA32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graphicEl>
                                              <a:dgm id="{C697A60A-28DF-47A6-8510-CE0E2DA32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graphicEl>
                                              <a:dgm id="{C697A60A-28DF-47A6-8510-CE0E2DA329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7D514AF-3E2D-4F66-B8FE-F8C2C7593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graphicEl>
                                              <a:dgm id="{A7D514AF-3E2D-4F66-B8FE-F8C2C7593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graphicEl>
                                              <a:dgm id="{A7D514AF-3E2D-4F66-B8FE-F8C2C7593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graphicEl>
                                              <a:dgm id="{A7D514AF-3E2D-4F66-B8FE-F8C2C7593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graphicEl>
                                              <a:dgm id="{A7D514AF-3E2D-4F66-B8FE-F8C2C7593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EF78FE1-07AF-4CC3-BE9E-10194B618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graphicEl>
                                              <a:dgm id="{2EF78FE1-07AF-4CC3-BE9E-10194B618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graphicEl>
                                              <a:dgm id="{2EF78FE1-07AF-4CC3-BE9E-10194B618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graphicEl>
                                              <a:dgm id="{2EF78FE1-07AF-4CC3-BE9E-10194B618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>
                                            <p:graphicEl>
                                              <a:dgm id="{2EF78FE1-07AF-4CC3-BE9E-10194B618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D19D191-5C35-4E01-A155-8D844C6D0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graphicEl>
                                              <a:dgm id="{AD19D191-5C35-4E01-A155-8D844C6D0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graphicEl>
                                              <a:dgm id="{AD19D191-5C35-4E01-A155-8D844C6D0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graphicEl>
                                              <a:dgm id="{AD19D191-5C35-4E01-A155-8D844C6D0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>
                                            <p:graphicEl>
                                              <a:dgm id="{AD19D191-5C35-4E01-A155-8D844C6D00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268A205-CF2A-48AA-9538-23C219096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graphicEl>
                                              <a:dgm id="{C268A205-CF2A-48AA-9538-23C219096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graphicEl>
                                              <a:dgm id="{C268A205-CF2A-48AA-9538-23C219096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graphicEl>
                                              <a:dgm id="{C268A205-CF2A-48AA-9538-23C219096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graphicEl>
                                              <a:dgm id="{C268A205-CF2A-48AA-9538-23C219096D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D213B87-9744-4ADE-BB9C-04DBAD1B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graphicEl>
                                              <a:dgm id="{1D213B87-9744-4ADE-BB9C-04DBAD1B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graphicEl>
                                              <a:dgm id="{1D213B87-9744-4ADE-BB9C-04DBAD1B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graphicEl>
                                              <a:dgm id="{1D213B87-9744-4ADE-BB9C-04DBAD1BB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>
                                            <p:graphicEl>
                                              <a:dgm id="{1D213B87-9744-4ADE-BB9C-04DBAD1BB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013C42F-69CD-4F74-9B53-9CF18311D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graphicEl>
                                              <a:dgm id="{A013C42F-69CD-4F74-9B53-9CF18311D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graphicEl>
                                              <a:dgm id="{A013C42F-69CD-4F74-9B53-9CF18311D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graphicEl>
                                              <a:dgm id="{A013C42F-69CD-4F74-9B53-9CF18311D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>
                                            <p:graphicEl>
                                              <a:dgm id="{A013C42F-69CD-4F74-9B53-9CF18311D8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4741C38-F350-46EB-94E7-EA8E7D095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graphicEl>
                                              <a:dgm id="{74741C38-F350-46EB-94E7-EA8E7D095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graphicEl>
                                              <a:dgm id="{74741C38-F350-46EB-94E7-EA8E7D095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>
                                            <p:graphicEl>
                                              <a:dgm id="{74741C38-F350-46EB-94E7-EA8E7D095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>
                                            <p:graphicEl>
                                              <a:dgm id="{74741C38-F350-46EB-94E7-EA8E7D095A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32CF619-E3F7-4E39-8217-0550B653A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>
                                            <p:graphicEl>
                                              <a:dgm id="{532CF619-E3F7-4E39-8217-0550B653A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>
                                            <p:graphicEl>
                                              <a:dgm id="{532CF619-E3F7-4E39-8217-0550B653A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>
                                            <p:graphicEl>
                                              <a:dgm id="{532CF619-E3F7-4E39-8217-0550B653A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>
                                            <p:graphicEl>
                                              <a:dgm id="{532CF619-E3F7-4E39-8217-0550B653A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02834"/>
              </p:ext>
            </p:extLst>
          </p:nvPr>
        </p:nvGraphicFramePr>
        <p:xfrm>
          <a:off x="1092445" y="1488558"/>
          <a:ext cx="10518308" cy="5018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CuadroTexto"/>
          <p:cNvSpPr txBox="1"/>
          <p:nvPr/>
        </p:nvSpPr>
        <p:spPr>
          <a:xfrm>
            <a:off x="1092445" y="555801"/>
            <a:ext cx="5911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>
                <a:solidFill>
                  <a:prstClr val="black"/>
                </a:solidFill>
                <a:latin typeface="Matura MT Script Capitals" panose="03020802060602070202" pitchFamily="66" charset="0"/>
              </a:rPr>
              <a:t>Objetivo General</a:t>
            </a:r>
            <a:endParaRPr lang="es-EC" sz="4400" dirty="0">
              <a:solidFill>
                <a:prstClr val="black"/>
              </a:solidFill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28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241165"/>
              </p:ext>
            </p:extLst>
          </p:nvPr>
        </p:nvGraphicFramePr>
        <p:xfrm>
          <a:off x="178904" y="1093766"/>
          <a:ext cx="12013096" cy="5485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5 CuadroTexto"/>
          <p:cNvSpPr txBox="1"/>
          <p:nvPr/>
        </p:nvSpPr>
        <p:spPr>
          <a:xfrm>
            <a:off x="1251678" y="324326"/>
            <a:ext cx="5623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Recomendaciones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67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66192B-C9C1-4FB5-815E-38AE6F06D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AB66192B-C9C1-4FB5-815E-38AE6F06D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AB66192B-C9C1-4FB5-815E-38AE6F06D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AB66192B-C9C1-4FB5-815E-38AE6F06D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AB66192B-C9C1-4FB5-815E-38AE6F06DF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0D5483-4099-47F6-946F-580B55989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8C0D5483-4099-47F6-946F-580B55989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8C0D5483-4099-47F6-946F-580B55989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8C0D5483-4099-47F6-946F-580B55989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graphicEl>
                                              <a:dgm id="{8C0D5483-4099-47F6-946F-580B55989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890BAE-D442-4161-90A5-2C96773C2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29890BAE-D442-4161-90A5-2C96773C2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29890BAE-D442-4161-90A5-2C96773C2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29890BAE-D442-4161-90A5-2C96773C2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29890BAE-D442-4161-90A5-2C96773C2B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16A455-FE46-49C8-9FBB-9F7FF2B27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BD16A455-FE46-49C8-9FBB-9F7FF2B27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BD16A455-FE46-49C8-9FBB-9F7FF2B27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BD16A455-FE46-49C8-9FBB-9F7FF2B27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graphicEl>
                                              <a:dgm id="{BD16A455-FE46-49C8-9FBB-9F7FF2B271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695BE6-1341-419E-8DBD-D68388400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5D695BE6-1341-419E-8DBD-D68388400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5D695BE6-1341-419E-8DBD-D68388400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5D695BE6-1341-419E-8DBD-D68388400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5D695BE6-1341-419E-8DBD-D68388400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96CFDD-5822-4548-A6AF-91513DEC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5E96CFDD-5822-4548-A6AF-91513DEC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5E96CFDD-5822-4548-A6AF-91513DEC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5E96CFDD-5822-4548-A6AF-91513DEC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graphicEl>
                                              <a:dgm id="{5E96CFDD-5822-4548-A6AF-91513DEC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850204-6BB8-4F97-B223-8C2944C6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63850204-6BB8-4F97-B223-8C2944C6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63850204-6BB8-4F97-B223-8C2944C6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63850204-6BB8-4F97-B223-8C2944C6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graphicEl>
                                              <a:dgm id="{63850204-6BB8-4F97-B223-8C2944C6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040AF7-C96C-48FB-927C-4E1ADAD09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dgm id="{17040AF7-C96C-48FB-927C-4E1ADAD09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17040AF7-C96C-48FB-927C-4E1ADAD09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17040AF7-C96C-48FB-927C-4E1ADAD09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graphicEl>
                                              <a:dgm id="{17040AF7-C96C-48FB-927C-4E1ADAD09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AAFD7D-F1A6-46F7-BA8B-067910A1A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graphicEl>
                                              <a:dgm id="{89AAFD7D-F1A6-46F7-BA8B-067910A1A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graphicEl>
                                              <a:dgm id="{89AAFD7D-F1A6-46F7-BA8B-067910A1A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graphicEl>
                                              <a:dgm id="{89AAFD7D-F1A6-46F7-BA8B-067910A1A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graphicEl>
                                              <a:dgm id="{89AAFD7D-F1A6-46F7-BA8B-067910A1AB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CCF229-0036-402A-AD58-E4A22E197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dgm id="{73CCF229-0036-402A-AD58-E4A22E197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graphicEl>
                                              <a:dgm id="{73CCF229-0036-402A-AD58-E4A22E197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graphicEl>
                                              <a:dgm id="{73CCF229-0036-402A-AD58-E4A22E197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graphicEl>
                                              <a:dgm id="{73CCF229-0036-402A-AD58-E4A22E197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595757"/>
              </p:ext>
            </p:extLst>
          </p:nvPr>
        </p:nvGraphicFramePr>
        <p:xfrm>
          <a:off x="2088085" y="238539"/>
          <a:ext cx="10179050" cy="6440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Resultado de imagen para bajo cost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47" y="1178617"/>
            <a:ext cx="2445939" cy="16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familia y amig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26" y="135508"/>
            <a:ext cx="3144483" cy="13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46" y="4270876"/>
            <a:ext cx="2445939" cy="15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n para Difusión interne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21" y="4752304"/>
            <a:ext cx="3505092" cy="210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sultado de imagen para musica danza teatr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46" y="2804483"/>
            <a:ext cx="2445939" cy="130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728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9691FE-9789-444E-8E0D-AA40A8C1C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29691FE-9789-444E-8E0D-AA40A8C1C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29691FE-9789-444E-8E0D-AA40A8C1C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229691FE-9789-444E-8E0D-AA40A8C1C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5B15D3-D9DA-4033-B922-286C20A31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005B15D3-D9DA-4033-B922-286C20A31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005B15D3-D9DA-4033-B922-286C20A31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005B15D3-D9DA-4033-B922-286C20A31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BB721A-FC21-45C2-AC6D-ED8AD5588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A2BB721A-FC21-45C2-AC6D-ED8AD5588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A2BB721A-FC21-45C2-AC6D-ED8AD5588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A2BB721A-FC21-45C2-AC6D-ED8AD5588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117DFF-EBA2-43C4-A6E0-2BDFB4D1B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0B117DFF-EBA2-43C4-A6E0-2BDFB4D1B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0B117DFF-EBA2-43C4-A6E0-2BDFB4D1B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0B117DFF-EBA2-43C4-A6E0-2BDFB4D1B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E7F115-1F3D-47C4-856E-6DEA102FE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6DE7F115-1F3D-47C4-856E-6DEA102FE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6DE7F115-1F3D-47C4-856E-6DEA102FE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6DE7F115-1F3D-47C4-856E-6DEA102FE9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6ECFF1-71B1-4221-9FD3-013AB6473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816ECFF1-71B1-4221-9FD3-013AB6473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816ECFF1-71B1-4221-9FD3-013AB6473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816ECFF1-71B1-4221-9FD3-013AB6473F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1A4219-F91F-4867-93A0-A2805550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F71A4219-F91F-4867-93A0-A2805550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F71A4219-F91F-4867-93A0-A2805550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F71A4219-F91F-4867-93A0-A28055508E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46578C-ACFD-47C8-81C8-88F15CB3A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6A46578C-ACFD-47C8-81C8-88F15CB3A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6A46578C-ACFD-47C8-81C8-88F15CB3A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6A46578C-ACFD-47C8-81C8-88F15CB3AF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7F9608-DEDD-47D4-87C5-51C0D5D18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187F9608-DEDD-47D4-87C5-51C0D5D18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187F9608-DEDD-47D4-87C5-51C0D5D18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187F9608-DEDD-47D4-87C5-51C0D5D186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B6BE82-C0C5-4CB2-8A56-EEF79051F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F9B6BE82-C0C5-4CB2-8A56-EEF79051F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F9B6BE82-C0C5-4CB2-8A56-EEF79051F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F9B6BE82-C0C5-4CB2-8A56-EEF79051F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8F18A-4C87-40D5-AC66-752EF4D496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FD48F18A-4C87-40D5-AC66-752EF4D496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FD48F18A-4C87-40D5-AC66-752EF4D496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FD48F18A-4C87-40D5-AC66-752EF4D496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otavalo tur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937"/>
            <a:ext cx="6096001" cy="374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ultado de imagen para otavalo turis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5999" cy="3732123"/>
          </a:xfrm>
          <a:prstGeom prst="rect">
            <a:avLst/>
          </a:prstGeom>
        </p:spPr>
      </p:pic>
      <p:pic>
        <p:nvPicPr>
          <p:cNvPr id="10248" name="Picture 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43324"/>
            <a:ext cx="60960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esultado de imagen para otavalocascada pegu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3743324"/>
            <a:ext cx="6095998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 rot="21130979">
            <a:off x="1552235" y="2651201"/>
            <a:ext cx="93762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800" b="1" dirty="0" smtClean="0">
                <a:ln w="571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GRACIAS</a:t>
            </a:r>
            <a:endParaRPr lang="es-ES" sz="13800" b="1" dirty="0">
              <a:ln w="5715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 CuadroTexto"/>
          <p:cNvSpPr txBox="1"/>
          <p:nvPr/>
        </p:nvSpPr>
        <p:spPr>
          <a:xfrm>
            <a:off x="1005573" y="320137"/>
            <a:ext cx="5862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Objetivos Específicos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62" y="1381641"/>
            <a:ext cx="2976665" cy="1595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45" y="1381406"/>
            <a:ext cx="2976664" cy="1595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585901" y="1825079"/>
            <a:ext cx="231518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Teoría Sociocultural de Animación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Resultado de imagen para metodolo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45" y="3217872"/>
            <a:ext cx="2976664" cy="1616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otaval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36963" y="3217872"/>
            <a:ext cx="2976664" cy="1616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8585901" y="3671986"/>
            <a:ext cx="231518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de animación (teoría)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45" y="5075195"/>
            <a:ext cx="2976664" cy="159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actividades turisticas dibujos cultur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62" y="5075195"/>
            <a:ext cx="2976665" cy="159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8585901" y="5362788"/>
            <a:ext cx="2315183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animación sociocultural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7996137" y="2179022"/>
            <a:ext cx="5313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7982976" y="5870619"/>
            <a:ext cx="5313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7982977" y="4025929"/>
            <a:ext cx="5313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835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141494"/>
              </p:ext>
            </p:extLst>
          </p:nvPr>
        </p:nvGraphicFramePr>
        <p:xfrm>
          <a:off x="1250950" y="1420238"/>
          <a:ext cx="10179050" cy="445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4 CuadroTexto"/>
          <p:cNvSpPr txBox="1"/>
          <p:nvPr/>
        </p:nvSpPr>
        <p:spPr>
          <a:xfrm>
            <a:off x="1005573" y="320137"/>
            <a:ext cx="5862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Implicaciones teóricas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21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/>
          <p:nvPr/>
        </p:nvSpPr>
        <p:spPr>
          <a:xfrm>
            <a:off x="1251677" y="409206"/>
            <a:ext cx="4837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Marco Teórico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777566"/>
              </p:ext>
            </p:extLst>
          </p:nvPr>
        </p:nvGraphicFramePr>
        <p:xfrm>
          <a:off x="1250950" y="1178647"/>
          <a:ext cx="10179050" cy="539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0924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B6A482-6EEC-4488-8FE8-6453C0B7D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A0B6A482-6EEC-4488-8FE8-6453C0B7D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692B823-0189-4658-AA3E-832D71359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8692B823-0189-4658-AA3E-832D71359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099855-D074-47CB-B333-8770094F4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93099855-D074-47CB-B333-8770094F4B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5BFA1C-7867-4E65-B68C-795F6E4D6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graphicEl>
                                              <a:dgm id="{165BFA1C-7867-4E65-B68C-795F6E4D65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1857AE-73EE-4D1F-9E1D-05B6F1B03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411857AE-73EE-4D1F-9E1D-05B6F1B03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AE9266-BF2A-4E69-8E72-2897823C4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dgm id="{67AE9266-BF2A-4E69-8E72-2897823C4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C65365-66FF-4521-9C35-D700D3D9BB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F2C65365-66FF-4521-9C35-D700D3D9BB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9339778"/>
              </p:ext>
            </p:extLst>
          </p:nvPr>
        </p:nvGraphicFramePr>
        <p:xfrm>
          <a:off x="1250950" y="1376390"/>
          <a:ext cx="10179050" cy="531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CuadroTexto"/>
          <p:cNvSpPr txBox="1"/>
          <p:nvPr/>
        </p:nvSpPr>
        <p:spPr>
          <a:xfrm>
            <a:off x="1250950" y="350839"/>
            <a:ext cx="10363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 smtClean="0">
                <a:latin typeface="Matura MT Script Capitals" panose="03020802060602070202" pitchFamily="66" charset="0"/>
              </a:rPr>
              <a:t>Teoría Sociocultural de Animación</a:t>
            </a:r>
            <a:endParaRPr lang="es-EC" sz="48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32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CCF422-DC52-45C8-B7FA-6725DBC8F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2CCF422-DC52-45C8-B7FA-6725DBC8F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2CCF422-DC52-45C8-B7FA-6725DBC8F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8AD0B1-F28F-4E91-810B-84EE15972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008AD0B1-F28F-4E91-810B-84EE15972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008AD0B1-F28F-4E91-810B-84EE15972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338BAB-59D0-464F-9093-0E23C21FC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36338BAB-59D0-464F-9093-0E23C21FC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36338BAB-59D0-464F-9093-0E23C21FC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743F39-BB3F-4BE1-A2B8-861D42948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73743F39-BB3F-4BE1-A2B8-861D42948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73743F39-BB3F-4BE1-A2B8-861D42948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C55BB9-109E-45C2-9BD9-8BBF20CE7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41C55BB9-109E-45C2-9BD9-8BBF20CE7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41C55BB9-109E-45C2-9BD9-8BBF20CE7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C21A59-5D2A-4F15-97A5-02CE9373C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14C21A59-5D2A-4F15-97A5-02CE9373C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14C21A59-5D2A-4F15-97A5-02CE9373C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>
            <a:spLocks noGrp="1"/>
          </p:cNvSpPr>
          <p:nvPr>
            <p:ph type="title"/>
          </p:nvPr>
        </p:nvSpPr>
        <p:spPr>
          <a:xfrm>
            <a:off x="1251678" y="168377"/>
            <a:ext cx="10178322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howcard Gothic" pitchFamily="82" charset="0"/>
              </a:rPr>
              <a:t>Otavalo</a:t>
            </a:r>
            <a:endParaRPr lang="es-EC" sz="6600" b="1" dirty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howcard Gothic" pitchFamily="82" charset="0"/>
            </a:endParaRPr>
          </a:p>
        </p:txBody>
      </p:sp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0" y="1797365"/>
            <a:ext cx="3326927" cy="1741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temperatu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75" y="1797364"/>
            <a:ext cx="3326927" cy="1741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demografia}}}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20" y="1797363"/>
            <a:ext cx="3326927" cy="1741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http://www.otavalo.gob.ec/webanterior/wp-content/uploads/2012/04/ABG.Gustavo-Pareja.1-255x30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31" y="3790129"/>
            <a:ext cx="1848323" cy="2318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4" name="Picture 8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06" y="4078997"/>
            <a:ext cx="3326927" cy="1741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para fiestas otavalo ecuad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85" y="4078997"/>
            <a:ext cx="3326927" cy="1741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04530" y="1349915"/>
            <a:ext cx="24253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Geográfico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084309" y="1349915"/>
            <a:ext cx="24253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716095" y="1353511"/>
            <a:ext cx="24253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Demográfico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504530" y="6199618"/>
            <a:ext cx="24253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Político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380681" y="5924294"/>
            <a:ext cx="24253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Económico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960460" y="5924294"/>
            <a:ext cx="24253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Sociocultural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23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486366"/>
              </p:ext>
            </p:extLst>
          </p:nvPr>
        </p:nvGraphicFramePr>
        <p:xfrm>
          <a:off x="1251678" y="1273889"/>
          <a:ext cx="10179050" cy="280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2 CuadroTexto"/>
          <p:cNvSpPr txBox="1"/>
          <p:nvPr/>
        </p:nvSpPr>
        <p:spPr>
          <a:xfrm>
            <a:off x="1251678" y="504448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latin typeface="Matura MT Script Capitals" panose="03020802060602070202" pitchFamily="66" charset="0"/>
              </a:rPr>
              <a:t>Metodología</a:t>
            </a:r>
            <a:endParaRPr lang="es-EC" sz="4400" dirty="0">
              <a:latin typeface="Matura MT Script Capitals" panose="03020802060602070202" pitchFamily="66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05190915"/>
              </p:ext>
            </p:extLst>
          </p:nvPr>
        </p:nvGraphicFramePr>
        <p:xfrm>
          <a:off x="1004102" y="3998067"/>
          <a:ext cx="8128000" cy="285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804" y="4079614"/>
            <a:ext cx="2857500" cy="232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74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75520" y="2564904"/>
            <a:ext cx="8804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>
                <a:ln w="571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howcard Gothic" panose="04020904020102020604" pitchFamily="82" charset="0"/>
              </a:rPr>
              <a:t>RESULTADOS</a:t>
            </a:r>
            <a:endParaRPr lang="es-ES" sz="9600" b="1" dirty="0">
              <a:ln w="5715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43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531</TotalTime>
  <Words>995</Words>
  <Application>Microsoft Office PowerPoint</Application>
  <PresentationFormat>Panorámica</PresentationFormat>
  <Paragraphs>205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Arial</vt:lpstr>
      <vt:lpstr>Calibri</vt:lpstr>
      <vt:lpstr>Century Schoolbook</vt:lpstr>
      <vt:lpstr>Gill Sans MT</vt:lpstr>
      <vt:lpstr>Impact</vt:lpstr>
      <vt:lpstr>Matura MT Script Capitals</vt:lpstr>
      <vt:lpstr>Showcard Gothic</vt:lpstr>
      <vt:lpstr>Times New Roman</vt:lpstr>
      <vt:lpstr>Badge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Otavalo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Scarlet Pozo</dc:creator>
  <cp:lastModifiedBy>Scarlet Pozo</cp:lastModifiedBy>
  <cp:revision>48</cp:revision>
  <dcterms:created xsi:type="dcterms:W3CDTF">2018-01-08T16:53:56Z</dcterms:created>
  <dcterms:modified xsi:type="dcterms:W3CDTF">2018-01-09T01:45:00Z</dcterms:modified>
</cp:coreProperties>
</file>