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80" r:id="rId23"/>
    <p:sldId id="279" r:id="rId24"/>
    <p:sldId id="275" r:id="rId25"/>
    <p:sldId id="276" r:id="rId26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>
        <p:scale>
          <a:sx n="50" d="100"/>
          <a:sy n="50" d="100"/>
        </p:scale>
        <p:origin x="173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209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098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74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247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05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469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086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195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545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636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546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1876E-199C-407A-9FB3-EBE19AFC033B}" type="datetimeFigureOut">
              <a:rPr lang="es-EC" smtClean="0"/>
              <a:t>08/12/2017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0E9C4-CFE6-4321-8F41-FE1AC5A3F41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695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9193" t="8656" r="17064" b="88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53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2076"/>
          <a:stretch/>
        </p:blipFill>
        <p:spPr>
          <a:xfrm>
            <a:off x="0" y="862781"/>
            <a:ext cx="9114503" cy="52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38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32" t="9174" r="353" b="27117"/>
          <a:stretch/>
        </p:blipFill>
        <p:spPr>
          <a:xfrm>
            <a:off x="0" y="1651820"/>
            <a:ext cx="9144000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8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03" b="1635"/>
          <a:stretch/>
        </p:blipFill>
        <p:spPr>
          <a:xfrm>
            <a:off x="0" y="734245"/>
            <a:ext cx="9218250" cy="528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5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7"/>
          <a:stretch/>
        </p:blipFill>
        <p:spPr>
          <a:xfrm>
            <a:off x="1" y="763529"/>
            <a:ext cx="9144000" cy="51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58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17" r="10372"/>
          <a:stretch/>
        </p:blipFill>
        <p:spPr>
          <a:xfrm>
            <a:off x="0" y="0"/>
            <a:ext cx="9637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95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909" t="1042" r="10468" b="2344"/>
          <a:stretch/>
        </p:blipFill>
        <p:spPr>
          <a:xfrm>
            <a:off x="0" y="212726"/>
            <a:ext cx="915447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26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7" t="781" r="4904"/>
          <a:stretch/>
        </p:blipFill>
        <p:spPr>
          <a:xfrm>
            <a:off x="0" y="628651"/>
            <a:ext cx="9144000" cy="53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20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84"/>
          <a:stretch/>
        </p:blipFill>
        <p:spPr>
          <a:xfrm>
            <a:off x="0" y="742950"/>
            <a:ext cx="9127678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22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05"/>
          <a:stretch/>
        </p:blipFill>
        <p:spPr>
          <a:xfrm>
            <a:off x="0" y="686594"/>
            <a:ext cx="9174225" cy="51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33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6232" cy="51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6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0252" t="19906" r="35848" b="7662"/>
          <a:stretch/>
        </p:blipFill>
        <p:spPr>
          <a:xfrm>
            <a:off x="942146" y="0"/>
            <a:ext cx="7393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7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84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94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14582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21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82348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30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49" y="727637"/>
            <a:ext cx="9277350" cy="52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39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84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8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61" r="4905"/>
          <a:stretch/>
        </p:blipFill>
        <p:spPr>
          <a:xfrm>
            <a:off x="0" y="742950"/>
            <a:ext cx="9110128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1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761" b="12500"/>
          <a:stretch/>
        </p:blipFill>
        <p:spPr>
          <a:xfrm>
            <a:off x="0" y="1080320"/>
            <a:ext cx="9250959" cy="47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5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501" t="8366" r="13501" b="5342"/>
          <a:stretch/>
        </p:blipFill>
        <p:spPr>
          <a:xfrm>
            <a:off x="0" y="353960"/>
            <a:ext cx="9187280" cy="61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5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074" t="25706" r="13048" b="8166"/>
          <a:stretch/>
        </p:blipFill>
        <p:spPr>
          <a:xfrm>
            <a:off x="0" y="914399"/>
            <a:ext cx="9144000" cy="50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6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302" t="26109" r="1939" b="6552"/>
          <a:stretch/>
        </p:blipFill>
        <p:spPr>
          <a:xfrm>
            <a:off x="0" y="1120878"/>
            <a:ext cx="9208644" cy="44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79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771"/>
          <a:stretch/>
        </p:blipFill>
        <p:spPr>
          <a:xfrm>
            <a:off x="0" y="744794"/>
            <a:ext cx="9144000" cy="54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72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529" t="24899" r="4433" b="8568"/>
          <a:stretch/>
        </p:blipFill>
        <p:spPr>
          <a:xfrm>
            <a:off x="0" y="1179872"/>
            <a:ext cx="9144000" cy="455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9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87" t="10786" r="6699" b="7359"/>
          <a:stretch/>
        </p:blipFill>
        <p:spPr>
          <a:xfrm>
            <a:off x="0" y="1032386"/>
            <a:ext cx="9180327" cy="47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106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0</Words>
  <Application>Microsoft Office PowerPoint</Application>
  <PresentationFormat>Presentación en pantalla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316</dc:creator>
  <cp:lastModifiedBy>316</cp:lastModifiedBy>
  <cp:revision>4</cp:revision>
  <dcterms:created xsi:type="dcterms:W3CDTF">2017-12-08T15:07:25Z</dcterms:created>
  <dcterms:modified xsi:type="dcterms:W3CDTF">2017-12-08T15:41:18Z</dcterms:modified>
</cp:coreProperties>
</file>