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6" r:id="rId5"/>
    <p:sldId id="260" r:id="rId6"/>
    <p:sldId id="261" r:id="rId7"/>
    <p:sldId id="265" r:id="rId8"/>
    <p:sldId id="262" r:id="rId9"/>
    <p:sldId id="263" r:id="rId10"/>
    <p:sldId id="264" r:id="rId11"/>
    <p:sldId id="269" r:id="rId12"/>
    <p:sldId id="270" r:id="rId13"/>
    <p:sldId id="271" r:id="rId14"/>
    <p:sldId id="272" r:id="rId15"/>
    <p:sldId id="274" r:id="rId16"/>
    <p:sldId id="273" r:id="rId17"/>
    <p:sldId id="275" r:id="rId18"/>
    <p:sldId id="276" r:id="rId19"/>
    <p:sldId id="277" r:id="rId20"/>
    <p:sldId id="278" r:id="rId21"/>
    <p:sldId id="280" r:id="rId22"/>
    <p:sldId id="282" r:id="rId23"/>
    <p:sldId id="283" r:id="rId24"/>
    <p:sldId id="284" r:id="rId25"/>
    <p:sldId id="285" r:id="rId26"/>
    <p:sldId id="286" r:id="rId27"/>
    <p:sldId id="287"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41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B42F3-EAFC-41C1-A068-E48C2D91042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98B499E3-5B09-47E5-972C-B141971C5D73}">
      <dgm:prSet phldrT="[Texto]" phldr="1"/>
      <dgm:spPr>
        <a:blipFill rotWithShape="0">
          <a:blip xmlns:r="http://schemas.openxmlformats.org/officeDocument/2006/relationships" r:embed="rId1"/>
          <a:stretch>
            <a:fillRect/>
          </a:stretch>
        </a:blipFill>
      </dgm:spPr>
      <dgm:t>
        <a:bodyPr/>
        <a:lstStyle/>
        <a:p>
          <a:endParaRPr lang="es-ES" dirty="0"/>
        </a:p>
      </dgm:t>
    </dgm:pt>
    <dgm:pt modelId="{5DC4BF3B-9C71-47C8-BB0B-FEDDC5FC1367}" type="parTrans" cxnId="{476CE9D7-E553-49CB-8E74-A416C6F21F8C}">
      <dgm:prSet/>
      <dgm:spPr/>
      <dgm:t>
        <a:bodyPr/>
        <a:lstStyle/>
        <a:p>
          <a:endParaRPr lang="es-ES"/>
        </a:p>
      </dgm:t>
    </dgm:pt>
    <dgm:pt modelId="{B5CD2DD4-76DB-4636-9D4E-B1DA295A6F16}" type="sibTrans" cxnId="{476CE9D7-E553-49CB-8E74-A416C6F21F8C}">
      <dgm:prSet/>
      <dgm:spPr/>
      <dgm:t>
        <a:bodyPr/>
        <a:lstStyle/>
        <a:p>
          <a:endParaRPr lang="es-ES"/>
        </a:p>
      </dgm:t>
    </dgm:pt>
    <dgm:pt modelId="{31D5CBD5-7758-4626-A31B-F2F4E08BB307}">
      <dgm:prSet phldrT="[Texto]"/>
      <dgm:spPr/>
      <dgm:t>
        <a:bodyPr/>
        <a:lstStyle/>
        <a:p>
          <a:r>
            <a:rPr lang="es-EC" dirty="0" smtClean="0"/>
            <a:t>Proteína 38.20%</a:t>
          </a:r>
          <a:endParaRPr lang="es-ES" dirty="0"/>
        </a:p>
      </dgm:t>
    </dgm:pt>
    <dgm:pt modelId="{3E708042-FDC8-4141-92B8-35030E0CD8A6}" type="parTrans" cxnId="{CB679176-50C3-4B1E-9911-C9D28500FE9B}">
      <dgm:prSet/>
      <dgm:spPr/>
      <dgm:t>
        <a:bodyPr/>
        <a:lstStyle/>
        <a:p>
          <a:endParaRPr lang="es-ES"/>
        </a:p>
      </dgm:t>
    </dgm:pt>
    <dgm:pt modelId="{67DC9207-8B1B-4FF6-9051-E2637B1CE1E7}" type="sibTrans" cxnId="{CB679176-50C3-4B1E-9911-C9D28500FE9B}">
      <dgm:prSet/>
      <dgm:spPr/>
      <dgm:t>
        <a:bodyPr/>
        <a:lstStyle/>
        <a:p>
          <a:endParaRPr lang="es-ES"/>
        </a:p>
      </dgm:t>
    </dgm:pt>
    <dgm:pt modelId="{E7B975C0-6E0A-4D21-90D0-818B8FB61ADD}">
      <dgm:prSet phldrT="[Texto]"/>
      <dgm:spPr/>
      <dgm:t>
        <a:bodyPr/>
        <a:lstStyle/>
        <a:p>
          <a:r>
            <a:rPr lang="es-EC" dirty="0" err="1" smtClean="0"/>
            <a:t>Acidos</a:t>
          </a:r>
          <a:r>
            <a:rPr lang="es-EC" dirty="0" smtClean="0"/>
            <a:t> grasos DHA, EPA </a:t>
          </a:r>
          <a:endParaRPr lang="es-ES" dirty="0"/>
        </a:p>
      </dgm:t>
    </dgm:pt>
    <dgm:pt modelId="{85E2C960-9E85-4DAC-951E-4988DA4FD80C}" type="parTrans" cxnId="{0605A967-9837-4CD2-941C-72E042EC6736}">
      <dgm:prSet/>
      <dgm:spPr/>
      <dgm:t>
        <a:bodyPr/>
        <a:lstStyle/>
        <a:p>
          <a:endParaRPr lang="es-ES"/>
        </a:p>
      </dgm:t>
    </dgm:pt>
    <dgm:pt modelId="{E7C939D7-9931-4BE0-A5C9-80B5BDA392D9}" type="sibTrans" cxnId="{0605A967-9837-4CD2-941C-72E042EC6736}">
      <dgm:prSet/>
      <dgm:spPr/>
      <dgm:t>
        <a:bodyPr/>
        <a:lstStyle/>
        <a:p>
          <a:endParaRPr lang="es-ES"/>
        </a:p>
      </dgm:t>
    </dgm:pt>
    <dgm:pt modelId="{F9D13D94-E9CE-4F0B-B02C-FE917D8A0BE9}">
      <dgm:prSet/>
      <dgm:spPr/>
      <dgm:t>
        <a:bodyPr/>
        <a:lstStyle/>
        <a:p>
          <a:r>
            <a:rPr lang="es-EC" dirty="0" smtClean="0"/>
            <a:t>Omega 3,6y 9</a:t>
          </a:r>
          <a:endParaRPr lang="es-ES" dirty="0"/>
        </a:p>
      </dgm:t>
    </dgm:pt>
    <dgm:pt modelId="{66666C3B-13E1-4212-8E7D-0B92086FFC7F}" type="parTrans" cxnId="{6E4D88A9-16B0-4FC3-8F6F-6CE21377FDD4}">
      <dgm:prSet/>
      <dgm:spPr/>
      <dgm:t>
        <a:bodyPr/>
        <a:lstStyle/>
        <a:p>
          <a:endParaRPr lang="es-ES"/>
        </a:p>
      </dgm:t>
    </dgm:pt>
    <dgm:pt modelId="{ED77E2AE-D039-4BEB-8011-86244CBD63C8}" type="sibTrans" cxnId="{6E4D88A9-16B0-4FC3-8F6F-6CE21377FDD4}">
      <dgm:prSet/>
      <dgm:spPr/>
      <dgm:t>
        <a:bodyPr/>
        <a:lstStyle/>
        <a:p>
          <a:endParaRPr lang="es-ES"/>
        </a:p>
      </dgm:t>
    </dgm:pt>
    <dgm:pt modelId="{873B6DED-8BF9-4897-A4DD-9A824F72475C}">
      <dgm:prSet/>
      <dgm:spPr/>
      <dgm:t>
        <a:bodyPr/>
        <a:lstStyle/>
        <a:p>
          <a:r>
            <a:rPr lang="es-EC" dirty="0" smtClean="0"/>
            <a:t>Cero colesterol</a:t>
          </a:r>
          <a:endParaRPr lang="es-ES" dirty="0"/>
        </a:p>
      </dgm:t>
    </dgm:pt>
    <dgm:pt modelId="{52D2DF2C-2F06-4237-89BE-E7281517DFDB}" type="parTrans" cxnId="{6B5B19BD-411B-457D-957E-90D49DE6C94A}">
      <dgm:prSet/>
      <dgm:spPr/>
      <dgm:t>
        <a:bodyPr/>
        <a:lstStyle/>
        <a:p>
          <a:endParaRPr lang="es-ES"/>
        </a:p>
      </dgm:t>
    </dgm:pt>
    <dgm:pt modelId="{6AA06AAD-AA42-46AB-A2D8-8ECD46FE3D3A}" type="sibTrans" cxnId="{6B5B19BD-411B-457D-957E-90D49DE6C94A}">
      <dgm:prSet/>
      <dgm:spPr/>
      <dgm:t>
        <a:bodyPr/>
        <a:lstStyle/>
        <a:p>
          <a:endParaRPr lang="es-ES"/>
        </a:p>
      </dgm:t>
    </dgm:pt>
    <dgm:pt modelId="{F7F47ACD-0317-4012-BC7E-19E285780EA1}">
      <dgm:prSet/>
      <dgm:spPr/>
      <dgm:t>
        <a:bodyPr/>
        <a:lstStyle/>
        <a:p>
          <a:r>
            <a:rPr lang="es-EC" dirty="0" smtClean="0"/>
            <a:t>Grasa 9.40%</a:t>
          </a:r>
          <a:endParaRPr lang="es-ES" dirty="0"/>
        </a:p>
      </dgm:t>
    </dgm:pt>
    <dgm:pt modelId="{00B26F51-850F-4102-A4AA-712163428466}" type="parTrans" cxnId="{7B555AE9-30C1-4214-8B39-A1C8A9519BA9}">
      <dgm:prSet/>
      <dgm:spPr/>
      <dgm:t>
        <a:bodyPr/>
        <a:lstStyle/>
        <a:p>
          <a:endParaRPr lang="es-ES"/>
        </a:p>
      </dgm:t>
    </dgm:pt>
    <dgm:pt modelId="{29483357-90B4-44BF-BBB6-D9540BBE7C08}" type="sibTrans" cxnId="{7B555AE9-30C1-4214-8B39-A1C8A9519BA9}">
      <dgm:prSet/>
      <dgm:spPr/>
      <dgm:t>
        <a:bodyPr/>
        <a:lstStyle/>
        <a:p>
          <a:endParaRPr lang="es-ES"/>
        </a:p>
      </dgm:t>
    </dgm:pt>
    <dgm:pt modelId="{C33DEF01-90DC-49C4-B018-77123AF2371D}" type="pres">
      <dgm:prSet presAssocID="{41FB42F3-EAFC-41C1-A068-E48C2D910426}" presName="Name0" presStyleCnt="0">
        <dgm:presLayoutVars>
          <dgm:chMax val="1"/>
          <dgm:dir/>
          <dgm:animLvl val="ctr"/>
          <dgm:resizeHandles val="exact"/>
        </dgm:presLayoutVars>
      </dgm:prSet>
      <dgm:spPr/>
      <dgm:t>
        <a:bodyPr/>
        <a:lstStyle/>
        <a:p>
          <a:endParaRPr lang="es-EC"/>
        </a:p>
      </dgm:t>
    </dgm:pt>
    <dgm:pt modelId="{C05C2769-A925-42CE-B2ED-5762B2ECAD14}" type="pres">
      <dgm:prSet presAssocID="{98B499E3-5B09-47E5-972C-B141971C5D73}" presName="centerShape" presStyleLbl="node0" presStyleIdx="0" presStyleCnt="1"/>
      <dgm:spPr/>
      <dgm:t>
        <a:bodyPr/>
        <a:lstStyle/>
        <a:p>
          <a:endParaRPr lang="es-EC"/>
        </a:p>
      </dgm:t>
    </dgm:pt>
    <dgm:pt modelId="{C3013F1E-6F31-4BDB-92B0-E0BF015C6112}" type="pres">
      <dgm:prSet presAssocID="{873B6DED-8BF9-4897-A4DD-9A824F72475C}" presName="node" presStyleLbl="node1" presStyleIdx="0" presStyleCnt="5">
        <dgm:presLayoutVars>
          <dgm:bulletEnabled val="1"/>
        </dgm:presLayoutVars>
      </dgm:prSet>
      <dgm:spPr/>
      <dgm:t>
        <a:bodyPr/>
        <a:lstStyle/>
        <a:p>
          <a:endParaRPr lang="es-ES"/>
        </a:p>
      </dgm:t>
    </dgm:pt>
    <dgm:pt modelId="{2831D926-EECF-4812-800A-5F322024EE52}" type="pres">
      <dgm:prSet presAssocID="{873B6DED-8BF9-4897-A4DD-9A824F72475C}" presName="dummy" presStyleCnt="0"/>
      <dgm:spPr/>
    </dgm:pt>
    <dgm:pt modelId="{50E355CE-9266-47DC-BAC0-C2293E90CC73}" type="pres">
      <dgm:prSet presAssocID="{6AA06AAD-AA42-46AB-A2D8-8ECD46FE3D3A}" presName="sibTrans" presStyleLbl="sibTrans2D1" presStyleIdx="0" presStyleCnt="5"/>
      <dgm:spPr/>
      <dgm:t>
        <a:bodyPr/>
        <a:lstStyle/>
        <a:p>
          <a:endParaRPr lang="es-EC"/>
        </a:p>
      </dgm:t>
    </dgm:pt>
    <dgm:pt modelId="{7E99570D-A854-4CAF-8981-46B311C7310F}" type="pres">
      <dgm:prSet presAssocID="{F7F47ACD-0317-4012-BC7E-19E285780EA1}" presName="node" presStyleLbl="node1" presStyleIdx="1" presStyleCnt="5">
        <dgm:presLayoutVars>
          <dgm:bulletEnabled val="1"/>
        </dgm:presLayoutVars>
      </dgm:prSet>
      <dgm:spPr/>
      <dgm:t>
        <a:bodyPr/>
        <a:lstStyle/>
        <a:p>
          <a:endParaRPr lang="es-ES"/>
        </a:p>
      </dgm:t>
    </dgm:pt>
    <dgm:pt modelId="{072B3D78-8ACA-4EAA-9356-E2D8B1619E07}" type="pres">
      <dgm:prSet presAssocID="{F7F47ACD-0317-4012-BC7E-19E285780EA1}" presName="dummy" presStyleCnt="0"/>
      <dgm:spPr/>
    </dgm:pt>
    <dgm:pt modelId="{BA699A0D-A792-4387-BCE0-554B9CA7A462}" type="pres">
      <dgm:prSet presAssocID="{29483357-90B4-44BF-BBB6-D9540BBE7C08}" presName="sibTrans" presStyleLbl="sibTrans2D1" presStyleIdx="1" presStyleCnt="5"/>
      <dgm:spPr/>
      <dgm:t>
        <a:bodyPr/>
        <a:lstStyle/>
        <a:p>
          <a:endParaRPr lang="es-EC"/>
        </a:p>
      </dgm:t>
    </dgm:pt>
    <dgm:pt modelId="{52906EC3-DAF7-4E60-BB21-30586E26E6A8}" type="pres">
      <dgm:prSet presAssocID="{F9D13D94-E9CE-4F0B-B02C-FE917D8A0BE9}" presName="node" presStyleLbl="node1" presStyleIdx="2" presStyleCnt="5">
        <dgm:presLayoutVars>
          <dgm:bulletEnabled val="1"/>
        </dgm:presLayoutVars>
      </dgm:prSet>
      <dgm:spPr/>
      <dgm:t>
        <a:bodyPr/>
        <a:lstStyle/>
        <a:p>
          <a:endParaRPr lang="es-EC"/>
        </a:p>
      </dgm:t>
    </dgm:pt>
    <dgm:pt modelId="{567EFD57-8987-4E8B-B82E-0CB9ECA0FD99}" type="pres">
      <dgm:prSet presAssocID="{F9D13D94-E9CE-4F0B-B02C-FE917D8A0BE9}" presName="dummy" presStyleCnt="0"/>
      <dgm:spPr/>
    </dgm:pt>
    <dgm:pt modelId="{446EC42B-875D-44F3-9D25-67377854552E}" type="pres">
      <dgm:prSet presAssocID="{ED77E2AE-D039-4BEB-8011-86244CBD63C8}" presName="sibTrans" presStyleLbl="sibTrans2D1" presStyleIdx="2" presStyleCnt="5"/>
      <dgm:spPr/>
      <dgm:t>
        <a:bodyPr/>
        <a:lstStyle/>
        <a:p>
          <a:endParaRPr lang="es-EC"/>
        </a:p>
      </dgm:t>
    </dgm:pt>
    <dgm:pt modelId="{A482EF37-D155-4B24-AE40-8C7AF58E92B2}" type="pres">
      <dgm:prSet presAssocID="{E7B975C0-6E0A-4D21-90D0-818B8FB61ADD}" presName="node" presStyleLbl="node1" presStyleIdx="3" presStyleCnt="5">
        <dgm:presLayoutVars>
          <dgm:bulletEnabled val="1"/>
        </dgm:presLayoutVars>
      </dgm:prSet>
      <dgm:spPr/>
      <dgm:t>
        <a:bodyPr/>
        <a:lstStyle/>
        <a:p>
          <a:endParaRPr lang="es-ES"/>
        </a:p>
      </dgm:t>
    </dgm:pt>
    <dgm:pt modelId="{47E9F8A0-E54B-4C89-81B7-017951903106}" type="pres">
      <dgm:prSet presAssocID="{E7B975C0-6E0A-4D21-90D0-818B8FB61ADD}" presName="dummy" presStyleCnt="0"/>
      <dgm:spPr/>
    </dgm:pt>
    <dgm:pt modelId="{27BFB4CF-12A5-4142-B9AF-AA29560365AC}" type="pres">
      <dgm:prSet presAssocID="{E7C939D7-9931-4BE0-A5C9-80B5BDA392D9}" presName="sibTrans" presStyleLbl="sibTrans2D1" presStyleIdx="3" presStyleCnt="5"/>
      <dgm:spPr/>
      <dgm:t>
        <a:bodyPr/>
        <a:lstStyle/>
        <a:p>
          <a:endParaRPr lang="es-EC"/>
        </a:p>
      </dgm:t>
    </dgm:pt>
    <dgm:pt modelId="{84CC888E-4DF6-4835-B34F-A5CC8E6146D7}" type="pres">
      <dgm:prSet presAssocID="{31D5CBD5-7758-4626-A31B-F2F4E08BB307}" presName="node" presStyleLbl="node1" presStyleIdx="4" presStyleCnt="5">
        <dgm:presLayoutVars>
          <dgm:bulletEnabled val="1"/>
        </dgm:presLayoutVars>
      </dgm:prSet>
      <dgm:spPr/>
      <dgm:t>
        <a:bodyPr/>
        <a:lstStyle/>
        <a:p>
          <a:endParaRPr lang="es-ES"/>
        </a:p>
      </dgm:t>
    </dgm:pt>
    <dgm:pt modelId="{BE9F1315-7FD1-4924-91D7-424F7DF9F2C2}" type="pres">
      <dgm:prSet presAssocID="{31D5CBD5-7758-4626-A31B-F2F4E08BB307}" presName="dummy" presStyleCnt="0"/>
      <dgm:spPr/>
    </dgm:pt>
    <dgm:pt modelId="{299DA300-E9DE-4AF5-9803-CC91E0D255D0}" type="pres">
      <dgm:prSet presAssocID="{67DC9207-8B1B-4FF6-9051-E2637B1CE1E7}" presName="sibTrans" presStyleLbl="sibTrans2D1" presStyleIdx="4" presStyleCnt="5"/>
      <dgm:spPr/>
      <dgm:t>
        <a:bodyPr/>
        <a:lstStyle/>
        <a:p>
          <a:endParaRPr lang="es-EC"/>
        </a:p>
      </dgm:t>
    </dgm:pt>
  </dgm:ptLst>
  <dgm:cxnLst>
    <dgm:cxn modelId="{BA269BC9-C905-4599-B74E-A10847C09C5D}" type="presOf" srcId="{29483357-90B4-44BF-BBB6-D9540BBE7C08}" destId="{BA699A0D-A792-4387-BCE0-554B9CA7A462}" srcOrd="0" destOrd="0" presId="urn:microsoft.com/office/officeart/2005/8/layout/radial6"/>
    <dgm:cxn modelId="{7B555AE9-30C1-4214-8B39-A1C8A9519BA9}" srcId="{98B499E3-5B09-47E5-972C-B141971C5D73}" destId="{F7F47ACD-0317-4012-BC7E-19E285780EA1}" srcOrd="1" destOrd="0" parTransId="{00B26F51-850F-4102-A4AA-712163428466}" sibTransId="{29483357-90B4-44BF-BBB6-D9540BBE7C08}"/>
    <dgm:cxn modelId="{0605A967-9837-4CD2-941C-72E042EC6736}" srcId="{98B499E3-5B09-47E5-972C-B141971C5D73}" destId="{E7B975C0-6E0A-4D21-90D0-818B8FB61ADD}" srcOrd="3" destOrd="0" parTransId="{85E2C960-9E85-4DAC-951E-4988DA4FD80C}" sibTransId="{E7C939D7-9931-4BE0-A5C9-80B5BDA392D9}"/>
    <dgm:cxn modelId="{E8A2D464-5417-4218-B9B8-69F0786CBD89}" type="presOf" srcId="{ED77E2AE-D039-4BEB-8011-86244CBD63C8}" destId="{446EC42B-875D-44F3-9D25-67377854552E}" srcOrd="0" destOrd="0" presId="urn:microsoft.com/office/officeart/2005/8/layout/radial6"/>
    <dgm:cxn modelId="{23DCA05D-9BFE-4F06-8428-03257C748CBE}" type="presOf" srcId="{F7F47ACD-0317-4012-BC7E-19E285780EA1}" destId="{7E99570D-A854-4CAF-8981-46B311C7310F}" srcOrd="0" destOrd="0" presId="urn:microsoft.com/office/officeart/2005/8/layout/radial6"/>
    <dgm:cxn modelId="{F1897067-CA4C-43E0-81D0-D9C29631E6C0}" type="presOf" srcId="{F9D13D94-E9CE-4F0B-B02C-FE917D8A0BE9}" destId="{52906EC3-DAF7-4E60-BB21-30586E26E6A8}" srcOrd="0" destOrd="0" presId="urn:microsoft.com/office/officeart/2005/8/layout/radial6"/>
    <dgm:cxn modelId="{B5E1DBEB-C220-4B2B-8865-686375E1FC0B}" type="presOf" srcId="{98B499E3-5B09-47E5-972C-B141971C5D73}" destId="{C05C2769-A925-42CE-B2ED-5762B2ECAD14}" srcOrd="0" destOrd="0" presId="urn:microsoft.com/office/officeart/2005/8/layout/radial6"/>
    <dgm:cxn modelId="{3250706B-0EB9-490C-9497-E883F304E91B}" type="presOf" srcId="{31D5CBD5-7758-4626-A31B-F2F4E08BB307}" destId="{84CC888E-4DF6-4835-B34F-A5CC8E6146D7}" srcOrd="0" destOrd="0" presId="urn:microsoft.com/office/officeart/2005/8/layout/radial6"/>
    <dgm:cxn modelId="{FCEF7F39-838C-421D-B649-F609DDF7AA18}" type="presOf" srcId="{6AA06AAD-AA42-46AB-A2D8-8ECD46FE3D3A}" destId="{50E355CE-9266-47DC-BAC0-C2293E90CC73}" srcOrd="0" destOrd="0" presId="urn:microsoft.com/office/officeart/2005/8/layout/radial6"/>
    <dgm:cxn modelId="{4740651E-E6C4-4FB7-A277-8ADEA58DB06E}" type="presOf" srcId="{67DC9207-8B1B-4FF6-9051-E2637B1CE1E7}" destId="{299DA300-E9DE-4AF5-9803-CC91E0D255D0}" srcOrd="0" destOrd="0" presId="urn:microsoft.com/office/officeart/2005/8/layout/radial6"/>
    <dgm:cxn modelId="{6B5B19BD-411B-457D-957E-90D49DE6C94A}" srcId="{98B499E3-5B09-47E5-972C-B141971C5D73}" destId="{873B6DED-8BF9-4897-A4DD-9A824F72475C}" srcOrd="0" destOrd="0" parTransId="{52D2DF2C-2F06-4237-89BE-E7281517DFDB}" sibTransId="{6AA06AAD-AA42-46AB-A2D8-8ECD46FE3D3A}"/>
    <dgm:cxn modelId="{957ED48B-C8B0-42AF-8487-425743676AAC}" type="presOf" srcId="{E7C939D7-9931-4BE0-A5C9-80B5BDA392D9}" destId="{27BFB4CF-12A5-4142-B9AF-AA29560365AC}" srcOrd="0" destOrd="0" presId="urn:microsoft.com/office/officeart/2005/8/layout/radial6"/>
    <dgm:cxn modelId="{9C007B14-D642-49A9-B683-CE19DB51823C}" type="presOf" srcId="{41FB42F3-EAFC-41C1-A068-E48C2D910426}" destId="{C33DEF01-90DC-49C4-B018-77123AF2371D}" srcOrd="0" destOrd="0" presId="urn:microsoft.com/office/officeart/2005/8/layout/radial6"/>
    <dgm:cxn modelId="{6E4D88A9-16B0-4FC3-8F6F-6CE21377FDD4}" srcId="{98B499E3-5B09-47E5-972C-B141971C5D73}" destId="{F9D13D94-E9CE-4F0B-B02C-FE917D8A0BE9}" srcOrd="2" destOrd="0" parTransId="{66666C3B-13E1-4212-8E7D-0B92086FFC7F}" sibTransId="{ED77E2AE-D039-4BEB-8011-86244CBD63C8}"/>
    <dgm:cxn modelId="{CB679176-50C3-4B1E-9911-C9D28500FE9B}" srcId="{98B499E3-5B09-47E5-972C-B141971C5D73}" destId="{31D5CBD5-7758-4626-A31B-F2F4E08BB307}" srcOrd="4" destOrd="0" parTransId="{3E708042-FDC8-4141-92B8-35030E0CD8A6}" sibTransId="{67DC9207-8B1B-4FF6-9051-E2637B1CE1E7}"/>
    <dgm:cxn modelId="{B095AB9F-C45F-47A1-993B-94FCBEA02910}" type="presOf" srcId="{873B6DED-8BF9-4897-A4DD-9A824F72475C}" destId="{C3013F1E-6F31-4BDB-92B0-E0BF015C6112}" srcOrd="0" destOrd="0" presId="urn:microsoft.com/office/officeart/2005/8/layout/radial6"/>
    <dgm:cxn modelId="{BE3822EF-AB80-4BAE-9A4F-739CCB7DE49D}" type="presOf" srcId="{E7B975C0-6E0A-4D21-90D0-818B8FB61ADD}" destId="{A482EF37-D155-4B24-AE40-8C7AF58E92B2}" srcOrd="0" destOrd="0" presId="urn:microsoft.com/office/officeart/2005/8/layout/radial6"/>
    <dgm:cxn modelId="{476CE9D7-E553-49CB-8E74-A416C6F21F8C}" srcId="{41FB42F3-EAFC-41C1-A068-E48C2D910426}" destId="{98B499E3-5B09-47E5-972C-B141971C5D73}" srcOrd="0" destOrd="0" parTransId="{5DC4BF3B-9C71-47C8-BB0B-FEDDC5FC1367}" sibTransId="{B5CD2DD4-76DB-4636-9D4E-B1DA295A6F16}"/>
    <dgm:cxn modelId="{F3C32934-AE8B-477F-824E-E528E09F3D23}" type="presParOf" srcId="{C33DEF01-90DC-49C4-B018-77123AF2371D}" destId="{C05C2769-A925-42CE-B2ED-5762B2ECAD14}" srcOrd="0" destOrd="0" presId="urn:microsoft.com/office/officeart/2005/8/layout/radial6"/>
    <dgm:cxn modelId="{E2B1EAED-12FE-441D-96AE-31D9D706ADA0}" type="presParOf" srcId="{C33DEF01-90DC-49C4-B018-77123AF2371D}" destId="{C3013F1E-6F31-4BDB-92B0-E0BF015C6112}" srcOrd="1" destOrd="0" presId="urn:microsoft.com/office/officeart/2005/8/layout/radial6"/>
    <dgm:cxn modelId="{674F3BBF-212F-4D08-838D-16FB0F0E9E9C}" type="presParOf" srcId="{C33DEF01-90DC-49C4-B018-77123AF2371D}" destId="{2831D926-EECF-4812-800A-5F322024EE52}" srcOrd="2" destOrd="0" presId="urn:microsoft.com/office/officeart/2005/8/layout/radial6"/>
    <dgm:cxn modelId="{BB297A81-9075-4E85-A67B-DEC425CE97DF}" type="presParOf" srcId="{C33DEF01-90DC-49C4-B018-77123AF2371D}" destId="{50E355CE-9266-47DC-BAC0-C2293E90CC73}" srcOrd="3" destOrd="0" presId="urn:microsoft.com/office/officeart/2005/8/layout/radial6"/>
    <dgm:cxn modelId="{1EA8064E-3075-4FF8-836F-A2A72BAAE81F}" type="presParOf" srcId="{C33DEF01-90DC-49C4-B018-77123AF2371D}" destId="{7E99570D-A854-4CAF-8981-46B311C7310F}" srcOrd="4" destOrd="0" presId="urn:microsoft.com/office/officeart/2005/8/layout/radial6"/>
    <dgm:cxn modelId="{574D7BD7-EB87-42F2-BB6E-01D217A228BA}" type="presParOf" srcId="{C33DEF01-90DC-49C4-B018-77123AF2371D}" destId="{072B3D78-8ACA-4EAA-9356-E2D8B1619E07}" srcOrd="5" destOrd="0" presId="urn:microsoft.com/office/officeart/2005/8/layout/radial6"/>
    <dgm:cxn modelId="{88966328-A168-409D-BF30-26792DE4257A}" type="presParOf" srcId="{C33DEF01-90DC-49C4-B018-77123AF2371D}" destId="{BA699A0D-A792-4387-BCE0-554B9CA7A462}" srcOrd="6" destOrd="0" presId="urn:microsoft.com/office/officeart/2005/8/layout/radial6"/>
    <dgm:cxn modelId="{EAFDF1EB-3E32-40C1-8B0B-20CC504C7674}" type="presParOf" srcId="{C33DEF01-90DC-49C4-B018-77123AF2371D}" destId="{52906EC3-DAF7-4E60-BB21-30586E26E6A8}" srcOrd="7" destOrd="0" presId="urn:microsoft.com/office/officeart/2005/8/layout/radial6"/>
    <dgm:cxn modelId="{BC5D1FC2-5965-4BD6-8A82-B20F3BCEFEFB}" type="presParOf" srcId="{C33DEF01-90DC-49C4-B018-77123AF2371D}" destId="{567EFD57-8987-4E8B-B82E-0CB9ECA0FD99}" srcOrd="8" destOrd="0" presId="urn:microsoft.com/office/officeart/2005/8/layout/radial6"/>
    <dgm:cxn modelId="{C7751468-EC0B-4DE6-B339-A3E023DAFE24}" type="presParOf" srcId="{C33DEF01-90DC-49C4-B018-77123AF2371D}" destId="{446EC42B-875D-44F3-9D25-67377854552E}" srcOrd="9" destOrd="0" presId="urn:microsoft.com/office/officeart/2005/8/layout/radial6"/>
    <dgm:cxn modelId="{7BD72CF6-66D2-4CAF-B00D-881F9C5D62A6}" type="presParOf" srcId="{C33DEF01-90DC-49C4-B018-77123AF2371D}" destId="{A482EF37-D155-4B24-AE40-8C7AF58E92B2}" srcOrd="10" destOrd="0" presId="urn:microsoft.com/office/officeart/2005/8/layout/radial6"/>
    <dgm:cxn modelId="{8D3B09F8-D2FC-4D93-992A-8BC66CEB8860}" type="presParOf" srcId="{C33DEF01-90DC-49C4-B018-77123AF2371D}" destId="{47E9F8A0-E54B-4C89-81B7-017951903106}" srcOrd="11" destOrd="0" presId="urn:microsoft.com/office/officeart/2005/8/layout/radial6"/>
    <dgm:cxn modelId="{557384D5-A0E6-4A4B-B360-4BA352B37820}" type="presParOf" srcId="{C33DEF01-90DC-49C4-B018-77123AF2371D}" destId="{27BFB4CF-12A5-4142-B9AF-AA29560365AC}" srcOrd="12" destOrd="0" presId="urn:microsoft.com/office/officeart/2005/8/layout/radial6"/>
    <dgm:cxn modelId="{DD711B50-4759-4525-A600-ACC3506D4720}" type="presParOf" srcId="{C33DEF01-90DC-49C4-B018-77123AF2371D}" destId="{84CC888E-4DF6-4835-B34F-A5CC8E6146D7}" srcOrd="13" destOrd="0" presId="urn:microsoft.com/office/officeart/2005/8/layout/radial6"/>
    <dgm:cxn modelId="{E5D09B06-8F05-4425-870B-96B0810708C1}" type="presParOf" srcId="{C33DEF01-90DC-49C4-B018-77123AF2371D}" destId="{BE9F1315-7FD1-4924-91D7-424F7DF9F2C2}" srcOrd="14" destOrd="0" presId="urn:microsoft.com/office/officeart/2005/8/layout/radial6"/>
    <dgm:cxn modelId="{5BF7CCC2-33B7-463F-985D-BAE6A453CCD7}" type="presParOf" srcId="{C33DEF01-90DC-49C4-B018-77123AF2371D}" destId="{299DA300-E9DE-4AF5-9803-CC91E0D255D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B42F3-EAFC-41C1-A068-E48C2D91042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31D5CBD5-7758-4626-A31B-F2F4E08BB307}">
      <dgm:prSet phldrT="[Texto]"/>
      <dgm:spPr/>
      <dgm:t>
        <a:bodyPr/>
        <a:lstStyle/>
        <a:p>
          <a:r>
            <a:rPr lang="es-EC" dirty="0" smtClean="0"/>
            <a:t>Proteína 20,38</a:t>
          </a:r>
          <a:endParaRPr lang="es-ES" dirty="0"/>
        </a:p>
      </dgm:t>
    </dgm:pt>
    <dgm:pt modelId="{3E708042-FDC8-4141-92B8-35030E0CD8A6}" type="parTrans" cxnId="{CB679176-50C3-4B1E-9911-C9D28500FE9B}">
      <dgm:prSet/>
      <dgm:spPr/>
      <dgm:t>
        <a:bodyPr/>
        <a:lstStyle/>
        <a:p>
          <a:endParaRPr lang="es-ES"/>
        </a:p>
      </dgm:t>
    </dgm:pt>
    <dgm:pt modelId="{67DC9207-8B1B-4FF6-9051-E2637B1CE1E7}" type="sibTrans" cxnId="{CB679176-50C3-4B1E-9911-C9D28500FE9B}">
      <dgm:prSet/>
      <dgm:spPr/>
      <dgm:t>
        <a:bodyPr/>
        <a:lstStyle/>
        <a:p>
          <a:endParaRPr lang="es-ES"/>
        </a:p>
      </dgm:t>
    </dgm:pt>
    <dgm:pt modelId="{E7B975C0-6E0A-4D21-90D0-818B8FB61ADD}">
      <dgm:prSet phldrT="[Texto]"/>
      <dgm:spPr/>
      <dgm:t>
        <a:bodyPr/>
        <a:lstStyle/>
        <a:p>
          <a:r>
            <a:rPr lang="es-EC" dirty="0" smtClean="0"/>
            <a:t>Vitamina B3 (niacina), </a:t>
          </a:r>
          <a:endParaRPr lang="es-ES" dirty="0"/>
        </a:p>
      </dgm:t>
    </dgm:pt>
    <dgm:pt modelId="{85E2C960-9E85-4DAC-951E-4988DA4FD80C}" type="parTrans" cxnId="{0605A967-9837-4CD2-941C-72E042EC6736}">
      <dgm:prSet/>
      <dgm:spPr/>
      <dgm:t>
        <a:bodyPr/>
        <a:lstStyle/>
        <a:p>
          <a:endParaRPr lang="es-ES"/>
        </a:p>
      </dgm:t>
    </dgm:pt>
    <dgm:pt modelId="{E7C939D7-9931-4BE0-A5C9-80B5BDA392D9}" type="sibTrans" cxnId="{0605A967-9837-4CD2-941C-72E042EC6736}">
      <dgm:prSet/>
      <dgm:spPr/>
      <dgm:t>
        <a:bodyPr/>
        <a:lstStyle/>
        <a:p>
          <a:endParaRPr lang="es-ES"/>
        </a:p>
      </dgm:t>
    </dgm:pt>
    <dgm:pt modelId="{F9D13D94-E9CE-4F0B-B02C-FE917D8A0BE9}">
      <dgm:prSet/>
      <dgm:spPr/>
      <dgm:t>
        <a:bodyPr/>
        <a:lstStyle/>
        <a:p>
          <a:r>
            <a:rPr lang="es-EC" dirty="0" smtClean="0"/>
            <a:t>Grasa 4.30%</a:t>
          </a:r>
          <a:endParaRPr lang="es-ES" dirty="0"/>
        </a:p>
      </dgm:t>
    </dgm:pt>
    <dgm:pt modelId="{66666C3B-13E1-4212-8E7D-0B92086FFC7F}" type="parTrans" cxnId="{6E4D88A9-16B0-4FC3-8F6F-6CE21377FDD4}">
      <dgm:prSet/>
      <dgm:spPr/>
      <dgm:t>
        <a:bodyPr/>
        <a:lstStyle/>
        <a:p>
          <a:endParaRPr lang="es-ES"/>
        </a:p>
      </dgm:t>
    </dgm:pt>
    <dgm:pt modelId="{ED77E2AE-D039-4BEB-8011-86244CBD63C8}" type="sibTrans" cxnId="{6E4D88A9-16B0-4FC3-8F6F-6CE21377FDD4}">
      <dgm:prSet/>
      <dgm:spPr/>
      <dgm:t>
        <a:bodyPr/>
        <a:lstStyle/>
        <a:p>
          <a:endParaRPr lang="es-ES"/>
        </a:p>
      </dgm:t>
    </dgm:pt>
    <dgm:pt modelId="{98B499E3-5B09-47E5-972C-B141971C5D73}">
      <dgm:prSet phldrT="[Texto]" phldr="1"/>
      <dgm:spPr>
        <a:blipFill rotWithShape="0">
          <a:blip xmlns:r="http://schemas.openxmlformats.org/officeDocument/2006/relationships" r:embed="rId1"/>
          <a:stretch>
            <a:fillRect/>
          </a:stretch>
        </a:blipFill>
      </dgm:spPr>
      <dgm:t>
        <a:bodyPr/>
        <a:lstStyle/>
        <a:p>
          <a:endParaRPr lang="es-ES" dirty="0"/>
        </a:p>
      </dgm:t>
    </dgm:pt>
    <dgm:pt modelId="{B5CD2DD4-76DB-4636-9D4E-B1DA295A6F16}" type="sibTrans" cxnId="{476CE9D7-E553-49CB-8E74-A416C6F21F8C}">
      <dgm:prSet/>
      <dgm:spPr/>
      <dgm:t>
        <a:bodyPr/>
        <a:lstStyle/>
        <a:p>
          <a:endParaRPr lang="es-ES"/>
        </a:p>
      </dgm:t>
    </dgm:pt>
    <dgm:pt modelId="{5DC4BF3B-9C71-47C8-BB0B-FEDDC5FC1367}" type="parTrans" cxnId="{476CE9D7-E553-49CB-8E74-A416C6F21F8C}">
      <dgm:prSet/>
      <dgm:spPr/>
      <dgm:t>
        <a:bodyPr/>
        <a:lstStyle/>
        <a:p>
          <a:endParaRPr lang="es-ES"/>
        </a:p>
      </dgm:t>
    </dgm:pt>
    <dgm:pt modelId="{873B6DED-8BF9-4897-A4DD-9A824F72475C}">
      <dgm:prSet/>
      <dgm:spPr/>
      <dgm:t>
        <a:bodyPr/>
        <a:lstStyle/>
        <a:p>
          <a:r>
            <a:rPr lang="es-EC" dirty="0" smtClean="0"/>
            <a:t>Vitamina B1 (tiamina).</a:t>
          </a:r>
          <a:endParaRPr lang="es-ES" dirty="0"/>
        </a:p>
      </dgm:t>
    </dgm:pt>
    <dgm:pt modelId="{6AA06AAD-AA42-46AB-A2D8-8ECD46FE3D3A}" type="sibTrans" cxnId="{6B5B19BD-411B-457D-957E-90D49DE6C94A}">
      <dgm:prSet/>
      <dgm:spPr/>
      <dgm:t>
        <a:bodyPr/>
        <a:lstStyle/>
        <a:p>
          <a:endParaRPr lang="es-ES"/>
        </a:p>
      </dgm:t>
    </dgm:pt>
    <dgm:pt modelId="{52D2DF2C-2F06-4237-89BE-E7281517DFDB}" type="parTrans" cxnId="{6B5B19BD-411B-457D-957E-90D49DE6C94A}">
      <dgm:prSet/>
      <dgm:spPr/>
      <dgm:t>
        <a:bodyPr/>
        <a:lstStyle/>
        <a:p>
          <a:endParaRPr lang="es-ES"/>
        </a:p>
      </dgm:t>
    </dgm:pt>
    <dgm:pt modelId="{FC53061E-C3BE-49D1-ABC1-F41575E1142D}">
      <dgm:prSet/>
      <dgm:spPr/>
      <dgm:t>
        <a:bodyPr/>
        <a:lstStyle/>
        <a:p>
          <a:r>
            <a:rPr lang="es-EC" dirty="0" smtClean="0"/>
            <a:t>Vitamina B2 (</a:t>
          </a:r>
          <a:r>
            <a:rPr lang="es-EC" dirty="0" err="1" smtClean="0"/>
            <a:t>riboflavina</a:t>
          </a:r>
          <a:endParaRPr lang="es-ES" dirty="0"/>
        </a:p>
      </dgm:t>
    </dgm:pt>
    <dgm:pt modelId="{4C7D089E-48D8-4606-B41E-D698F67ECD63}" type="parTrans" cxnId="{5CEFEC5B-7261-4C54-95D9-218505856817}">
      <dgm:prSet/>
      <dgm:spPr/>
      <dgm:t>
        <a:bodyPr/>
        <a:lstStyle/>
        <a:p>
          <a:endParaRPr lang="es-ES"/>
        </a:p>
      </dgm:t>
    </dgm:pt>
    <dgm:pt modelId="{EAB4676D-DB33-4E9D-8488-ED6CA3924BC4}" type="sibTrans" cxnId="{5CEFEC5B-7261-4C54-95D9-218505856817}">
      <dgm:prSet/>
      <dgm:spPr/>
      <dgm:t>
        <a:bodyPr/>
        <a:lstStyle/>
        <a:p>
          <a:endParaRPr lang="es-ES"/>
        </a:p>
      </dgm:t>
    </dgm:pt>
    <dgm:pt modelId="{B92AC7BA-F1C0-4117-ADB9-E1BDE14BE060}">
      <dgm:prSet/>
      <dgm:spPr/>
      <dgm:t>
        <a:bodyPr/>
        <a:lstStyle/>
        <a:p>
          <a:r>
            <a:rPr lang="es-EC" smtClean="0"/>
            <a:t>Aporta con Ca, Mg, K y P. </a:t>
          </a:r>
          <a:endParaRPr lang="es-ES" dirty="0"/>
        </a:p>
      </dgm:t>
    </dgm:pt>
    <dgm:pt modelId="{EAC2E6EE-2068-42A0-98F0-9546192FCAC5}" type="parTrans" cxnId="{ABE60ACF-751E-4F02-9288-4C13E98C2917}">
      <dgm:prSet/>
      <dgm:spPr/>
      <dgm:t>
        <a:bodyPr/>
        <a:lstStyle/>
        <a:p>
          <a:endParaRPr lang="es-ES"/>
        </a:p>
      </dgm:t>
    </dgm:pt>
    <dgm:pt modelId="{82ED2090-B9E1-497C-9903-702DDFEAD18E}" type="sibTrans" cxnId="{ABE60ACF-751E-4F02-9288-4C13E98C2917}">
      <dgm:prSet/>
      <dgm:spPr/>
      <dgm:t>
        <a:bodyPr/>
        <a:lstStyle/>
        <a:p>
          <a:endParaRPr lang="es-ES"/>
        </a:p>
      </dgm:t>
    </dgm:pt>
    <dgm:pt modelId="{C33DEF01-90DC-49C4-B018-77123AF2371D}" type="pres">
      <dgm:prSet presAssocID="{41FB42F3-EAFC-41C1-A068-E48C2D910426}" presName="Name0" presStyleCnt="0">
        <dgm:presLayoutVars>
          <dgm:chMax val="1"/>
          <dgm:dir/>
          <dgm:animLvl val="ctr"/>
          <dgm:resizeHandles val="exact"/>
        </dgm:presLayoutVars>
      </dgm:prSet>
      <dgm:spPr/>
      <dgm:t>
        <a:bodyPr/>
        <a:lstStyle/>
        <a:p>
          <a:endParaRPr lang="es-EC"/>
        </a:p>
      </dgm:t>
    </dgm:pt>
    <dgm:pt modelId="{C05C2769-A925-42CE-B2ED-5762B2ECAD14}" type="pres">
      <dgm:prSet presAssocID="{98B499E3-5B09-47E5-972C-B141971C5D73}" presName="centerShape" presStyleLbl="node0" presStyleIdx="0" presStyleCnt="1"/>
      <dgm:spPr/>
      <dgm:t>
        <a:bodyPr/>
        <a:lstStyle/>
        <a:p>
          <a:endParaRPr lang="es-ES"/>
        </a:p>
      </dgm:t>
    </dgm:pt>
    <dgm:pt modelId="{C3013F1E-6F31-4BDB-92B0-E0BF015C6112}" type="pres">
      <dgm:prSet presAssocID="{873B6DED-8BF9-4897-A4DD-9A824F72475C}" presName="node" presStyleLbl="node1" presStyleIdx="0" presStyleCnt="6">
        <dgm:presLayoutVars>
          <dgm:bulletEnabled val="1"/>
        </dgm:presLayoutVars>
      </dgm:prSet>
      <dgm:spPr/>
      <dgm:t>
        <a:bodyPr/>
        <a:lstStyle/>
        <a:p>
          <a:endParaRPr lang="es-ES"/>
        </a:p>
      </dgm:t>
    </dgm:pt>
    <dgm:pt modelId="{2831D926-EECF-4812-800A-5F322024EE52}" type="pres">
      <dgm:prSet presAssocID="{873B6DED-8BF9-4897-A4DD-9A824F72475C}" presName="dummy" presStyleCnt="0"/>
      <dgm:spPr/>
    </dgm:pt>
    <dgm:pt modelId="{50E355CE-9266-47DC-BAC0-C2293E90CC73}" type="pres">
      <dgm:prSet presAssocID="{6AA06AAD-AA42-46AB-A2D8-8ECD46FE3D3A}" presName="sibTrans" presStyleLbl="sibTrans2D1" presStyleIdx="0" presStyleCnt="6"/>
      <dgm:spPr/>
      <dgm:t>
        <a:bodyPr/>
        <a:lstStyle/>
        <a:p>
          <a:endParaRPr lang="es-EC"/>
        </a:p>
      </dgm:t>
    </dgm:pt>
    <dgm:pt modelId="{4E56FD05-267D-4015-B43E-2A93EBC0A834}" type="pres">
      <dgm:prSet presAssocID="{FC53061E-C3BE-49D1-ABC1-F41575E1142D}" presName="node" presStyleLbl="node1" presStyleIdx="1" presStyleCnt="6">
        <dgm:presLayoutVars>
          <dgm:bulletEnabled val="1"/>
        </dgm:presLayoutVars>
      </dgm:prSet>
      <dgm:spPr/>
      <dgm:t>
        <a:bodyPr/>
        <a:lstStyle/>
        <a:p>
          <a:endParaRPr lang="es-ES"/>
        </a:p>
      </dgm:t>
    </dgm:pt>
    <dgm:pt modelId="{226060B6-6202-4805-813E-6113BBFE231A}" type="pres">
      <dgm:prSet presAssocID="{FC53061E-C3BE-49D1-ABC1-F41575E1142D}" presName="dummy" presStyleCnt="0"/>
      <dgm:spPr/>
    </dgm:pt>
    <dgm:pt modelId="{E15072CB-160C-435C-ACA1-68AF5FDCA7C1}" type="pres">
      <dgm:prSet presAssocID="{EAB4676D-DB33-4E9D-8488-ED6CA3924BC4}" presName="sibTrans" presStyleLbl="sibTrans2D1" presStyleIdx="1" presStyleCnt="6"/>
      <dgm:spPr/>
      <dgm:t>
        <a:bodyPr/>
        <a:lstStyle/>
        <a:p>
          <a:endParaRPr lang="es-EC"/>
        </a:p>
      </dgm:t>
    </dgm:pt>
    <dgm:pt modelId="{FCD6342E-8129-49B2-886E-58AD9CC4A4AC}" type="pres">
      <dgm:prSet presAssocID="{B92AC7BA-F1C0-4117-ADB9-E1BDE14BE060}" presName="node" presStyleLbl="node1" presStyleIdx="2" presStyleCnt="6">
        <dgm:presLayoutVars>
          <dgm:bulletEnabled val="1"/>
        </dgm:presLayoutVars>
      </dgm:prSet>
      <dgm:spPr/>
      <dgm:t>
        <a:bodyPr/>
        <a:lstStyle/>
        <a:p>
          <a:endParaRPr lang="es-EC"/>
        </a:p>
      </dgm:t>
    </dgm:pt>
    <dgm:pt modelId="{8A07340A-61B4-4B0A-9E40-6E57A4A4CA5B}" type="pres">
      <dgm:prSet presAssocID="{B92AC7BA-F1C0-4117-ADB9-E1BDE14BE060}" presName="dummy" presStyleCnt="0"/>
      <dgm:spPr/>
    </dgm:pt>
    <dgm:pt modelId="{3E77B6C4-0063-4331-B1EA-BC56C668F405}" type="pres">
      <dgm:prSet presAssocID="{82ED2090-B9E1-497C-9903-702DDFEAD18E}" presName="sibTrans" presStyleLbl="sibTrans2D1" presStyleIdx="2" presStyleCnt="6"/>
      <dgm:spPr/>
      <dgm:t>
        <a:bodyPr/>
        <a:lstStyle/>
        <a:p>
          <a:endParaRPr lang="es-EC"/>
        </a:p>
      </dgm:t>
    </dgm:pt>
    <dgm:pt modelId="{52906EC3-DAF7-4E60-BB21-30586E26E6A8}" type="pres">
      <dgm:prSet presAssocID="{F9D13D94-E9CE-4F0B-B02C-FE917D8A0BE9}" presName="node" presStyleLbl="node1" presStyleIdx="3" presStyleCnt="6">
        <dgm:presLayoutVars>
          <dgm:bulletEnabled val="1"/>
        </dgm:presLayoutVars>
      </dgm:prSet>
      <dgm:spPr/>
      <dgm:t>
        <a:bodyPr/>
        <a:lstStyle/>
        <a:p>
          <a:endParaRPr lang="es-ES"/>
        </a:p>
      </dgm:t>
    </dgm:pt>
    <dgm:pt modelId="{567EFD57-8987-4E8B-B82E-0CB9ECA0FD99}" type="pres">
      <dgm:prSet presAssocID="{F9D13D94-E9CE-4F0B-B02C-FE917D8A0BE9}" presName="dummy" presStyleCnt="0"/>
      <dgm:spPr/>
    </dgm:pt>
    <dgm:pt modelId="{446EC42B-875D-44F3-9D25-67377854552E}" type="pres">
      <dgm:prSet presAssocID="{ED77E2AE-D039-4BEB-8011-86244CBD63C8}" presName="sibTrans" presStyleLbl="sibTrans2D1" presStyleIdx="3" presStyleCnt="6"/>
      <dgm:spPr/>
      <dgm:t>
        <a:bodyPr/>
        <a:lstStyle/>
        <a:p>
          <a:endParaRPr lang="es-EC"/>
        </a:p>
      </dgm:t>
    </dgm:pt>
    <dgm:pt modelId="{A482EF37-D155-4B24-AE40-8C7AF58E92B2}" type="pres">
      <dgm:prSet presAssocID="{E7B975C0-6E0A-4D21-90D0-818B8FB61ADD}" presName="node" presStyleLbl="node1" presStyleIdx="4" presStyleCnt="6">
        <dgm:presLayoutVars>
          <dgm:bulletEnabled val="1"/>
        </dgm:presLayoutVars>
      </dgm:prSet>
      <dgm:spPr/>
      <dgm:t>
        <a:bodyPr/>
        <a:lstStyle/>
        <a:p>
          <a:endParaRPr lang="es-ES"/>
        </a:p>
      </dgm:t>
    </dgm:pt>
    <dgm:pt modelId="{47E9F8A0-E54B-4C89-81B7-017951903106}" type="pres">
      <dgm:prSet presAssocID="{E7B975C0-6E0A-4D21-90D0-818B8FB61ADD}" presName="dummy" presStyleCnt="0"/>
      <dgm:spPr/>
    </dgm:pt>
    <dgm:pt modelId="{27BFB4CF-12A5-4142-B9AF-AA29560365AC}" type="pres">
      <dgm:prSet presAssocID="{E7C939D7-9931-4BE0-A5C9-80B5BDA392D9}" presName="sibTrans" presStyleLbl="sibTrans2D1" presStyleIdx="4" presStyleCnt="6"/>
      <dgm:spPr/>
      <dgm:t>
        <a:bodyPr/>
        <a:lstStyle/>
        <a:p>
          <a:endParaRPr lang="es-EC"/>
        </a:p>
      </dgm:t>
    </dgm:pt>
    <dgm:pt modelId="{84CC888E-4DF6-4835-B34F-A5CC8E6146D7}" type="pres">
      <dgm:prSet presAssocID="{31D5CBD5-7758-4626-A31B-F2F4E08BB307}" presName="node" presStyleLbl="node1" presStyleIdx="5" presStyleCnt="6">
        <dgm:presLayoutVars>
          <dgm:bulletEnabled val="1"/>
        </dgm:presLayoutVars>
      </dgm:prSet>
      <dgm:spPr/>
      <dgm:t>
        <a:bodyPr/>
        <a:lstStyle/>
        <a:p>
          <a:endParaRPr lang="es-ES"/>
        </a:p>
      </dgm:t>
    </dgm:pt>
    <dgm:pt modelId="{BE9F1315-7FD1-4924-91D7-424F7DF9F2C2}" type="pres">
      <dgm:prSet presAssocID="{31D5CBD5-7758-4626-A31B-F2F4E08BB307}" presName="dummy" presStyleCnt="0"/>
      <dgm:spPr/>
    </dgm:pt>
    <dgm:pt modelId="{299DA300-E9DE-4AF5-9803-CC91E0D255D0}" type="pres">
      <dgm:prSet presAssocID="{67DC9207-8B1B-4FF6-9051-E2637B1CE1E7}" presName="sibTrans" presStyleLbl="sibTrans2D1" presStyleIdx="5" presStyleCnt="6"/>
      <dgm:spPr/>
      <dgm:t>
        <a:bodyPr/>
        <a:lstStyle/>
        <a:p>
          <a:endParaRPr lang="es-EC"/>
        </a:p>
      </dgm:t>
    </dgm:pt>
  </dgm:ptLst>
  <dgm:cxnLst>
    <dgm:cxn modelId="{CB679176-50C3-4B1E-9911-C9D28500FE9B}" srcId="{98B499E3-5B09-47E5-972C-B141971C5D73}" destId="{31D5CBD5-7758-4626-A31B-F2F4E08BB307}" srcOrd="5" destOrd="0" parTransId="{3E708042-FDC8-4141-92B8-35030E0CD8A6}" sibTransId="{67DC9207-8B1B-4FF6-9051-E2637B1CE1E7}"/>
    <dgm:cxn modelId="{84B96E34-5AD0-4B4C-BD4B-56F613EC6F17}" type="presOf" srcId="{E7B975C0-6E0A-4D21-90D0-818B8FB61ADD}" destId="{A482EF37-D155-4B24-AE40-8C7AF58E92B2}" srcOrd="0" destOrd="0" presId="urn:microsoft.com/office/officeart/2005/8/layout/radial6"/>
    <dgm:cxn modelId="{99F4CD03-3325-45CF-9EB9-BDA17ADEF1DF}" type="presOf" srcId="{67DC9207-8B1B-4FF6-9051-E2637B1CE1E7}" destId="{299DA300-E9DE-4AF5-9803-CC91E0D255D0}" srcOrd="0" destOrd="0" presId="urn:microsoft.com/office/officeart/2005/8/layout/radial6"/>
    <dgm:cxn modelId="{6E4D88A9-16B0-4FC3-8F6F-6CE21377FDD4}" srcId="{98B499E3-5B09-47E5-972C-B141971C5D73}" destId="{F9D13D94-E9CE-4F0B-B02C-FE917D8A0BE9}" srcOrd="3" destOrd="0" parTransId="{66666C3B-13E1-4212-8E7D-0B92086FFC7F}" sibTransId="{ED77E2AE-D039-4BEB-8011-86244CBD63C8}"/>
    <dgm:cxn modelId="{06AF62A4-0DAD-4000-ADBF-02420BCA8C31}" type="presOf" srcId="{41FB42F3-EAFC-41C1-A068-E48C2D910426}" destId="{C33DEF01-90DC-49C4-B018-77123AF2371D}" srcOrd="0" destOrd="0" presId="urn:microsoft.com/office/officeart/2005/8/layout/radial6"/>
    <dgm:cxn modelId="{6B5B19BD-411B-457D-957E-90D49DE6C94A}" srcId="{98B499E3-5B09-47E5-972C-B141971C5D73}" destId="{873B6DED-8BF9-4897-A4DD-9A824F72475C}" srcOrd="0" destOrd="0" parTransId="{52D2DF2C-2F06-4237-89BE-E7281517DFDB}" sibTransId="{6AA06AAD-AA42-46AB-A2D8-8ECD46FE3D3A}"/>
    <dgm:cxn modelId="{2714FCAE-61AE-4ADD-8800-E251D51C1E41}" type="presOf" srcId="{B92AC7BA-F1C0-4117-ADB9-E1BDE14BE060}" destId="{FCD6342E-8129-49B2-886E-58AD9CC4A4AC}" srcOrd="0" destOrd="0" presId="urn:microsoft.com/office/officeart/2005/8/layout/radial6"/>
    <dgm:cxn modelId="{A2BE9A8B-A919-4C41-8F3E-50362D83E003}" type="presOf" srcId="{82ED2090-B9E1-497C-9903-702DDFEAD18E}" destId="{3E77B6C4-0063-4331-B1EA-BC56C668F405}" srcOrd="0" destOrd="0" presId="urn:microsoft.com/office/officeart/2005/8/layout/radial6"/>
    <dgm:cxn modelId="{AD3E4DAF-053A-45A7-BEC8-741D455229FE}" type="presOf" srcId="{FC53061E-C3BE-49D1-ABC1-F41575E1142D}" destId="{4E56FD05-267D-4015-B43E-2A93EBC0A834}" srcOrd="0" destOrd="0" presId="urn:microsoft.com/office/officeart/2005/8/layout/radial6"/>
    <dgm:cxn modelId="{501FCF5B-7479-46F1-A01F-2E28A9D20791}" type="presOf" srcId="{6AA06AAD-AA42-46AB-A2D8-8ECD46FE3D3A}" destId="{50E355CE-9266-47DC-BAC0-C2293E90CC73}" srcOrd="0" destOrd="0" presId="urn:microsoft.com/office/officeart/2005/8/layout/radial6"/>
    <dgm:cxn modelId="{FE089C71-5753-4B7D-9194-1EC8E9597DA7}" type="presOf" srcId="{ED77E2AE-D039-4BEB-8011-86244CBD63C8}" destId="{446EC42B-875D-44F3-9D25-67377854552E}" srcOrd="0" destOrd="0" presId="urn:microsoft.com/office/officeart/2005/8/layout/radial6"/>
    <dgm:cxn modelId="{61FED8A6-AA2C-4F5A-ABF1-95FC757B2A27}" type="presOf" srcId="{873B6DED-8BF9-4897-A4DD-9A824F72475C}" destId="{C3013F1E-6F31-4BDB-92B0-E0BF015C6112}" srcOrd="0" destOrd="0" presId="urn:microsoft.com/office/officeart/2005/8/layout/radial6"/>
    <dgm:cxn modelId="{AD38AFB2-BD07-49DA-8CBA-4FDD564144E9}" type="presOf" srcId="{F9D13D94-E9CE-4F0B-B02C-FE917D8A0BE9}" destId="{52906EC3-DAF7-4E60-BB21-30586E26E6A8}" srcOrd="0" destOrd="0" presId="urn:microsoft.com/office/officeart/2005/8/layout/radial6"/>
    <dgm:cxn modelId="{3391ACD2-7F1B-4E5E-8F1C-330E63023C22}" type="presOf" srcId="{98B499E3-5B09-47E5-972C-B141971C5D73}" destId="{C05C2769-A925-42CE-B2ED-5762B2ECAD14}" srcOrd="0" destOrd="0" presId="urn:microsoft.com/office/officeart/2005/8/layout/radial6"/>
    <dgm:cxn modelId="{2AB87873-360F-4113-BBCA-00E26F736CD7}" type="presOf" srcId="{EAB4676D-DB33-4E9D-8488-ED6CA3924BC4}" destId="{E15072CB-160C-435C-ACA1-68AF5FDCA7C1}" srcOrd="0" destOrd="0" presId="urn:microsoft.com/office/officeart/2005/8/layout/radial6"/>
    <dgm:cxn modelId="{476CE9D7-E553-49CB-8E74-A416C6F21F8C}" srcId="{41FB42F3-EAFC-41C1-A068-E48C2D910426}" destId="{98B499E3-5B09-47E5-972C-B141971C5D73}" srcOrd="0" destOrd="0" parTransId="{5DC4BF3B-9C71-47C8-BB0B-FEDDC5FC1367}" sibTransId="{B5CD2DD4-76DB-4636-9D4E-B1DA295A6F16}"/>
    <dgm:cxn modelId="{0605A967-9837-4CD2-941C-72E042EC6736}" srcId="{98B499E3-5B09-47E5-972C-B141971C5D73}" destId="{E7B975C0-6E0A-4D21-90D0-818B8FB61ADD}" srcOrd="4" destOrd="0" parTransId="{85E2C960-9E85-4DAC-951E-4988DA4FD80C}" sibTransId="{E7C939D7-9931-4BE0-A5C9-80B5BDA392D9}"/>
    <dgm:cxn modelId="{ABE60ACF-751E-4F02-9288-4C13E98C2917}" srcId="{98B499E3-5B09-47E5-972C-B141971C5D73}" destId="{B92AC7BA-F1C0-4117-ADB9-E1BDE14BE060}" srcOrd="2" destOrd="0" parTransId="{EAC2E6EE-2068-42A0-98F0-9546192FCAC5}" sibTransId="{82ED2090-B9E1-497C-9903-702DDFEAD18E}"/>
    <dgm:cxn modelId="{5CEFEC5B-7261-4C54-95D9-218505856817}" srcId="{98B499E3-5B09-47E5-972C-B141971C5D73}" destId="{FC53061E-C3BE-49D1-ABC1-F41575E1142D}" srcOrd="1" destOrd="0" parTransId="{4C7D089E-48D8-4606-B41E-D698F67ECD63}" sibTransId="{EAB4676D-DB33-4E9D-8488-ED6CA3924BC4}"/>
    <dgm:cxn modelId="{B1C2766A-635F-469C-A4CC-145EF54DFE35}" type="presOf" srcId="{31D5CBD5-7758-4626-A31B-F2F4E08BB307}" destId="{84CC888E-4DF6-4835-B34F-A5CC8E6146D7}" srcOrd="0" destOrd="0" presId="urn:microsoft.com/office/officeart/2005/8/layout/radial6"/>
    <dgm:cxn modelId="{CC394461-FF57-4488-BDEB-4B81727960AF}" type="presOf" srcId="{E7C939D7-9931-4BE0-A5C9-80B5BDA392D9}" destId="{27BFB4CF-12A5-4142-B9AF-AA29560365AC}" srcOrd="0" destOrd="0" presId="urn:microsoft.com/office/officeart/2005/8/layout/radial6"/>
    <dgm:cxn modelId="{7C4C3F60-FFB8-4458-8756-D0416D2B1601}" type="presParOf" srcId="{C33DEF01-90DC-49C4-B018-77123AF2371D}" destId="{C05C2769-A925-42CE-B2ED-5762B2ECAD14}" srcOrd="0" destOrd="0" presId="urn:microsoft.com/office/officeart/2005/8/layout/radial6"/>
    <dgm:cxn modelId="{A57306E0-6462-443D-B9AC-375D55FB39D2}" type="presParOf" srcId="{C33DEF01-90DC-49C4-B018-77123AF2371D}" destId="{C3013F1E-6F31-4BDB-92B0-E0BF015C6112}" srcOrd="1" destOrd="0" presId="urn:microsoft.com/office/officeart/2005/8/layout/radial6"/>
    <dgm:cxn modelId="{573FB806-ADDA-4F5B-B4C2-2C144FEE9D26}" type="presParOf" srcId="{C33DEF01-90DC-49C4-B018-77123AF2371D}" destId="{2831D926-EECF-4812-800A-5F322024EE52}" srcOrd="2" destOrd="0" presId="urn:microsoft.com/office/officeart/2005/8/layout/radial6"/>
    <dgm:cxn modelId="{396351F3-322F-496A-A63C-A906FBA65F4B}" type="presParOf" srcId="{C33DEF01-90DC-49C4-B018-77123AF2371D}" destId="{50E355CE-9266-47DC-BAC0-C2293E90CC73}" srcOrd="3" destOrd="0" presId="urn:microsoft.com/office/officeart/2005/8/layout/radial6"/>
    <dgm:cxn modelId="{FE8F6101-0101-4ACA-AA5B-B41383D18859}" type="presParOf" srcId="{C33DEF01-90DC-49C4-B018-77123AF2371D}" destId="{4E56FD05-267D-4015-B43E-2A93EBC0A834}" srcOrd="4" destOrd="0" presId="urn:microsoft.com/office/officeart/2005/8/layout/radial6"/>
    <dgm:cxn modelId="{C100B835-6F04-4117-9B76-28B2578D59D5}" type="presParOf" srcId="{C33DEF01-90DC-49C4-B018-77123AF2371D}" destId="{226060B6-6202-4805-813E-6113BBFE231A}" srcOrd="5" destOrd="0" presId="urn:microsoft.com/office/officeart/2005/8/layout/radial6"/>
    <dgm:cxn modelId="{C8BBD678-BBB3-4237-9F6F-ACC009D9BED9}" type="presParOf" srcId="{C33DEF01-90DC-49C4-B018-77123AF2371D}" destId="{E15072CB-160C-435C-ACA1-68AF5FDCA7C1}" srcOrd="6" destOrd="0" presId="urn:microsoft.com/office/officeart/2005/8/layout/radial6"/>
    <dgm:cxn modelId="{7ABE670A-0D6D-417B-8F9E-DDD818B00DA8}" type="presParOf" srcId="{C33DEF01-90DC-49C4-B018-77123AF2371D}" destId="{FCD6342E-8129-49B2-886E-58AD9CC4A4AC}" srcOrd="7" destOrd="0" presId="urn:microsoft.com/office/officeart/2005/8/layout/radial6"/>
    <dgm:cxn modelId="{F82033CA-C261-4B65-815D-ED216CB55E91}" type="presParOf" srcId="{C33DEF01-90DC-49C4-B018-77123AF2371D}" destId="{8A07340A-61B4-4B0A-9E40-6E57A4A4CA5B}" srcOrd="8" destOrd="0" presId="urn:microsoft.com/office/officeart/2005/8/layout/radial6"/>
    <dgm:cxn modelId="{37159648-0CE5-43D1-B98C-AF033F32C9B3}" type="presParOf" srcId="{C33DEF01-90DC-49C4-B018-77123AF2371D}" destId="{3E77B6C4-0063-4331-B1EA-BC56C668F405}" srcOrd="9" destOrd="0" presId="urn:microsoft.com/office/officeart/2005/8/layout/radial6"/>
    <dgm:cxn modelId="{481E2475-149E-4C70-A4A7-32E0612B2906}" type="presParOf" srcId="{C33DEF01-90DC-49C4-B018-77123AF2371D}" destId="{52906EC3-DAF7-4E60-BB21-30586E26E6A8}" srcOrd="10" destOrd="0" presId="urn:microsoft.com/office/officeart/2005/8/layout/radial6"/>
    <dgm:cxn modelId="{FC6DCA2A-BF21-45DC-91FD-2ABE08AF7C79}" type="presParOf" srcId="{C33DEF01-90DC-49C4-B018-77123AF2371D}" destId="{567EFD57-8987-4E8B-B82E-0CB9ECA0FD99}" srcOrd="11" destOrd="0" presId="urn:microsoft.com/office/officeart/2005/8/layout/radial6"/>
    <dgm:cxn modelId="{3AE0E9EA-4A2F-4E10-9CAE-039507BA1EA2}" type="presParOf" srcId="{C33DEF01-90DC-49C4-B018-77123AF2371D}" destId="{446EC42B-875D-44F3-9D25-67377854552E}" srcOrd="12" destOrd="0" presId="urn:microsoft.com/office/officeart/2005/8/layout/radial6"/>
    <dgm:cxn modelId="{19C4C9DF-15FC-4797-87EC-A75535CADA91}" type="presParOf" srcId="{C33DEF01-90DC-49C4-B018-77123AF2371D}" destId="{A482EF37-D155-4B24-AE40-8C7AF58E92B2}" srcOrd="13" destOrd="0" presId="urn:microsoft.com/office/officeart/2005/8/layout/radial6"/>
    <dgm:cxn modelId="{1AD0E00D-8976-4713-A209-D0783138C328}" type="presParOf" srcId="{C33DEF01-90DC-49C4-B018-77123AF2371D}" destId="{47E9F8A0-E54B-4C89-81B7-017951903106}" srcOrd="14" destOrd="0" presId="urn:microsoft.com/office/officeart/2005/8/layout/radial6"/>
    <dgm:cxn modelId="{CBAED5D3-6903-4B0A-A368-4765AB713130}" type="presParOf" srcId="{C33DEF01-90DC-49C4-B018-77123AF2371D}" destId="{27BFB4CF-12A5-4142-B9AF-AA29560365AC}" srcOrd="15" destOrd="0" presId="urn:microsoft.com/office/officeart/2005/8/layout/radial6"/>
    <dgm:cxn modelId="{7DA1FEA9-CC00-4C05-B078-E41E4965604B}" type="presParOf" srcId="{C33DEF01-90DC-49C4-B018-77123AF2371D}" destId="{84CC888E-4DF6-4835-B34F-A5CC8E6146D7}" srcOrd="16" destOrd="0" presId="urn:microsoft.com/office/officeart/2005/8/layout/radial6"/>
    <dgm:cxn modelId="{481B32C7-FF27-411E-BDB4-887E40029CF4}" type="presParOf" srcId="{C33DEF01-90DC-49C4-B018-77123AF2371D}" destId="{BE9F1315-7FD1-4924-91D7-424F7DF9F2C2}" srcOrd="17" destOrd="0" presId="urn:microsoft.com/office/officeart/2005/8/layout/radial6"/>
    <dgm:cxn modelId="{CFE00B0F-E1E6-4299-A25B-91479CDCCFB2}" type="presParOf" srcId="{C33DEF01-90DC-49C4-B018-77123AF2371D}" destId="{299DA300-E9DE-4AF5-9803-CC91E0D255D0}" srcOrd="18"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4E61A5-6B4B-4EC7-A55F-B7FFF404902F}" type="doc">
      <dgm:prSet loTypeId="urn:microsoft.com/office/officeart/2005/8/layout/list1" loCatId="list" qsTypeId="urn:microsoft.com/office/officeart/2005/8/quickstyle/simple2" qsCatId="simple" csTypeId="urn:microsoft.com/office/officeart/2005/8/colors/accent6_2" csCatId="accent6" phldr="1"/>
      <dgm:spPr/>
      <dgm:t>
        <a:bodyPr/>
        <a:lstStyle/>
        <a:p>
          <a:endParaRPr lang="pt-BR"/>
        </a:p>
      </dgm:t>
    </dgm:pt>
    <dgm:pt modelId="{758F014B-EB45-4768-8C36-FEE0D3A122B5}">
      <dgm:prSet/>
      <dgm:spPr/>
      <dgm:t>
        <a:bodyPr/>
        <a:lstStyle/>
        <a:p>
          <a:pPr rtl="0"/>
          <a:r>
            <a:rPr lang="es-EC" b="1" i="0" baseline="0" smtClean="0">
              <a:latin typeface="Book Antiqua" pitchFamily="18" charset="0"/>
            </a:rPr>
            <a:t>GENERAL</a:t>
          </a:r>
          <a:endParaRPr lang="en-US" b="1" i="0" baseline="0" dirty="0">
            <a:latin typeface="Book Antiqua" pitchFamily="18" charset="0"/>
          </a:endParaRPr>
        </a:p>
      </dgm:t>
    </dgm:pt>
    <dgm:pt modelId="{BC955516-CF5B-4641-AA97-E9680A196C99}" type="parTrans" cxnId="{A7A340CA-770F-4E31-9475-66EE454A46AF}">
      <dgm:prSet/>
      <dgm:spPr/>
      <dgm:t>
        <a:bodyPr/>
        <a:lstStyle/>
        <a:p>
          <a:endParaRPr lang="pt-BR">
            <a:latin typeface="Book Antiqua" pitchFamily="18" charset="0"/>
          </a:endParaRPr>
        </a:p>
      </dgm:t>
    </dgm:pt>
    <dgm:pt modelId="{822D0230-82CA-40CF-BF59-66AD16A616D2}" type="sibTrans" cxnId="{A7A340CA-770F-4E31-9475-66EE454A46AF}">
      <dgm:prSet/>
      <dgm:spPr/>
      <dgm:t>
        <a:bodyPr/>
        <a:lstStyle/>
        <a:p>
          <a:endParaRPr lang="pt-BR">
            <a:latin typeface="Book Antiqua" pitchFamily="18" charset="0"/>
          </a:endParaRPr>
        </a:p>
      </dgm:t>
    </dgm:pt>
    <dgm:pt modelId="{2E009ABC-08EF-4B77-A6BE-F824824430BB}">
      <dgm:prSet/>
      <dgm:spPr/>
      <dgm:t>
        <a:bodyPr/>
        <a:lstStyle/>
        <a:p>
          <a:pPr algn="just" rtl="0"/>
          <a:r>
            <a:rPr lang="es-EC" dirty="0" smtClean="0"/>
            <a:t>Evaluación de diferentes tecnologías de   conservación en dos especies acuícolas: agua dulce (</a:t>
          </a:r>
          <a:r>
            <a:rPr lang="es-EC" dirty="0" err="1" smtClean="0"/>
            <a:t>Paiche</a:t>
          </a:r>
          <a:r>
            <a:rPr lang="es-EC" dirty="0" smtClean="0"/>
            <a:t> (</a:t>
          </a:r>
          <a:r>
            <a:rPr lang="es-EC" i="1" u="sng" dirty="0" smtClean="0"/>
            <a:t>Arapaima gigas</a:t>
          </a:r>
          <a:r>
            <a:rPr lang="es-EC" dirty="0" smtClean="0"/>
            <a:t>)) y agua salada (Lisa (</a:t>
          </a:r>
          <a:r>
            <a:rPr lang="es-EC" i="1" u="sng" dirty="0" err="1" smtClean="0"/>
            <a:t>Mugilcephaluses</a:t>
          </a:r>
          <a:r>
            <a:rPr lang="es-EC" dirty="0" smtClean="0"/>
            <a:t>)) para la producción de filetes de consumo humano.</a:t>
          </a:r>
          <a:endParaRPr lang="pt-BR" dirty="0">
            <a:latin typeface="Book Antiqua" pitchFamily="18" charset="0"/>
          </a:endParaRPr>
        </a:p>
      </dgm:t>
    </dgm:pt>
    <dgm:pt modelId="{B676CCAA-A7FB-465A-80AC-CD4A929F9AF6}" type="parTrans" cxnId="{DEF04E6E-63FB-4460-B009-4ED0A106BD1F}">
      <dgm:prSet/>
      <dgm:spPr/>
      <dgm:t>
        <a:bodyPr/>
        <a:lstStyle/>
        <a:p>
          <a:endParaRPr lang="pt-BR">
            <a:latin typeface="Book Antiqua" pitchFamily="18" charset="0"/>
          </a:endParaRPr>
        </a:p>
      </dgm:t>
    </dgm:pt>
    <dgm:pt modelId="{F2DED1F3-40BB-4D00-ADEF-767BABBB56D6}" type="sibTrans" cxnId="{DEF04E6E-63FB-4460-B009-4ED0A106BD1F}">
      <dgm:prSet/>
      <dgm:spPr/>
      <dgm:t>
        <a:bodyPr/>
        <a:lstStyle/>
        <a:p>
          <a:endParaRPr lang="pt-BR">
            <a:latin typeface="Book Antiqua" pitchFamily="18" charset="0"/>
          </a:endParaRPr>
        </a:p>
      </dgm:t>
    </dgm:pt>
    <dgm:pt modelId="{144F72EC-3BE9-4DC7-9C1D-A20F5CDDF875}" type="pres">
      <dgm:prSet presAssocID="{464E61A5-6B4B-4EC7-A55F-B7FFF404902F}" presName="linear" presStyleCnt="0">
        <dgm:presLayoutVars>
          <dgm:dir/>
          <dgm:animLvl val="lvl"/>
          <dgm:resizeHandles val="exact"/>
        </dgm:presLayoutVars>
      </dgm:prSet>
      <dgm:spPr/>
      <dgm:t>
        <a:bodyPr/>
        <a:lstStyle/>
        <a:p>
          <a:endParaRPr lang="pt-BR"/>
        </a:p>
      </dgm:t>
    </dgm:pt>
    <dgm:pt modelId="{097191E2-C099-479C-A267-EA1CD5B6FBD7}" type="pres">
      <dgm:prSet presAssocID="{758F014B-EB45-4768-8C36-FEE0D3A122B5}" presName="parentLin" presStyleCnt="0"/>
      <dgm:spPr/>
      <dgm:t>
        <a:bodyPr/>
        <a:lstStyle/>
        <a:p>
          <a:endParaRPr lang="es-ES"/>
        </a:p>
      </dgm:t>
    </dgm:pt>
    <dgm:pt modelId="{80A60EF1-16F6-4DE7-9129-555FEF1F46FF}" type="pres">
      <dgm:prSet presAssocID="{758F014B-EB45-4768-8C36-FEE0D3A122B5}" presName="parentLeftMargin" presStyleLbl="node1" presStyleIdx="0" presStyleCnt="1"/>
      <dgm:spPr/>
      <dgm:t>
        <a:bodyPr/>
        <a:lstStyle/>
        <a:p>
          <a:endParaRPr lang="pt-BR"/>
        </a:p>
      </dgm:t>
    </dgm:pt>
    <dgm:pt modelId="{DAD816A7-A966-4FA1-B50A-97B93B04C350}" type="pres">
      <dgm:prSet presAssocID="{758F014B-EB45-4768-8C36-FEE0D3A122B5}" presName="parentText" presStyleLbl="node1" presStyleIdx="0" presStyleCnt="1">
        <dgm:presLayoutVars>
          <dgm:chMax val="0"/>
          <dgm:bulletEnabled val="1"/>
        </dgm:presLayoutVars>
      </dgm:prSet>
      <dgm:spPr/>
      <dgm:t>
        <a:bodyPr/>
        <a:lstStyle/>
        <a:p>
          <a:endParaRPr lang="pt-BR"/>
        </a:p>
      </dgm:t>
    </dgm:pt>
    <dgm:pt modelId="{057E40CF-8BD9-4709-8D49-B69B20A33C12}" type="pres">
      <dgm:prSet presAssocID="{758F014B-EB45-4768-8C36-FEE0D3A122B5}" presName="negativeSpace" presStyleCnt="0"/>
      <dgm:spPr/>
      <dgm:t>
        <a:bodyPr/>
        <a:lstStyle/>
        <a:p>
          <a:endParaRPr lang="es-ES"/>
        </a:p>
      </dgm:t>
    </dgm:pt>
    <dgm:pt modelId="{63E6EDA5-ED89-488E-A460-F152C0FA18C0}" type="pres">
      <dgm:prSet presAssocID="{758F014B-EB45-4768-8C36-FEE0D3A122B5}" presName="childText" presStyleLbl="conFgAcc1" presStyleIdx="0" presStyleCnt="1">
        <dgm:presLayoutVars>
          <dgm:bulletEnabled val="1"/>
        </dgm:presLayoutVars>
      </dgm:prSet>
      <dgm:spPr/>
      <dgm:t>
        <a:bodyPr/>
        <a:lstStyle/>
        <a:p>
          <a:endParaRPr lang="pt-BR"/>
        </a:p>
      </dgm:t>
    </dgm:pt>
  </dgm:ptLst>
  <dgm:cxnLst>
    <dgm:cxn modelId="{0353BD1C-8DB4-4F98-9107-249B4269488E}" type="presOf" srcId="{2E009ABC-08EF-4B77-A6BE-F824824430BB}" destId="{63E6EDA5-ED89-488E-A460-F152C0FA18C0}" srcOrd="0" destOrd="0" presId="urn:microsoft.com/office/officeart/2005/8/layout/list1"/>
    <dgm:cxn modelId="{96D2ADD7-9168-4E01-9BF9-B5F1E5479177}" type="presOf" srcId="{464E61A5-6B4B-4EC7-A55F-B7FFF404902F}" destId="{144F72EC-3BE9-4DC7-9C1D-A20F5CDDF875}" srcOrd="0" destOrd="0" presId="urn:microsoft.com/office/officeart/2005/8/layout/list1"/>
    <dgm:cxn modelId="{DEF04E6E-63FB-4460-B009-4ED0A106BD1F}" srcId="{758F014B-EB45-4768-8C36-FEE0D3A122B5}" destId="{2E009ABC-08EF-4B77-A6BE-F824824430BB}" srcOrd="0" destOrd="0" parTransId="{B676CCAA-A7FB-465A-80AC-CD4A929F9AF6}" sibTransId="{F2DED1F3-40BB-4D00-ADEF-767BABBB56D6}"/>
    <dgm:cxn modelId="{D08336BE-C4D2-4EBA-B7B7-DC372B5DAC6E}" type="presOf" srcId="{758F014B-EB45-4768-8C36-FEE0D3A122B5}" destId="{DAD816A7-A966-4FA1-B50A-97B93B04C350}" srcOrd="1" destOrd="0" presId="urn:microsoft.com/office/officeart/2005/8/layout/list1"/>
    <dgm:cxn modelId="{A7A340CA-770F-4E31-9475-66EE454A46AF}" srcId="{464E61A5-6B4B-4EC7-A55F-B7FFF404902F}" destId="{758F014B-EB45-4768-8C36-FEE0D3A122B5}" srcOrd="0" destOrd="0" parTransId="{BC955516-CF5B-4641-AA97-E9680A196C99}" sibTransId="{822D0230-82CA-40CF-BF59-66AD16A616D2}"/>
    <dgm:cxn modelId="{257EF4AB-EBC4-4878-8303-24A87F3E23A5}" type="presOf" srcId="{758F014B-EB45-4768-8C36-FEE0D3A122B5}" destId="{80A60EF1-16F6-4DE7-9129-555FEF1F46FF}" srcOrd="0" destOrd="0" presId="urn:microsoft.com/office/officeart/2005/8/layout/list1"/>
    <dgm:cxn modelId="{60B0E0F2-50CE-45C4-88F8-8825580C00F4}" type="presParOf" srcId="{144F72EC-3BE9-4DC7-9C1D-A20F5CDDF875}" destId="{097191E2-C099-479C-A267-EA1CD5B6FBD7}" srcOrd="0" destOrd="0" presId="urn:microsoft.com/office/officeart/2005/8/layout/list1"/>
    <dgm:cxn modelId="{218FB1AD-56DE-4D8E-A23A-0781755FC623}" type="presParOf" srcId="{097191E2-C099-479C-A267-EA1CD5B6FBD7}" destId="{80A60EF1-16F6-4DE7-9129-555FEF1F46FF}" srcOrd="0" destOrd="0" presId="urn:microsoft.com/office/officeart/2005/8/layout/list1"/>
    <dgm:cxn modelId="{3E3700A3-93EA-4792-98EA-A23BDE8F0EAD}" type="presParOf" srcId="{097191E2-C099-479C-A267-EA1CD5B6FBD7}" destId="{DAD816A7-A966-4FA1-B50A-97B93B04C350}" srcOrd="1" destOrd="0" presId="urn:microsoft.com/office/officeart/2005/8/layout/list1"/>
    <dgm:cxn modelId="{25A5DBFE-D988-4AEC-B2BC-962D96BE48C1}" type="presParOf" srcId="{144F72EC-3BE9-4DC7-9C1D-A20F5CDDF875}" destId="{057E40CF-8BD9-4709-8D49-B69B20A33C12}" srcOrd="1" destOrd="0" presId="urn:microsoft.com/office/officeart/2005/8/layout/list1"/>
    <dgm:cxn modelId="{5D158AD0-CEC4-4275-B3EF-EFCFB025B5A5}" type="presParOf" srcId="{144F72EC-3BE9-4DC7-9C1D-A20F5CDDF875}" destId="{63E6EDA5-ED89-488E-A460-F152C0FA18C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F6B854-FADA-46BD-B619-512B11439572}"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pt-BR"/>
        </a:p>
      </dgm:t>
    </dgm:pt>
    <dgm:pt modelId="{A042E4BB-C06B-475D-A1DE-70CE7685FF6D}">
      <dgm:prSet phldrT="[Texto]"/>
      <dgm:spPr>
        <a:solidFill>
          <a:schemeClr val="accent3">
            <a:lumMod val="60000"/>
            <a:lumOff val="40000"/>
          </a:schemeClr>
        </a:solidFill>
      </dgm:spPr>
      <dgm:t>
        <a:bodyPr/>
        <a:lstStyle/>
        <a:p>
          <a:r>
            <a:rPr lang="es-EC" b="1" dirty="0" smtClean="0">
              <a:solidFill>
                <a:schemeClr val="tx1"/>
              </a:solidFill>
              <a:latin typeface="Book Antiqua" pitchFamily="18" charset="0"/>
            </a:rPr>
            <a:t>OBTENCIÓN</a:t>
          </a:r>
          <a:endParaRPr lang="pt-BR" b="1" dirty="0">
            <a:solidFill>
              <a:schemeClr val="tx1"/>
            </a:solidFill>
            <a:latin typeface="Book Antiqua" pitchFamily="18" charset="0"/>
          </a:endParaRPr>
        </a:p>
      </dgm:t>
    </dgm:pt>
    <dgm:pt modelId="{219A7010-7F05-4E29-9B74-1829BE36A80A}" type="parTrans" cxnId="{957D7166-FFA0-407F-B939-9427E33BBD0F}">
      <dgm:prSet/>
      <dgm:spPr/>
      <dgm:t>
        <a:bodyPr/>
        <a:lstStyle/>
        <a:p>
          <a:endParaRPr lang="pt-BR">
            <a:solidFill>
              <a:schemeClr val="tx1"/>
            </a:solidFill>
            <a:latin typeface="Book Antiqua" pitchFamily="18" charset="0"/>
          </a:endParaRPr>
        </a:p>
      </dgm:t>
    </dgm:pt>
    <dgm:pt modelId="{59DFAA22-20FD-4D2F-AB2E-544E790952D0}" type="sibTrans" cxnId="{957D7166-FFA0-407F-B939-9427E33BBD0F}">
      <dgm:prSet/>
      <dgm:spPr/>
      <dgm:t>
        <a:bodyPr/>
        <a:lstStyle/>
        <a:p>
          <a:endParaRPr lang="pt-BR">
            <a:solidFill>
              <a:schemeClr val="tx1"/>
            </a:solidFill>
            <a:latin typeface="Book Antiqua" pitchFamily="18" charset="0"/>
          </a:endParaRPr>
        </a:p>
      </dgm:t>
    </dgm:pt>
    <dgm:pt modelId="{E0377619-F214-44AA-A62A-5479F1E029B5}">
      <dgm:prSet phldrT="[Texto]"/>
      <dgm:spPr>
        <a:solidFill>
          <a:schemeClr val="accent1">
            <a:lumMod val="40000"/>
            <a:lumOff val="60000"/>
          </a:schemeClr>
        </a:solidFill>
      </dgm:spPr>
      <dgm:t>
        <a:bodyPr/>
        <a:lstStyle/>
        <a:p>
          <a:r>
            <a:rPr lang="es-EC" dirty="0" smtClean="0">
              <a:solidFill>
                <a:schemeClr val="tx1"/>
              </a:solidFill>
              <a:latin typeface="Book Antiqua" pitchFamily="18" charset="0"/>
            </a:rPr>
            <a:t>Vía Valencia-Quevedo-Los Ríos</a:t>
          </a:r>
          <a:endParaRPr lang="pt-BR" dirty="0">
            <a:solidFill>
              <a:schemeClr val="tx1"/>
            </a:solidFill>
            <a:latin typeface="Book Antiqua" pitchFamily="18" charset="0"/>
          </a:endParaRPr>
        </a:p>
      </dgm:t>
    </dgm:pt>
    <dgm:pt modelId="{6D7EDD82-C1DC-4095-8DBF-F9E7C0B3A716}" type="parTrans" cxnId="{DB788DD9-ED69-4C3C-90E4-2743FA5A6A63}">
      <dgm:prSet/>
      <dgm:spPr/>
      <dgm:t>
        <a:bodyPr/>
        <a:lstStyle/>
        <a:p>
          <a:endParaRPr lang="pt-BR" dirty="0">
            <a:solidFill>
              <a:schemeClr val="tx1"/>
            </a:solidFill>
            <a:latin typeface="Book Antiqua" pitchFamily="18" charset="0"/>
          </a:endParaRPr>
        </a:p>
      </dgm:t>
    </dgm:pt>
    <dgm:pt modelId="{B864BB21-5F1E-49F4-9413-2A582A0A74A5}" type="sibTrans" cxnId="{DB788DD9-ED69-4C3C-90E4-2743FA5A6A63}">
      <dgm:prSet/>
      <dgm:spPr/>
      <dgm:t>
        <a:bodyPr/>
        <a:lstStyle/>
        <a:p>
          <a:endParaRPr lang="pt-BR">
            <a:solidFill>
              <a:schemeClr val="tx1"/>
            </a:solidFill>
            <a:latin typeface="Book Antiqua" pitchFamily="18" charset="0"/>
          </a:endParaRPr>
        </a:p>
      </dgm:t>
    </dgm:pt>
    <dgm:pt modelId="{4171B1D8-9AF8-4663-90C7-D2D2E476E1D4}">
      <dgm:prSet phldrT="[Texto]"/>
      <dgm:spPr>
        <a:solidFill>
          <a:schemeClr val="accent1">
            <a:lumMod val="40000"/>
            <a:lumOff val="60000"/>
          </a:schemeClr>
        </a:solidFill>
      </dgm:spPr>
      <dgm:t>
        <a:bodyPr/>
        <a:lstStyle/>
        <a:p>
          <a:r>
            <a:rPr lang="es-EC" smtClean="0">
              <a:solidFill>
                <a:schemeClr val="tx1"/>
              </a:solidFill>
              <a:latin typeface="Book Antiqua" pitchFamily="18" charset="0"/>
            </a:rPr>
            <a:t>Santo Domingo de los Tsáchilas</a:t>
          </a:r>
          <a:endParaRPr lang="pt-BR" dirty="0">
            <a:solidFill>
              <a:schemeClr val="tx1"/>
            </a:solidFill>
            <a:latin typeface="Book Antiqua" pitchFamily="18" charset="0"/>
          </a:endParaRPr>
        </a:p>
      </dgm:t>
    </dgm:pt>
    <dgm:pt modelId="{BF9C434F-0D88-4E6A-9712-0D973B12F2E4}" type="parTrans" cxnId="{F8332AE4-EB6A-48D2-942B-D34C85B39C14}">
      <dgm:prSet/>
      <dgm:spPr/>
      <dgm:t>
        <a:bodyPr/>
        <a:lstStyle/>
        <a:p>
          <a:endParaRPr lang="pt-BR" dirty="0">
            <a:solidFill>
              <a:schemeClr val="tx1"/>
            </a:solidFill>
            <a:latin typeface="Book Antiqua" pitchFamily="18" charset="0"/>
          </a:endParaRPr>
        </a:p>
      </dgm:t>
    </dgm:pt>
    <dgm:pt modelId="{66B7CB2A-B979-482C-B4E2-1CFC9E68D6DD}" type="sibTrans" cxnId="{F8332AE4-EB6A-48D2-942B-D34C85B39C14}">
      <dgm:prSet/>
      <dgm:spPr/>
      <dgm:t>
        <a:bodyPr/>
        <a:lstStyle/>
        <a:p>
          <a:endParaRPr lang="pt-BR">
            <a:solidFill>
              <a:schemeClr val="tx1"/>
            </a:solidFill>
            <a:latin typeface="Book Antiqua" pitchFamily="18" charset="0"/>
          </a:endParaRPr>
        </a:p>
      </dgm:t>
    </dgm:pt>
    <dgm:pt modelId="{508305A2-9737-4716-8115-FCCDADD15DF4}" type="pres">
      <dgm:prSet presAssocID="{AEF6B854-FADA-46BD-B619-512B11439572}" presName="diagram" presStyleCnt="0">
        <dgm:presLayoutVars>
          <dgm:chPref val="1"/>
          <dgm:dir/>
          <dgm:animOne val="branch"/>
          <dgm:animLvl val="lvl"/>
          <dgm:resizeHandles val="exact"/>
        </dgm:presLayoutVars>
      </dgm:prSet>
      <dgm:spPr/>
      <dgm:t>
        <a:bodyPr/>
        <a:lstStyle/>
        <a:p>
          <a:endParaRPr lang="pt-BR"/>
        </a:p>
      </dgm:t>
    </dgm:pt>
    <dgm:pt modelId="{A53EBC1A-E36D-451D-867D-A7F3AFAB984F}" type="pres">
      <dgm:prSet presAssocID="{A042E4BB-C06B-475D-A1DE-70CE7685FF6D}" presName="root1" presStyleCnt="0"/>
      <dgm:spPr/>
      <dgm:t>
        <a:bodyPr/>
        <a:lstStyle/>
        <a:p>
          <a:endParaRPr lang="pt-BR"/>
        </a:p>
      </dgm:t>
    </dgm:pt>
    <dgm:pt modelId="{EFB52FDB-8D05-48E3-9983-D61A8C67BE4D}" type="pres">
      <dgm:prSet presAssocID="{A042E4BB-C06B-475D-A1DE-70CE7685FF6D}" presName="LevelOneTextNode" presStyleLbl="node0" presStyleIdx="0" presStyleCnt="1">
        <dgm:presLayoutVars>
          <dgm:chPref val="3"/>
        </dgm:presLayoutVars>
      </dgm:prSet>
      <dgm:spPr/>
      <dgm:t>
        <a:bodyPr/>
        <a:lstStyle/>
        <a:p>
          <a:endParaRPr lang="pt-BR"/>
        </a:p>
      </dgm:t>
    </dgm:pt>
    <dgm:pt modelId="{4140772A-72D7-4AB9-B123-9D56062BE50A}" type="pres">
      <dgm:prSet presAssocID="{A042E4BB-C06B-475D-A1DE-70CE7685FF6D}" presName="level2hierChild" presStyleCnt="0"/>
      <dgm:spPr/>
      <dgm:t>
        <a:bodyPr/>
        <a:lstStyle/>
        <a:p>
          <a:endParaRPr lang="pt-BR"/>
        </a:p>
      </dgm:t>
    </dgm:pt>
    <dgm:pt modelId="{368E4ADB-A432-43F0-AE55-261181C3B33A}" type="pres">
      <dgm:prSet presAssocID="{6D7EDD82-C1DC-4095-8DBF-F9E7C0B3A716}" presName="conn2-1" presStyleLbl="parChTrans1D2" presStyleIdx="0" presStyleCnt="2"/>
      <dgm:spPr/>
      <dgm:t>
        <a:bodyPr/>
        <a:lstStyle/>
        <a:p>
          <a:endParaRPr lang="pt-BR"/>
        </a:p>
      </dgm:t>
    </dgm:pt>
    <dgm:pt modelId="{85324586-7F82-4906-99D1-C6B4CAB0DD67}" type="pres">
      <dgm:prSet presAssocID="{6D7EDD82-C1DC-4095-8DBF-F9E7C0B3A716}" presName="connTx" presStyleLbl="parChTrans1D2" presStyleIdx="0" presStyleCnt="2"/>
      <dgm:spPr/>
      <dgm:t>
        <a:bodyPr/>
        <a:lstStyle/>
        <a:p>
          <a:endParaRPr lang="pt-BR"/>
        </a:p>
      </dgm:t>
    </dgm:pt>
    <dgm:pt modelId="{06D2B750-5E69-442B-B14A-4AD7157E2302}" type="pres">
      <dgm:prSet presAssocID="{E0377619-F214-44AA-A62A-5479F1E029B5}" presName="root2" presStyleCnt="0"/>
      <dgm:spPr/>
      <dgm:t>
        <a:bodyPr/>
        <a:lstStyle/>
        <a:p>
          <a:endParaRPr lang="pt-BR"/>
        </a:p>
      </dgm:t>
    </dgm:pt>
    <dgm:pt modelId="{84E812E7-97B2-4073-81D1-D02A764D522B}" type="pres">
      <dgm:prSet presAssocID="{E0377619-F214-44AA-A62A-5479F1E029B5}" presName="LevelTwoTextNode" presStyleLbl="node2" presStyleIdx="0" presStyleCnt="2">
        <dgm:presLayoutVars>
          <dgm:chPref val="3"/>
        </dgm:presLayoutVars>
      </dgm:prSet>
      <dgm:spPr/>
      <dgm:t>
        <a:bodyPr/>
        <a:lstStyle/>
        <a:p>
          <a:endParaRPr lang="pt-BR"/>
        </a:p>
      </dgm:t>
    </dgm:pt>
    <dgm:pt modelId="{EDB46C35-D9D9-47B3-AB02-5120D1911769}" type="pres">
      <dgm:prSet presAssocID="{E0377619-F214-44AA-A62A-5479F1E029B5}" presName="level3hierChild" presStyleCnt="0"/>
      <dgm:spPr/>
      <dgm:t>
        <a:bodyPr/>
        <a:lstStyle/>
        <a:p>
          <a:endParaRPr lang="pt-BR"/>
        </a:p>
      </dgm:t>
    </dgm:pt>
    <dgm:pt modelId="{DA774A82-7D6B-49CA-BE1E-F082AFB73C9A}" type="pres">
      <dgm:prSet presAssocID="{BF9C434F-0D88-4E6A-9712-0D973B12F2E4}" presName="conn2-1" presStyleLbl="parChTrans1D2" presStyleIdx="1" presStyleCnt="2"/>
      <dgm:spPr/>
      <dgm:t>
        <a:bodyPr/>
        <a:lstStyle/>
        <a:p>
          <a:endParaRPr lang="pt-BR"/>
        </a:p>
      </dgm:t>
    </dgm:pt>
    <dgm:pt modelId="{15EA41C9-B7F3-48EA-BEFC-22AEAC92D609}" type="pres">
      <dgm:prSet presAssocID="{BF9C434F-0D88-4E6A-9712-0D973B12F2E4}" presName="connTx" presStyleLbl="parChTrans1D2" presStyleIdx="1" presStyleCnt="2"/>
      <dgm:spPr/>
      <dgm:t>
        <a:bodyPr/>
        <a:lstStyle/>
        <a:p>
          <a:endParaRPr lang="pt-BR"/>
        </a:p>
      </dgm:t>
    </dgm:pt>
    <dgm:pt modelId="{CDBB6D73-B472-464F-B653-26F4A62915E0}" type="pres">
      <dgm:prSet presAssocID="{4171B1D8-9AF8-4663-90C7-D2D2E476E1D4}" presName="root2" presStyleCnt="0"/>
      <dgm:spPr/>
      <dgm:t>
        <a:bodyPr/>
        <a:lstStyle/>
        <a:p>
          <a:endParaRPr lang="pt-BR"/>
        </a:p>
      </dgm:t>
    </dgm:pt>
    <dgm:pt modelId="{DBDE6874-909C-4970-B697-6F97E38FFB22}" type="pres">
      <dgm:prSet presAssocID="{4171B1D8-9AF8-4663-90C7-D2D2E476E1D4}" presName="LevelTwoTextNode" presStyleLbl="node2" presStyleIdx="1" presStyleCnt="2">
        <dgm:presLayoutVars>
          <dgm:chPref val="3"/>
        </dgm:presLayoutVars>
      </dgm:prSet>
      <dgm:spPr/>
      <dgm:t>
        <a:bodyPr/>
        <a:lstStyle/>
        <a:p>
          <a:endParaRPr lang="pt-BR"/>
        </a:p>
      </dgm:t>
    </dgm:pt>
    <dgm:pt modelId="{2797D9E1-0BB6-4225-9BED-E31FE8B68243}" type="pres">
      <dgm:prSet presAssocID="{4171B1D8-9AF8-4663-90C7-D2D2E476E1D4}" presName="level3hierChild" presStyleCnt="0"/>
      <dgm:spPr/>
      <dgm:t>
        <a:bodyPr/>
        <a:lstStyle/>
        <a:p>
          <a:endParaRPr lang="pt-BR"/>
        </a:p>
      </dgm:t>
    </dgm:pt>
  </dgm:ptLst>
  <dgm:cxnLst>
    <dgm:cxn modelId="{957D7166-FFA0-407F-B939-9427E33BBD0F}" srcId="{AEF6B854-FADA-46BD-B619-512B11439572}" destId="{A042E4BB-C06B-475D-A1DE-70CE7685FF6D}" srcOrd="0" destOrd="0" parTransId="{219A7010-7F05-4E29-9B74-1829BE36A80A}" sibTransId="{59DFAA22-20FD-4D2F-AB2E-544E790952D0}"/>
    <dgm:cxn modelId="{9C2E5852-70C3-4BF6-94D9-133D5CD6224D}" type="presOf" srcId="{AEF6B854-FADA-46BD-B619-512B11439572}" destId="{508305A2-9737-4716-8115-FCCDADD15DF4}" srcOrd="0" destOrd="0" presId="urn:microsoft.com/office/officeart/2005/8/layout/hierarchy2"/>
    <dgm:cxn modelId="{7D2F8C43-6D94-49CF-B4D8-789808F89277}" type="presOf" srcId="{6D7EDD82-C1DC-4095-8DBF-F9E7C0B3A716}" destId="{368E4ADB-A432-43F0-AE55-261181C3B33A}" srcOrd="0" destOrd="0" presId="urn:microsoft.com/office/officeart/2005/8/layout/hierarchy2"/>
    <dgm:cxn modelId="{DDEA1010-14E9-4481-904D-05B02D352C89}" type="presOf" srcId="{BF9C434F-0D88-4E6A-9712-0D973B12F2E4}" destId="{15EA41C9-B7F3-48EA-BEFC-22AEAC92D609}" srcOrd="1" destOrd="0" presId="urn:microsoft.com/office/officeart/2005/8/layout/hierarchy2"/>
    <dgm:cxn modelId="{F8998B25-A26F-420F-B8B5-CE559E476308}" type="presOf" srcId="{A042E4BB-C06B-475D-A1DE-70CE7685FF6D}" destId="{EFB52FDB-8D05-48E3-9983-D61A8C67BE4D}" srcOrd="0" destOrd="0" presId="urn:microsoft.com/office/officeart/2005/8/layout/hierarchy2"/>
    <dgm:cxn modelId="{AE9D020F-6E3F-48B3-A732-A868F9E95161}" type="presOf" srcId="{E0377619-F214-44AA-A62A-5479F1E029B5}" destId="{84E812E7-97B2-4073-81D1-D02A764D522B}" srcOrd="0" destOrd="0" presId="urn:microsoft.com/office/officeart/2005/8/layout/hierarchy2"/>
    <dgm:cxn modelId="{8AF270FE-44CC-423D-B824-94757693A957}" type="presOf" srcId="{6D7EDD82-C1DC-4095-8DBF-F9E7C0B3A716}" destId="{85324586-7F82-4906-99D1-C6B4CAB0DD67}" srcOrd="1" destOrd="0" presId="urn:microsoft.com/office/officeart/2005/8/layout/hierarchy2"/>
    <dgm:cxn modelId="{98860111-FF64-4BCB-8F5B-93A43EE17105}" type="presOf" srcId="{BF9C434F-0D88-4E6A-9712-0D973B12F2E4}" destId="{DA774A82-7D6B-49CA-BE1E-F082AFB73C9A}" srcOrd="0" destOrd="0" presId="urn:microsoft.com/office/officeart/2005/8/layout/hierarchy2"/>
    <dgm:cxn modelId="{9F746455-DCE8-4990-BAB2-90FBC0C5F480}" type="presOf" srcId="{4171B1D8-9AF8-4663-90C7-D2D2E476E1D4}" destId="{DBDE6874-909C-4970-B697-6F97E38FFB22}" srcOrd="0" destOrd="0" presId="urn:microsoft.com/office/officeart/2005/8/layout/hierarchy2"/>
    <dgm:cxn modelId="{DB788DD9-ED69-4C3C-90E4-2743FA5A6A63}" srcId="{A042E4BB-C06B-475D-A1DE-70CE7685FF6D}" destId="{E0377619-F214-44AA-A62A-5479F1E029B5}" srcOrd="0" destOrd="0" parTransId="{6D7EDD82-C1DC-4095-8DBF-F9E7C0B3A716}" sibTransId="{B864BB21-5F1E-49F4-9413-2A582A0A74A5}"/>
    <dgm:cxn modelId="{F8332AE4-EB6A-48D2-942B-D34C85B39C14}" srcId="{A042E4BB-C06B-475D-A1DE-70CE7685FF6D}" destId="{4171B1D8-9AF8-4663-90C7-D2D2E476E1D4}" srcOrd="1" destOrd="0" parTransId="{BF9C434F-0D88-4E6A-9712-0D973B12F2E4}" sibTransId="{66B7CB2A-B979-482C-B4E2-1CFC9E68D6DD}"/>
    <dgm:cxn modelId="{3FB3DC56-1243-4091-BE68-EF3AB6D5B1D2}" type="presParOf" srcId="{508305A2-9737-4716-8115-FCCDADD15DF4}" destId="{A53EBC1A-E36D-451D-867D-A7F3AFAB984F}" srcOrd="0" destOrd="0" presId="urn:microsoft.com/office/officeart/2005/8/layout/hierarchy2"/>
    <dgm:cxn modelId="{94874FE3-C6EB-42C5-A9E5-E013156A3DA1}" type="presParOf" srcId="{A53EBC1A-E36D-451D-867D-A7F3AFAB984F}" destId="{EFB52FDB-8D05-48E3-9983-D61A8C67BE4D}" srcOrd="0" destOrd="0" presId="urn:microsoft.com/office/officeart/2005/8/layout/hierarchy2"/>
    <dgm:cxn modelId="{7AB9B85A-DF9D-4DB5-98FC-C8C2776FF4E3}" type="presParOf" srcId="{A53EBC1A-E36D-451D-867D-A7F3AFAB984F}" destId="{4140772A-72D7-4AB9-B123-9D56062BE50A}" srcOrd="1" destOrd="0" presId="urn:microsoft.com/office/officeart/2005/8/layout/hierarchy2"/>
    <dgm:cxn modelId="{7B8B8940-42AB-4872-9F22-A7DFE86EF239}" type="presParOf" srcId="{4140772A-72D7-4AB9-B123-9D56062BE50A}" destId="{368E4ADB-A432-43F0-AE55-261181C3B33A}" srcOrd="0" destOrd="0" presId="urn:microsoft.com/office/officeart/2005/8/layout/hierarchy2"/>
    <dgm:cxn modelId="{6B2BD270-4BFD-48B6-82ED-EC884CEF69EB}" type="presParOf" srcId="{368E4ADB-A432-43F0-AE55-261181C3B33A}" destId="{85324586-7F82-4906-99D1-C6B4CAB0DD67}" srcOrd="0" destOrd="0" presId="urn:microsoft.com/office/officeart/2005/8/layout/hierarchy2"/>
    <dgm:cxn modelId="{052F7521-60A2-4C47-BA4B-4A81DB86809F}" type="presParOf" srcId="{4140772A-72D7-4AB9-B123-9D56062BE50A}" destId="{06D2B750-5E69-442B-B14A-4AD7157E2302}" srcOrd="1" destOrd="0" presId="urn:microsoft.com/office/officeart/2005/8/layout/hierarchy2"/>
    <dgm:cxn modelId="{265A3AAD-637D-4AB1-944B-2D743B180F57}" type="presParOf" srcId="{06D2B750-5E69-442B-B14A-4AD7157E2302}" destId="{84E812E7-97B2-4073-81D1-D02A764D522B}" srcOrd="0" destOrd="0" presId="urn:microsoft.com/office/officeart/2005/8/layout/hierarchy2"/>
    <dgm:cxn modelId="{841BE70C-2F02-465F-A8D2-582A4A208B0B}" type="presParOf" srcId="{06D2B750-5E69-442B-B14A-4AD7157E2302}" destId="{EDB46C35-D9D9-47B3-AB02-5120D1911769}" srcOrd="1" destOrd="0" presId="urn:microsoft.com/office/officeart/2005/8/layout/hierarchy2"/>
    <dgm:cxn modelId="{75CE25B0-7CD5-4406-B464-9BDC356D9CC5}" type="presParOf" srcId="{4140772A-72D7-4AB9-B123-9D56062BE50A}" destId="{DA774A82-7D6B-49CA-BE1E-F082AFB73C9A}" srcOrd="2" destOrd="0" presId="urn:microsoft.com/office/officeart/2005/8/layout/hierarchy2"/>
    <dgm:cxn modelId="{BC116F49-960A-46CD-AB2D-4D1BC23F6A0F}" type="presParOf" srcId="{DA774A82-7D6B-49CA-BE1E-F082AFB73C9A}" destId="{15EA41C9-B7F3-48EA-BEFC-22AEAC92D609}" srcOrd="0" destOrd="0" presId="urn:microsoft.com/office/officeart/2005/8/layout/hierarchy2"/>
    <dgm:cxn modelId="{CBB81FEF-8818-414B-92EC-F094FF6871B0}" type="presParOf" srcId="{4140772A-72D7-4AB9-B123-9D56062BE50A}" destId="{CDBB6D73-B472-464F-B653-26F4A62915E0}" srcOrd="3" destOrd="0" presId="urn:microsoft.com/office/officeart/2005/8/layout/hierarchy2"/>
    <dgm:cxn modelId="{B8CC11CD-1661-4F60-B51F-3655C4A9B1C8}" type="presParOf" srcId="{CDBB6D73-B472-464F-B653-26F4A62915E0}" destId="{DBDE6874-909C-4970-B697-6F97E38FFB22}" srcOrd="0" destOrd="0" presId="urn:microsoft.com/office/officeart/2005/8/layout/hierarchy2"/>
    <dgm:cxn modelId="{DE78006E-B546-484F-A552-9DEC8C4C3E45}" type="presParOf" srcId="{CDBB6D73-B472-464F-B653-26F4A62915E0}" destId="{2797D9E1-0BB6-4225-9BED-E31FE8B6824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6B854-FADA-46BD-B619-512B11439572}"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pt-BR"/>
        </a:p>
      </dgm:t>
    </dgm:pt>
    <dgm:pt modelId="{A042E4BB-C06B-475D-A1DE-70CE7685FF6D}">
      <dgm:prSet phldrT="[Texto]" custT="1"/>
      <dgm:spPr>
        <a:solidFill>
          <a:schemeClr val="accent4">
            <a:lumMod val="40000"/>
            <a:lumOff val="60000"/>
          </a:schemeClr>
        </a:solidFill>
      </dgm:spPr>
      <dgm:t>
        <a:bodyPr/>
        <a:lstStyle/>
        <a:p>
          <a:r>
            <a:rPr lang="es-EC" sz="1800" b="1" smtClean="0">
              <a:solidFill>
                <a:schemeClr val="tx1"/>
              </a:solidFill>
              <a:latin typeface="Book Antiqua" pitchFamily="18" charset="0"/>
            </a:rPr>
            <a:t>RECONOCIMIENTO </a:t>
          </a:r>
          <a:endParaRPr lang="pt-BR" sz="1800" b="1" dirty="0">
            <a:solidFill>
              <a:schemeClr val="tx1"/>
            </a:solidFill>
            <a:latin typeface="Book Antiqua" pitchFamily="18" charset="0"/>
          </a:endParaRPr>
        </a:p>
      </dgm:t>
    </dgm:pt>
    <dgm:pt modelId="{219A7010-7F05-4E29-9B74-1829BE36A80A}" type="parTrans" cxnId="{957D7166-FFA0-407F-B939-9427E33BBD0F}">
      <dgm:prSet/>
      <dgm:spPr/>
      <dgm:t>
        <a:bodyPr/>
        <a:lstStyle/>
        <a:p>
          <a:endParaRPr lang="pt-BR">
            <a:solidFill>
              <a:schemeClr val="tx1"/>
            </a:solidFill>
            <a:latin typeface="Book Antiqua" pitchFamily="18" charset="0"/>
          </a:endParaRPr>
        </a:p>
      </dgm:t>
    </dgm:pt>
    <dgm:pt modelId="{59DFAA22-20FD-4D2F-AB2E-544E790952D0}" type="sibTrans" cxnId="{957D7166-FFA0-407F-B939-9427E33BBD0F}">
      <dgm:prSet/>
      <dgm:spPr/>
      <dgm:t>
        <a:bodyPr/>
        <a:lstStyle/>
        <a:p>
          <a:endParaRPr lang="pt-BR">
            <a:solidFill>
              <a:schemeClr val="tx1"/>
            </a:solidFill>
            <a:latin typeface="Book Antiqua" pitchFamily="18" charset="0"/>
          </a:endParaRPr>
        </a:p>
      </dgm:t>
    </dgm:pt>
    <dgm:pt modelId="{E0377619-F214-44AA-A62A-5479F1E029B5}">
      <dgm:prSet phldrT="[Texto]" custT="1"/>
      <dgm:spPr>
        <a:solidFill>
          <a:schemeClr val="accent6">
            <a:lumMod val="60000"/>
            <a:lumOff val="40000"/>
          </a:schemeClr>
        </a:solidFill>
      </dgm:spPr>
      <dgm:t>
        <a:bodyPr/>
        <a:lstStyle/>
        <a:p>
          <a:r>
            <a:rPr lang="es-ES" sz="1800" i="1" u="none" dirty="0" smtClean="0">
              <a:solidFill>
                <a:schemeClr val="tx1"/>
              </a:solidFill>
            </a:rPr>
            <a:t>Arapaima gigas</a:t>
          </a:r>
          <a:endParaRPr lang="pt-BR" sz="1800" i="1" u="none" dirty="0">
            <a:solidFill>
              <a:schemeClr val="tx1"/>
            </a:solidFill>
            <a:latin typeface="Book Antiqua" pitchFamily="18" charset="0"/>
          </a:endParaRPr>
        </a:p>
      </dgm:t>
    </dgm:pt>
    <dgm:pt modelId="{6D7EDD82-C1DC-4095-8DBF-F9E7C0B3A716}" type="parTrans" cxnId="{DB788DD9-ED69-4C3C-90E4-2743FA5A6A63}">
      <dgm:prSet/>
      <dgm:spPr/>
      <dgm:t>
        <a:bodyPr/>
        <a:lstStyle/>
        <a:p>
          <a:endParaRPr lang="pt-BR" dirty="0">
            <a:solidFill>
              <a:schemeClr val="tx1"/>
            </a:solidFill>
            <a:latin typeface="Book Antiqua" pitchFamily="18" charset="0"/>
          </a:endParaRPr>
        </a:p>
      </dgm:t>
    </dgm:pt>
    <dgm:pt modelId="{B864BB21-5F1E-49F4-9413-2A582A0A74A5}" type="sibTrans" cxnId="{DB788DD9-ED69-4C3C-90E4-2743FA5A6A63}">
      <dgm:prSet/>
      <dgm:spPr/>
      <dgm:t>
        <a:bodyPr/>
        <a:lstStyle/>
        <a:p>
          <a:endParaRPr lang="pt-BR">
            <a:solidFill>
              <a:schemeClr val="tx1"/>
            </a:solidFill>
            <a:latin typeface="Book Antiqua" pitchFamily="18" charset="0"/>
          </a:endParaRPr>
        </a:p>
      </dgm:t>
    </dgm:pt>
    <dgm:pt modelId="{4171B1D8-9AF8-4663-90C7-D2D2E476E1D4}">
      <dgm:prSet phldrT="[Texto]" custT="1"/>
      <dgm:spPr>
        <a:solidFill>
          <a:schemeClr val="accent6">
            <a:lumMod val="60000"/>
            <a:lumOff val="40000"/>
          </a:schemeClr>
        </a:solidFill>
      </dgm:spPr>
      <dgm:t>
        <a:bodyPr/>
        <a:lstStyle/>
        <a:p>
          <a:r>
            <a:rPr lang="es-ES" sz="1800" i="1" u="none" dirty="0" err="1" smtClean="0">
              <a:solidFill>
                <a:schemeClr val="tx1"/>
              </a:solidFill>
            </a:rPr>
            <a:t>Mugil</a:t>
          </a:r>
          <a:r>
            <a:rPr lang="es-ES" sz="1800" i="1" u="none" dirty="0" smtClean="0">
              <a:solidFill>
                <a:schemeClr val="tx1"/>
              </a:solidFill>
            </a:rPr>
            <a:t> </a:t>
          </a:r>
          <a:r>
            <a:rPr lang="es-ES" sz="1800" i="1" u="none" dirty="0" err="1" smtClean="0">
              <a:solidFill>
                <a:schemeClr val="tx1"/>
              </a:solidFill>
            </a:rPr>
            <a:t>cephaluses</a:t>
          </a:r>
          <a:endParaRPr lang="pt-BR" sz="1800" i="1" u="none" dirty="0">
            <a:solidFill>
              <a:schemeClr val="tx1"/>
            </a:solidFill>
            <a:latin typeface="Book Antiqua" pitchFamily="18" charset="0"/>
          </a:endParaRPr>
        </a:p>
      </dgm:t>
    </dgm:pt>
    <dgm:pt modelId="{BF9C434F-0D88-4E6A-9712-0D973B12F2E4}" type="parTrans" cxnId="{F8332AE4-EB6A-48D2-942B-D34C85B39C14}">
      <dgm:prSet/>
      <dgm:spPr/>
      <dgm:t>
        <a:bodyPr/>
        <a:lstStyle/>
        <a:p>
          <a:endParaRPr lang="pt-BR" dirty="0">
            <a:solidFill>
              <a:schemeClr val="tx1"/>
            </a:solidFill>
            <a:latin typeface="Book Antiqua" pitchFamily="18" charset="0"/>
          </a:endParaRPr>
        </a:p>
      </dgm:t>
    </dgm:pt>
    <dgm:pt modelId="{66B7CB2A-B979-482C-B4E2-1CFC9E68D6DD}" type="sibTrans" cxnId="{F8332AE4-EB6A-48D2-942B-D34C85B39C14}">
      <dgm:prSet/>
      <dgm:spPr/>
      <dgm:t>
        <a:bodyPr/>
        <a:lstStyle/>
        <a:p>
          <a:endParaRPr lang="pt-BR">
            <a:solidFill>
              <a:schemeClr val="tx1"/>
            </a:solidFill>
            <a:latin typeface="Book Antiqua" pitchFamily="18" charset="0"/>
          </a:endParaRPr>
        </a:p>
      </dgm:t>
    </dgm:pt>
    <dgm:pt modelId="{508305A2-9737-4716-8115-FCCDADD15DF4}" type="pres">
      <dgm:prSet presAssocID="{AEF6B854-FADA-46BD-B619-512B11439572}" presName="diagram" presStyleCnt="0">
        <dgm:presLayoutVars>
          <dgm:chPref val="1"/>
          <dgm:dir/>
          <dgm:animOne val="branch"/>
          <dgm:animLvl val="lvl"/>
          <dgm:resizeHandles val="exact"/>
        </dgm:presLayoutVars>
      </dgm:prSet>
      <dgm:spPr/>
      <dgm:t>
        <a:bodyPr/>
        <a:lstStyle/>
        <a:p>
          <a:endParaRPr lang="pt-BR"/>
        </a:p>
      </dgm:t>
    </dgm:pt>
    <dgm:pt modelId="{A53EBC1A-E36D-451D-867D-A7F3AFAB984F}" type="pres">
      <dgm:prSet presAssocID="{A042E4BB-C06B-475D-A1DE-70CE7685FF6D}" presName="root1" presStyleCnt="0"/>
      <dgm:spPr/>
      <dgm:t>
        <a:bodyPr/>
        <a:lstStyle/>
        <a:p>
          <a:endParaRPr lang="pt-BR"/>
        </a:p>
      </dgm:t>
    </dgm:pt>
    <dgm:pt modelId="{EFB52FDB-8D05-48E3-9983-D61A8C67BE4D}" type="pres">
      <dgm:prSet presAssocID="{A042E4BB-C06B-475D-A1DE-70CE7685FF6D}" presName="LevelOneTextNode" presStyleLbl="node0" presStyleIdx="0" presStyleCnt="1" custScaleX="85626" custScaleY="45589" custLinFactNeighborX="25778" custLinFactNeighborY="871">
        <dgm:presLayoutVars>
          <dgm:chPref val="3"/>
        </dgm:presLayoutVars>
      </dgm:prSet>
      <dgm:spPr/>
      <dgm:t>
        <a:bodyPr/>
        <a:lstStyle/>
        <a:p>
          <a:endParaRPr lang="pt-BR"/>
        </a:p>
      </dgm:t>
    </dgm:pt>
    <dgm:pt modelId="{4140772A-72D7-4AB9-B123-9D56062BE50A}" type="pres">
      <dgm:prSet presAssocID="{A042E4BB-C06B-475D-A1DE-70CE7685FF6D}" presName="level2hierChild" presStyleCnt="0"/>
      <dgm:spPr/>
      <dgm:t>
        <a:bodyPr/>
        <a:lstStyle/>
        <a:p>
          <a:endParaRPr lang="pt-BR"/>
        </a:p>
      </dgm:t>
    </dgm:pt>
    <dgm:pt modelId="{368E4ADB-A432-43F0-AE55-261181C3B33A}" type="pres">
      <dgm:prSet presAssocID="{6D7EDD82-C1DC-4095-8DBF-F9E7C0B3A716}" presName="conn2-1" presStyleLbl="parChTrans1D2" presStyleIdx="0" presStyleCnt="2"/>
      <dgm:spPr/>
      <dgm:t>
        <a:bodyPr/>
        <a:lstStyle/>
        <a:p>
          <a:endParaRPr lang="pt-BR"/>
        </a:p>
      </dgm:t>
    </dgm:pt>
    <dgm:pt modelId="{85324586-7F82-4906-99D1-C6B4CAB0DD67}" type="pres">
      <dgm:prSet presAssocID="{6D7EDD82-C1DC-4095-8DBF-F9E7C0B3A716}" presName="connTx" presStyleLbl="parChTrans1D2" presStyleIdx="0" presStyleCnt="2"/>
      <dgm:spPr/>
      <dgm:t>
        <a:bodyPr/>
        <a:lstStyle/>
        <a:p>
          <a:endParaRPr lang="pt-BR"/>
        </a:p>
      </dgm:t>
    </dgm:pt>
    <dgm:pt modelId="{06D2B750-5E69-442B-B14A-4AD7157E2302}" type="pres">
      <dgm:prSet presAssocID="{E0377619-F214-44AA-A62A-5479F1E029B5}" presName="root2" presStyleCnt="0"/>
      <dgm:spPr/>
      <dgm:t>
        <a:bodyPr/>
        <a:lstStyle/>
        <a:p>
          <a:endParaRPr lang="pt-BR"/>
        </a:p>
      </dgm:t>
    </dgm:pt>
    <dgm:pt modelId="{84E812E7-97B2-4073-81D1-D02A764D522B}" type="pres">
      <dgm:prSet presAssocID="{E0377619-F214-44AA-A62A-5479F1E029B5}" presName="LevelTwoTextNode" presStyleLbl="node2" presStyleIdx="0" presStyleCnt="2" custScaleX="48552" custScaleY="37763">
        <dgm:presLayoutVars>
          <dgm:chPref val="3"/>
        </dgm:presLayoutVars>
      </dgm:prSet>
      <dgm:spPr/>
      <dgm:t>
        <a:bodyPr/>
        <a:lstStyle/>
        <a:p>
          <a:endParaRPr lang="pt-BR"/>
        </a:p>
      </dgm:t>
    </dgm:pt>
    <dgm:pt modelId="{EDB46C35-D9D9-47B3-AB02-5120D1911769}" type="pres">
      <dgm:prSet presAssocID="{E0377619-F214-44AA-A62A-5479F1E029B5}" presName="level3hierChild" presStyleCnt="0"/>
      <dgm:spPr/>
      <dgm:t>
        <a:bodyPr/>
        <a:lstStyle/>
        <a:p>
          <a:endParaRPr lang="pt-BR"/>
        </a:p>
      </dgm:t>
    </dgm:pt>
    <dgm:pt modelId="{DA774A82-7D6B-49CA-BE1E-F082AFB73C9A}" type="pres">
      <dgm:prSet presAssocID="{BF9C434F-0D88-4E6A-9712-0D973B12F2E4}" presName="conn2-1" presStyleLbl="parChTrans1D2" presStyleIdx="1" presStyleCnt="2"/>
      <dgm:spPr/>
      <dgm:t>
        <a:bodyPr/>
        <a:lstStyle/>
        <a:p>
          <a:endParaRPr lang="pt-BR"/>
        </a:p>
      </dgm:t>
    </dgm:pt>
    <dgm:pt modelId="{15EA41C9-B7F3-48EA-BEFC-22AEAC92D609}" type="pres">
      <dgm:prSet presAssocID="{BF9C434F-0D88-4E6A-9712-0D973B12F2E4}" presName="connTx" presStyleLbl="parChTrans1D2" presStyleIdx="1" presStyleCnt="2"/>
      <dgm:spPr/>
      <dgm:t>
        <a:bodyPr/>
        <a:lstStyle/>
        <a:p>
          <a:endParaRPr lang="pt-BR"/>
        </a:p>
      </dgm:t>
    </dgm:pt>
    <dgm:pt modelId="{CDBB6D73-B472-464F-B653-26F4A62915E0}" type="pres">
      <dgm:prSet presAssocID="{4171B1D8-9AF8-4663-90C7-D2D2E476E1D4}" presName="root2" presStyleCnt="0"/>
      <dgm:spPr/>
      <dgm:t>
        <a:bodyPr/>
        <a:lstStyle/>
        <a:p>
          <a:endParaRPr lang="pt-BR"/>
        </a:p>
      </dgm:t>
    </dgm:pt>
    <dgm:pt modelId="{DBDE6874-909C-4970-B697-6F97E38FFB22}" type="pres">
      <dgm:prSet presAssocID="{4171B1D8-9AF8-4663-90C7-D2D2E476E1D4}" presName="LevelTwoTextNode" presStyleLbl="node2" presStyleIdx="1" presStyleCnt="2" custScaleX="48552" custScaleY="37763">
        <dgm:presLayoutVars>
          <dgm:chPref val="3"/>
        </dgm:presLayoutVars>
      </dgm:prSet>
      <dgm:spPr/>
      <dgm:t>
        <a:bodyPr/>
        <a:lstStyle/>
        <a:p>
          <a:endParaRPr lang="pt-BR"/>
        </a:p>
      </dgm:t>
    </dgm:pt>
    <dgm:pt modelId="{2797D9E1-0BB6-4225-9BED-E31FE8B68243}" type="pres">
      <dgm:prSet presAssocID="{4171B1D8-9AF8-4663-90C7-D2D2E476E1D4}" presName="level3hierChild" presStyleCnt="0"/>
      <dgm:spPr/>
      <dgm:t>
        <a:bodyPr/>
        <a:lstStyle/>
        <a:p>
          <a:endParaRPr lang="pt-BR"/>
        </a:p>
      </dgm:t>
    </dgm:pt>
  </dgm:ptLst>
  <dgm:cxnLst>
    <dgm:cxn modelId="{DB788DD9-ED69-4C3C-90E4-2743FA5A6A63}" srcId="{A042E4BB-C06B-475D-A1DE-70CE7685FF6D}" destId="{E0377619-F214-44AA-A62A-5479F1E029B5}" srcOrd="0" destOrd="0" parTransId="{6D7EDD82-C1DC-4095-8DBF-F9E7C0B3A716}" sibTransId="{B864BB21-5F1E-49F4-9413-2A582A0A74A5}"/>
    <dgm:cxn modelId="{957D7166-FFA0-407F-B939-9427E33BBD0F}" srcId="{AEF6B854-FADA-46BD-B619-512B11439572}" destId="{A042E4BB-C06B-475D-A1DE-70CE7685FF6D}" srcOrd="0" destOrd="0" parTransId="{219A7010-7F05-4E29-9B74-1829BE36A80A}" sibTransId="{59DFAA22-20FD-4D2F-AB2E-544E790952D0}"/>
    <dgm:cxn modelId="{B96C9935-EB36-4D7F-9CB9-DB12D883ED06}" type="presOf" srcId="{BF9C434F-0D88-4E6A-9712-0D973B12F2E4}" destId="{DA774A82-7D6B-49CA-BE1E-F082AFB73C9A}" srcOrd="0" destOrd="0" presId="urn:microsoft.com/office/officeart/2005/8/layout/hierarchy2"/>
    <dgm:cxn modelId="{54CC1FB5-9FD1-460C-BC63-8F3418AF999D}" type="presOf" srcId="{4171B1D8-9AF8-4663-90C7-D2D2E476E1D4}" destId="{DBDE6874-909C-4970-B697-6F97E38FFB22}" srcOrd="0" destOrd="0" presId="urn:microsoft.com/office/officeart/2005/8/layout/hierarchy2"/>
    <dgm:cxn modelId="{F32C5F32-9F47-40FD-B38C-EC32EC9D131F}" type="presOf" srcId="{6D7EDD82-C1DC-4095-8DBF-F9E7C0B3A716}" destId="{368E4ADB-A432-43F0-AE55-261181C3B33A}" srcOrd="0" destOrd="0" presId="urn:microsoft.com/office/officeart/2005/8/layout/hierarchy2"/>
    <dgm:cxn modelId="{7AE508DD-4AD6-41A4-BCC0-A2E8BA39F8F5}" type="presOf" srcId="{E0377619-F214-44AA-A62A-5479F1E029B5}" destId="{84E812E7-97B2-4073-81D1-D02A764D522B}" srcOrd="0" destOrd="0" presId="urn:microsoft.com/office/officeart/2005/8/layout/hierarchy2"/>
    <dgm:cxn modelId="{6F2763FD-DDE1-4D57-A764-B04F30EBAD79}" type="presOf" srcId="{AEF6B854-FADA-46BD-B619-512B11439572}" destId="{508305A2-9737-4716-8115-FCCDADD15DF4}" srcOrd="0" destOrd="0" presId="urn:microsoft.com/office/officeart/2005/8/layout/hierarchy2"/>
    <dgm:cxn modelId="{D517B74E-463D-4AAE-971A-9648E5851450}" type="presOf" srcId="{BF9C434F-0D88-4E6A-9712-0D973B12F2E4}" destId="{15EA41C9-B7F3-48EA-BEFC-22AEAC92D609}" srcOrd="1" destOrd="0" presId="urn:microsoft.com/office/officeart/2005/8/layout/hierarchy2"/>
    <dgm:cxn modelId="{DB3AA8A2-BF0F-4F13-8512-0BEE4EA50495}" type="presOf" srcId="{6D7EDD82-C1DC-4095-8DBF-F9E7C0B3A716}" destId="{85324586-7F82-4906-99D1-C6B4CAB0DD67}" srcOrd="1" destOrd="0" presId="urn:microsoft.com/office/officeart/2005/8/layout/hierarchy2"/>
    <dgm:cxn modelId="{F8332AE4-EB6A-48D2-942B-D34C85B39C14}" srcId="{A042E4BB-C06B-475D-A1DE-70CE7685FF6D}" destId="{4171B1D8-9AF8-4663-90C7-D2D2E476E1D4}" srcOrd="1" destOrd="0" parTransId="{BF9C434F-0D88-4E6A-9712-0D973B12F2E4}" sibTransId="{66B7CB2A-B979-482C-B4E2-1CFC9E68D6DD}"/>
    <dgm:cxn modelId="{F82AC75C-A7BB-4BB7-9F00-56E72C827D39}" type="presOf" srcId="{A042E4BB-C06B-475D-A1DE-70CE7685FF6D}" destId="{EFB52FDB-8D05-48E3-9983-D61A8C67BE4D}" srcOrd="0" destOrd="0" presId="urn:microsoft.com/office/officeart/2005/8/layout/hierarchy2"/>
    <dgm:cxn modelId="{EF824203-9D81-479C-A554-B38DBAB2D0C9}" type="presParOf" srcId="{508305A2-9737-4716-8115-FCCDADD15DF4}" destId="{A53EBC1A-E36D-451D-867D-A7F3AFAB984F}" srcOrd="0" destOrd="0" presId="urn:microsoft.com/office/officeart/2005/8/layout/hierarchy2"/>
    <dgm:cxn modelId="{B8CE0D97-75ED-4B3A-8A19-BA769636F521}" type="presParOf" srcId="{A53EBC1A-E36D-451D-867D-A7F3AFAB984F}" destId="{EFB52FDB-8D05-48E3-9983-D61A8C67BE4D}" srcOrd="0" destOrd="0" presId="urn:microsoft.com/office/officeart/2005/8/layout/hierarchy2"/>
    <dgm:cxn modelId="{5E3C91C8-1452-43C9-80B5-DE81FE682031}" type="presParOf" srcId="{A53EBC1A-E36D-451D-867D-A7F3AFAB984F}" destId="{4140772A-72D7-4AB9-B123-9D56062BE50A}" srcOrd="1" destOrd="0" presId="urn:microsoft.com/office/officeart/2005/8/layout/hierarchy2"/>
    <dgm:cxn modelId="{BF879862-B8B1-4F45-A1B8-23D00B8DED67}" type="presParOf" srcId="{4140772A-72D7-4AB9-B123-9D56062BE50A}" destId="{368E4ADB-A432-43F0-AE55-261181C3B33A}" srcOrd="0" destOrd="0" presId="urn:microsoft.com/office/officeart/2005/8/layout/hierarchy2"/>
    <dgm:cxn modelId="{AEA30248-E936-4CA2-9EF1-CA10CE4B68F8}" type="presParOf" srcId="{368E4ADB-A432-43F0-AE55-261181C3B33A}" destId="{85324586-7F82-4906-99D1-C6B4CAB0DD67}" srcOrd="0" destOrd="0" presId="urn:microsoft.com/office/officeart/2005/8/layout/hierarchy2"/>
    <dgm:cxn modelId="{A588D693-EAC1-4BA9-AA73-2925037F84AC}" type="presParOf" srcId="{4140772A-72D7-4AB9-B123-9D56062BE50A}" destId="{06D2B750-5E69-442B-B14A-4AD7157E2302}" srcOrd="1" destOrd="0" presId="urn:microsoft.com/office/officeart/2005/8/layout/hierarchy2"/>
    <dgm:cxn modelId="{A9C719E6-A1A3-4F20-9AA6-AEC22F2D3770}" type="presParOf" srcId="{06D2B750-5E69-442B-B14A-4AD7157E2302}" destId="{84E812E7-97B2-4073-81D1-D02A764D522B}" srcOrd="0" destOrd="0" presId="urn:microsoft.com/office/officeart/2005/8/layout/hierarchy2"/>
    <dgm:cxn modelId="{A4E0AFE3-8DE2-49DC-943B-385E7A285297}" type="presParOf" srcId="{06D2B750-5E69-442B-B14A-4AD7157E2302}" destId="{EDB46C35-D9D9-47B3-AB02-5120D1911769}" srcOrd="1" destOrd="0" presId="urn:microsoft.com/office/officeart/2005/8/layout/hierarchy2"/>
    <dgm:cxn modelId="{4A4BE2B3-5E34-44A7-A985-FEA7D22E514F}" type="presParOf" srcId="{4140772A-72D7-4AB9-B123-9D56062BE50A}" destId="{DA774A82-7D6B-49CA-BE1E-F082AFB73C9A}" srcOrd="2" destOrd="0" presId="urn:microsoft.com/office/officeart/2005/8/layout/hierarchy2"/>
    <dgm:cxn modelId="{79905617-E8FB-488E-84A8-F4448FB346B5}" type="presParOf" srcId="{DA774A82-7D6B-49CA-BE1E-F082AFB73C9A}" destId="{15EA41C9-B7F3-48EA-BEFC-22AEAC92D609}" srcOrd="0" destOrd="0" presId="urn:microsoft.com/office/officeart/2005/8/layout/hierarchy2"/>
    <dgm:cxn modelId="{85D26336-6EF9-48D2-B7C7-546740613504}" type="presParOf" srcId="{4140772A-72D7-4AB9-B123-9D56062BE50A}" destId="{CDBB6D73-B472-464F-B653-26F4A62915E0}" srcOrd="3" destOrd="0" presId="urn:microsoft.com/office/officeart/2005/8/layout/hierarchy2"/>
    <dgm:cxn modelId="{D4229AAF-4FAB-48DE-92FF-B928545A01A4}" type="presParOf" srcId="{CDBB6D73-B472-464F-B653-26F4A62915E0}" destId="{DBDE6874-909C-4970-B697-6F97E38FFB22}" srcOrd="0" destOrd="0" presId="urn:microsoft.com/office/officeart/2005/8/layout/hierarchy2"/>
    <dgm:cxn modelId="{48490A92-03B0-4F89-8DBF-60476BF209C2}" type="presParOf" srcId="{CDBB6D73-B472-464F-B653-26F4A62915E0}" destId="{2797D9E1-0BB6-4225-9BED-E31FE8B68243}"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9D8B6B-E8A6-42F4-AF94-51F21FDCF9A3}" type="doc">
      <dgm:prSet loTypeId="urn:microsoft.com/office/officeart/2005/8/layout/chevron1" loCatId="process" qsTypeId="urn:microsoft.com/office/officeart/2005/8/quickstyle/simple5" qsCatId="simple" csTypeId="urn:microsoft.com/office/officeart/2005/8/colors/accent6_2" csCatId="accent6" phldr="1"/>
      <dgm:spPr/>
      <dgm:t>
        <a:bodyPr/>
        <a:lstStyle/>
        <a:p>
          <a:endParaRPr lang="pt-BR"/>
        </a:p>
      </dgm:t>
    </dgm:pt>
    <dgm:pt modelId="{BDC3978C-98C2-4932-8A6E-074C2B32E679}">
      <dgm:prSet>
        <dgm:style>
          <a:lnRef idx="0">
            <a:schemeClr val="accent6"/>
          </a:lnRef>
          <a:fillRef idx="3">
            <a:schemeClr val="accent6"/>
          </a:fillRef>
          <a:effectRef idx="3">
            <a:schemeClr val="accent6"/>
          </a:effectRef>
          <a:fontRef idx="minor">
            <a:schemeClr val="lt1"/>
          </a:fontRef>
        </dgm:style>
      </dgm:prSet>
      <dgm:spPr/>
      <dgm:t>
        <a:bodyPr/>
        <a:lstStyle/>
        <a:p>
          <a:pPr rtl="0"/>
          <a:r>
            <a:rPr lang="es-EC" b="1" dirty="0" smtClean="0">
              <a:solidFill>
                <a:schemeClr val="tx1"/>
              </a:solidFill>
              <a:latin typeface="Book Antiqua" pitchFamily="18" charset="0"/>
            </a:rPr>
            <a:t>TUKEY (P </a:t>
          </a:r>
          <a:r>
            <a:rPr lang="es-EC" b="1" dirty="0" smtClean="0">
              <a:solidFill>
                <a:schemeClr val="tx1"/>
              </a:solidFill>
              <a:latin typeface="Book Antiqua" pitchFamily="18" charset="0"/>
              <a:sym typeface="Symbol"/>
            </a:rPr>
            <a:t> </a:t>
          </a:r>
          <a:r>
            <a:rPr lang="es-EC" b="1" dirty="0" smtClean="0">
              <a:solidFill>
                <a:schemeClr val="tx1"/>
              </a:solidFill>
              <a:latin typeface="Book Antiqua" pitchFamily="18" charset="0"/>
            </a:rPr>
            <a:t>0.5)</a:t>
          </a:r>
          <a:endParaRPr lang="pt-BR" b="1" dirty="0">
            <a:solidFill>
              <a:schemeClr val="tx1"/>
            </a:solidFill>
            <a:latin typeface="Book Antiqua" pitchFamily="18" charset="0"/>
          </a:endParaRPr>
        </a:p>
      </dgm:t>
    </dgm:pt>
    <dgm:pt modelId="{AD3969C6-5C08-4731-A439-9129554C3F9B}" type="parTrans" cxnId="{7CE8AD29-1FAE-4464-9E71-D3C44290FD99}">
      <dgm:prSet/>
      <dgm:spPr/>
      <dgm:t>
        <a:bodyPr/>
        <a:lstStyle/>
        <a:p>
          <a:endParaRPr lang="pt-BR"/>
        </a:p>
      </dgm:t>
    </dgm:pt>
    <dgm:pt modelId="{84A8AE29-5D1F-4F29-93A1-2CE68608DA7D}" type="sibTrans" cxnId="{7CE8AD29-1FAE-4464-9E71-D3C44290FD99}">
      <dgm:prSet/>
      <dgm:spPr/>
      <dgm:t>
        <a:bodyPr/>
        <a:lstStyle/>
        <a:p>
          <a:endParaRPr lang="pt-BR"/>
        </a:p>
      </dgm:t>
    </dgm:pt>
    <dgm:pt modelId="{AFE6349B-B86F-43BC-A748-CD4C0FE01234}" type="pres">
      <dgm:prSet presAssocID="{1F9D8B6B-E8A6-42F4-AF94-51F21FDCF9A3}" presName="Name0" presStyleCnt="0">
        <dgm:presLayoutVars>
          <dgm:dir/>
          <dgm:animLvl val="lvl"/>
          <dgm:resizeHandles val="exact"/>
        </dgm:presLayoutVars>
      </dgm:prSet>
      <dgm:spPr/>
      <dgm:t>
        <a:bodyPr/>
        <a:lstStyle/>
        <a:p>
          <a:endParaRPr lang="pt-BR"/>
        </a:p>
      </dgm:t>
    </dgm:pt>
    <dgm:pt modelId="{A6BE16A8-D537-4B49-811A-70AEBB10D93D}" type="pres">
      <dgm:prSet presAssocID="{BDC3978C-98C2-4932-8A6E-074C2B32E679}" presName="parTxOnly" presStyleLbl="node1" presStyleIdx="0" presStyleCnt="1" custLinFactNeighborY="19497">
        <dgm:presLayoutVars>
          <dgm:chMax val="0"/>
          <dgm:chPref val="0"/>
          <dgm:bulletEnabled val="1"/>
        </dgm:presLayoutVars>
      </dgm:prSet>
      <dgm:spPr/>
      <dgm:t>
        <a:bodyPr/>
        <a:lstStyle/>
        <a:p>
          <a:endParaRPr lang="pt-BR"/>
        </a:p>
      </dgm:t>
    </dgm:pt>
  </dgm:ptLst>
  <dgm:cxnLst>
    <dgm:cxn modelId="{74FDA308-0295-4517-A3C2-6956FB5E36EF}" type="presOf" srcId="{1F9D8B6B-E8A6-42F4-AF94-51F21FDCF9A3}" destId="{AFE6349B-B86F-43BC-A748-CD4C0FE01234}" srcOrd="0" destOrd="0" presId="urn:microsoft.com/office/officeart/2005/8/layout/chevron1"/>
    <dgm:cxn modelId="{7CE8AD29-1FAE-4464-9E71-D3C44290FD99}" srcId="{1F9D8B6B-E8A6-42F4-AF94-51F21FDCF9A3}" destId="{BDC3978C-98C2-4932-8A6E-074C2B32E679}" srcOrd="0" destOrd="0" parTransId="{AD3969C6-5C08-4731-A439-9129554C3F9B}" sibTransId="{84A8AE29-5D1F-4F29-93A1-2CE68608DA7D}"/>
    <dgm:cxn modelId="{60142EEE-5701-4BBB-96A4-670388B2E1BC}" type="presOf" srcId="{BDC3978C-98C2-4932-8A6E-074C2B32E679}" destId="{A6BE16A8-D537-4B49-811A-70AEBB10D93D}" srcOrd="0" destOrd="0" presId="urn:microsoft.com/office/officeart/2005/8/layout/chevron1"/>
    <dgm:cxn modelId="{5A2645BD-62D6-4A79-9758-0978E8791C7B}" type="presParOf" srcId="{AFE6349B-B86F-43BC-A748-CD4C0FE01234}" destId="{A6BE16A8-D537-4B49-811A-70AEBB10D93D}"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DA300-E9DE-4AF5-9803-CC91E0D255D0}">
      <dsp:nvSpPr>
        <dsp:cNvPr id="0" name=""/>
        <dsp:cNvSpPr/>
      </dsp:nvSpPr>
      <dsp:spPr>
        <a:xfrm>
          <a:off x="854404" y="515483"/>
          <a:ext cx="3439255" cy="3439255"/>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BFB4CF-12A5-4142-B9AF-AA29560365AC}">
      <dsp:nvSpPr>
        <dsp:cNvPr id="0" name=""/>
        <dsp:cNvSpPr/>
      </dsp:nvSpPr>
      <dsp:spPr>
        <a:xfrm>
          <a:off x="854404" y="515483"/>
          <a:ext cx="3439255" cy="3439255"/>
        </a:xfrm>
        <a:prstGeom prst="blockArc">
          <a:avLst>
            <a:gd name="adj1" fmla="val 7560000"/>
            <a:gd name="adj2" fmla="val 1188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6EC42B-875D-44F3-9D25-67377854552E}">
      <dsp:nvSpPr>
        <dsp:cNvPr id="0" name=""/>
        <dsp:cNvSpPr/>
      </dsp:nvSpPr>
      <dsp:spPr>
        <a:xfrm>
          <a:off x="854404" y="515483"/>
          <a:ext cx="3439255" cy="3439255"/>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699A0D-A792-4387-BCE0-554B9CA7A462}">
      <dsp:nvSpPr>
        <dsp:cNvPr id="0" name=""/>
        <dsp:cNvSpPr/>
      </dsp:nvSpPr>
      <dsp:spPr>
        <a:xfrm>
          <a:off x="854404" y="515483"/>
          <a:ext cx="3439255" cy="3439255"/>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E355CE-9266-47DC-BAC0-C2293E90CC73}">
      <dsp:nvSpPr>
        <dsp:cNvPr id="0" name=""/>
        <dsp:cNvSpPr/>
      </dsp:nvSpPr>
      <dsp:spPr>
        <a:xfrm>
          <a:off x="854404" y="515483"/>
          <a:ext cx="3439255" cy="3439255"/>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5C2769-A925-42CE-B2ED-5762B2ECAD14}">
      <dsp:nvSpPr>
        <dsp:cNvPr id="0" name=""/>
        <dsp:cNvSpPr/>
      </dsp:nvSpPr>
      <dsp:spPr>
        <a:xfrm>
          <a:off x="1782215" y="1443294"/>
          <a:ext cx="1583632" cy="158363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dirty="0"/>
        </a:p>
      </dsp:txBody>
      <dsp:txXfrm>
        <a:off x="2014133" y="1675212"/>
        <a:ext cx="1119796" cy="1119796"/>
      </dsp:txXfrm>
    </dsp:sp>
    <dsp:sp modelId="{C3013F1E-6F31-4BDB-92B0-E0BF015C6112}">
      <dsp:nvSpPr>
        <dsp:cNvPr id="0" name=""/>
        <dsp:cNvSpPr/>
      </dsp:nvSpPr>
      <dsp:spPr>
        <a:xfrm>
          <a:off x="2019760" y="1119"/>
          <a:ext cx="1108543" cy="11085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Cero colesterol</a:t>
          </a:r>
          <a:endParaRPr lang="es-ES" sz="1400" kern="1200" dirty="0"/>
        </a:p>
      </dsp:txBody>
      <dsp:txXfrm>
        <a:off x="2182102" y="163461"/>
        <a:ext cx="783859" cy="783859"/>
      </dsp:txXfrm>
    </dsp:sp>
    <dsp:sp modelId="{7E99570D-A854-4CAF-8981-46B311C7310F}">
      <dsp:nvSpPr>
        <dsp:cNvPr id="0" name=""/>
        <dsp:cNvSpPr/>
      </dsp:nvSpPr>
      <dsp:spPr>
        <a:xfrm>
          <a:off x="3617269" y="1161777"/>
          <a:ext cx="1108543" cy="11085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Grasa 9.40%</a:t>
          </a:r>
          <a:endParaRPr lang="es-ES" sz="1400" kern="1200" dirty="0"/>
        </a:p>
      </dsp:txBody>
      <dsp:txXfrm>
        <a:off x="3779611" y="1324119"/>
        <a:ext cx="783859" cy="783859"/>
      </dsp:txXfrm>
    </dsp:sp>
    <dsp:sp modelId="{52906EC3-DAF7-4E60-BB21-30586E26E6A8}">
      <dsp:nvSpPr>
        <dsp:cNvPr id="0" name=""/>
        <dsp:cNvSpPr/>
      </dsp:nvSpPr>
      <dsp:spPr>
        <a:xfrm>
          <a:off x="3007075" y="3039761"/>
          <a:ext cx="1108543" cy="11085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Omega 3,6y 9</a:t>
          </a:r>
          <a:endParaRPr lang="es-ES" sz="1400" kern="1200" dirty="0"/>
        </a:p>
      </dsp:txBody>
      <dsp:txXfrm>
        <a:off x="3169417" y="3202103"/>
        <a:ext cx="783859" cy="783859"/>
      </dsp:txXfrm>
    </dsp:sp>
    <dsp:sp modelId="{A482EF37-D155-4B24-AE40-8C7AF58E92B2}">
      <dsp:nvSpPr>
        <dsp:cNvPr id="0" name=""/>
        <dsp:cNvSpPr/>
      </dsp:nvSpPr>
      <dsp:spPr>
        <a:xfrm>
          <a:off x="1032445" y="3039761"/>
          <a:ext cx="1108543" cy="11085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err="1" smtClean="0"/>
            <a:t>Acidos</a:t>
          </a:r>
          <a:r>
            <a:rPr lang="es-EC" sz="1400" kern="1200" dirty="0" smtClean="0"/>
            <a:t> grasos DHA, EPA </a:t>
          </a:r>
          <a:endParaRPr lang="es-ES" sz="1400" kern="1200" dirty="0"/>
        </a:p>
      </dsp:txBody>
      <dsp:txXfrm>
        <a:off x="1194787" y="3202103"/>
        <a:ext cx="783859" cy="783859"/>
      </dsp:txXfrm>
    </dsp:sp>
    <dsp:sp modelId="{84CC888E-4DF6-4835-B34F-A5CC8E6146D7}">
      <dsp:nvSpPr>
        <dsp:cNvPr id="0" name=""/>
        <dsp:cNvSpPr/>
      </dsp:nvSpPr>
      <dsp:spPr>
        <a:xfrm>
          <a:off x="422251" y="1161777"/>
          <a:ext cx="1108543" cy="11085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Proteína 38.20%</a:t>
          </a:r>
          <a:endParaRPr lang="es-ES" sz="1400" kern="1200" dirty="0"/>
        </a:p>
      </dsp:txBody>
      <dsp:txXfrm>
        <a:off x="584593" y="1324119"/>
        <a:ext cx="783859" cy="783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DA300-E9DE-4AF5-9803-CC91E0D255D0}">
      <dsp:nvSpPr>
        <dsp:cNvPr id="0" name=""/>
        <dsp:cNvSpPr/>
      </dsp:nvSpPr>
      <dsp:spPr>
        <a:xfrm>
          <a:off x="956958" y="471158"/>
          <a:ext cx="3234147" cy="3234147"/>
        </a:xfrm>
        <a:prstGeom prst="blockArc">
          <a:avLst>
            <a:gd name="adj1" fmla="val 12600000"/>
            <a:gd name="adj2" fmla="val 16200000"/>
            <a:gd name="adj3" fmla="val 45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BFB4CF-12A5-4142-B9AF-AA29560365AC}">
      <dsp:nvSpPr>
        <dsp:cNvPr id="0" name=""/>
        <dsp:cNvSpPr/>
      </dsp:nvSpPr>
      <dsp:spPr>
        <a:xfrm>
          <a:off x="956958" y="471158"/>
          <a:ext cx="3234147" cy="3234147"/>
        </a:xfrm>
        <a:prstGeom prst="blockArc">
          <a:avLst>
            <a:gd name="adj1" fmla="val 9000000"/>
            <a:gd name="adj2" fmla="val 12600000"/>
            <a:gd name="adj3" fmla="val 45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6EC42B-875D-44F3-9D25-67377854552E}">
      <dsp:nvSpPr>
        <dsp:cNvPr id="0" name=""/>
        <dsp:cNvSpPr/>
      </dsp:nvSpPr>
      <dsp:spPr>
        <a:xfrm>
          <a:off x="956958" y="471158"/>
          <a:ext cx="3234147" cy="3234147"/>
        </a:xfrm>
        <a:prstGeom prst="blockArc">
          <a:avLst>
            <a:gd name="adj1" fmla="val 5400000"/>
            <a:gd name="adj2" fmla="val 9000000"/>
            <a:gd name="adj3" fmla="val 45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77B6C4-0063-4331-B1EA-BC56C668F405}">
      <dsp:nvSpPr>
        <dsp:cNvPr id="0" name=""/>
        <dsp:cNvSpPr/>
      </dsp:nvSpPr>
      <dsp:spPr>
        <a:xfrm>
          <a:off x="956958" y="471158"/>
          <a:ext cx="3234147" cy="3234147"/>
        </a:xfrm>
        <a:prstGeom prst="blockArc">
          <a:avLst>
            <a:gd name="adj1" fmla="val 1800000"/>
            <a:gd name="adj2" fmla="val 5400000"/>
            <a:gd name="adj3" fmla="val 45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072CB-160C-435C-ACA1-68AF5FDCA7C1}">
      <dsp:nvSpPr>
        <dsp:cNvPr id="0" name=""/>
        <dsp:cNvSpPr/>
      </dsp:nvSpPr>
      <dsp:spPr>
        <a:xfrm>
          <a:off x="956958" y="471158"/>
          <a:ext cx="3234147" cy="3234147"/>
        </a:xfrm>
        <a:prstGeom prst="blockArc">
          <a:avLst>
            <a:gd name="adj1" fmla="val 19800000"/>
            <a:gd name="adj2" fmla="val 1800000"/>
            <a:gd name="adj3" fmla="val 45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E355CE-9266-47DC-BAC0-C2293E90CC73}">
      <dsp:nvSpPr>
        <dsp:cNvPr id="0" name=""/>
        <dsp:cNvSpPr/>
      </dsp:nvSpPr>
      <dsp:spPr>
        <a:xfrm>
          <a:off x="956958" y="471158"/>
          <a:ext cx="3234147" cy="3234147"/>
        </a:xfrm>
        <a:prstGeom prst="blockArc">
          <a:avLst>
            <a:gd name="adj1" fmla="val 16200000"/>
            <a:gd name="adj2" fmla="val 19800000"/>
            <a:gd name="adj3" fmla="val 45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5C2769-A925-42CE-B2ED-5762B2ECAD14}">
      <dsp:nvSpPr>
        <dsp:cNvPr id="0" name=""/>
        <dsp:cNvSpPr/>
      </dsp:nvSpPr>
      <dsp:spPr>
        <a:xfrm>
          <a:off x="1851342" y="1365542"/>
          <a:ext cx="1445379" cy="144537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dirty="0"/>
        </a:p>
      </dsp:txBody>
      <dsp:txXfrm>
        <a:off x="2063013" y="1577213"/>
        <a:ext cx="1022037" cy="1022037"/>
      </dsp:txXfrm>
    </dsp:sp>
    <dsp:sp modelId="{C3013F1E-6F31-4BDB-92B0-E0BF015C6112}">
      <dsp:nvSpPr>
        <dsp:cNvPr id="0" name=""/>
        <dsp:cNvSpPr/>
      </dsp:nvSpPr>
      <dsp:spPr>
        <a:xfrm>
          <a:off x="2068149" y="1698"/>
          <a:ext cx="1011765" cy="1011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Vitamina B1 (tiamina).</a:t>
          </a:r>
          <a:endParaRPr lang="es-ES" sz="1100" kern="1200" dirty="0"/>
        </a:p>
      </dsp:txBody>
      <dsp:txXfrm>
        <a:off x="2216319" y="149868"/>
        <a:ext cx="715425" cy="715425"/>
      </dsp:txXfrm>
    </dsp:sp>
    <dsp:sp modelId="{4E56FD05-267D-4015-B43E-2A93EBC0A834}">
      <dsp:nvSpPr>
        <dsp:cNvPr id="0" name=""/>
        <dsp:cNvSpPr/>
      </dsp:nvSpPr>
      <dsp:spPr>
        <a:xfrm>
          <a:off x="3437032" y="792024"/>
          <a:ext cx="1011765" cy="1011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Vitamina B2 (</a:t>
          </a:r>
          <a:r>
            <a:rPr lang="es-EC" sz="1100" kern="1200" dirty="0" err="1" smtClean="0"/>
            <a:t>riboflavina</a:t>
          </a:r>
          <a:endParaRPr lang="es-ES" sz="1100" kern="1200" dirty="0"/>
        </a:p>
      </dsp:txBody>
      <dsp:txXfrm>
        <a:off x="3585202" y="940194"/>
        <a:ext cx="715425" cy="715425"/>
      </dsp:txXfrm>
    </dsp:sp>
    <dsp:sp modelId="{FCD6342E-8129-49B2-886E-58AD9CC4A4AC}">
      <dsp:nvSpPr>
        <dsp:cNvPr id="0" name=""/>
        <dsp:cNvSpPr/>
      </dsp:nvSpPr>
      <dsp:spPr>
        <a:xfrm>
          <a:off x="3437032" y="2372674"/>
          <a:ext cx="1011765" cy="1011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smtClean="0"/>
            <a:t>Aporta con Ca, Mg, K y P. </a:t>
          </a:r>
          <a:endParaRPr lang="es-ES" sz="1100" kern="1200" dirty="0"/>
        </a:p>
      </dsp:txBody>
      <dsp:txXfrm>
        <a:off x="3585202" y="2520844"/>
        <a:ext cx="715425" cy="715425"/>
      </dsp:txXfrm>
    </dsp:sp>
    <dsp:sp modelId="{52906EC3-DAF7-4E60-BB21-30586E26E6A8}">
      <dsp:nvSpPr>
        <dsp:cNvPr id="0" name=""/>
        <dsp:cNvSpPr/>
      </dsp:nvSpPr>
      <dsp:spPr>
        <a:xfrm>
          <a:off x="2068149" y="3162999"/>
          <a:ext cx="1011765" cy="1011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Grasa 4.30%</a:t>
          </a:r>
          <a:endParaRPr lang="es-ES" sz="1100" kern="1200" dirty="0"/>
        </a:p>
      </dsp:txBody>
      <dsp:txXfrm>
        <a:off x="2216319" y="3311169"/>
        <a:ext cx="715425" cy="715425"/>
      </dsp:txXfrm>
    </dsp:sp>
    <dsp:sp modelId="{A482EF37-D155-4B24-AE40-8C7AF58E92B2}">
      <dsp:nvSpPr>
        <dsp:cNvPr id="0" name=""/>
        <dsp:cNvSpPr/>
      </dsp:nvSpPr>
      <dsp:spPr>
        <a:xfrm>
          <a:off x="699265" y="2372674"/>
          <a:ext cx="1011765" cy="1011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Vitamina B3 (niacina), </a:t>
          </a:r>
          <a:endParaRPr lang="es-ES" sz="1100" kern="1200" dirty="0"/>
        </a:p>
      </dsp:txBody>
      <dsp:txXfrm>
        <a:off x="847435" y="2520844"/>
        <a:ext cx="715425" cy="715425"/>
      </dsp:txXfrm>
    </dsp:sp>
    <dsp:sp modelId="{84CC888E-4DF6-4835-B34F-A5CC8E6146D7}">
      <dsp:nvSpPr>
        <dsp:cNvPr id="0" name=""/>
        <dsp:cNvSpPr/>
      </dsp:nvSpPr>
      <dsp:spPr>
        <a:xfrm>
          <a:off x="699265" y="792024"/>
          <a:ext cx="1011765" cy="1011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Proteína 20,38</a:t>
          </a:r>
          <a:endParaRPr lang="es-ES" sz="1100" kern="1200" dirty="0"/>
        </a:p>
      </dsp:txBody>
      <dsp:txXfrm>
        <a:off x="847435" y="940194"/>
        <a:ext cx="715425" cy="715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6EDA5-ED89-488E-A460-F152C0FA18C0}">
      <dsp:nvSpPr>
        <dsp:cNvPr id="0" name=""/>
        <dsp:cNvSpPr/>
      </dsp:nvSpPr>
      <dsp:spPr>
        <a:xfrm>
          <a:off x="0" y="635421"/>
          <a:ext cx="8229600" cy="3742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87324" rIns="638708" bIns="234696" numCol="1" spcCol="1270" anchor="t" anchorCtr="0">
          <a:noAutofit/>
        </a:bodyPr>
        <a:lstStyle/>
        <a:p>
          <a:pPr marL="285750" lvl="1" indent="-285750" algn="just" defTabSz="1466850" rtl="0">
            <a:lnSpc>
              <a:spcPct val="90000"/>
            </a:lnSpc>
            <a:spcBef>
              <a:spcPct val="0"/>
            </a:spcBef>
            <a:spcAft>
              <a:spcPct val="15000"/>
            </a:spcAft>
            <a:buChar char="••"/>
          </a:pPr>
          <a:r>
            <a:rPr lang="es-EC" sz="3300" kern="1200" dirty="0" smtClean="0"/>
            <a:t>Evaluación de diferentes tecnologías de   conservación en dos especies acuícolas: agua dulce (</a:t>
          </a:r>
          <a:r>
            <a:rPr lang="es-EC" sz="3300" kern="1200" dirty="0" err="1" smtClean="0"/>
            <a:t>Paiche</a:t>
          </a:r>
          <a:r>
            <a:rPr lang="es-EC" sz="3300" kern="1200" dirty="0" smtClean="0"/>
            <a:t> (</a:t>
          </a:r>
          <a:r>
            <a:rPr lang="es-EC" sz="3300" i="1" u="sng" kern="1200" dirty="0" smtClean="0"/>
            <a:t>Arapaima gigas</a:t>
          </a:r>
          <a:r>
            <a:rPr lang="es-EC" sz="3300" kern="1200" dirty="0" smtClean="0"/>
            <a:t>)) y agua salada (Lisa (</a:t>
          </a:r>
          <a:r>
            <a:rPr lang="es-EC" sz="3300" i="1" u="sng" kern="1200" dirty="0" err="1" smtClean="0"/>
            <a:t>Mugilcephaluses</a:t>
          </a:r>
          <a:r>
            <a:rPr lang="es-EC" sz="3300" kern="1200" dirty="0" smtClean="0"/>
            <a:t>)) para la producción de filetes de consumo humano.</a:t>
          </a:r>
          <a:endParaRPr lang="pt-BR" sz="3300" kern="1200" dirty="0">
            <a:latin typeface="Book Antiqua" pitchFamily="18" charset="0"/>
          </a:endParaRPr>
        </a:p>
      </dsp:txBody>
      <dsp:txXfrm>
        <a:off x="0" y="635421"/>
        <a:ext cx="8229600" cy="3742200"/>
      </dsp:txXfrm>
    </dsp:sp>
    <dsp:sp modelId="{DAD816A7-A966-4FA1-B50A-97B93B04C350}">
      <dsp:nvSpPr>
        <dsp:cNvPr id="0" name=""/>
        <dsp:cNvSpPr/>
      </dsp:nvSpPr>
      <dsp:spPr>
        <a:xfrm>
          <a:off x="411480" y="148341"/>
          <a:ext cx="5760720" cy="97416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466850" rtl="0">
            <a:lnSpc>
              <a:spcPct val="90000"/>
            </a:lnSpc>
            <a:spcBef>
              <a:spcPct val="0"/>
            </a:spcBef>
            <a:spcAft>
              <a:spcPct val="35000"/>
            </a:spcAft>
          </a:pPr>
          <a:r>
            <a:rPr lang="es-EC" sz="3300" b="1" i="0" kern="1200" baseline="0" smtClean="0">
              <a:latin typeface="Book Antiqua" pitchFamily="18" charset="0"/>
            </a:rPr>
            <a:t>GENERAL</a:t>
          </a:r>
          <a:endParaRPr lang="en-US" sz="3300" b="1" i="0" kern="1200" baseline="0" dirty="0">
            <a:latin typeface="Book Antiqua" pitchFamily="18" charset="0"/>
          </a:endParaRPr>
        </a:p>
      </dsp:txBody>
      <dsp:txXfrm>
        <a:off x="459035" y="195896"/>
        <a:ext cx="5665610"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52FDB-8D05-48E3-9983-D61A8C67BE4D}">
      <dsp:nvSpPr>
        <dsp:cNvPr id="0" name=""/>
        <dsp:cNvSpPr/>
      </dsp:nvSpPr>
      <dsp:spPr>
        <a:xfrm>
          <a:off x="746" y="764140"/>
          <a:ext cx="1864694" cy="932347"/>
        </a:xfrm>
        <a:prstGeom prst="roundRect">
          <a:avLst>
            <a:gd name="adj" fmla="val 10000"/>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solidFill>
                <a:schemeClr val="tx1"/>
              </a:solidFill>
              <a:latin typeface="Book Antiqua" pitchFamily="18" charset="0"/>
            </a:rPr>
            <a:t>OBTENCIÓN</a:t>
          </a:r>
          <a:endParaRPr lang="pt-BR" sz="1900" b="1" kern="1200" dirty="0">
            <a:solidFill>
              <a:schemeClr val="tx1"/>
            </a:solidFill>
            <a:latin typeface="Book Antiqua" pitchFamily="18" charset="0"/>
          </a:endParaRPr>
        </a:p>
      </dsp:txBody>
      <dsp:txXfrm>
        <a:off x="28054" y="791448"/>
        <a:ext cx="1810078" cy="877731"/>
      </dsp:txXfrm>
    </dsp:sp>
    <dsp:sp modelId="{368E4ADB-A432-43F0-AE55-261181C3B33A}">
      <dsp:nvSpPr>
        <dsp:cNvPr id="0" name=""/>
        <dsp:cNvSpPr/>
      </dsp:nvSpPr>
      <dsp:spPr>
        <a:xfrm rot="19457599">
          <a:off x="1779104" y="928162"/>
          <a:ext cx="918551" cy="68203"/>
        </a:xfrm>
        <a:custGeom>
          <a:avLst/>
          <a:gdLst/>
          <a:ahLst/>
          <a:cxnLst/>
          <a:rect l="0" t="0" r="0" b="0"/>
          <a:pathLst>
            <a:path>
              <a:moveTo>
                <a:pt x="0" y="34101"/>
              </a:moveTo>
              <a:lnTo>
                <a:pt x="918551" y="3410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dirty="0">
            <a:solidFill>
              <a:schemeClr val="tx1"/>
            </a:solidFill>
            <a:latin typeface="Book Antiqua" pitchFamily="18" charset="0"/>
          </a:endParaRPr>
        </a:p>
      </dsp:txBody>
      <dsp:txXfrm>
        <a:off x="2215416" y="939300"/>
        <a:ext cx="45927" cy="45927"/>
      </dsp:txXfrm>
    </dsp:sp>
    <dsp:sp modelId="{84E812E7-97B2-4073-81D1-D02A764D522B}">
      <dsp:nvSpPr>
        <dsp:cNvPr id="0" name=""/>
        <dsp:cNvSpPr/>
      </dsp:nvSpPr>
      <dsp:spPr>
        <a:xfrm>
          <a:off x="2611318" y="228040"/>
          <a:ext cx="1864694" cy="932347"/>
        </a:xfrm>
        <a:prstGeom prst="roundRect">
          <a:avLst>
            <a:gd name="adj" fmla="val 10000"/>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latin typeface="Book Antiqua" pitchFamily="18" charset="0"/>
            </a:rPr>
            <a:t>Vía Valencia-Quevedo-Los Ríos</a:t>
          </a:r>
          <a:endParaRPr lang="pt-BR" sz="1900" kern="1200" dirty="0">
            <a:solidFill>
              <a:schemeClr val="tx1"/>
            </a:solidFill>
            <a:latin typeface="Book Antiqua" pitchFamily="18" charset="0"/>
          </a:endParaRPr>
        </a:p>
      </dsp:txBody>
      <dsp:txXfrm>
        <a:off x="2638626" y="255348"/>
        <a:ext cx="1810078" cy="877731"/>
      </dsp:txXfrm>
    </dsp:sp>
    <dsp:sp modelId="{DA774A82-7D6B-49CA-BE1E-F082AFB73C9A}">
      <dsp:nvSpPr>
        <dsp:cNvPr id="0" name=""/>
        <dsp:cNvSpPr/>
      </dsp:nvSpPr>
      <dsp:spPr>
        <a:xfrm rot="2142401">
          <a:off x="1779104" y="1464262"/>
          <a:ext cx="918551" cy="68203"/>
        </a:xfrm>
        <a:custGeom>
          <a:avLst/>
          <a:gdLst/>
          <a:ahLst/>
          <a:cxnLst/>
          <a:rect l="0" t="0" r="0" b="0"/>
          <a:pathLst>
            <a:path>
              <a:moveTo>
                <a:pt x="0" y="34101"/>
              </a:moveTo>
              <a:lnTo>
                <a:pt x="918551" y="3410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dirty="0">
            <a:solidFill>
              <a:schemeClr val="tx1"/>
            </a:solidFill>
            <a:latin typeface="Book Antiqua" pitchFamily="18" charset="0"/>
          </a:endParaRPr>
        </a:p>
      </dsp:txBody>
      <dsp:txXfrm>
        <a:off x="2215416" y="1475400"/>
        <a:ext cx="45927" cy="45927"/>
      </dsp:txXfrm>
    </dsp:sp>
    <dsp:sp modelId="{DBDE6874-909C-4970-B697-6F97E38FFB22}">
      <dsp:nvSpPr>
        <dsp:cNvPr id="0" name=""/>
        <dsp:cNvSpPr/>
      </dsp:nvSpPr>
      <dsp:spPr>
        <a:xfrm>
          <a:off x="2611318" y="1300240"/>
          <a:ext cx="1864694" cy="932347"/>
        </a:xfrm>
        <a:prstGeom prst="roundRect">
          <a:avLst>
            <a:gd name="adj" fmla="val 10000"/>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latin typeface="Book Antiqua" pitchFamily="18" charset="0"/>
            </a:rPr>
            <a:t>Santo Domingo de los Tsáchilas</a:t>
          </a:r>
          <a:endParaRPr lang="pt-BR" sz="1900" kern="1200" dirty="0">
            <a:solidFill>
              <a:schemeClr val="tx1"/>
            </a:solidFill>
            <a:latin typeface="Book Antiqua" pitchFamily="18" charset="0"/>
          </a:endParaRPr>
        </a:p>
      </dsp:txBody>
      <dsp:txXfrm>
        <a:off x="2638626" y="1327548"/>
        <a:ext cx="1810078" cy="8777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52FDB-8D05-48E3-9983-D61A8C67BE4D}">
      <dsp:nvSpPr>
        <dsp:cNvPr id="0" name=""/>
        <dsp:cNvSpPr/>
      </dsp:nvSpPr>
      <dsp:spPr>
        <a:xfrm>
          <a:off x="857253" y="886152"/>
          <a:ext cx="2843426" cy="756948"/>
        </a:xfrm>
        <a:prstGeom prst="roundRect">
          <a:avLst>
            <a:gd name="adj" fmla="val 10000"/>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smtClean="0">
              <a:solidFill>
                <a:schemeClr val="tx1"/>
              </a:solidFill>
              <a:latin typeface="Book Antiqua" pitchFamily="18" charset="0"/>
            </a:rPr>
            <a:t>RECONOCIMIENTO </a:t>
          </a:r>
          <a:endParaRPr lang="pt-BR" sz="1800" b="1" kern="1200" dirty="0">
            <a:solidFill>
              <a:schemeClr val="tx1"/>
            </a:solidFill>
            <a:latin typeface="Book Antiqua" pitchFamily="18" charset="0"/>
          </a:endParaRPr>
        </a:p>
      </dsp:txBody>
      <dsp:txXfrm>
        <a:off x="879423" y="908322"/>
        <a:ext cx="2799086" cy="712608"/>
      </dsp:txXfrm>
    </dsp:sp>
    <dsp:sp modelId="{368E4ADB-A432-43F0-AE55-261181C3B33A}">
      <dsp:nvSpPr>
        <dsp:cNvPr id="0" name=""/>
        <dsp:cNvSpPr/>
      </dsp:nvSpPr>
      <dsp:spPr>
        <a:xfrm rot="18973532">
          <a:off x="3609787" y="978614"/>
          <a:ext cx="654061" cy="119531"/>
        </a:xfrm>
        <a:custGeom>
          <a:avLst/>
          <a:gdLst/>
          <a:ahLst/>
          <a:cxnLst/>
          <a:rect l="0" t="0" r="0" b="0"/>
          <a:pathLst>
            <a:path>
              <a:moveTo>
                <a:pt x="0" y="59765"/>
              </a:moveTo>
              <a:lnTo>
                <a:pt x="654061" y="597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dirty="0">
            <a:solidFill>
              <a:schemeClr val="tx1"/>
            </a:solidFill>
            <a:latin typeface="Book Antiqua" pitchFamily="18" charset="0"/>
          </a:endParaRPr>
        </a:p>
      </dsp:txBody>
      <dsp:txXfrm>
        <a:off x="3920467" y="1022028"/>
        <a:ext cx="32703" cy="32703"/>
      </dsp:txXfrm>
    </dsp:sp>
    <dsp:sp modelId="{84E812E7-97B2-4073-81D1-D02A764D522B}">
      <dsp:nvSpPr>
        <dsp:cNvPr id="0" name=""/>
        <dsp:cNvSpPr/>
      </dsp:nvSpPr>
      <dsp:spPr>
        <a:xfrm>
          <a:off x="4172957" y="498629"/>
          <a:ext cx="1612290" cy="627007"/>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i="1" u="none" kern="1200" dirty="0" smtClean="0">
              <a:solidFill>
                <a:schemeClr val="tx1"/>
              </a:solidFill>
            </a:rPr>
            <a:t>Arapaima gigas</a:t>
          </a:r>
          <a:endParaRPr lang="pt-BR" sz="1800" i="1" u="none" kern="1200" dirty="0">
            <a:solidFill>
              <a:schemeClr val="tx1"/>
            </a:solidFill>
            <a:latin typeface="Book Antiqua" pitchFamily="18" charset="0"/>
          </a:endParaRPr>
        </a:p>
      </dsp:txBody>
      <dsp:txXfrm>
        <a:off x="4191321" y="516993"/>
        <a:ext cx="1575562" cy="590279"/>
      </dsp:txXfrm>
    </dsp:sp>
    <dsp:sp modelId="{DA774A82-7D6B-49CA-BE1E-F082AFB73C9A}">
      <dsp:nvSpPr>
        <dsp:cNvPr id="0" name=""/>
        <dsp:cNvSpPr/>
      </dsp:nvSpPr>
      <dsp:spPr>
        <a:xfrm rot="2513274">
          <a:off x="3619621" y="1416646"/>
          <a:ext cx="634395" cy="119531"/>
        </a:xfrm>
        <a:custGeom>
          <a:avLst/>
          <a:gdLst/>
          <a:ahLst/>
          <a:cxnLst/>
          <a:rect l="0" t="0" r="0" b="0"/>
          <a:pathLst>
            <a:path>
              <a:moveTo>
                <a:pt x="0" y="59765"/>
              </a:moveTo>
              <a:lnTo>
                <a:pt x="634395" y="597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dirty="0">
            <a:solidFill>
              <a:schemeClr val="tx1"/>
            </a:solidFill>
            <a:latin typeface="Book Antiqua" pitchFamily="18" charset="0"/>
          </a:endParaRPr>
        </a:p>
      </dsp:txBody>
      <dsp:txXfrm>
        <a:off x="3920958" y="1460552"/>
        <a:ext cx="31719" cy="31719"/>
      </dsp:txXfrm>
    </dsp:sp>
    <dsp:sp modelId="{DBDE6874-909C-4970-B697-6F97E38FFB22}">
      <dsp:nvSpPr>
        <dsp:cNvPr id="0" name=""/>
        <dsp:cNvSpPr/>
      </dsp:nvSpPr>
      <dsp:spPr>
        <a:xfrm>
          <a:off x="4172957" y="1374693"/>
          <a:ext cx="1612290" cy="627007"/>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i="1" u="none" kern="1200" dirty="0" err="1" smtClean="0">
              <a:solidFill>
                <a:schemeClr val="tx1"/>
              </a:solidFill>
            </a:rPr>
            <a:t>Mugil</a:t>
          </a:r>
          <a:r>
            <a:rPr lang="es-ES" sz="1800" i="1" u="none" kern="1200" dirty="0" smtClean="0">
              <a:solidFill>
                <a:schemeClr val="tx1"/>
              </a:solidFill>
            </a:rPr>
            <a:t> </a:t>
          </a:r>
          <a:r>
            <a:rPr lang="es-ES" sz="1800" i="1" u="none" kern="1200" dirty="0" err="1" smtClean="0">
              <a:solidFill>
                <a:schemeClr val="tx1"/>
              </a:solidFill>
            </a:rPr>
            <a:t>cephaluses</a:t>
          </a:r>
          <a:endParaRPr lang="pt-BR" sz="1800" i="1" u="none" kern="1200" dirty="0">
            <a:solidFill>
              <a:schemeClr val="tx1"/>
            </a:solidFill>
            <a:latin typeface="Book Antiqua" pitchFamily="18" charset="0"/>
          </a:endParaRPr>
        </a:p>
      </dsp:txBody>
      <dsp:txXfrm>
        <a:off x="4191321" y="1393057"/>
        <a:ext cx="1575562" cy="590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E16A8-D537-4B49-811A-70AEBB10D93D}">
      <dsp:nvSpPr>
        <dsp:cNvPr id="0" name=""/>
        <dsp:cNvSpPr/>
      </dsp:nvSpPr>
      <dsp:spPr>
        <a:xfrm>
          <a:off x="2023" y="0"/>
          <a:ext cx="4139357" cy="369332"/>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4011" tIns="28004" rIns="28004" bIns="28004" numCol="1" spcCol="1270" anchor="ctr" anchorCtr="0">
          <a:noAutofit/>
        </a:bodyPr>
        <a:lstStyle/>
        <a:p>
          <a:pPr lvl="0" algn="ctr" defTabSz="933450" rtl="0">
            <a:lnSpc>
              <a:spcPct val="90000"/>
            </a:lnSpc>
            <a:spcBef>
              <a:spcPct val="0"/>
            </a:spcBef>
            <a:spcAft>
              <a:spcPct val="35000"/>
            </a:spcAft>
          </a:pPr>
          <a:r>
            <a:rPr lang="es-EC" sz="2100" b="1" kern="1200" dirty="0" smtClean="0">
              <a:solidFill>
                <a:schemeClr val="tx1"/>
              </a:solidFill>
              <a:latin typeface="Book Antiqua" pitchFamily="18" charset="0"/>
            </a:rPr>
            <a:t>TUKEY (P </a:t>
          </a:r>
          <a:r>
            <a:rPr lang="es-EC" sz="2100" b="1" kern="1200" dirty="0" smtClean="0">
              <a:solidFill>
                <a:schemeClr val="tx1"/>
              </a:solidFill>
              <a:latin typeface="Book Antiqua" pitchFamily="18" charset="0"/>
              <a:sym typeface="Symbol"/>
            </a:rPr>
            <a:t> </a:t>
          </a:r>
          <a:r>
            <a:rPr lang="es-EC" sz="2100" b="1" kern="1200" dirty="0" smtClean="0">
              <a:solidFill>
                <a:schemeClr val="tx1"/>
              </a:solidFill>
              <a:latin typeface="Book Antiqua" pitchFamily="18" charset="0"/>
            </a:rPr>
            <a:t>0.5)</a:t>
          </a:r>
          <a:endParaRPr lang="pt-BR" sz="2100" b="1" kern="1200" dirty="0">
            <a:solidFill>
              <a:schemeClr val="tx1"/>
            </a:solidFill>
            <a:latin typeface="Book Antiqua" pitchFamily="18" charset="0"/>
          </a:endParaRPr>
        </a:p>
      </dsp:txBody>
      <dsp:txXfrm>
        <a:off x="186689" y="0"/>
        <a:ext cx="3770025" cy="36933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CE571AD-7353-4247-997D-877BDE04B197}" type="datetimeFigureOut">
              <a:rPr lang="es-ES" smtClean="0"/>
              <a:t>02/01/2018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E80B93-A242-442A-99C7-84353E254373}" type="slidenum">
              <a:rPr lang="es-ES" smtClean="0"/>
              <a:t>‹Nº›</a:t>
            </a:fld>
            <a:endParaRPr lang="es-ES"/>
          </a:p>
        </p:txBody>
      </p:sp>
    </p:spTree>
    <p:extLst>
      <p:ext uri="{BB962C8B-B14F-4D97-AF65-F5344CB8AC3E}">
        <p14:creationId xmlns:p14="http://schemas.microsoft.com/office/powerpoint/2010/main" val="68635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CE571AD-7353-4247-997D-877BDE04B197}" type="datetimeFigureOut">
              <a:rPr lang="es-ES" smtClean="0"/>
              <a:t>02/01/2018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E80B93-A242-442A-99C7-84353E254373}" type="slidenum">
              <a:rPr lang="es-ES" smtClean="0"/>
              <a:t>‹Nº›</a:t>
            </a:fld>
            <a:endParaRPr lang="es-ES"/>
          </a:p>
        </p:txBody>
      </p:sp>
    </p:spTree>
    <p:extLst>
      <p:ext uri="{BB962C8B-B14F-4D97-AF65-F5344CB8AC3E}">
        <p14:creationId xmlns:p14="http://schemas.microsoft.com/office/powerpoint/2010/main" val="8949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CE571AD-7353-4247-997D-877BDE04B197}" type="datetimeFigureOut">
              <a:rPr lang="es-ES" smtClean="0"/>
              <a:t>02/01/2018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E80B93-A242-442A-99C7-84353E254373}" type="slidenum">
              <a:rPr lang="es-ES" smtClean="0"/>
              <a:t>‹Nº›</a:t>
            </a:fld>
            <a:endParaRPr lang="es-ES"/>
          </a:p>
        </p:txBody>
      </p:sp>
    </p:spTree>
    <p:extLst>
      <p:ext uri="{BB962C8B-B14F-4D97-AF65-F5344CB8AC3E}">
        <p14:creationId xmlns:p14="http://schemas.microsoft.com/office/powerpoint/2010/main" val="204947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CE571AD-7353-4247-997D-877BDE04B197}" type="datetimeFigureOut">
              <a:rPr lang="es-ES" smtClean="0"/>
              <a:t>02/01/2018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E80B93-A242-442A-99C7-84353E254373}" type="slidenum">
              <a:rPr lang="es-ES" smtClean="0"/>
              <a:t>‹Nº›</a:t>
            </a:fld>
            <a:endParaRPr lang="es-ES"/>
          </a:p>
        </p:txBody>
      </p:sp>
    </p:spTree>
    <p:extLst>
      <p:ext uri="{BB962C8B-B14F-4D97-AF65-F5344CB8AC3E}">
        <p14:creationId xmlns:p14="http://schemas.microsoft.com/office/powerpoint/2010/main" val="401662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CE571AD-7353-4247-997D-877BDE04B197}" type="datetimeFigureOut">
              <a:rPr lang="es-ES" smtClean="0"/>
              <a:t>02/01/2018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E80B93-A242-442A-99C7-84353E254373}" type="slidenum">
              <a:rPr lang="es-ES" smtClean="0"/>
              <a:t>‹Nº›</a:t>
            </a:fld>
            <a:endParaRPr lang="es-ES"/>
          </a:p>
        </p:txBody>
      </p:sp>
    </p:spTree>
    <p:extLst>
      <p:ext uri="{BB962C8B-B14F-4D97-AF65-F5344CB8AC3E}">
        <p14:creationId xmlns:p14="http://schemas.microsoft.com/office/powerpoint/2010/main" val="233254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CE571AD-7353-4247-997D-877BDE04B197}" type="datetimeFigureOut">
              <a:rPr lang="es-ES" smtClean="0"/>
              <a:t>02/01/2018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E80B93-A242-442A-99C7-84353E254373}" type="slidenum">
              <a:rPr lang="es-ES" smtClean="0"/>
              <a:t>‹Nº›</a:t>
            </a:fld>
            <a:endParaRPr lang="es-ES"/>
          </a:p>
        </p:txBody>
      </p:sp>
    </p:spTree>
    <p:extLst>
      <p:ext uri="{BB962C8B-B14F-4D97-AF65-F5344CB8AC3E}">
        <p14:creationId xmlns:p14="http://schemas.microsoft.com/office/powerpoint/2010/main" val="96376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CE571AD-7353-4247-997D-877BDE04B197}" type="datetimeFigureOut">
              <a:rPr lang="es-ES" smtClean="0"/>
              <a:t>02/01/2018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9E80B93-A242-442A-99C7-84353E254373}" type="slidenum">
              <a:rPr lang="es-ES" smtClean="0"/>
              <a:t>‹Nº›</a:t>
            </a:fld>
            <a:endParaRPr lang="es-ES"/>
          </a:p>
        </p:txBody>
      </p:sp>
    </p:spTree>
    <p:extLst>
      <p:ext uri="{BB962C8B-B14F-4D97-AF65-F5344CB8AC3E}">
        <p14:creationId xmlns:p14="http://schemas.microsoft.com/office/powerpoint/2010/main" val="353121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CE571AD-7353-4247-997D-877BDE04B197}" type="datetimeFigureOut">
              <a:rPr lang="es-ES" smtClean="0"/>
              <a:t>02/01/2018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9E80B93-A242-442A-99C7-84353E254373}" type="slidenum">
              <a:rPr lang="es-ES" smtClean="0"/>
              <a:t>‹Nº›</a:t>
            </a:fld>
            <a:endParaRPr lang="es-ES"/>
          </a:p>
        </p:txBody>
      </p:sp>
    </p:spTree>
    <p:extLst>
      <p:ext uri="{BB962C8B-B14F-4D97-AF65-F5344CB8AC3E}">
        <p14:creationId xmlns:p14="http://schemas.microsoft.com/office/powerpoint/2010/main" val="163984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E571AD-7353-4247-997D-877BDE04B197}" type="datetimeFigureOut">
              <a:rPr lang="es-ES" smtClean="0"/>
              <a:t>02/01/2018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9E80B93-A242-442A-99C7-84353E254373}" type="slidenum">
              <a:rPr lang="es-ES" smtClean="0"/>
              <a:t>‹Nº›</a:t>
            </a:fld>
            <a:endParaRPr lang="es-ES"/>
          </a:p>
        </p:txBody>
      </p:sp>
    </p:spTree>
    <p:extLst>
      <p:ext uri="{BB962C8B-B14F-4D97-AF65-F5344CB8AC3E}">
        <p14:creationId xmlns:p14="http://schemas.microsoft.com/office/powerpoint/2010/main" val="404124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E571AD-7353-4247-997D-877BDE04B197}" type="datetimeFigureOut">
              <a:rPr lang="es-ES" smtClean="0"/>
              <a:t>02/01/2018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E80B93-A242-442A-99C7-84353E254373}" type="slidenum">
              <a:rPr lang="es-ES" smtClean="0"/>
              <a:t>‹Nº›</a:t>
            </a:fld>
            <a:endParaRPr lang="es-ES"/>
          </a:p>
        </p:txBody>
      </p:sp>
    </p:spTree>
    <p:extLst>
      <p:ext uri="{BB962C8B-B14F-4D97-AF65-F5344CB8AC3E}">
        <p14:creationId xmlns:p14="http://schemas.microsoft.com/office/powerpoint/2010/main" val="50982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E571AD-7353-4247-997D-877BDE04B197}" type="datetimeFigureOut">
              <a:rPr lang="es-ES" smtClean="0"/>
              <a:t>02/01/2018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E80B93-A242-442A-99C7-84353E254373}" type="slidenum">
              <a:rPr lang="es-ES" smtClean="0"/>
              <a:t>‹Nº›</a:t>
            </a:fld>
            <a:endParaRPr lang="es-ES"/>
          </a:p>
        </p:txBody>
      </p:sp>
    </p:spTree>
    <p:extLst>
      <p:ext uri="{BB962C8B-B14F-4D97-AF65-F5344CB8AC3E}">
        <p14:creationId xmlns:p14="http://schemas.microsoft.com/office/powerpoint/2010/main" val="137055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571AD-7353-4247-997D-877BDE04B197}" type="datetimeFigureOut">
              <a:rPr lang="es-ES" smtClean="0"/>
              <a:t>02/01/2018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80B93-A242-442A-99C7-84353E254373}" type="slidenum">
              <a:rPr lang="es-ES" smtClean="0"/>
              <a:t>‹Nº›</a:t>
            </a:fld>
            <a:endParaRPr lang="es-ES"/>
          </a:p>
        </p:txBody>
      </p:sp>
    </p:spTree>
    <p:extLst>
      <p:ext uri="{BB962C8B-B14F-4D97-AF65-F5344CB8AC3E}">
        <p14:creationId xmlns:p14="http://schemas.microsoft.com/office/powerpoint/2010/main" val="3553785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Resultado de imagen para mugil cephalus"/>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65" y="0"/>
            <a:ext cx="4625843" cy="3082857"/>
          </a:xfrm>
          <a:prstGeom prst="rect">
            <a:avLst/>
          </a:prstGeom>
          <a:noFill/>
          <a:ln>
            <a:noFill/>
          </a:ln>
        </p:spPr>
      </p:pic>
      <p:pic>
        <p:nvPicPr>
          <p:cNvPr id="10" name="9 Imagen" descr="Resultado de imagen para mugil cephalus"/>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4008" y="3082960"/>
            <a:ext cx="4498865" cy="3775040"/>
          </a:xfrm>
          <a:prstGeom prst="rect">
            <a:avLst/>
          </a:prstGeom>
          <a:noFill/>
          <a:ln>
            <a:noFill/>
          </a:ln>
        </p:spPr>
      </p:pic>
      <p:pic>
        <p:nvPicPr>
          <p:cNvPr id="9" name="8 Imagen" descr="Imagen relacionada"/>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65" y="3068959"/>
            <a:ext cx="4625843" cy="3789042"/>
          </a:xfrm>
          <a:prstGeom prst="rect">
            <a:avLst/>
          </a:prstGeom>
          <a:noFill/>
          <a:ln>
            <a:noFill/>
          </a:ln>
        </p:spPr>
      </p:pic>
      <p:pic>
        <p:nvPicPr>
          <p:cNvPr id="8" name="7 Imagen" descr="Imagen relacionada"/>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4008" y="-9760"/>
            <a:ext cx="4498865" cy="3078719"/>
          </a:xfrm>
          <a:prstGeom prst="rect">
            <a:avLst/>
          </a:prstGeom>
          <a:noFill/>
          <a:ln>
            <a:noFill/>
          </a:ln>
        </p:spPr>
      </p:pic>
      <p:sp>
        <p:nvSpPr>
          <p:cNvPr id="5" name="4 Marcador de contenido"/>
          <p:cNvSpPr>
            <a:spLocks noGrp="1"/>
          </p:cNvSpPr>
          <p:nvPr>
            <p:ph idx="1"/>
          </p:nvPr>
        </p:nvSpPr>
        <p:spPr>
          <a:xfrm>
            <a:off x="539552" y="2204864"/>
            <a:ext cx="8229600" cy="4248472"/>
          </a:xfrm>
        </p:spPr>
        <p:txBody>
          <a:bodyPr>
            <a:normAutofit fontScale="92500" lnSpcReduction="20000"/>
          </a:bodyPr>
          <a:lstStyle/>
          <a:p>
            <a:pPr marL="0" indent="0" algn="ctr">
              <a:buNone/>
            </a:pPr>
            <a:r>
              <a:rPr lang="es-ES" sz="2800" dirty="0"/>
              <a:t>¨APLICACIÓN DE DIFERENTES TECNOLOGIAS DE CONSERVACION EN DOS ESPECIES ACUICOLAS: AGUA DULCE (</a:t>
            </a:r>
            <a:r>
              <a:rPr lang="es-ES" sz="2800" dirty="0" err="1"/>
              <a:t>Paiche</a:t>
            </a:r>
            <a:r>
              <a:rPr lang="es-ES" sz="2800" dirty="0"/>
              <a:t> (</a:t>
            </a:r>
            <a:r>
              <a:rPr lang="es-ES" sz="2800" u="sng" dirty="0"/>
              <a:t>Arapaima gigas</a:t>
            </a:r>
            <a:r>
              <a:rPr lang="es-ES" sz="2800" dirty="0"/>
              <a:t>)) Y AGUA DE MAR (Lisa (</a:t>
            </a:r>
            <a:r>
              <a:rPr lang="es-ES" sz="2800" u="sng" dirty="0" err="1"/>
              <a:t>Mugil</a:t>
            </a:r>
            <a:r>
              <a:rPr lang="es-ES" sz="2800" u="sng" dirty="0"/>
              <a:t> </a:t>
            </a:r>
            <a:r>
              <a:rPr lang="es-ES" sz="2800" u="sng" dirty="0" err="1"/>
              <a:t>cephaluses</a:t>
            </a:r>
            <a:r>
              <a:rPr lang="es-ES" sz="2800" dirty="0"/>
              <a:t>)) PARA LA PRODUCCION DE FILETES DE CONSUMO HUMANO</a:t>
            </a:r>
            <a:r>
              <a:rPr lang="es-ES" sz="2800" dirty="0" smtClean="0"/>
              <a:t>¨.</a:t>
            </a:r>
          </a:p>
          <a:p>
            <a:pPr marL="0" indent="0" algn="ctr">
              <a:buNone/>
            </a:pPr>
            <a:endParaRPr lang="es-ES" sz="2800" dirty="0" smtClean="0"/>
          </a:p>
          <a:p>
            <a:pPr marL="0" indent="0" algn="ctr">
              <a:buNone/>
            </a:pPr>
            <a:r>
              <a:rPr lang="es-EC" sz="2800" b="1" dirty="0" smtClean="0"/>
              <a:t>Autor</a:t>
            </a:r>
          </a:p>
          <a:p>
            <a:pPr marL="0" indent="0" algn="ctr">
              <a:buNone/>
            </a:pPr>
            <a:r>
              <a:rPr lang="es-EC" sz="2800" dirty="0" smtClean="0"/>
              <a:t>GABRIEL MERA</a:t>
            </a:r>
          </a:p>
          <a:p>
            <a:pPr marL="0" indent="0" algn="ctr">
              <a:buNone/>
            </a:pPr>
            <a:endParaRPr lang="es-EC" sz="2800" dirty="0" smtClean="0"/>
          </a:p>
          <a:p>
            <a:pPr marL="0" indent="0" algn="ctr">
              <a:buNone/>
            </a:pPr>
            <a:r>
              <a:rPr lang="es-EC" sz="2800" b="1" dirty="0" smtClean="0"/>
              <a:t>Director de Tesis</a:t>
            </a:r>
          </a:p>
          <a:p>
            <a:pPr marL="0" indent="0" algn="ctr">
              <a:buNone/>
            </a:pPr>
            <a:r>
              <a:rPr lang="es-ES" sz="2800" dirty="0" err="1"/>
              <a:t>Ph.D</a:t>
            </a:r>
            <a:r>
              <a:rPr lang="es-ES" sz="2800" dirty="0"/>
              <a:t>. </a:t>
            </a:r>
            <a:r>
              <a:rPr lang="es-ES" sz="2800" dirty="0" smtClean="0"/>
              <a:t> JUAN </a:t>
            </a:r>
            <a:r>
              <a:rPr lang="es-ES" sz="2800" dirty="0"/>
              <a:t>ALEJANDRO NEIRA </a:t>
            </a:r>
            <a:r>
              <a:rPr lang="es-ES" sz="2800" dirty="0" smtClean="0"/>
              <a:t>MOSQUERA</a:t>
            </a:r>
            <a:endParaRPr lang="es-ES" sz="2800" dirty="0"/>
          </a:p>
          <a:p>
            <a:pPr marL="0" indent="0" algn="ctr">
              <a:buNone/>
            </a:pPr>
            <a:endParaRPr lang="es-EC" sz="2800" dirty="0" smtClean="0"/>
          </a:p>
          <a:p>
            <a:pPr marL="0" indent="0" algn="ctr">
              <a:buNone/>
            </a:pPr>
            <a:endParaRPr lang="es-ES" sz="2800" dirty="0" smtClean="0"/>
          </a:p>
          <a:p>
            <a:pPr marL="0" indent="0">
              <a:buNone/>
            </a:pPr>
            <a:endParaRPr lang="es-EC" sz="1600" b="1" dirty="0" smtClean="0"/>
          </a:p>
          <a:p>
            <a:pPr marL="0" indent="0">
              <a:buNone/>
            </a:pPr>
            <a:endParaRPr lang="es-ES" sz="1600" b="1" dirty="0"/>
          </a:p>
          <a:p>
            <a:pPr marL="0" indent="0">
              <a:buNone/>
            </a:pPr>
            <a:endParaRPr lang="es-ES" sz="1600" b="1" dirty="0" smtClean="0"/>
          </a:p>
        </p:txBody>
      </p:sp>
      <p:pic>
        <p:nvPicPr>
          <p:cNvPr id="6" name="5 Imagen" descr="Resultado de imagen para universidad de las fuerzas armadas espe"/>
          <p:cNvPicPr/>
          <p:nvPr/>
        </p:nvPicPr>
        <p:blipFill>
          <a:blip r:embed="rId4">
            <a:extLst>
              <a:ext uri="{28A0092B-C50C-407E-A947-70E740481C1C}">
                <a14:useLocalDpi xmlns:a14="http://schemas.microsoft.com/office/drawing/2010/main" val="0"/>
              </a:ext>
            </a:extLst>
          </a:blip>
          <a:srcRect/>
          <a:stretch>
            <a:fillRect/>
          </a:stretch>
        </p:blipFill>
        <p:spPr bwMode="auto">
          <a:xfrm>
            <a:off x="912791" y="272600"/>
            <a:ext cx="7128792" cy="1644231"/>
          </a:xfrm>
          <a:prstGeom prst="rect">
            <a:avLst/>
          </a:prstGeom>
          <a:noFill/>
          <a:ln>
            <a:noFill/>
          </a:ln>
        </p:spPr>
      </p:pic>
    </p:spTree>
    <p:extLst>
      <p:ext uri="{BB962C8B-B14F-4D97-AF65-F5344CB8AC3E}">
        <p14:creationId xmlns:p14="http://schemas.microsoft.com/office/powerpoint/2010/main" val="3977505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78091" y="2996952"/>
            <a:ext cx="7772400" cy="1470025"/>
          </a:xfrm>
        </p:spPr>
        <p:txBody>
          <a:bodyPr/>
          <a:lstStyle/>
          <a:p>
            <a:pPr algn="r"/>
            <a:r>
              <a:rPr lang="es-EC" dirty="0" smtClean="0"/>
              <a:t>MATERIALES Y</a:t>
            </a:r>
            <a:br>
              <a:rPr lang="es-EC" dirty="0" smtClean="0"/>
            </a:br>
            <a:r>
              <a:rPr lang="es-EC" dirty="0" smtClean="0"/>
              <a:t>MÉTODOS</a:t>
            </a:r>
            <a:endParaRPr lang="es-ES" dirty="0"/>
          </a:p>
        </p:txBody>
      </p:sp>
    </p:spTree>
    <p:extLst>
      <p:ext uri="{BB962C8B-B14F-4D97-AF65-F5344CB8AC3E}">
        <p14:creationId xmlns:p14="http://schemas.microsoft.com/office/powerpoint/2010/main" val="1086321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ES" sz="3200" dirty="0" smtClean="0"/>
              <a:t>IDENTIFICACIÓN DE LA MATERIA PRIMA</a:t>
            </a:r>
            <a:endParaRPr lang="es-ES" sz="3200" dirty="0"/>
          </a:p>
        </p:txBody>
      </p:sp>
      <p:graphicFrame>
        <p:nvGraphicFramePr>
          <p:cNvPr id="4" name="10 Diagrama"/>
          <p:cNvGraphicFramePr/>
          <p:nvPr>
            <p:extLst>
              <p:ext uri="{D42A27DB-BD31-4B8C-83A1-F6EECF244321}">
                <p14:modId xmlns:p14="http://schemas.microsoft.com/office/powerpoint/2010/main" val="3336921014"/>
              </p:ext>
            </p:extLst>
          </p:nvPr>
        </p:nvGraphicFramePr>
        <p:xfrm>
          <a:off x="683568" y="1417638"/>
          <a:ext cx="4476760" cy="2460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11 Diagrama"/>
          <p:cNvGraphicFramePr/>
          <p:nvPr>
            <p:extLst>
              <p:ext uri="{D42A27DB-BD31-4B8C-83A1-F6EECF244321}">
                <p14:modId xmlns:p14="http://schemas.microsoft.com/office/powerpoint/2010/main" val="1824090155"/>
              </p:ext>
            </p:extLst>
          </p:nvPr>
        </p:nvGraphicFramePr>
        <p:xfrm>
          <a:off x="3000365" y="4357671"/>
          <a:ext cx="5786479" cy="250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1757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ES" sz="3200" dirty="0" smtClean="0"/>
              <a:t>FACTORES DE ESTUDIO</a:t>
            </a:r>
            <a:endParaRPr lang="es-ES" sz="3200" dirty="0"/>
          </a:p>
        </p:txBody>
      </p:sp>
      <p:sp>
        <p:nvSpPr>
          <p:cNvPr id="6" name="2 Marcador de contenido"/>
          <p:cNvSpPr txBox="1">
            <a:spLocks/>
          </p:cNvSpPr>
          <p:nvPr/>
        </p:nvSpPr>
        <p:spPr>
          <a:xfrm>
            <a:off x="457200" y="1600202"/>
            <a:ext cx="8229600" cy="1219199"/>
          </a:xfrm>
          <a:prstGeom prst="rect">
            <a:avLst/>
          </a:prstGeom>
        </p:spPr>
        <p:txBody>
          <a:bodyPr>
            <a:normAutofit fontScale="62500" lnSpcReduction="20000"/>
          </a:bodyPr>
          <a:lstStyle/>
          <a:p>
            <a:pPr algn="just">
              <a:spcBef>
                <a:spcPct val="20000"/>
              </a:spcBef>
              <a:defRPr/>
            </a:pPr>
            <a:r>
              <a:rPr kumimoji="0" lang="es-EC" sz="4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Cuadro N° 1:</a:t>
            </a:r>
            <a:r>
              <a:rPr lang="es-EC" sz="4000" b="1" dirty="0">
                <a:latin typeface="Times New Roman" panose="02020603050405020304" pitchFamily="18" charset="0"/>
                <a:cs typeface="Times New Roman" panose="02020603050405020304" pitchFamily="18" charset="0"/>
              </a:rPr>
              <a:t>	</a:t>
            </a:r>
            <a:r>
              <a:rPr lang="es-EC" sz="4000" dirty="0">
                <a:latin typeface="Times New Roman" panose="02020603050405020304" pitchFamily="18" charset="0"/>
                <a:cs typeface="Times New Roman" panose="02020603050405020304" pitchFamily="18" charset="0"/>
              </a:rPr>
              <a:t>Factores y niveles a probar en la elaboración de mojama en las dos especies de pescado a probar.</a:t>
            </a:r>
            <a:endParaRPr lang="es-EC" sz="40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400" b="0" i="0" u="none" strike="noStrike" kern="1200" cap="none" spc="0" normalizeH="0" baseline="0" noProof="0" dirty="0" smtClean="0">
                <a:ln>
                  <a:noFill/>
                </a:ln>
                <a:solidFill>
                  <a:schemeClr val="tx1"/>
                </a:solidFill>
                <a:effectLst/>
                <a:uLnTx/>
                <a:uFillTx/>
                <a:latin typeface="Book Antiqua" pitchFamily="18" charset="0"/>
              </a:rPr>
              <a:t>.</a:t>
            </a:r>
            <a:endParaRPr kumimoji="0" lang="en-US" sz="2400" b="0" i="0" u="none" strike="noStrike" kern="1200" cap="none" spc="0" normalizeH="0" baseline="0" noProof="0" dirty="0">
              <a:ln>
                <a:noFill/>
              </a:ln>
              <a:solidFill>
                <a:schemeClr val="tx1"/>
              </a:solidFill>
              <a:effectLst/>
              <a:uLnTx/>
              <a:uFillTx/>
              <a:latin typeface="Book Antiqua"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987307136"/>
              </p:ext>
            </p:extLst>
          </p:nvPr>
        </p:nvGraphicFramePr>
        <p:xfrm>
          <a:off x="899592" y="2819399"/>
          <a:ext cx="7560840" cy="3273896"/>
        </p:xfrm>
        <a:graphic>
          <a:graphicData uri="http://schemas.openxmlformats.org/drawingml/2006/table">
            <a:tbl>
              <a:tblPr firstRow="1" firstCol="1" bandRow="1">
                <a:tableStyleId>{5FD0F851-EC5A-4D38-B0AD-8093EC10F338}</a:tableStyleId>
              </a:tblPr>
              <a:tblGrid>
                <a:gridCol w="3780420"/>
                <a:gridCol w="3780420"/>
              </a:tblGrid>
              <a:tr h="335341">
                <a:tc>
                  <a:txBody>
                    <a:bodyPr/>
                    <a:lstStyle/>
                    <a:p>
                      <a:pPr algn="ctr">
                        <a:lnSpc>
                          <a:spcPct val="115000"/>
                        </a:lnSpc>
                        <a:spcAft>
                          <a:spcPts val="0"/>
                        </a:spcAft>
                      </a:pPr>
                      <a:r>
                        <a:rPr lang="es-EC" sz="1800" dirty="0">
                          <a:effectLst/>
                        </a:rPr>
                        <a:t>Factores</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Niveles</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r>
              <a:tr h="305903">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4450" marR="44450" marT="0" marB="0" anchor="ctr"/>
                </a:tc>
              </a:tr>
              <a:tr h="335341">
                <a:tc rowSpan="2">
                  <a:txBody>
                    <a:bodyPr/>
                    <a:lstStyle/>
                    <a:p>
                      <a:pPr algn="ctr">
                        <a:lnSpc>
                          <a:spcPct val="115000"/>
                        </a:lnSpc>
                        <a:spcAft>
                          <a:spcPts val="0"/>
                        </a:spcAft>
                      </a:pPr>
                      <a:r>
                        <a:rPr lang="es-EC" sz="1800">
                          <a:effectLst/>
                        </a:rPr>
                        <a:t>Factor E: Especies</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err="1">
                          <a:effectLst/>
                        </a:rPr>
                        <a:t>MCf</a:t>
                      </a:r>
                      <a:r>
                        <a:rPr lang="es-EC" sz="1800" dirty="0">
                          <a:effectLst/>
                        </a:rPr>
                        <a:t> e0 = </a:t>
                      </a:r>
                      <a:r>
                        <a:rPr lang="es-EC" sz="1800" dirty="0" err="1">
                          <a:effectLst/>
                        </a:rPr>
                        <a:t>Paiche</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r>
              <a:tr h="335341">
                <a:tc vMerge="1">
                  <a:txBody>
                    <a:bodyPr/>
                    <a:lstStyle/>
                    <a:p>
                      <a:endParaRPr lang="es-EC"/>
                    </a:p>
                  </a:txBody>
                  <a:tcPr/>
                </a:tc>
                <a:tc>
                  <a:txBody>
                    <a:bodyPr/>
                    <a:lstStyle/>
                    <a:p>
                      <a:pPr algn="ctr">
                        <a:lnSpc>
                          <a:spcPct val="115000"/>
                        </a:lnSpc>
                        <a:spcAft>
                          <a:spcPts val="0"/>
                        </a:spcAft>
                      </a:pPr>
                      <a:r>
                        <a:rPr lang="es-EC" sz="1800" dirty="0" err="1">
                          <a:effectLst/>
                        </a:rPr>
                        <a:t>MCf</a:t>
                      </a:r>
                      <a:r>
                        <a:rPr lang="es-EC" sz="1800" dirty="0">
                          <a:effectLst/>
                        </a:rPr>
                        <a:t> e1 = Lisa</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r>
              <a:tr h="305903">
                <a:tc>
                  <a:txBody>
                    <a:bodyPr/>
                    <a:lstStyle/>
                    <a:p>
                      <a:pPr>
                        <a:lnSpc>
                          <a:spcPct val="115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4450" marR="44450" marT="0" marB="0" anchor="ctr"/>
                </a:tc>
              </a:tr>
              <a:tr h="335341">
                <a:tc rowSpan="2">
                  <a:txBody>
                    <a:bodyPr/>
                    <a:lstStyle/>
                    <a:p>
                      <a:pPr algn="ctr">
                        <a:lnSpc>
                          <a:spcPct val="115000"/>
                        </a:lnSpc>
                        <a:spcAft>
                          <a:spcPts val="0"/>
                        </a:spcAft>
                      </a:pPr>
                      <a:r>
                        <a:rPr lang="es-EC" sz="1800">
                          <a:effectLst/>
                        </a:rPr>
                        <a:t>Factor S: Soluciones salinas</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MCF s0 = Sin solución</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r>
              <a:tr h="335341">
                <a:tc vMerge="1">
                  <a:txBody>
                    <a:bodyPr/>
                    <a:lstStyle/>
                    <a:p>
                      <a:endParaRPr lang="es-EC"/>
                    </a:p>
                  </a:txBody>
                  <a:tcPr/>
                </a:tc>
                <a:tc>
                  <a:txBody>
                    <a:bodyPr/>
                    <a:lstStyle/>
                    <a:p>
                      <a:pPr algn="ctr">
                        <a:lnSpc>
                          <a:spcPct val="115000"/>
                        </a:lnSpc>
                        <a:spcAft>
                          <a:spcPts val="0"/>
                        </a:spcAft>
                      </a:pPr>
                      <a:r>
                        <a:rPr lang="es-EC" sz="1800" dirty="0" err="1">
                          <a:effectLst/>
                        </a:rPr>
                        <a:t>MCf</a:t>
                      </a:r>
                      <a:r>
                        <a:rPr lang="es-EC" sz="1800" dirty="0">
                          <a:effectLst/>
                        </a:rPr>
                        <a:t> s1 = Con solución</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r>
              <a:tr h="305903">
                <a:tc>
                  <a:txBody>
                    <a:bodyPr/>
                    <a:lstStyle/>
                    <a:p>
                      <a:pPr>
                        <a:lnSpc>
                          <a:spcPct val="115000"/>
                        </a:lnSpc>
                      </a:pPr>
                      <a:endParaRPr lang="es-EC" sz="16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4450" marR="44450" marT="0" marB="0" anchor="ctr"/>
                </a:tc>
              </a:tr>
              <a:tr h="335341">
                <a:tc rowSpan="2">
                  <a:txBody>
                    <a:bodyPr/>
                    <a:lstStyle/>
                    <a:p>
                      <a:pPr algn="ctr">
                        <a:lnSpc>
                          <a:spcPct val="115000"/>
                        </a:lnSpc>
                        <a:spcAft>
                          <a:spcPts val="0"/>
                        </a:spcAft>
                      </a:pPr>
                      <a:r>
                        <a:rPr lang="es-EC" sz="1800">
                          <a:effectLst/>
                        </a:rPr>
                        <a:t>Factor P: Aplicación de pulsos eléctricos</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MCF p0 = Con Pulsos</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r>
              <a:tr h="344141">
                <a:tc vMerge="1">
                  <a:txBody>
                    <a:bodyPr/>
                    <a:lstStyle/>
                    <a:p>
                      <a:endParaRPr lang="es-EC"/>
                    </a:p>
                  </a:txBody>
                  <a:tcPr/>
                </a:tc>
                <a:tc>
                  <a:txBody>
                    <a:bodyPr/>
                    <a:lstStyle/>
                    <a:p>
                      <a:pPr algn="ctr">
                        <a:lnSpc>
                          <a:spcPct val="115000"/>
                        </a:lnSpc>
                        <a:spcAft>
                          <a:spcPts val="0"/>
                        </a:spcAft>
                      </a:pPr>
                      <a:r>
                        <a:rPr lang="es-EC" sz="1800" dirty="0">
                          <a:effectLst/>
                        </a:rPr>
                        <a:t>MCF p1 = Sin Pulsos</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587632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a:bodyPr>
          <a:lstStyle/>
          <a:p>
            <a:pPr algn="r"/>
            <a:r>
              <a:rPr lang="es-ES" sz="3200" dirty="0" smtClean="0"/>
              <a:t>FACTORES DE ESTUDIO</a:t>
            </a:r>
            <a:endParaRPr lang="es-ES" sz="3200" dirty="0"/>
          </a:p>
        </p:txBody>
      </p:sp>
      <p:sp>
        <p:nvSpPr>
          <p:cNvPr id="6" name="2 Marcador de contenido"/>
          <p:cNvSpPr txBox="1">
            <a:spLocks/>
          </p:cNvSpPr>
          <p:nvPr/>
        </p:nvSpPr>
        <p:spPr>
          <a:xfrm>
            <a:off x="457200" y="1124744"/>
            <a:ext cx="8229600" cy="1219199"/>
          </a:xfrm>
          <a:prstGeom prst="rect">
            <a:avLst/>
          </a:prstGeom>
        </p:spPr>
        <p:txBody>
          <a:bodyPr>
            <a:normAutofit fontScale="62500" lnSpcReduction="20000"/>
          </a:bodyPr>
          <a:lstStyle/>
          <a:p>
            <a:pPr algn="just">
              <a:spcBef>
                <a:spcPct val="20000"/>
              </a:spcBef>
              <a:defRPr/>
            </a:pPr>
            <a:r>
              <a:rPr kumimoji="0" lang="es-EC" sz="4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Cuadro N° 2:</a:t>
            </a:r>
            <a:r>
              <a:rPr lang="es-EC" sz="4000" b="1" dirty="0">
                <a:latin typeface="Times New Roman" panose="02020603050405020304" pitchFamily="18" charset="0"/>
                <a:cs typeface="Times New Roman" panose="02020603050405020304" pitchFamily="18" charset="0"/>
              </a:rPr>
              <a:t>	</a:t>
            </a:r>
            <a:r>
              <a:rPr lang="es-EC" sz="4000" dirty="0">
                <a:latin typeface="Times New Roman" panose="02020603050405020304" pitchFamily="18" charset="0"/>
                <a:cs typeface="Times New Roman" panose="02020603050405020304" pitchFamily="18" charset="0"/>
              </a:rPr>
              <a:t>Factores y niveles a probar en la elaboración de mojama en las dos especies de pescado a probar.</a:t>
            </a:r>
            <a:endParaRPr lang="es-EC" sz="40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400" b="0" i="0" u="none" strike="noStrike" kern="1200" cap="none" spc="0" normalizeH="0" baseline="0" noProof="0" dirty="0" smtClean="0">
                <a:ln>
                  <a:noFill/>
                </a:ln>
                <a:solidFill>
                  <a:schemeClr val="tx1"/>
                </a:solidFill>
                <a:effectLst/>
                <a:uLnTx/>
                <a:uFillTx/>
                <a:latin typeface="Book Antiqua" pitchFamily="18" charset="0"/>
              </a:rPr>
              <a:t>.</a:t>
            </a:r>
            <a:endParaRPr kumimoji="0" lang="en-US" sz="2400" b="0" i="0" u="none" strike="noStrike" kern="1200" cap="none" spc="0" normalizeH="0" baseline="0" noProof="0" dirty="0">
              <a:ln>
                <a:noFill/>
              </a:ln>
              <a:solidFill>
                <a:schemeClr val="tx1"/>
              </a:solidFill>
              <a:effectLst/>
              <a:uLnTx/>
              <a:uFillTx/>
              <a:latin typeface="Book Antiqua"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632421397"/>
              </p:ext>
            </p:extLst>
          </p:nvPr>
        </p:nvGraphicFramePr>
        <p:xfrm>
          <a:off x="539552" y="2060849"/>
          <a:ext cx="8064896" cy="4804796"/>
        </p:xfrm>
        <a:graphic>
          <a:graphicData uri="http://schemas.openxmlformats.org/drawingml/2006/table">
            <a:tbl>
              <a:tblPr firstRow="1" firstCol="1" bandRow="1"/>
              <a:tblGrid>
                <a:gridCol w="1307821"/>
                <a:gridCol w="1453134"/>
                <a:gridCol w="5303941"/>
              </a:tblGrid>
              <a:tr h="262530">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Tratamientos</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Código</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060">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T1</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e0s0p0</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Filetes tipo Mojama de </a:t>
                      </a:r>
                      <a:r>
                        <a:rPr lang="es-EC"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Paiche</a:t>
                      </a: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mediante el método tradicional con </a:t>
                      </a:r>
                      <a:r>
                        <a:rPr lang="es-EC"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NaCl</a:t>
                      </a: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y con aplicación de pulsos al vacío.</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w="12700" cap="flat" cmpd="sng" algn="ctr">
                      <a:solidFill>
                        <a:srgbClr val="000000"/>
                      </a:solidFill>
                      <a:prstDash val="solid"/>
                      <a:round/>
                      <a:headEnd type="none" w="med" len="med"/>
                      <a:tailEnd type="none" w="med" len="med"/>
                    </a:lnT>
                    <a:lnB>
                      <a:noFill/>
                    </a:lnB>
                  </a:tcPr>
                </a:tc>
              </a:tr>
              <a:tr h="525060">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T2</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ctr">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e0s0p1</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just">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Filetes tipo Mojama de </a:t>
                      </a:r>
                      <a:r>
                        <a:rPr lang="es-EC"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Paiche</a:t>
                      </a: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mediante el método tradicional con </a:t>
                      </a:r>
                      <a:r>
                        <a:rPr lang="es-EC"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NaCl</a:t>
                      </a: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sin aplicación de pulsos al vacío.</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r>
              <a:tr h="525060">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T3</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e0s1p0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just">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Filetes tipo Mojama de </a:t>
                      </a:r>
                      <a:r>
                        <a:rPr lang="es-EC"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Paiche</a:t>
                      </a: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 solución de sal muera saturada con aplicación de pulsos al vacío. </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r>
              <a:tr h="525060">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T4</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e0s1p1</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just">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Filetes tipo Mojama de </a:t>
                      </a:r>
                      <a:r>
                        <a:rPr lang="es-EC"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Paiche</a:t>
                      </a: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 solución de sal muera saturada sin aplicación de pulsos al vacío. </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r>
              <a:tr h="525060">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T5</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e1s0p0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just">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Filetes tipo Mojama de Lisa mediante el método tradicional con </a:t>
                      </a:r>
                      <a:r>
                        <a:rPr lang="es-EC"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NaCl</a:t>
                      </a: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 aplicación de pulsos al vacío.</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r>
              <a:tr h="598556">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T6</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e1s0p1</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just">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Filetes tipo Mojama de Lisa mediante el método tradicional con </a:t>
                      </a:r>
                      <a:r>
                        <a:rPr lang="es-EC"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NaCl</a:t>
                      </a: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sin aplicación de pulsos al vacío.</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r>
              <a:tr h="525060">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T7</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e1s1p0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c>
                  <a:txBody>
                    <a:bodyPr/>
                    <a:lstStyle/>
                    <a:p>
                      <a:pPr algn="just">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Filetes tipo Mojama de Lisa con solución en sal muera saturada con aplicación de pulsos al vacío.</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a:noFill/>
                    </a:lnB>
                  </a:tcPr>
                </a:tc>
              </a:tr>
              <a:tr h="525060">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T8</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e1s1p1</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Filetes tipo Mojama de Lisa con solución en sal muera saturada sin aplicación de pulsos al vacío.</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265" marR="4026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21671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a:bodyPr>
          <a:lstStyle/>
          <a:p>
            <a:pPr algn="r"/>
            <a:r>
              <a:rPr lang="es-ES" sz="3200" dirty="0" smtClean="0"/>
              <a:t>MATERIALES Y MÉTODOS</a:t>
            </a:r>
            <a:endParaRPr lang="es-ES" sz="3200" dirty="0"/>
          </a:p>
        </p:txBody>
      </p:sp>
      <p:sp>
        <p:nvSpPr>
          <p:cNvPr id="7" name="2 Marcador de contenido"/>
          <p:cNvSpPr txBox="1">
            <a:spLocks/>
          </p:cNvSpPr>
          <p:nvPr/>
        </p:nvSpPr>
        <p:spPr>
          <a:xfrm>
            <a:off x="2143108" y="1500174"/>
            <a:ext cx="5129195" cy="500066"/>
          </a:xfrm>
          <a:prstGeom prst="rect">
            <a:avLst/>
          </a:prstGeom>
        </p:spPr>
        <p:style>
          <a:lnRef idx="0">
            <a:schemeClr val="accent6"/>
          </a:lnRef>
          <a:fillRef idx="3">
            <a:schemeClr val="accent6"/>
          </a:fillRef>
          <a:effectRef idx="3">
            <a:schemeClr val="accent6"/>
          </a:effectRef>
          <a:fontRef idx="minor">
            <a:schemeClr val="lt1"/>
          </a:fontRef>
        </p:style>
        <p:txBody>
          <a:bodyPr vert="horz">
            <a:normAutofit lnSpcReduction="10000"/>
          </a:bodyPr>
          <a:lstStyle/>
          <a:p>
            <a:pPr marL="365760" marR="0" lvl="0" indent="-256032" algn="ctr" defTabSz="914400" rtl="0" eaLnBrk="1" fontAlgn="auto" latinLnBrk="0" hangingPunct="1">
              <a:lnSpc>
                <a:spcPct val="100000"/>
              </a:lnSpc>
              <a:spcBef>
                <a:spcPts val="300"/>
              </a:spcBef>
              <a:spcAft>
                <a:spcPts val="0"/>
              </a:spcAft>
              <a:buClr>
                <a:schemeClr val="accent3"/>
              </a:buClr>
              <a:buSzTx/>
              <a:tabLst/>
              <a:defRPr/>
            </a:pPr>
            <a:r>
              <a:rPr kumimoji="0" lang="es-EC" sz="2800" b="1" i="0" u="none" strike="noStrike" kern="1200" cap="none" spc="0" normalizeH="0" baseline="0" noProof="0" dirty="0" smtClean="0">
                <a:ln>
                  <a:noFill/>
                </a:ln>
                <a:solidFill>
                  <a:schemeClr val="tx1"/>
                </a:solidFill>
                <a:effectLst/>
                <a:uLnTx/>
                <a:uFillTx/>
                <a:latin typeface="Book Antiqua" pitchFamily="18" charset="0"/>
              </a:rPr>
              <a:t>MÉTODO</a:t>
            </a:r>
            <a:r>
              <a:rPr kumimoji="0" lang="es-EC" sz="2800" b="1" i="0" u="none" strike="noStrike" kern="1200" cap="none" spc="0" normalizeH="0" noProof="0" dirty="0" smtClean="0">
                <a:ln>
                  <a:noFill/>
                </a:ln>
                <a:solidFill>
                  <a:schemeClr val="tx1"/>
                </a:solidFill>
                <a:effectLst/>
                <a:uLnTx/>
                <a:uFillTx/>
                <a:latin typeface="Book Antiqua" pitchFamily="18" charset="0"/>
              </a:rPr>
              <a:t> ESTADÍSTICO</a:t>
            </a:r>
            <a:r>
              <a:rPr kumimoji="0" lang="es-EC" sz="2800" b="1" i="0" u="none" strike="noStrike" kern="1200" cap="none" spc="0" normalizeH="0" baseline="0" noProof="0" dirty="0" smtClean="0">
                <a:ln>
                  <a:noFill/>
                </a:ln>
                <a:solidFill>
                  <a:schemeClr val="tx1"/>
                </a:solidFill>
                <a:effectLst/>
                <a:uLnTx/>
                <a:uFillTx/>
                <a:latin typeface="Book Antiqua" pitchFamily="18" charset="0"/>
              </a:rPr>
              <a:t> </a:t>
            </a:r>
            <a:endParaRPr kumimoji="0" lang="en-US" sz="2800" b="1" i="0" u="none" strike="noStrike" kern="1200" cap="none" spc="0" normalizeH="0" baseline="0" noProof="0" dirty="0" smtClean="0">
              <a:ln>
                <a:noFill/>
              </a:ln>
              <a:solidFill>
                <a:schemeClr val="tx1"/>
              </a:solidFill>
              <a:effectLst/>
              <a:uLnTx/>
              <a:uFillTx/>
              <a:latin typeface="Book Antiqua" pitchFamily="18" charset="0"/>
            </a:endParaRPr>
          </a:p>
        </p:txBody>
      </p:sp>
      <p:pic>
        <p:nvPicPr>
          <p:cNvPr id="8" name="Picture 3"/>
          <p:cNvPicPr>
            <a:picLocks noChangeAspect="1" noChangeArrowheads="1"/>
          </p:cNvPicPr>
          <p:nvPr/>
        </p:nvPicPr>
        <p:blipFill>
          <a:blip r:embed="rId2" cstate="print">
            <a:lum/>
          </a:blip>
          <a:srcRect l="2344" t="18000" r="91015" b="70666"/>
          <a:stretch>
            <a:fillRect/>
          </a:stretch>
        </p:blipFill>
        <p:spPr bwMode="auto">
          <a:xfrm>
            <a:off x="4707705" y="2924944"/>
            <a:ext cx="990600" cy="990600"/>
          </a:xfrm>
          <a:prstGeom prst="rect">
            <a:avLst/>
          </a:prstGeom>
          <a:ln>
            <a:noFill/>
          </a:ln>
          <a:effectLst>
            <a:outerShdw blurRad="292100" dist="139700" dir="2700000" algn="tl" rotWithShape="0">
              <a:srgbClr val="333333">
                <a:alpha val="65000"/>
              </a:srgbClr>
            </a:outerShdw>
          </a:effectLst>
        </p:spPr>
      </p:pic>
      <p:graphicFrame>
        <p:nvGraphicFramePr>
          <p:cNvPr id="10" name="4 Diagrama"/>
          <p:cNvGraphicFramePr/>
          <p:nvPr>
            <p:extLst>
              <p:ext uri="{D42A27DB-BD31-4B8C-83A1-F6EECF244321}">
                <p14:modId xmlns:p14="http://schemas.microsoft.com/office/powerpoint/2010/main" val="2416473363"/>
              </p:ext>
            </p:extLst>
          </p:nvPr>
        </p:nvGraphicFramePr>
        <p:xfrm>
          <a:off x="357158" y="3851756"/>
          <a:ext cx="4143404"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5929322" y="3068960"/>
            <a:ext cx="2891150" cy="584775"/>
          </a:xfrm>
          <a:prstGeom prst="rect">
            <a:avLst/>
          </a:prstGeom>
          <a:noFill/>
          <a:ln>
            <a:solidFill>
              <a:schemeClr val="tx1"/>
            </a:solidFill>
          </a:ln>
        </p:spPr>
        <p:txBody>
          <a:bodyPr wrap="square" rtlCol="0">
            <a:spAutoFit/>
          </a:bodyPr>
          <a:lstStyle/>
          <a:p>
            <a:r>
              <a:rPr lang="es-EC" sz="3200" dirty="0" smtClean="0"/>
              <a:t>STATGRAPHICS</a:t>
            </a:r>
            <a:endParaRPr lang="es-EC" sz="3200" dirty="0"/>
          </a:p>
        </p:txBody>
      </p:sp>
      <p:sp>
        <p:nvSpPr>
          <p:cNvPr id="13" name="CuadroTexto 12"/>
          <p:cNvSpPr txBox="1"/>
          <p:nvPr/>
        </p:nvSpPr>
        <p:spPr>
          <a:xfrm>
            <a:off x="5929322" y="4572417"/>
            <a:ext cx="2891150" cy="584775"/>
          </a:xfrm>
          <a:prstGeom prst="rect">
            <a:avLst/>
          </a:prstGeom>
          <a:noFill/>
          <a:ln>
            <a:solidFill>
              <a:schemeClr val="tx1"/>
            </a:solidFill>
          </a:ln>
        </p:spPr>
        <p:txBody>
          <a:bodyPr wrap="square" rtlCol="0">
            <a:spAutoFit/>
          </a:bodyPr>
          <a:lstStyle/>
          <a:p>
            <a:r>
              <a:rPr lang="es-EC" sz="3200" dirty="0" smtClean="0"/>
              <a:t>INFOSTAT</a:t>
            </a:r>
            <a:endParaRPr lang="es-EC" sz="3200" dirty="0"/>
          </a:p>
        </p:txBody>
      </p:sp>
      <p:pic>
        <p:nvPicPr>
          <p:cNvPr id="9" name="8 Imagen" descr="Resultado de imagen para infostat estadistica"/>
          <p:cNvPicPr/>
          <p:nvPr/>
        </p:nvPicPr>
        <p:blipFill rotWithShape="1">
          <a:blip r:embed="rId8">
            <a:extLst>
              <a:ext uri="{28A0092B-C50C-407E-A947-70E740481C1C}">
                <a14:useLocalDpi xmlns:a14="http://schemas.microsoft.com/office/drawing/2010/main" val="0"/>
              </a:ext>
            </a:extLst>
          </a:blip>
          <a:srcRect l="11672" t="34211" r="66744" b="33082"/>
          <a:stretch/>
        </p:blipFill>
        <p:spPr bwMode="auto">
          <a:xfrm>
            <a:off x="4729409" y="4424973"/>
            <a:ext cx="1008112" cy="87966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5738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7">
                                            <p:bg/>
                                          </p:spTgt>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7" grpId="1" build="allAtOnce" animBg="1"/>
      <p:bldGraphic spid="10" grpId="0">
        <p:bldAsOne/>
      </p:bldGraphic>
      <p:bldGraphic spid="10" grpId="1">
        <p:bldAsOne/>
      </p:bldGraphic>
      <p:bldP spid="3"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0589" y="55587"/>
            <a:ext cx="8229600" cy="1143000"/>
          </a:xfrm>
        </p:spPr>
        <p:txBody>
          <a:bodyPr>
            <a:normAutofit/>
          </a:bodyPr>
          <a:lstStyle/>
          <a:p>
            <a:pPr algn="r"/>
            <a:r>
              <a:rPr lang="es-ES" sz="3200" dirty="0" smtClean="0"/>
              <a:t>MATERIALES Y MÉTODOS</a:t>
            </a:r>
            <a:endParaRPr lang="es-ES" sz="3200" dirty="0"/>
          </a:p>
        </p:txBody>
      </p:sp>
      <p:sp>
        <p:nvSpPr>
          <p:cNvPr id="7" name="6 Rectángulo"/>
          <p:cNvSpPr/>
          <p:nvPr/>
        </p:nvSpPr>
        <p:spPr>
          <a:xfrm>
            <a:off x="4655186" y="1196752"/>
            <a:ext cx="4572000" cy="830997"/>
          </a:xfrm>
          <a:prstGeom prst="rect">
            <a:avLst/>
          </a:prstGeom>
        </p:spPr>
        <p:txBody>
          <a:bodyPr>
            <a:spAutoFit/>
          </a:bodyPr>
          <a:lstStyle/>
          <a:p>
            <a:r>
              <a:rPr lang="es-EC" sz="2400" dirty="0"/>
              <a:t>Métodos específicos de manejo del experimento</a:t>
            </a:r>
            <a:endParaRPr lang="es-ES" sz="2400" dirty="0"/>
          </a:p>
        </p:txBody>
      </p:sp>
      <p:sp>
        <p:nvSpPr>
          <p:cNvPr id="47" name="46 CuadroTexto"/>
          <p:cNvSpPr txBox="1"/>
          <p:nvPr/>
        </p:nvSpPr>
        <p:spPr>
          <a:xfrm>
            <a:off x="35496" y="2552957"/>
            <a:ext cx="100010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1200" b="1" dirty="0" smtClean="0">
                <a:latin typeface="Book Antiqua" pitchFamily="18" charset="0"/>
              </a:rPr>
              <a:t>MUESTRA</a:t>
            </a:r>
            <a:endParaRPr lang="pt-BR" sz="1200" b="1" dirty="0">
              <a:latin typeface="Book Antiqua" pitchFamily="18" charset="0"/>
            </a:endParaRPr>
          </a:p>
        </p:txBody>
      </p:sp>
      <p:sp>
        <p:nvSpPr>
          <p:cNvPr id="48" name="47 CuadroTexto"/>
          <p:cNvSpPr txBox="1"/>
          <p:nvPr/>
        </p:nvSpPr>
        <p:spPr>
          <a:xfrm>
            <a:off x="1749976" y="2397939"/>
            <a:ext cx="121444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1200" b="1" dirty="0" smtClean="0">
                <a:latin typeface="Book Antiqua" pitchFamily="18" charset="0"/>
              </a:rPr>
              <a:t>Refrigeración Filetes</a:t>
            </a:r>
            <a:endParaRPr lang="pt-BR" sz="1200" b="1" dirty="0">
              <a:latin typeface="Book Antiqua" pitchFamily="18" charset="0"/>
            </a:endParaRPr>
          </a:p>
        </p:txBody>
      </p:sp>
      <p:sp>
        <p:nvSpPr>
          <p:cNvPr id="49" name="48 CuadroTexto"/>
          <p:cNvSpPr txBox="1"/>
          <p:nvPr/>
        </p:nvSpPr>
        <p:spPr>
          <a:xfrm>
            <a:off x="3607364" y="2472766"/>
            <a:ext cx="135732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1200" b="1" dirty="0" smtClean="0">
                <a:latin typeface="Book Antiqua" pitchFamily="18" charset="0"/>
              </a:rPr>
              <a:t>Congelado/Descongelado</a:t>
            </a:r>
            <a:endParaRPr lang="pt-BR" sz="1200" b="1" dirty="0">
              <a:latin typeface="Book Antiqua" pitchFamily="18" charset="0"/>
            </a:endParaRPr>
          </a:p>
        </p:txBody>
      </p:sp>
      <p:sp>
        <p:nvSpPr>
          <p:cNvPr id="50" name="49 CuadroTexto"/>
          <p:cNvSpPr txBox="1"/>
          <p:nvPr/>
        </p:nvSpPr>
        <p:spPr>
          <a:xfrm>
            <a:off x="5321876" y="2469377"/>
            <a:ext cx="1643074"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1200" b="1" dirty="0" smtClean="0">
                <a:latin typeface="Book Antiqua" pitchFamily="18" charset="0"/>
              </a:rPr>
              <a:t>Salazón</a:t>
            </a:r>
            <a:endParaRPr lang="pt-BR" sz="1200" b="1" dirty="0">
              <a:latin typeface="Book Antiqua" pitchFamily="18" charset="0"/>
            </a:endParaRPr>
          </a:p>
        </p:txBody>
      </p:sp>
      <p:sp>
        <p:nvSpPr>
          <p:cNvPr id="51" name="50 CuadroTexto"/>
          <p:cNvSpPr txBox="1"/>
          <p:nvPr/>
        </p:nvSpPr>
        <p:spPr>
          <a:xfrm>
            <a:off x="7465016" y="2552957"/>
            <a:ext cx="1357322"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1200" b="1" dirty="0" smtClean="0">
                <a:latin typeface="Book Antiqua" pitchFamily="18" charset="0"/>
              </a:rPr>
              <a:t>Lavado Filetes</a:t>
            </a:r>
            <a:endParaRPr lang="pt-BR" sz="1200" b="1" dirty="0">
              <a:latin typeface="Book Antiqua" pitchFamily="18" charset="0"/>
            </a:endParaRPr>
          </a:p>
        </p:txBody>
      </p:sp>
      <p:sp>
        <p:nvSpPr>
          <p:cNvPr id="52" name="51 CuadroTexto"/>
          <p:cNvSpPr txBox="1"/>
          <p:nvPr/>
        </p:nvSpPr>
        <p:spPr>
          <a:xfrm>
            <a:off x="7679330" y="4142099"/>
            <a:ext cx="1143008"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1200" b="1" dirty="0" smtClean="0">
                <a:latin typeface="Book Antiqua" pitchFamily="18" charset="0"/>
              </a:rPr>
              <a:t>Curado</a:t>
            </a:r>
            <a:endParaRPr lang="pt-BR" sz="1200" b="1" dirty="0">
              <a:latin typeface="Book Antiqua" pitchFamily="18" charset="0"/>
            </a:endParaRPr>
          </a:p>
        </p:txBody>
      </p:sp>
      <p:sp>
        <p:nvSpPr>
          <p:cNvPr id="53" name="52 CuadroTexto"/>
          <p:cNvSpPr txBox="1"/>
          <p:nvPr/>
        </p:nvSpPr>
        <p:spPr>
          <a:xfrm>
            <a:off x="6036256" y="4154241"/>
            <a:ext cx="1357322"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1200" b="1" dirty="0" smtClean="0">
                <a:latin typeface="Book Antiqua" pitchFamily="18" charset="0"/>
              </a:rPr>
              <a:t>Secado</a:t>
            </a:r>
            <a:endParaRPr lang="pt-BR" sz="1200" b="1" dirty="0">
              <a:latin typeface="Book Antiqua" pitchFamily="18" charset="0"/>
            </a:endParaRPr>
          </a:p>
        </p:txBody>
      </p:sp>
      <p:sp>
        <p:nvSpPr>
          <p:cNvPr id="54" name="53 CuadroTexto"/>
          <p:cNvSpPr txBox="1"/>
          <p:nvPr/>
        </p:nvSpPr>
        <p:spPr>
          <a:xfrm>
            <a:off x="4250306" y="4011365"/>
            <a:ext cx="128588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1200" b="1" dirty="0" smtClean="0">
                <a:latin typeface="Book Antiqua" pitchFamily="18" charset="0"/>
              </a:rPr>
              <a:t>Repelo y selección</a:t>
            </a:r>
            <a:endParaRPr lang="pt-BR" sz="1200" b="1" dirty="0">
              <a:latin typeface="Book Antiqua" pitchFamily="18" charset="0"/>
            </a:endParaRPr>
          </a:p>
        </p:txBody>
      </p:sp>
      <p:sp>
        <p:nvSpPr>
          <p:cNvPr id="64" name="63 Flecha derecha"/>
          <p:cNvSpPr/>
          <p:nvPr/>
        </p:nvSpPr>
        <p:spPr>
          <a:xfrm>
            <a:off x="1035596" y="2615642"/>
            <a:ext cx="785818" cy="14287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pt-BR"/>
          </a:p>
        </p:txBody>
      </p:sp>
      <p:sp>
        <p:nvSpPr>
          <p:cNvPr id="65" name="64 Flecha derecha"/>
          <p:cNvSpPr/>
          <p:nvPr/>
        </p:nvSpPr>
        <p:spPr>
          <a:xfrm>
            <a:off x="2964422" y="2615642"/>
            <a:ext cx="642942" cy="14287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pt-BR"/>
          </a:p>
        </p:txBody>
      </p:sp>
      <p:sp>
        <p:nvSpPr>
          <p:cNvPr id="66" name="65 Flecha derecha"/>
          <p:cNvSpPr/>
          <p:nvPr/>
        </p:nvSpPr>
        <p:spPr>
          <a:xfrm>
            <a:off x="4964686" y="2615642"/>
            <a:ext cx="357190" cy="14287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pt-BR"/>
          </a:p>
        </p:txBody>
      </p:sp>
      <p:sp>
        <p:nvSpPr>
          <p:cNvPr id="67" name="66 Flecha derecha"/>
          <p:cNvSpPr/>
          <p:nvPr/>
        </p:nvSpPr>
        <p:spPr>
          <a:xfrm>
            <a:off x="6964950" y="2615642"/>
            <a:ext cx="500066" cy="14287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pt-BR"/>
          </a:p>
        </p:txBody>
      </p:sp>
      <p:sp>
        <p:nvSpPr>
          <p:cNvPr id="68" name="67 Flecha abajo"/>
          <p:cNvSpPr/>
          <p:nvPr/>
        </p:nvSpPr>
        <p:spPr>
          <a:xfrm>
            <a:off x="7750768" y="2829956"/>
            <a:ext cx="142876" cy="1357322"/>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pt-BR"/>
          </a:p>
        </p:txBody>
      </p:sp>
      <p:sp>
        <p:nvSpPr>
          <p:cNvPr id="69" name="68 Flecha derecha"/>
          <p:cNvSpPr/>
          <p:nvPr/>
        </p:nvSpPr>
        <p:spPr>
          <a:xfrm rot="10800000">
            <a:off x="7395380" y="4258670"/>
            <a:ext cx="285752" cy="1427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pt-BR"/>
          </a:p>
        </p:txBody>
      </p:sp>
      <p:sp>
        <p:nvSpPr>
          <p:cNvPr id="70" name="69 Flecha derecha"/>
          <p:cNvSpPr/>
          <p:nvPr/>
        </p:nvSpPr>
        <p:spPr>
          <a:xfrm rot="10800000">
            <a:off x="5536190" y="4258716"/>
            <a:ext cx="500066" cy="14287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pt-BR"/>
          </a:p>
        </p:txBody>
      </p:sp>
      <p:sp>
        <p:nvSpPr>
          <p:cNvPr id="80" name="79 CuadroTexto"/>
          <p:cNvSpPr txBox="1"/>
          <p:nvPr/>
        </p:nvSpPr>
        <p:spPr>
          <a:xfrm>
            <a:off x="321216" y="3047659"/>
            <a:ext cx="942759" cy="461665"/>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C" sz="1200" dirty="0" err="1" smtClean="0"/>
              <a:t>Paiche</a:t>
            </a:r>
            <a:r>
              <a:rPr lang="es-EC" sz="1200" dirty="0" smtClean="0"/>
              <a:t>: 20lb</a:t>
            </a:r>
          </a:p>
          <a:p>
            <a:r>
              <a:rPr lang="es-EC" sz="1200" dirty="0" smtClean="0"/>
              <a:t>Lisa: 3lb</a:t>
            </a:r>
            <a:endParaRPr lang="pt-BR" sz="1200" dirty="0"/>
          </a:p>
        </p:txBody>
      </p:sp>
      <p:sp>
        <p:nvSpPr>
          <p:cNvPr id="81" name="80 CuadroTexto"/>
          <p:cNvSpPr txBox="1"/>
          <p:nvPr/>
        </p:nvSpPr>
        <p:spPr>
          <a:xfrm>
            <a:off x="2107166" y="3368423"/>
            <a:ext cx="397866" cy="27699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pt-BR" sz="1200" dirty="0" smtClean="0"/>
              <a:t>3°C</a:t>
            </a:r>
            <a:endParaRPr lang="pt-BR" sz="1200" dirty="0"/>
          </a:p>
        </p:txBody>
      </p:sp>
      <p:sp>
        <p:nvSpPr>
          <p:cNvPr id="82" name="81 CuadroTexto"/>
          <p:cNvSpPr txBox="1"/>
          <p:nvPr/>
        </p:nvSpPr>
        <p:spPr>
          <a:xfrm>
            <a:off x="4015667" y="3267337"/>
            <a:ext cx="1497526"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C" sz="1200" dirty="0" smtClean="0"/>
              <a:t>Tradicional: 3°C</a:t>
            </a:r>
          </a:p>
          <a:p>
            <a:r>
              <a:rPr lang="es-EC" sz="1200" dirty="0" smtClean="0"/>
              <a:t>Solución: -2°C y (0°C)</a:t>
            </a:r>
            <a:endParaRPr lang="pt-BR" sz="1200" dirty="0"/>
          </a:p>
        </p:txBody>
      </p:sp>
      <p:sp>
        <p:nvSpPr>
          <p:cNvPr id="83" name="82 CuadroTexto"/>
          <p:cNvSpPr txBox="1"/>
          <p:nvPr/>
        </p:nvSpPr>
        <p:spPr>
          <a:xfrm>
            <a:off x="5801617" y="3199288"/>
            <a:ext cx="817853" cy="27699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C" sz="1200" dirty="0" smtClean="0"/>
              <a:t>4cm (36h)</a:t>
            </a:r>
            <a:endParaRPr lang="pt-BR" sz="1200" dirty="0"/>
          </a:p>
        </p:txBody>
      </p:sp>
      <p:sp>
        <p:nvSpPr>
          <p:cNvPr id="84" name="83 CuadroTexto"/>
          <p:cNvSpPr txBox="1"/>
          <p:nvPr/>
        </p:nvSpPr>
        <p:spPr>
          <a:xfrm>
            <a:off x="8147850" y="3044270"/>
            <a:ext cx="1009507"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C" sz="1200" dirty="0" smtClean="0"/>
              <a:t>Introducción </a:t>
            </a:r>
          </a:p>
          <a:p>
            <a:r>
              <a:rPr lang="es-EC" sz="1200" dirty="0" smtClean="0"/>
              <a:t>y sacado.</a:t>
            </a:r>
          </a:p>
          <a:p>
            <a:r>
              <a:rPr lang="es-EC" sz="1200" dirty="0" smtClean="0"/>
              <a:t>Reposo(7h)</a:t>
            </a:r>
          </a:p>
        </p:txBody>
      </p:sp>
      <p:sp>
        <p:nvSpPr>
          <p:cNvPr id="85" name="84 CuadroTexto"/>
          <p:cNvSpPr txBox="1"/>
          <p:nvPr/>
        </p:nvSpPr>
        <p:spPr>
          <a:xfrm>
            <a:off x="7628109" y="4725745"/>
            <a:ext cx="1261436" cy="27699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pt-BR" sz="1200" dirty="0" smtClean="0"/>
              <a:t>Prensado (2 dias)</a:t>
            </a:r>
            <a:endParaRPr lang="pt-BR" sz="1200" dirty="0"/>
          </a:p>
        </p:txBody>
      </p:sp>
      <p:sp>
        <p:nvSpPr>
          <p:cNvPr id="86" name="85 CuadroTexto"/>
          <p:cNvSpPr txBox="1"/>
          <p:nvPr/>
        </p:nvSpPr>
        <p:spPr>
          <a:xfrm>
            <a:off x="6130992" y="4725745"/>
            <a:ext cx="1130245"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sz="1200" dirty="0" smtClean="0"/>
              <a:t>Parámetros de </a:t>
            </a:r>
          </a:p>
          <a:p>
            <a:pPr algn="ctr"/>
            <a:r>
              <a:rPr lang="es-EC" sz="1200" dirty="0" smtClean="0"/>
              <a:t>regulación </a:t>
            </a:r>
            <a:endParaRPr lang="pt-BR" sz="1200" dirty="0"/>
          </a:p>
        </p:txBody>
      </p:sp>
      <p:sp>
        <p:nvSpPr>
          <p:cNvPr id="87" name="86 CuadroTexto"/>
          <p:cNvSpPr txBox="1"/>
          <p:nvPr/>
        </p:nvSpPr>
        <p:spPr>
          <a:xfrm>
            <a:off x="4417127" y="4767535"/>
            <a:ext cx="1064972"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sz="1200" dirty="0" smtClean="0"/>
              <a:t>Eliminación </a:t>
            </a:r>
          </a:p>
          <a:p>
            <a:pPr algn="ctr"/>
            <a:r>
              <a:rPr lang="es-EC" sz="1200" dirty="0" smtClean="0"/>
              <a:t>Grasa oxidada</a:t>
            </a:r>
            <a:endParaRPr lang="pt-BR" sz="1200" dirty="0"/>
          </a:p>
        </p:txBody>
      </p:sp>
      <p:cxnSp>
        <p:nvCxnSpPr>
          <p:cNvPr id="96" name="76 Forma"/>
          <p:cNvCxnSpPr>
            <a:stCxn id="80" idx="1"/>
            <a:endCxn id="47" idx="2"/>
          </p:cNvCxnSpPr>
          <p:nvPr/>
        </p:nvCxnSpPr>
        <p:spPr>
          <a:xfrm rot="10800000" flipH="1">
            <a:off x="321216" y="2829956"/>
            <a:ext cx="214330" cy="448536"/>
          </a:xfrm>
          <a:prstGeom prst="bentConnector4">
            <a:avLst>
              <a:gd name="adj1" fmla="val -106658"/>
              <a:gd name="adj2" fmla="val 75732"/>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cxnSp>
        <p:nvCxnSpPr>
          <p:cNvPr id="97" name="77 Forma"/>
          <p:cNvCxnSpPr>
            <a:stCxn id="81" idx="1"/>
            <a:endCxn id="48" idx="2"/>
          </p:cNvCxnSpPr>
          <p:nvPr/>
        </p:nvCxnSpPr>
        <p:spPr>
          <a:xfrm rot="10800000" flipH="1">
            <a:off x="2107165" y="2859605"/>
            <a:ext cx="250033" cy="647319"/>
          </a:xfrm>
          <a:prstGeom prst="bentConnector4">
            <a:avLst>
              <a:gd name="adj1" fmla="val -91428"/>
              <a:gd name="adj2" fmla="val 60698"/>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cxnSp>
        <p:nvCxnSpPr>
          <p:cNvPr id="98" name="125 Conector angular"/>
          <p:cNvCxnSpPr>
            <a:stCxn id="82" idx="1"/>
            <a:endCxn id="49" idx="2"/>
          </p:cNvCxnSpPr>
          <p:nvPr/>
        </p:nvCxnSpPr>
        <p:spPr>
          <a:xfrm rot="10800000" flipH="1">
            <a:off x="4015667" y="2934432"/>
            <a:ext cx="270358" cy="563739"/>
          </a:xfrm>
          <a:prstGeom prst="bentConnector4">
            <a:avLst>
              <a:gd name="adj1" fmla="val -84555"/>
              <a:gd name="adj2" fmla="val 70473"/>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cxnSp>
        <p:nvCxnSpPr>
          <p:cNvPr id="99" name="130 Conector angular"/>
          <p:cNvCxnSpPr>
            <a:stCxn id="83" idx="1"/>
            <a:endCxn id="50" idx="2"/>
          </p:cNvCxnSpPr>
          <p:nvPr/>
        </p:nvCxnSpPr>
        <p:spPr>
          <a:xfrm rot="10800000" flipH="1">
            <a:off x="5801617" y="2746376"/>
            <a:ext cx="341796" cy="591412"/>
          </a:xfrm>
          <a:prstGeom prst="bentConnector4">
            <a:avLst>
              <a:gd name="adj1" fmla="val -66882"/>
              <a:gd name="adj2" fmla="val 61709"/>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cxnSp>
        <p:nvCxnSpPr>
          <p:cNvPr id="100" name="99 Conector angular"/>
          <p:cNvCxnSpPr>
            <a:stCxn id="84" idx="0"/>
            <a:endCxn id="51" idx="2"/>
          </p:cNvCxnSpPr>
          <p:nvPr/>
        </p:nvCxnSpPr>
        <p:spPr>
          <a:xfrm rot="16200000" flipV="1">
            <a:off x="8290984" y="2682649"/>
            <a:ext cx="214314" cy="508927"/>
          </a:xfrm>
          <a:prstGeom prst="bentConnector3">
            <a:avLst>
              <a:gd name="adj1" fmla="val 50000"/>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cxnSp>
        <p:nvCxnSpPr>
          <p:cNvPr id="101" name="100 Conector angular"/>
          <p:cNvCxnSpPr>
            <a:stCxn id="85" idx="3"/>
            <a:endCxn id="52" idx="3"/>
          </p:cNvCxnSpPr>
          <p:nvPr/>
        </p:nvCxnSpPr>
        <p:spPr>
          <a:xfrm flipH="1" flipV="1">
            <a:off x="8822338" y="4280599"/>
            <a:ext cx="67207" cy="583646"/>
          </a:xfrm>
          <a:prstGeom prst="bentConnector3">
            <a:avLst>
              <a:gd name="adj1" fmla="val -340143"/>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cxnSp>
        <p:nvCxnSpPr>
          <p:cNvPr id="102" name="149 Conector angular"/>
          <p:cNvCxnSpPr>
            <a:stCxn id="86" idx="1"/>
            <a:endCxn id="53" idx="2"/>
          </p:cNvCxnSpPr>
          <p:nvPr/>
        </p:nvCxnSpPr>
        <p:spPr>
          <a:xfrm rot="10800000" flipH="1">
            <a:off x="6130991" y="4431240"/>
            <a:ext cx="583925" cy="525338"/>
          </a:xfrm>
          <a:prstGeom prst="bentConnector4">
            <a:avLst>
              <a:gd name="adj1" fmla="val -39149"/>
              <a:gd name="adj2" fmla="val 71970"/>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cxnSp>
        <p:nvCxnSpPr>
          <p:cNvPr id="103" name="83 Forma"/>
          <p:cNvCxnSpPr>
            <a:stCxn id="87" idx="1"/>
            <a:endCxn id="54" idx="2"/>
          </p:cNvCxnSpPr>
          <p:nvPr/>
        </p:nvCxnSpPr>
        <p:spPr>
          <a:xfrm rot="10800000" flipH="1">
            <a:off x="4417126" y="4473030"/>
            <a:ext cx="476121" cy="525338"/>
          </a:xfrm>
          <a:prstGeom prst="bentConnector4">
            <a:avLst>
              <a:gd name="adj1" fmla="val -48013"/>
              <a:gd name="adj2" fmla="val 71970"/>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pic>
        <p:nvPicPr>
          <p:cNvPr id="308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9369" t="12746" r="4468" b="7464"/>
          <a:stretch/>
        </p:blipFill>
        <p:spPr bwMode="auto">
          <a:xfrm>
            <a:off x="141935" y="4366684"/>
            <a:ext cx="3774049" cy="222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anim calcmode="lin" valueType="num">
                                      <p:cBhvr>
                                        <p:cTn id="13" dur="1000" fill="hold"/>
                                        <p:tgtEl>
                                          <p:spTgt spid="64"/>
                                        </p:tgtEl>
                                        <p:attrNameLst>
                                          <p:attrName>ppt_x</p:attrName>
                                        </p:attrNameLst>
                                      </p:cBhvr>
                                      <p:tavLst>
                                        <p:tav tm="0">
                                          <p:val>
                                            <p:strVal val="#ppt_x"/>
                                          </p:val>
                                        </p:tav>
                                        <p:tav tm="100000">
                                          <p:val>
                                            <p:strVal val="#ppt_x"/>
                                          </p:val>
                                        </p:tav>
                                      </p:tavLst>
                                    </p:anim>
                                    <p:anim calcmode="lin" valueType="num">
                                      <p:cBhvr>
                                        <p:cTn id="1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wipe(down)">
                                      <p:cBhvr>
                                        <p:cTn id="19" dur="500"/>
                                        <p:tgtEl>
                                          <p:spTgt spid="9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down)">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1000"/>
                                        <p:tgtEl>
                                          <p:spTgt spid="65"/>
                                        </p:tgtEl>
                                      </p:cBhvr>
                                    </p:animEffect>
                                    <p:anim calcmode="lin" valueType="num">
                                      <p:cBhvr>
                                        <p:cTn id="33" dur="1000" fill="hold"/>
                                        <p:tgtEl>
                                          <p:spTgt spid="65"/>
                                        </p:tgtEl>
                                        <p:attrNameLst>
                                          <p:attrName>ppt_x</p:attrName>
                                        </p:attrNameLst>
                                      </p:cBhvr>
                                      <p:tavLst>
                                        <p:tav tm="0">
                                          <p:val>
                                            <p:strVal val="#ppt_x"/>
                                          </p:val>
                                        </p:tav>
                                        <p:tav tm="100000">
                                          <p:val>
                                            <p:strVal val="#ppt_x"/>
                                          </p:val>
                                        </p:tav>
                                      </p:tavLst>
                                    </p:anim>
                                    <p:anim calcmode="lin" valueType="num">
                                      <p:cBhvr>
                                        <p:cTn id="3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wipe(down)">
                                      <p:cBhvr>
                                        <p:cTn id="39" dur="500"/>
                                        <p:tgtEl>
                                          <p:spTgt spid="9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down)">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down)">
                                      <p:cBhvr>
                                        <p:cTn id="59" dur="500"/>
                                        <p:tgtEl>
                                          <p:spTgt spid="9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down)">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anim calcmode="lin" valueType="num">
                                      <p:cBhvr>
                                        <p:cTn id="68" dur="1000" fill="hold"/>
                                        <p:tgtEl>
                                          <p:spTgt spid="50"/>
                                        </p:tgtEl>
                                        <p:attrNameLst>
                                          <p:attrName>ppt_x</p:attrName>
                                        </p:attrNameLst>
                                      </p:cBhvr>
                                      <p:tavLst>
                                        <p:tav tm="0">
                                          <p:val>
                                            <p:strVal val="#ppt_x"/>
                                          </p:val>
                                        </p:tav>
                                        <p:tav tm="100000">
                                          <p:val>
                                            <p:strVal val="#ppt_x"/>
                                          </p:val>
                                        </p:tav>
                                      </p:tavLst>
                                    </p:anim>
                                    <p:anim calcmode="lin" valueType="num">
                                      <p:cBhvr>
                                        <p:cTn id="69" dur="1000" fill="hold"/>
                                        <p:tgtEl>
                                          <p:spTgt spid="5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wipe(down)">
                                      <p:cBhvr>
                                        <p:cTn id="79" dur="500"/>
                                        <p:tgtEl>
                                          <p:spTgt spid="83"/>
                                        </p:tgtEl>
                                      </p:cBhvr>
                                    </p:animEffect>
                                  </p:childTnLst>
                                </p:cTn>
                              </p:par>
                              <p:par>
                                <p:cTn id="80" presetID="22" presetClass="entr" presetSubtype="4" fill="hold" nodeType="with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wipe(down)">
                                      <p:cBhvr>
                                        <p:cTn id="82" dur="500"/>
                                        <p:tgtEl>
                                          <p:spTgt spid="99"/>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1000"/>
                                        <p:tgtEl>
                                          <p:spTgt spid="51"/>
                                        </p:tgtEl>
                                      </p:cBhvr>
                                    </p:animEffect>
                                    <p:anim calcmode="lin" valueType="num">
                                      <p:cBhvr>
                                        <p:cTn id="88" dur="1000" fill="hold"/>
                                        <p:tgtEl>
                                          <p:spTgt spid="51"/>
                                        </p:tgtEl>
                                        <p:attrNameLst>
                                          <p:attrName>ppt_x</p:attrName>
                                        </p:attrNameLst>
                                      </p:cBhvr>
                                      <p:tavLst>
                                        <p:tav tm="0">
                                          <p:val>
                                            <p:strVal val="#ppt_x"/>
                                          </p:val>
                                        </p:tav>
                                        <p:tav tm="100000">
                                          <p:val>
                                            <p:strVal val="#ppt_x"/>
                                          </p:val>
                                        </p:tav>
                                      </p:tavLst>
                                    </p:anim>
                                    <p:anim calcmode="lin" valueType="num">
                                      <p:cBhvr>
                                        <p:cTn id="89" dur="1000" fill="hold"/>
                                        <p:tgtEl>
                                          <p:spTgt spid="5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fade">
                                      <p:cBhvr>
                                        <p:cTn id="92" dur="1000"/>
                                        <p:tgtEl>
                                          <p:spTgt spid="68"/>
                                        </p:tgtEl>
                                      </p:cBhvr>
                                    </p:animEffect>
                                    <p:anim calcmode="lin" valueType="num">
                                      <p:cBhvr>
                                        <p:cTn id="93" dur="1000" fill="hold"/>
                                        <p:tgtEl>
                                          <p:spTgt spid="68"/>
                                        </p:tgtEl>
                                        <p:attrNameLst>
                                          <p:attrName>ppt_x</p:attrName>
                                        </p:attrNameLst>
                                      </p:cBhvr>
                                      <p:tavLst>
                                        <p:tav tm="0">
                                          <p:val>
                                            <p:strVal val="#ppt_x"/>
                                          </p:val>
                                        </p:tav>
                                        <p:tav tm="100000">
                                          <p:val>
                                            <p:strVal val="#ppt_x"/>
                                          </p:val>
                                        </p:tav>
                                      </p:tavLst>
                                    </p:anim>
                                    <p:anim calcmode="lin" valueType="num">
                                      <p:cBhvr>
                                        <p:cTn id="94"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wipe(down)">
                                      <p:cBhvr>
                                        <p:cTn id="99" dur="500"/>
                                        <p:tgtEl>
                                          <p:spTgt spid="10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wipe(down)">
                                      <p:cBhvr>
                                        <p:cTn id="102" dur="500"/>
                                        <p:tgtEl>
                                          <p:spTgt spid="84"/>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1000"/>
                                        <p:tgtEl>
                                          <p:spTgt spid="52"/>
                                        </p:tgtEl>
                                      </p:cBhvr>
                                    </p:animEffect>
                                    <p:anim calcmode="lin" valueType="num">
                                      <p:cBhvr>
                                        <p:cTn id="108" dur="1000" fill="hold"/>
                                        <p:tgtEl>
                                          <p:spTgt spid="52"/>
                                        </p:tgtEl>
                                        <p:attrNameLst>
                                          <p:attrName>ppt_x</p:attrName>
                                        </p:attrNameLst>
                                      </p:cBhvr>
                                      <p:tavLst>
                                        <p:tav tm="0">
                                          <p:val>
                                            <p:strVal val="#ppt_x"/>
                                          </p:val>
                                        </p:tav>
                                        <p:tav tm="100000">
                                          <p:val>
                                            <p:strVal val="#ppt_x"/>
                                          </p:val>
                                        </p:tav>
                                      </p:tavLst>
                                    </p:anim>
                                    <p:anim calcmode="lin" valueType="num">
                                      <p:cBhvr>
                                        <p:cTn id="109" dur="1000" fill="hold"/>
                                        <p:tgtEl>
                                          <p:spTgt spid="5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fade">
                                      <p:cBhvr>
                                        <p:cTn id="112" dur="1000"/>
                                        <p:tgtEl>
                                          <p:spTgt spid="69"/>
                                        </p:tgtEl>
                                      </p:cBhvr>
                                    </p:animEffect>
                                    <p:anim calcmode="lin" valueType="num">
                                      <p:cBhvr>
                                        <p:cTn id="113" dur="1000" fill="hold"/>
                                        <p:tgtEl>
                                          <p:spTgt spid="69"/>
                                        </p:tgtEl>
                                        <p:attrNameLst>
                                          <p:attrName>ppt_x</p:attrName>
                                        </p:attrNameLst>
                                      </p:cBhvr>
                                      <p:tavLst>
                                        <p:tav tm="0">
                                          <p:val>
                                            <p:strVal val="#ppt_x"/>
                                          </p:val>
                                        </p:tav>
                                        <p:tav tm="100000">
                                          <p:val>
                                            <p:strVal val="#ppt_x"/>
                                          </p:val>
                                        </p:tav>
                                      </p:tavLst>
                                    </p:anim>
                                    <p:anim calcmode="lin" valueType="num">
                                      <p:cBhvr>
                                        <p:cTn id="11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down)">
                                      <p:cBhvr>
                                        <p:cTn id="119" dur="500"/>
                                        <p:tgtEl>
                                          <p:spTgt spid="101"/>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wipe(down)">
                                      <p:cBhvr>
                                        <p:cTn id="122" dur="500"/>
                                        <p:tgtEl>
                                          <p:spTgt spid="85"/>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1000"/>
                                        <p:tgtEl>
                                          <p:spTgt spid="53"/>
                                        </p:tgtEl>
                                      </p:cBhvr>
                                    </p:animEffect>
                                    <p:anim calcmode="lin" valueType="num">
                                      <p:cBhvr>
                                        <p:cTn id="128" dur="1000" fill="hold"/>
                                        <p:tgtEl>
                                          <p:spTgt spid="53"/>
                                        </p:tgtEl>
                                        <p:attrNameLst>
                                          <p:attrName>ppt_x</p:attrName>
                                        </p:attrNameLst>
                                      </p:cBhvr>
                                      <p:tavLst>
                                        <p:tav tm="0">
                                          <p:val>
                                            <p:strVal val="#ppt_x"/>
                                          </p:val>
                                        </p:tav>
                                        <p:tav tm="100000">
                                          <p:val>
                                            <p:strVal val="#ppt_x"/>
                                          </p:val>
                                        </p:tav>
                                      </p:tavLst>
                                    </p:anim>
                                    <p:anim calcmode="lin" valueType="num">
                                      <p:cBhvr>
                                        <p:cTn id="129" dur="1000" fill="hold"/>
                                        <p:tgtEl>
                                          <p:spTgt spid="5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fade">
                                      <p:cBhvr>
                                        <p:cTn id="132" dur="1000"/>
                                        <p:tgtEl>
                                          <p:spTgt spid="70"/>
                                        </p:tgtEl>
                                      </p:cBhvr>
                                    </p:animEffect>
                                    <p:anim calcmode="lin" valueType="num">
                                      <p:cBhvr>
                                        <p:cTn id="133" dur="1000" fill="hold"/>
                                        <p:tgtEl>
                                          <p:spTgt spid="70"/>
                                        </p:tgtEl>
                                        <p:attrNameLst>
                                          <p:attrName>ppt_x</p:attrName>
                                        </p:attrNameLst>
                                      </p:cBhvr>
                                      <p:tavLst>
                                        <p:tav tm="0">
                                          <p:val>
                                            <p:strVal val="#ppt_x"/>
                                          </p:val>
                                        </p:tav>
                                        <p:tav tm="100000">
                                          <p:val>
                                            <p:strVal val="#ppt_x"/>
                                          </p:val>
                                        </p:tav>
                                      </p:tavLst>
                                    </p:anim>
                                    <p:anim calcmode="lin" valueType="num">
                                      <p:cBhvr>
                                        <p:cTn id="134"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02"/>
                                        </p:tgtEl>
                                        <p:attrNameLst>
                                          <p:attrName>style.visibility</p:attrName>
                                        </p:attrNameLst>
                                      </p:cBhvr>
                                      <p:to>
                                        <p:strVal val="visible"/>
                                      </p:to>
                                    </p:set>
                                    <p:animEffect transition="in" filter="wipe(down)">
                                      <p:cBhvr>
                                        <p:cTn id="139" dur="500"/>
                                        <p:tgtEl>
                                          <p:spTgt spid="102"/>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86"/>
                                        </p:tgtEl>
                                        <p:attrNameLst>
                                          <p:attrName>style.visibility</p:attrName>
                                        </p:attrNameLst>
                                      </p:cBhvr>
                                      <p:to>
                                        <p:strVal val="visible"/>
                                      </p:to>
                                    </p:set>
                                    <p:animEffect transition="in" filter="wipe(down)">
                                      <p:cBhvr>
                                        <p:cTn id="142" dur="500"/>
                                        <p:tgtEl>
                                          <p:spTgt spid="86"/>
                                        </p:tgtEl>
                                      </p:cBhvr>
                                    </p:animEffect>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1000"/>
                                        <p:tgtEl>
                                          <p:spTgt spid="54"/>
                                        </p:tgtEl>
                                      </p:cBhvr>
                                    </p:animEffect>
                                    <p:anim calcmode="lin" valueType="num">
                                      <p:cBhvr>
                                        <p:cTn id="148" dur="1000" fill="hold"/>
                                        <p:tgtEl>
                                          <p:spTgt spid="54"/>
                                        </p:tgtEl>
                                        <p:attrNameLst>
                                          <p:attrName>ppt_x</p:attrName>
                                        </p:attrNameLst>
                                      </p:cBhvr>
                                      <p:tavLst>
                                        <p:tav tm="0">
                                          <p:val>
                                            <p:strVal val="#ppt_x"/>
                                          </p:val>
                                        </p:tav>
                                        <p:tav tm="100000">
                                          <p:val>
                                            <p:strVal val="#ppt_x"/>
                                          </p:val>
                                        </p:tav>
                                      </p:tavLst>
                                    </p:anim>
                                    <p:anim calcmode="lin" valueType="num">
                                      <p:cBhvr>
                                        <p:cTn id="14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03"/>
                                        </p:tgtEl>
                                        <p:attrNameLst>
                                          <p:attrName>style.visibility</p:attrName>
                                        </p:attrNameLst>
                                      </p:cBhvr>
                                      <p:to>
                                        <p:strVal val="visible"/>
                                      </p:to>
                                    </p:set>
                                    <p:animEffect transition="in" filter="wipe(down)">
                                      <p:cBhvr>
                                        <p:cTn id="154" dur="500"/>
                                        <p:tgtEl>
                                          <p:spTgt spid="103"/>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wipe(down)">
                                      <p:cBhvr>
                                        <p:cTn id="157" dur="500"/>
                                        <p:tgtEl>
                                          <p:spTgt spid="87"/>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64" grpId="0" animBg="1"/>
      <p:bldP spid="65" grpId="0" animBg="1"/>
      <p:bldP spid="66" grpId="0" animBg="1"/>
      <p:bldP spid="67" grpId="0" animBg="1"/>
      <p:bldP spid="68" grpId="0" animBg="1"/>
      <p:bldP spid="69" grpId="0" animBg="1"/>
      <p:bldP spid="70"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a:bodyPr>
          <a:lstStyle/>
          <a:p>
            <a:pPr algn="r"/>
            <a:r>
              <a:rPr lang="es-ES" sz="3200" dirty="0" smtClean="0"/>
              <a:t>MATERIALES Y MÉTODOS</a:t>
            </a:r>
            <a:endParaRPr lang="es-ES" sz="3200" dirty="0"/>
          </a:p>
        </p:txBody>
      </p:sp>
      <p:sp>
        <p:nvSpPr>
          <p:cNvPr id="20" name="2 Marcador de contenido"/>
          <p:cNvSpPr txBox="1">
            <a:spLocks/>
          </p:cNvSpPr>
          <p:nvPr/>
        </p:nvSpPr>
        <p:spPr>
          <a:xfrm>
            <a:off x="500034" y="1866904"/>
            <a:ext cx="8072495" cy="490526"/>
          </a:xfrm>
          <a:prstGeom prst="rect">
            <a:avLst/>
          </a:prstGeom>
        </p:spPr>
        <p:style>
          <a:lnRef idx="0">
            <a:schemeClr val="accent6"/>
          </a:lnRef>
          <a:fillRef idx="3">
            <a:schemeClr val="accent6"/>
          </a:fillRef>
          <a:effectRef idx="3">
            <a:schemeClr val="accent6"/>
          </a:effectRef>
          <a:fontRef idx="minor">
            <a:schemeClr val="lt1"/>
          </a:fontRef>
        </p:style>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C" sz="2800" b="1" i="0" u="none" strike="noStrike" kern="1200" cap="none" spc="0" normalizeH="0" baseline="0" noProof="0" dirty="0" smtClean="0">
                <a:ln>
                  <a:noFill/>
                </a:ln>
                <a:solidFill>
                  <a:schemeClr val="tx1"/>
                </a:solidFill>
                <a:effectLst/>
                <a:uLnTx/>
                <a:uFillTx/>
                <a:latin typeface="Book Antiqua" pitchFamily="18" charset="0"/>
              </a:rPr>
              <a:t>MÉTODOS DE ANÁLISIS DE LABORATORIO</a:t>
            </a:r>
            <a:endParaRPr kumimoji="0" lang="en-US" sz="2800" b="1" i="0" u="none" strike="noStrike" kern="1200" cap="none" spc="0" normalizeH="0" baseline="0" noProof="0" dirty="0" smtClean="0">
              <a:ln>
                <a:noFill/>
              </a:ln>
              <a:solidFill>
                <a:schemeClr val="tx1"/>
              </a:solidFill>
              <a:effectLst/>
              <a:uLnTx/>
              <a:uFillTx/>
              <a:latin typeface="Book Antiqua" pitchFamily="18" charset="0"/>
            </a:endParaRPr>
          </a:p>
        </p:txBody>
      </p:sp>
      <p:sp>
        <p:nvSpPr>
          <p:cNvPr id="23" name="3 CuadroTexto"/>
          <p:cNvSpPr txBox="1"/>
          <p:nvPr/>
        </p:nvSpPr>
        <p:spPr>
          <a:xfrm>
            <a:off x="7286644" y="4545781"/>
            <a:ext cx="142876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dirty="0" smtClean="0">
                <a:ln>
                  <a:solidFill>
                    <a:sysClr val="windowText" lastClr="000000"/>
                  </a:solidFill>
                </a:ln>
                <a:solidFill>
                  <a:sysClr val="windowText" lastClr="000000"/>
                </a:solidFill>
                <a:latin typeface="Book Antiqua" pitchFamily="18" charset="0"/>
              </a:rPr>
              <a:t>GRASA</a:t>
            </a:r>
            <a:endParaRPr lang="en-US" dirty="0">
              <a:ln>
                <a:solidFill>
                  <a:sysClr val="windowText" lastClr="000000"/>
                </a:solidFill>
              </a:ln>
              <a:solidFill>
                <a:sysClr val="windowText" lastClr="000000"/>
              </a:solidFill>
              <a:latin typeface="Book Antiqua" pitchFamily="18" charset="0"/>
            </a:endParaRPr>
          </a:p>
        </p:txBody>
      </p:sp>
      <p:sp>
        <p:nvSpPr>
          <p:cNvPr id="26" name="5 CuadroTexto"/>
          <p:cNvSpPr txBox="1"/>
          <p:nvPr/>
        </p:nvSpPr>
        <p:spPr>
          <a:xfrm>
            <a:off x="113706" y="4420397"/>
            <a:ext cx="12192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dirty="0" smtClean="0">
                <a:ln>
                  <a:solidFill>
                    <a:sysClr val="windowText" lastClr="000000"/>
                  </a:solidFill>
                </a:ln>
                <a:solidFill>
                  <a:sysClr val="windowText" lastClr="000000"/>
                </a:solidFill>
                <a:latin typeface="Book Antiqua" pitchFamily="18" charset="0"/>
              </a:rPr>
              <a:t>Variación Masa</a:t>
            </a:r>
            <a:endParaRPr lang="en-US" dirty="0">
              <a:ln>
                <a:solidFill>
                  <a:sysClr val="windowText" lastClr="000000"/>
                </a:solidFill>
              </a:ln>
              <a:solidFill>
                <a:sysClr val="windowText" lastClr="000000"/>
              </a:solidFill>
              <a:latin typeface="Book Antiqua" pitchFamily="18" charset="0"/>
            </a:endParaRPr>
          </a:p>
        </p:txBody>
      </p:sp>
      <p:sp>
        <p:nvSpPr>
          <p:cNvPr id="29" name="7 CuadroTexto"/>
          <p:cNvSpPr txBox="1"/>
          <p:nvPr/>
        </p:nvSpPr>
        <p:spPr>
          <a:xfrm>
            <a:off x="1619672" y="4631304"/>
            <a:ext cx="173788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dirty="0" smtClean="0">
                <a:ln>
                  <a:solidFill>
                    <a:sysClr val="windowText" lastClr="000000"/>
                  </a:solidFill>
                </a:ln>
                <a:solidFill>
                  <a:sysClr val="windowText" lastClr="000000"/>
                </a:solidFill>
                <a:latin typeface="Book Antiqua" pitchFamily="18" charset="0"/>
              </a:rPr>
              <a:t>HUMEDAD</a:t>
            </a:r>
            <a:endParaRPr lang="en-US" dirty="0">
              <a:ln>
                <a:solidFill>
                  <a:sysClr val="windowText" lastClr="000000"/>
                </a:solidFill>
              </a:ln>
              <a:solidFill>
                <a:sysClr val="windowText" lastClr="000000"/>
              </a:solidFill>
              <a:latin typeface="Book Antiqua" pitchFamily="18" charset="0"/>
            </a:endParaRPr>
          </a:p>
        </p:txBody>
      </p:sp>
      <p:sp>
        <p:nvSpPr>
          <p:cNvPr id="32" name="9 CuadroTexto"/>
          <p:cNvSpPr txBox="1"/>
          <p:nvPr/>
        </p:nvSpPr>
        <p:spPr>
          <a:xfrm>
            <a:off x="3576631" y="4591049"/>
            <a:ext cx="1219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dirty="0" smtClean="0">
                <a:ln>
                  <a:solidFill>
                    <a:sysClr val="windowText" lastClr="000000"/>
                  </a:solidFill>
                </a:ln>
                <a:solidFill>
                  <a:sysClr val="windowText" lastClr="000000"/>
                </a:solidFill>
                <a:latin typeface="Book Antiqua" pitchFamily="18" charset="0"/>
              </a:rPr>
              <a:t>pH</a:t>
            </a:r>
            <a:endParaRPr lang="en-US" dirty="0">
              <a:ln>
                <a:solidFill>
                  <a:sysClr val="windowText" lastClr="000000"/>
                </a:solidFill>
              </a:ln>
              <a:solidFill>
                <a:sysClr val="windowText" lastClr="000000"/>
              </a:solidFill>
              <a:latin typeface="Book Antiqua" pitchFamily="18" charset="0"/>
            </a:endParaRPr>
          </a:p>
        </p:txBody>
      </p:sp>
      <p:sp>
        <p:nvSpPr>
          <p:cNvPr id="35" name="11 CuadroTexto"/>
          <p:cNvSpPr txBox="1"/>
          <p:nvPr/>
        </p:nvSpPr>
        <p:spPr>
          <a:xfrm>
            <a:off x="5362580" y="4591049"/>
            <a:ext cx="1219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dirty="0" smtClean="0">
                <a:ln>
                  <a:solidFill>
                    <a:sysClr val="windowText" lastClr="000000"/>
                  </a:solidFill>
                </a:ln>
                <a:solidFill>
                  <a:sysClr val="windowText" lastClr="000000"/>
                </a:solidFill>
                <a:latin typeface="Book Antiqua" pitchFamily="18" charset="0"/>
              </a:rPr>
              <a:t>ACIDES</a:t>
            </a:r>
            <a:endParaRPr lang="en-US" dirty="0">
              <a:ln>
                <a:solidFill>
                  <a:sysClr val="windowText" lastClr="000000"/>
                </a:solidFill>
              </a:ln>
              <a:solidFill>
                <a:sysClr val="windowText" lastClr="000000"/>
              </a:solidFill>
              <a:latin typeface="Book Antiqua" pitchFamily="18" charset="0"/>
            </a:endParaRPr>
          </a:p>
        </p:txBody>
      </p:sp>
      <p:sp>
        <p:nvSpPr>
          <p:cNvPr id="36" name="18 Rectángulo"/>
          <p:cNvSpPr/>
          <p:nvPr/>
        </p:nvSpPr>
        <p:spPr>
          <a:xfrm>
            <a:off x="5143504" y="6060064"/>
            <a:ext cx="184056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C" dirty="0" smtClean="0">
                <a:ln>
                  <a:solidFill>
                    <a:sysClr val="windowText" lastClr="000000"/>
                  </a:solidFill>
                </a:ln>
                <a:solidFill>
                  <a:sysClr val="windowText" lastClr="000000"/>
                </a:solidFill>
                <a:latin typeface="Book Antiqua" pitchFamily="18" charset="0"/>
              </a:rPr>
              <a:t>NTE  INEN  401</a:t>
            </a:r>
            <a:endParaRPr lang="pt-BR" dirty="0"/>
          </a:p>
        </p:txBody>
      </p:sp>
      <p:cxnSp>
        <p:nvCxnSpPr>
          <p:cNvPr id="37" name="23 Conector angular"/>
          <p:cNvCxnSpPr>
            <a:stCxn id="36" idx="0"/>
            <a:endCxn id="35" idx="2"/>
          </p:cNvCxnSpPr>
          <p:nvPr/>
        </p:nvCxnSpPr>
        <p:spPr>
          <a:xfrm rot="16200000" flipV="1">
            <a:off x="5468143" y="5464419"/>
            <a:ext cx="1099683" cy="91608"/>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38" name="24 Rectángulo"/>
          <p:cNvSpPr/>
          <p:nvPr/>
        </p:nvSpPr>
        <p:spPr>
          <a:xfrm>
            <a:off x="-54650" y="5559998"/>
            <a:ext cx="1864613"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C" dirty="0" smtClean="0">
                <a:ln>
                  <a:solidFill>
                    <a:sysClr val="windowText" lastClr="000000"/>
                  </a:solidFill>
                </a:ln>
                <a:solidFill>
                  <a:sysClr val="windowText" lastClr="000000"/>
                </a:solidFill>
                <a:latin typeface="Book Antiqua" pitchFamily="18" charset="0"/>
              </a:rPr>
              <a:t>NTE  INEN  389</a:t>
            </a:r>
            <a:endParaRPr lang="pt-BR" dirty="0">
              <a:latin typeface="Book Antiqua" pitchFamily="18" charset="0"/>
            </a:endParaRPr>
          </a:p>
        </p:txBody>
      </p:sp>
      <p:sp>
        <p:nvSpPr>
          <p:cNvPr id="39" name="31 Rectángulo"/>
          <p:cNvSpPr/>
          <p:nvPr/>
        </p:nvSpPr>
        <p:spPr>
          <a:xfrm>
            <a:off x="1785918" y="6072206"/>
            <a:ext cx="137088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C" b="1" dirty="0">
                <a:latin typeface="Book Antiqua" pitchFamily="18" charset="0"/>
                <a:cs typeface="Times New Roman" pitchFamily="18" charset="0"/>
              </a:rPr>
              <a:t>ISO R-1442</a:t>
            </a:r>
            <a:endParaRPr lang="pt-BR" b="1" dirty="0">
              <a:latin typeface="Book Antiqua" pitchFamily="18" charset="0"/>
              <a:cs typeface="Times New Roman" pitchFamily="18" charset="0"/>
            </a:endParaRPr>
          </a:p>
        </p:txBody>
      </p:sp>
      <p:cxnSp>
        <p:nvCxnSpPr>
          <p:cNvPr id="40" name="33 Conector recto de flecha"/>
          <p:cNvCxnSpPr>
            <a:stCxn id="39" idx="0"/>
            <a:endCxn id="29" idx="2"/>
          </p:cNvCxnSpPr>
          <p:nvPr/>
        </p:nvCxnSpPr>
        <p:spPr>
          <a:xfrm flipV="1">
            <a:off x="2471362" y="5000636"/>
            <a:ext cx="17251" cy="10715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37 Forma"/>
          <p:cNvCxnSpPr/>
          <p:nvPr/>
        </p:nvCxnSpPr>
        <p:spPr>
          <a:xfrm rot="16200000" flipV="1">
            <a:off x="363283" y="4775817"/>
            <a:ext cx="816435" cy="751928"/>
          </a:xfrm>
          <a:prstGeom prst="bentConnector4">
            <a:avLst>
              <a:gd name="adj1" fmla="val 30209"/>
              <a:gd name="adj2" fmla="val 152792"/>
            </a:avLst>
          </a:prstGeom>
          <a:ln>
            <a:tailEnd type="arrow"/>
          </a:ln>
        </p:spPr>
        <p:style>
          <a:lnRef idx="3">
            <a:schemeClr val="accent2"/>
          </a:lnRef>
          <a:fillRef idx="0">
            <a:schemeClr val="accent2"/>
          </a:fillRef>
          <a:effectRef idx="2">
            <a:schemeClr val="accent2"/>
          </a:effectRef>
          <a:fontRef idx="minor">
            <a:schemeClr val="tx1"/>
          </a:fontRef>
        </p:style>
      </p:cxnSp>
      <p:sp>
        <p:nvSpPr>
          <p:cNvPr id="42" name="40 Rectángulo"/>
          <p:cNvSpPr/>
          <p:nvPr/>
        </p:nvSpPr>
        <p:spPr>
          <a:xfrm>
            <a:off x="3357554" y="5572140"/>
            <a:ext cx="174919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C" b="1" dirty="0">
                <a:latin typeface="Book Antiqua" pitchFamily="18" charset="0"/>
              </a:rPr>
              <a:t>NTE INEN 783</a:t>
            </a:r>
            <a:endParaRPr lang="pt-BR" b="1" dirty="0">
              <a:latin typeface="Book Antiqua" pitchFamily="18" charset="0"/>
            </a:endParaRPr>
          </a:p>
        </p:txBody>
      </p:sp>
      <p:cxnSp>
        <p:nvCxnSpPr>
          <p:cNvPr id="43" name="42 Conector angular"/>
          <p:cNvCxnSpPr>
            <a:stCxn id="42" idx="0"/>
            <a:endCxn id="32" idx="2"/>
          </p:cNvCxnSpPr>
          <p:nvPr/>
        </p:nvCxnSpPr>
        <p:spPr>
          <a:xfrm rot="16200000" flipV="1">
            <a:off x="3903313" y="5243300"/>
            <a:ext cx="611759" cy="45922"/>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44" name="43 Rectángulo"/>
          <p:cNvSpPr/>
          <p:nvPr/>
        </p:nvSpPr>
        <p:spPr>
          <a:xfrm>
            <a:off x="7106530" y="5572140"/>
            <a:ext cx="178595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b="1" dirty="0">
                <a:latin typeface="Book Antiqua" pitchFamily="18" charset="0"/>
              </a:rPr>
              <a:t>ISO R-1443 </a:t>
            </a:r>
            <a:endParaRPr lang="pt-BR" b="1" dirty="0">
              <a:effectLst>
                <a:outerShdw blurRad="38100" dist="38100" dir="2700000" algn="tl">
                  <a:srgbClr val="000000">
                    <a:alpha val="43137"/>
                  </a:srgbClr>
                </a:outerShdw>
              </a:effectLst>
              <a:latin typeface="Book Antiqua" pitchFamily="18" charset="0"/>
            </a:endParaRPr>
          </a:p>
        </p:txBody>
      </p:sp>
      <p:cxnSp>
        <p:nvCxnSpPr>
          <p:cNvPr id="45" name="46 Conector angular"/>
          <p:cNvCxnSpPr>
            <a:stCxn id="44" idx="0"/>
            <a:endCxn id="23" idx="2"/>
          </p:cNvCxnSpPr>
          <p:nvPr/>
        </p:nvCxnSpPr>
        <p:spPr>
          <a:xfrm rot="5400000" flipH="1" flipV="1">
            <a:off x="7671751" y="5242868"/>
            <a:ext cx="657027" cy="1519"/>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pic>
        <p:nvPicPr>
          <p:cNvPr id="47" name="Picture 2" descr="F:\construcciones\tesis\20170511_0919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24" y="2782574"/>
            <a:ext cx="1396963" cy="15917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construcciones\tesis\20170714_105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852936"/>
            <a:ext cx="1372785" cy="17326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construcciones\tesis\20170717_1146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432" y="2852936"/>
            <a:ext cx="1319600" cy="16431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construcciones\tesis\20170718_1346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2928" y="2852936"/>
            <a:ext cx="135730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construcciones\tesis\20170731_1045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3875" y="2967045"/>
            <a:ext cx="1411529" cy="154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1"/>
                                        </p:tgtEl>
                                        <p:attrNameLst>
                                          <p:attrName>ppt_x</p:attrName>
                                        </p:attrNameLst>
                                      </p:cBhvr>
                                      <p:tavLst>
                                        <p:tav tm="0">
                                          <p:val>
                                            <p:strVal val="ppt_x"/>
                                          </p:val>
                                        </p:tav>
                                        <p:tav tm="100000">
                                          <p:val>
                                            <p:strVal val="ppt_x"/>
                                          </p:val>
                                        </p:tav>
                                      </p:tavLst>
                                    </p:anim>
                                    <p:anim calcmode="lin" valueType="num">
                                      <p:cBhvr additive="base">
                                        <p:cTn id="21" dur="500"/>
                                        <p:tgtEl>
                                          <p:spTgt spid="41"/>
                                        </p:tgtEl>
                                        <p:attrNameLst>
                                          <p:attrName>ppt_y</p:attrName>
                                        </p:attrNameLst>
                                      </p:cBhvr>
                                      <p:tavLst>
                                        <p:tav tm="0">
                                          <p:val>
                                            <p:strVal val="ppt_y"/>
                                          </p:val>
                                        </p:tav>
                                        <p:tav tm="100000">
                                          <p:val>
                                            <p:strVal val="1+ppt_h/2"/>
                                          </p:val>
                                        </p:tav>
                                      </p:tavLst>
                                    </p:anim>
                                    <p:set>
                                      <p:cBhvr>
                                        <p:cTn id="22" dur="1" fill="hold">
                                          <p:stCondLst>
                                            <p:cond delay="499"/>
                                          </p:stCondLst>
                                        </p:cTn>
                                        <p:tgtEl>
                                          <p:spTgt spid="41"/>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38"/>
                                        </p:tgtEl>
                                        <p:attrNameLst>
                                          <p:attrName>ppt_x</p:attrName>
                                        </p:attrNameLst>
                                      </p:cBhvr>
                                      <p:tavLst>
                                        <p:tav tm="0">
                                          <p:val>
                                            <p:strVal val="ppt_x"/>
                                          </p:val>
                                        </p:tav>
                                        <p:tav tm="100000">
                                          <p:val>
                                            <p:strVal val="ppt_x"/>
                                          </p:val>
                                        </p:tav>
                                      </p:tavLst>
                                    </p:anim>
                                    <p:anim calcmode="lin" valueType="num">
                                      <p:cBhvr additive="base">
                                        <p:cTn id="25" dur="500"/>
                                        <p:tgtEl>
                                          <p:spTgt spid="38"/>
                                        </p:tgtEl>
                                        <p:attrNameLst>
                                          <p:attrName>ppt_y</p:attrName>
                                        </p:attrNameLst>
                                      </p:cBhvr>
                                      <p:tavLst>
                                        <p:tav tm="0">
                                          <p:val>
                                            <p:strVal val="ppt_y"/>
                                          </p:val>
                                        </p:tav>
                                        <p:tav tm="100000">
                                          <p:val>
                                            <p:strVal val="1+ppt_h/2"/>
                                          </p:val>
                                        </p:tav>
                                      </p:tavLst>
                                    </p:anim>
                                    <p:set>
                                      <p:cBhvr>
                                        <p:cTn id="26" dur="1" fill="hold">
                                          <p:stCondLst>
                                            <p:cond delay="499"/>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40"/>
                                        </p:tgtEl>
                                        <p:attrNameLst>
                                          <p:attrName>ppt_x</p:attrName>
                                        </p:attrNameLst>
                                      </p:cBhvr>
                                      <p:tavLst>
                                        <p:tav tm="0">
                                          <p:val>
                                            <p:strVal val="ppt_x"/>
                                          </p:val>
                                        </p:tav>
                                        <p:tav tm="100000">
                                          <p:val>
                                            <p:strVal val="ppt_x"/>
                                          </p:val>
                                        </p:tav>
                                      </p:tavLst>
                                    </p:anim>
                                    <p:anim calcmode="lin" valueType="num">
                                      <p:cBhvr additive="base">
                                        <p:cTn id="39" dur="500"/>
                                        <p:tgtEl>
                                          <p:spTgt spid="40"/>
                                        </p:tgtEl>
                                        <p:attrNameLst>
                                          <p:attrName>ppt_y</p:attrName>
                                        </p:attrNameLst>
                                      </p:cBhvr>
                                      <p:tavLst>
                                        <p:tav tm="0">
                                          <p:val>
                                            <p:strVal val="ppt_y"/>
                                          </p:val>
                                        </p:tav>
                                        <p:tav tm="100000">
                                          <p:val>
                                            <p:strVal val="1+ppt_h/2"/>
                                          </p:val>
                                        </p:tav>
                                      </p:tavLst>
                                    </p:anim>
                                    <p:set>
                                      <p:cBhvr>
                                        <p:cTn id="40" dur="1" fill="hold">
                                          <p:stCondLst>
                                            <p:cond delay="499"/>
                                          </p:stCondLst>
                                        </p:cTn>
                                        <p:tgtEl>
                                          <p:spTgt spid="40"/>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39"/>
                                        </p:tgtEl>
                                        <p:attrNameLst>
                                          <p:attrName>ppt_x</p:attrName>
                                        </p:attrNameLst>
                                      </p:cBhvr>
                                      <p:tavLst>
                                        <p:tav tm="0">
                                          <p:val>
                                            <p:strVal val="ppt_x"/>
                                          </p:val>
                                        </p:tav>
                                        <p:tav tm="100000">
                                          <p:val>
                                            <p:strVal val="ppt_x"/>
                                          </p:val>
                                        </p:tav>
                                      </p:tavLst>
                                    </p:anim>
                                    <p:anim calcmode="lin" valueType="num">
                                      <p:cBhvr additive="base">
                                        <p:cTn id="43" dur="500"/>
                                        <p:tgtEl>
                                          <p:spTgt spid="39"/>
                                        </p:tgtEl>
                                        <p:attrNameLst>
                                          <p:attrName>ppt_y</p:attrName>
                                        </p:attrNameLst>
                                      </p:cBhvr>
                                      <p:tavLst>
                                        <p:tav tm="0">
                                          <p:val>
                                            <p:strVal val="ppt_y"/>
                                          </p:val>
                                        </p:tav>
                                        <p:tav tm="100000">
                                          <p:val>
                                            <p:strVal val="1+ppt_h/2"/>
                                          </p:val>
                                        </p:tav>
                                      </p:tavLst>
                                    </p:anim>
                                    <p:set>
                                      <p:cBhvr>
                                        <p:cTn id="44" dur="1" fill="hold">
                                          <p:stCondLst>
                                            <p:cond delay="499"/>
                                          </p:stCondLst>
                                        </p:cTn>
                                        <p:tgtEl>
                                          <p:spTgt spid="3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43"/>
                                        </p:tgtEl>
                                        <p:attrNameLst>
                                          <p:attrName>ppt_x</p:attrName>
                                        </p:attrNameLst>
                                      </p:cBhvr>
                                      <p:tavLst>
                                        <p:tav tm="0">
                                          <p:val>
                                            <p:strVal val="ppt_x"/>
                                          </p:val>
                                        </p:tav>
                                        <p:tav tm="100000">
                                          <p:val>
                                            <p:strVal val="ppt_x"/>
                                          </p:val>
                                        </p:tav>
                                      </p:tavLst>
                                    </p:anim>
                                    <p:anim calcmode="lin" valueType="num">
                                      <p:cBhvr additive="base">
                                        <p:cTn id="57" dur="500"/>
                                        <p:tgtEl>
                                          <p:spTgt spid="43"/>
                                        </p:tgtEl>
                                        <p:attrNameLst>
                                          <p:attrName>ppt_y</p:attrName>
                                        </p:attrNameLst>
                                      </p:cBhvr>
                                      <p:tavLst>
                                        <p:tav tm="0">
                                          <p:val>
                                            <p:strVal val="ppt_y"/>
                                          </p:val>
                                        </p:tav>
                                        <p:tav tm="100000">
                                          <p:val>
                                            <p:strVal val="1+ppt_h/2"/>
                                          </p:val>
                                        </p:tav>
                                      </p:tavLst>
                                    </p:anim>
                                    <p:set>
                                      <p:cBhvr>
                                        <p:cTn id="58" dur="1" fill="hold">
                                          <p:stCondLst>
                                            <p:cond delay="499"/>
                                          </p:stCondLst>
                                        </p:cTn>
                                        <p:tgtEl>
                                          <p:spTgt spid="43"/>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42"/>
                                        </p:tgtEl>
                                        <p:attrNameLst>
                                          <p:attrName>ppt_x</p:attrName>
                                        </p:attrNameLst>
                                      </p:cBhvr>
                                      <p:tavLst>
                                        <p:tav tm="0">
                                          <p:val>
                                            <p:strVal val="ppt_x"/>
                                          </p:val>
                                        </p:tav>
                                        <p:tav tm="100000">
                                          <p:val>
                                            <p:strVal val="ppt_x"/>
                                          </p:val>
                                        </p:tav>
                                      </p:tavLst>
                                    </p:anim>
                                    <p:anim calcmode="lin" valueType="num">
                                      <p:cBhvr additive="base">
                                        <p:cTn id="61" dur="500"/>
                                        <p:tgtEl>
                                          <p:spTgt spid="42"/>
                                        </p:tgtEl>
                                        <p:attrNameLst>
                                          <p:attrName>ppt_y</p:attrName>
                                        </p:attrNameLst>
                                      </p:cBhvr>
                                      <p:tavLst>
                                        <p:tav tm="0">
                                          <p:val>
                                            <p:strVal val="ppt_y"/>
                                          </p:val>
                                        </p:tav>
                                        <p:tav tm="100000">
                                          <p:val>
                                            <p:strVal val="1+ppt_h/2"/>
                                          </p:val>
                                        </p:tav>
                                      </p:tavLst>
                                    </p:anim>
                                    <p:set>
                                      <p:cBhvr>
                                        <p:cTn id="62" dur="1" fill="hold">
                                          <p:stCondLst>
                                            <p:cond delay="499"/>
                                          </p:stCondLst>
                                        </p:cTn>
                                        <p:tgtEl>
                                          <p:spTgt spid="4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down)">
                                      <p:cBhvr>
                                        <p:cTn id="67" dur="500"/>
                                        <p:tgtEl>
                                          <p:spTgt spid="3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down)">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37"/>
                                        </p:tgtEl>
                                        <p:attrNameLst>
                                          <p:attrName>ppt_x</p:attrName>
                                        </p:attrNameLst>
                                      </p:cBhvr>
                                      <p:tavLst>
                                        <p:tav tm="0">
                                          <p:val>
                                            <p:strVal val="ppt_x"/>
                                          </p:val>
                                        </p:tav>
                                        <p:tav tm="100000">
                                          <p:val>
                                            <p:strVal val="ppt_x"/>
                                          </p:val>
                                        </p:tav>
                                      </p:tavLst>
                                    </p:anim>
                                    <p:anim calcmode="lin" valueType="num">
                                      <p:cBhvr additive="base">
                                        <p:cTn id="75" dur="500"/>
                                        <p:tgtEl>
                                          <p:spTgt spid="37"/>
                                        </p:tgtEl>
                                        <p:attrNameLst>
                                          <p:attrName>ppt_y</p:attrName>
                                        </p:attrNameLst>
                                      </p:cBhvr>
                                      <p:tavLst>
                                        <p:tav tm="0">
                                          <p:val>
                                            <p:strVal val="ppt_y"/>
                                          </p:val>
                                        </p:tav>
                                        <p:tav tm="100000">
                                          <p:val>
                                            <p:strVal val="1+ppt_h/2"/>
                                          </p:val>
                                        </p:tav>
                                      </p:tavLst>
                                    </p:anim>
                                    <p:set>
                                      <p:cBhvr>
                                        <p:cTn id="76" dur="1" fill="hold">
                                          <p:stCondLst>
                                            <p:cond delay="499"/>
                                          </p:stCondLst>
                                        </p:cTn>
                                        <p:tgtEl>
                                          <p:spTgt spid="37"/>
                                        </p:tgtEl>
                                        <p:attrNameLst>
                                          <p:attrName>style.visibility</p:attrName>
                                        </p:attrNameLst>
                                      </p:cBhvr>
                                      <p:to>
                                        <p:strVal val="hidden"/>
                                      </p:to>
                                    </p:set>
                                  </p:childTnLst>
                                </p:cTn>
                              </p:par>
                              <p:par>
                                <p:cTn id="77" presetID="2" presetClass="exit" presetSubtype="4" fill="hold" grpId="1" nodeType="withEffect">
                                  <p:stCondLst>
                                    <p:cond delay="0"/>
                                  </p:stCondLst>
                                  <p:childTnLst>
                                    <p:anim calcmode="lin" valueType="num">
                                      <p:cBhvr additive="base">
                                        <p:cTn id="78" dur="500"/>
                                        <p:tgtEl>
                                          <p:spTgt spid="36"/>
                                        </p:tgtEl>
                                        <p:attrNameLst>
                                          <p:attrName>ppt_x</p:attrName>
                                        </p:attrNameLst>
                                      </p:cBhvr>
                                      <p:tavLst>
                                        <p:tav tm="0">
                                          <p:val>
                                            <p:strVal val="ppt_x"/>
                                          </p:val>
                                        </p:tav>
                                        <p:tav tm="100000">
                                          <p:val>
                                            <p:strVal val="ppt_x"/>
                                          </p:val>
                                        </p:tav>
                                      </p:tavLst>
                                    </p:anim>
                                    <p:anim calcmode="lin" valueType="num">
                                      <p:cBhvr additive="base">
                                        <p:cTn id="79" dur="500"/>
                                        <p:tgtEl>
                                          <p:spTgt spid="36"/>
                                        </p:tgtEl>
                                        <p:attrNameLst>
                                          <p:attrName>ppt_y</p:attrName>
                                        </p:attrNameLst>
                                      </p:cBhvr>
                                      <p:tavLst>
                                        <p:tav tm="0">
                                          <p:val>
                                            <p:strVal val="ppt_y"/>
                                          </p:val>
                                        </p:tav>
                                        <p:tav tm="100000">
                                          <p:val>
                                            <p:strVal val="1+ppt_h/2"/>
                                          </p:val>
                                        </p:tav>
                                      </p:tavLst>
                                    </p:anim>
                                    <p:set>
                                      <p:cBhvr>
                                        <p:cTn id="80" dur="1" fill="hold">
                                          <p:stCondLst>
                                            <p:cond delay="499"/>
                                          </p:stCondLst>
                                        </p:cTn>
                                        <p:tgtEl>
                                          <p:spTgt spid="3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wipe(down)">
                                      <p:cBhvr>
                                        <p:cTn id="85" dur="500"/>
                                        <p:tgtEl>
                                          <p:spTgt spid="45"/>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wipe(down)">
                                      <p:cBhvr>
                                        <p:cTn id="88" dur="500"/>
                                        <p:tgtEl>
                                          <p:spTgt spid="44"/>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nodeType="clickEffect">
                                  <p:stCondLst>
                                    <p:cond delay="0"/>
                                  </p:stCondLst>
                                  <p:childTnLst>
                                    <p:anim calcmode="lin" valueType="num">
                                      <p:cBhvr additive="base">
                                        <p:cTn id="92" dur="500"/>
                                        <p:tgtEl>
                                          <p:spTgt spid="45"/>
                                        </p:tgtEl>
                                        <p:attrNameLst>
                                          <p:attrName>ppt_x</p:attrName>
                                        </p:attrNameLst>
                                      </p:cBhvr>
                                      <p:tavLst>
                                        <p:tav tm="0">
                                          <p:val>
                                            <p:strVal val="ppt_x"/>
                                          </p:val>
                                        </p:tav>
                                        <p:tav tm="100000">
                                          <p:val>
                                            <p:strVal val="ppt_x"/>
                                          </p:val>
                                        </p:tav>
                                      </p:tavLst>
                                    </p:anim>
                                    <p:anim calcmode="lin" valueType="num">
                                      <p:cBhvr additive="base">
                                        <p:cTn id="93" dur="500"/>
                                        <p:tgtEl>
                                          <p:spTgt spid="45"/>
                                        </p:tgtEl>
                                        <p:attrNameLst>
                                          <p:attrName>ppt_y</p:attrName>
                                        </p:attrNameLst>
                                      </p:cBhvr>
                                      <p:tavLst>
                                        <p:tav tm="0">
                                          <p:val>
                                            <p:strVal val="ppt_y"/>
                                          </p:val>
                                        </p:tav>
                                        <p:tav tm="100000">
                                          <p:val>
                                            <p:strVal val="1+ppt_h/2"/>
                                          </p:val>
                                        </p:tav>
                                      </p:tavLst>
                                    </p:anim>
                                    <p:set>
                                      <p:cBhvr>
                                        <p:cTn id="94" dur="1" fill="hold">
                                          <p:stCondLst>
                                            <p:cond delay="499"/>
                                          </p:stCondLst>
                                        </p:cTn>
                                        <p:tgtEl>
                                          <p:spTgt spid="45"/>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44"/>
                                        </p:tgtEl>
                                        <p:attrNameLst>
                                          <p:attrName>ppt_x</p:attrName>
                                        </p:attrNameLst>
                                      </p:cBhvr>
                                      <p:tavLst>
                                        <p:tav tm="0">
                                          <p:val>
                                            <p:strVal val="ppt_x"/>
                                          </p:val>
                                        </p:tav>
                                        <p:tav tm="100000">
                                          <p:val>
                                            <p:strVal val="ppt_x"/>
                                          </p:val>
                                        </p:tav>
                                      </p:tavLst>
                                    </p:anim>
                                    <p:anim calcmode="lin" valueType="num">
                                      <p:cBhvr additive="base">
                                        <p:cTn id="97" dur="500"/>
                                        <p:tgtEl>
                                          <p:spTgt spid="44"/>
                                        </p:tgtEl>
                                        <p:attrNameLst>
                                          <p:attrName>ppt_y</p:attrName>
                                        </p:attrNameLst>
                                      </p:cBhvr>
                                      <p:tavLst>
                                        <p:tav tm="0">
                                          <p:val>
                                            <p:strVal val="ppt_y"/>
                                          </p:val>
                                        </p:tav>
                                        <p:tav tm="100000">
                                          <p:val>
                                            <p:strVal val="1+ppt_h/2"/>
                                          </p:val>
                                        </p:tav>
                                      </p:tavLst>
                                    </p:anim>
                                    <p:set>
                                      <p:cBhvr>
                                        <p:cTn id="98"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6" grpId="0" animBg="1"/>
      <p:bldP spid="36" grpId="1" animBg="1"/>
      <p:bldP spid="38" grpId="0" animBg="1"/>
      <p:bldP spid="38" grpId="1" animBg="1"/>
      <p:bldP spid="39" grpId="0" animBg="1"/>
      <p:bldP spid="39" grpId="1" animBg="1"/>
      <p:bldP spid="42" grpId="0" animBg="1"/>
      <p:bldP spid="42" grpId="1" animBg="1"/>
      <p:bldP spid="44" grpId="0" animBg="1"/>
      <p:bldP spid="4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a:bodyPr>
          <a:lstStyle/>
          <a:p>
            <a:pPr algn="r"/>
            <a:r>
              <a:rPr lang="es-ES" sz="3200" dirty="0" smtClean="0"/>
              <a:t>MATERIALES Y MÉTODOS</a:t>
            </a:r>
            <a:endParaRPr lang="es-ES" sz="3200" dirty="0"/>
          </a:p>
        </p:txBody>
      </p:sp>
      <p:sp>
        <p:nvSpPr>
          <p:cNvPr id="20" name="2 Marcador de contenido"/>
          <p:cNvSpPr txBox="1">
            <a:spLocks/>
          </p:cNvSpPr>
          <p:nvPr/>
        </p:nvSpPr>
        <p:spPr>
          <a:xfrm>
            <a:off x="500034" y="1866904"/>
            <a:ext cx="8072495" cy="490526"/>
          </a:xfrm>
          <a:prstGeom prst="rect">
            <a:avLst/>
          </a:prstGeom>
        </p:spPr>
        <p:style>
          <a:lnRef idx="0">
            <a:schemeClr val="accent6"/>
          </a:lnRef>
          <a:fillRef idx="3">
            <a:schemeClr val="accent6"/>
          </a:fillRef>
          <a:effectRef idx="3">
            <a:schemeClr val="accent6"/>
          </a:effectRef>
          <a:fontRef idx="minor">
            <a:schemeClr val="lt1"/>
          </a:fontRef>
        </p:style>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C" sz="2800" b="1" i="0" u="none" strike="noStrike" kern="1200" cap="none" spc="0" normalizeH="0" baseline="0" noProof="0" dirty="0" smtClean="0">
                <a:ln>
                  <a:noFill/>
                </a:ln>
                <a:solidFill>
                  <a:schemeClr val="tx1"/>
                </a:solidFill>
                <a:effectLst/>
                <a:uLnTx/>
                <a:uFillTx/>
                <a:latin typeface="Book Antiqua" pitchFamily="18" charset="0"/>
              </a:rPr>
              <a:t>MÉTODOS DE ANÁLISIS DE LABORATORIO</a:t>
            </a:r>
            <a:endParaRPr kumimoji="0" lang="en-US" sz="2800" b="1" i="0" u="none" strike="noStrike" kern="1200" cap="none" spc="0" normalizeH="0" baseline="0" noProof="0" dirty="0" smtClean="0">
              <a:ln>
                <a:noFill/>
              </a:ln>
              <a:solidFill>
                <a:schemeClr val="tx1"/>
              </a:solidFill>
              <a:effectLst/>
              <a:uLnTx/>
              <a:uFillTx/>
              <a:latin typeface="Book Antiqua" pitchFamily="18" charset="0"/>
            </a:endParaRPr>
          </a:p>
        </p:txBody>
      </p:sp>
      <p:sp>
        <p:nvSpPr>
          <p:cNvPr id="26" name="5 CuadroTexto"/>
          <p:cNvSpPr txBox="1"/>
          <p:nvPr/>
        </p:nvSpPr>
        <p:spPr>
          <a:xfrm>
            <a:off x="636784" y="4534984"/>
            <a:ext cx="150019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dirty="0" smtClean="0">
                <a:ln>
                  <a:solidFill>
                    <a:sysClr val="windowText" lastClr="000000"/>
                  </a:solidFill>
                </a:ln>
                <a:solidFill>
                  <a:sysClr val="windowText" lastClr="000000"/>
                </a:solidFill>
                <a:latin typeface="Book Antiqua" pitchFamily="18" charset="0"/>
              </a:rPr>
              <a:t>PROTEINA</a:t>
            </a:r>
            <a:endParaRPr lang="en-US" dirty="0">
              <a:ln>
                <a:solidFill>
                  <a:sysClr val="windowText" lastClr="000000"/>
                </a:solidFill>
              </a:ln>
              <a:solidFill>
                <a:sysClr val="windowText" lastClr="000000"/>
              </a:solidFill>
              <a:latin typeface="Book Antiqua" pitchFamily="18" charset="0"/>
            </a:endParaRPr>
          </a:p>
        </p:txBody>
      </p:sp>
      <p:sp>
        <p:nvSpPr>
          <p:cNvPr id="29" name="7 CuadroTexto"/>
          <p:cNvSpPr txBox="1"/>
          <p:nvPr/>
        </p:nvSpPr>
        <p:spPr>
          <a:xfrm>
            <a:off x="3727635" y="4631304"/>
            <a:ext cx="1219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dirty="0" smtClean="0">
                <a:ln>
                  <a:solidFill>
                    <a:sysClr val="windowText" lastClr="000000"/>
                  </a:solidFill>
                </a:ln>
                <a:solidFill>
                  <a:sysClr val="windowText" lastClr="000000"/>
                </a:solidFill>
                <a:latin typeface="Book Antiqua" pitchFamily="18" charset="0"/>
              </a:rPr>
              <a:t>CENIZAS</a:t>
            </a:r>
            <a:endParaRPr lang="en-US" dirty="0">
              <a:ln>
                <a:solidFill>
                  <a:sysClr val="windowText" lastClr="000000"/>
                </a:solidFill>
              </a:ln>
              <a:solidFill>
                <a:sysClr val="windowText" lastClr="000000"/>
              </a:solidFill>
              <a:latin typeface="Book Antiqua" pitchFamily="18" charset="0"/>
            </a:endParaRPr>
          </a:p>
        </p:txBody>
      </p:sp>
      <p:sp>
        <p:nvSpPr>
          <p:cNvPr id="32" name="9 CuadroTexto"/>
          <p:cNvSpPr txBox="1"/>
          <p:nvPr/>
        </p:nvSpPr>
        <p:spPr>
          <a:xfrm>
            <a:off x="6858304" y="4591049"/>
            <a:ext cx="1219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dirty="0" smtClean="0">
                <a:ln>
                  <a:solidFill>
                    <a:sysClr val="windowText" lastClr="000000"/>
                  </a:solidFill>
                </a:ln>
                <a:solidFill>
                  <a:sysClr val="windowText" lastClr="000000"/>
                </a:solidFill>
                <a:latin typeface="Book Antiqua" pitchFamily="18" charset="0"/>
              </a:rPr>
              <a:t>FIBRA</a:t>
            </a:r>
            <a:endParaRPr lang="en-US" dirty="0">
              <a:ln>
                <a:solidFill>
                  <a:sysClr val="windowText" lastClr="000000"/>
                </a:solidFill>
              </a:ln>
              <a:solidFill>
                <a:sysClr val="windowText" lastClr="000000"/>
              </a:solidFill>
              <a:latin typeface="Book Antiqua" pitchFamily="18" charset="0"/>
            </a:endParaRPr>
          </a:p>
        </p:txBody>
      </p:sp>
      <p:sp>
        <p:nvSpPr>
          <p:cNvPr id="38" name="24 Rectángulo"/>
          <p:cNvSpPr/>
          <p:nvPr/>
        </p:nvSpPr>
        <p:spPr>
          <a:xfrm>
            <a:off x="402622" y="5559998"/>
            <a:ext cx="2153154"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C" b="1" dirty="0">
                <a:latin typeface="Book Antiqua" pitchFamily="18" charset="0"/>
              </a:rPr>
              <a:t>NTE INEN 0465:80</a:t>
            </a:r>
            <a:endParaRPr lang="pt-BR" b="1" dirty="0">
              <a:latin typeface="Book Antiqua" pitchFamily="18" charset="0"/>
            </a:endParaRPr>
          </a:p>
        </p:txBody>
      </p:sp>
      <p:sp>
        <p:nvSpPr>
          <p:cNvPr id="39" name="31 Rectángulo"/>
          <p:cNvSpPr/>
          <p:nvPr/>
        </p:nvSpPr>
        <p:spPr>
          <a:xfrm>
            <a:off x="3151369" y="6072206"/>
            <a:ext cx="2356735"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C" dirty="0" smtClean="0">
                <a:ln>
                  <a:solidFill>
                    <a:sysClr val="windowText" lastClr="000000"/>
                  </a:solidFill>
                </a:ln>
                <a:solidFill>
                  <a:sysClr val="windowText" lastClr="000000"/>
                </a:solidFill>
                <a:latin typeface="Book Antiqua" pitchFamily="18" charset="0"/>
              </a:rPr>
              <a:t>NTE  INEN-ISO 2173</a:t>
            </a:r>
            <a:endParaRPr lang="pt-BR" dirty="0"/>
          </a:p>
        </p:txBody>
      </p:sp>
      <p:cxnSp>
        <p:nvCxnSpPr>
          <p:cNvPr id="40" name="33 Conector recto de flecha"/>
          <p:cNvCxnSpPr>
            <a:stCxn id="39" idx="0"/>
            <a:endCxn id="29" idx="2"/>
          </p:cNvCxnSpPr>
          <p:nvPr/>
        </p:nvCxnSpPr>
        <p:spPr>
          <a:xfrm rot="5400000" flipH="1" flipV="1">
            <a:off x="3797701" y="5532672"/>
            <a:ext cx="1071570" cy="74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37 Forma"/>
          <p:cNvCxnSpPr>
            <a:stCxn id="38" idx="0"/>
            <a:endCxn id="26" idx="1"/>
          </p:cNvCxnSpPr>
          <p:nvPr/>
        </p:nvCxnSpPr>
        <p:spPr>
          <a:xfrm rot="16200000" flipV="1">
            <a:off x="637818" y="4718616"/>
            <a:ext cx="840348" cy="842415"/>
          </a:xfrm>
          <a:prstGeom prst="bentConnector4">
            <a:avLst>
              <a:gd name="adj1" fmla="val 39013"/>
              <a:gd name="adj2" fmla="val 154933"/>
            </a:avLst>
          </a:prstGeom>
          <a:ln>
            <a:tailEnd type="arrow"/>
          </a:ln>
        </p:spPr>
        <p:style>
          <a:lnRef idx="3">
            <a:schemeClr val="accent2"/>
          </a:lnRef>
          <a:fillRef idx="0">
            <a:schemeClr val="accent2"/>
          </a:fillRef>
          <a:effectRef idx="2">
            <a:schemeClr val="accent2"/>
          </a:effectRef>
          <a:fontRef idx="minor">
            <a:schemeClr val="tx1"/>
          </a:fontRef>
        </p:style>
      </p:cxnSp>
      <p:sp>
        <p:nvSpPr>
          <p:cNvPr id="42" name="40 Rectángulo"/>
          <p:cNvSpPr/>
          <p:nvPr/>
        </p:nvSpPr>
        <p:spPr>
          <a:xfrm>
            <a:off x="6588224" y="5795972"/>
            <a:ext cx="174919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C" b="1" dirty="0">
                <a:latin typeface="Book Antiqua" pitchFamily="18" charset="0"/>
              </a:rPr>
              <a:t>NTE INEN 522</a:t>
            </a:r>
            <a:endParaRPr lang="pt-BR" b="1" dirty="0">
              <a:latin typeface="Book Antiqua" pitchFamily="18" charset="0"/>
            </a:endParaRPr>
          </a:p>
        </p:txBody>
      </p:sp>
      <p:cxnSp>
        <p:nvCxnSpPr>
          <p:cNvPr id="43" name="42 Conector angular"/>
          <p:cNvCxnSpPr>
            <a:stCxn id="42" idx="0"/>
            <a:endCxn id="32" idx="2"/>
          </p:cNvCxnSpPr>
          <p:nvPr/>
        </p:nvCxnSpPr>
        <p:spPr>
          <a:xfrm rot="5400000" flipH="1" flipV="1">
            <a:off x="7047568" y="5375637"/>
            <a:ext cx="835591" cy="5081"/>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pic>
        <p:nvPicPr>
          <p:cNvPr id="3074" name="Picture 2" descr="F:\construcciones\tesis\20170829_085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784" y="2806916"/>
            <a:ext cx="1500195" cy="1672092"/>
          </a:xfrm>
          <a:prstGeom prst="rect">
            <a:avLst/>
          </a:prstGeom>
          <a:noFill/>
          <a:extLst>
            <a:ext uri="{909E8E84-426E-40DD-AFC4-6F175D3DCCD1}">
              <a14:hiddenFill xmlns:a14="http://schemas.microsoft.com/office/drawing/2010/main">
                <a:solidFill>
                  <a:srgbClr val="FFFFFF"/>
                </a:solidFill>
              </a14:hiddenFill>
            </a:ext>
          </a:extLst>
        </p:spPr>
      </p:pic>
      <p:pic>
        <p:nvPicPr>
          <p:cNvPr id="46" name="45 Imagen" descr="F:\construcciones\tesis\20170828_11335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151" y="2806917"/>
            <a:ext cx="1280776" cy="1824388"/>
          </a:xfrm>
          <a:prstGeom prst="rect">
            <a:avLst/>
          </a:prstGeom>
          <a:noFill/>
          <a:ln>
            <a:noFill/>
          </a:ln>
        </p:spPr>
      </p:pic>
      <p:pic>
        <p:nvPicPr>
          <p:cNvPr id="3075" name="Picture 3" descr="C:\Users\Lenovo\Downloads\20170919_1002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304" y="2916441"/>
            <a:ext cx="1193805" cy="159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29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1"/>
                                        </p:tgtEl>
                                        <p:attrNameLst>
                                          <p:attrName>ppt_x</p:attrName>
                                        </p:attrNameLst>
                                      </p:cBhvr>
                                      <p:tavLst>
                                        <p:tav tm="0">
                                          <p:val>
                                            <p:strVal val="ppt_x"/>
                                          </p:val>
                                        </p:tav>
                                        <p:tav tm="100000">
                                          <p:val>
                                            <p:strVal val="ppt_x"/>
                                          </p:val>
                                        </p:tav>
                                      </p:tavLst>
                                    </p:anim>
                                    <p:anim calcmode="lin" valueType="num">
                                      <p:cBhvr additive="base">
                                        <p:cTn id="21" dur="500"/>
                                        <p:tgtEl>
                                          <p:spTgt spid="41"/>
                                        </p:tgtEl>
                                        <p:attrNameLst>
                                          <p:attrName>ppt_y</p:attrName>
                                        </p:attrNameLst>
                                      </p:cBhvr>
                                      <p:tavLst>
                                        <p:tav tm="0">
                                          <p:val>
                                            <p:strVal val="ppt_y"/>
                                          </p:val>
                                        </p:tav>
                                        <p:tav tm="100000">
                                          <p:val>
                                            <p:strVal val="1+ppt_h/2"/>
                                          </p:val>
                                        </p:tav>
                                      </p:tavLst>
                                    </p:anim>
                                    <p:set>
                                      <p:cBhvr>
                                        <p:cTn id="22" dur="1" fill="hold">
                                          <p:stCondLst>
                                            <p:cond delay="499"/>
                                          </p:stCondLst>
                                        </p:cTn>
                                        <p:tgtEl>
                                          <p:spTgt spid="41"/>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38"/>
                                        </p:tgtEl>
                                        <p:attrNameLst>
                                          <p:attrName>ppt_x</p:attrName>
                                        </p:attrNameLst>
                                      </p:cBhvr>
                                      <p:tavLst>
                                        <p:tav tm="0">
                                          <p:val>
                                            <p:strVal val="ppt_x"/>
                                          </p:val>
                                        </p:tav>
                                        <p:tav tm="100000">
                                          <p:val>
                                            <p:strVal val="ppt_x"/>
                                          </p:val>
                                        </p:tav>
                                      </p:tavLst>
                                    </p:anim>
                                    <p:anim calcmode="lin" valueType="num">
                                      <p:cBhvr additive="base">
                                        <p:cTn id="25" dur="500"/>
                                        <p:tgtEl>
                                          <p:spTgt spid="38"/>
                                        </p:tgtEl>
                                        <p:attrNameLst>
                                          <p:attrName>ppt_y</p:attrName>
                                        </p:attrNameLst>
                                      </p:cBhvr>
                                      <p:tavLst>
                                        <p:tav tm="0">
                                          <p:val>
                                            <p:strVal val="ppt_y"/>
                                          </p:val>
                                        </p:tav>
                                        <p:tav tm="100000">
                                          <p:val>
                                            <p:strVal val="1+ppt_h/2"/>
                                          </p:val>
                                        </p:tav>
                                      </p:tavLst>
                                    </p:anim>
                                    <p:set>
                                      <p:cBhvr>
                                        <p:cTn id="26" dur="1" fill="hold">
                                          <p:stCondLst>
                                            <p:cond delay="499"/>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40"/>
                                        </p:tgtEl>
                                        <p:attrNameLst>
                                          <p:attrName>ppt_x</p:attrName>
                                        </p:attrNameLst>
                                      </p:cBhvr>
                                      <p:tavLst>
                                        <p:tav tm="0">
                                          <p:val>
                                            <p:strVal val="ppt_x"/>
                                          </p:val>
                                        </p:tav>
                                        <p:tav tm="100000">
                                          <p:val>
                                            <p:strVal val="ppt_x"/>
                                          </p:val>
                                        </p:tav>
                                      </p:tavLst>
                                    </p:anim>
                                    <p:anim calcmode="lin" valueType="num">
                                      <p:cBhvr additive="base">
                                        <p:cTn id="39" dur="500"/>
                                        <p:tgtEl>
                                          <p:spTgt spid="40"/>
                                        </p:tgtEl>
                                        <p:attrNameLst>
                                          <p:attrName>ppt_y</p:attrName>
                                        </p:attrNameLst>
                                      </p:cBhvr>
                                      <p:tavLst>
                                        <p:tav tm="0">
                                          <p:val>
                                            <p:strVal val="ppt_y"/>
                                          </p:val>
                                        </p:tav>
                                        <p:tav tm="100000">
                                          <p:val>
                                            <p:strVal val="1+ppt_h/2"/>
                                          </p:val>
                                        </p:tav>
                                      </p:tavLst>
                                    </p:anim>
                                    <p:set>
                                      <p:cBhvr>
                                        <p:cTn id="40" dur="1" fill="hold">
                                          <p:stCondLst>
                                            <p:cond delay="499"/>
                                          </p:stCondLst>
                                        </p:cTn>
                                        <p:tgtEl>
                                          <p:spTgt spid="40"/>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39"/>
                                        </p:tgtEl>
                                        <p:attrNameLst>
                                          <p:attrName>ppt_x</p:attrName>
                                        </p:attrNameLst>
                                      </p:cBhvr>
                                      <p:tavLst>
                                        <p:tav tm="0">
                                          <p:val>
                                            <p:strVal val="ppt_x"/>
                                          </p:val>
                                        </p:tav>
                                        <p:tav tm="100000">
                                          <p:val>
                                            <p:strVal val="ppt_x"/>
                                          </p:val>
                                        </p:tav>
                                      </p:tavLst>
                                    </p:anim>
                                    <p:anim calcmode="lin" valueType="num">
                                      <p:cBhvr additive="base">
                                        <p:cTn id="43" dur="500"/>
                                        <p:tgtEl>
                                          <p:spTgt spid="39"/>
                                        </p:tgtEl>
                                        <p:attrNameLst>
                                          <p:attrName>ppt_y</p:attrName>
                                        </p:attrNameLst>
                                      </p:cBhvr>
                                      <p:tavLst>
                                        <p:tav tm="0">
                                          <p:val>
                                            <p:strVal val="ppt_y"/>
                                          </p:val>
                                        </p:tav>
                                        <p:tav tm="100000">
                                          <p:val>
                                            <p:strVal val="1+ppt_h/2"/>
                                          </p:val>
                                        </p:tav>
                                      </p:tavLst>
                                    </p:anim>
                                    <p:set>
                                      <p:cBhvr>
                                        <p:cTn id="44" dur="1" fill="hold">
                                          <p:stCondLst>
                                            <p:cond delay="499"/>
                                          </p:stCondLst>
                                        </p:cTn>
                                        <p:tgtEl>
                                          <p:spTgt spid="3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43"/>
                                        </p:tgtEl>
                                        <p:attrNameLst>
                                          <p:attrName>ppt_x</p:attrName>
                                        </p:attrNameLst>
                                      </p:cBhvr>
                                      <p:tavLst>
                                        <p:tav tm="0">
                                          <p:val>
                                            <p:strVal val="ppt_x"/>
                                          </p:val>
                                        </p:tav>
                                        <p:tav tm="100000">
                                          <p:val>
                                            <p:strVal val="ppt_x"/>
                                          </p:val>
                                        </p:tav>
                                      </p:tavLst>
                                    </p:anim>
                                    <p:anim calcmode="lin" valueType="num">
                                      <p:cBhvr additive="base">
                                        <p:cTn id="57" dur="500"/>
                                        <p:tgtEl>
                                          <p:spTgt spid="43"/>
                                        </p:tgtEl>
                                        <p:attrNameLst>
                                          <p:attrName>ppt_y</p:attrName>
                                        </p:attrNameLst>
                                      </p:cBhvr>
                                      <p:tavLst>
                                        <p:tav tm="0">
                                          <p:val>
                                            <p:strVal val="ppt_y"/>
                                          </p:val>
                                        </p:tav>
                                        <p:tav tm="100000">
                                          <p:val>
                                            <p:strVal val="1+ppt_h/2"/>
                                          </p:val>
                                        </p:tav>
                                      </p:tavLst>
                                    </p:anim>
                                    <p:set>
                                      <p:cBhvr>
                                        <p:cTn id="58" dur="1" fill="hold">
                                          <p:stCondLst>
                                            <p:cond delay="499"/>
                                          </p:stCondLst>
                                        </p:cTn>
                                        <p:tgtEl>
                                          <p:spTgt spid="43"/>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42"/>
                                        </p:tgtEl>
                                        <p:attrNameLst>
                                          <p:attrName>ppt_x</p:attrName>
                                        </p:attrNameLst>
                                      </p:cBhvr>
                                      <p:tavLst>
                                        <p:tav tm="0">
                                          <p:val>
                                            <p:strVal val="ppt_x"/>
                                          </p:val>
                                        </p:tav>
                                        <p:tav tm="100000">
                                          <p:val>
                                            <p:strVal val="ppt_x"/>
                                          </p:val>
                                        </p:tav>
                                      </p:tavLst>
                                    </p:anim>
                                    <p:anim calcmode="lin" valueType="num">
                                      <p:cBhvr additive="base">
                                        <p:cTn id="61" dur="500"/>
                                        <p:tgtEl>
                                          <p:spTgt spid="42"/>
                                        </p:tgtEl>
                                        <p:attrNameLst>
                                          <p:attrName>ppt_y</p:attrName>
                                        </p:attrNameLst>
                                      </p:cBhvr>
                                      <p:tavLst>
                                        <p:tav tm="0">
                                          <p:val>
                                            <p:strVal val="ppt_y"/>
                                          </p:val>
                                        </p:tav>
                                        <p:tav tm="100000">
                                          <p:val>
                                            <p:strVal val="1+ppt_h/2"/>
                                          </p:val>
                                        </p:tav>
                                      </p:tavLst>
                                    </p:anim>
                                    <p:set>
                                      <p:cBhvr>
                                        <p:cTn id="62"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8" grpId="0" animBg="1"/>
      <p:bldP spid="38" grpId="1" animBg="1"/>
      <p:bldP spid="39" grpId="0" animBg="1"/>
      <p:bldP spid="39" grpId="1" animBg="1"/>
      <p:bldP spid="42" grpId="0" animBg="1"/>
      <p:bldP spid="4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rmAutofit/>
          </a:bodyPr>
          <a:lstStyle/>
          <a:p>
            <a:pPr algn="r"/>
            <a:r>
              <a:rPr lang="es-ES" sz="3200" dirty="0" smtClean="0"/>
              <a:t>RESULTADOS CONCLUSIONES Y </a:t>
            </a:r>
            <a:br>
              <a:rPr lang="es-ES" sz="3200" dirty="0" smtClean="0"/>
            </a:br>
            <a:r>
              <a:rPr lang="es-ES" sz="3200" dirty="0" smtClean="0"/>
              <a:t>DISCUSIONES</a:t>
            </a:r>
            <a:endParaRPr lang="es-ES" sz="3200" dirty="0"/>
          </a:p>
        </p:txBody>
      </p:sp>
      <p:sp>
        <p:nvSpPr>
          <p:cNvPr id="5" name="4 Rectángulo"/>
          <p:cNvSpPr/>
          <p:nvPr/>
        </p:nvSpPr>
        <p:spPr>
          <a:xfrm>
            <a:off x="173993" y="692696"/>
            <a:ext cx="5832648" cy="1015663"/>
          </a:xfrm>
          <a:prstGeom prst="rect">
            <a:avLst/>
          </a:prstGeom>
        </p:spPr>
        <p:txBody>
          <a:bodyPr wrap="square">
            <a:spAutoFit/>
          </a:bodyPr>
          <a:lstStyle/>
          <a:p>
            <a:r>
              <a:rPr lang="es-EC" sz="2000" dirty="0"/>
              <a:t>Resultados de la prueba de significación </a:t>
            </a:r>
            <a:r>
              <a:rPr lang="es-EC" sz="2000" dirty="0" err="1"/>
              <a:t>Tukey</a:t>
            </a:r>
            <a:r>
              <a:rPr lang="es-EC" sz="2000" dirty="0"/>
              <a:t> p&gt;05, considerando las especies estudiadas (a0: </a:t>
            </a:r>
            <a:r>
              <a:rPr lang="es-EC" sz="2000" dirty="0" err="1"/>
              <a:t>Paiche</a:t>
            </a:r>
            <a:r>
              <a:rPr lang="es-EC" sz="2000" dirty="0"/>
              <a:t>, a1: Lisa)</a:t>
            </a:r>
            <a:r>
              <a:rPr lang="es-EC" sz="2000" u="sng" dirty="0"/>
              <a:t> </a:t>
            </a:r>
            <a:endParaRPr lang="es-ES" sz="20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04" y="1196752"/>
            <a:ext cx="5389563"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93701" y="6225386"/>
            <a:ext cx="5174158" cy="646331"/>
          </a:xfrm>
          <a:prstGeom prst="rect">
            <a:avLst/>
          </a:prstGeom>
        </p:spPr>
        <p:txBody>
          <a:bodyPr wrap="square">
            <a:spAutoFit/>
          </a:bodyPr>
          <a:lstStyle/>
          <a:p>
            <a:r>
              <a:rPr lang="es-EC" b="1" dirty="0" smtClean="0"/>
              <a:t>Figura 1. </a:t>
            </a:r>
            <a:r>
              <a:rPr lang="es-EC" dirty="0" smtClean="0"/>
              <a:t>Prueba de significancia para Variación de masa, % de Humedad, pH y Acidez</a:t>
            </a:r>
            <a:endParaRPr lang="es-ES" dirty="0"/>
          </a:p>
        </p:txBody>
      </p:sp>
      <p:sp>
        <p:nvSpPr>
          <p:cNvPr id="7" name="6 Elipse"/>
          <p:cNvSpPr/>
          <p:nvPr/>
        </p:nvSpPr>
        <p:spPr>
          <a:xfrm>
            <a:off x="683568" y="1988840"/>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1691680" y="1988840"/>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3347864" y="2420888"/>
            <a:ext cx="648072" cy="2880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4283968" y="2132856"/>
            <a:ext cx="648072" cy="28803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611560" y="5085184"/>
            <a:ext cx="648072" cy="28803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1691680" y="4365104"/>
            <a:ext cx="648072" cy="2880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3491880" y="4797152"/>
            <a:ext cx="648072" cy="2880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4355976" y="5301208"/>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13" b="11523"/>
          <a:stretch/>
        </p:blipFill>
        <p:spPr bwMode="auto">
          <a:xfrm>
            <a:off x="0" y="1484784"/>
            <a:ext cx="5193866" cy="470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10933" y="6083761"/>
            <a:ext cx="5056926" cy="646331"/>
          </a:xfrm>
          <a:prstGeom prst="rect">
            <a:avLst/>
          </a:prstGeom>
        </p:spPr>
        <p:txBody>
          <a:bodyPr wrap="square">
            <a:spAutoFit/>
          </a:bodyPr>
          <a:lstStyle/>
          <a:p>
            <a:r>
              <a:rPr lang="es-EC" b="1" dirty="0" smtClean="0"/>
              <a:t>Figura2</a:t>
            </a:r>
            <a:r>
              <a:rPr lang="es-EC" dirty="0" smtClean="0"/>
              <a:t>. Prueba </a:t>
            </a:r>
            <a:r>
              <a:rPr lang="es-EC" dirty="0"/>
              <a:t>de significancia para % De Grasa, % de Proteína, % de Fibra y cenizas.</a:t>
            </a:r>
            <a:r>
              <a:rPr lang="es-EC" u="sng" dirty="0"/>
              <a:t> </a:t>
            </a:r>
            <a:endParaRPr lang="es-ES" b="1" dirty="0"/>
          </a:p>
        </p:txBody>
      </p:sp>
      <p:sp>
        <p:nvSpPr>
          <p:cNvPr id="9" name="8 Elipse"/>
          <p:cNvSpPr/>
          <p:nvPr/>
        </p:nvSpPr>
        <p:spPr>
          <a:xfrm>
            <a:off x="683568" y="2132856"/>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1691680" y="2708920"/>
            <a:ext cx="648072" cy="28803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3203848" y="2924944"/>
            <a:ext cx="648072" cy="28803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4211960" y="2276872"/>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683568" y="4941168"/>
            <a:ext cx="648072" cy="28803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lipse"/>
          <p:cNvSpPr/>
          <p:nvPr/>
        </p:nvSpPr>
        <p:spPr>
          <a:xfrm>
            <a:off x="1619672" y="5157192"/>
            <a:ext cx="648072" cy="28803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3203848" y="5085184"/>
            <a:ext cx="648072" cy="28803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0000"/>
                </a:solidFill>
              </a:ln>
            </a:endParaRPr>
          </a:p>
        </p:txBody>
      </p:sp>
      <p:sp>
        <p:nvSpPr>
          <p:cNvPr id="27" name="26 Elipse"/>
          <p:cNvSpPr/>
          <p:nvPr/>
        </p:nvSpPr>
        <p:spPr>
          <a:xfrm>
            <a:off x="4211960" y="4365104"/>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6" name="25 Grupo"/>
          <p:cNvGrpSpPr/>
          <p:nvPr/>
        </p:nvGrpSpPr>
        <p:grpSpPr>
          <a:xfrm>
            <a:off x="6011750" y="4653136"/>
            <a:ext cx="2952738" cy="2068950"/>
            <a:chOff x="3071802" y="3781799"/>
            <a:chExt cx="2886075" cy="2886075"/>
          </a:xfrm>
        </p:grpSpPr>
        <p:sp>
          <p:nvSpPr>
            <p:cNvPr id="28" name="27 Elipse"/>
            <p:cNvSpPr/>
            <p:nvPr/>
          </p:nvSpPr>
          <p:spPr>
            <a:xfrm>
              <a:off x="3071802" y="3781799"/>
              <a:ext cx="2886075" cy="2886075"/>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9" name="Elipse 4"/>
            <p:cNvSpPr/>
            <p:nvPr/>
          </p:nvSpPr>
          <p:spPr>
            <a:xfrm>
              <a:off x="3500430" y="4210427"/>
              <a:ext cx="2040763" cy="2040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C" sz="2000" kern="1200" dirty="0" smtClean="0">
                  <a:latin typeface="Book Antiqua" pitchFamily="18" charset="0"/>
                </a:rPr>
                <a:t>HIPÓTESIS </a:t>
              </a:r>
              <a:r>
                <a:rPr lang="es-EC" sz="2000" dirty="0" smtClean="0">
                  <a:latin typeface="Book Antiqua" pitchFamily="18" charset="0"/>
                </a:rPr>
                <a:t>ALTERNATIVA</a:t>
              </a:r>
              <a:endParaRPr lang="pt-BR" sz="2000" kern="1200" dirty="0">
                <a:latin typeface="Book Antiqua" pitchFamily="18" charset="0"/>
              </a:endParaRPr>
            </a:p>
          </p:txBody>
        </p:sp>
      </p:grpSp>
      <p:sp>
        <p:nvSpPr>
          <p:cNvPr id="31" name="30 Flecha izquierda"/>
          <p:cNvSpPr/>
          <p:nvPr/>
        </p:nvSpPr>
        <p:spPr>
          <a:xfrm rot="5400000">
            <a:off x="6758264" y="3806682"/>
            <a:ext cx="1289860" cy="822531"/>
          </a:xfrm>
          <a:prstGeom prst="leftArrow">
            <a:avLst>
              <a:gd name="adj1" fmla="val 60000"/>
              <a:gd name="adj2" fmla="val 50000"/>
            </a:avLst>
          </a:prstGeom>
          <a:solidFill>
            <a:schemeClr val="tx1">
              <a:lumMod val="95000"/>
              <a:lumOff val="5000"/>
            </a:schemeClr>
          </a:solidFill>
        </p:spPr>
        <p:style>
          <a:lnRef idx="0">
            <a:schemeClr val="accent6">
              <a:tint val="60000"/>
              <a:hueOff val="0"/>
              <a:satOff val="0"/>
              <a:lumOff val="0"/>
              <a:alphaOff val="0"/>
            </a:schemeClr>
          </a:lnRef>
          <a:fillRef idx="3">
            <a:scrgbClr r="0" g="0" b="0"/>
          </a:fillRef>
          <a:effectRef idx="3">
            <a:schemeClr val="accent6">
              <a:tint val="60000"/>
              <a:hueOff val="0"/>
              <a:satOff val="0"/>
              <a:lumOff val="0"/>
              <a:alphaOff val="0"/>
            </a:schemeClr>
          </a:effectRef>
          <a:fontRef idx="minor">
            <a:schemeClr val="lt1"/>
          </a:fontRef>
        </p:style>
      </p:sp>
      <p:sp>
        <p:nvSpPr>
          <p:cNvPr id="32" name="31 Flecha izquierda"/>
          <p:cNvSpPr/>
          <p:nvPr/>
        </p:nvSpPr>
        <p:spPr>
          <a:xfrm>
            <a:off x="4139952" y="2009622"/>
            <a:ext cx="1302989" cy="822531"/>
          </a:xfrm>
          <a:prstGeom prst="leftArrow">
            <a:avLst>
              <a:gd name="adj1" fmla="val 60000"/>
              <a:gd name="adj2" fmla="val 50000"/>
            </a:avLst>
          </a:prstGeom>
          <a:solidFill>
            <a:schemeClr val="tx1">
              <a:lumMod val="95000"/>
              <a:lumOff val="5000"/>
            </a:schemeClr>
          </a:solidFill>
        </p:spPr>
        <p:style>
          <a:lnRef idx="0">
            <a:schemeClr val="accent6">
              <a:tint val="60000"/>
              <a:hueOff val="0"/>
              <a:satOff val="0"/>
              <a:lumOff val="0"/>
              <a:alphaOff val="0"/>
            </a:schemeClr>
          </a:lnRef>
          <a:fillRef idx="3">
            <a:scrgbClr r="0" g="0" b="0"/>
          </a:fillRef>
          <a:effectRef idx="3">
            <a:schemeClr val="accent6">
              <a:tint val="60000"/>
              <a:hueOff val="0"/>
              <a:satOff val="0"/>
              <a:lumOff val="0"/>
              <a:alphaOff val="0"/>
            </a:schemeClr>
          </a:effectRef>
          <a:fontRef idx="minor">
            <a:schemeClr val="lt1"/>
          </a:fontRef>
        </p:style>
      </p:sp>
      <p:sp>
        <p:nvSpPr>
          <p:cNvPr id="2" name="1 CuadroTexto"/>
          <p:cNvSpPr txBox="1"/>
          <p:nvPr/>
        </p:nvSpPr>
        <p:spPr>
          <a:xfrm>
            <a:off x="5508104" y="1708359"/>
            <a:ext cx="3456384" cy="1908215"/>
          </a:xfrm>
          <a:prstGeom prst="rect">
            <a:avLst/>
          </a:prstGeom>
          <a:noFill/>
        </p:spPr>
        <p:txBody>
          <a:bodyPr wrap="square" rtlCol="0">
            <a:spAutoFit/>
          </a:bodyPr>
          <a:lstStyle/>
          <a:p>
            <a:pPr lvl="0" algn="just"/>
            <a:r>
              <a:rPr lang="es-EC" sz="2000" dirty="0"/>
              <a:t>Las especies de pescado (agua dulce) y (agua salada) influyen en la calidad de los filetes conservados con fines de alimentación humana. </a:t>
            </a:r>
            <a:endParaRPr lang="es-ES" sz="2000" dirty="0"/>
          </a:p>
          <a:p>
            <a:endParaRPr lang="es-ES" dirty="0"/>
          </a:p>
        </p:txBody>
      </p:sp>
      <p:sp>
        <p:nvSpPr>
          <p:cNvPr id="33" name="32 CuadroTexto"/>
          <p:cNvSpPr txBox="1"/>
          <p:nvPr/>
        </p:nvSpPr>
        <p:spPr>
          <a:xfrm>
            <a:off x="159312" y="1399709"/>
            <a:ext cx="3836624" cy="3046988"/>
          </a:xfrm>
          <a:prstGeom prst="rect">
            <a:avLst/>
          </a:prstGeom>
          <a:noFill/>
        </p:spPr>
        <p:txBody>
          <a:bodyPr wrap="square" rtlCol="0">
            <a:spAutoFit/>
          </a:bodyPr>
          <a:lstStyle/>
          <a:p>
            <a:pPr algn="just"/>
            <a:r>
              <a:rPr lang="es-EC" sz="2400" dirty="0"/>
              <a:t>( Gutiérrez, Salazar, &amp; González, 2005) menciona que  en determinadas condiciones la presencia de la sal en la carne de ciertos pescados grasos, puede sufrir modificaciones </a:t>
            </a:r>
            <a:r>
              <a:rPr lang="es-EC" sz="2400" dirty="0" smtClean="0"/>
              <a:t>Fisicoquímico.</a:t>
            </a:r>
            <a:endParaRPr lang="es-ES" sz="2400" dirty="0"/>
          </a:p>
        </p:txBody>
      </p:sp>
      <p:sp>
        <p:nvSpPr>
          <p:cNvPr id="34" name="33 CuadroTexto"/>
          <p:cNvSpPr txBox="1"/>
          <p:nvPr/>
        </p:nvSpPr>
        <p:spPr>
          <a:xfrm>
            <a:off x="611560" y="1894180"/>
            <a:ext cx="7884876" cy="3046988"/>
          </a:xfrm>
          <a:prstGeom prst="rect">
            <a:avLst/>
          </a:prstGeom>
          <a:noFill/>
        </p:spPr>
        <p:txBody>
          <a:bodyPr wrap="square" rtlCol="0">
            <a:spAutoFit/>
          </a:bodyPr>
          <a:lstStyle/>
          <a:p>
            <a:pPr algn="just"/>
            <a:r>
              <a:rPr lang="es-EC" sz="2400" dirty="0" smtClean="0"/>
              <a:t>Observándose </a:t>
            </a:r>
            <a:r>
              <a:rPr lang="es-EC" sz="2400" dirty="0"/>
              <a:t>una serie de cambios en la composición de los filetes de las dos </a:t>
            </a:r>
            <a:r>
              <a:rPr lang="es-EC" sz="2400" dirty="0" smtClean="0"/>
              <a:t>especies como es la </a:t>
            </a:r>
            <a:r>
              <a:rPr lang="es-EC" sz="2400" dirty="0"/>
              <a:t>disminución del contenido de humedad por medio de la osmosis inversa </a:t>
            </a:r>
            <a:r>
              <a:rPr lang="es-EC" sz="2400" dirty="0" smtClean="0"/>
              <a:t>(</a:t>
            </a:r>
            <a:r>
              <a:rPr lang="es-EC" sz="2400" dirty="0"/>
              <a:t>proteólisis enzimática generada por medio del curado; conllevando así estas series de reacciones a la concentración de  la materia seca como es el caso del  % de proteína, Cenizas y  % de grasa respectivamente </a:t>
            </a:r>
            <a:r>
              <a:rPr lang="es-EC" sz="2400" dirty="0" smtClean="0"/>
              <a:t>); </a:t>
            </a:r>
            <a:r>
              <a:rPr lang="es-EC" sz="2400" dirty="0"/>
              <a:t>afectándose directamente en la variación de masa y el % de Fibra </a:t>
            </a:r>
            <a:r>
              <a:rPr lang="es-EC" sz="2400" dirty="0" smtClean="0"/>
              <a:t>respectivamente.</a:t>
            </a:r>
            <a:endParaRPr lang="es-ES" sz="2400" dirty="0"/>
          </a:p>
        </p:txBody>
      </p:sp>
      <p:sp>
        <p:nvSpPr>
          <p:cNvPr id="35" name="34 CuadroTexto"/>
          <p:cNvSpPr txBox="1"/>
          <p:nvPr/>
        </p:nvSpPr>
        <p:spPr>
          <a:xfrm>
            <a:off x="992514" y="1539082"/>
            <a:ext cx="7848872" cy="4893647"/>
          </a:xfrm>
          <a:prstGeom prst="rect">
            <a:avLst/>
          </a:prstGeom>
          <a:noFill/>
        </p:spPr>
        <p:txBody>
          <a:bodyPr wrap="square" rtlCol="0">
            <a:spAutoFit/>
          </a:bodyPr>
          <a:lstStyle/>
          <a:p>
            <a:pPr algn="just"/>
            <a:r>
              <a:rPr lang="es-EC" sz="2400" dirty="0"/>
              <a:t>En lo que respecta al valor nutricional la carne de </a:t>
            </a:r>
            <a:r>
              <a:rPr lang="es-EC" sz="2400" dirty="0" err="1"/>
              <a:t>paiche</a:t>
            </a:r>
            <a:r>
              <a:rPr lang="es-EC" sz="2400" dirty="0"/>
              <a:t> es rica en Proteína: 38,2% y Grasa: 9,40% pero que en base a la aplicación de técnicas de curado esta adquirió una serie de cambios en la composición de los filetes dándose una disminución del contenido Proteico y de la Grasa obteniéndose un valor de Proteína de 24,055 %; mientras que para Grasa se obtuvo como valor de 3,52</a:t>
            </a:r>
            <a:r>
              <a:rPr lang="es-EC" sz="2400" dirty="0" smtClean="0"/>
              <a:t>%.</a:t>
            </a:r>
          </a:p>
          <a:p>
            <a:pPr lvl="0" algn="just"/>
            <a:r>
              <a:rPr lang="es-EC" sz="2400" dirty="0"/>
              <a:t>E</a:t>
            </a:r>
            <a:r>
              <a:rPr lang="es-EC" sz="2400" dirty="0" smtClean="0"/>
              <a:t>stando </a:t>
            </a:r>
            <a:r>
              <a:rPr lang="es-EC" sz="2400" dirty="0"/>
              <a:t>directamente condicionada con el pH; mencionando que la calidad en base a la funcionalidad del producto curado es menor con la sal muera a pH que oscila entre los 6,5 y los </a:t>
            </a:r>
            <a:r>
              <a:rPr lang="es-EC" sz="2400" dirty="0" smtClean="0"/>
              <a:t>8,5, </a:t>
            </a:r>
            <a:r>
              <a:rPr lang="es-ES" sz="2400" dirty="0"/>
              <a:t>debido a que en este rango es cuando se da una perdida notable de la  Proteína soluble del musculo por medio de la osmosis que se presenta entre los filetes y el </a:t>
            </a:r>
            <a:r>
              <a:rPr lang="es-ES" sz="2400" dirty="0" err="1"/>
              <a:t>NaCl</a:t>
            </a:r>
            <a:r>
              <a:rPr lang="es-ES" sz="2400" dirty="0" smtClean="0"/>
              <a:t>.</a:t>
            </a:r>
            <a:endParaRPr lang="es-ES" sz="2400" dirty="0"/>
          </a:p>
        </p:txBody>
      </p:sp>
      <p:sp>
        <p:nvSpPr>
          <p:cNvPr id="36" name="35 CuadroTexto"/>
          <p:cNvSpPr txBox="1"/>
          <p:nvPr/>
        </p:nvSpPr>
        <p:spPr>
          <a:xfrm>
            <a:off x="251520" y="1539082"/>
            <a:ext cx="8589866" cy="4893647"/>
          </a:xfrm>
          <a:prstGeom prst="rect">
            <a:avLst/>
          </a:prstGeom>
          <a:noFill/>
        </p:spPr>
        <p:txBody>
          <a:bodyPr wrap="square" rtlCol="0">
            <a:spAutoFit/>
          </a:bodyPr>
          <a:lstStyle/>
          <a:p>
            <a:pPr algn="just"/>
            <a:r>
              <a:rPr lang="es-EC" sz="2400" dirty="0"/>
              <a:t>En lo que respecta a los resultados que se obtuvo en la Lisa se pudo apreciar que los % de Grasa  y % Proteína en relación con el valor nutricional de la carne de Lisa fresca, la disminución en base al contenido Proteico fue mínima obteniéndose valores  de los filetes curados de % Grasa: 14,76 y % Proteína: 19,847 y que comparando con los valores nutricionales de la carne Fresca % Grasa: 4,30 y % Proteína: 20,38; y que en base a lo mencionado con anterioridad se debe porque la Lisa presento un pH  oscilando entre 5,69 y 5,92, proceso por el cual la osmosis inversa fue casi nulo y por ende la perdida de proteína soluble no fue muy notable ya que en proceso de osmosis la albumina se hace más soluble a pH neutro tal  y cual lo menciona  (Diana Rodríguez ; </a:t>
            </a:r>
            <a:r>
              <a:rPr lang="es-EC" sz="2400" dirty="0" err="1"/>
              <a:t>Marinela</a:t>
            </a:r>
            <a:r>
              <a:rPr lang="es-EC" sz="2400" dirty="0"/>
              <a:t> Barrero ; </a:t>
            </a:r>
            <a:r>
              <a:rPr lang="es-EC" sz="2400" dirty="0" err="1"/>
              <a:t>Makie</a:t>
            </a:r>
            <a:r>
              <a:rPr lang="es-EC" sz="2400" dirty="0"/>
              <a:t> </a:t>
            </a:r>
            <a:r>
              <a:rPr lang="es-EC" sz="2400" dirty="0" err="1"/>
              <a:t>Kodaira</a:t>
            </a:r>
            <a:r>
              <a:rPr lang="es-EC" sz="2400" dirty="0"/>
              <a:t>, 2009)</a:t>
            </a:r>
            <a:endParaRPr lang="es-ES" sz="2400" dirty="0"/>
          </a:p>
        </p:txBody>
      </p:sp>
    </p:spTree>
    <p:extLst>
      <p:ext uri="{BB962C8B-B14F-4D97-AF65-F5344CB8AC3E}">
        <p14:creationId xmlns:p14="http://schemas.microsoft.com/office/powerpoint/2010/main" val="81458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123"/>
                                        </p:tgtEl>
                                        <p:attrNameLst>
                                          <p:attrName>style.visibility</p:attrName>
                                        </p:attrNameLst>
                                      </p:cBhvr>
                                      <p:to>
                                        <p:strVal val="visible"/>
                                      </p:to>
                                    </p:set>
                                    <p:anim calcmode="lin" valueType="num">
                                      <p:cBhvr additive="base">
                                        <p:cTn id="35" dur="500" fill="hold"/>
                                        <p:tgtEl>
                                          <p:spTgt spid="5123"/>
                                        </p:tgtEl>
                                        <p:attrNameLst>
                                          <p:attrName>ppt_x</p:attrName>
                                        </p:attrNameLst>
                                      </p:cBhvr>
                                      <p:tavLst>
                                        <p:tav tm="0">
                                          <p:val>
                                            <p:strVal val="#ppt_x"/>
                                          </p:val>
                                        </p:tav>
                                        <p:tav tm="100000">
                                          <p:val>
                                            <p:strVal val="#ppt_x"/>
                                          </p:val>
                                        </p:tav>
                                      </p:tavLst>
                                    </p:anim>
                                    <p:anim calcmode="lin" valueType="num">
                                      <p:cBhvr additive="base">
                                        <p:cTn id="36" dur="500" fill="hold"/>
                                        <p:tgtEl>
                                          <p:spTgt spid="5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5123"/>
                                        </p:tgtEl>
                                      </p:cBhvr>
                                    </p:animEffect>
                                    <p:set>
                                      <p:cBhvr>
                                        <p:cTn id="70" dur="1" fill="hold">
                                          <p:stCondLst>
                                            <p:cond delay="499"/>
                                          </p:stCondLst>
                                        </p:cTn>
                                        <p:tgtEl>
                                          <p:spTgt spid="512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00"/>
                                        <p:tgtEl>
                                          <p:spTgt spid="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down)">
                                      <p:cBhvr>
                                        <p:cTn id="84" dur="500"/>
                                        <p:tgtEl>
                                          <p:spTgt spid="2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down)">
                                      <p:cBhvr>
                                        <p:cTn id="87" dur="500"/>
                                        <p:tgtEl>
                                          <p:spTgt spid="2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00"/>
                                        <p:tgtEl>
                                          <p:spTgt spid="22"/>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down)">
                                      <p:cBhvr>
                                        <p:cTn id="102" dur="500"/>
                                        <p:tgtEl>
                                          <p:spTgt spid="27"/>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wipe(down)">
                                      <p:cBhvr>
                                        <p:cTn id="105" dur="500"/>
                                        <p:tgtEl>
                                          <p:spTgt spid="8"/>
                                        </p:tgtEl>
                                      </p:cBhvr>
                                    </p:animEffect>
                                  </p:childTnLst>
                                </p:cTn>
                              </p:par>
                              <p:par>
                                <p:cTn id="106" presetID="22" presetClass="entr" presetSubtype="4" fill="hold" nodeType="withEffect">
                                  <p:stCondLst>
                                    <p:cond delay="0"/>
                                  </p:stCondLst>
                                  <p:childTnLst>
                                    <p:set>
                                      <p:cBhvr>
                                        <p:cTn id="107" dur="1" fill="hold">
                                          <p:stCondLst>
                                            <p:cond delay="0"/>
                                          </p:stCondLst>
                                        </p:cTn>
                                        <p:tgtEl>
                                          <p:spTgt spid="5124"/>
                                        </p:tgtEl>
                                        <p:attrNameLst>
                                          <p:attrName>style.visibility</p:attrName>
                                        </p:attrNameLst>
                                      </p:cBhvr>
                                      <p:to>
                                        <p:strVal val="visible"/>
                                      </p:to>
                                    </p:set>
                                    <p:animEffect transition="in" filter="wipe(down)">
                                      <p:cBhvr>
                                        <p:cTn id="108" dur="500"/>
                                        <p:tgtEl>
                                          <p:spTgt spid="5124"/>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xit" presetSubtype="1" fill="hold" grpId="1" nodeType="clickEffect">
                                  <p:stCondLst>
                                    <p:cond delay="0"/>
                                  </p:stCondLst>
                                  <p:childTnLst>
                                    <p:animEffect transition="out" filter="wheel(1)">
                                      <p:cBhvr>
                                        <p:cTn id="112" dur="2000"/>
                                        <p:tgtEl>
                                          <p:spTgt spid="9"/>
                                        </p:tgtEl>
                                      </p:cBhvr>
                                    </p:animEffect>
                                    <p:set>
                                      <p:cBhvr>
                                        <p:cTn id="113" dur="1" fill="hold">
                                          <p:stCondLst>
                                            <p:cond delay="1999"/>
                                          </p:stCondLst>
                                        </p:cTn>
                                        <p:tgtEl>
                                          <p:spTgt spid="9"/>
                                        </p:tgtEl>
                                        <p:attrNameLst>
                                          <p:attrName>style.visibility</p:attrName>
                                        </p:attrNameLst>
                                      </p:cBhvr>
                                      <p:to>
                                        <p:strVal val="hidden"/>
                                      </p:to>
                                    </p:set>
                                  </p:childTnLst>
                                </p:cTn>
                              </p:par>
                              <p:par>
                                <p:cTn id="114" presetID="21" presetClass="exit" presetSubtype="1" fill="hold" grpId="1" nodeType="withEffect">
                                  <p:stCondLst>
                                    <p:cond delay="0"/>
                                  </p:stCondLst>
                                  <p:childTnLst>
                                    <p:animEffect transition="out" filter="wheel(1)">
                                      <p:cBhvr>
                                        <p:cTn id="115" dur="2000"/>
                                        <p:tgtEl>
                                          <p:spTgt spid="20"/>
                                        </p:tgtEl>
                                      </p:cBhvr>
                                    </p:animEffect>
                                    <p:set>
                                      <p:cBhvr>
                                        <p:cTn id="116" dur="1" fill="hold">
                                          <p:stCondLst>
                                            <p:cond delay="1999"/>
                                          </p:stCondLst>
                                        </p:cTn>
                                        <p:tgtEl>
                                          <p:spTgt spid="20"/>
                                        </p:tgtEl>
                                        <p:attrNameLst>
                                          <p:attrName>style.visibility</p:attrName>
                                        </p:attrNameLst>
                                      </p:cBhvr>
                                      <p:to>
                                        <p:strVal val="hidden"/>
                                      </p:to>
                                    </p:set>
                                  </p:childTnLst>
                                </p:cTn>
                              </p:par>
                              <p:par>
                                <p:cTn id="117" presetID="21" presetClass="exit" presetSubtype="1" fill="hold" grpId="1" nodeType="withEffect">
                                  <p:stCondLst>
                                    <p:cond delay="0"/>
                                  </p:stCondLst>
                                  <p:childTnLst>
                                    <p:animEffect transition="out" filter="wheel(1)">
                                      <p:cBhvr>
                                        <p:cTn id="118" dur="2000"/>
                                        <p:tgtEl>
                                          <p:spTgt spid="21"/>
                                        </p:tgtEl>
                                      </p:cBhvr>
                                    </p:animEffect>
                                    <p:set>
                                      <p:cBhvr>
                                        <p:cTn id="119" dur="1" fill="hold">
                                          <p:stCondLst>
                                            <p:cond delay="1999"/>
                                          </p:stCondLst>
                                        </p:cTn>
                                        <p:tgtEl>
                                          <p:spTgt spid="21"/>
                                        </p:tgtEl>
                                        <p:attrNameLst>
                                          <p:attrName>style.visibility</p:attrName>
                                        </p:attrNameLst>
                                      </p:cBhvr>
                                      <p:to>
                                        <p:strVal val="hidden"/>
                                      </p:to>
                                    </p:set>
                                  </p:childTnLst>
                                </p:cTn>
                              </p:par>
                              <p:par>
                                <p:cTn id="120" presetID="21" presetClass="exit" presetSubtype="1" fill="hold" grpId="1" nodeType="withEffect">
                                  <p:stCondLst>
                                    <p:cond delay="0"/>
                                  </p:stCondLst>
                                  <p:childTnLst>
                                    <p:animEffect transition="out" filter="wheel(1)">
                                      <p:cBhvr>
                                        <p:cTn id="121" dur="2000"/>
                                        <p:tgtEl>
                                          <p:spTgt spid="22"/>
                                        </p:tgtEl>
                                      </p:cBhvr>
                                    </p:animEffect>
                                    <p:set>
                                      <p:cBhvr>
                                        <p:cTn id="122" dur="1" fill="hold">
                                          <p:stCondLst>
                                            <p:cond delay="1999"/>
                                          </p:stCondLst>
                                        </p:cTn>
                                        <p:tgtEl>
                                          <p:spTgt spid="22"/>
                                        </p:tgtEl>
                                        <p:attrNameLst>
                                          <p:attrName>style.visibility</p:attrName>
                                        </p:attrNameLst>
                                      </p:cBhvr>
                                      <p:to>
                                        <p:strVal val="hidden"/>
                                      </p:to>
                                    </p:set>
                                  </p:childTnLst>
                                </p:cTn>
                              </p:par>
                              <p:par>
                                <p:cTn id="123" presetID="21" presetClass="exit" presetSubtype="1" fill="hold" grpId="1" nodeType="withEffect">
                                  <p:stCondLst>
                                    <p:cond delay="0"/>
                                  </p:stCondLst>
                                  <p:childTnLst>
                                    <p:animEffect transition="out" filter="wheel(1)">
                                      <p:cBhvr>
                                        <p:cTn id="124" dur="2000"/>
                                        <p:tgtEl>
                                          <p:spTgt spid="23"/>
                                        </p:tgtEl>
                                      </p:cBhvr>
                                    </p:animEffect>
                                    <p:set>
                                      <p:cBhvr>
                                        <p:cTn id="125" dur="1" fill="hold">
                                          <p:stCondLst>
                                            <p:cond delay="1999"/>
                                          </p:stCondLst>
                                        </p:cTn>
                                        <p:tgtEl>
                                          <p:spTgt spid="23"/>
                                        </p:tgtEl>
                                        <p:attrNameLst>
                                          <p:attrName>style.visibility</p:attrName>
                                        </p:attrNameLst>
                                      </p:cBhvr>
                                      <p:to>
                                        <p:strVal val="hidden"/>
                                      </p:to>
                                    </p:set>
                                  </p:childTnLst>
                                </p:cTn>
                              </p:par>
                              <p:par>
                                <p:cTn id="126" presetID="21" presetClass="exit" presetSubtype="1" fill="hold" grpId="1" nodeType="withEffect">
                                  <p:stCondLst>
                                    <p:cond delay="0"/>
                                  </p:stCondLst>
                                  <p:childTnLst>
                                    <p:animEffect transition="out" filter="wheel(1)">
                                      <p:cBhvr>
                                        <p:cTn id="127" dur="2000"/>
                                        <p:tgtEl>
                                          <p:spTgt spid="24"/>
                                        </p:tgtEl>
                                      </p:cBhvr>
                                    </p:animEffect>
                                    <p:set>
                                      <p:cBhvr>
                                        <p:cTn id="128" dur="1" fill="hold">
                                          <p:stCondLst>
                                            <p:cond delay="1999"/>
                                          </p:stCondLst>
                                        </p:cTn>
                                        <p:tgtEl>
                                          <p:spTgt spid="24"/>
                                        </p:tgtEl>
                                        <p:attrNameLst>
                                          <p:attrName>style.visibility</p:attrName>
                                        </p:attrNameLst>
                                      </p:cBhvr>
                                      <p:to>
                                        <p:strVal val="hidden"/>
                                      </p:to>
                                    </p:set>
                                  </p:childTnLst>
                                </p:cTn>
                              </p:par>
                              <p:par>
                                <p:cTn id="129" presetID="21" presetClass="exit" presetSubtype="1" fill="hold" grpId="1" nodeType="withEffect">
                                  <p:stCondLst>
                                    <p:cond delay="0"/>
                                  </p:stCondLst>
                                  <p:childTnLst>
                                    <p:animEffect transition="out" filter="wheel(1)">
                                      <p:cBhvr>
                                        <p:cTn id="130" dur="2000"/>
                                        <p:tgtEl>
                                          <p:spTgt spid="25"/>
                                        </p:tgtEl>
                                      </p:cBhvr>
                                    </p:animEffect>
                                    <p:set>
                                      <p:cBhvr>
                                        <p:cTn id="131" dur="1" fill="hold">
                                          <p:stCondLst>
                                            <p:cond delay="1999"/>
                                          </p:stCondLst>
                                        </p:cTn>
                                        <p:tgtEl>
                                          <p:spTgt spid="25"/>
                                        </p:tgtEl>
                                        <p:attrNameLst>
                                          <p:attrName>style.visibility</p:attrName>
                                        </p:attrNameLst>
                                      </p:cBhvr>
                                      <p:to>
                                        <p:strVal val="hidden"/>
                                      </p:to>
                                    </p:set>
                                  </p:childTnLst>
                                </p:cTn>
                              </p:par>
                              <p:par>
                                <p:cTn id="132" presetID="21" presetClass="exit" presetSubtype="1" fill="hold" grpId="1" nodeType="withEffect">
                                  <p:stCondLst>
                                    <p:cond delay="0"/>
                                  </p:stCondLst>
                                  <p:childTnLst>
                                    <p:animEffect transition="out" filter="wheel(1)">
                                      <p:cBhvr>
                                        <p:cTn id="133" dur="2000"/>
                                        <p:tgtEl>
                                          <p:spTgt spid="27"/>
                                        </p:tgtEl>
                                      </p:cBhvr>
                                    </p:animEffect>
                                    <p:set>
                                      <p:cBhvr>
                                        <p:cTn id="134" dur="1" fill="hold">
                                          <p:stCondLst>
                                            <p:cond delay="1999"/>
                                          </p:stCondLst>
                                        </p:cTn>
                                        <p:tgtEl>
                                          <p:spTgt spid="27"/>
                                        </p:tgtEl>
                                        <p:attrNameLst>
                                          <p:attrName>style.visibility</p:attrName>
                                        </p:attrNameLst>
                                      </p:cBhvr>
                                      <p:to>
                                        <p:strVal val="hidden"/>
                                      </p:to>
                                    </p:set>
                                  </p:childTnLst>
                                </p:cTn>
                              </p:par>
                              <p:par>
                                <p:cTn id="135" presetID="21" presetClass="exit" presetSubtype="1" fill="hold" grpId="1" nodeType="withEffect">
                                  <p:stCondLst>
                                    <p:cond delay="0"/>
                                  </p:stCondLst>
                                  <p:childTnLst>
                                    <p:animEffect transition="out" filter="wheel(1)">
                                      <p:cBhvr>
                                        <p:cTn id="136" dur="2000"/>
                                        <p:tgtEl>
                                          <p:spTgt spid="8"/>
                                        </p:tgtEl>
                                      </p:cBhvr>
                                    </p:animEffect>
                                    <p:set>
                                      <p:cBhvr>
                                        <p:cTn id="137" dur="1" fill="hold">
                                          <p:stCondLst>
                                            <p:cond delay="1999"/>
                                          </p:stCondLst>
                                        </p:cTn>
                                        <p:tgtEl>
                                          <p:spTgt spid="8"/>
                                        </p:tgtEl>
                                        <p:attrNameLst>
                                          <p:attrName>style.visibility</p:attrName>
                                        </p:attrNameLst>
                                      </p:cBhvr>
                                      <p:to>
                                        <p:strVal val="hidden"/>
                                      </p:to>
                                    </p:set>
                                  </p:childTnLst>
                                </p:cTn>
                              </p:par>
                              <p:par>
                                <p:cTn id="138" presetID="21" presetClass="exit" presetSubtype="1" fill="hold" nodeType="withEffect">
                                  <p:stCondLst>
                                    <p:cond delay="0"/>
                                  </p:stCondLst>
                                  <p:childTnLst>
                                    <p:animEffect transition="out" filter="wheel(1)">
                                      <p:cBhvr>
                                        <p:cTn id="139" dur="2000"/>
                                        <p:tgtEl>
                                          <p:spTgt spid="5124"/>
                                        </p:tgtEl>
                                      </p:cBhvr>
                                    </p:animEffect>
                                    <p:set>
                                      <p:cBhvr>
                                        <p:cTn id="140" dur="1" fill="hold">
                                          <p:stCondLst>
                                            <p:cond delay="1999"/>
                                          </p:stCondLst>
                                        </p:cTn>
                                        <p:tgtEl>
                                          <p:spTgt spid="512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1" presetClass="entr" presetSubtype="1" fill="hold" nodeType="click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wheel(1)">
                                      <p:cBhvr>
                                        <p:cTn id="145" dur="2000"/>
                                        <p:tgtEl>
                                          <p:spTgt spid="26"/>
                                        </p:tgtEl>
                                      </p:cBhvr>
                                    </p:animEffect>
                                  </p:childTnLst>
                                </p:cTn>
                              </p:par>
                              <p:par>
                                <p:cTn id="146" presetID="21" presetClass="entr" presetSubtype="1" fill="hold"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wheel(1)">
                                      <p:cBhvr>
                                        <p:cTn id="148" dur="2000"/>
                                        <p:tgtEl>
                                          <p:spTgt spid="31"/>
                                        </p:tgtEl>
                                      </p:cBhvr>
                                    </p:animEffect>
                                  </p:childTnLst>
                                </p:cTn>
                              </p:par>
                              <p:par>
                                <p:cTn id="149" presetID="21" presetClass="entr" presetSubtype="1" fill="hold" grpId="0" nodeType="withEffect">
                                  <p:stCondLst>
                                    <p:cond delay="0"/>
                                  </p:stCondLst>
                                  <p:childTnLst>
                                    <p:set>
                                      <p:cBhvr>
                                        <p:cTn id="150" dur="1" fill="hold">
                                          <p:stCondLst>
                                            <p:cond delay="0"/>
                                          </p:stCondLst>
                                        </p:cTn>
                                        <p:tgtEl>
                                          <p:spTgt spid="2"/>
                                        </p:tgtEl>
                                        <p:attrNameLst>
                                          <p:attrName>style.visibility</p:attrName>
                                        </p:attrNameLst>
                                      </p:cBhvr>
                                      <p:to>
                                        <p:strVal val="visible"/>
                                      </p:to>
                                    </p:set>
                                    <p:animEffect transition="in" filter="wheel(1)">
                                      <p:cBhvr>
                                        <p:cTn id="151" dur="2000"/>
                                        <p:tgtEl>
                                          <p:spTgt spid="2"/>
                                        </p:tgtEl>
                                      </p:cBhvr>
                                    </p:animEffect>
                                  </p:childTnLst>
                                </p:cTn>
                              </p:par>
                              <p:par>
                                <p:cTn id="152" presetID="21" presetClass="entr" presetSubtype="1" fill="hold" nodeType="withEffect">
                                  <p:stCondLst>
                                    <p:cond delay="0"/>
                                  </p:stCondLst>
                                  <p:childTnLst>
                                    <p:set>
                                      <p:cBhvr>
                                        <p:cTn id="153" dur="1" fill="hold">
                                          <p:stCondLst>
                                            <p:cond delay="0"/>
                                          </p:stCondLst>
                                        </p:cTn>
                                        <p:tgtEl>
                                          <p:spTgt spid="32"/>
                                        </p:tgtEl>
                                        <p:attrNameLst>
                                          <p:attrName>style.visibility</p:attrName>
                                        </p:attrNameLst>
                                      </p:cBhvr>
                                      <p:to>
                                        <p:strVal val="visible"/>
                                      </p:to>
                                    </p:set>
                                    <p:animEffect transition="in" filter="wheel(1)">
                                      <p:cBhvr>
                                        <p:cTn id="154" dur="2000"/>
                                        <p:tgtEl>
                                          <p:spTgt spid="32"/>
                                        </p:tgtEl>
                                      </p:cBhvr>
                                    </p:animEffect>
                                  </p:childTnLst>
                                </p:cTn>
                              </p:par>
                              <p:par>
                                <p:cTn id="155" presetID="21" presetClass="entr" presetSubtype="1" fill="hold" grpId="0" nodeType="with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wheel(1)">
                                      <p:cBhvr>
                                        <p:cTn id="157" dur="2000"/>
                                        <p:tgtEl>
                                          <p:spTgt spid="33"/>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xit" presetSubtype="32" fill="hold" nodeType="clickEffect">
                                  <p:stCondLst>
                                    <p:cond delay="0"/>
                                  </p:stCondLst>
                                  <p:childTnLst>
                                    <p:anim calcmode="lin" valueType="num">
                                      <p:cBhvr>
                                        <p:cTn id="161" dur="500"/>
                                        <p:tgtEl>
                                          <p:spTgt spid="26"/>
                                        </p:tgtEl>
                                        <p:attrNameLst>
                                          <p:attrName>ppt_w</p:attrName>
                                        </p:attrNameLst>
                                      </p:cBhvr>
                                      <p:tavLst>
                                        <p:tav tm="0">
                                          <p:val>
                                            <p:strVal val="ppt_w"/>
                                          </p:val>
                                        </p:tav>
                                        <p:tav tm="100000">
                                          <p:val>
                                            <p:fltVal val="0"/>
                                          </p:val>
                                        </p:tav>
                                      </p:tavLst>
                                    </p:anim>
                                    <p:anim calcmode="lin" valueType="num">
                                      <p:cBhvr>
                                        <p:cTn id="162" dur="500"/>
                                        <p:tgtEl>
                                          <p:spTgt spid="26"/>
                                        </p:tgtEl>
                                        <p:attrNameLst>
                                          <p:attrName>ppt_h</p:attrName>
                                        </p:attrNameLst>
                                      </p:cBhvr>
                                      <p:tavLst>
                                        <p:tav tm="0">
                                          <p:val>
                                            <p:strVal val="ppt_h"/>
                                          </p:val>
                                        </p:tav>
                                        <p:tav tm="100000">
                                          <p:val>
                                            <p:fltVal val="0"/>
                                          </p:val>
                                        </p:tav>
                                      </p:tavLst>
                                    </p:anim>
                                    <p:animEffect transition="out" filter="fade">
                                      <p:cBhvr>
                                        <p:cTn id="163" dur="500"/>
                                        <p:tgtEl>
                                          <p:spTgt spid="26"/>
                                        </p:tgtEl>
                                      </p:cBhvr>
                                    </p:animEffect>
                                    <p:set>
                                      <p:cBhvr>
                                        <p:cTn id="164" dur="1" fill="hold">
                                          <p:stCondLst>
                                            <p:cond delay="499"/>
                                          </p:stCondLst>
                                        </p:cTn>
                                        <p:tgtEl>
                                          <p:spTgt spid="26"/>
                                        </p:tgtEl>
                                        <p:attrNameLst>
                                          <p:attrName>style.visibility</p:attrName>
                                        </p:attrNameLst>
                                      </p:cBhvr>
                                      <p:to>
                                        <p:strVal val="hidden"/>
                                      </p:to>
                                    </p:set>
                                  </p:childTnLst>
                                </p:cTn>
                              </p:par>
                              <p:par>
                                <p:cTn id="165" presetID="53" presetClass="exit" presetSubtype="32" fill="hold" nodeType="withEffect">
                                  <p:stCondLst>
                                    <p:cond delay="0"/>
                                  </p:stCondLst>
                                  <p:childTnLst>
                                    <p:anim calcmode="lin" valueType="num">
                                      <p:cBhvr>
                                        <p:cTn id="166" dur="500"/>
                                        <p:tgtEl>
                                          <p:spTgt spid="31"/>
                                        </p:tgtEl>
                                        <p:attrNameLst>
                                          <p:attrName>ppt_w</p:attrName>
                                        </p:attrNameLst>
                                      </p:cBhvr>
                                      <p:tavLst>
                                        <p:tav tm="0">
                                          <p:val>
                                            <p:strVal val="ppt_w"/>
                                          </p:val>
                                        </p:tav>
                                        <p:tav tm="100000">
                                          <p:val>
                                            <p:fltVal val="0"/>
                                          </p:val>
                                        </p:tav>
                                      </p:tavLst>
                                    </p:anim>
                                    <p:anim calcmode="lin" valueType="num">
                                      <p:cBhvr>
                                        <p:cTn id="167" dur="500"/>
                                        <p:tgtEl>
                                          <p:spTgt spid="31"/>
                                        </p:tgtEl>
                                        <p:attrNameLst>
                                          <p:attrName>ppt_h</p:attrName>
                                        </p:attrNameLst>
                                      </p:cBhvr>
                                      <p:tavLst>
                                        <p:tav tm="0">
                                          <p:val>
                                            <p:strVal val="ppt_h"/>
                                          </p:val>
                                        </p:tav>
                                        <p:tav tm="100000">
                                          <p:val>
                                            <p:fltVal val="0"/>
                                          </p:val>
                                        </p:tav>
                                      </p:tavLst>
                                    </p:anim>
                                    <p:animEffect transition="out" filter="fade">
                                      <p:cBhvr>
                                        <p:cTn id="168" dur="500"/>
                                        <p:tgtEl>
                                          <p:spTgt spid="31"/>
                                        </p:tgtEl>
                                      </p:cBhvr>
                                    </p:animEffect>
                                    <p:set>
                                      <p:cBhvr>
                                        <p:cTn id="169" dur="1" fill="hold">
                                          <p:stCondLst>
                                            <p:cond delay="499"/>
                                          </p:stCondLst>
                                        </p:cTn>
                                        <p:tgtEl>
                                          <p:spTgt spid="31"/>
                                        </p:tgtEl>
                                        <p:attrNameLst>
                                          <p:attrName>style.visibility</p:attrName>
                                        </p:attrNameLst>
                                      </p:cBhvr>
                                      <p:to>
                                        <p:strVal val="hidden"/>
                                      </p:to>
                                    </p:set>
                                  </p:childTnLst>
                                </p:cTn>
                              </p:par>
                              <p:par>
                                <p:cTn id="170" presetID="53" presetClass="exit" presetSubtype="32" fill="hold" grpId="1" nodeType="withEffect">
                                  <p:stCondLst>
                                    <p:cond delay="0"/>
                                  </p:stCondLst>
                                  <p:childTnLst>
                                    <p:anim calcmode="lin" valueType="num">
                                      <p:cBhvr>
                                        <p:cTn id="171" dur="500"/>
                                        <p:tgtEl>
                                          <p:spTgt spid="2"/>
                                        </p:tgtEl>
                                        <p:attrNameLst>
                                          <p:attrName>ppt_w</p:attrName>
                                        </p:attrNameLst>
                                      </p:cBhvr>
                                      <p:tavLst>
                                        <p:tav tm="0">
                                          <p:val>
                                            <p:strVal val="ppt_w"/>
                                          </p:val>
                                        </p:tav>
                                        <p:tav tm="100000">
                                          <p:val>
                                            <p:fltVal val="0"/>
                                          </p:val>
                                        </p:tav>
                                      </p:tavLst>
                                    </p:anim>
                                    <p:anim calcmode="lin" valueType="num">
                                      <p:cBhvr>
                                        <p:cTn id="172" dur="500"/>
                                        <p:tgtEl>
                                          <p:spTgt spid="2"/>
                                        </p:tgtEl>
                                        <p:attrNameLst>
                                          <p:attrName>ppt_h</p:attrName>
                                        </p:attrNameLst>
                                      </p:cBhvr>
                                      <p:tavLst>
                                        <p:tav tm="0">
                                          <p:val>
                                            <p:strVal val="ppt_h"/>
                                          </p:val>
                                        </p:tav>
                                        <p:tav tm="100000">
                                          <p:val>
                                            <p:fltVal val="0"/>
                                          </p:val>
                                        </p:tav>
                                      </p:tavLst>
                                    </p:anim>
                                    <p:animEffect transition="out" filter="fade">
                                      <p:cBhvr>
                                        <p:cTn id="173" dur="500"/>
                                        <p:tgtEl>
                                          <p:spTgt spid="2"/>
                                        </p:tgtEl>
                                      </p:cBhvr>
                                    </p:animEffect>
                                    <p:set>
                                      <p:cBhvr>
                                        <p:cTn id="174" dur="1" fill="hold">
                                          <p:stCondLst>
                                            <p:cond delay="499"/>
                                          </p:stCondLst>
                                        </p:cTn>
                                        <p:tgtEl>
                                          <p:spTgt spid="2"/>
                                        </p:tgtEl>
                                        <p:attrNameLst>
                                          <p:attrName>style.visibility</p:attrName>
                                        </p:attrNameLst>
                                      </p:cBhvr>
                                      <p:to>
                                        <p:strVal val="hidden"/>
                                      </p:to>
                                    </p:set>
                                  </p:childTnLst>
                                </p:cTn>
                              </p:par>
                              <p:par>
                                <p:cTn id="175" presetID="53" presetClass="exit" presetSubtype="32" fill="hold" nodeType="withEffect">
                                  <p:stCondLst>
                                    <p:cond delay="0"/>
                                  </p:stCondLst>
                                  <p:childTnLst>
                                    <p:anim calcmode="lin" valueType="num">
                                      <p:cBhvr>
                                        <p:cTn id="176" dur="500"/>
                                        <p:tgtEl>
                                          <p:spTgt spid="32"/>
                                        </p:tgtEl>
                                        <p:attrNameLst>
                                          <p:attrName>ppt_w</p:attrName>
                                        </p:attrNameLst>
                                      </p:cBhvr>
                                      <p:tavLst>
                                        <p:tav tm="0">
                                          <p:val>
                                            <p:strVal val="ppt_w"/>
                                          </p:val>
                                        </p:tav>
                                        <p:tav tm="100000">
                                          <p:val>
                                            <p:fltVal val="0"/>
                                          </p:val>
                                        </p:tav>
                                      </p:tavLst>
                                    </p:anim>
                                    <p:anim calcmode="lin" valueType="num">
                                      <p:cBhvr>
                                        <p:cTn id="177" dur="500"/>
                                        <p:tgtEl>
                                          <p:spTgt spid="32"/>
                                        </p:tgtEl>
                                        <p:attrNameLst>
                                          <p:attrName>ppt_h</p:attrName>
                                        </p:attrNameLst>
                                      </p:cBhvr>
                                      <p:tavLst>
                                        <p:tav tm="0">
                                          <p:val>
                                            <p:strVal val="ppt_h"/>
                                          </p:val>
                                        </p:tav>
                                        <p:tav tm="100000">
                                          <p:val>
                                            <p:fltVal val="0"/>
                                          </p:val>
                                        </p:tav>
                                      </p:tavLst>
                                    </p:anim>
                                    <p:animEffect transition="out" filter="fade">
                                      <p:cBhvr>
                                        <p:cTn id="178" dur="500"/>
                                        <p:tgtEl>
                                          <p:spTgt spid="32"/>
                                        </p:tgtEl>
                                      </p:cBhvr>
                                    </p:animEffect>
                                    <p:set>
                                      <p:cBhvr>
                                        <p:cTn id="179" dur="1" fill="hold">
                                          <p:stCondLst>
                                            <p:cond delay="499"/>
                                          </p:stCondLst>
                                        </p:cTn>
                                        <p:tgtEl>
                                          <p:spTgt spid="32"/>
                                        </p:tgtEl>
                                        <p:attrNameLst>
                                          <p:attrName>style.visibility</p:attrName>
                                        </p:attrNameLst>
                                      </p:cBhvr>
                                      <p:to>
                                        <p:strVal val="hidden"/>
                                      </p:to>
                                    </p:set>
                                  </p:childTnLst>
                                </p:cTn>
                              </p:par>
                              <p:par>
                                <p:cTn id="180" presetID="53" presetClass="exit" presetSubtype="32" fill="hold" grpId="1" nodeType="withEffect">
                                  <p:stCondLst>
                                    <p:cond delay="0"/>
                                  </p:stCondLst>
                                  <p:childTnLst>
                                    <p:anim calcmode="lin" valueType="num">
                                      <p:cBhvr>
                                        <p:cTn id="181" dur="500"/>
                                        <p:tgtEl>
                                          <p:spTgt spid="33"/>
                                        </p:tgtEl>
                                        <p:attrNameLst>
                                          <p:attrName>ppt_w</p:attrName>
                                        </p:attrNameLst>
                                      </p:cBhvr>
                                      <p:tavLst>
                                        <p:tav tm="0">
                                          <p:val>
                                            <p:strVal val="ppt_w"/>
                                          </p:val>
                                        </p:tav>
                                        <p:tav tm="100000">
                                          <p:val>
                                            <p:fltVal val="0"/>
                                          </p:val>
                                        </p:tav>
                                      </p:tavLst>
                                    </p:anim>
                                    <p:anim calcmode="lin" valueType="num">
                                      <p:cBhvr>
                                        <p:cTn id="182" dur="500"/>
                                        <p:tgtEl>
                                          <p:spTgt spid="33"/>
                                        </p:tgtEl>
                                        <p:attrNameLst>
                                          <p:attrName>ppt_h</p:attrName>
                                        </p:attrNameLst>
                                      </p:cBhvr>
                                      <p:tavLst>
                                        <p:tav tm="0">
                                          <p:val>
                                            <p:strVal val="ppt_h"/>
                                          </p:val>
                                        </p:tav>
                                        <p:tav tm="100000">
                                          <p:val>
                                            <p:fltVal val="0"/>
                                          </p:val>
                                        </p:tav>
                                      </p:tavLst>
                                    </p:anim>
                                    <p:animEffect transition="out" filter="fade">
                                      <p:cBhvr>
                                        <p:cTn id="183" dur="500"/>
                                        <p:tgtEl>
                                          <p:spTgt spid="33"/>
                                        </p:tgtEl>
                                      </p:cBhvr>
                                    </p:animEffect>
                                    <p:set>
                                      <p:cBhvr>
                                        <p:cTn id="184" dur="1" fill="hold">
                                          <p:stCondLst>
                                            <p:cond delay="499"/>
                                          </p:stCondLst>
                                        </p:cTn>
                                        <p:tgtEl>
                                          <p:spTgt spid="33"/>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31" presetClass="entr" presetSubtype="0" fill="hold" grpId="0" nodeType="clickEffect">
                                  <p:stCondLst>
                                    <p:cond delay="0"/>
                                  </p:stCondLst>
                                  <p:childTnLst>
                                    <p:set>
                                      <p:cBhvr>
                                        <p:cTn id="188" dur="1" fill="hold">
                                          <p:stCondLst>
                                            <p:cond delay="0"/>
                                          </p:stCondLst>
                                        </p:cTn>
                                        <p:tgtEl>
                                          <p:spTgt spid="34"/>
                                        </p:tgtEl>
                                        <p:attrNameLst>
                                          <p:attrName>style.visibility</p:attrName>
                                        </p:attrNameLst>
                                      </p:cBhvr>
                                      <p:to>
                                        <p:strVal val="visible"/>
                                      </p:to>
                                    </p:set>
                                    <p:anim calcmode="lin" valueType="num">
                                      <p:cBhvr>
                                        <p:cTn id="189" dur="1000" fill="hold"/>
                                        <p:tgtEl>
                                          <p:spTgt spid="34"/>
                                        </p:tgtEl>
                                        <p:attrNameLst>
                                          <p:attrName>ppt_w</p:attrName>
                                        </p:attrNameLst>
                                      </p:cBhvr>
                                      <p:tavLst>
                                        <p:tav tm="0">
                                          <p:val>
                                            <p:fltVal val="0"/>
                                          </p:val>
                                        </p:tav>
                                        <p:tav tm="100000">
                                          <p:val>
                                            <p:strVal val="#ppt_w"/>
                                          </p:val>
                                        </p:tav>
                                      </p:tavLst>
                                    </p:anim>
                                    <p:anim calcmode="lin" valueType="num">
                                      <p:cBhvr>
                                        <p:cTn id="190" dur="1000" fill="hold"/>
                                        <p:tgtEl>
                                          <p:spTgt spid="34"/>
                                        </p:tgtEl>
                                        <p:attrNameLst>
                                          <p:attrName>ppt_h</p:attrName>
                                        </p:attrNameLst>
                                      </p:cBhvr>
                                      <p:tavLst>
                                        <p:tav tm="0">
                                          <p:val>
                                            <p:fltVal val="0"/>
                                          </p:val>
                                        </p:tav>
                                        <p:tav tm="100000">
                                          <p:val>
                                            <p:strVal val="#ppt_h"/>
                                          </p:val>
                                        </p:tav>
                                      </p:tavLst>
                                    </p:anim>
                                    <p:anim calcmode="lin" valueType="num">
                                      <p:cBhvr>
                                        <p:cTn id="191" dur="1000" fill="hold"/>
                                        <p:tgtEl>
                                          <p:spTgt spid="34"/>
                                        </p:tgtEl>
                                        <p:attrNameLst>
                                          <p:attrName>style.rotation</p:attrName>
                                        </p:attrNameLst>
                                      </p:cBhvr>
                                      <p:tavLst>
                                        <p:tav tm="0">
                                          <p:val>
                                            <p:fltVal val="90"/>
                                          </p:val>
                                        </p:tav>
                                        <p:tav tm="100000">
                                          <p:val>
                                            <p:fltVal val="0"/>
                                          </p:val>
                                        </p:tav>
                                      </p:tavLst>
                                    </p:anim>
                                    <p:animEffect transition="in" filter="fade">
                                      <p:cBhvr>
                                        <p:cTn id="192" dur="1000"/>
                                        <p:tgtEl>
                                          <p:spTgt spid="34"/>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xit" presetSubtype="4" fill="hold" grpId="1" nodeType="clickEffect">
                                  <p:stCondLst>
                                    <p:cond delay="0"/>
                                  </p:stCondLst>
                                  <p:childTnLst>
                                    <p:animEffect transition="out" filter="wipe(down)">
                                      <p:cBhvr>
                                        <p:cTn id="196" dur="500"/>
                                        <p:tgtEl>
                                          <p:spTgt spid="34"/>
                                        </p:tgtEl>
                                      </p:cBhvr>
                                    </p:animEffect>
                                    <p:set>
                                      <p:cBhvr>
                                        <p:cTn id="197" dur="1" fill="hold">
                                          <p:stCondLst>
                                            <p:cond delay="499"/>
                                          </p:stCondLst>
                                        </p:cTn>
                                        <p:tgtEl>
                                          <p:spTgt spid="34"/>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35"/>
                                        </p:tgtEl>
                                        <p:attrNameLst>
                                          <p:attrName>style.visibility</p:attrName>
                                        </p:attrNameLst>
                                      </p:cBhvr>
                                      <p:to>
                                        <p:strVal val="visible"/>
                                      </p:to>
                                    </p:set>
                                    <p:anim calcmode="lin" valueType="num">
                                      <p:cBhvr additive="base">
                                        <p:cTn id="202" dur="500" fill="hold"/>
                                        <p:tgtEl>
                                          <p:spTgt spid="35"/>
                                        </p:tgtEl>
                                        <p:attrNameLst>
                                          <p:attrName>ppt_x</p:attrName>
                                        </p:attrNameLst>
                                      </p:cBhvr>
                                      <p:tavLst>
                                        <p:tav tm="0">
                                          <p:val>
                                            <p:strVal val="#ppt_x"/>
                                          </p:val>
                                        </p:tav>
                                        <p:tav tm="100000">
                                          <p:val>
                                            <p:strVal val="#ppt_x"/>
                                          </p:val>
                                        </p:tav>
                                      </p:tavLst>
                                    </p:anim>
                                    <p:anim calcmode="lin" valueType="num">
                                      <p:cBhvr additive="base">
                                        <p:cTn id="20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2" presetClass="exit" presetSubtype="4" fill="hold" grpId="1" nodeType="clickEffect">
                                  <p:stCondLst>
                                    <p:cond delay="0"/>
                                  </p:stCondLst>
                                  <p:childTnLst>
                                    <p:animEffect transition="out" filter="wipe(down)">
                                      <p:cBhvr>
                                        <p:cTn id="207" dur="500"/>
                                        <p:tgtEl>
                                          <p:spTgt spid="35"/>
                                        </p:tgtEl>
                                      </p:cBhvr>
                                    </p:animEffect>
                                    <p:set>
                                      <p:cBhvr>
                                        <p:cTn id="208" dur="1" fill="hold">
                                          <p:stCondLst>
                                            <p:cond delay="499"/>
                                          </p:stCondLst>
                                        </p:cTn>
                                        <p:tgtEl>
                                          <p:spTgt spid="35"/>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6" presetClass="entr" presetSubtype="16" fill="hold" grpId="0" nodeType="clickEffect">
                                  <p:stCondLst>
                                    <p:cond delay="0"/>
                                  </p:stCondLst>
                                  <p:childTnLst>
                                    <p:set>
                                      <p:cBhvr>
                                        <p:cTn id="212" dur="1" fill="hold">
                                          <p:stCondLst>
                                            <p:cond delay="0"/>
                                          </p:stCondLst>
                                        </p:cTn>
                                        <p:tgtEl>
                                          <p:spTgt spid="36"/>
                                        </p:tgtEl>
                                        <p:attrNameLst>
                                          <p:attrName>style.visibility</p:attrName>
                                        </p:attrNameLst>
                                      </p:cBhvr>
                                      <p:to>
                                        <p:strVal val="visible"/>
                                      </p:to>
                                    </p:set>
                                    <p:animEffect transition="in" filter="circle(in)">
                                      <p:cBhvr>
                                        <p:cTn id="213" dur="2000"/>
                                        <p:tgtEl>
                                          <p:spTgt spid="36"/>
                                        </p:tgtEl>
                                      </p:cBhvr>
                                    </p:animEffect>
                                  </p:childTnLst>
                                </p:cTn>
                              </p:par>
                            </p:childTnLst>
                          </p:cTn>
                        </p:par>
                      </p:childTnLst>
                    </p:cTn>
                  </p:par>
                  <p:par>
                    <p:cTn id="214" fill="hold">
                      <p:stCondLst>
                        <p:cond delay="indefinite"/>
                      </p:stCondLst>
                      <p:childTnLst>
                        <p:par>
                          <p:cTn id="215" fill="hold">
                            <p:stCondLst>
                              <p:cond delay="0"/>
                            </p:stCondLst>
                            <p:childTnLst>
                              <p:par>
                                <p:cTn id="216" presetID="14" presetClass="exit" presetSubtype="10" fill="hold" grpId="1" nodeType="clickEffect">
                                  <p:stCondLst>
                                    <p:cond delay="0"/>
                                  </p:stCondLst>
                                  <p:childTnLst>
                                    <p:animEffect transition="out" filter="randombar(horizontal)">
                                      <p:cBhvr>
                                        <p:cTn id="217" dur="500"/>
                                        <p:tgtEl>
                                          <p:spTgt spid="36"/>
                                        </p:tgtEl>
                                      </p:cBhvr>
                                    </p:animEffect>
                                    <p:set>
                                      <p:cBhvr>
                                        <p:cTn id="218"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8" grpId="0"/>
      <p:bldP spid="8" grpId="1"/>
      <p:bldP spid="9" grpId="0" animBg="1"/>
      <p:bldP spid="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7" grpId="0" animBg="1"/>
      <p:bldP spid="27" grpId="1" animBg="1"/>
      <p:bldP spid="2" grpId="0"/>
      <p:bldP spid="2" grpId="1"/>
      <p:bldP spid="33" grpId="0"/>
      <p:bldP spid="33" grpId="1"/>
      <p:bldP spid="34" grpId="0"/>
      <p:bldP spid="34" grpId="1"/>
      <p:bldP spid="35" grpId="0"/>
      <p:bldP spid="35" grpId="1"/>
      <p:bldP spid="36" grpId="0"/>
      <p:bldP spid="3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rmAutofit/>
          </a:bodyPr>
          <a:lstStyle/>
          <a:p>
            <a:pPr algn="r"/>
            <a:r>
              <a:rPr lang="es-ES" sz="3200" dirty="0" smtClean="0"/>
              <a:t>RESULTADOS CONCLUSIONES Y </a:t>
            </a:r>
            <a:br>
              <a:rPr lang="es-ES" sz="3200" dirty="0" smtClean="0"/>
            </a:br>
            <a:r>
              <a:rPr lang="es-ES" sz="3200" dirty="0" smtClean="0"/>
              <a:t>DISCUSIONES</a:t>
            </a:r>
            <a:endParaRPr lang="es-ES" sz="3200" dirty="0"/>
          </a:p>
        </p:txBody>
      </p:sp>
      <p:sp>
        <p:nvSpPr>
          <p:cNvPr id="5" name="4 Rectángulo"/>
          <p:cNvSpPr/>
          <p:nvPr/>
        </p:nvSpPr>
        <p:spPr>
          <a:xfrm>
            <a:off x="395536" y="692696"/>
            <a:ext cx="5976664" cy="1323439"/>
          </a:xfrm>
          <a:prstGeom prst="rect">
            <a:avLst/>
          </a:prstGeom>
        </p:spPr>
        <p:txBody>
          <a:bodyPr wrap="square">
            <a:spAutoFit/>
          </a:bodyPr>
          <a:lstStyle/>
          <a:p>
            <a:pPr algn="just"/>
            <a:r>
              <a:rPr lang="es-EC" sz="2000" dirty="0"/>
              <a:t>Resultados de la prueba de significación </a:t>
            </a:r>
            <a:r>
              <a:rPr lang="es-EC" sz="2000" dirty="0" err="1"/>
              <a:t>Tukey</a:t>
            </a:r>
            <a:r>
              <a:rPr lang="es-EC" sz="2000" dirty="0"/>
              <a:t> p&gt;05, considerando la aplicación de las soluciones salinas efectuadas a los tratamientos a estudio (b0: Con solución salina, b1: Sin solución salina)</a:t>
            </a:r>
            <a:r>
              <a:rPr lang="es-EC" sz="2000" u="sng" dirty="0"/>
              <a:t> </a:t>
            </a:r>
            <a:endParaRPr lang="es-ES" sz="2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8" y="1556792"/>
            <a:ext cx="5386387"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16333" y="6211669"/>
            <a:ext cx="5137702" cy="646331"/>
          </a:xfrm>
          <a:prstGeom prst="rect">
            <a:avLst/>
          </a:prstGeom>
        </p:spPr>
        <p:txBody>
          <a:bodyPr wrap="square">
            <a:spAutoFit/>
          </a:bodyPr>
          <a:lstStyle/>
          <a:p>
            <a:r>
              <a:rPr lang="es-EC" b="1" dirty="0" smtClean="0"/>
              <a:t>Figura 3. </a:t>
            </a:r>
            <a:r>
              <a:rPr lang="es-EC" dirty="0" smtClean="0"/>
              <a:t>Prueba </a:t>
            </a:r>
            <a:r>
              <a:rPr lang="es-EC" dirty="0"/>
              <a:t>de significancia para Variación de masa, % de Humedad, pH y Acidez.</a:t>
            </a:r>
            <a:endParaRPr lang="es-ES" b="1" dirty="0"/>
          </a:p>
        </p:txBody>
      </p:sp>
      <p:sp>
        <p:nvSpPr>
          <p:cNvPr id="3" name="2 Elipse"/>
          <p:cNvSpPr/>
          <p:nvPr/>
        </p:nvSpPr>
        <p:spPr>
          <a:xfrm>
            <a:off x="899592" y="2636912"/>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1979712" y="2492896"/>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3491880" y="2852936"/>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FF00"/>
                </a:solidFill>
              </a:ln>
            </a:endParaRPr>
          </a:p>
        </p:txBody>
      </p:sp>
      <p:sp>
        <p:nvSpPr>
          <p:cNvPr id="10" name="9 Elipse"/>
          <p:cNvSpPr/>
          <p:nvPr/>
        </p:nvSpPr>
        <p:spPr>
          <a:xfrm>
            <a:off x="4572000" y="2708920"/>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C00000"/>
                </a:solidFill>
              </a:ln>
            </a:endParaRPr>
          </a:p>
        </p:txBody>
      </p:sp>
      <p:sp>
        <p:nvSpPr>
          <p:cNvPr id="11" name="10 Elipse"/>
          <p:cNvSpPr/>
          <p:nvPr/>
        </p:nvSpPr>
        <p:spPr>
          <a:xfrm>
            <a:off x="899592" y="4797152"/>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1835696" y="4797152"/>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3635896" y="5013176"/>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chemeClr val="tx1">
                    <a:lumMod val="85000"/>
                    <a:lumOff val="15000"/>
                  </a:schemeClr>
                </a:solidFill>
              </a:ln>
            </a:endParaRPr>
          </a:p>
        </p:txBody>
      </p:sp>
      <p:sp>
        <p:nvSpPr>
          <p:cNvPr id="14" name="13 Elipse"/>
          <p:cNvSpPr/>
          <p:nvPr/>
        </p:nvSpPr>
        <p:spPr>
          <a:xfrm>
            <a:off x="4572000" y="5165576"/>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83" b="-473"/>
          <a:stretch/>
        </p:blipFill>
        <p:spPr bwMode="auto">
          <a:xfrm>
            <a:off x="-11832" y="1807096"/>
            <a:ext cx="5376863" cy="461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96787" y="6097726"/>
            <a:ext cx="4868243" cy="646331"/>
          </a:xfrm>
          <a:prstGeom prst="rect">
            <a:avLst/>
          </a:prstGeom>
        </p:spPr>
        <p:txBody>
          <a:bodyPr wrap="square">
            <a:spAutoFit/>
          </a:bodyPr>
          <a:lstStyle/>
          <a:p>
            <a:r>
              <a:rPr lang="es-EC" b="1" dirty="0" smtClean="0"/>
              <a:t>Figura 4. </a:t>
            </a:r>
            <a:r>
              <a:rPr lang="es-EC" dirty="0" smtClean="0"/>
              <a:t>Prueba </a:t>
            </a:r>
            <a:r>
              <a:rPr lang="es-EC" dirty="0"/>
              <a:t>de significancia para % De Grasa, % de Proteína, % de Fibra y cenizas.</a:t>
            </a:r>
            <a:r>
              <a:rPr lang="es-EC" u="sng" dirty="0"/>
              <a:t> </a:t>
            </a:r>
            <a:endParaRPr lang="es-ES" b="1" dirty="0"/>
          </a:p>
        </p:txBody>
      </p:sp>
      <p:sp>
        <p:nvSpPr>
          <p:cNvPr id="17" name="16 Elipse"/>
          <p:cNvSpPr/>
          <p:nvPr/>
        </p:nvSpPr>
        <p:spPr>
          <a:xfrm>
            <a:off x="1691680" y="2952458"/>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00B0F0"/>
                </a:solidFill>
              </a:ln>
            </a:endParaRPr>
          </a:p>
        </p:txBody>
      </p:sp>
      <p:sp>
        <p:nvSpPr>
          <p:cNvPr id="18" name="17 Elipse"/>
          <p:cNvSpPr/>
          <p:nvPr/>
        </p:nvSpPr>
        <p:spPr>
          <a:xfrm>
            <a:off x="3383868" y="2885984"/>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00B0F0"/>
                </a:solidFill>
              </a:ln>
            </a:endParaRPr>
          </a:p>
        </p:txBody>
      </p:sp>
      <p:sp>
        <p:nvSpPr>
          <p:cNvPr id="19" name="18 Elipse"/>
          <p:cNvSpPr/>
          <p:nvPr/>
        </p:nvSpPr>
        <p:spPr>
          <a:xfrm>
            <a:off x="611560" y="2708920"/>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00B0F0"/>
                </a:solidFill>
              </a:ln>
            </a:endParaRPr>
          </a:p>
        </p:txBody>
      </p:sp>
      <p:sp>
        <p:nvSpPr>
          <p:cNvPr id="20" name="19 Elipse"/>
          <p:cNvSpPr/>
          <p:nvPr/>
        </p:nvSpPr>
        <p:spPr>
          <a:xfrm>
            <a:off x="684109" y="5286153"/>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00B0F0"/>
                </a:solidFill>
              </a:ln>
            </a:endParaRPr>
          </a:p>
        </p:txBody>
      </p:sp>
      <p:sp>
        <p:nvSpPr>
          <p:cNvPr id="21" name="20 Elipse"/>
          <p:cNvSpPr/>
          <p:nvPr/>
        </p:nvSpPr>
        <p:spPr>
          <a:xfrm>
            <a:off x="1691680" y="5073552"/>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00B0F0"/>
                </a:solidFill>
              </a:ln>
            </a:endParaRPr>
          </a:p>
        </p:txBody>
      </p:sp>
      <p:sp>
        <p:nvSpPr>
          <p:cNvPr id="22" name="21 Elipse"/>
          <p:cNvSpPr/>
          <p:nvPr/>
        </p:nvSpPr>
        <p:spPr>
          <a:xfrm>
            <a:off x="4427984" y="2780928"/>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00B0F0"/>
                </a:solidFill>
              </a:ln>
            </a:endParaRPr>
          </a:p>
        </p:txBody>
      </p:sp>
      <p:sp>
        <p:nvSpPr>
          <p:cNvPr id="23" name="22 Elipse"/>
          <p:cNvSpPr/>
          <p:nvPr/>
        </p:nvSpPr>
        <p:spPr>
          <a:xfrm>
            <a:off x="4455404" y="4855709"/>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lipse"/>
          <p:cNvSpPr/>
          <p:nvPr/>
        </p:nvSpPr>
        <p:spPr>
          <a:xfrm>
            <a:off x="3383868" y="4765960"/>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24 Grupo"/>
          <p:cNvGrpSpPr/>
          <p:nvPr/>
        </p:nvGrpSpPr>
        <p:grpSpPr>
          <a:xfrm>
            <a:off x="6012160" y="4113994"/>
            <a:ext cx="2886075" cy="2420840"/>
            <a:chOff x="3071802" y="3781799"/>
            <a:chExt cx="2886075" cy="2886075"/>
          </a:xfrm>
        </p:grpSpPr>
        <p:sp>
          <p:nvSpPr>
            <p:cNvPr id="26" name="25 Elipse"/>
            <p:cNvSpPr/>
            <p:nvPr/>
          </p:nvSpPr>
          <p:spPr>
            <a:xfrm>
              <a:off x="3071802" y="3781799"/>
              <a:ext cx="2886075" cy="2886075"/>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7" name="Elipse 4"/>
            <p:cNvSpPr/>
            <p:nvPr/>
          </p:nvSpPr>
          <p:spPr>
            <a:xfrm>
              <a:off x="3500430" y="4210427"/>
              <a:ext cx="2040763" cy="2040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C" sz="2800" kern="1200" dirty="0" smtClean="0">
                  <a:latin typeface="Book Antiqua" pitchFamily="18" charset="0"/>
                </a:rPr>
                <a:t>HIPÓTESIS NULA</a:t>
              </a:r>
              <a:endParaRPr lang="pt-BR" sz="2800" kern="1200" dirty="0">
                <a:latin typeface="Book Antiqua" pitchFamily="18" charset="0"/>
              </a:endParaRPr>
            </a:p>
          </p:txBody>
        </p:sp>
      </p:grpSp>
      <p:sp>
        <p:nvSpPr>
          <p:cNvPr id="28" name="27 Flecha izquierda"/>
          <p:cNvSpPr/>
          <p:nvPr/>
        </p:nvSpPr>
        <p:spPr>
          <a:xfrm rot="5400000">
            <a:off x="6761218" y="3571551"/>
            <a:ext cx="1484654" cy="822531"/>
          </a:xfrm>
          <a:prstGeom prst="leftArrow">
            <a:avLst>
              <a:gd name="adj1" fmla="val 60000"/>
              <a:gd name="adj2" fmla="val 50000"/>
            </a:avLst>
          </a:prstGeom>
          <a:solidFill>
            <a:schemeClr val="tx1">
              <a:lumMod val="95000"/>
              <a:lumOff val="5000"/>
            </a:schemeClr>
          </a:solidFill>
        </p:spPr>
        <p:style>
          <a:lnRef idx="0">
            <a:schemeClr val="accent6">
              <a:tint val="60000"/>
              <a:hueOff val="0"/>
              <a:satOff val="0"/>
              <a:lumOff val="0"/>
              <a:alphaOff val="0"/>
            </a:schemeClr>
          </a:lnRef>
          <a:fillRef idx="3">
            <a:scrgbClr r="0" g="0" b="0"/>
          </a:fillRef>
          <a:effectRef idx="3">
            <a:schemeClr val="accent6">
              <a:tint val="60000"/>
              <a:hueOff val="0"/>
              <a:satOff val="0"/>
              <a:lumOff val="0"/>
              <a:alphaOff val="0"/>
            </a:schemeClr>
          </a:effectRef>
          <a:fontRef idx="minor">
            <a:schemeClr val="lt1"/>
          </a:fontRef>
        </p:style>
      </p:sp>
      <p:sp>
        <p:nvSpPr>
          <p:cNvPr id="29" name="28 Flecha izquierda"/>
          <p:cNvSpPr/>
          <p:nvPr/>
        </p:nvSpPr>
        <p:spPr>
          <a:xfrm>
            <a:off x="5148064" y="2606469"/>
            <a:ext cx="2376264" cy="822531"/>
          </a:xfrm>
          <a:prstGeom prst="leftArrow">
            <a:avLst>
              <a:gd name="adj1" fmla="val 60000"/>
              <a:gd name="adj2" fmla="val 50000"/>
            </a:avLst>
          </a:prstGeom>
          <a:solidFill>
            <a:schemeClr val="tx1">
              <a:lumMod val="95000"/>
              <a:lumOff val="5000"/>
            </a:schemeClr>
          </a:solidFill>
        </p:spPr>
        <p:style>
          <a:lnRef idx="0">
            <a:schemeClr val="accent6">
              <a:tint val="60000"/>
              <a:hueOff val="0"/>
              <a:satOff val="0"/>
              <a:lumOff val="0"/>
              <a:alphaOff val="0"/>
            </a:schemeClr>
          </a:lnRef>
          <a:fillRef idx="3">
            <a:scrgbClr r="0" g="0" b="0"/>
          </a:fillRef>
          <a:effectRef idx="3">
            <a:schemeClr val="accent6">
              <a:tint val="60000"/>
              <a:hueOff val="0"/>
              <a:satOff val="0"/>
              <a:lumOff val="0"/>
              <a:alphaOff val="0"/>
            </a:schemeClr>
          </a:effectRef>
          <a:fontRef idx="minor">
            <a:schemeClr val="lt1"/>
          </a:fontRef>
        </p:style>
      </p:sp>
      <p:sp>
        <p:nvSpPr>
          <p:cNvPr id="15" name="14 CuadroTexto"/>
          <p:cNvSpPr txBox="1"/>
          <p:nvPr/>
        </p:nvSpPr>
        <p:spPr>
          <a:xfrm>
            <a:off x="346737" y="2264838"/>
            <a:ext cx="4659723" cy="2585323"/>
          </a:xfrm>
          <a:prstGeom prst="rect">
            <a:avLst/>
          </a:prstGeom>
          <a:noFill/>
        </p:spPr>
        <p:txBody>
          <a:bodyPr wrap="square" rtlCol="0">
            <a:spAutoFit/>
          </a:bodyPr>
          <a:lstStyle/>
          <a:p>
            <a:pPr lvl="0" algn="just"/>
            <a:r>
              <a:rPr lang="es-EC" sz="2400" dirty="0"/>
              <a:t>La aplicación de soluciones conservantes en el proceso de obtención de filetes curados no influyen en la calidad de los filetes conservados con fines de alimentación humana. </a:t>
            </a:r>
            <a:endParaRPr lang="es-ES" sz="2400" dirty="0"/>
          </a:p>
          <a:p>
            <a:endParaRPr lang="es-ES" dirty="0"/>
          </a:p>
        </p:txBody>
      </p:sp>
    </p:spTree>
    <p:extLst>
      <p:ext uri="{BB962C8B-B14F-4D97-AF65-F5344CB8AC3E}">
        <p14:creationId xmlns:p14="http://schemas.microsoft.com/office/powerpoint/2010/main" val="151616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barn(inVertical)">
                                      <p:cBhvr>
                                        <p:cTn id="31" dur="500"/>
                                        <p:tgtEl>
                                          <p:spTgt spid="614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xit" presetSubtype="0" fill="hold" grpId="1" nodeType="clickEffect">
                                  <p:stCondLst>
                                    <p:cond delay="0"/>
                                  </p:stCondLst>
                                  <p:childTnLst>
                                    <p:animEffect transition="out" filter="wipe(down)">
                                      <p:cBhvr>
                                        <p:cTn id="38" dur="180" accel="50000">
                                          <p:stCondLst>
                                            <p:cond delay="1820"/>
                                          </p:stCondLst>
                                        </p:cTn>
                                        <p:tgtEl>
                                          <p:spTgt spid="3"/>
                                        </p:tgtEl>
                                      </p:cBhvr>
                                    </p:animEffect>
                                    <p:anim calcmode="lin" valueType="num">
                                      <p:cBhvr>
                                        <p:cTn id="39"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40"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41"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5"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46" dur="26">
                                          <p:stCondLst>
                                            <p:cond delay="620"/>
                                          </p:stCondLst>
                                        </p:cTn>
                                        <p:tgtEl>
                                          <p:spTgt spid="3"/>
                                        </p:tgtEl>
                                      </p:cBhvr>
                                      <p:to x="100000" y="60000"/>
                                    </p:animScale>
                                    <p:animScale>
                                      <p:cBhvr>
                                        <p:cTn id="47" dur="166" decel="50000">
                                          <p:stCondLst>
                                            <p:cond delay="646"/>
                                          </p:stCondLst>
                                        </p:cTn>
                                        <p:tgtEl>
                                          <p:spTgt spid="3"/>
                                        </p:tgtEl>
                                      </p:cBhvr>
                                      <p:to x="100000" y="100000"/>
                                    </p:animScale>
                                    <p:animScale>
                                      <p:cBhvr>
                                        <p:cTn id="48" dur="26">
                                          <p:stCondLst>
                                            <p:cond delay="1312"/>
                                          </p:stCondLst>
                                        </p:cTn>
                                        <p:tgtEl>
                                          <p:spTgt spid="3"/>
                                        </p:tgtEl>
                                      </p:cBhvr>
                                      <p:to x="100000" y="80000"/>
                                    </p:animScale>
                                    <p:animScale>
                                      <p:cBhvr>
                                        <p:cTn id="49" dur="166" decel="50000">
                                          <p:stCondLst>
                                            <p:cond delay="1338"/>
                                          </p:stCondLst>
                                        </p:cTn>
                                        <p:tgtEl>
                                          <p:spTgt spid="3"/>
                                        </p:tgtEl>
                                      </p:cBhvr>
                                      <p:to x="100000" y="100000"/>
                                    </p:animScale>
                                    <p:animScale>
                                      <p:cBhvr>
                                        <p:cTn id="50" dur="26">
                                          <p:stCondLst>
                                            <p:cond delay="1642"/>
                                          </p:stCondLst>
                                        </p:cTn>
                                        <p:tgtEl>
                                          <p:spTgt spid="3"/>
                                        </p:tgtEl>
                                      </p:cBhvr>
                                      <p:to x="100000" y="90000"/>
                                    </p:animScale>
                                    <p:animScale>
                                      <p:cBhvr>
                                        <p:cTn id="51" dur="166" decel="50000">
                                          <p:stCondLst>
                                            <p:cond delay="1668"/>
                                          </p:stCondLst>
                                        </p:cTn>
                                        <p:tgtEl>
                                          <p:spTgt spid="3"/>
                                        </p:tgtEl>
                                      </p:cBhvr>
                                      <p:to x="100000" y="100000"/>
                                    </p:animScale>
                                    <p:animScale>
                                      <p:cBhvr>
                                        <p:cTn id="52" dur="26">
                                          <p:stCondLst>
                                            <p:cond delay="1808"/>
                                          </p:stCondLst>
                                        </p:cTn>
                                        <p:tgtEl>
                                          <p:spTgt spid="3"/>
                                        </p:tgtEl>
                                      </p:cBhvr>
                                      <p:to x="100000" y="95000"/>
                                    </p:animScale>
                                    <p:animScale>
                                      <p:cBhvr>
                                        <p:cTn id="53" dur="166" decel="50000">
                                          <p:stCondLst>
                                            <p:cond delay="1834"/>
                                          </p:stCondLst>
                                        </p:cTn>
                                        <p:tgtEl>
                                          <p:spTgt spid="3"/>
                                        </p:tgtEl>
                                      </p:cBhvr>
                                      <p:to x="100000" y="100000"/>
                                    </p:animScale>
                                    <p:set>
                                      <p:cBhvr>
                                        <p:cTn id="54" dur="1" fill="hold">
                                          <p:stCondLst>
                                            <p:cond delay="1999"/>
                                          </p:stCondLst>
                                        </p:cTn>
                                        <p:tgtEl>
                                          <p:spTgt spid="3"/>
                                        </p:tgtEl>
                                        <p:attrNameLst>
                                          <p:attrName>style.visibility</p:attrName>
                                        </p:attrNameLst>
                                      </p:cBhvr>
                                      <p:to>
                                        <p:strVal val="hidden"/>
                                      </p:to>
                                    </p:set>
                                  </p:childTnLst>
                                </p:cTn>
                              </p:par>
                              <p:par>
                                <p:cTn id="55" presetID="26" presetClass="exit" presetSubtype="0" fill="hold" grpId="1" nodeType="withEffect">
                                  <p:stCondLst>
                                    <p:cond delay="0"/>
                                  </p:stCondLst>
                                  <p:childTnLst>
                                    <p:animEffect transition="out" filter="wipe(down)">
                                      <p:cBhvr>
                                        <p:cTn id="56" dur="180" accel="50000">
                                          <p:stCondLst>
                                            <p:cond delay="1820"/>
                                          </p:stCondLst>
                                        </p:cTn>
                                        <p:tgtEl>
                                          <p:spTgt spid="8"/>
                                        </p:tgtEl>
                                      </p:cBhvr>
                                    </p:animEffect>
                                    <p:anim calcmode="lin" valueType="num">
                                      <p:cBhvr>
                                        <p:cTn id="5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5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5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64" dur="26">
                                          <p:stCondLst>
                                            <p:cond delay="620"/>
                                          </p:stCondLst>
                                        </p:cTn>
                                        <p:tgtEl>
                                          <p:spTgt spid="8"/>
                                        </p:tgtEl>
                                      </p:cBhvr>
                                      <p:to x="100000" y="60000"/>
                                    </p:animScale>
                                    <p:animScale>
                                      <p:cBhvr>
                                        <p:cTn id="65" dur="166" decel="50000">
                                          <p:stCondLst>
                                            <p:cond delay="64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set>
                                      <p:cBhvr>
                                        <p:cTn id="72" dur="1" fill="hold">
                                          <p:stCondLst>
                                            <p:cond delay="1999"/>
                                          </p:stCondLst>
                                        </p:cTn>
                                        <p:tgtEl>
                                          <p:spTgt spid="8"/>
                                        </p:tgtEl>
                                        <p:attrNameLst>
                                          <p:attrName>style.visibility</p:attrName>
                                        </p:attrNameLst>
                                      </p:cBhvr>
                                      <p:to>
                                        <p:strVal val="hidden"/>
                                      </p:to>
                                    </p:set>
                                  </p:childTnLst>
                                </p:cTn>
                              </p:par>
                              <p:par>
                                <p:cTn id="73" presetID="26" presetClass="exit" presetSubtype="0" fill="hold" grpId="1" nodeType="withEffect">
                                  <p:stCondLst>
                                    <p:cond delay="0"/>
                                  </p:stCondLst>
                                  <p:childTnLst>
                                    <p:animEffect transition="out" filter="wipe(down)">
                                      <p:cBhvr>
                                        <p:cTn id="74" dur="180" accel="50000">
                                          <p:stCondLst>
                                            <p:cond delay="1820"/>
                                          </p:stCondLst>
                                        </p:cTn>
                                        <p:tgtEl>
                                          <p:spTgt spid="9"/>
                                        </p:tgtEl>
                                      </p:cBhvr>
                                    </p:animEffect>
                                    <p:anim calcmode="lin" valueType="num">
                                      <p:cBhvr>
                                        <p:cTn id="75"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76"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77"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8"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9"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0"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1"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82" dur="26">
                                          <p:stCondLst>
                                            <p:cond delay="620"/>
                                          </p:stCondLst>
                                        </p:cTn>
                                        <p:tgtEl>
                                          <p:spTgt spid="9"/>
                                        </p:tgtEl>
                                      </p:cBhvr>
                                      <p:to x="100000" y="60000"/>
                                    </p:animScale>
                                    <p:animScale>
                                      <p:cBhvr>
                                        <p:cTn id="83" dur="166" decel="50000">
                                          <p:stCondLst>
                                            <p:cond delay="646"/>
                                          </p:stCondLst>
                                        </p:cTn>
                                        <p:tgtEl>
                                          <p:spTgt spid="9"/>
                                        </p:tgtEl>
                                      </p:cBhvr>
                                      <p:to x="100000" y="100000"/>
                                    </p:animScale>
                                    <p:animScale>
                                      <p:cBhvr>
                                        <p:cTn id="84" dur="26">
                                          <p:stCondLst>
                                            <p:cond delay="1312"/>
                                          </p:stCondLst>
                                        </p:cTn>
                                        <p:tgtEl>
                                          <p:spTgt spid="9"/>
                                        </p:tgtEl>
                                      </p:cBhvr>
                                      <p:to x="100000" y="80000"/>
                                    </p:animScale>
                                    <p:animScale>
                                      <p:cBhvr>
                                        <p:cTn id="85" dur="166" decel="50000">
                                          <p:stCondLst>
                                            <p:cond delay="1338"/>
                                          </p:stCondLst>
                                        </p:cTn>
                                        <p:tgtEl>
                                          <p:spTgt spid="9"/>
                                        </p:tgtEl>
                                      </p:cBhvr>
                                      <p:to x="100000" y="100000"/>
                                    </p:animScale>
                                    <p:animScale>
                                      <p:cBhvr>
                                        <p:cTn id="86" dur="26">
                                          <p:stCondLst>
                                            <p:cond delay="1642"/>
                                          </p:stCondLst>
                                        </p:cTn>
                                        <p:tgtEl>
                                          <p:spTgt spid="9"/>
                                        </p:tgtEl>
                                      </p:cBhvr>
                                      <p:to x="100000" y="90000"/>
                                    </p:animScale>
                                    <p:animScale>
                                      <p:cBhvr>
                                        <p:cTn id="87" dur="166" decel="50000">
                                          <p:stCondLst>
                                            <p:cond delay="1668"/>
                                          </p:stCondLst>
                                        </p:cTn>
                                        <p:tgtEl>
                                          <p:spTgt spid="9"/>
                                        </p:tgtEl>
                                      </p:cBhvr>
                                      <p:to x="100000" y="100000"/>
                                    </p:animScale>
                                    <p:animScale>
                                      <p:cBhvr>
                                        <p:cTn id="88" dur="26">
                                          <p:stCondLst>
                                            <p:cond delay="1808"/>
                                          </p:stCondLst>
                                        </p:cTn>
                                        <p:tgtEl>
                                          <p:spTgt spid="9"/>
                                        </p:tgtEl>
                                      </p:cBhvr>
                                      <p:to x="100000" y="95000"/>
                                    </p:animScale>
                                    <p:animScale>
                                      <p:cBhvr>
                                        <p:cTn id="89" dur="166" decel="50000">
                                          <p:stCondLst>
                                            <p:cond delay="1834"/>
                                          </p:stCondLst>
                                        </p:cTn>
                                        <p:tgtEl>
                                          <p:spTgt spid="9"/>
                                        </p:tgtEl>
                                      </p:cBhvr>
                                      <p:to x="100000" y="100000"/>
                                    </p:animScale>
                                    <p:set>
                                      <p:cBhvr>
                                        <p:cTn id="90" dur="1" fill="hold">
                                          <p:stCondLst>
                                            <p:cond delay="1999"/>
                                          </p:stCondLst>
                                        </p:cTn>
                                        <p:tgtEl>
                                          <p:spTgt spid="9"/>
                                        </p:tgtEl>
                                        <p:attrNameLst>
                                          <p:attrName>style.visibility</p:attrName>
                                        </p:attrNameLst>
                                      </p:cBhvr>
                                      <p:to>
                                        <p:strVal val="hidden"/>
                                      </p:to>
                                    </p:set>
                                  </p:childTnLst>
                                </p:cTn>
                              </p:par>
                              <p:par>
                                <p:cTn id="91" presetID="26" presetClass="exit" presetSubtype="0" fill="hold" grpId="1" nodeType="withEffect">
                                  <p:stCondLst>
                                    <p:cond delay="0"/>
                                  </p:stCondLst>
                                  <p:childTnLst>
                                    <p:animEffect transition="out" filter="wipe(down)">
                                      <p:cBhvr>
                                        <p:cTn id="92" dur="180" accel="50000">
                                          <p:stCondLst>
                                            <p:cond delay="1820"/>
                                          </p:stCondLst>
                                        </p:cTn>
                                        <p:tgtEl>
                                          <p:spTgt spid="10"/>
                                        </p:tgtEl>
                                      </p:cBhvr>
                                    </p:animEffect>
                                    <p:anim calcmode="lin" valueType="num">
                                      <p:cBhvr>
                                        <p:cTn id="93"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94"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95"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6"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7"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8"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9"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100" dur="26">
                                          <p:stCondLst>
                                            <p:cond delay="620"/>
                                          </p:stCondLst>
                                        </p:cTn>
                                        <p:tgtEl>
                                          <p:spTgt spid="10"/>
                                        </p:tgtEl>
                                      </p:cBhvr>
                                      <p:to x="100000" y="60000"/>
                                    </p:animScale>
                                    <p:animScale>
                                      <p:cBhvr>
                                        <p:cTn id="101" dur="166" decel="50000">
                                          <p:stCondLst>
                                            <p:cond delay="646"/>
                                          </p:stCondLst>
                                        </p:cTn>
                                        <p:tgtEl>
                                          <p:spTgt spid="10"/>
                                        </p:tgtEl>
                                      </p:cBhvr>
                                      <p:to x="100000" y="100000"/>
                                    </p:animScale>
                                    <p:animScale>
                                      <p:cBhvr>
                                        <p:cTn id="102" dur="26">
                                          <p:stCondLst>
                                            <p:cond delay="1312"/>
                                          </p:stCondLst>
                                        </p:cTn>
                                        <p:tgtEl>
                                          <p:spTgt spid="10"/>
                                        </p:tgtEl>
                                      </p:cBhvr>
                                      <p:to x="100000" y="80000"/>
                                    </p:animScale>
                                    <p:animScale>
                                      <p:cBhvr>
                                        <p:cTn id="103" dur="166" decel="50000">
                                          <p:stCondLst>
                                            <p:cond delay="1338"/>
                                          </p:stCondLst>
                                        </p:cTn>
                                        <p:tgtEl>
                                          <p:spTgt spid="10"/>
                                        </p:tgtEl>
                                      </p:cBhvr>
                                      <p:to x="100000" y="100000"/>
                                    </p:animScale>
                                    <p:animScale>
                                      <p:cBhvr>
                                        <p:cTn id="104" dur="26">
                                          <p:stCondLst>
                                            <p:cond delay="1642"/>
                                          </p:stCondLst>
                                        </p:cTn>
                                        <p:tgtEl>
                                          <p:spTgt spid="10"/>
                                        </p:tgtEl>
                                      </p:cBhvr>
                                      <p:to x="100000" y="90000"/>
                                    </p:animScale>
                                    <p:animScale>
                                      <p:cBhvr>
                                        <p:cTn id="105" dur="166" decel="50000">
                                          <p:stCondLst>
                                            <p:cond delay="1668"/>
                                          </p:stCondLst>
                                        </p:cTn>
                                        <p:tgtEl>
                                          <p:spTgt spid="10"/>
                                        </p:tgtEl>
                                      </p:cBhvr>
                                      <p:to x="100000" y="100000"/>
                                    </p:animScale>
                                    <p:animScale>
                                      <p:cBhvr>
                                        <p:cTn id="106" dur="26">
                                          <p:stCondLst>
                                            <p:cond delay="1808"/>
                                          </p:stCondLst>
                                        </p:cTn>
                                        <p:tgtEl>
                                          <p:spTgt spid="10"/>
                                        </p:tgtEl>
                                      </p:cBhvr>
                                      <p:to x="100000" y="95000"/>
                                    </p:animScale>
                                    <p:animScale>
                                      <p:cBhvr>
                                        <p:cTn id="107" dur="166" decel="50000">
                                          <p:stCondLst>
                                            <p:cond delay="1834"/>
                                          </p:stCondLst>
                                        </p:cTn>
                                        <p:tgtEl>
                                          <p:spTgt spid="10"/>
                                        </p:tgtEl>
                                      </p:cBhvr>
                                      <p:to x="100000" y="100000"/>
                                    </p:animScale>
                                    <p:set>
                                      <p:cBhvr>
                                        <p:cTn id="108" dur="1" fill="hold">
                                          <p:stCondLst>
                                            <p:cond delay="1999"/>
                                          </p:stCondLst>
                                        </p:cTn>
                                        <p:tgtEl>
                                          <p:spTgt spid="10"/>
                                        </p:tgtEl>
                                        <p:attrNameLst>
                                          <p:attrName>style.visibility</p:attrName>
                                        </p:attrNameLst>
                                      </p:cBhvr>
                                      <p:to>
                                        <p:strVal val="hidden"/>
                                      </p:to>
                                    </p:set>
                                  </p:childTnLst>
                                </p:cTn>
                              </p:par>
                              <p:par>
                                <p:cTn id="109" presetID="26" presetClass="exit" presetSubtype="0" fill="hold" grpId="1" nodeType="withEffect">
                                  <p:stCondLst>
                                    <p:cond delay="0"/>
                                  </p:stCondLst>
                                  <p:childTnLst>
                                    <p:animEffect transition="out" filter="wipe(down)">
                                      <p:cBhvr>
                                        <p:cTn id="110" dur="180" accel="50000">
                                          <p:stCondLst>
                                            <p:cond delay="1820"/>
                                          </p:stCondLst>
                                        </p:cTn>
                                        <p:tgtEl>
                                          <p:spTgt spid="11"/>
                                        </p:tgtEl>
                                      </p:cBhvr>
                                    </p:animEffect>
                                    <p:anim calcmode="lin" valueType="num">
                                      <p:cBhvr>
                                        <p:cTn id="111"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112"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113"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4"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5"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6"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7"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118" dur="26">
                                          <p:stCondLst>
                                            <p:cond delay="620"/>
                                          </p:stCondLst>
                                        </p:cTn>
                                        <p:tgtEl>
                                          <p:spTgt spid="11"/>
                                        </p:tgtEl>
                                      </p:cBhvr>
                                      <p:to x="100000" y="60000"/>
                                    </p:animScale>
                                    <p:animScale>
                                      <p:cBhvr>
                                        <p:cTn id="119" dur="166" decel="50000">
                                          <p:stCondLst>
                                            <p:cond delay="646"/>
                                          </p:stCondLst>
                                        </p:cTn>
                                        <p:tgtEl>
                                          <p:spTgt spid="11"/>
                                        </p:tgtEl>
                                      </p:cBhvr>
                                      <p:to x="100000" y="100000"/>
                                    </p:animScale>
                                    <p:animScale>
                                      <p:cBhvr>
                                        <p:cTn id="120" dur="26">
                                          <p:stCondLst>
                                            <p:cond delay="1312"/>
                                          </p:stCondLst>
                                        </p:cTn>
                                        <p:tgtEl>
                                          <p:spTgt spid="11"/>
                                        </p:tgtEl>
                                      </p:cBhvr>
                                      <p:to x="100000" y="80000"/>
                                    </p:animScale>
                                    <p:animScale>
                                      <p:cBhvr>
                                        <p:cTn id="121" dur="166" decel="50000">
                                          <p:stCondLst>
                                            <p:cond delay="1338"/>
                                          </p:stCondLst>
                                        </p:cTn>
                                        <p:tgtEl>
                                          <p:spTgt spid="11"/>
                                        </p:tgtEl>
                                      </p:cBhvr>
                                      <p:to x="100000" y="100000"/>
                                    </p:animScale>
                                    <p:animScale>
                                      <p:cBhvr>
                                        <p:cTn id="122" dur="26">
                                          <p:stCondLst>
                                            <p:cond delay="1642"/>
                                          </p:stCondLst>
                                        </p:cTn>
                                        <p:tgtEl>
                                          <p:spTgt spid="11"/>
                                        </p:tgtEl>
                                      </p:cBhvr>
                                      <p:to x="100000" y="90000"/>
                                    </p:animScale>
                                    <p:animScale>
                                      <p:cBhvr>
                                        <p:cTn id="123" dur="166" decel="50000">
                                          <p:stCondLst>
                                            <p:cond delay="1668"/>
                                          </p:stCondLst>
                                        </p:cTn>
                                        <p:tgtEl>
                                          <p:spTgt spid="11"/>
                                        </p:tgtEl>
                                      </p:cBhvr>
                                      <p:to x="100000" y="100000"/>
                                    </p:animScale>
                                    <p:animScale>
                                      <p:cBhvr>
                                        <p:cTn id="124" dur="26">
                                          <p:stCondLst>
                                            <p:cond delay="1808"/>
                                          </p:stCondLst>
                                        </p:cTn>
                                        <p:tgtEl>
                                          <p:spTgt spid="11"/>
                                        </p:tgtEl>
                                      </p:cBhvr>
                                      <p:to x="100000" y="95000"/>
                                    </p:animScale>
                                    <p:animScale>
                                      <p:cBhvr>
                                        <p:cTn id="125" dur="166" decel="50000">
                                          <p:stCondLst>
                                            <p:cond delay="1834"/>
                                          </p:stCondLst>
                                        </p:cTn>
                                        <p:tgtEl>
                                          <p:spTgt spid="11"/>
                                        </p:tgtEl>
                                      </p:cBhvr>
                                      <p:to x="100000" y="100000"/>
                                    </p:animScale>
                                    <p:set>
                                      <p:cBhvr>
                                        <p:cTn id="126" dur="1" fill="hold">
                                          <p:stCondLst>
                                            <p:cond delay="1999"/>
                                          </p:stCondLst>
                                        </p:cTn>
                                        <p:tgtEl>
                                          <p:spTgt spid="11"/>
                                        </p:tgtEl>
                                        <p:attrNameLst>
                                          <p:attrName>style.visibility</p:attrName>
                                        </p:attrNameLst>
                                      </p:cBhvr>
                                      <p:to>
                                        <p:strVal val="hidden"/>
                                      </p:to>
                                    </p:set>
                                  </p:childTnLst>
                                </p:cTn>
                              </p:par>
                              <p:par>
                                <p:cTn id="127" presetID="26" presetClass="exit" presetSubtype="0" fill="hold" grpId="1" nodeType="withEffect">
                                  <p:stCondLst>
                                    <p:cond delay="0"/>
                                  </p:stCondLst>
                                  <p:childTnLst>
                                    <p:animEffect transition="out" filter="wipe(down)">
                                      <p:cBhvr>
                                        <p:cTn id="128" dur="180" accel="50000">
                                          <p:stCondLst>
                                            <p:cond delay="1820"/>
                                          </p:stCondLst>
                                        </p:cTn>
                                        <p:tgtEl>
                                          <p:spTgt spid="12"/>
                                        </p:tgtEl>
                                      </p:cBhvr>
                                    </p:animEffect>
                                    <p:anim calcmode="lin" valueType="num">
                                      <p:cBhvr>
                                        <p:cTn id="129"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130"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131"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2"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3"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4"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5"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136" dur="26">
                                          <p:stCondLst>
                                            <p:cond delay="620"/>
                                          </p:stCondLst>
                                        </p:cTn>
                                        <p:tgtEl>
                                          <p:spTgt spid="12"/>
                                        </p:tgtEl>
                                      </p:cBhvr>
                                      <p:to x="100000" y="60000"/>
                                    </p:animScale>
                                    <p:animScale>
                                      <p:cBhvr>
                                        <p:cTn id="137" dur="166" decel="50000">
                                          <p:stCondLst>
                                            <p:cond delay="646"/>
                                          </p:stCondLst>
                                        </p:cTn>
                                        <p:tgtEl>
                                          <p:spTgt spid="12"/>
                                        </p:tgtEl>
                                      </p:cBhvr>
                                      <p:to x="100000" y="100000"/>
                                    </p:animScale>
                                    <p:animScale>
                                      <p:cBhvr>
                                        <p:cTn id="138" dur="26">
                                          <p:stCondLst>
                                            <p:cond delay="1312"/>
                                          </p:stCondLst>
                                        </p:cTn>
                                        <p:tgtEl>
                                          <p:spTgt spid="12"/>
                                        </p:tgtEl>
                                      </p:cBhvr>
                                      <p:to x="100000" y="80000"/>
                                    </p:animScale>
                                    <p:animScale>
                                      <p:cBhvr>
                                        <p:cTn id="139" dur="166" decel="50000">
                                          <p:stCondLst>
                                            <p:cond delay="1338"/>
                                          </p:stCondLst>
                                        </p:cTn>
                                        <p:tgtEl>
                                          <p:spTgt spid="12"/>
                                        </p:tgtEl>
                                      </p:cBhvr>
                                      <p:to x="100000" y="100000"/>
                                    </p:animScale>
                                    <p:animScale>
                                      <p:cBhvr>
                                        <p:cTn id="140" dur="26">
                                          <p:stCondLst>
                                            <p:cond delay="1642"/>
                                          </p:stCondLst>
                                        </p:cTn>
                                        <p:tgtEl>
                                          <p:spTgt spid="12"/>
                                        </p:tgtEl>
                                      </p:cBhvr>
                                      <p:to x="100000" y="90000"/>
                                    </p:animScale>
                                    <p:animScale>
                                      <p:cBhvr>
                                        <p:cTn id="141" dur="166" decel="50000">
                                          <p:stCondLst>
                                            <p:cond delay="1668"/>
                                          </p:stCondLst>
                                        </p:cTn>
                                        <p:tgtEl>
                                          <p:spTgt spid="12"/>
                                        </p:tgtEl>
                                      </p:cBhvr>
                                      <p:to x="100000" y="100000"/>
                                    </p:animScale>
                                    <p:animScale>
                                      <p:cBhvr>
                                        <p:cTn id="142" dur="26">
                                          <p:stCondLst>
                                            <p:cond delay="1808"/>
                                          </p:stCondLst>
                                        </p:cTn>
                                        <p:tgtEl>
                                          <p:spTgt spid="12"/>
                                        </p:tgtEl>
                                      </p:cBhvr>
                                      <p:to x="100000" y="95000"/>
                                    </p:animScale>
                                    <p:animScale>
                                      <p:cBhvr>
                                        <p:cTn id="143" dur="166" decel="50000">
                                          <p:stCondLst>
                                            <p:cond delay="1834"/>
                                          </p:stCondLst>
                                        </p:cTn>
                                        <p:tgtEl>
                                          <p:spTgt spid="12"/>
                                        </p:tgtEl>
                                      </p:cBhvr>
                                      <p:to x="100000" y="100000"/>
                                    </p:animScale>
                                    <p:set>
                                      <p:cBhvr>
                                        <p:cTn id="144" dur="1" fill="hold">
                                          <p:stCondLst>
                                            <p:cond delay="1999"/>
                                          </p:stCondLst>
                                        </p:cTn>
                                        <p:tgtEl>
                                          <p:spTgt spid="12"/>
                                        </p:tgtEl>
                                        <p:attrNameLst>
                                          <p:attrName>style.visibility</p:attrName>
                                        </p:attrNameLst>
                                      </p:cBhvr>
                                      <p:to>
                                        <p:strVal val="hidden"/>
                                      </p:to>
                                    </p:set>
                                  </p:childTnLst>
                                </p:cTn>
                              </p:par>
                              <p:par>
                                <p:cTn id="145" presetID="26" presetClass="exit" presetSubtype="0" fill="hold" grpId="1" nodeType="withEffect">
                                  <p:stCondLst>
                                    <p:cond delay="0"/>
                                  </p:stCondLst>
                                  <p:childTnLst>
                                    <p:animEffect transition="out" filter="wipe(down)">
                                      <p:cBhvr>
                                        <p:cTn id="146" dur="180" accel="50000">
                                          <p:stCondLst>
                                            <p:cond delay="1820"/>
                                          </p:stCondLst>
                                        </p:cTn>
                                        <p:tgtEl>
                                          <p:spTgt spid="13"/>
                                        </p:tgtEl>
                                      </p:cBhvr>
                                    </p:animEffect>
                                    <p:anim calcmode="lin" valueType="num">
                                      <p:cBhvr>
                                        <p:cTn id="147"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148"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149"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0"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1"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2"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3"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154" dur="26">
                                          <p:stCondLst>
                                            <p:cond delay="620"/>
                                          </p:stCondLst>
                                        </p:cTn>
                                        <p:tgtEl>
                                          <p:spTgt spid="13"/>
                                        </p:tgtEl>
                                      </p:cBhvr>
                                      <p:to x="100000" y="60000"/>
                                    </p:animScale>
                                    <p:animScale>
                                      <p:cBhvr>
                                        <p:cTn id="155" dur="166" decel="50000">
                                          <p:stCondLst>
                                            <p:cond delay="646"/>
                                          </p:stCondLst>
                                        </p:cTn>
                                        <p:tgtEl>
                                          <p:spTgt spid="13"/>
                                        </p:tgtEl>
                                      </p:cBhvr>
                                      <p:to x="100000" y="100000"/>
                                    </p:animScale>
                                    <p:animScale>
                                      <p:cBhvr>
                                        <p:cTn id="156" dur="26">
                                          <p:stCondLst>
                                            <p:cond delay="1312"/>
                                          </p:stCondLst>
                                        </p:cTn>
                                        <p:tgtEl>
                                          <p:spTgt spid="13"/>
                                        </p:tgtEl>
                                      </p:cBhvr>
                                      <p:to x="100000" y="80000"/>
                                    </p:animScale>
                                    <p:animScale>
                                      <p:cBhvr>
                                        <p:cTn id="157" dur="166" decel="50000">
                                          <p:stCondLst>
                                            <p:cond delay="1338"/>
                                          </p:stCondLst>
                                        </p:cTn>
                                        <p:tgtEl>
                                          <p:spTgt spid="13"/>
                                        </p:tgtEl>
                                      </p:cBhvr>
                                      <p:to x="100000" y="100000"/>
                                    </p:animScale>
                                    <p:animScale>
                                      <p:cBhvr>
                                        <p:cTn id="158" dur="26">
                                          <p:stCondLst>
                                            <p:cond delay="1642"/>
                                          </p:stCondLst>
                                        </p:cTn>
                                        <p:tgtEl>
                                          <p:spTgt spid="13"/>
                                        </p:tgtEl>
                                      </p:cBhvr>
                                      <p:to x="100000" y="90000"/>
                                    </p:animScale>
                                    <p:animScale>
                                      <p:cBhvr>
                                        <p:cTn id="159" dur="166" decel="50000">
                                          <p:stCondLst>
                                            <p:cond delay="1668"/>
                                          </p:stCondLst>
                                        </p:cTn>
                                        <p:tgtEl>
                                          <p:spTgt spid="13"/>
                                        </p:tgtEl>
                                      </p:cBhvr>
                                      <p:to x="100000" y="100000"/>
                                    </p:animScale>
                                    <p:animScale>
                                      <p:cBhvr>
                                        <p:cTn id="160" dur="26">
                                          <p:stCondLst>
                                            <p:cond delay="1808"/>
                                          </p:stCondLst>
                                        </p:cTn>
                                        <p:tgtEl>
                                          <p:spTgt spid="13"/>
                                        </p:tgtEl>
                                      </p:cBhvr>
                                      <p:to x="100000" y="95000"/>
                                    </p:animScale>
                                    <p:animScale>
                                      <p:cBhvr>
                                        <p:cTn id="161" dur="166" decel="50000">
                                          <p:stCondLst>
                                            <p:cond delay="1834"/>
                                          </p:stCondLst>
                                        </p:cTn>
                                        <p:tgtEl>
                                          <p:spTgt spid="13"/>
                                        </p:tgtEl>
                                      </p:cBhvr>
                                      <p:to x="100000" y="100000"/>
                                    </p:animScale>
                                    <p:set>
                                      <p:cBhvr>
                                        <p:cTn id="162" dur="1" fill="hold">
                                          <p:stCondLst>
                                            <p:cond delay="1999"/>
                                          </p:stCondLst>
                                        </p:cTn>
                                        <p:tgtEl>
                                          <p:spTgt spid="13"/>
                                        </p:tgtEl>
                                        <p:attrNameLst>
                                          <p:attrName>style.visibility</p:attrName>
                                        </p:attrNameLst>
                                      </p:cBhvr>
                                      <p:to>
                                        <p:strVal val="hidden"/>
                                      </p:to>
                                    </p:set>
                                  </p:childTnLst>
                                </p:cTn>
                              </p:par>
                              <p:par>
                                <p:cTn id="163" presetID="26" presetClass="exit" presetSubtype="0" fill="hold" grpId="1" nodeType="withEffect">
                                  <p:stCondLst>
                                    <p:cond delay="0"/>
                                  </p:stCondLst>
                                  <p:childTnLst>
                                    <p:animEffect transition="out" filter="wipe(down)">
                                      <p:cBhvr>
                                        <p:cTn id="164" dur="180" accel="50000">
                                          <p:stCondLst>
                                            <p:cond delay="1820"/>
                                          </p:stCondLst>
                                        </p:cTn>
                                        <p:tgtEl>
                                          <p:spTgt spid="14"/>
                                        </p:tgtEl>
                                      </p:cBhvr>
                                    </p:animEffect>
                                    <p:anim calcmode="lin" valueType="num">
                                      <p:cBhvr>
                                        <p:cTn id="165"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166"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167"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8"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9"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0"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1"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172" dur="26">
                                          <p:stCondLst>
                                            <p:cond delay="620"/>
                                          </p:stCondLst>
                                        </p:cTn>
                                        <p:tgtEl>
                                          <p:spTgt spid="14"/>
                                        </p:tgtEl>
                                      </p:cBhvr>
                                      <p:to x="100000" y="60000"/>
                                    </p:animScale>
                                    <p:animScale>
                                      <p:cBhvr>
                                        <p:cTn id="173" dur="166" decel="50000">
                                          <p:stCondLst>
                                            <p:cond delay="646"/>
                                          </p:stCondLst>
                                        </p:cTn>
                                        <p:tgtEl>
                                          <p:spTgt spid="14"/>
                                        </p:tgtEl>
                                      </p:cBhvr>
                                      <p:to x="100000" y="100000"/>
                                    </p:animScale>
                                    <p:animScale>
                                      <p:cBhvr>
                                        <p:cTn id="174" dur="26">
                                          <p:stCondLst>
                                            <p:cond delay="1312"/>
                                          </p:stCondLst>
                                        </p:cTn>
                                        <p:tgtEl>
                                          <p:spTgt spid="14"/>
                                        </p:tgtEl>
                                      </p:cBhvr>
                                      <p:to x="100000" y="80000"/>
                                    </p:animScale>
                                    <p:animScale>
                                      <p:cBhvr>
                                        <p:cTn id="175" dur="166" decel="50000">
                                          <p:stCondLst>
                                            <p:cond delay="1338"/>
                                          </p:stCondLst>
                                        </p:cTn>
                                        <p:tgtEl>
                                          <p:spTgt spid="14"/>
                                        </p:tgtEl>
                                      </p:cBhvr>
                                      <p:to x="100000" y="100000"/>
                                    </p:animScale>
                                    <p:animScale>
                                      <p:cBhvr>
                                        <p:cTn id="176" dur="26">
                                          <p:stCondLst>
                                            <p:cond delay="1642"/>
                                          </p:stCondLst>
                                        </p:cTn>
                                        <p:tgtEl>
                                          <p:spTgt spid="14"/>
                                        </p:tgtEl>
                                      </p:cBhvr>
                                      <p:to x="100000" y="90000"/>
                                    </p:animScale>
                                    <p:animScale>
                                      <p:cBhvr>
                                        <p:cTn id="177" dur="166" decel="50000">
                                          <p:stCondLst>
                                            <p:cond delay="1668"/>
                                          </p:stCondLst>
                                        </p:cTn>
                                        <p:tgtEl>
                                          <p:spTgt spid="14"/>
                                        </p:tgtEl>
                                      </p:cBhvr>
                                      <p:to x="100000" y="100000"/>
                                    </p:animScale>
                                    <p:animScale>
                                      <p:cBhvr>
                                        <p:cTn id="178" dur="26">
                                          <p:stCondLst>
                                            <p:cond delay="1808"/>
                                          </p:stCondLst>
                                        </p:cTn>
                                        <p:tgtEl>
                                          <p:spTgt spid="14"/>
                                        </p:tgtEl>
                                      </p:cBhvr>
                                      <p:to x="100000" y="95000"/>
                                    </p:animScale>
                                    <p:animScale>
                                      <p:cBhvr>
                                        <p:cTn id="179" dur="166" decel="50000">
                                          <p:stCondLst>
                                            <p:cond delay="1834"/>
                                          </p:stCondLst>
                                        </p:cTn>
                                        <p:tgtEl>
                                          <p:spTgt spid="14"/>
                                        </p:tgtEl>
                                      </p:cBhvr>
                                      <p:to x="100000" y="100000"/>
                                    </p:animScale>
                                    <p:set>
                                      <p:cBhvr>
                                        <p:cTn id="180" dur="1" fill="hold">
                                          <p:stCondLst>
                                            <p:cond delay="1999"/>
                                          </p:stCondLst>
                                        </p:cTn>
                                        <p:tgtEl>
                                          <p:spTgt spid="14"/>
                                        </p:tgtEl>
                                        <p:attrNameLst>
                                          <p:attrName>style.visibility</p:attrName>
                                        </p:attrNameLst>
                                      </p:cBhvr>
                                      <p:to>
                                        <p:strVal val="hidden"/>
                                      </p:to>
                                    </p:set>
                                  </p:childTnLst>
                                </p:cTn>
                              </p:par>
                              <p:par>
                                <p:cTn id="181" presetID="26" presetClass="exit" presetSubtype="0" fill="hold" nodeType="withEffect">
                                  <p:stCondLst>
                                    <p:cond delay="0"/>
                                  </p:stCondLst>
                                  <p:childTnLst>
                                    <p:animEffect transition="out" filter="wipe(down)">
                                      <p:cBhvr>
                                        <p:cTn id="182" dur="180" accel="50000">
                                          <p:stCondLst>
                                            <p:cond delay="1820"/>
                                          </p:stCondLst>
                                        </p:cTn>
                                        <p:tgtEl>
                                          <p:spTgt spid="6146"/>
                                        </p:tgtEl>
                                      </p:cBhvr>
                                    </p:animEffect>
                                    <p:anim calcmode="lin" valueType="num">
                                      <p:cBhvr>
                                        <p:cTn id="183" dur="1822" tmFilter="0,0; 0.14,0.31; 0.43,0.73; 0.71,0.91; 1.0,1.0">
                                          <p:stCondLst>
                                            <p:cond delay="0"/>
                                          </p:stCondLst>
                                        </p:cTn>
                                        <p:tgtEl>
                                          <p:spTgt spid="6146"/>
                                        </p:tgtEl>
                                        <p:attrNameLst>
                                          <p:attrName>ppt_x</p:attrName>
                                        </p:attrNameLst>
                                      </p:cBhvr>
                                      <p:tavLst>
                                        <p:tav tm="0">
                                          <p:val>
                                            <p:strVal val="ppt_x"/>
                                          </p:val>
                                        </p:tav>
                                        <p:tav tm="100000">
                                          <p:val>
                                            <p:strVal val="#ppt_x+0.25"/>
                                          </p:val>
                                        </p:tav>
                                      </p:tavLst>
                                    </p:anim>
                                    <p:anim calcmode="lin" valueType="num">
                                      <p:cBhvr>
                                        <p:cTn id="184" dur="178">
                                          <p:stCondLst>
                                            <p:cond delay="1822"/>
                                          </p:stCondLst>
                                        </p:cTn>
                                        <p:tgtEl>
                                          <p:spTgt spid="6146"/>
                                        </p:tgtEl>
                                        <p:attrNameLst>
                                          <p:attrName>ppt_x</p:attrName>
                                        </p:attrNameLst>
                                      </p:cBhvr>
                                      <p:tavLst>
                                        <p:tav tm="0">
                                          <p:val>
                                            <p:strVal val="ppt_x"/>
                                          </p:val>
                                        </p:tav>
                                        <p:tav tm="100000">
                                          <p:val>
                                            <p:strVal val="ppt_x"/>
                                          </p:val>
                                        </p:tav>
                                      </p:tavLst>
                                    </p:anim>
                                    <p:anim calcmode="lin" valueType="num">
                                      <p:cBhvr>
                                        <p:cTn id="185" dur="664" tmFilter="0.0,0.0;0.25,0.07;0.50,0.2;0.75,0.467;1.0,1.0">
                                          <p:stCondLst>
                                            <p:cond delay="0"/>
                                          </p:stCondLst>
                                        </p:cTn>
                                        <p:tgtEl>
                                          <p:spTgt spid="61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6" dur="664" tmFilter="0, 0; 0.125,0.2665; 0.25,0.4; 0.375,0.465; 0.5,0.5;  0.625,0.535; 0.75,0.6; 0.875,0.7335; 1,1">
                                          <p:stCondLst>
                                            <p:cond delay="664"/>
                                          </p:stCondLst>
                                        </p:cTn>
                                        <p:tgtEl>
                                          <p:spTgt spid="61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7" dur="332" tmFilter="0, 0; 0.125,0.2665; 0.25,0.4; 0.375,0.465; 0.5,0.5;  0.625,0.535; 0.75,0.6; 0.875,0.7335; 1,1">
                                          <p:stCondLst>
                                            <p:cond delay="1324"/>
                                          </p:stCondLst>
                                        </p:cTn>
                                        <p:tgtEl>
                                          <p:spTgt spid="61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8" dur="164" tmFilter="0, 0; 0.125,0.2665; 0.25,0.4; 0.375,0.465; 0.5,0.5;  0.625,0.535; 0.75,0.6; 0.875,0.7335; 1,1">
                                          <p:stCondLst>
                                            <p:cond delay="1656"/>
                                          </p:stCondLst>
                                        </p:cTn>
                                        <p:tgtEl>
                                          <p:spTgt spid="61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9" dur="180" accel="50000">
                                          <p:stCondLst>
                                            <p:cond delay="1820"/>
                                          </p:stCondLst>
                                        </p:cTn>
                                        <p:tgtEl>
                                          <p:spTgt spid="6146"/>
                                        </p:tgtEl>
                                        <p:attrNameLst>
                                          <p:attrName>ppt_y</p:attrName>
                                        </p:attrNameLst>
                                      </p:cBhvr>
                                      <p:tavLst>
                                        <p:tav tm="0">
                                          <p:val>
                                            <p:strVal val="ppt_y"/>
                                          </p:val>
                                        </p:tav>
                                        <p:tav tm="100000">
                                          <p:val>
                                            <p:strVal val="ppt_y+ppt_h"/>
                                          </p:val>
                                        </p:tav>
                                      </p:tavLst>
                                    </p:anim>
                                    <p:animScale>
                                      <p:cBhvr>
                                        <p:cTn id="190" dur="26">
                                          <p:stCondLst>
                                            <p:cond delay="620"/>
                                          </p:stCondLst>
                                        </p:cTn>
                                        <p:tgtEl>
                                          <p:spTgt spid="6146"/>
                                        </p:tgtEl>
                                      </p:cBhvr>
                                      <p:to x="100000" y="60000"/>
                                    </p:animScale>
                                    <p:animScale>
                                      <p:cBhvr>
                                        <p:cTn id="191" dur="166" decel="50000">
                                          <p:stCondLst>
                                            <p:cond delay="646"/>
                                          </p:stCondLst>
                                        </p:cTn>
                                        <p:tgtEl>
                                          <p:spTgt spid="6146"/>
                                        </p:tgtEl>
                                      </p:cBhvr>
                                      <p:to x="100000" y="100000"/>
                                    </p:animScale>
                                    <p:animScale>
                                      <p:cBhvr>
                                        <p:cTn id="192" dur="26">
                                          <p:stCondLst>
                                            <p:cond delay="1312"/>
                                          </p:stCondLst>
                                        </p:cTn>
                                        <p:tgtEl>
                                          <p:spTgt spid="6146"/>
                                        </p:tgtEl>
                                      </p:cBhvr>
                                      <p:to x="100000" y="80000"/>
                                    </p:animScale>
                                    <p:animScale>
                                      <p:cBhvr>
                                        <p:cTn id="193" dur="166" decel="50000">
                                          <p:stCondLst>
                                            <p:cond delay="1338"/>
                                          </p:stCondLst>
                                        </p:cTn>
                                        <p:tgtEl>
                                          <p:spTgt spid="6146"/>
                                        </p:tgtEl>
                                      </p:cBhvr>
                                      <p:to x="100000" y="100000"/>
                                    </p:animScale>
                                    <p:animScale>
                                      <p:cBhvr>
                                        <p:cTn id="194" dur="26">
                                          <p:stCondLst>
                                            <p:cond delay="1642"/>
                                          </p:stCondLst>
                                        </p:cTn>
                                        <p:tgtEl>
                                          <p:spTgt spid="6146"/>
                                        </p:tgtEl>
                                      </p:cBhvr>
                                      <p:to x="100000" y="90000"/>
                                    </p:animScale>
                                    <p:animScale>
                                      <p:cBhvr>
                                        <p:cTn id="195" dur="166" decel="50000">
                                          <p:stCondLst>
                                            <p:cond delay="1668"/>
                                          </p:stCondLst>
                                        </p:cTn>
                                        <p:tgtEl>
                                          <p:spTgt spid="6146"/>
                                        </p:tgtEl>
                                      </p:cBhvr>
                                      <p:to x="100000" y="100000"/>
                                    </p:animScale>
                                    <p:animScale>
                                      <p:cBhvr>
                                        <p:cTn id="196" dur="26">
                                          <p:stCondLst>
                                            <p:cond delay="1808"/>
                                          </p:stCondLst>
                                        </p:cTn>
                                        <p:tgtEl>
                                          <p:spTgt spid="6146"/>
                                        </p:tgtEl>
                                      </p:cBhvr>
                                      <p:to x="100000" y="95000"/>
                                    </p:animScale>
                                    <p:animScale>
                                      <p:cBhvr>
                                        <p:cTn id="197" dur="166" decel="50000">
                                          <p:stCondLst>
                                            <p:cond delay="1834"/>
                                          </p:stCondLst>
                                        </p:cTn>
                                        <p:tgtEl>
                                          <p:spTgt spid="6146"/>
                                        </p:tgtEl>
                                      </p:cBhvr>
                                      <p:to x="100000" y="100000"/>
                                    </p:animScale>
                                    <p:set>
                                      <p:cBhvr>
                                        <p:cTn id="198" dur="1" fill="hold">
                                          <p:stCondLst>
                                            <p:cond delay="1999"/>
                                          </p:stCondLst>
                                        </p:cTn>
                                        <p:tgtEl>
                                          <p:spTgt spid="6146"/>
                                        </p:tgtEl>
                                        <p:attrNameLst>
                                          <p:attrName>style.visibility</p:attrName>
                                        </p:attrNameLst>
                                      </p:cBhvr>
                                      <p:to>
                                        <p:strVal val="hidden"/>
                                      </p:to>
                                    </p:set>
                                  </p:childTnLst>
                                </p:cTn>
                              </p:par>
                              <p:par>
                                <p:cTn id="199" presetID="26" presetClass="exit" presetSubtype="0" fill="hold" grpId="1" nodeType="withEffect">
                                  <p:stCondLst>
                                    <p:cond delay="0"/>
                                  </p:stCondLst>
                                  <p:childTnLst>
                                    <p:animEffect transition="out" filter="wipe(down)">
                                      <p:cBhvr>
                                        <p:cTn id="200" dur="180" accel="50000">
                                          <p:stCondLst>
                                            <p:cond delay="1820"/>
                                          </p:stCondLst>
                                        </p:cTn>
                                        <p:tgtEl>
                                          <p:spTgt spid="2"/>
                                        </p:tgtEl>
                                      </p:cBhvr>
                                    </p:animEffect>
                                    <p:anim calcmode="lin" valueType="num">
                                      <p:cBhvr>
                                        <p:cTn id="201"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202"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203"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04"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05"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6"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7"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208" dur="26">
                                          <p:stCondLst>
                                            <p:cond delay="620"/>
                                          </p:stCondLst>
                                        </p:cTn>
                                        <p:tgtEl>
                                          <p:spTgt spid="2"/>
                                        </p:tgtEl>
                                      </p:cBhvr>
                                      <p:to x="100000" y="60000"/>
                                    </p:animScale>
                                    <p:animScale>
                                      <p:cBhvr>
                                        <p:cTn id="209" dur="166" decel="50000">
                                          <p:stCondLst>
                                            <p:cond delay="646"/>
                                          </p:stCondLst>
                                        </p:cTn>
                                        <p:tgtEl>
                                          <p:spTgt spid="2"/>
                                        </p:tgtEl>
                                      </p:cBhvr>
                                      <p:to x="100000" y="100000"/>
                                    </p:animScale>
                                    <p:animScale>
                                      <p:cBhvr>
                                        <p:cTn id="210" dur="26">
                                          <p:stCondLst>
                                            <p:cond delay="1312"/>
                                          </p:stCondLst>
                                        </p:cTn>
                                        <p:tgtEl>
                                          <p:spTgt spid="2"/>
                                        </p:tgtEl>
                                      </p:cBhvr>
                                      <p:to x="100000" y="80000"/>
                                    </p:animScale>
                                    <p:animScale>
                                      <p:cBhvr>
                                        <p:cTn id="211" dur="166" decel="50000">
                                          <p:stCondLst>
                                            <p:cond delay="1338"/>
                                          </p:stCondLst>
                                        </p:cTn>
                                        <p:tgtEl>
                                          <p:spTgt spid="2"/>
                                        </p:tgtEl>
                                      </p:cBhvr>
                                      <p:to x="100000" y="100000"/>
                                    </p:animScale>
                                    <p:animScale>
                                      <p:cBhvr>
                                        <p:cTn id="212" dur="26">
                                          <p:stCondLst>
                                            <p:cond delay="1642"/>
                                          </p:stCondLst>
                                        </p:cTn>
                                        <p:tgtEl>
                                          <p:spTgt spid="2"/>
                                        </p:tgtEl>
                                      </p:cBhvr>
                                      <p:to x="100000" y="90000"/>
                                    </p:animScale>
                                    <p:animScale>
                                      <p:cBhvr>
                                        <p:cTn id="213" dur="166" decel="50000">
                                          <p:stCondLst>
                                            <p:cond delay="1668"/>
                                          </p:stCondLst>
                                        </p:cTn>
                                        <p:tgtEl>
                                          <p:spTgt spid="2"/>
                                        </p:tgtEl>
                                      </p:cBhvr>
                                      <p:to x="100000" y="100000"/>
                                    </p:animScale>
                                    <p:animScale>
                                      <p:cBhvr>
                                        <p:cTn id="214" dur="26">
                                          <p:stCondLst>
                                            <p:cond delay="1808"/>
                                          </p:stCondLst>
                                        </p:cTn>
                                        <p:tgtEl>
                                          <p:spTgt spid="2"/>
                                        </p:tgtEl>
                                      </p:cBhvr>
                                      <p:to x="100000" y="95000"/>
                                    </p:animScale>
                                    <p:animScale>
                                      <p:cBhvr>
                                        <p:cTn id="215" dur="166" decel="50000">
                                          <p:stCondLst>
                                            <p:cond delay="1834"/>
                                          </p:stCondLst>
                                        </p:cTn>
                                        <p:tgtEl>
                                          <p:spTgt spid="2"/>
                                        </p:tgtEl>
                                      </p:cBhvr>
                                      <p:to x="100000" y="100000"/>
                                    </p:animScale>
                                    <p:set>
                                      <p:cBhvr>
                                        <p:cTn id="216" dur="1" fill="hold">
                                          <p:stCondLst>
                                            <p:cond delay="1999"/>
                                          </p:stCondLst>
                                        </p:cTn>
                                        <p:tgtEl>
                                          <p:spTgt spid="2"/>
                                        </p:tgtEl>
                                        <p:attrNameLst>
                                          <p:attrName>style.visibility</p:attrName>
                                        </p:attrNameLst>
                                      </p:cBhvr>
                                      <p:to>
                                        <p:strVal val="hidden"/>
                                      </p:to>
                                    </p:set>
                                  </p:childTnLst>
                                </p:cTn>
                              </p:par>
                              <p:par>
                                <p:cTn id="217" presetID="22" presetClass="entr" presetSubtype="4" fill="hold" grpId="0" nodeType="withEffect">
                                  <p:stCondLst>
                                    <p:cond delay="0"/>
                                  </p:stCondLst>
                                  <p:childTnLst>
                                    <p:set>
                                      <p:cBhvr>
                                        <p:cTn id="218" dur="1" fill="hold">
                                          <p:stCondLst>
                                            <p:cond delay="0"/>
                                          </p:stCondLst>
                                        </p:cTn>
                                        <p:tgtEl>
                                          <p:spTgt spid="17"/>
                                        </p:tgtEl>
                                        <p:attrNameLst>
                                          <p:attrName>style.visibility</p:attrName>
                                        </p:attrNameLst>
                                      </p:cBhvr>
                                      <p:to>
                                        <p:strVal val="visible"/>
                                      </p:to>
                                    </p:set>
                                    <p:animEffect transition="in" filter="wipe(down)">
                                      <p:cBhvr>
                                        <p:cTn id="219" dur="500"/>
                                        <p:tgtEl>
                                          <p:spTgt spid="17"/>
                                        </p:tgtEl>
                                      </p:cBhvr>
                                    </p:animEffect>
                                  </p:childTnLst>
                                </p:cTn>
                              </p:par>
                              <p:par>
                                <p:cTn id="220" presetID="21" presetClass="exit" presetSubtype="1" fill="hold" grpId="1" nodeType="withEffect">
                                  <p:stCondLst>
                                    <p:cond delay="0"/>
                                  </p:stCondLst>
                                  <p:childTnLst>
                                    <p:animEffect transition="out" filter="wheel(1)">
                                      <p:cBhvr>
                                        <p:cTn id="221" dur="2000"/>
                                        <p:tgtEl>
                                          <p:spTgt spid="17"/>
                                        </p:tgtEl>
                                      </p:cBhvr>
                                    </p:animEffect>
                                    <p:set>
                                      <p:cBhvr>
                                        <p:cTn id="222" dur="1" fill="hold">
                                          <p:stCondLst>
                                            <p:cond delay="1999"/>
                                          </p:stCondLst>
                                        </p:cTn>
                                        <p:tgtEl>
                                          <p:spTgt spid="17"/>
                                        </p:tgtEl>
                                        <p:attrNameLst>
                                          <p:attrName>style.visibility</p:attrName>
                                        </p:attrNameLst>
                                      </p:cBhvr>
                                      <p:to>
                                        <p:strVal val="hidden"/>
                                      </p:to>
                                    </p:set>
                                  </p:childTnLst>
                                </p:cTn>
                              </p:par>
                              <p:par>
                                <p:cTn id="223" presetID="22" presetClass="entr" presetSubtype="4" fill="hold" grpId="0" nodeType="withEffect">
                                  <p:stCondLst>
                                    <p:cond delay="0"/>
                                  </p:stCondLst>
                                  <p:childTnLst>
                                    <p:set>
                                      <p:cBhvr>
                                        <p:cTn id="224" dur="1" fill="hold">
                                          <p:stCondLst>
                                            <p:cond delay="0"/>
                                          </p:stCondLst>
                                        </p:cTn>
                                        <p:tgtEl>
                                          <p:spTgt spid="18"/>
                                        </p:tgtEl>
                                        <p:attrNameLst>
                                          <p:attrName>style.visibility</p:attrName>
                                        </p:attrNameLst>
                                      </p:cBhvr>
                                      <p:to>
                                        <p:strVal val="visible"/>
                                      </p:to>
                                    </p:set>
                                    <p:animEffect transition="in" filter="wipe(down)">
                                      <p:cBhvr>
                                        <p:cTn id="225" dur="500"/>
                                        <p:tgtEl>
                                          <p:spTgt spid="18"/>
                                        </p:tgtEl>
                                      </p:cBhvr>
                                    </p:animEffect>
                                  </p:childTnLst>
                                </p:cTn>
                              </p:par>
                              <p:par>
                                <p:cTn id="226" presetID="21" presetClass="exit" presetSubtype="1" fill="hold" grpId="1" nodeType="withEffect">
                                  <p:stCondLst>
                                    <p:cond delay="0"/>
                                  </p:stCondLst>
                                  <p:childTnLst>
                                    <p:animEffect transition="out" filter="wheel(1)">
                                      <p:cBhvr>
                                        <p:cTn id="227" dur="2000"/>
                                        <p:tgtEl>
                                          <p:spTgt spid="18"/>
                                        </p:tgtEl>
                                      </p:cBhvr>
                                    </p:animEffect>
                                    <p:set>
                                      <p:cBhvr>
                                        <p:cTn id="228" dur="1" fill="hold">
                                          <p:stCondLst>
                                            <p:cond delay="1999"/>
                                          </p:stCondLst>
                                        </p:cTn>
                                        <p:tgtEl>
                                          <p:spTgt spid="18"/>
                                        </p:tgtEl>
                                        <p:attrNameLst>
                                          <p:attrName>style.visibility</p:attrName>
                                        </p:attrNameLst>
                                      </p:cBhvr>
                                      <p:to>
                                        <p:strVal val="hidden"/>
                                      </p:to>
                                    </p:set>
                                  </p:childTnLst>
                                </p:cTn>
                              </p:par>
                              <p:par>
                                <p:cTn id="229" presetID="22" presetClass="entr" presetSubtype="4" fill="hold" grpId="0" nodeType="withEffect">
                                  <p:stCondLst>
                                    <p:cond delay="0"/>
                                  </p:stCondLst>
                                  <p:childTnLst>
                                    <p:set>
                                      <p:cBhvr>
                                        <p:cTn id="230" dur="1" fill="hold">
                                          <p:stCondLst>
                                            <p:cond delay="0"/>
                                          </p:stCondLst>
                                        </p:cTn>
                                        <p:tgtEl>
                                          <p:spTgt spid="19"/>
                                        </p:tgtEl>
                                        <p:attrNameLst>
                                          <p:attrName>style.visibility</p:attrName>
                                        </p:attrNameLst>
                                      </p:cBhvr>
                                      <p:to>
                                        <p:strVal val="visible"/>
                                      </p:to>
                                    </p:set>
                                    <p:animEffect transition="in" filter="wipe(down)">
                                      <p:cBhvr>
                                        <p:cTn id="231" dur="500"/>
                                        <p:tgtEl>
                                          <p:spTgt spid="19"/>
                                        </p:tgtEl>
                                      </p:cBhvr>
                                    </p:animEffect>
                                  </p:childTnLst>
                                </p:cTn>
                              </p:par>
                              <p:par>
                                <p:cTn id="232" presetID="21" presetClass="exit" presetSubtype="1" fill="hold" grpId="1" nodeType="withEffect">
                                  <p:stCondLst>
                                    <p:cond delay="0"/>
                                  </p:stCondLst>
                                  <p:childTnLst>
                                    <p:animEffect transition="out" filter="wheel(1)">
                                      <p:cBhvr>
                                        <p:cTn id="233" dur="2000"/>
                                        <p:tgtEl>
                                          <p:spTgt spid="19"/>
                                        </p:tgtEl>
                                      </p:cBhvr>
                                    </p:animEffect>
                                    <p:set>
                                      <p:cBhvr>
                                        <p:cTn id="234" dur="1" fill="hold">
                                          <p:stCondLst>
                                            <p:cond delay="1999"/>
                                          </p:stCondLst>
                                        </p:cTn>
                                        <p:tgtEl>
                                          <p:spTgt spid="19"/>
                                        </p:tgtEl>
                                        <p:attrNameLst>
                                          <p:attrName>style.visibility</p:attrName>
                                        </p:attrNameLst>
                                      </p:cBhvr>
                                      <p:to>
                                        <p:strVal val="hidden"/>
                                      </p:to>
                                    </p:set>
                                  </p:childTnLst>
                                </p:cTn>
                              </p:par>
                              <p:par>
                                <p:cTn id="235" presetID="22" presetClass="entr" presetSubtype="4" fill="hold" grpId="0" nodeType="withEffect">
                                  <p:stCondLst>
                                    <p:cond delay="0"/>
                                  </p:stCondLst>
                                  <p:childTnLst>
                                    <p:set>
                                      <p:cBhvr>
                                        <p:cTn id="236" dur="1" fill="hold">
                                          <p:stCondLst>
                                            <p:cond delay="0"/>
                                          </p:stCondLst>
                                        </p:cTn>
                                        <p:tgtEl>
                                          <p:spTgt spid="20"/>
                                        </p:tgtEl>
                                        <p:attrNameLst>
                                          <p:attrName>style.visibility</p:attrName>
                                        </p:attrNameLst>
                                      </p:cBhvr>
                                      <p:to>
                                        <p:strVal val="visible"/>
                                      </p:to>
                                    </p:set>
                                    <p:animEffect transition="in" filter="wipe(down)">
                                      <p:cBhvr>
                                        <p:cTn id="237" dur="500"/>
                                        <p:tgtEl>
                                          <p:spTgt spid="20"/>
                                        </p:tgtEl>
                                      </p:cBhvr>
                                    </p:animEffect>
                                  </p:childTnLst>
                                </p:cTn>
                              </p:par>
                              <p:par>
                                <p:cTn id="238" presetID="21" presetClass="exit" presetSubtype="1" fill="hold" grpId="1" nodeType="withEffect">
                                  <p:stCondLst>
                                    <p:cond delay="0"/>
                                  </p:stCondLst>
                                  <p:childTnLst>
                                    <p:animEffect transition="out" filter="wheel(1)">
                                      <p:cBhvr>
                                        <p:cTn id="239" dur="2000"/>
                                        <p:tgtEl>
                                          <p:spTgt spid="20"/>
                                        </p:tgtEl>
                                      </p:cBhvr>
                                    </p:animEffect>
                                    <p:set>
                                      <p:cBhvr>
                                        <p:cTn id="240" dur="1" fill="hold">
                                          <p:stCondLst>
                                            <p:cond delay="1999"/>
                                          </p:stCondLst>
                                        </p:cTn>
                                        <p:tgtEl>
                                          <p:spTgt spid="20"/>
                                        </p:tgtEl>
                                        <p:attrNameLst>
                                          <p:attrName>style.visibility</p:attrName>
                                        </p:attrNameLst>
                                      </p:cBhvr>
                                      <p:to>
                                        <p:strVal val="hidden"/>
                                      </p:to>
                                    </p:set>
                                  </p:childTnLst>
                                </p:cTn>
                              </p:par>
                              <p:par>
                                <p:cTn id="241" presetID="22" presetClass="entr" presetSubtype="4" fill="hold" grpId="0" nodeType="withEffect">
                                  <p:stCondLst>
                                    <p:cond delay="0"/>
                                  </p:stCondLst>
                                  <p:childTnLst>
                                    <p:set>
                                      <p:cBhvr>
                                        <p:cTn id="242" dur="1" fill="hold">
                                          <p:stCondLst>
                                            <p:cond delay="0"/>
                                          </p:stCondLst>
                                        </p:cTn>
                                        <p:tgtEl>
                                          <p:spTgt spid="21"/>
                                        </p:tgtEl>
                                        <p:attrNameLst>
                                          <p:attrName>style.visibility</p:attrName>
                                        </p:attrNameLst>
                                      </p:cBhvr>
                                      <p:to>
                                        <p:strVal val="visible"/>
                                      </p:to>
                                    </p:set>
                                    <p:animEffect transition="in" filter="wipe(down)">
                                      <p:cBhvr>
                                        <p:cTn id="243" dur="500"/>
                                        <p:tgtEl>
                                          <p:spTgt spid="21"/>
                                        </p:tgtEl>
                                      </p:cBhvr>
                                    </p:animEffect>
                                  </p:childTnLst>
                                </p:cTn>
                              </p:par>
                              <p:par>
                                <p:cTn id="244" presetID="21" presetClass="exit" presetSubtype="1" fill="hold" grpId="1" nodeType="withEffect">
                                  <p:stCondLst>
                                    <p:cond delay="0"/>
                                  </p:stCondLst>
                                  <p:childTnLst>
                                    <p:animEffect transition="out" filter="wheel(1)">
                                      <p:cBhvr>
                                        <p:cTn id="245" dur="2000"/>
                                        <p:tgtEl>
                                          <p:spTgt spid="21"/>
                                        </p:tgtEl>
                                      </p:cBhvr>
                                    </p:animEffect>
                                    <p:set>
                                      <p:cBhvr>
                                        <p:cTn id="246" dur="1" fill="hold">
                                          <p:stCondLst>
                                            <p:cond delay="1999"/>
                                          </p:stCondLst>
                                        </p:cTn>
                                        <p:tgtEl>
                                          <p:spTgt spid="21"/>
                                        </p:tgtEl>
                                        <p:attrNameLst>
                                          <p:attrName>style.visibility</p:attrName>
                                        </p:attrNameLst>
                                      </p:cBhvr>
                                      <p:to>
                                        <p:strVal val="hidden"/>
                                      </p:to>
                                    </p:set>
                                  </p:childTnLst>
                                </p:cTn>
                              </p:par>
                              <p:par>
                                <p:cTn id="247" presetID="22" presetClass="entr" presetSubtype="4" fill="hold" grpId="0" nodeType="withEffect">
                                  <p:stCondLst>
                                    <p:cond delay="0"/>
                                  </p:stCondLst>
                                  <p:childTnLst>
                                    <p:set>
                                      <p:cBhvr>
                                        <p:cTn id="248" dur="1" fill="hold">
                                          <p:stCondLst>
                                            <p:cond delay="0"/>
                                          </p:stCondLst>
                                        </p:cTn>
                                        <p:tgtEl>
                                          <p:spTgt spid="22"/>
                                        </p:tgtEl>
                                        <p:attrNameLst>
                                          <p:attrName>style.visibility</p:attrName>
                                        </p:attrNameLst>
                                      </p:cBhvr>
                                      <p:to>
                                        <p:strVal val="visible"/>
                                      </p:to>
                                    </p:set>
                                    <p:animEffect transition="in" filter="wipe(down)">
                                      <p:cBhvr>
                                        <p:cTn id="249" dur="500"/>
                                        <p:tgtEl>
                                          <p:spTgt spid="22"/>
                                        </p:tgtEl>
                                      </p:cBhvr>
                                    </p:animEffect>
                                  </p:childTnLst>
                                </p:cTn>
                              </p:par>
                              <p:par>
                                <p:cTn id="250" presetID="21" presetClass="exit" presetSubtype="1" fill="hold" grpId="1" nodeType="withEffect">
                                  <p:stCondLst>
                                    <p:cond delay="0"/>
                                  </p:stCondLst>
                                  <p:childTnLst>
                                    <p:animEffect transition="out" filter="wheel(1)">
                                      <p:cBhvr>
                                        <p:cTn id="251" dur="2000"/>
                                        <p:tgtEl>
                                          <p:spTgt spid="22"/>
                                        </p:tgtEl>
                                      </p:cBhvr>
                                    </p:animEffect>
                                    <p:set>
                                      <p:cBhvr>
                                        <p:cTn id="252" dur="1" fill="hold">
                                          <p:stCondLst>
                                            <p:cond delay="1999"/>
                                          </p:stCondLst>
                                        </p:cTn>
                                        <p:tgtEl>
                                          <p:spTgt spid="22"/>
                                        </p:tgtEl>
                                        <p:attrNameLst>
                                          <p:attrName>style.visibility</p:attrName>
                                        </p:attrNameLst>
                                      </p:cBhvr>
                                      <p:to>
                                        <p:strVal val="hidden"/>
                                      </p:to>
                                    </p:set>
                                  </p:childTnLst>
                                </p:cTn>
                              </p:par>
                              <p:par>
                                <p:cTn id="253" presetID="22" presetClass="entr" presetSubtype="4" fill="hold" grpId="0" nodeType="withEffect">
                                  <p:stCondLst>
                                    <p:cond delay="0"/>
                                  </p:stCondLst>
                                  <p:childTnLst>
                                    <p:set>
                                      <p:cBhvr>
                                        <p:cTn id="254" dur="1" fill="hold">
                                          <p:stCondLst>
                                            <p:cond delay="0"/>
                                          </p:stCondLst>
                                        </p:cTn>
                                        <p:tgtEl>
                                          <p:spTgt spid="23"/>
                                        </p:tgtEl>
                                        <p:attrNameLst>
                                          <p:attrName>style.visibility</p:attrName>
                                        </p:attrNameLst>
                                      </p:cBhvr>
                                      <p:to>
                                        <p:strVal val="visible"/>
                                      </p:to>
                                    </p:set>
                                    <p:animEffect transition="in" filter="wipe(down)">
                                      <p:cBhvr>
                                        <p:cTn id="255" dur="500"/>
                                        <p:tgtEl>
                                          <p:spTgt spid="23"/>
                                        </p:tgtEl>
                                      </p:cBhvr>
                                    </p:animEffect>
                                  </p:childTnLst>
                                </p:cTn>
                              </p:par>
                              <p:par>
                                <p:cTn id="256" presetID="21" presetClass="exit" presetSubtype="1" fill="hold" grpId="1" nodeType="withEffect">
                                  <p:stCondLst>
                                    <p:cond delay="0"/>
                                  </p:stCondLst>
                                  <p:childTnLst>
                                    <p:animEffect transition="out" filter="wheel(1)">
                                      <p:cBhvr>
                                        <p:cTn id="257" dur="2000"/>
                                        <p:tgtEl>
                                          <p:spTgt spid="23"/>
                                        </p:tgtEl>
                                      </p:cBhvr>
                                    </p:animEffect>
                                    <p:set>
                                      <p:cBhvr>
                                        <p:cTn id="258" dur="1" fill="hold">
                                          <p:stCondLst>
                                            <p:cond delay="1999"/>
                                          </p:stCondLst>
                                        </p:cTn>
                                        <p:tgtEl>
                                          <p:spTgt spid="23"/>
                                        </p:tgtEl>
                                        <p:attrNameLst>
                                          <p:attrName>style.visibility</p:attrName>
                                        </p:attrNameLst>
                                      </p:cBhvr>
                                      <p:to>
                                        <p:strVal val="hidden"/>
                                      </p:to>
                                    </p:set>
                                  </p:childTnLst>
                                </p:cTn>
                              </p:par>
                              <p:par>
                                <p:cTn id="259" presetID="22" presetClass="entr" presetSubtype="4" fill="hold" grpId="0" nodeType="withEffect">
                                  <p:stCondLst>
                                    <p:cond delay="0"/>
                                  </p:stCondLst>
                                  <p:childTnLst>
                                    <p:set>
                                      <p:cBhvr>
                                        <p:cTn id="260" dur="1" fill="hold">
                                          <p:stCondLst>
                                            <p:cond delay="0"/>
                                          </p:stCondLst>
                                        </p:cTn>
                                        <p:tgtEl>
                                          <p:spTgt spid="24"/>
                                        </p:tgtEl>
                                        <p:attrNameLst>
                                          <p:attrName>style.visibility</p:attrName>
                                        </p:attrNameLst>
                                      </p:cBhvr>
                                      <p:to>
                                        <p:strVal val="visible"/>
                                      </p:to>
                                    </p:set>
                                    <p:animEffect transition="in" filter="wipe(down)">
                                      <p:cBhvr>
                                        <p:cTn id="261" dur="500"/>
                                        <p:tgtEl>
                                          <p:spTgt spid="24"/>
                                        </p:tgtEl>
                                      </p:cBhvr>
                                    </p:animEffect>
                                  </p:childTnLst>
                                </p:cTn>
                              </p:par>
                              <p:par>
                                <p:cTn id="262" presetID="21" presetClass="exit" presetSubtype="1" fill="hold" grpId="1" nodeType="withEffect">
                                  <p:stCondLst>
                                    <p:cond delay="0"/>
                                  </p:stCondLst>
                                  <p:childTnLst>
                                    <p:animEffect transition="out" filter="wheel(1)">
                                      <p:cBhvr>
                                        <p:cTn id="263" dur="2000"/>
                                        <p:tgtEl>
                                          <p:spTgt spid="24"/>
                                        </p:tgtEl>
                                      </p:cBhvr>
                                    </p:animEffect>
                                    <p:set>
                                      <p:cBhvr>
                                        <p:cTn id="264" dur="1" fill="hold">
                                          <p:stCondLst>
                                            <p:cond delay="1999"/>
                                          </p:stCondLst>
                                        </p:cTn>
                                        <p:tgtEl>
                                          <p:spTgt spid="24"/>
                                        </p:tgtEl>
                                        <p:attrNameLst>
                                          <p:attrName>style.visibility</p:attrName>
                                        </p:attrNameLst>
                                      </p:cBhvr>
                                      <p:to>
                                        <p:strVal val="hidden"/>
                                      </p:to>
                                    </p:set>
                                  </p:childTnLst>
                                </p:cTn>
                              </p:par>
                            </p:childTnLst>
                          </p:cTn>
                        </p:par>
                      </p:childTnLst>
                    </p:cTn>
                  </p:par>
                  <p:par>
                    <p:cTn id="265" fill="hold">
                      <p:stCondLst>
                        <p:cond delay="indefinite"/>
                      </p:stCondLst>
                      <p:childTnLst>
                        <p:par>
                          <p:cTn id="266" fill="hold">
                            <p:stCondLst>
                              <p:cond delay="0"/>
                            </p:stCondLst>
                            <p:childTnLst>
                              <p:par>
                                <p:cTn id="267" presetID="53" presetClass="entr" presetSubtype="16" fill="hold" grpId="2" nodeType="clickEffect">
                                  <p:stCondLst>
                                    <p:cond delay="0"/>
                                  </p:stCondLst>
                                  <p:childTnLst>
                                    <p:set>
                                      <p:cBhvr>
                                        <p:cTn id="268" dur="1" fill="hold">
                                          <p:stCondLst>
                                            <p:cond delay="0"/>
                                          </p:stCondLst>
                                        </p:cTn>
                                        <p:tgtEl>
                                          <p:spTgt spid="17"/>
                                        </p:tgtEl>
                                        <p:attrNameLst>
                                          <p:attrName>style.visibility</p:attrName>
                                        </p:attrNameLst>
                                      </p:cBhvr>
                                      <p:to>
                                        <p:strVal val="visible"/>
                                      </p:to>
                                    </p:set>
                                    <p:anim calcmode="lin" valueType="num">
                                      <p:cBhvr>
                                        <p:cTn id="269" dur="500" fill="hold"/>
                                        <p:tgtEl>
                                          <p:spTgt spid="17"/>
                                        </p:tgtEl>
                                        <p:attrNameLst>
                                          <p:attrName>ppt_w</p:attrName>
                                        </p:attrNameLst>
                                      </p:cBhvr>
                                      <p:tavLst>
                                        <p:tav tm="0">
                                          <p:val>
                                            <p:fltVal val="0"/>
                                          </p:val>
                                        </p:tav>
                                        <p:tav tm="100000">
                                          <p:val>
                                            <p:strVal val="#ppt_w"/>
                                          </p:val>
                                        </p:tav>
                                      </p:tavLst>
                                    </p:anim>
                                    <p:anim calcmode="lin" valueType="num">
                                      <p:cBhvr>
                                        <p:cTn id="270" dur="500" fill="hold"/>
                                        <p:tgtEl>
                                          <p:spTgt spid="17"/>
                                        </p:tgtEl>
                                        <p:attrNameLst>
                                          <p:attrName>ppt_h</p:attrName>
                                        </p:attrNameLst>
                                      </p:cBhvr>
                                      <p:tavLst>
                                        <p:tav tm="0">
                                          <p:val>
                                            <p:fltVal val="0"/>
                                          </p:val>
                                        </p:tav>
                                        <p:tav tm="100000">
                                          <p:val>
                                            <p:strVal val="#ppt_h"/>
                                          </p:val>
                                        </p:tav>
                                      </p:tavLst>
                                    </p:anim>
                                    <p:animEffect transition="in" filter="fade">
                                      <p:cBhvr>
                                        <p:cTn id="271" dur="500"/>
                                        <p:tgtEl>
                                          <p:spTgt spid="17"/>
                                        </p:tgtEl>
                                      </p:cBhvr>
                                    </p:animEffect>
                                  </p:childTnLst>
                                </p:cTn>
                              </p:par>
                              <p:par>
                                <p:cTn id="272" presetID="53" presetClass="entr" presetSubtype="16" fill="hold" grpId="2" nodeType="withEffect">
                                  <p:stCondLst>
                                    <p:cond delay="0"/>
                                  </p:stCondLst>
                                  <p:childTnLst>
                                    <p:set>
                                      <p:cBhvr>
                                        <p:cTn id="273" dur="1" fill="hold">
                                          <p:stCondLst>
                                            <p:cond delay="0"/>
                                          </p:stCondLst>
                                        </p:cTn>
                                        <p:tgtEl>
                                          <p:spTgt spid="18"/>
                                        </p:tgtEl>
                                        <p:attrNameLst>
                                          <p:attrName>style.visibility</p:attrName>
                                        </p:attrNameLst>
                                      </p:cBhvr>
                                      <p:to>
                                        <p:strVal val="visible"/>
                                      </p:to>
                                    </p:set>
                                    <p:anim calcmode="lin" valueType="num">
                                      <p:cBhvr>
                                        <p:cTn id="274" dur="500" fill="hold"/>
                                        <p:tgtEl>
                                          <p:spTgt spid="18"/>
                                        </p:tgtEl>
                                        <p:attrNameLst>
                                          <p:attrName>ppt_w</p:attrName>
                                        </p:attrNameLst>
                                      </p:cBhvr>
                                      <p:tavLst>
                                        <p:tav tm="0">
                                          <p:val>
                                            <p:fltVal val="0"/>
                                          </p:val>
                                        </p:tav>
                                        <p:tav tm="100000">
                                          <p:val>
                                            <p:strVal val="#ppt_w"/>
                                          </p:val>
                                        </p:tav>
                                      </p:tavLst>
                                    </p:anim>
                                    <p:anim calcmode="lin" valueType="num">
                                      <p:cBhvr>
                                        <p:cTn id="275" dur="500" fill="hold"/>
                                        <p:tgtEl>
                                          <p:spTgt spid="18"/>
                                        </p:tgtEl>
                                        <p:attrNameLst>
                                          <p:attrName>ppt_h</p:attrName>
                                        </p:attrNameLst>
                                      </p:cBhvr>
                                      <p:tavLst>
                                        <p:tav tm="0">
                                          <p:val>
                                            <p:fltVal val="0"/>
                                          </p:val>
                                        </p:tav>
                                        <p:tav tm="100000">
                                          <p:val>
                                            <p:strVal val="#ppt_h"/>
                                          </p:val>
                                        </p:tav>
                                      </p:tavLst>
                                    </p:anim>
                                    <p:animEffect transition="in" filter="fade">
                                      <p:cBhvr>
                                        <p:cTn id="276" dur="500"/>
                                        <p:tgtEl>
                                          <p:spTgt spid="18"/>
                                        </p:tgtEl>
                                      </p:cBhvr>
                                    </p:animEffect>
                                  </p:childTnLst>
                                </p:cTn>
                              </p:par>
                              <p:par>
                                <p:cTn id="277" presetID="53" presetClass="entr" presetSubtype="16" fill="hold" grpId="2" nodeType="withEffect">
                                  <p:stCondLst>
                                    <p:cond delay="0"/>
                                  </p:stCondLst>
                                  <p:childTnLst>
                                    <p:set>
                                      <p:cBhvr>
                                        <p:cTn id="278" dur="1" fill="hold">
                                          <p:stCondLst>
                                            <p:cond delay="0"/>
                                          </p:stCondLst>
                                        </p:cTn>
                                        <p:tgtEl>
                                          <p:spTgt spid="19"/>
                                        </p:tgtEl>
                                        <p:attrNameLst>
                                          <p:attrName>style.visibility</p:attrName>
                                        </p:attrNameLst>
                                      </p:cBhvr>
                                      <p:to>
                                        <p:strVal val="visible"/>
                                      </p:to>
                                    </p:set>
                                    <p:anim calcmode="lin" valueType="num">
                                      <p:cBhvr>
                                        <p:cTn id="279" dur="500" fill="hold"/>
                                        <p:tgtEl>
                                          <p:spTgt spid="19"/>
                                        </p:tgtEl>
                                        <p:attrNameLst>
                                          <p:attrName>ppt_w</p:attrName>
                                        </p:attrNameLst>
                                      </p:cBhvr>
                                      <p:tavLst>
                                        <p:tav tm="0">
                                          <p:val>
                                            <p:fltVal val="0"/>
                                          </p:val>
                                        </p:tav>
                                        <p:tav tm="100000">
                                          <p:val>
                                            <p:strVal val="#ppt_w"/>
                                          </p:val>
                                        </p:tav>
                                      </p:tavLst>
                                    </p:anim>
                                    <p:anim calcmode="lin" valueType="num">
                                      <p:cBhvr>
                                        <p:cTn id="280" dur="500" fill="hold"/>
                                        <p:tgtEl>
                                          <p:spTgt spid="19"/>
                                        </p:tgtEl>
                                        <p:attrNameLst>
                                          <p:attrName>ppt_h</p:attrName>
                                        </p:attrNameLst>
                                      </p:cBhvr>
                                      <p:tavLst>
                                        <p:tav tm="0">
                                          <p:val>
                                            <p:fltVal val="0"/>
                                          </p:val>
                                        </p:tav>
                                        <p:tav tm="100000">
                                          <p:val>
                                            <p:strVal val="#ppt_h"/>
                                          </p:val>
                                        </p:tav>
                                      </p:tavLst>
                                    </p:anim>
                                    <p:animEffect transition="in" filter="fade">
                                      <p:cBhvr>
                                        <p:cTn id="281" dur="500"/>
                                        <p:tgtEl>
                                          <p:spTgt spid="19"/>
                                        </p:tgtEl>
                                      </p:cBhvr>
                                    </p:animEffect>
                                  </p:childTnLst>
                                </p:cTn>
                              </p:par>
                              <p:par>
                                <p:cTn id="282" presetID="53" presetClass="entr" presetSubtype="16" fill="hold" grpId="2" nodeType="withEffect">
                                  <p:stCondLst>
                                    <p:cond delay="0"/>
                                  </p:stCondLst>
                                  <p:childTnLst>
                                    <p:set>
                                      <p:cBhvr>
                                        <p:cTn id="283" dur="1" fill="hold">
                                          <p:stCondLst>
                                            <p:cond delay="0"/>
                                          </p:stCondLst>
                                        </p:cTn>
                                        <p:tgtEl>
                                          <p:spTgt spid="20"/>
                                        </p:tgtEl>
                                        <p:attrNameLst>
                                          <p:attrName>style.visibility</p:attrName>
                                        </p:attrNameLst>
                                      </p:cBhvr>
                                      <p:to>
                                        <p:strVal val="visible"/>
                                      </p:to>
                                    </p:set>
                                    <p:anim calcmode="lin" valueType="num">
                                      <p:cBhvr>
                                        <p:cTn id="284" dur="500" fill="hold"/>
                                        <p:tgtEl>
                                          <p:spTgt spid="20"/>
                                        </p:tgtEl>
                                        <p:attrNameLst>
                                          <p:attrName>ppt_w</p:attrName>
                                        </p:attrNameLst>
                                      </p:cBhvr>
                                      <p:tavLst>
                                        <p:tav tm="0">
                                          <p:val>
                                            <p:fltVal val="0"/>
                                          </p:val>
                                        </p:tav>
                                        <p:tav tm="100000">
                                          <p:val>
                                            <p:strVal val="#ppt_w"/>
                                          </p:val>
                                        </p:tav>
                                      </p:tavLst>
                                    </p:anim>
                                    <p:anim calcmode="lin" valueType="num">
                                      <p:cBhvr>
                                        <p:cTn id="285" dur="500" fill="hold"/>
                                        <p:tgtEl>
                                          <p:spTgt spid="20"/>
                                        </p:tgtEl>
                                        <p:attrNameLst>
                                          <p:attrName>ppt_h</p:attrName>
                                        </p:attrNameLst>
                                      </p:cBhvr>
                                      <p:tavLst>
                                        <p:tav tm="0">
                                          <p:val>
                                            <p:fltVal val="0"/>
                                          </p:val>
                                        </p:tav>
                                        <p:tav tm="100000">
                                          <p:val>
                                            <p:strVal val="#ppt_h"/>
                                          </p:val>
                                        </p:tav>
                                      </p:tavLst>
                                    </p:anim>
                                    <p:animEffect transition="in" filter="fade">
                                      <p:cBhvr>
                                        <p:cTn id="286" dur="500"/>
                                        <p:tgtEl>
                                          <p:spTgt spid="20"/>
                                        </p:tgtEl>
                                      </p:cBhvr>
                                    </p:animEffect>
                                  </p:childTnLst>
                                </p:cTn>
                              </p:par>
                              <p:par>
                                <p:cTn id="287" presetID="53" presetClass="entr" presetSubtype="16" fill="hold" grpId="2" nodeType="withEffect">
                                  <p:stCondLst>
                                    <p:cond delay="0"/>
                                  </p:stCondLst>
                                  <p:childTnLst>
                                    <p:set>
                                      <p:cBhvr>
                                        <p:cTn id="288" dur="1" fill="hold">
                                          <p:stCondLst>
                                            <p:cond delay="0"/>
                                          </p:stCondLst>
                                        </p:cTn>
                                        <p:tgtEl>
                                          <p:spTgt spid="21"/>
                                        </p:tgtEl>
                                        <p:attrNameLst>
                                          <p:attrName>style.visibility</p:attrName>
                                        </p:attrNameLst>
                                      </p:cBhvr>
                                      <p:to>
                                        <p:strVal val="visible"/>
                                      </p:to>
                                    </p:set>
                                    <p:anim calcmode="lin" valueType="num">
                                      <p:cBhvr>
                                        <p:cTn id="289" dur="500" fill="hold"/>
                                        <p:tgtEl>
                                          <p:spTgt spid="21"/>
                                        </p:tgtEl>
                                        <p:attrNameLst>
                                          <p:attrName>ppt_w</p:attrName>
                                        </p:attrNameLst>
                                      </p:cBhvr>
                                      <p:tavLst>
                                        <p:tav tm="0">
                                          <p:val>
                                            <p:fltVal val="0"/>
                                          </p:val>
                                        </p:tav>
                                        <p:tav tm="100000">
                                          <p:val>
                                            <p:strVal val="#ppt_w"/>
                                          </p:val>
                                        </p:tav>
                                      </p:tavLst>
                                    </p:anim>
                                    <p:anim calcmode="lin" valueType="num">
                                      <p:cBhvr>
                                        <p:cTn id="290" dur="500" fill="hold"/>
                                        <p:tgtEl>
                                          <p:spTgt spid="21"/>
                                        </p:tgtEl>
                                        <p:attrNameLst>
                                          <p:attrName>ppt_h</p:attrName>
                                        </p:attrNameLst>
                                      </p:cBhvr>
                                      <p:tavLst>
                                        <p:tav tm="0">
                                          <p:val>
                                            <p:fltVal val="0"/>
                                          </p:val>
                                        </p:tav>
                                        <p:tav tm="100000">
                                          <p:val>
                                            <p:strVal val="#ppt_h"/>
                                          </p:val>
                                        </p:tav>
                                      </p:tavLst>
                                    </p:anim>
                                    <p:animEffect transition="in" filter="fade">
                                      <p:cBhvr>
                                        <p:cTn id="291" dur="500"/>
                                        <p:tgtEl>
                                          <p:spTgt spid="21"/>
                                        </p:tgtEl>
                                      </p:cBhvr>
                                    </p:animEffect>
                                  </p:childTnLst>
                                </p:cTn>
                              </p:par>
                              <p:par>
                                <p:cTn id="292" presetID="53" presetClass="entr" presetSubtype="16" fill="hold" grpId="2" nodeType="withEffect">
                                  <p:stCondLst>
                                    <p:cond delay="0"/>
                                  </p:stCondLst>
                                  <p:childTnLst>
                                    <p:set>
                                      <p:cBhvr>
                                        <p:cTn id="293" dur="1" fill="hold">
                                          <p:stCondLst>
                                            <p:cond delay="0"/>
                                          </p:stCondLst>
                                        </p:cTn>
                                        <p:tgtEl>
                                          <p:spTgt spid="22"/>
                                        </p:tgtEl>
                                        <p:attrNameLst>
                                          <p:attrName>style.visibility</p:attrName>
                                        </p:attrNameLst>
                                      </p:cBhvr>
                                      <p:to>
                                        <p:strVal val="visible"/>
                                      </p:to>
                                    </p:set>
                                    <p:anim calcmode="lin" valueType="num">
                                      <p:cBhvr>
                                        <p:cTn id="294" dur="500" fill="hold"/>
                                        <p:tgtEl>
                                          <p:spTgt spid="22"/>
                                        </p:tgtEl>
                                        <p:attrNameLst>
                                          <p:attrName>ppt_w</p:attrName>
                                        </p:attrNameLst>
                                      </p:cBhvr>
                                      <p:tavLst>
                                        <p:tav tm="0">
                                          <p:val>
                                            <p:fltVal val="0"/>
                                          </p:val>
                                        </p:tav>
                                        <p:tav tm="100000">
                                          <p:val>
                                            <p:strVal val="#ppt_w"/>
                                          </p:val>
                                        </p:tav>
                                      </p:tavLst>
                                    </p:anim>
                                    <p:anim calcmode="lin" valueType="num">
                                      <p:cBhvr>
                                        <p:cTn id="295" dur="500" fill="hold"/>
                                        <p:tgtEl>
                                          <p:spTgt spid="22"/>
                                        </p:tgtEl>
                                        <p:attrNameLst>
                                          <p:attrName>ppt_h</p:attrName>
                                        </p:attrNameLst>
                                      </p:cBhvr>
                                      <p:tavLst>
                                        <p:tav tm="0">
                                          <p:val>
                                            <p:fltVal val="0"/>
                                          </p:val>
                                        </p:tav>
                                        <p:tav tm="100000">
                                          <p:val>
                                            <p:strVal val="#ppt_h"/>
                                          </p:val>
                                        </p:tav>
                                      </p:tavLst>
                                    </p:anim>
                                    <p:animEffect transition="in" filter="fade">
                                      <p:cBhvr>
                                        <p:cTn id="296" dur="500"/>
                                        <p:tgtEl>
                                          <p:spTgt spid="22"/>
                                        </p:tgtEl>
                                      </p:cBhvr>
                                    </p:animEffect>
                                  </p:childTnLst>
                                </p:cTn>
                              </p:par>
                              <p:par>
                                <p:cTn id="297" presetID="53" presetClass="entr" presetSubtype="16" fill="hold" grpId="2" nodeType="withEffect">
                                  <p:stCondLst>
                                    <p:cond delay="0"/>
                                  </p:stCondLst>
                                  <p:childTnLst>
                                    <p:set>
                                      <p:cBhvr>
                                        <p:cTn id="298" dur="1" fill="hold">
                                          <p:stCondLst>
                                            <p:cond delay="0"/>
                                          </p:stCondLst>
                                        </p:cTn>
                                        <p:tgtEl>
                                          <p:spTgt spid="23"/>
                                        </p:tgtEl>
                                        <p:attrNameLst>
                                          <p:attrName>style.visibility</p:attrName>
                                        </p:attrNameLst>
                                      </p:cBhvr>
                                      <p:to>
                                        <p:strVal val="visible"/>
                                      </p:to>
                                    </p:set>
                                    <p:anim calcmode="lin" valueType="num">
                                      <p:cBhvr>
                                        <p:cTn id="299" dur="500" fill="hold"/>
                                        <p:tgtEl>
                                          <p:spTgt spid="23"/>
                                        </p:tgtEl>
                                        <p:attrNameLst>
                                          <p:attrName>ppt_w</p:attrName>
                                        </p:attrNameLst>
                                      </p:cBhvr>
                                      <p:tavLst>
                                        <p:tav tm="0">
                                          <p:val>
                                            <p:fltVal val="0"/>
                                          </p:val>
                                        </p:tav>
                                        <p:tav tm="100000">
                                          <p:val>
                                            <p:strVal val="#ppt_w"/>
                                          </p:val>
                                        </p:tav>
                                      </p:tavLst>
                                    </p:anim>
                                    <p:anim calcmode="lin" valueType="num">
                                      <p:cBhvr>
                                        <p:cTn id="300" dur="500" fill="hold"/>
                                        <p:tgtEl>
                                          <p:spTgt spid="23"/>
                                        </p:tgtEl>
                                        <p:attrNameLst>
                                          <p:attrName>ppt_h</p:attrName>
                                        </p:attrNameLst>
                                      </p:cBhvr>
                                      <p:tavLst>
                                        <p:tav tm="0">
                                          <p:val>
                                            <p:fltVal val="0"/>
                                          </p:val>
                                        </p:tav>
                                        <p:tav tm="100000">
                                          <p:val>
                                            <p:strVal val="#ppt_h"/>
                                          </p:val>
                                        </p:tav>
                                      </p:tavLst>
                                    </p:anim>
                                    <p:animEffect transition="in" filter="fade">
                                      <p:cBhvr>
                                        <p:cTn id="301" dur="500"/>
                                        <p:tgtEl>
                                          <p:spTgt spid="23"/>
                                        </p:tgtEl>
                                      </p:cBhvr>
                                    </p:animEffect>
                                  </p:childTnLst>
                                </p:cTn>
                              </p:par>
                              <p:par>
                                <p:cTn id="302" presetID="53" presetClass="entr" presetSubtype="16" fill="hold" grpId="2" nodeType="withEffect">
                                  <p:stCondLst>
                                    <p:cond delay="0"/>
                                  </p:stCondLst>
                                  <p:childTnLst>
                                    <p:set>
                                      <p:cBhvr>
                                        <p:cTn id="303" dur="1" fill="hold">
                                          <p:stCondLst>
                                            <p:cond delay="0"/>
                                          </p:stCondLst>
                                        </p:cTn>
                                        <p:tgtEl>
                                          <p:spTgt spid="24"/>
                                        </p:tgtEl>
                                        <p:attrNameLst>
                                          <p:attrName>style.visibility</p:attrName>
                                        </p:attrNameLst>
                                      </p:cBhvr>
                                      <p:to>
                                        <p:strVal val="visible"/>
                                      </p:to>
                                    </p:set>
                                    <p:anim calcmode="lin" valueType="num">
                                      <p:cBhvr>
                                        <p:cTn id="304" dur="500" fill="hold"/>
                                        <p:tgtEl>
                                          <p:spTgt spid="24"/>
                                        </p:tgtEl>
                                        <p:attrNameLst>
                                          <p:attrName>ppt_w</p:attrName>
                                        </p:attrNameLst>
                                      </p:cBhvr>
                                      <p:tavLst>
                                        <p:tav tm="0">
                                          <p:val>
                                            <p:fltVal val="0"/>
                                          </p:val>
                                        </p:tav>
                                        <p:tav tm="100000">
                                          <p:val>
                                            <p:strVal val="#ppt_w"/>
                                          </p:val>
                                        </p:tav>
                                      </p:tavLst>
                                    </p:anim>
                                    <p:anim calcmode="lin" valueType="num">
                                      <p:cBhvr>
                                        <p:cTn id="305" dur="500" fill="hold"/>
                                        <p:tgtEl>
                                          <p:spTgt spid="24"/>
                                        </p:tgtEl>
                                        <p:attrNameLst>
                                          <p:attrName>ppt_h</p:attrName>
                                        </p:attrNameLst>
                                      </p:cBhvr>
                                      <p:tavLst>
                                        <p:tav tm="0">
                                          <p:val>
                                            <p:fltVal val="0"/>
                                          </p:val>
                                        </p:tav>
                                        <p:tav tm="100000">
                                          <p:val>
                                            <p:strVal val="#ppt_h"/>
                                          </p:val>
                                        </p:tav>
                                      </p:tavLst>
                                    </p:anim>
                                    <p:animEffect transition="in" filter="fade">
                                      <p:cBhvr>
                                        <p:cTn id="306" dur="500"/>
                                        <p:tgtEl>
                                          <p:spTgt spid="24"/>
                                        </p:tgtEl>
                                      </p:cBhvr>
                                    </p:animEffect>
                                  </p:childTnLst>
                                </p:cTn>
                              </p:par>
                              <p:par>
                                <p:cTn id="307" presetID="53" presetClass="entr" presetSubtype="16" fill="hold" nodeType="withEffect">
                                  <p:stCondLst>
                                    <p:cond delay="0"/>
                                  </p:stCondLst>
                                  <p:childTnLst>
                                    <p:set>
                                      <p:cBhvr>
                                        <p:cTn id="308" dur="1" fill="hold">
                                          <p:stCondLst>
                                            <p:cond delay="0"/>
                                          </p:stCondLst>
                                        </p:cTn>
                                        <p:tgtEl>
                                          <p:spTgt spid="6147"/>
                                        </p:tgtEl>
                                        <p:attrNameLst>
                                          <p:attrName>style.visibility</p:attrName>
                                        </p:attrNameLst>
                                      </p:cBhvr>
                                      <p:to>
                                        <p:strVal val="visible"/>
                                      </p:to>
                                    </p:set>
                                    <p:anim calcmode="lin" valueType="num">
                                      <p:cBhvr>
                                        <p:cTn id="309" dur="500" fill="hold"/>
                                        <p:tgtEl>
                                          <p:spTgt spid="6147"/>
                                        </p:tgtEl>
                                        <p:attrNameLst>
                                          <p:attrName>ppt_w</p:attrName>
                                        </p:attrNameLst>
                                      </p:cBhvr>
                                      <p:tavLst>
                                        <p:tav tm="0">
                                          <p:val>
                                            <p:fltVal val="0"/>
                                          </p:val>
                                        </p:tav>
                                        <p:tav tm="100000">
                                          <p:val>
                                            <p:strVal val="#ppt_w"/>
                                          </p:val>
                                        </p:tav>
                                      </p:tavLst>
                                    </p:anim>
                                    <p:anim calcmode="lin" valueType="num">
                                      <p:cBhvr>
                                        <p:cTn id="310" dur="500" fill="hold"/>
                                        <p:tgtEl>
                                          <p:spTgt spid="6147"/>
                                        </p:tgtEl>
                                        <p:attrNameLst>
                                          <p:attrName>ppt_h</p:attrName>
                                        </p:attrNameLst>
                                      </p:cBhvr>
                                      <p:tavLst>
                                        <p:tav tm="0">
                                          <p:val>
                                            <p:fltVal val="0"/>
                                          </p:val>
                                        </p:tav>
                                        <p:tav tm="100000">
                                          <p:val>
                                            <p:strVal val="#ppt_h"/>
                                          </p:val>
                                        </p:tav>
                                      </p:tavLst>
                                    </p:anim>
                                    <p:animEffect transition="in" filter="fade">
                                      <p:cBhvr>
                                        <p:cTn id="311" dur="500"/>
                                        <p:tgtEl>
                                          <p:spTgt spid="6147"/>
                                        </p:tgtEl>
                                      </p:cBhvr>
                                    </p:animEffect>
                                  </p:childTnLst>
                                </p:cTn>
                              </p:par>
                              <p:par>
                                <p:cTn id="312" presetID="53" presetClass="entr" presetSubtype="16" fill="hold" grpId="0" nodeType="withEffect">
                                  <p:stCondLst>
                                    <p:cond delay="0"/>
                                  </p:stCondLst>
                                  <p:childTnLst>
                                    <p:set>
                                      <p:cBhvr>
                                        <p:cTn id="313" dur="1" fill="hold">
                                          <p:stCondLst>
                                            <p:cond delay="0"/>
                                          </p:stCondLst>
                                        </p:cTn>
                                        <p:tgtEl>
                                          <p:spTgt spid="7"/>
                                        </p:tgtEl>
                                        <p:attrNameLst>
                                          <p:attrName>style.visibility</p:attrName>
                                        </p:attrNameLst>
                                      </p:cBhvr>
                                      <p:to>
                                        <p:strVal val="visible"/>
                                      </p:to>
                                    </p:set>
                                    <p:anim calcmode="lin" valueType="num">
                                      <p:cBhvr>
                                        <p:cTn id="314" dur="500" fill="hold"/>
                                        <p:tgtEl>
                                          <p:spTgt spid="7"/>
                                        </p:tgtEl>
                                        <p:attrNameLst>
                                          <p:attrName>ppt_w</p:attrName>
                                        </p:attrNameLst>
                                      </p:cBhvr>
                                      <p:tavLst>
                                        <p:tav tm="0">
                                          <p:val>
                                            <p:fltVal val="0"/>
                                          </p:val>
                                        </p:tav>
                                        <p:tav tm="100000">
                                          <p:val>
                                            <p:strVal val="#ppt_w"/>
                                          </p:val>
                                        </p:tav>
                                      </p:tavLst>
                                    </p:anim>
                                    <p:anim calcmode="lin" valueType="num">
                                      <p:cBhvr>
                                        <p:cTn id="315" dur="500" fill="hold"/>
                                        <p:tgtEl>
                                          <p:spTgt spid="7"/>
                                        </p:tgtEl>
                                        <p:attrNameLst>
                                          <p:attrName>ppt_h</p:attrName>
                                        </p:attrNameLst>
                                      </p:cBhvr>
                                      <p:tavLst>
                                        <p:tav tm="0">
                                          <p:val>
                                            <p:fltVal val="0"/>
                                          </p:val>
                                        </p:tav>
                                        <p:tav tm="100000">
                                          <p:val>
                                            <p:strVal val="#ppt_h"/>
                                          </p:val>
                                        </p:tav>
                                      </p:tavLst>
                                    </p:anim>
                                    <p:animEffect transition="in" filter="fade">
                                      <p:cBhvr>
                                        <p:cTn id="316" dur="500"/>
                                        <p:tgtEl>
                                          <p:spTgt spid="7"/>
                                        </p:tgtEl>
                                      </p:cBhvr>
                                    </p:animEffect>
                                  </p:childTnLst>
                                </p:cTn>
                              </p:par>
                            </p:childTnLst>
                          </p:cTn>
                        </p:par>
                      </p:childTnLst>
                    </p:cTn>
                  </p:par>
                  <p:par>
                    <p:cTn id="317" fill="hold">
                      <p:stCondLst>
                        <p:cond delay="indefinite"/>
                      </p:stCondLst>
                      <p:childTnLst>
                        <p:par>
                          <p:cTn id="318" fill="hold">
                            <p:stCondLst>
                              <p:cond delay="0"/>
                            </p:stCondLst>
                            <p:childTnLst>
                              <p:par>
                                <p:cTn id="319" presetID="22" presetClass="exit" presetSubtype="4" fill="hold" grpId="3" nodeType="clickEffect">
                                  <p:stCondLst>
                                    <p:cond delay="0"/>
                                  </p:stCondLst>
                                  <p:childTnLst>
                                    <p:animEffect transition="out" filter="wipe(down)">
                                      <p:cBhvr>
                                        <p:cTn id="320" dur="500"/>
                                        <p:tgtEl>
                                          <p:spTgt spid="17"/>
                                        </p:tgtEl>
                                      </p:cBhvr>
                                    </p:animEffect>
                                    <p:set>
                                      <p:cBhvr>
                                        <p:cTn id="321" dur="1" fill="hold">
                                          <p:stCondLst>
                                            <p:cond delay="499"/>
                                          </p:stCondLst>
                                        </p:cTn>
                                        <p:tgtEl>
                                          <p:spTgt spid="17"/>
                                        </p:tgtEl>
                                        <p:attrNameLst>
                                          <p:attrName>style.visibility</p:attrName>
                                        </p:attrNameLst>
                                      </p:cBhvr>
                                      <p:to>
                                        <p:strVal val="hidden"/>
                                      </p:to>
                                    </p:set>
                                  </p:childTnLst>
                                </p:cTn>
                              </p:par>
                              <p:par>
                                <p:cTn id="322" presetID="22" presetClass="exit" presetSubtype="4" fill="hold" grpId="3" nodeType="withEffect">
                                  <p:stCondLst>
                                    <p:cond delay="0"/>
                                  </p:stCondLst>
                                  <p:childTnLst>
                                    <p:animEffect transition="out" filter="wipe(down)">
                                      <p:cBhvr>
                                        <p:cTn id="323" dur="500"/>
                                        <p:tgtEl>
                                          <p:spTgt spid="18"/>
                                        </p:tgtEl>
                                      </p:cBhvr>
                                    </p:animEffect>
                                    <p:set>
                                      <p:cBhvr>
                                        <p:cTn id="324" dur="1" fill="hold">
                                          <p:stCondLst>
                                            <p:cond delay="499"/>
                                          </p:stCondLst>
                                        </p:cTn>
                                        <p:tgtEl>
                                          <p:spTgt spid="18"/>
                                        </p:tgtEl>
                                        <p:attrNameLst>
                                          <p:attrName>style.visibility</p:attrName>
                                        </p:attrNameLst>
                                      </p:cBhvr>
                                      <p:to>
                                        <p:strVal val="hidden"/>
                                      </p:to>
                                    </p:set>
                                  </p:childTnLst>
                                </p:cTn>
                              </p:par>
                              <p:par>
                                <p:cTn id="325" presetID="22" presetClass="exit" presetSubtype="4" fill="hold" grpId="3" nodeType="withEffect">
                                  <p:stCondLst>
                                    <p:cond delay="0"/>
                                  </p:stCondLst>
                                  <p:childTnLst>
                                    <p:animEffect transition="out" filter="wipe(down)">
                                      <p:cBhvr>
                                        <p:cTn id="326" dur="500"/>
                                        <p:tgtEl>
                                          <p:spTgt spid="19"/>
                                        </p:tgtEl>
                                      </p:cBhvr>
                                    </p:animEffect>
                                    <p:set>
                                      <p:cBhvr>
                                        <p:cTn id="327" dur="1" fill="hold">
                                          <p:stCondLst>
                                            <p:cond delay="499"/>
                                          </p:stCondLst>
                                        </p:cTn>
                                        <p:tgtEl>
                                          <p:spTgt spid="19"/>
                                        </p:tgtEl>
                                        <p:attrNameLst>
                                          <p:attrName>style.visibility</p:attrName>
                                        </p:attrNameLst>
                                      </p:cBhvr>
                                      <p:to>
                                        <p:strVal val="hidden"/>
                                      </p:to>
                                    </p:set>
                                  </p:childTnLst>
                                </p:cTn>
                              </p:par>
                              <p:par>
                                <p:cTn id="328" presetID="22" presetClass="exit" presetSubtype="4" fill="hold" grpId="3" nodeType="withEffect">
                                  <p:stCondLst>
                                    <p:cond delay="0"/>
                                  </p:stCondLst>
                                  <p:childTnLst>
                                    <p:animEffect transition="out" filter="wipe(down)">
                                      <p:cBhvr>
                                        <p:cTn id="329" dur="500"/>
                                        <p:tgtEl>
                                          <p:spTgt spid="20"/>
                                        </p:tgtEl>
                                      </p:cBhvr>
                                    </p:animEffect>
                                    <p:set>
                                      <p:cBhvr>
                                        <p:cTn id="330" dur="1" fill="hold">
                                          <p:stCondLst>
                                            <p:cond delay="499"/>
                                          </p:stCondLst>
                                        </p:cTn>
                                        <p:tgtEl>
                                          <p:spTgt spid="20"/>
                                        </p:tgtEl>
                                        <p:attrNameLst>
                                          <p:attrName>style.visibility</p:attrName>
                                        </p:attrNameLst>
                                      </p:cBhvr>
                                      <p:to>
                                        <p:strVal val="hidden"/>
                                      </p:to>
                                    </p:set>
                                  </p:childTnLst>
                                </p:cTn>
                              </p:par>
                              <p:par>
                                <p:cTn id="331" presetID="22" presetClass="exit" presetSubtype="4" fill="hold" grpId="3" nodeType="withEffect">
                                  <p:stCondLst>
                                    <p:cond delay="0"/>
                                  </p:stCondLst>
                                  <p:childTnLst>
                                    <p:animEffect transition="out" filter="wipe(down)">
                                      <p:cBhvr>
                                        <p:cTn id="332" dur="500"/>
                                        <p:tgtEl>
                                          <p:spTgt spid="21"/>
                                        </p:tgtEl>
                                      </p:cBhvr>
                                    </p:animEffect>
                                    <p:set>
                                      <p:cBhvr>
                                        <p:cTn id="333" dur="1" fill="hold">
                                          <p:stCondLst>
                                            <p:cond delay="499"/>
                                          </p:stCondLst>
                                        </p:cTn>
                                        <p:tgtEl>
                                          <p:spTgt spid="21"/>
                                        </p:tgtEl>
                                        <p:attrNameLst>
                                          <p:attrName>style.visibility</p:attrName>
                                        </p:attrNameLst>
                                      </p:cBhvr>
                                      <p:to>
                                        <p:strVal val="hidden"/>
                                      </p:to>
                                    </p:set>
                                  </p:childTnLst>
                                </p:cTn>
                              </p:par>
                              <p:par>
                                <p:cTn id="334" presetID="22" presetClass="exit" presetSubtype="4" fill="hold" grpId="3" nodeType="withEffect">
                                  <p:stCondLst>
                                    <p:cond delay="0"/>
                                  </p:stCondLst>
                                  <p:childTnLst>
                                    <p:animEffect transition="out" filter="wipe(down)">
                                      <p:cBhvr>
                                        <p:cTn id="335" dur="500"/>
                                        <p:tgtEl>
                                          <p:spTgt spid="22"/>
                                        </p:tgtEl>
                                      </p:cBhvr>
                                    </p:animEffect>
                                    <p:set>
                                      <p:cBhvr>
                                        <p:cTn id="336" dur="1" fill="hold">
                                          <p:stCondLst>
                                            <p:cond delay="499"/>
                                          </p:stCondLst>
                                        </p:cTn>
                                        <p:tgtEl>
                                          <p:spTgt spid="22"/>
                                        </p:tgtEl>
                                        <p:attrNameLst>
                                          <p:attrName>style.visibility</p:attrName>
                                        </p:attrNameLst>
                                      </p:cBhvr>
                                      <p:to>
                                        <p:strVal val="hidden"/>
                                      </p:to>
                                    </p:set>
                                  </p:childTnLst>
                                </p:cTn>
                              </p:par>
                              <p:par>
                                <p:cTn id="337" presetID="22" presetClass="exit" presetSubtype="4" fill="hold" grpId="3" nodeType="withEffect">
                                  <p:stCondLst>
                                    <p:cond delay="0"/>
                                  </p:stCondLst>
                                  <p:childTnLst>
                                    <p:animEffect transition="out" filter="wipe(down)">
                                      <p:cBhvr>
                                        <p:cTn id="338" dur="500"/>
                                        <p:tgtEl>
                                          <p:spTgt spid="23"/>
                                        </p:tgtEl>
                                      </p:cBhvr>
                                    </p:animEffect>
                                    <p:set>
                                      <p:cBhvr>
                                        <p:cTn id="339" dur="1" fill="hold">
                                          <p:stCondLst>
                                            <p:cond delay="499"/>
                                          </p:stCondLst>
                                        </p:cTn>
                                        <p:tgtEl>
                                          <p:spTgt spid="23"/>
                                        </p:tgtEl>
                                        <p:attrNameLst>
                                          <p:attrName>style.visibility</p:attrName>
                                        </p:attrNameLst>
                                      </p:cBhvr>
                                      <p:to>
                                        <p:strVal val="hidden"/>
                                      </p:to>
                                    </p:set>
                                  </p:childTnLst>
                                </p:cTn>
                              </p:par>
                              <p:par>
                                <p:cTn id="340" presetID="22" presetClass="exit" presetSubtype="4" fill="hold" grpId="3" nodeType="withEffect">
                                  <p:stCondLst>
                                    <p:cond delay="0"/>
                                  </p:stCondLst>
                                  <p:childTnLst>
                                    <p:animEffect transition="out" filter="wipe(down)">
                                      <p:cBhvr>
                                        <p:cTn id="341" dur="500"/>
                                        <p:tgtEl>
                                          <p:spTgt spid="24"/>
                                        </p:tgtEl>
                                      </p:cBhvr>
                                    </p:animEffect>
                                    <p:set>
                                      <p:cBhvr>
                                        <p:cTn id="342" dur="1" fill="hold">
                                          <p:stCondLst>
                                            <p:cond delay="499"/>
                                          </p:stCondLst>
                                        </p:cTn>
                                        <p:tgtEl>
                                          <p:spTgt spid="24"/>
                                        </p:tgtEl>
                                        <p:attrNameLst>
                                          <p:attrName>style.visibility</p:attrName>
                                        </p:attrNameLst>
                                      </p:cBhvr>
                                      <p:to>
                                        <p:strVal val="hidden"/>
                                      </p:to>
                                    </p:set>
                                  </p:childTnLst>
                                </p:cTn>
                              </p:par>
                              <p:par>
                                <p:cTn id="343" presetID="22" presetClass="exit" presetSubtype="4" fill="hold" nodeType="withEffect">
                                  <p:stCondLst>
                                    <p:cond delay="0"/>
                                  </p:stCondLst>
                                  <p:childTnLst>
                                    <p:animEffect transition="out" filter="wipe(down)">
                                      <p:cBhvr>
                                        <p:cTn id="344" dur="500"/>
                                        <p:tgtEl>
                                          <p:spTgt spid="6147"/>
                                        </p:tgtEl>
                                      </p:cBhvr>
                                    </p:animEffect>
                                    <p:set>
                                      <p:cBhvr>
                                        <p:cTn id="345" dur="1" fill="hold">
                                          <p:stCondLst>
                                            <p:cond delay="499"/>
                                          </p:stCondLst>
                                        </p:cTn>
                                        <p:tgtEl>
                                          <p:spTgt spid="6147"/>
                                        </p:tgtEl>
                                        <p:attrNameLst>
                                          <p:attrName>style.visibility</p:attrName>
                                        </p:attrNameLst>
                                      </p:cBhvr>
                                      <p:to>
                                        <p:strVal val="hidden"/>
                                      </p:to>
                                    </p:set>
                                  </p:childTnLst>
                                </p:cTn>
                              </p:par>
                              <p:par>
                                <p:cTn id="346" presetID="22" presetClass="exit" presetSubtype="4" fill="hold" grpId="1" nodeType="withEffect">
                                  <p:stCondLst>
                                    <p:cond delay="0"/>
                                  </p:stCondLst>
                                  <p:childTnLst>
                                    <p:animEffect transition="out" filter="wipe(down)">
                                      <p:cBhvr>
                                        <p:cTn id="347" dur="500"/>
                                        <p:tgtEl>
                                          <p:spTgt spid="7"/>
                                        </p:tgtEl>
                                      </p:cBhvr>
                                    </p:animEffect>
                                    <p:set>
                                      <p:cBhvr>
                                        <p:cTn id="348" dur="1" fill="hold">
                                          <p:stCondLst>
                                            <p:cond delay="499"/>
                                          </p:stCondLst>
                                        </p:cTn>
                                        <p:tgtEl>
                                          <p:spTgt spid="7"/>
                                        </p:tgtEl>
                                        <p:attrNameLst>
                                          <p:attrName>style.visibility</p:attrName>
                                        </p:attrNameLst>
                                      </p:cBhvr>
                                      <p:to>
                                        <p:strVal val="hidden"/>
                                      </p:to>
                                    </p:set>
                                  </p:childTnLst>
                                </p:cTn>
                              </p:par>
                            </p:childTnLst>
                          </p:cTn>
                        </p:par>
                      </p:childTnLst>
                    </p:cTn>
                  </p:par>
                  <p:par>
                    <p:cTn id="349" fill="hold">
                      <p:stCondLst>
                        <p:cond delay="indefinite"/>
                      </p:stCondLst>
                      <p:childTnLst>
                        <p:par>
                          <p:cTn id="350" fill="hold">
                            <p:stCondLst>
                              <p:cond delay="0"/>
                            </p:stCondLst>
                            <p:childTnLst>
                              <p:par>
                                <p:cTn id="351" presetID="2" presetClass="entr" presetSubtype="4" fill="hold" nodeType="clickEffect">
                                  <p:stCondLst>
                                    <p:cond delay="0"/>
                                  </p:stCondLst>
                                  <p:childTnLst>
                                    <p:set>
                                      <p:cBhvr>
                                        <p:cTn id="352" dur="1" fill="hold">
                                          <p:stCondLst>
                                            <p:cond delay="0"/>
                                          </p:stCondLst>
                                        </p:cTn>
                                        <p:tgtEl>
                                          <p:spTgt spid="25"/>
                                        </p:tgtEl>
                                        <p:attrNameLst>
                                          <p:attrName>style.visibility</p:attrName>
                                        </p:attrNameLst>
                                      </p:cBhvr>
                                      <p:to>
                                        <p:strVal val="visible"/>
                                      </p:to>
                                    </p:set>
                                    <p:anim calcmode="lin" valueType="num">
                                      <p:cBhvr additive="base">
                                        <p:cTn id="353" dur="500" fill="hold"/>
                                        <p:tgtEl>
                                          <p:spTgt spid="25"/>
                                        </p:tgtEl>
                                        <p:attrNameLst>
                                          <p:attrName>ppt_x</p:attrName>
                                        </p:attrNameLst>
                                      </p:cBhvr>
                                      <p:tavLst>
                                        <p:tav tm="0">
                                          <p:val>
                                            <p:strVal val="#ppt_x"/>
                                          </p:val>
                                        </p:tav>
                                        <p:tav tm="100000">
                                          <p:val>
                                            <p:strVal val="#ppt_x"/>
                                          </p:val>
                                        </p:tav>
                                      </p:tavLst>
                                    </p:anim>
                                    <p:anim calcmode="lin" valueType="num">
                                      <p:cBhvr additive="base">
                                        <p:cTn id="354" dur="500" fill="hold"/>
                                        <p:tgtEl>
                                          <p:spTgt spid="25"/>
                                        </p:tgtEl>
                                        <p:attrNameLst>
                                          <p:attrName>ppt_y</p:attrName>
                                        </p:attrNameLst>
                                      </p:cBhvr>
                                      <p:tavLst>
                                        <p:tav tm="0">
                                          <p:val>
                                            <p:strVal val="1+#ppt_h/2"/>
                                          </p:val>
                                        </p:tav>
                                        <p:tav tm="100000">
                                          <p:val>
                                            <p:strVal val="#ppt_y"/>
                                          </p:val>
                                        </p:tav>
                                      </p:tavLst>
                                    </p:anim>
                                  </p:childTnLst>
                                </p:cTn>
                              </p:par>
                              <p:par>
                                <p:cTn id="355" presetID="2" presetClass="entr" presetSubtype="4" fill="hold" nodeType="withEffect">
                                  <p:stCondLst>
                                    <p:cond delay="0"/>
                                  </p:stCondLst>
                                  <p:childTnLst>
                                    <p:set>
                                      <p:cBhvr>
                                        <p:cTn id="356" dur="1" fill="hold">
                                          <p:stCondLst>
                                            <p:cond delay="0"/>
                                          </p:stCondLst>
                                        </p:cTn>
                                        <p:tgtEl>
                                          <p:spTgt spid="28"/>
                                        </p:tgtEl>
                                        <p:attrNameLst>
                                          <p:attrName>style.visibility</p:attrName>
                                        </p:attrNameLst>
                                      </p:cBhvr>
                                      <p:to>
                                        <p:strVal val="visible"/>
                                      </p:to>
                                    </p:set>
                                    <p:anim calcmode="lin" valueType="num">
                                      <p:cBhvr additive="base">
                                        <p:cTn id="357" dur="500" fill="hold"/>
                                        <p:tgtEl>
                                          <p:spTgt spid="28"/>
                                        </p:tgtEl>
                                        <p:attrNameLst>
                                          <p:attrName>ppt_x</p:attrName>
                                        </p:attrNameLst>
                                      </p:cBhvr>
                                      <p:tavLst>
                                        <p:tav tm="0">
                                          <p:val>
                                            <p:strVal val="#ppt_x"/>
                                          </p:val>
                                        </p:tav>
                                        <p:tav tm="100000">
                                          <p:val>
                                            <p:strVal val="#ppt_x"/>
                                          </p:val>
                                        </p:tav>
                                      </p:tavLst>
                                    </p:anim>
                                    <p:anim calcmode="lin" valueType="num">
                                      <p:cBhvr additive="base">
                                        <p:cTn id="358" dur="500" fill="hold"/>
                                        <p:tgtEl>
                                          <p:spTgt spid="28"/>
                                        </p:tgtEl>
                                        <p:attrNameLst>
                                          <p:attrName>ppt_y</p:attrName>
                                        </p:attrNameLst>
                                      </p:cBhvr>
                                      <p:tavLst>
                                        <p:tav tm="0">
                                          <p:val>
                                            <p:strVal val="1+#ppt_h/2"/>
                                          </p:val>
                                        </p:tav>
                                        <p:tav tm="100000">
                                          <p:val>
                                            <p:strVal val="#ppt_y"/>
                                          </p:val>
                                        </p:tav>
                                      </p:tavLst>
                                    </p:anim>
                                  </p:childTnLst>
                                </p:cTn>
                              </p:par>
                              <p:par>
                                <p:cTn id="359" presetID="2" presetClass="entr" presetSubtype="4" fill="hold" nodeType="withEffect">
                                  <p:stCondLst>
                                    <p:cond delay="0"/>
                                  </p:stCondLst>
                                  <p:childTnLst>
                                    <p:set>
                                      <p:cBhvr>
                                        <p:cTn id="360" dur="1" fill="hold">
                                          <p:stCondLst>
                                            <p:cond delay="0"/>
                                          </p:stCondLst>
                                        </p:cTn>
                                        <p:tgtEl>
                                          <p:spTgt spid="29"/>
                                        </p:tgtEl>
                                        <p:attrNameLst>
                                          <p:attrName>style.visibility</p:attrName>
                                        </p:attrNameLst>
                                      </p:cBhvr>
                                      <p:to>
                                        <p:strVal val="visible"/>
                                      </p:to>
                                    </p:set>
                                    <p:anim calcmode="lin" valueType="num">
                                      <p:cBhvr additive="base">
                                        <p:cTn id="361" dur="500" fill="hold"/>
                                        <p:tgtEl>
                                          <p:spTgt spid="29"/>
                                        </p:tgtEl>
                                        <p:attrNameLst>
                                          <p:attrName>ppt_x</p:attrName>
                                        </p:attrNameLst>
                                      </p:cBhvr>
                                      <p:tavLst>
                                        <p:tav tm="0">
                                          <p:val>
                                            <p:strVal val="#ppt_x"/>
                                          </p:val>
                                        </p:tav>
                                        <p:tav tm="100000">
                                          <p:val>
                                            <p:strVal val="#ppt_x"/>
                                          </p:val>
                                        </p:tav>
                                      </p:tavLst>
                                    </p:anim>
                                    <p:anim calcmode="lin" valueType="num">
                                      <p:cBhvr additive="base">
                                        <p:cTn id="362" dur="500" fill="hold"/>
                                        <p:tgtEl>
                                          <p:spTgt spid="29"/>
                                        </p:tgtEl>
                                        <p:attrNameLst>
                                          <p:attrName>ppt_y</p:attrName>
                                        </p:attrNameLst>
                                      </p:cBhvr>
                                      <p:tavLst>
                                        <p:tav tm="0">
                                          <p:val>
                                            <p:strVal val="1+#ppt_h/2"/>
                                          </p:val>
                                        </p:tav>
                                        <p:tav tm="100000">
                                          <p:val>
                                            <p:strVal val="#ppt_y"/>
                                          </p:val>
                                        </p:tav>
                                      </p:tavLst>
                                    </p:anim>
                                  </p:childTnLst>
                                </p:cTn>
                              </p:par>
                              <p:par>
                                <p:cTn id="363" presetID="2" presetClass="entr" presetSubtype="4" fill="hold" grpId="0" nodeType="withEffect">
                                  <p:stCondLst>
                                    <p:cond delay="0"/>
                                  </p:stCondLst>
                                  <p:childTnLst>
                                    <p:set>
                                      <p:cBhvr>
                                        <p:cTn id="364" dur="1" fill="hold">
                                          <p:stCondLst>
                                            <p:cond delay="0"/>
                                          </p:stCondLst>
                                        </p:cTn>
                                        <p:tgtEl>
                                          <p:spTgt spid="15"/>
                                        </p:tgtEl>
                                        <p:attrNameLst>
                                          <p:attrName>style.visibility</p:attrName>
                                        </p:attrNameLst>
                                      </p:cBhvr>
                                      <p:to>
                                        <p:strVal val="visible"/>
                                      </p:to>
                                    </p:set>
                                    <p:anim calcmode="lin" valueType="num">
                                      <p:cBhvr additive="base">
                                        <p:cTn id="365" dur="500" fill="hold"/>
                                        <p:tgtEl>
                                          <p:spTgt spid="15"/>
                                        </p:tgtEl>
                                        <p:attrNameLst>
                                          <p:attrName>ppt_x</p:attrName>
                                        </p:attrNameLst>
                                      </p:cBhvr>
                                      <p:tavLst>
                                        <p:tav tm="0">
                                          <p:val>
                                            <p:strVal val="#ppt_x"/>
                                          </p:val>
                                        </p:tav>
                                        <p:tav tm="100000">
                                          <p:val>
                                            <p:strVal val="#ppt_x"/>
                                          </p:val>
                                        </p:tav>
                                      </p:tavLst>
                                    </p:anim>
                                    <p:anim calcmode="lin" valueType="num">
                                      <p:cBhvr additive="base">
                                        <p:cTn id="3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7" fill="hold">
                      <p:stCondLst>
                        <p:cond delay="indefinite"/>
                      </p:stCondLst>
                      <p:childTnLst>
                        <p:par>
                          <p:cTn id="368" fill="hold">
                            <p:stCondLst>
                              <p:cond delay="0"/>
                            </p:stCondLst>
                            <p:childTnLst>
                              <p:par>
                                <p:cTn id="369" presetID="10" presetClass="exit" presetSubtype="0" fill="hold" nodeType="clickEffect">
                                  <p:stCondLst>
                                    <p:cond delay="0"/>
                                  </p:stCondLst>
                                  <p:childTnLst>
                                    <p:animEffect transition="out" filter="fade">
                                      <p:cBhvr>
                                        <p:cTn id="370" dur="500"/>
                                        <p:tgtEl>
                                          <p:spTgt spid="25"/>
                                        </p:tgtEl>
                                      </p:cBhvr>
                                    </p:animEffect>
                                    <p:set>
                                      <p:cBhvr>
                                        <p:cTn id="371" dur="1" fill="hold">
                                          <p:stCondLst>
                                            <p:cond delay="499"/>
                                          </p:stCondLst>
                                        </p:cTn>
                                        <p:tgtEl>
                                          <p:spTgt spid="25"/>
                                        </p:tgtEl>
                                        <p:attrNameLst>
                                          <p:attrName>style.visibility</p:attrName>
                                        </p:attrNameLst>
                                      </p:cBhvr>
                                      <p:to>
                                        <p:strVal val="hidden"/>
                                      </p:to>
                                    </p:set>
                                  </p:childTnLst>
                                </p:cTn>
                              </p:par>
                              <p:par>
                                <p:cTn id="372" presetID="10" presetClass="exit" presetSubtype="0" fill="hold" nodeType="withEffect">
                                  <p:stCondLst>
                                    <p:cond delay="0"/>
                                  </p:stCondLst>
                                  <p:childTnLst>
                                    <p:animEffect transition="out" filter="fade">
                                      <p:cBhvr>
                                        <p:cTn id="373" dur="500"/>
                                        <p:tgtEl>
                                          <p:spTgt spid="28"/>
                                        </p:tgtEl>
                                      </p:cBhvr>
                                    </p:animEffect>
                                    <p:set>
                                      <p:cBhvr>
                                        <p:cTn id="374" dur="1" fill="hold">
                                          <p:stCondLst>
                                            <p:cond delay="499"/>
                                          </p:stCondLst>
                                        </p:cTn>
                                        <p:tgtEl>
                                          <p:spTgt spid="28"/>
                                        </p:tgtEl>
                                        <p:attrNameLst>
                                          <p:attrName>style.visibility</p:attrName>
                                        </p:attrNameLst>
                                      </p:cBhvr>
                                      <p:to>
                                        <p:strVal val="hidden"/>
                                      </p:to>
                                    </p:set>
                                  </p:childTnLst>
                                </p:cTn>
                              </p:par>
                              <p:par>
                                <p:cTn id="375" presetID="10" presetClass="exit" presetSubtype="0" fill="hold" nodeType="withEffect">
                                  <p:stCondLst>
                                    <p:cond delay="0"/>
                                  </p:stCondLst>
                                  <p:childTnLst>
                                    <p:animEffect transition="out" filter="fade">
                                      <p:cBhvr>
                                        <p:cTn id="376" dur="500"/>
                                        <p:tgtEl>
                                          <p:spTgt spid="29"/>
                                        </p:tgtEl>
                                      </p:cBhvr>
                                    </p:animEffect>
                                    <p:set>
                                      <p:cBhvr>
                                        <p:cTn id="377" dur="1" fill="hold">
                                          <p:stCondLst>
                                            <p:cond delay="499"/>
                                          </p:stCondLst>
                                        </p:cTn>
                                        <p:tgtEl>
                                          <p:spTgt spid="29"/>
                                        </p:tgtEl>
                                        <p:attrNameLst>
                                          <p:attrName>style.visibility</p:attrName>
                                        </p:attrNameLst>
                                      </p:cBhvr>
                                      <p:to>
                                        <p:strVal val="hidden"/>
                                      </p:to>
                                    </p:set>
                                  </p:childTnLst>
                                </p:cTn>
                              </p:par>
                              <p:par>
                                <p:cTn id="378" presetID="10" presetClass="exit" presetSubtype="0" fill="hold" grpId="1" nodeType="withEffect">
                                  <p:stCondLst>
                                    <p:cond delay="0"/>
                                  </p:stCondLst>
                                  <p:childTnLst>
                                    <p:animEffect transition="out" filter="fade">
                                      <p:cBhvr>
                                        <p:cTn id="379" dur="500"/>
                                        <p:tgtEl>
                                          <p:spTgt spid="15"/>
                                        </p:tgtEl>
                                      </p:cBhvr>
                                    </p:animEffect>
                                    <p:set>
                                      <p:cBhvr>
                                        <p:cTn id="38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7" grpId="0"/>
      <p:bldP spid="7" grpId="1"/>
      <p:bldP spid="17" grpId="0" animBg="1"/>
      <p:bldP spid="17" grpId="1" animBg="1"/>
      <p:bldP spid="17" grpId="2" animBg="1"/>
      <p:bldP spid="17" grpId="3" animBg="1"/>
      <p:bldP spid="18" grpId="0" animBg="1"/>
      <p:bldP spid="18" grpId="1" animBg="1"/>
      <p:bldP spid="18" grpId="2" animBg="1"/>
      <p:bldP spid="18" grpId="3" animBg="1"/>
      <p:bldP spid="19" grpId="0" animBg="1"/>
      <p:bldP spid="19" grpId="1" animBg="1"/>
      <p:bldP spid="19" grpId="2" animBg="1"/>
      <p:bldP spid="19" grpId="3" animBg="1"/>
      <p:bldP spid="20" grpId="0" animBg="1"/>
      <p:bldP spid="20" grpId="1" animBg="1"/>
      <p:bldP spid="20" grpId="2" animBg="1"/>
      <p:bldP spid="20" grpId="3" animBg="1"/>
      <p:bldP spid="21" grpId="0" animBg="1"/>
      <p:bldP spid="21" grpId="1" animBg="1"/>
      <p:bldP spid="21" grpId="2" animBg="1"/>
      <p:bldP spid="21" grpId="3" animBg="1"/>
      <p:bldP spid="22" grpId="0" animBg="1"/>
      <p:bldP spid="22" grpId="1" animBg="1"/>
      <p:bldP spid="22" grpId="2" animBg="1"/>
      <p:bldP spid="22" grpId="3" animBg="1"/>
      <p:bldP spid="23" grpId="0" animBg="1"/>
      <p:bldP spid="23" grpId="1" animBg="1"/>
      <p:bldP spid="23" grpId="2" animBg="1"/>
      <p:bldP spid="23" grpId="3" animBg="1"/>
      <p:bldP spid="24" grpId="0" animBg="1"/>
      <p:bldP spid="24" grpId="1" animBg="1"/>
      <p:bldP spid="24" grpId="2" animBg="1"/>
      <p:bldP spid="24" grpId="3" animBg="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 </a:t>
            </a:r>
            <a:endParaRPr lang="es-ES" dirty="0"/>
          </a:p>
        </p:txBody>
      </p:sp>
      <p:pic>
        <p:nvPicPr>
          <p:cNvPr id="4" name="Picture 2" descr="Resultado de imagen para MAPA DE LA CUENCA AMAZ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48392"/>
            <a:ext cx="3400425" cy="5010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s://2.bp.blogspot.com/-6S3j54aR6nU/VwfXXgsXBBI/AAAAAAACYJE/XO-HxMrgYAMO_AsZG0keK6i2hZ2AxGnNw/s320/Liza%2Bklunzing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06" y="1484784"/>
            <a:ext cx="5100733" cy="4673758"/>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descr="Imagen relacionada"/>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484784"/>
            <a:ext cx="2393595" cy="2520280"/>
          </a:xfrm>
          <a:prstGeom prst="rect">
            <a:avLst/>
          </a:prstGeom>
          <a:noFill/>
          <a:ln>
            <a:noFill/>
          </a:ln>
        </p:spPr>
      </p:pic>
      <p:sp>
        <p:nvSpPr>
          <p:cNvPr id="7" name="6 Flecha arriba"/>
          <p:cNvSpPr/>
          <p:nvPr/>
        </p:nvSpPr>
        <p:spPr>
          <a:xfrm rot="5400000">
            <a:off x="3923928" y="1852434"/>
            <a:ext cx="576064" cy="11521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2915816" y="4149080"/>
            <a:ext cx="72008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8 Imagen" descr="Resultado de imagen para mugil cephalus"/>
          <p:cNvPicPr/>
          <p:nvPr/>
        </p:nvPicPr>
        <p:blipFill>
          <a:blip r:embed="rId5">
            <a:extLst>
              <a:ext uri="{28A0092B-C50C-407E-A947-70E740481C1C}">
                <a14:useLocalDpi xmlns:a14="http://schemas.microsoft.com/office/drawing/2010/main" val="0"/>
              </a:ext>
            </a:extLst>
          </a:blip>
          <a:srcRect/>
          <a:stretch>
            <a:fillRect/>
          </a:stretch>
        </p:blipFill>
        <p:spPr bwMode="auto">
          <a:xfrm flipH="1">
            <a:off x="387502" y="3584083"/>
            <a:ext cx="2176308" cy="2570153"/>
          </a:xfrm>
          <a:prstGeom prst="rect">
            <a:avLst/>
          </a:prstGeom>
          <a:noFill/>
          <a:ln>
            <a:noFill/>
          </a:ln>
        </p:spPr>
      </p:pic>
    </p:spTree>
    <p:extLst>
      <p:ext uri="{BB962C8B-B14F-4D97-AF65-F5344CB8AC3E}">
        <p14:creationId xmlns:p14="http://schemas.microsoft.com/office/powerpoint/2010/main" val="378802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rmAutofit/>
          </a:bodyPr>
          <a:lstStyle/>
          <a:p>
            <a:pPr algn="r"/>
            <a:r>
              <a:rPr lang="es-ES" sz="3200" dirty="0" smtClean="0"/>
              <a:t>RESULTADOS CONCLUSIONES Y </a:t>
            </a:r>
            <a:br>
              <a:rPr lang="es-ES" sz="3200" dirty="0" smtClean="0"/>
            </a:br>
            <a:r>
              <a:rPr lang="es-ES" sz="3200" dirty="0" smtClean="0"/>
              <a:t>DISCUSIONES</a:t>
            </a:r>
            <a:endParaRPr lang="es-ES" sz="3200" dirty="0"/>
          </a:p>
        </p:txBody>
      </p:sp>
      <p:sp>
        <p:nvSpPr>
          <p:cNvPr id="5" name="4 Rectángulo"/>
          <p:cNvSpPr/>
          <p:nvPr/>
        </p:nvSpPr>
        <p:spPr>
          <a:xfrm>
            <a:off x="395536" y="980728"/>
            <a:ext cx="5832648" cy="1015663"/>
          </a:xfrm>
          <a:prstGeom prst="rect">
            <a:avLst/>
          </a:prstGeom>
        </p:spPr>
        <p:txBody>
          <a:bodyPr wrap="square">
            <a:spAutoFit/>
          </a:bodyPr>
          <a:lstStyle/>
          <a:p>
            <a:pPr algn="just"/>
            <a:r>
              <a:rPr lang="es-EC" sz="2000" dirty="0"/>
              <a:t>Resultados de la prueba de significación </a:t>
            </a:r>
            <a:r>
              <a:rPr lang="es-EC" sz="2000" dirty="0" err="1"/>
              <a:t>Tukey</a:t>
            </a:r>
            <a:r>
              <a:rPr lang="es-EC" sz="2000" dirty="0"/>
              <a:t> p&gt;05, considerando la aplicación de pulsos eléctricos (c0: Con Pulsos, c1: Sin Pulsos).</a:t>
            </a:r>
            <a:endParaRPr lang="es-ES" sz="2000" dirty="0"/>
          </a:p>
        </p:txBody>
      </p:sp>
      <p:pic>
        <p:nvPicPr>
          <p:cNvPr id="2070"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01259"/>
            <a:ext cx="5376863"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79511" y="6143793"/>
            <a:ext cx="5376863" cy="646331"/>
          </a:xfrm>
          <a:prstGeom prst="rect">
            <a:avLst/>
          </a:prstGeom>
        </p:spPr>
        <p:txBody>
          <a:bodyPr wrap="square">
            <a:spAutoFit/>
          </a:bodyPr>
          <a:lstStyle/>
          <a:p>
            <a:pPr algn="just"/>
            <a:r>
              <a:rPr lang="es-EC" b="1" dirty="0" smtClean="0"/>
              <a:t>Figura5.</a:t>
            </a:r>
            <a:r>
              <a:rPr lang="es-EC" dirty="0" smtClean="0"/>
              <a:t> </a:t>
            </a:r>
            <a:r>
              <a:rPr lang="es-EC" dirty="0"/>
              <a:t>Prueba de significancia para Variación de masa, % de Humedad, pH y Acidez.</a:t>
            </a:r>
            <a:endParaRPr lang="es-ES" dirty="0"/>
          </a:p>
        </p:txBody>
      </p:sp>
      <p:sp>
        <p:nvSpPr>
          <p:cNvPr id="20" name="28 Elipse"/>
          <p:cNvSpPr/>
          <p:nvPr/>
        </p:nvSpPr>
        <p:spPr>
          <a:xfrm>
            <a:off x="755576" y="4509120"/>
            <a:ext cx="709354" cy="4629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1" name="28 Elipse"/>
          <p:cNvSpPr/>
          <p:nvPr/>
        </p:nvSpPr>
        <p:spPr>
          <a:xfrm>
            <a:off x="4572000" y="5124435"/>
            <a:ext cx="709354" cy="4629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4" name="23 Elipse"/>
          <p:cNvSpPr/>
          <p:nvPr/>
        </p:nvSpPr>
        <p:spPr>
          <a:xfrm>
            <a:off x="1835696" y="4828019"/>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3707904" y="4972035"/>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lipse"/>
          <p:cNvSpPr/>
          <p:nvPr/>
        </p:nvSpPr>
        <p:spPr>
          <a:xfrm>
            <a:off x="3491880" y="2492896"/>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Elipse"/>
          <p:cNvSpPr/>
          <p:nvPr/>
        </p:nvSpPr>
        <p:spPr>
          <a:xfrm>
            <a:off x="4427984" y="2751263"/>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8 Elipse"/>
          <p:cNvSpPr/>
          <p:nvPr/>
        </p:nvSpPr>
        <p:spPr>
          <a:xfrm>
            <a:off x="817375" y="2173997"/>
            <a:ext cx="709354" cy="4629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9" name="28 Elipse"/>
          <p:cNvSpPr/>
          <p:nvPr/>
        </p:nvSpPr>
        <p:spPr>
          <a:xfrm>
            <a:off x="1774414" y="2173997"/>
            <a:ext cx="709354" cy="4629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2071"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377" y="1936587"/>
            <a:ext cx="5376863"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28 Elipse"/>
          <p:cNvSpPr/>
          <p:nvPr/>
        </p:nvSpPr>
        <p:spPr>
          <a:xfrm>
            <a:off x="750729" y="2751263"/>
            <a:ext cx="842645" cy="4629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2" name="28 Elipse"/>
          <p:cNvSpPr/>
          <p:nvPr/>
        </p:nvSpPr>
        <p:spPr>
          <a:xfrm>
            <a:off x="1672397" y="2807837"/>
            <a:ext cx="842645" cy="4629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3" name="28 Elipse"/>
          <p:cNvSpPr/>
          <p:nvPr/>
        </p:nvSpPr>
        <p:spPr>
          <a:xfrm>
            <a:off x="3381831" y="4615036"/>
            <a:ext cx="842645" cy="4629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4" name="28 Elipse"/>
          <p:cNvSpPr/>
          <p:nvPr/>
        </p:nvSpPr>
        <p:spPr>
          <a:xfrm>
            <a:off x="4355976" y="4748946"/>
            <a:ext cx="842645" cy="4629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5" name="34 Elipse"/>
          <p:cNvSpPr/>
          <p:nvPr/>
        </p:nvSpPr>
        <p:spPr>
          <a:xfrm>
            <a:off x="3588432" y="2807837"/>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Elipse"/>
          <p:cNvSpPr/>
          <p:nvPr/>
        </p:nvSpPr>
        <p:spPr>
          <a:xfrm>
            <a:off x="4519168" y="2906199"/>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Elipse"/>
          <p:cNvSpPr/>
          <p:nvPr/>
        </p:nvSpPr>
        <p:spPr>
          <a:xfrm>
            <a:off x="848015" y="5355892"/>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Elipse"/>
          <p:cNvSpPr/>
          <p:nvPr/>
        </p:nvSpPr>
        <p:spPr>
          <a:xfrm>
            <a:off x="1826833" y="5283110"/>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236861" y="6139932"/>
            <a:ext cx="5262164" cy="646331"/>
          </a:xfrm>
          <a:prstGeom prst="rect">
            <a:avLst/>
          </a:prstGeom>
        </p:spPr>
        <p:txBody>
          <a:bodyPr wrap="square">
            <a:spAutoFit/>
          </a:bodyPr>
          <a:lstStyle/>
          <a:p>
            <a:pPr algn="just"/>
            <a:r>
              <a:rPr lang="es-EC" b="1" dirty="0" smtClean="0"/>
              <a:t>Figura 6</a:t>
            </a:r>
            <a:r>
              <a:rPr lang="es-EC" dirty="0" smtClean="0"/>
              <a:t>. Prueba </a:t>
            </a:r>
            <a:r>
              <a:rPr lang="es-EC" dirty="0"/>
              <a:t>de significancia para % de Grasa, % de Proteína, % de Fibra y cenizas.</a:t>
            </a:r>
            <a:r>
              <a:rPr lang="es-EC" u="sng" dirty="0"/>
              <a:t> </a:t>
            </a:r>
            <a:endParaRPr lang="es-ES" dirty="0"/>
          </a:p>
        </p:txBody>
      </p:sp>
      <p:grpSp>
        <p:nvGrpSpPr>
          <p:cNvPr id="30" name="29 Grupo"/>
          <p:cNvGrpSpPr/>
          <p:nvPr/>
        </p:nvGrpSpPr>
        <p:grpSpPr>
          <a:xfrm>
            <a:off x="6012160" y="4470304"/>
            <a:ext cx="2886075" cy="2420840"/>
            <a:chOff x="3071802" y="3781799"/>
            <a:chExt cx="2886075" cy="2886075"/>
          </a:xfrm>
        </p:grpSpPr>
        <p:sp>
          <p:nvSpPr>
            <p:cNvPr id="39" name="38 Elipse"/>
            <p:cNvSpPr/>
            <p:nvPr/>
          </p:nvSpPr>
          <p:spPr>
            <a:xfrm>
              <a:off x="3071802" y="3781799"/>
              <a:ext cx="2886075" cy="2886075"/>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40" name="Elipse 4"/>
            <p:cNvSpPr/>
            <p:nvPr/>
          </p:nvSpPr>
          <p:spPr>
            <a:xfrm>
              <a:off x="3500430" y="4210427"/>
              <a:ext cx="2040763" cy="2040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C" sz="2800" kern="1200" dirty="0" smtClean="0">
                  <a:latin typeface="Book Antiqua" pitchFamily="18" charset="0"/>
                </a:rPr>
                <a:t>HIPÓTESIS NULA</a:t>
              </a:r>
              <a:endParaRPr lang="pt-BR" sz="2800" kern="1200" dirty="0">
                <a:latin typeface="Book Antiqua" pitchFamily="18" charset="0"/>
              </a:endParaRPr>
            </a:p>
          </p:txBody>
        </p:sp>
      </p:grpSp>
      <p:sp>
        <p:nvSpPr>
          <p:cNvPr id="41" name="40 Flecha izquierda"/>
          <p:cNvSpPr/>
          <p:nvPr/>
        </p:nvSpPr>
        <p:spPr>
          <a:xfrm rot="5400000">
            <a:off x="7035494" y="3845827"/>
            <a:ext cx="936102" cy="822531"/>
          </a:xfrm>
          <a:prstGeom prst="leftArrow">
            <a:avLst>
              <a:gd name="adj1" fmla="val 60000"/>
              <a:gd name="adj2" fmla="val 50000"/>
            </a:avLst>
          </a:prstGeom>
          <a:solidFill>
            <a:schemeClr val="tx1">
              <a:lumMod val="95000"/>
              <a:lumOff val="5000"/>
            </a:schemeClr>
          </a:solidFill>
        </p:spPr>
        <p:style>
          <a:lnRef idx="0">
            <a:schemeClr val="accent6">
              <a:tint val="60000"/>
              <a:hueOff val="0"/>
              <a:satOff val="0"/>
              <a:lumOff val="0"/>
              <a:alphaOff val="0"/>
            </a:schemeClr>
          </a:lnRef>
          <a:fillRef idx="3">
            <a:scrgbClr r="0" g="0" b="0"/>
          </a:fillRef>
          <a:effectRef idx="3">
            <a:schemeClr val="accent6">
              <a:tint val="60000"/>
              <a:hueOff val="0"/>
              <a:satOff val="0"/>
              <a:lumOff val="0"/>
              <a:alphaOff val="0"/>
            </a:schemeClr>
          </a:effectRef>
          <a:fontRef idx="minor">
            <a:schemeClr val="lt1"/>
          </a:fontRef>
        </p:style>
      </p:sp>
      <p:sp>
        <p:nvSpPr>
          <p:cNvPr id="2" name="1 CuadroTexto"/>
          <p:cNvSpPr txBox="1"/>
          <p:nvPr/>
        </p:nvSpPr>
        <p:spPr>
          <a:xfrm>
            <a:off x="4843204" y="2141761"/>
            <a:ext cx="4320480" cy="2215991"/>
          </a:xfrm>
          <a:prstGeom prst="rect">
            <a:avLst/>
          </a:prstGeom>
          <a:noFill/>
        </p:spPr>
        <p:txBody>
          <a:bodyPr wrap="square" rtlCol="0">
            <a:spAutoFit/>
          </a:bodyPr>
          <a:lstStyle/>
          <a:p>
            <a:pPr lvl="0" algn="just"/>
            <a:r>
              <a:rPr lang="es-EC" sz="2000" dirty="0"/>
              <a:t>La aplicación de pulsos eléctricos en la conservación de dos especies de pescado no influye en la calidad de los filetes conservados con fines de alimentación </a:t>
            </a:r>
            <a:r>
              <a:rPr lang="es-EC" sz="2000" dirty="0" smtClean="0"/>
              <a:t>humana (VM, %H, %Gr, %P, %</a:t>
            </a:r>
            <a:r>
              <a:rPr lang="es-EC" sz="2000" dirty="0" err="1" smtClean="0"/>
              <a:t>Fb</a:t>
            </a:r>
            <a:r>
              <a:rPr lang="es-EC" sz="2000" dirty="0" smtClean="0"/>
              <a:t> y C). </a:t>
            </a:r>
            <a:endParaRPr lang="es-ES" sz="2000" dirty="0"/>
          </a:p>
          <a:p>
            <a:endParaRPr lang="es-ES" dirty="0"/>
          </a:p>
        </p:txBody>
      </p:sp>
      <p:grpSp>
        <p:nvGrpSpPr>
          <p:cNvPr id="48" name="47 Grupo"/>
          <p:cNvGrpSpPr/>
          <p:nvPr/>
        </p:nvGrpSpPr>
        <p:grpSpPr>
          <a:xfrm>
            <a:off x="6012160" y="4470304"/>
            <a:ext cx="2886075" cy="2420840"/>
            <a:chOff x="3071802" y="3781799"/>
            <a:chExt cx="2886075" cy="2886075"/>
          </a:xfrm>
        </p:grpSpPr>
        <p:sp>
          <p:nvSpPr>
            <p:cNvPr id="49" name="48 Elipse"/>
            <p:cNvSpPr/>
            <p:nvPr/>
          </p:nvSpPr>
          <p:spPr>
            <a:xfrm>
              <a:off x="3071802" y="3781799"/>
              <a:ext cx="2886075" cy="2886075"/>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50" name="Elipse 4"/>
            <p:cNvSpPr/>
            <p:nvPr/>
          </p:nvSpPr>
          <p:spPr>
            <a:xfrm>
              <a:off x="3500430" y="4210427"/>
              <a:ext cx="2040763" cy="2040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C" sz="2000" kern="1200" dirty="0" smtClean="0">
                  <a:latin typeface="Book Antiqua" pitchFamily="18" charset="0"/>
                </a:rPr>
                <a:t>HIPÓTESIS </a:t>
              </a:r>
              <a:r>
                <a:rPr lang="es-EC" sz="2000" kern="1200" dirty="0" smtClean="0">
                  <a:latin typeface="Book Antiqua" pitchFamily="18" charset="0"/>
                </a:rPr>
                <a:t>ALTERNATIVA</a:t>
              </a:r>
              <a:endParaRPr lang="pt-BR" sz="2000" kern="1200" dirty="0">
                <a:latin typeface="Book Antiqua" pitchFamily="18" charset="0"/>
              </a:endParaRPr>
            </a:p>
          </p:txBody>
        </p:sp>
      </p:grpSp>
      <p:sp>
        <p:nvSpPr>
          <p:cNvPr id="51" name="50 Flecha izquierda"/>
          <p:cNvSpPr/>
          <p:nvPr/>
        </p:nvSpPr>
        <p:spPr>
          <a:xfrm rot="5400000">
            <a:off x="7035494" y="3845827"/>
            <a:ext cx="936102" cy="822531"/>
          </a:xfrm>
          <a:prstGeom prst="leftArrow">
            <a:avLst>
              <a:gd name="adj1" fmla="val 60000"/>
              <a:gd name="adj2" fmla="val 50000"/>
            </a:avLst>
          </a:prstGeom>
          <a:solidFill>
            <a:schemeClr val="tx1">
              <a:lumMod val="95000"/>
              <a:lumOff val="5000"/>
            </a:schemeClr>
          </a:solidFill>
        </p:spPr>
        <p:style>
          <a:lnRef idx="0">
            <a:schemeClr val="accent6">
              <a:tint val="60000"/>
              <a:hueOff val="0"/>
              <a:satOff val="0"/>
              <a:lumOff val="0"/>
              <a:alphaOff val="0"/>
            </a:schemeClr>
          </a:lnRef>
          <a:fillRef idx="3">
            <a:scrgbClr r="0" g="0" b="0"/>
          </a:fillRef>
          <a:effectRef idx="3">
            <a:schemeClr val="accent6">
              <a:tint val="60000"/>
              <a:hueOff val="0"/>
              <a:satOff val="0"/>
              <a:lumOff val="0"/>
              <a:alphaOff val="0"/>
            </a:schemeClr>
          </a:effectRef>
          <a:fontRef idx="minor">
            <a:schemeClr val="lt1"/>
          </a:fontRef>
        </p:style>
      </p:sp>
      <p:sp>
        <p:nvSpPr>
          <p:cNvPr id="52" name="51 CuadroTexto"/>
          <p:cNvSpPr txBox="1"/>
          <p:nvPr/>
        </p:nvSpPr>
        <p:spPr>
          <a:xfrm>
            <a:off x="4843204" y="2141761"/>
            <a:ext cx="4320480" cy="1908215"/>
          </a:xfrm>
          <a:prstGeom prst="rect">
            <a:avLst/>
          </a:prstGeom>
          <a:noFill/>
        </p:spPr>
        <p:txBody>
          <a:bodyPr wrap="square" rtlCol="0">
            <a:spAutoFit/>
          </a:bodyPr>
          <a:lstStyle/>
          <a:p>
            <a:pPr lvl="0" algn="just"/>
            <a:r>
              <a:rPr lang="es-EC" sz="2000" dirty="0"/>
              <a:t>La aplicación de pulsos eléctricos en la conservación de dos especies de </a:t>
            </a:r>
            <a:r>
              <a:rPr lang="es-EC" sz="2000" dirty="0" smtClean="0"/>
              <a:t>pescado influyen </a:t>
            </a:r>
            <a:r>
              <a:rPr lang="es-EC" sz="2000" dirty="0"/>
              <a:t>en la calidad de los filetes conservados con fines de alimentación </a:t>
            </a:r>
            <a:r>
              <a:rPr lang="es-EC" sz="2000" dirty="0" smtClean="0"/>
              <a:t>humana (pH y Acides). </a:t>
            </a:r>
            <a:endParaRPr lang="es-ES" sz="2000" dirty="0"/>
          </a:p>
          <a:p>
            <a:endParaRPr lang="es-ES" dirty="0"/>
          </a:p>
        </p:txBody>
      </p:sp>
      <p:sp>
        <p:nvSpPr>
          <p:cNvPr id="53" name="52 Flecha izquierda"/>
          <p:cNvSpPr/>
          <p:nvPr/>
        </p:nvSpPr>
        <p:spPr>
          <a:xfrm>
            <a:off x="3594312" y="2477673"/>
            <a:ext cx="1248892" cy="822531"/>
          </a:xfrm>
          <a:prstGeom prst="leftArrow">
            <a:avLst>
              <a:gd name="adj1" fmla="val 60000"/>
              <a:gd name="adj2" fmla="val 50000"/>
            </a:avLst>
          </a:prstGeom>
          <a:solidFill>
            <a:schemeClr val="tx1">
              <a:lumMod val="95000"/>
              <a:lumOff val="5000"/>
            </a:schemeClr>
          </a:solidFill>
        </p:spPr>
        <p:style>
          <a:lnRef idx="0">
            <a:schemeClr val="accent6">
              <a:tint val="60000"/>
              <a:hueOff val="0"/>
              <a:satOff val="0"/>
              <a:lumOff val="0"/>
              <a:alphaOff val="0"/>
            </a:schemeClr>
          </a:lnRef>
          <a:fillRef idx="3">
            <a:scrgbClr r="0" g="0" b="0"/>
          </a:fillRef>
          <a:effectRef idx="3">
            <a:schemeClr val="accent6">
              <a:tint val="60000"/>
              <a:hueOff val="0"/>
              <a:satOff val="0"/>
              <a:lumOff val="0"/>
              <a:alphaOff val="0"/>
            </a:schemeClr>
          </a:effectRef>
          <a:fontRef idx="minor">
            <a:schemeClr val="lt1"/>
          </a:fontRef>
        </p:style>
      </p:sp>
      <p:sp>
        <p:nvSpPr>
          <p:cNvPr id="54" name="53 Rectángulo"/>
          <p:cNvSpPr/>
          <p:nvPr/>
        </p:nvSpPr>
        <p:spPr>
          <a:xfrm>
            <a:off x="267384" y="2154310"/>
            <a:ext cx="3152488" cy="1815882"/>
          </a:xfrm>
          <a:prstGeom prst="rect">
            <a:avLst/>
          </a:prstGeom>
        </p:spPr>
        <p:txBody>
          <a:bodyPr wrap="square">
            <a:spAutoFit/>
          </a:bodyPr>
          <a:lstStyle/>
          <a:p>
            <a:pPr algn="just"/>
            <a:r>
              <a:rPr lang="es-EC" sz="2800" dirty="0"/>
              <a:t>Este ascenso de pH se debe a la oxidación de los sustratos</a:t>
            </a:r>
            <a:endParaRPr lang="es-ES" sz="2800" dirty="0"/>
          </a:p>
        </p:txBody>
      </p:sp>
    </p:spTree>
    <p:extLst>
      <p:ext uri="{BB962C8B-B14F-4D97-AF65-F5344CB8AC3E}">
        <p14:creationId xmlns:p14="http://schemas.microsoft.com/office/powerpoint/2010/main" val="11341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2000"/>
                                        <p:tgtEl>
                                          <p:spTgt spid="2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000"/>
                                        <p:tgtEl>
                                          <p:spTgt spid="2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heel(1)">
                                      <p:cBhvr>
                                        <p:cTn id="16" dur="2000"/>
                                        <p:tgtEl>
                                          <p:spTgt spid="2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2000"/>
                                        <p:tgtEl>
                                          <p:spTgt spid="2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par>
                                <p:cTn id="32" presetID="21" presetClass="entr" presetSubtype="1" fill="hold" nodeType="withEffect">
                                  <p:stCondLst>
                                    <p:cond delay="0"/>
                                  </p:stCondLst>
                                  <p:childTnLst>
                                    <p:set>
                                      <p:cBhvr>
                                        <p:cTn id="33" dur="1" fill="hold">
                                          <p:stCondLst>
                                            <p:cond delay="0"/>
                                          </p:stCondLst>
                                        </p:cTn>
                                        <p:tgtEl>
                                          <p:spTgt spid="2070"/>
                                        </p:tgtEl>
                                        <p:attrNameLst>
                                          <p:attrName>style.visibility</p:attrName>
                                        </p:attrNameLst>
                                      </p:cBhvr>
                                      <p:to>
                                        <p:strVal val="visible"/>
                                      </p:to>
                                    </p:set>
                                    <p:animEffect transition="in" filter="wheel(1)">
                                      <p:cBhvr>
                                        <p:cTn id="34" dur="2000"/>
                                        <p:tgtEl>
                                          <p:spTgt spid="20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070"/>
                                        </p:tgtEl>
                                      </p:cBhvr>
                                    </p:animEffect>
                                    <p:set>
                                      <p:cBhvr>
                                        <p:cTn id="66" dur="1" fill="hold">
                                          <p:stCondLst>
                                            <p:cond delay="499"/>
                                          </p:stCondLst>
                                        </p:cTn>
                                        <p:tgtEl>
                                          <p:spTgt spid="207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p:cTn id="76" dur="500" fill="hold"/>
                                        <p:tgtEl>
                                          <p:spTgt spid="32"/>
                                        </p:tgtEl>
                                        <p:attrNameLst>
                                          <p:attrName>ppt_w</p:attrName>
                                        </p:attrNameLst>
                                      </p:cBhvr>
                                      <p:tavLst>
                                        <p:tav tm="0">
                                          <p:val>
                                            <p:fltVal val="0"/>
                                          </p:val>
                                        </p:tav>
                                        <p:tav tm="100000">
                                          <p:val>
                                            <p:strVal val="#ppt_w"/>
                                          </p:val>
                                        </p:tav>
                                      </p:tavLst>
                                    </p:anim>
                                    <p:anim calcmode="lin" valueType="num">
                                      <p:cBhvr>
                                        <p:cTn id="77" dur="500" fill="hold"/>
                                        <p:tgtEl>
                                          <p:spTgt spid="32"/>
                                        </p:tgtEl>
                                        <p:attrNameLst>
                                          <p:attrName>ppt_h</p:attrName>
                                        </p:attrNameLst>
                                      </p:cBhvr>
                                      <p:tavLst>
                                        <p:tav tm="0">
                                          <p:val>
                                            <p:fltVal val="0"/>
                                          </p:val>
                                        </p:tav>
                                        <p:tav tm="100000">
                                          <p:val>
                                            <p:strVal val="#ppt_h"/>
                                          </p:val>
                                        </p:tav>
                                      </p:tavLst>
                                    </p:anim>
                                    <p:animEffect transition="in" filter="fade">
                                      <p:cBhvr>
                                        <p:cTn id="78" dur="500"/>
                                        <p:tgtEl>
                                          <p:spTgt spid="3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500" fill="hold"/>
                                        <p:tgtEl>
                                          <p:spTgt spid="36"/>
                                        </p:tgtEl>
                                        <p:attrNameLst>
                                          <p:attrName>ppt_w</p:attrName>
                                        </p:attrNameLst>
                                      </p:cBhvr>
                                      <p:tavLst>
                                        <p:tav tm="0">
                                          <p:val>
                                            <p:fltVal val="0"/>
                                          </p:val>
                                        </p:tav>
                                        <p:tav tm="100000">
                                          <p:val>
                                            <p:strVal val="#ppt_w"/>
                                          </p:val>
                                        </p:tav>
                                      </p:tavLst>
                                    </p:anim>
                                    <p:anim calcmode="lin" valueType="num">
                                      <p:cBhvr>
                                        <p:cTn id="87" dur="500" fill="hold"/>
                                        <p:tgtEl>
                                          <p:spTgt spid="36"/>
                                        </p:tgtEl>
                                        <p:attrNameLst>
                                          <p:attrName>ppt_h</p:attrName>
                                        </p:attrNameLst>
                                      </p:cBhvr>
                                      <p:tavLst>
                                        <p:tav tm="0">
                                          <p:val>
                                            <p:fltVal val="0"/>
                                          </p:val>
                                        </p:tav>
                                        <p:tav tm="100000">
                                          <p:val>
                                            <p:strVal val="#ppt_h"/>
                                          </p:val>
                                        </p:tav>
                                      </p:tavLst>
                                    </p:anim>
                                    <p:animEffect transition="in" filter="fade">
                                      <p:cBhvr>
                                        <p:cTn id="88" dur="500"/>
                                        <p:tgtEl>
                                          <p:spTgt spid="36"/>
                                        </p:tgtEl>
                                      </p:cBhvr>
                                    </p:animEffect>
                                  </p:childTnLst>
                                </p:cTn>
                              </p:par>
                              <p:par>
                                <p:cTn id="89" presetID="53" presetClass="entr" presetSubtype="16" fill="hold" nodeType="withEffect">
                                  <p:stCondLst>
                                    <p:cond delay="0"/>
                                  </p:stCondLst>
                                  <p:childTnLst>
                                    <p:set>
                                      <p:cBhvr>
                                        <p:cTn id="90" dur="1" fill="hold">
                                          <p:stCondLst>
                                            <p:cond delay="0"/>
                                          </p:stCondLst>
                                        </p:cTn>
                                        <p:tgtEl>
                                          <p:spTgt spid="2071"/>
                                        </p:tgtEl>
                                        <p:attrNameLst>
                                          <p:attrName>style.visibility</p:attrName>
                                        </p:attrNameLst>
                                      </p:cBhvr>
                                      <p:to>
                                        <p:strVal val="visible"/>
                                      </p:to>
                                    </p:set>
                                    <p:anim calcmode="lin" valueType="num">
                                      <p:cBhvr>
                                        <p:cTn id="91" dur="500" fill="hold"/>
                                        <p:tgtEl>
                                          <p:spTgt spid="2071"/>
                                        </p:tgtEl>
                                        <p:attrNameLst>
                                          <p:attrName>ppt_w</p:attrName>
                                        </p:attrNameLst>
                                      </p:cBhvr>
                                      <p:tavLst>
                                        <p:tav tm="0">
                                          <p:val>
                                            <p:fltVal val="0"/>
                                          </p:val>
                                        </p:tav>
                                        <p:tav tm="100000">
                                          <p:val>
                                            <p:strVal val="#ppt_w"/>
                                          </p:val>
                                        </p:tav>
                                      </p:tavLst>
                                    </p:anim>
                                    <p:anim calcmode="lin" valueType="num">
                                      <p:cBhvr>
                                        <p:cTn id="92" dur="500" fill="hold"/>
                                        <p:tgtEl>
                                          <p:spTgt spid="2071"/>
                                        </p:tgtEl>
                                        <p:attrNameLst>
                                          <p:attrName>ppt_h</p:attrName>
                                        </p:attrNameLst>
                                      </p:cBhvr>
                                      <p:tavLst>
                                        <p:tav tm="0">
                                          <p:val>
                                            <p:fltVal val="0"/>
                                          </p:val>
                                        </p:tav>
                                        <p:tav tm="100000">
                                          <p:val>
                                            <p:strVal val="#ppt_h"/>
                                          </p:val>
                                        </p:tav>
                                      </p:tavLst>
                                    </p:anim>
                                    <p:animEffect transition="in" filter="fade">
                                      <p:cBhvr>
                                        <p:cTn id="93" dur="500"/>
                                        <p:tgtEl>
                                          <p:spTgt spid="207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ppt_w</p:attrName>
                                        </p:attrNameLst>
                                      </p:cBhvr>
                                      <p:tavLst>
                                        <p:tav tm="0">
                                          <p:val>
                                            <p:fltVal val="0"/>
                                          </p:val>
                                        </p:tav>
                                        <p:tav tm="100000">
                                          <p:val>
                                            <p:strVal val="#ppt_w"/>
                                          </p:val>
                                        </p:tav>
                                      </p:tavLst>
                                    </p:anim>
                                    <p:anim calcmode="lin" valueType="num">
                                      <p:cBhvr>
                                        <p:cTn id="97" dur="500" fill="hold"/>
                                        <p:tgtEl>
                                          <p:spTgt spid="37"/>
                                        </p:tgtEl>
                                        <p:attrNameLst>
                                          <p:attrName>ppt_h</p:attrName>
                                        </p:attrNameLst>
                                      </p:cBhvr>
                                      <p:tavLst>
                                        <p:tav tm="0">
                                          <p:val>
                                            <p:fltVal val="0"/>
                                          </p:val>
                                        </p:tav>
                                        <p:tav tm="100000">
                                          <p:val>
                                            <p:strVal val="#ppt_h"/>
                                          </p:val>
                                        </p:tav>
                                      </p:tavLst>
                                    </p:anim>
                                    <p:animEffect transition="in" filter="fade">
                                      <p:cBhvr>
                                        <p:cTn id="98" dur="500"/>
                                        <p:tgtEl>
                                          <p:spTgt spid="3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anim calcmode="lin" valueType="num">
                                      <p:cBhvr>
                                        <p:cTn id="101" dur="500" fill="hold"/>
                                        <p:tgtEl>
                                          <p:spTgt spid="38"/>
                                        </p:tgtEl>
                                        <p:attrNameLst>
                                          <p:attrName>ppt_w</p:attrName>
                                        </p:attrNameLst>
                                      </p:cBhvr>
                                      <p:tavLst>
                                        <p:tav tm="0">
                                          <p:val>
                                            <p:fltVal val="0"/>
                                          </p:val>
                                        </p:tav>
                                        <p:tav tm="100000">
                                          <p:val>
                                            <p:strVal val="#ppt_w"/>
                                          </p:val>
                                        </p:tav>
                                      </p:tavLst>
                                    </p:anim>
                                    <p:anim calcmode="lin" valueType="num">
                                      <p:cBhvr>
                                        <p:cTn id="102" dur="500" fill="hold"/>
                                        <p:tgtEl>
                                          <p:spTgt spid="38"/>
                                        </p:tgtEl>
                                        <p:attrNameLst>
                                          <p:attrName>ppt_h</p:attrName>
                                        </p:attrNameLst>
                                      </p:cBhvr>
                                      <p:tavLst>
                                        <p:tav tm="0">
                                          <p:val>
                                            <p:fltVal val="0"/>
                                          </p:val>
                                        </p:tav>
                                        <p:tav tm="100000">
                                          <p:val>
                                            <p:strVal val="#ppt_h"/>
                                          </p:val>
                                        </p:tav>
                                      </p:tavLst>
                                    </p:anim>
                                    <p:animEffect transition="in" filter="fade">
                                      <p:cBhvr>
                                        <p:cTn id="103" dur="500"/>
                                        <p:tgtEl>
                                          <p:spTgt spid="38"/>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p:cTn id="106" dur="500" fill="hold"/>
                                        <p:tgtEl>
                                          <p:spTgt spid="33"/>
                                        </p:tgtEl>
                                        <p:attrNameLst>
                                          <p:attrName>ppt_w</p:attrName>
                                        </p:attrNameLst>
                                      </p:cBhvr>
                                      <p:tavLst>
                                        <p:tav tm="0">
                                          <p:val>
                                            <p:fltVal val="0"/>
                                          </p:val>
                                        </p:tav>
                                        <p:tav tm="100000">
                                          <p:val>
                                            <p:strVal val="#ppt_w"/>
                                          </p:val>
                                        </p:tav>
                                      </p:tavLst>
                                    </p:anim>
                                    <p:anim calcmode="lin" valueType="num">
                                      <p:cBhvr>
                                        <p:cTn id="107" dur="500" fill="hold"/>
                                        <p:tgtEl>
                                          <p:spTgt spid="33"/>
                                        </p:tgtEl>
                                        <p:attrNameLst>
                                          <p:attrName>ppt_h</p:attrName>
                                        </p:attrNameLst>
                                      </p:cBhvr>
                                      <p:tavLst>
                                        <p:tav tm="0">
                                          <p:val>
                                            <p:fltVal val="0"/>
                                          </p:val>
                                        </p:tav>
                                        <p:tav tm="100000">
                                          <p:val>
                                            <p:strVal val="#ppt_h"/>
                                          </p:val>
                                        </p:tav>
                                      </p:tavLst>
                                    </p:anim>
                                    <p:animEffect transition="in" filter="fade">
                                      <p:cBhvr>
                                        <p:cTn id="108" dur="500"/>
                                        <p:tgtEl>
                                          <p:spTgt spid="3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p:cTn id="111" dur="500" fill="hold"/>
                                        <p:tgtEl>
                                          <p:spTgt spid="34"/>
                                        </p:tgtEl>
                                        <p:attrNameLst>
                                          <p:attrName>ppt_w</p:attrName>
                                        </p:attrNameLst>
                                      </p:cBhvr>
                                      <p:tavLst>
                                        <p:tav tm="0">
                                          <p:val>
                                            <p:fltVal val="0"/>
                                          </p:val>
                                        </p:tav>
                                        <p:tav tm="100000">
                                          <p:val>
                                            <p:strVal val="#ppt_w"/>
                                          </p:val>
                                        </p:tav>
                                      </p:tavLst>
                                    </p:anim>
                                    <p:anim calcmode="lin" valueType="num">
                                      <p:cBhvr>
                                        <p:cTn id="112" dur="500" fill="hold"/>
                                        <p:tgtEl>
                                          <p:spTgt spid="34"/>
                                        </p:tgtEl>
                                        <p:attrNameLst>
                                          <p:attrName>ppt_h</p:attrName>
                                        </p:attrNameLst>
                                      </p:cBhvr>
                                      <p:tavLst>
                                        <p:tav tm="0">
                                          <p:val>
                                            <p:fltVal val="0"/>
                                          </p:val>
                                        </p:tav>
                                        <p:tav tm="100000">
                                          <p:val>
                                            <p:strVal val="#ppt_h"/>
                                          </p:val>
                                        </p:tav>
                                      </p:tavLst>
                                    </p:anim>
                                    <p:animEffect transition="in" filter="fade">
                                      <p:cBhvr>
                                        <p:cTn id="113" dur="500"/>
                                        <p:tgtEl>
                                          <p:spTgt spid="34"/>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p:cTn id="116" dur="500" fill="hold"/>
                                        <p:tgtEl>
                                          <p:spTgt spid="7"/>
                                        </p:tgtEl>
                                        <p:attrNameLst>
                                          <p:attrName>ppt_w</p:attrName>
                                        </p:attrNameLst>
                                      </p:cBhvr>
                                      <p:tavLst>
                                        <p:tav tm="0">
                                          <p:val>
                                            <p:fltVal val="0"/>
                                          </p:val>
                                        </p:tav>
                                        <p:tav tm="100000">
                                          <p:val>
                                            <p:strVal val="#ppt_w"/>
                                          </p:val>
                                        </p:tav>
                                      </p:tavLst>
                                    </p:anim>
                                    <p:anim calcmode="lin" valueType="num">
                                      <p:cBhvr>
                                        <p:cTn id="117" dur="500" fill="hold"/>
                                        <p:tgtEl>
                                          <p:spTgt spid="7"/>
                                        </p:tgtEl>
                                        <p:attrNameLst>
                                          <p:attrName>ppt_h</p:attrName>
                                        </p:attrNameLst>
                                      </p:cBhvr>
                                      <p:tavLst>
                                        <p:tav tm="0">
                                          <p:val>
                                            <p:fltVal val="0"/>
                                          </p:val>
                                        </p:tav>
                                        <p:tav tm="100000">
                                          <p:val>
                                            <p:strVal val="#ppt_h"/>
                                          </p:val>
                                        </p:tav>
                                      </p:tavLst>
                                    </p:anim>
                                    <p:animEffect transition="in" filter="fade">
                                      <p:cBhvr>
                                        <p:cTn id="118" dur="500"/>
                                        <p:tgtEl>
                                          <p:spTgt spid="7"/>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31"/>
                                        </p:tgtEl>
                                      </p:cBhvr>
                                    </p:animEffect>
                                    <p:set>
                                      <p:cBhvr>
                                        <p:cTn id="123" dur="1" fill="hold">
                                          <p:stCondLst>
                                            <p:cond delay="499"/>
                                          </p:stCondLst>
                                        </p:cTn>
                                        <p:tgtEl>
                                          <p:spTgt spid="31"/>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32"/>
                                        </p:tgtEl>
                                      </p:cBhvr>
                                    </p:animEffect>
                                    <p:set>
                                      <p:cBhvr>
                                        <p:cTn id="126" dur="1" fill="hold">
                                          <p:stCondLst>
                                            <p:cond delay="499"/>
                                          </p:stCondLst>
                                        </p:cTn>
                                        <p:tgtEl>
                                          <p:spTgt spid="3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35"/>
                                        </p:tgtEl>
                                      </p:cBhvr>
                                    </p:animEffect>
                                    <p:set>
                                      <p:cBhvr>
                                        <p:cTn id="129" dur="1" fill="hold">
                                          <p:stCondLst>
                                            <p:cond delay="499"/>
                                          </p:stCondLst>
                                        </p:cTn>
                                        <p:tgtEl>
                                          <p:spTgt spid="35"/>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36"/>
                                        </p:tgtEl>
                                      </p:cBhvr>
                                    </p:animEffect>
                                    <p:set>
                                      <p:cBhvr>
                                        <p:cTn id="132" dur="1" fill="hold">
                                          <p:stCondLst>
                                            <p:cond delay="499"/>
                                          </p:stCondLst>
                                        </p:cTn>
                                        <p:tgtEl>
                                          <p:spTgt spid="36"/>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2071"/>
                                        </p:tgtEl>
                                      </p:cBhvr>
                                    </p:animEffect>
                                    <p:set>
                                      <p:cBhvr>
                                        <p:cTn id="135" dur="1" fill="hold">
                                          <p:stCondLst>
                                            <p:cond delay="499"/>
                                          </p:stCondLst>
                                        </p:cTn>
                                        <p:tgtEl>
                                          <p:spTgt spid="2071"/>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7"/>
                                        </p:tgtEl>
                                      </p:cBhvr>
                                    </p:animEffect>
                                    <p:set>
                                      <p:cBhvr>
                                        <p:cTn id="138" dur="1" fill="hold">
                                          <p:stCondLst>
                                            <p:cond delay="499"/>
                                          </p:stCondLst>
                                        </p:cTn>
                                        <p:tgtEl>
                                          <p:spTgt spid="3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8"/>
                                        </p:tgtEl>
                                      </p:cBhvr>
                                    </p:animEffect>
                                    <p:set>
                                      <p:cBhvr>
                                        <p:cTn id="141" dur="1" fill="hold">
                                          <p:stCondLst>
                                            <p:cond delay="499"/>
                                          </p:stCondLst>
                                        </p:cTn>
                                        <p:tgtEl>
                                          <p:spTgt spid="38"/>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33"/>
                                        </p:tgtEl>
                                      </p:cBhvr>
                                    </p:animEffect>
                                    <p:set>
                                      <p:cBhvr>
                                        <p:cTn id="144" dur="1" fill="hold">
                                          <p:stCondLst>
                                            <p:cond delay="499"/>
                                          </p:stCondLst>
                                        </p:cTn>
                                        <p:tgtEl>
                                          <p:spTgt spid="33"/>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34"/>
                                        </p:tgtEl>
                                      </p:cBhvr>
                                    </p:animEffect>
                                    <p:set>
                                      <p:cBhvr>
                                        <p:cTn id="147" dur="1" fill="hold">
                                          <p:stCondLst>
                                            <p:cond delay="499"/>
                                          </p:stCondLst>
                                        </p:cTn>
                                        <p:tgtEl>
                                          <p:spTgt spid="34"/>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7"/>
                                        </p:tgtEl>
                                      </p:cBhvr>
                                    </p:animEffect>
                                    <p:set>
                                      <p:cBhvr>
                                        <p:cTn id="150" dur="1" fill="hold">
                                          <p:stCondLst>
                                            <p:cond delay="499"/>
                                          </p:stCondLst>
                                        </p:cTn>
                                        <p:tgtEl>
                                          <p:spTgt spid="7"/>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1" presetClass="entr" presetSubtype="1" fill="hold" nodeType="clickEffect">
                                  <p:stCondLst>
                                    <p:cond delay="0"/>
                                  </p:stCondLst>
                                  <p:childTnLst>
                                    <p:set>
                                      <p:cBhvr>
                                        <p:cTn id="154" dur="1" fill="hold">
                                          <p:stCondLst>
                                            <p:cond delay="0"/>
                                          </p:stCondLst>
                                        </p:cTn>
                                        <p:tgtEl>
                                          <p:spTgt spid="30"/>
                                        </p:tgtEl>
                                        <p:attrNameLst>
                                          <p:attrName>style.visibility</p:attrName>
                                        </p:attrNameLst>
                                      </p:cBhvr>
                                      <p:to>
                                        <p:strVal val="visible"/>
                                      </p:to>
                                    </p:set>
                                    <p:animEffect transition="in" filter="wheel(1)">
                                      <p:cBhvr>
                                        <p:cTn id="155" dur="2000"/>
                                        <p:tgtEl>
                                          <p:spTgt spid="30"/>
                                        </p:tgtEl>
                                      </p:cBhvr>
                                    </p:animEffect>
                                  </p:childTnLst>
                                </p:cTn>
                              </p:par>
                              <p:par>
                                <p:cTn id="156" presetID="21" presetClass="entr" presetSubtype="1" fill="hold" nodeType="with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wheel(1)">
                                      <p:cBhvr>
                                        <p:cTn id="158" dur="2000"/>
                                        <p:tgtEl>
                                          <p:spTgt spid="41"/>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2"/>
                                        </p:tgtEl>
                                        <p:attrNameLst>
                                          <p:attrName>style.visibility</p:attrName>
                                        </p:attrNameLst>
                                      </p:cBhvr>
                                      <p:to>
                                        <p:strVal val="visible"/>
                                      </p:to>
                                    </p:set>
                                    <p:animEffect transition="in" filter="wheel(1)">
                                      <p:cBhvr>
                                        <p:cTn id="161" dur="2000"/>
                                        <p:tgtEl>
                                          <p:spTgt spid="2"/>
                                        </p:tgtEl>
                                      </p:cBhvr>
                                    </p:animEffect>
                                  </p:childTnLst>
                                </p:cTn>
                              </p:par>
                            </p:childTnLst>
                          </p:cTn>
                        </p:par>
                      </p:childTnLst>
                    </p:cTn>
                  </p:par>
                  <p:par>
                    <p:cTn id="162" fill="hold">
                      <p:stCondLst>
                        <p:cond delay="indefinite"/>
                      </p:stCondLst>
                      <p:childTnLst>
                        <p:par>
                          <p:cTn id="163" fill="hold">
                            <p:stCondLst>
                              <p:cond delay="0"/>
                            </p:stCondLst>
                            <p:childTnLst>
                              <p:par>
                                <p:cTn id="164" presetID="2" presetClass="exit" presetSubtype="4" fill="hold" nodeType="clickEffect">
                                  <p:stCondLst>
                                    <p:cond delay="0"/>
                                  </p:stCondLst>
                                  <p:childTnLst>
                                    <p:anim calcmode="lin" valueType="num">
                                      <p:cBhvr additive="base">
                                        <p:cTn id="165" dur="500"/>
                                        <p:tgtEl>
                                          <p:spTgt spid="30"/>
                                        </p:tgtEl>
                                        <p:attrNameLst>
                                          <p:attrName>ppt_x</p:attrName>
                                        </p:attrNameLst>
                                      </p:cBhvr>
                                      <p:tavLst>
                                        <p:tav tm="0">
                                          <p:val>
                                            <p:strVal val="ppt_x"/>
                                          </p:val>
                                        </p:tav>
                                        <p:tav tm="100000">
                                          <p:val>
                                            <p:strVal val="ppt_x"/>
                                          </p:val>
                                        </p:tav>
                                      </p:tavLst>
                                    </p:anim>
                                    <p:anim calcmode="lin" valueType="num">
                                      <p:cBhvr additive="base">
                                        <p:cTn id="166" dur="500"/>
                                        <p:tgtEl>
                                          <p:spTgt spid="30"/>
                                        </p:tgtEl>
                                        <p:attrNameLst>
                                          <p:attrName>ppt_y</p:attrName>
                                        </p:attrNameLst>
                                      </p:cBhvr>
                                      <p:tavLst>
                                        <p:tav tm="0">
                                          <p:val>
                                            <p:strVal val="ppt_y"/>
                                          </p:val>
                                        </p:tav>
                                        <p:tav tm="100000">
                                          <p:val>
                                            <p:strVal val="1+ppt_h/2"/>
                                          </p:val>
                                        </p:tav>
                                      </p:tavLst>
                                    </p:anim>
                                    <p:set>
                                      <p:cBhvr>
                                        <p:cTn id="167" dur="1" fill="hold">
                                          <p:stCondLst>
                                            <p:cond delay="499"/>
                                          </p:stCondLst>
                                        </p:cTn>
                                        <p:tgtEl>
                                          <p:spTgt spid="30"/>
                                        </p:tgtEl>
                                        <p:attrNameLst>
                                          <p:attrName>style.visibility</p:attrName>
                                        </p:attrNameLst>
                                      </p:cBhvr>
                                      <p:to>
                                        <p:strVal val="hidden"/>
                                      </p:to>
                                    </p:set>
                                  </p:childTnLst>
                                </p:cTn>
                              </p:par>
                              <p:par>
                                <p:cTn id="168" presetID="2" presetClass="exit" presetSubtype="4" fill="hold" nodeType="withEffect">
                                  <p:stCondLst>
                                    <p:cond delay="0"/>
                                  </p:stCondLst>
                                  <p:childTnLst>
                                    <p:anim calcmode="lin" valueType="num">
                                      <p:cBhvr additive="base">
                                        <p:cTn id="169" dur="500"/>
                                        <p:tgtEl>
                                          <p:spTgt spid="41"/>
                                        </p:tgtEl>
                                        <p:attrNameLst>
                                          <p:attrName>ppt_x</p:attrName>
                                        </p:attrNameLst>
                                      </p:cBhvr>
                                      <p:tavLst>
                                        <p:tav tm="0">
                                          <p:val>
                                            <p:strVal val="ppt_x"/>
                                          </p:val>
                                        </p:tav>
                                        <p:tav tm="100000">
                                          <p:val>
                                            <p:strVal val="ppt_x"/>
                                          </p:val>
                                        </p:tav>
                                      </p:tavLst>
                                    </p:anim>
                                    <p:anim calcmode="lin" valueType="num">
                                      <p:cBhvr additive="base">
                                        <p:cTn id="170" dur="500"/>
                                        <p:tgtEl>
                                          <p:spTgt spid="41"/>
                                        </p:tgtEl>
                                        <p:attrNameLst>
                                          <p:attrName>ppt_y</p:attrName>
                                        </p:attrNameLst>
                                      </p:cBhvr>
                                      <p:tavLst>
                                        <p:tav tm="0">
                                          <p:val>
                                            <p:strVal val="ppt_y"/>
                                          </p:val>
                                        </p:tav>
                                        <p:tav tm="100000">
                                          <p:val>
                                            <p:strVal val="1+ppt_h/2"/>
                                          </p:val>
                                        </p:tav>
                                      </p:tavLst>
                                    </p:anim>
                                    <p:set>
                                      <p:cBhvr>
                                        <p:cTn id="171" dur="1" fill="hold">
                                          <p:stCondLst>
                                            <p:cond delay="499"/>
                                          </p:stCondLst>
                                        </p:cTn>
                                        <p:tgtEl>
                                          <p:spTgt spid="41"/>
                                        </p:tgtEl>
                                        <p:attrNameLst>
                                          <p:attrName>style.visibility</p:attrName>
                                        </p:attrNameLst>
                                      </p:cBhvr>
                                      <p:to>
                                        <p:strVal val="hidden"/>
                                      </p:to>
                                    </p:set>
                                  </p:childTnLst>
                                </p:cTn>
                              </p:par>
                              <p:par>
                                <p:cTn id="172" presetID="2" presetClass="exit" presetSubtype="4" fill="hold" grpId="1" nodeType="withEffect">
                                  <p:stCondLst>
                                    <p:cond delay="0"/>
                                  </p:stCondLst>
                                  <p:childTnLst>
                                    <p:anim calcmode="lin" valueType="num">
                                      <p:cBhvr additive="base">
                                        <p:cTn id="173" dur="500"/>
                                        <p:tgtEl>
                                          <p:spTgt spid="2"/>
                                        </p:tgtEl>
                                        <p:attrNameLst>
                                          <p:attrName>ppt_x</p:attrName>
                                        </p:attrNameLst>
                                      </p:cBhvr>
                                      <p:tavLst>
                                        <p:tav tm="0">
                                          <p:val>
                                            <p:strVal val="ppt_x"/>
                                          </p:val>
                                        </p:tav>
                                        <p:tav tm="100000">
                                          <p:val>
                                            <p:strVal val="ppt_x"/>
                                          </p:val>
                                        </p:tav>
                                      </p:tavLst>
                                    </p:anim>
                                    <p:anim calcmode="lin" valueType="num">
                                      <p:cBhvr additive="base">
                                        <p:cTn id="174" dur="500"/>
                                        <p:tgtEl>
                                          <p:spTgt spid="2"/>
                                        </p:tgtEl>
                                        <p:attrNameLst>
                                          <p:attrName>ppt_y</p:attrName>
                                        </p:attrNameLst>
                                      </p:cBhvr>
                                      <p:tavLst>
                                        <p:tav tm="0">
                                          <p:val>
                                            <p:strVal val="ppt_y"/>
                                          </p:val>
                                        </p:tav>
                                        <p:tav tm="100000">
                                          <p:val>
                                            <p:strVal val="1+ppt_h/2"/>
                                          </p:val>
                                        </p:tav>
                                      </p:tavLst>
                                    </p:anim>
                                    <p:set>
                                      <p:cBhvr>
                                        <p:cTn id="175" dur="1" fill="hold">
                                          <p:stCondLst>
                                            <p:cond delay="499"/>
                                          </p:stCondLst>
                                        </p:cTn>
                                        <p:tgtEl>
                                          <p:spTgt spid="2"/>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21" presetClass="entr" presetSubtype="1" fill="hold" nodeType="clickEffect">
                                  <p:stCondLst>
                                    <p:cond delay="0"/>
                                  </p:stCondLst>
                                  <p:childTnLst>
                                    <p:set>
                                      <p:cBhvr>
                                        <p:cTn id="179" dur="1" fill="hold">
                                          <p:stCondLst>
                                            <p:cond delay="0"/>
                                          </p:stCondLst>
                                        </p:cTn>
                                        <p:tgtEl>
                                          <p:spTgt spid="48"/>
                                        </p:tgtEl>
                                        <p:attrNameLst>
                                          <p:attrName>style.visibility</p:attrName>
                                        </p:attrNameLst>
                                      </p:cBhvr>
                                      <p:to>
                                        <p:strVal val="visible"/>
                                      </p:to>
                                    </p:set>
                                    <p:animEffect transition="in" filter="wheel(1)">
                                      <p:cBhvr>
                                        <p:cTn id="180" dur="2000"/>
                                        <p:tgtEl>
                                          <p:spTgt spid="48"/>
                                        </p:tgtEl>
                                      </p:cBhvr>
                                    </p:animEffect>
                                  </p:childTnLst>
                                </p:cTn>
                              </p:par>
                              <p:par>
                                <p:cTn id="181" presetID="21" presetClass="entr" presetSubtype="1" fill="hold" nodeType="withEffect">
                                  <p:stCondLst>
                                    <p:cond delay="0"/>
                                  </p:stCondLst>
                                  <p:childTnLst>
                                    <p:set>
                                      <p:cBhvr>
                                        <p:cTn id="182" dur="1" fill="hold">
                                          <p:stCondLst>
                                            <p:cond delay="0"/>
                                          </p:stCondLst>
                                        </p:cTn>
                                        <p:tgtEl>
                                          <p:spTgt spid="51"/>
                                        </p:tgtEl>
                                        <p:attrNameLst>
                                          <p:attrName>style.visibility</p:attrName>
                                        </p:attrNameLst>
                                      </p:cBhvr>
                                      <p:to>
                                        <p:strVal val="visible"/>
                                      </p:to>
                                    </p:set>
                                    <p:animEffect transition="in" filter="wheel(1)">
                                      <p:cBhvr>
                                        <p:cTn id="183" dur="2000"/>
                                        <p:tgtEl>
                                          <p:spTgt spid="51"/>
                                        </p:tgtEl>
                                      </p:cBhvr>
                                    </p:animEffect>
                                  </p:childTnLst>
                                </p:cTn>
                              </p:par>
                              <p:par>
                                <p:cTn id="184" presetID="21" presetClass="entr" presetSubtype="1" fill="hold" grpId="0" nodeType="withEffect">
                                  <p:stCondLst>
                                    <p:cond delay="0"/>
                                  </p:stCondLst>
                                  <p:childTnLst>
                                    <p:set>
                                      <p:cBhvr>
                                        <p:cTn id="185" dur="1" fill="hold">
                                          <p:stCondLst>
                                            <p:cond delay="0"/>
                                          </p:stCondLst>
                                        </p:cTn>
                                        <p:tgtEl>
                                          <p:spTgt spid="52"/>
                                        </p:tgtEl>
                                        <p:attrNameLst>
                                          <p:attrName>style.visibility</p:attrName>
                                        </p:attrNameLst>
                                      </p:cBhvr>
                                      <p:to>
                                        <p:strVal val="visible"/>
                                      </p:to>
                                    </p:set>
                                    <p:animEffect transition="in" filter="wheel(1)">
                                      <p:cBhvr>
                                        <p:cTn id="186" dur="2000"/>
                                        <p:tgtEl>
                                          <p:spTgt spid="52"/>
                                        </p:tgtEl>
                                      </p:cBhvr>
                                    </p:animEffect>
                                  </p:childTnLst>
                                </p:cTn>
                              </p:par>
                              <p:par>
                                <p:cTn id="187" presetID="21" presetClass="entr" presetSubtype="1" fill="hold" nodeType="withEffect">
                                  <p:stCondLst>
                                    <p:cond delay="0"/>
                                  </p:stCondLst>
                                  <p:childTnLst>
                                    <p:set>
                                      <p:cBhvr>
                                        <p:cTn id="188" dur="1" fill="hold">
                                          <p:stCondLst>
                                            <p:cond delay="0"/>
                                          </p:stCondLst>
                                        </p:cTn>
                                        <p:tgtEl>
                                          <p:spTgt spid="53"/>
                                        </p:tgtEl>
                                        <p:attrNameLst>
                                          <p:attrName>style.visibility</p:attrName>
                                        </p:attrNameLst>
                                      </p:cBhvr>
                                      <p:to>
                                        <p:strVal val="visible"/>
                                      </p:to>
                                    </p:set>
                                    <p:animEffect transition="in" filter="wheel(1)">
                                      <p:cBhvr>
                                        <p:cTn id="189" dur="2000"/>
                                        <p:tgtEl>
                                          <p:spTgt spid="53"/>
                                        </p:tgtEl>
                                      </p:cBhvr>
                                    </p:animEffect>
                                  </p:childTnLst>
                                </p:cTn>
                              </p:par>
                              <p:par>
                                <p:cTn id="190" presetID="21" presetClass="entr" presetSubtype="1" fill="hold" grpId="0" nodeType="withEffect">
                                  <p:stCondLst>
                                    <p:cond delay="0"/>
                                  </p:stCondLst>
                                  <p:childTnLst>
                                    <p:set>
                                      <p:cBhvr>
                                        <p:cTn id="191" dur="1" fill="hold">
                                          <p:stCondLst>
                                            <p:cond delay="0"/>
                                          </p:stCondLst>
                                        </p:cTn>
                                        <p:tgtEl>
                                          <p:spTgt spid="54"/>
                                        </p:tgtEl>
                                        <p:attrNameLst>
                                          <p:attrName>style.visibility</p:attrName>
                                        </p:attrNameLst>
                                      </p:cBhvr>
                                      <p:to>
                                        <p:strVal val="visible"/>
                                      </p:to>
                                    </p:set>
                                    <p:animEffect transition="in" filter="wheel(1)">
                                      <p:cBhvr>
                                        <p:cTn id="192" dur="2000"/>
                                        <p:tgtEl>
                                          <p:spTgt spid="54"/>
                                        </p:tgtEl>
                                      </p:cBhvr>
                                    </p:animEffect>
                                  </p:childTnLst>
                                </p:cTn>
                              </p:par>
                            </p:childTnLst>
                          </p:cTn>
                        </p:par>
                      </p:childTnLst>
                    </p:cTn>
                  </p:par>
                  <p:par>
                    <p:cTn id="193" fill="hold">
                      <p:stCondLst>
                        <p:cond delay="indefinite"/>
                      </p:stCondLst>
                      <p:childTnLst>
                        <p:par>
                          <p:cTn id="194" fill="hold">
                            <p:stCondLst>
                              <p:cond delay="0"/>
                            </p:stCondLst>
                            <p:childTnLst>
                              <p:par>
                                <p:cTn id="195" presetID="2" presetClass="exit" presetSubtype="4" fill="hold" nodeType="clickEffect">
                                  <p:stCondLst>
                                    <p:cond delay="0"/>
                                  </p:stCondLst>
                                  <p:childTnLst>
                                    <p:anim calcmode="lin" valueType="num">
                                      <p:cBhvr additive="base">
                                        <p:cTn id="196" dur="500"/>
                                        <p:tgtEl>
                                          <p:spTgt spid="48"/>
                                        </p:tgtEl>
                                        <p:attrNameLst>
                                          <p:attrName>ppt_x</p:attrName>
                                        </p:attrNameLst>
                                      </p:cBhvr>
                                      <p:tavLst>
                                        <p:tav tm="0">
                                          <p:val>
                                            <p:strVal val="ppt_x"/>
                                          </p:val>
                                        </p:tav>
                                        <p:tav tm="100000">
                                          <p:val>
                                            <p:strVal val="ppt_x"/>
                                          </p:val>
                                        </p:tav>
                                      </p:tavLst>
                                    </p:anim>
                                    <p:anim calcmode="lin" valueType="num">
                                      <p:cBhvr additive="base">
                                        <p:cTn id="197" dur="500"/>
                                        <p:tgtEl>
                                          <p:spTgt spid="48"/>
                                        </p:tgtEl>
                                        <p:attrNameLst>
                                          <p:attrName>ppt_y</p:attrName>
                                        </p:attrNameLst>
                                      </p:cBhvr>
                                      <p:tavLst>
                                        <p:tav tm="0">
                                          <p:val>
                                            <p:strVal val="ppt_y"/>
                                          </p:val>
                                        </p:tav>
                                        <p:tav tm="100000">
                                          <p:val>
                                            <p:strVal val="1+ppt_h/2"/>
                                          </p:val>
                                        </p:tav>
                                      </p:tavLst>
                                    </p:anim>
                                    <p:set>
                                      <p:cBhvr>
                                        <p:cTn id="198" dur="1" fill="hold">
                                          <p:stCondLst>
                                            <p:cond delay="499"/>
                                          </p:stCondLst>
                                        </p:cTn>
                                        <p:tgtEl>
                                          <p:spTgt spid="48"/>
                                        </p:tgtEl>
                                        <p:attrNameLst>
                                          <p:attrName>style.visibility</p:attrName>
                                        </p:attrNameLst>
                                      </p:cBhvr>
                                      <p:to>
                                        <p:strVal val="hidden"/>
                                      </p:to>
                                    </p:set>
                                  </p:childTnLst>
                                </p:cTn>
                              </p:par>
                              <p:par>
                                <p:cTn id="199" presetID="2" presetClass="exit" presetSubtype="4" fill="hold" nodeType="withEffect">
                                  <p:stCondLst>
                                    <p:cond delay="0"/>
                                  </p:stCondLst>
                                  <p:childTnLst>
                                    <p:anim calcmode="lin" valueType="num">
                                      <p:cBhvr additive="base">
                                        <p:cTn id="200" dur="500"/>
                                        <p:tgtEl>
                                          <p:spTgt spid="51"/>
                                        </p:tgtEl>
                                        <p:attrNameLst>
                                          <p:attrName>ppt_x</p:attrName>
                                        </p:attrNameLst>
                                      </p:cBhvr>
                                      <p:tavLst>
                                        <p:tav tm="0">
                                          <p:val>
                                            <p:strVal val="ppt_x"/>
                                          </p:val>
                                        </p:tav>
                                        <p:tav tm="100000">
                                          <p:val>
                                            <p:strVal val="ppt_x"/>
                                          </p:val>
                                        </p:tav>
                                      </p:tavLst>
                                    </p:anim>
                                    <p:anim calcmode="lin" valueType="num">
                                      <p:cBhvr additive="base">
                                        <p:cTn id="201" dur="500"/>
                                        <p:tgtEl>
                                          <p:spTgt spid="51"/>
                                        </p:tgtEl>
                                        <p:attrNameLst>
                                          <p:attrName>ppt_y</p:attrName>
                                        </p:attrNameLst>
                                      </p:cBhvr>
                                      <p:tavLst>
                                        <p:tav tm="0">
                                          <p:val>
                                            <p:strVal val="ppt_y"/>
                                          </p:val>
                                        </p:tav>
                                        <p:tav tm="100000">
                                          <p:val>
                                            <p:strVal val="1+ppt_h/2"/>
                                          </p:val>
                                        </p:tav>
                                      </p:tavLst>
                                    </p:anim>
                                    <p:set>
                                      <p:cBhvr>
                                        <p:cTn id="202" dur="1" fill="hold">
                                          <p:stCondLst>
                                            <p:cond delay="499"/>
                                          </p:stCondLst>
                                        </p:cTn>
                                        <p:tgtEl>
                                          <p:spTgt spid="51"/>
                                        </p:tgtEl>
                                        <p:attrNameLst>
                                          <p:attrName>style.visibility</p:attrName>
                                        </p:attrNameLst>
                                      </p:cBhvr>
                                      <p:to>
                                        <p:strVal val="hidden"/>
                                      </p:to>
                                    </p:set>
                                  </p:childTnLst>
                                </p:cTn>
                              </p:par>
                              <p:par>
                                <p:cTn id="203" presetID="2" presetClass="exit" presetSubtype="4" fill="hold" grpId="1" nodeType="withEffect">
                                  <p:stCondLst>
                                    <p:cond delay="0"/>
                                  </p:stCondLst>
                                  <p:childTnLst>
                                    <p:anim calcmode="lin" valueType="num">
                                      <p:cBhvr additive="base">
                                        <p:cTn id="204" dur="500"/>
                                        <p:tgtEl>
                                          <p:spTgt spid="52"/>
                                        </p:tgtEl>
                                        <p:attrNameLst>
                                          <p:attrName>ppt_x</p:attrName>
                                        </p:attrNameLst>
                                      </p:cBhvr>
                                      <p:tavLst>
                                        <p:tav tm="0">
                                          <p:val>
                                            <p:strVal val="ppt_x"/>
                                          </p:val>
                                        </p:tav>
                                        <p:tav tm="100000">
                                          <p:val>
                                            <p:strVal val="ppt_x"/>
                                          </p:val>
                                        </p:tav>
                                      </p:tavLst>
                                    </p:anim>
                                    <p:anim calcmode="lin" valueType="num">
                                      <p:cBhvr additive="base">
                                        <p:cTn id="205" dur="500"/>
                                        <p:tgtEl>
                                          <p:spTgt spid="52"/>
                                        </p:tgtEl>
                                        <p:attrNameLst>
                                          <p:attrName>ppt_y</p:attrName>
                                        </p:attrNameLst>
                                      </p:cBhvr>
                                      <p:tavLst>
                                        <p:tav tm="0">
                                          <p:val>
                                            <p:strVal val="ppt_y"/>
                                          </p:val>
                                        </p:tav>
                                        <p:tav tm="100000">
                                          <p:val>
                                            <p:strVal val="1+ppt_h/2"/>
                                          </p:val>
                                        </p:tav>
                                      </p:tavLst>
                                    </p:anim>
                                    <p:set>
                                      <p:cBhvr>
                                        <p:cTn id="206" dur="1" fill="hold">
                                          <p:stCondLst>
                                            <p:cond delay="499"/>
                                          </p:stCondLst>
                                        </p:cTn>
                                        <p:tgtEl>
                                          <p:spTgt spid="52"/>
                                        </p:tgtEl>
                                        <p:attrNameLst>
                                          <p:attrName>style.visibility</p:attrName>
                                        </p:attrNameLst>
                                      </p:cBhvr>
                                      <p:to>
                                        <p:strVal val="hidden"/>
                                      </p:to>
                                    </p:set>
                                  </p:childTnLst>
                                </p:cTn>
                              </p:par>
                              <p:par>
                                <p:cTn id="207" presetID="2" presetClass="exit" presetSubtype="4" fill="hold" nodeType="withEffect">
                                  <p:stCondLst>
                                    <p:cond delay="0"/>
                                  </p:stCondLst>
                                  <p:childTnLst>
                                    <p:anim calcmode="lin" valueType="num">
                                      <p:cBhvr additive="base">
                                        <p:cTn id="208" dur="500"/>
                                        <p:tgtEl>
                                          <p:spTgt spid="53"/>
                                        </p:tgtEl>
                                        <p:attrNameLst>
                                          <p:attrName>ppt_x</p:attrName>
                                        </p:attrNameLst>
                                      </p:cBhvr>
                                      <p:tavLst>
                                        <p:tav tm="0">
                                          <p:val>
                                            <p:strVal val="ppt_x"/>
                                          </p:val>
                                        </p:tav>
                                        <p:tav tm="100000">
                                          <p:val>
                                            <p:strVal val="ppt_x"/>
                                          </p:val>
                                        </p:tav>
                                      </p:tavLst>
                                    </p:anim>
                                    <p:anim calcmode="lin" valueType="num">
                                      <p:cBhvr additive="base">
                                        <p:cTn id="209" dur="500"/>
                                        <p:tgtEl>
                                          <p:spTgt spid="53"/>
                                        </p:tgtEl>
                                        <p:attrNameLst>
                                          <p:attrName>ppt_y</p:attrName>
                                        </p:attrNameLst>
                                      </p:cBhvr>
                                      <p:tavLst>
                                        <p:tav tm="0">
                                          <p:val>
                                            <p:strVal val="ppt_y"/>
                                          </p:val>
                                        </p:tav>
                                        <p:tav tm="100000">
                                          <p:val>
                                            <p:strVal val="1+ppt_h/2"/>
                                          </p:val>
                                        </p:tav>
                                      </p:tavLst>
                                    </p:anim>
                                    <p:set>
                                      <p:cBhvr>
                                        <p:cTn id="210" dur="1" fill="hold">
                                          <p:stCondLst>
                                            <p:cond delay="499"/>
                                          </p:stCondLst>
                                        </p:cTn>
                                        <p:tgtEl>
                                          <p:spTgt spid="53"/>
                                        </p:tgtEl>
                                        <p:attrNameLst>
                                          <p:attrName>style.visibility</p:attrName>
                                        </p:attrNameLst>
                                      </p:cBhvr>
                                      <p:to>
                                        <p:strVal val="hidden"/>
                                      </p:to>
                                    </p:set>
                                  </p:childTnLst>
                                </p:cTn>
                              </p:par>
                              <p:par>
                                <p:cTn id="211" presetID="2" presetClass="exit" presetSubtype="4" fill="hold" grpId="1" nodeType="withEffect">
                                  <p:stCondLst>
                                    <p:cond delay="0"/>
                                  </p:stCondLst>
                                  <p:childTnLst>
                                    <p:anim calcmode="lin" valueType="num">
                                      <p:cBhvr additive="base">
                                        <p:cTn id="212" dur="500"/>
                                        <p:tgtEl>
                                          <p:spTgt spid="54"/>
                                        </p:tgtEl>
                                        <p:attrNameLst>
                                          <p:attrName>ppt_x</p:attrName>
                                        </p:attrNameLst>
                                      </p:cBhvr>
                                      <p:tavLst>
                                        <p:tav tm="0">
                                          <p:val>
                                            <p:strVal val="ppt_x"/>
                                          </p:val>
                                        </p:tav>
                                        <p:tav tm="100000">
                                          <p:val>
                                            <p:strVal val="ppt_x"/>
                                          </p:val>
                                        </p:tav>
                                      </p:tavLst>
                                    </p:anim>
                                    <p:anim calcmode="lin" valueType="num">
                                      <p:cBhvr additive="base">
                                        <p:cTn id="213" dur="500"/>
                                        <p:tgtEl>
                                          <p:spTgt spid="54"/>
                                        </p:tgtEl>
                                        <p:attrNameLst>
                                          <p:attrName>ppt_y</p:attrName>
                                        </p:attrNameLst>
                                      </p:cBhvr>
                                      <p:tavLst>
                                        <p:tav tm="0">
                                          <p:val>
                                            <p:strVal val="ppt_y"/>
                                          </p:val>
                                        </p:tav>
                                        <p:tav tm="100000">
                                          <p:val>
                                            <p:strVal val="1+ppt_h/2"/>
                                          </p:val>
                                        </p:tav>
                                      </p:tavLst>
                                    </p:anim>
                                    <p:set>
                                      <p:cBhvr>
                                        <p:cTn id="214"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0" grpId="0" animBg="1"/>
      <p:bldP spid="20" grpId="1" animBg="1"/>
      <p:bldP spid="21" grpId="0" animBg="1"/>
      <p:bldP spid="21"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7" grpId="0"/>
      <p:bldP spid="7" grpId="1"/>
      <p:bldP spid="2" grpId="0"/>
      <p:bldP spid="2" grpId="1"/>
      <p:bldP spid="52" grpId="0"/>
      <p:bldP spid="52" grpId="1"/>
      <p:bldP spid="54" grpId="0"/>
      <p:bldP spid="5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rmAutofit/>
          </a:bodyPr>
          <a:lstStyle/>
          <a:p>
            <a:pPr algn="r"/>
            <a:r>
              <a:rPr lang="es-ES" sz="3200" dirty="0" smtClean="0"/>
              <a:t>RECOMENDACIONES</a:t>
            </a:r>
            <a:endParaRPr lang="es-ES" sz="3200" dirty="0"/>
          </a:p>
        </p:txBody>
      </p:sp>
      <p:sp>
        <p:nvSpPr>
          <p:cNvPr id="2" name="1 Rectángulo"/>
          <p:cNvSpPr/>
          <p:nvPr/>
        </p:nvSpPr>
        <p:spPr>
          <a:xfrm>
            <a:off x="1187624" y="1340768"/>
            <a:ext cx="6912768" cy="1477328"/>
          </a:xfrm>
          <a:prstGeom prst="rect">
            <a:avLst/>
          </a:prstGeom>
        </p:spPr>
        <p:txBody>
          <a:bodyPr wrap="square">
            <a:spAutoFit/>
          </a:bodyPr>
          <a:lstStyle/>
          <a:p>
            <a:pPr lvl="0" algn="just"/>
            <a:r>
              <a:rPr lang="es-ES" dirty="0"/>
              <a:t>Para el proceso de curado de pescado se requiere tener una adecuada instalación siendo el factor principal el cuarto frio, para asegurar un correcto proceso de curado y así evitar que las muestras no sean contaminados por agentes externos que hagan que la viabilidad en cuanto al producto final de los filetes curados se estropee.</a:t>
            </a:r>
          </a:p>
        </p:txBody>
      </p:sp>
      <p:sp>
        <p:nvSpPr>
          <p:cNvPr id="3" name="2 Rectángulo"/>
          <p:cNvSpPr/>
          <p:nvPr/>
        </p:nvSpPr>
        <p:spPr>
          <a:xfrm>
            <a:off x="1187624" y="3140968"/>
            <a:ext cx="6912768" cy="1754326"/>
          </a:xfrm>
          <a:prstGeom prst="rect">
            <a:avLst/>
          </a:prstGeom>
        </p:spPr>
        <p:txBody>
          <a:bodyPr wrap="square">
            <a:spAutoFit/>
          </a:bodyPr>
          <a:lstStyle/>
          <a:p>
            <a:pPr lvl="0" algn="just"/>
            <a:r>
              <a:rPr lang="es-ES" dirty="0"/>
              <a:t>Tener siempre presente con un plan riguroso de actividades y de los insumos a necesitar para el proceso de curado ya que la etapa inicial es lo que me va a permitir que el producto final sea de excelentes características para poder obtener buenas cualidades organolépticas del producto; siendo lo más </a:t>
            </a:r>
            <a:r>
              <a:rPr lang="es-ES" dirty="0" smtClean="0"/>
              <a:t>primordial </a:t>
            </a:r>
            <a:r>
              <a:rPr lang="es-ES" dirty="0"/>
              <a:t>el </a:t>
            </a:r>
            <a:r>
              <a:rPr lang="es-ES" dirty="0" smtClean="0"/>
              <a:t>ronqueo, la </a:t>
            </a:r>
            <a:r>
              <a:rPr lang="es-ES" dirty="0"/>
              <a:t>salazón de los </a:t>
            </a:r>
            <a:r>
              <a:rPr lang="es-ES" dirty="0" smtClean="0"/>
              <a:t>mismos y el </a:t>
            </a:r>
            <a:r>
              <a:rPr lang="es-ES" dirty="0"/>
              <a:t>proceso de maduración</a:t>
            </a:r>
            <a:r>
              <a:rPr lang="es-ES" dirty="0" smtClean="0"/>
              <a:t>.</a:t>
            </a:r>
            <a:endParaRPr lang="es-ES" dirty="0"/>
          </a:p>
        </p:txBody>
      </p:sp>
      <p:sp>
        <p:nvSpPr>
          <p:cNvPr id="6" name="5 Rectángulo"/>
          <p:cNvSpPr/>
          <p:nvPr/>
        </p:nvSpPr>
        <p:spPr>
          <a:xfrm>
            <a:off x="1187624" y="5157192"/>
            <a:ext cx="6912768" cy="1477328"/>
          </a:xfrm>
          <a:prstGeom prst="rect">
            <a:avLst/>
          </a:prstGeom>
        </p:spPr>
        <p:txBody>
          <a:bodyPr wrap="square">
            <a:spAutoFit/>
          </a:bodyPr>
          <a:lstStyle/>
          <a:p>
            <a:pPr lvl="0" algn="just"/>
            <a:r>
              <a:rPr lang="es-ES" dirty="0"/>
              <a:t>Realizar cuidadosamente el proceso de repelo una vez ya finalizado el proceso de secado ya que si no se limpia y recorta de una forma correcta las piezas de los filetes puede quedar restos de grasa oxidada externa sobrante ocasionando que los filetes obtenidos como producto final dañen el sabor de la mojama.</a:t>
            </a:r>
          </a:p>
        </p:txBody>
      </p:sp>
    </p:spTree>
    <p:extLst>
      <p:ext uri="{BB962C8B-B14F-4D97-AF65-F5344CB8AC3E}">
        <p14:creationId xmlns:p14="http://schemas.microsoft.com/office/powerpoint/2010/main" val="3799269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rmAutofit/>
          </a:bodyPr>
          <a:lstStyle/>
          <a:p>
            <a:pPr algn="r"/>
            <a:r>
              <a:rPr lang="es-ES" sz="3200" dirty="0" smtClean="0"/>
              <a:t>ANEXOS</a:t>
            </a:r>
            <a:endParaRPr lang="es-ES" sz="3200" dirty="0"/>
          </a:p>
        </p:txBody>
      </p:sp>
      <p:pic>
        <p:nvPicPr>
          <p:cNvPr id="7170" name="Picture 2" descr="F:\tesis\Anexos\FIGURA 1.jpg"/>
          <p:cNvPicPr>
            <a:picLocks noChangeAspect="1" noChangeArrowheads="1"/>
          </p:cNvPicPr>
          <p:nvPr/>
        </p:nvPicPr>
        <p:blipFill rotWithShape="1">
          <a:blip r:embed="rId2">
            <a:extLst>
              <a:ext uri="{28A0092B-C50C-407E-A947-70E740481C1C}">
                <a14:useLocalDpi xmlns:a14="http://schemas.microsoft.com/office/drawing/2010/main" val="0"/>
              </a:ext>
            </a:extLst>
          </a:blip>
          <a:srcRect b="7998"/>
          <a:stretch/>
        </p:blipFill>
        <p:spPr bwMode="auto">
          <a:xfrm>
            <a:off x="587194" y="419150"/>
            <a:ext cx="5602917" cy="57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017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rmAutofit/>
          </a:bodyPr>
          <a:lstStyle/>
          <a:p>
            <a:pPr algn="r"/>
            <a:r>
              <a:rPr lang="es-ES" sz="3200" dirty="0" smtClean="0"/>
              <a:t>ANEXOS</a:t>
            </a:r>
            <a:endParaRPr lang="es-ES" sz="3200" dirty="0"/>
          </a:p>
        </p:txBody>
      </p:sp>
      <p:pic>
        <p:nvPicPr>
          <p:cNvPr id="8194" name="Picture 2" descr="F:\tesis\Anexos\FIGURA 2.jpg"/>
          <p:cNvPicPr>
            <a:picLocks noChangeAspect="1" noChangeArrowheads="1"/>
          </p:cNvPicPr>
          <p:nvPr/>
        </p:nvPicPr>
        <p:blipFill rotWithShape="1">
          <a:blip r:embed="rId2">
            <a:extLst>
              <a:ext uri="{28A0092B-C50C-407E-A947-70E740481C1C}">
                <a14:useLocalDpi xmlns:a14="http://schemas.microsoft.com/office/drawing/2010/main" val="0"/>
              </a:ext>
            </a:extLst>
          </a:blip>
          <a:srcRect b="12778"/>
          <a:stretch/>
        </p:blipFill>
        <p:spPr bwMode="auto">
          <a:xfrm>
            <a:off x="539552" y="620688"/>
            <a:ext cx="6165273"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4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rmAutofit/>
          </a:bodyPr>
          <a:lstStyle/>
          <a:p>
            <a:pPr algn="r"/>
            <a:r>
              <a:rPr lang="es-ES" sz="3200" dirty="0" smtClean="0"/>
              <a:t>ANEXOS</a:t>
            </a:r>
            <a:endParaRPr lang="es-ES" sz="3200" dirty="0"/>
          </a:p>
        </p:txBody>
      </p:sp>
      <p:pic>
        <p:nvPicPr>
          <p:cNvPr id="9218" name="Picture 2" descr="F:\tesis\Anexos\FIGURA 3.jpg"/>
          <p:cNvPicPr>
            <a:picLocks noChangeAspect="1" noChangeArrowheads="1"/>
          </p:cNvPicPr>
          <p:nvPr/>
        </p:nvPicPr>
        <p:blipFill rotWithShape="1">
          <a:blip r:embed="rId2">
            <a:extLst>
              <a:ext uri="{28A0092B-C50C-407E-A947-70E740481C1C}">
                <a14:useLocalDpi xmlns:a14="http://schemas.microsoft.com/office/drawing/2010/main" val="0"/>
              </a:ext>
            </a:extLst>
          </a:blip>
          <a:srcRect b="6666"/>
          <a:stretch/>
        </p:blipFill>
        <p:spPr bwMode="auto">
          <a:xfrm>
            <a:off x="1115616" y="188640"/>
            <a:ext cx="5854791"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53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rmAutofit/>
          </a:bodyPr>
          <a:lstStyle/>
          <a:p>
            <a:pPr algn="r"/>
            <a:r>
              <a:rPr lang="es-ES" sz="3200" dirty="0" smtClean="0"/>
              <a:t>ANEXOS</a:t>
            </a:r>
            <a:endParaRPr lang="es-ES" sz="3200" dirty="0"/>
          </a:p>
        </p:txBody>
      </p:sp>
      <p:pic>
        <p:nvPicPr>
          <p:cNvPr id="10242" name="Picture 2" descr="F:\tesis\Anexos\FIGURA 4.jpg"/>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899592" y="332656"/>
            <a:ext cx="6165273"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642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rmAutofit/>
          </a:bodyPr>
          <a:lstStyle/>
          <a:p>
            <a:pPr algn="r"/>
            <a:r>
              <a:rPr lang="es-ES" sz="3200" dirty="0" smtClean="0"/>
              <a:t>ANEXOS</a:t>
            </a:r>
            <a:endParaRPr lang="es-ES" sz="3200" dirty="0"/>
          </a:p>
        </p:txBody>
      </p:sp>
      <p:pic>
        <p:nvPicPr>
          <p:cNvPr id="11266" name="Picture 2" descr="F:\tesis\Anexos\FIGURA 5.jpg"/>
          <p:cNvPicPr>
            <a:picLocks noChangeAspect="1" noChangeArrowheads="1"/>
          </p:cNvPicPr>
          <p:nvPr/>
        </p:nvPicPr>
        <p:blipFill rotWithShape="1">
          <a:blip r:embed="rId2">
            <a:extLst>
              <a:ext uri="{28A0092B-C50C-407E-A947-70E740481C1C}">
                <a14:useLocalDpi xmlns:a14="http://schemas.microsoft.com/office/drawing/2010/main" val="0"/>
              </a:ext>
            </a:extLst>
          </a:blip>
          <a:srcRect b="8056"/>
          <a:stretch/>
        </p:blipFill>
        <p:spPr bwMode="auto">
          <a:xfrm>
            <a:off x="1043608" y="322734"/>
            <a:ext cx="6043188" cy="630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610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rmAutofit/>
          </a:bodyPr>
          <a:lstStyle/>
          <a:p>
            <a:pPr algn="r"/>
            <a:r>
              <a:rPr lang="es-ES" sz="3200" dirty="0" smtClean="0"/>
              <a:t>ANEXOS</a:t>
            </a:r>
            <a:endParaRPr lang="es-ES" sz="3200" dirty="0"/>
          </a:p>
        </p:txBody>
      </p:sp>
      <p:pic>
        <p:nvPicPr>
          <p:cNvPr id="12290" name="Picture 2" descr="F:\tesis\Anexos\FIGURA 6.jpg"/>
          <p:cNvPicPr>
            <a:picLocks noChangeAspect="1" noChangeArrowheads="1"/>
          </p:cNvPicPr>
          <p:nvPr/>
        </p:nvPicPr>
        <p:blipFill rotWithShape="1">
          <a:blip r:embed="rId2">
            <a:extLst>
              <a:ext uri="{28A0092B-C50C-407E-A947-70E740481C1C}">
                <a14:useLocalDpi xmlns:a14="http://schemas.microsoft.com/office/drawing/2010/main" val="0"/>
              </a:ext>
            </a:extLst>
          </a:blip>
          <a:srcRect b="4445"/>
          <a:stretch/>
        </p:blipFill>
        <p:spPr bwMode="auto">
          <a:xfrm>
            <a:off x="1115616" y="304800"/>
            <a:ext cx="6006022"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39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 </a:t>
            </a:r>
            <a:endParaRPr lang="es-ES" dirty="0"/>
          </a:p>
        </p:txBody>
      </p:sp>
      <p:graphicFrame>
        <p:nvGraphicFramePr>
          <p:cNvPr id="10" name="9 Diagrama"/>
          <p:cNvGraphicFramePr/>
          <p:nvPr>
            <p:extLst>
              <p:ext uri="{D42A27DB-BD31-4B8C-83A1-F6EECF244321}">
                <p14:modId xmlns:p14="http://schemas.microsoft.com/office/powerpoint/2010/main" val="63868309"/>
              </p:ext>
            </p:extLst>
          </p:nvPr>
        </p:nvGraphicFramePr>
        <p:xfrm>
          <a:off x="0" y="1196752"/>
          <a:ext cx="514806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Diagrama"/>
          <p:cNvGraphicFramePr/>
          <p:nvPr>
            <p:extLst>
              <p:ext uri="{D42A27DB-BD31-4B8C-83A1-F6EECF244321}">
                <p14:modId xmlns:p14="http://schemas.microsoft.com/office/powerpoint/2010/main" val="1680467898"/>
              </p:ext>
            </p:extLst>
          </p:nvPr>
        </p:nvGraphicFramePr>
        <p:xfrm>
          <a:off x="4139952" y="2348880"/>
          <a:ext cx="5148064"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1983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78091" y="2996952"/>
            <a:ext cx="7772400" cy="1470025"/>
          </a:xfrm>
        </p:spPr>
        <p:txBody>
          <a:bodyPr/>
          <a:lstStyle/>
          <a:p>
            <a:pPr algn="r"/>
            <a:r>
              <a:rPr lang="es-EC" dirty="0" smtClean="0"/>
              <a:t>OBJETIVOS</a:t>
            </a:r>
            <a:endParaRPr lang="es-ES" dirty="0"/>
          </a:p>
        </p:txBody>
      </p:sp>
    </p:spTree>
    <p:extLst>
      <p:ext uri="{BB962C8B-B14F-4D97-AF65-F5344CB8AC3E}">
        <p14:creationId xmlns:p14="http://schemas.microsoft.com/office/powerpoint/2010/main" val="1712064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S" dirty="0"/>
          </a:p>
        </p:txBody>
      </p:sp>
      <p:graphicFrame>
        <p:nvGraphicFramePr>
          <p:cNvPr id="5" name="4 Diagrama"/>
          <p:cNvGraphicFramePr/>
          <p:nvPr>
            <p:extLst>
              <p:ext uri="{D42A27DB-BD31-4B8C-83A1-F6EECF244321}">
                <p14:modId xmlns:p14="http://schemas.microsoft.com/office/powerpoint/2010/main" val="3575305831"/>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151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S" dirty="0"/>
          </a:p>
        </p:txBody>
      </p:sp>
      <p:sp>
        <p:nvSpPr>
          <p:cNvPr id="7" name="6 CuadroTexto"/>
          <p:cNvSpPr txBox="1"/>
          <p:nvPr/>
        </p:nvSpPr>
        <p:spPr>
          <a:xfrm>
            <a:off x="2915816" y="4581128"/>
            <a:ext cx="3286148"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C" sz="3600" b="1" dirty="0" smtClean="0">
                <a:solidFill>
                  <a:schemeClr val="tx1"/>
                </a:solidFill>
                <a:latin typeface="Book Antiqua" pitchFamily="18" charset="0"/>
              </a:rPr>
              <a:t>ESPECIFÍCOS</a:t>
            </a:r>
            <a:endParaRPr lang="pt-BR" sz="3600" b="1" dirty="0">
              <a:solidFill>
                <a:schemeClr val="tx1"/>
              </a:solidFill>
              <a:latin typeface="Book Antiqua" pitchFamily="18" charset="0"/>
            </a:endParaRPr>
          </a:p>
        </p:txBody>
      </p:sp>
      <p:sp>
        <p:nvSpPr>
          <p:cNvPr id="8" name="7 Proceso alternativo"/>
          <p:cNvSpPr/>
          <p:nvPr/>
        </p:nvSpPr>
        <p:spPr>
          <a:xfrm>
            <a:off x="0" y="1017603"/>
            <a:ext cx="2880320" cy="2411397"/>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s-EC" dirty="0" smtClean="0"/>
              <a:t>Determinar </a:t>
            </a:r>
            <a:r>
              <a:rPr lang="es-EC" dirty="0"/>
              <a:t>el efecto de diferentes métodos de conservación aplicados en dos especies de peces agua dulce (</a:t>
            </a:r>
            <a:r>
              <a:rPr lang="es-EC" dirty="0" err="1"/>
              <a:t>Paiche</a:t>
            </a:r>
            <a:r>
              <a:rPr lang="es-EC" dirty="0"/>
              <a:t> (</a:t>
            </a:r>
            <a:r>
              <a:rPr lang="es-EC" i="1" u="sng" dirty="0"/>
              <a:t>Arapaima gigas</a:t>
            </a:r>
            <a:r>
              <a:rPr lang="es-EC" dirty="0"/>
              <a:t>) y agua salada (Lisa (</a:t>
            </a:r>
            <a:r>
              <a:rPr lang="es-EC" i="1" u="sng" dirty="0" err="1"/>
              <a:t>Mugilcephaluses</a:t>
            </a:r>
            <a:r>
              <a:rPr lang="es-EC" dirty="0"/>
              <a:t>))</a:t>
            </a:r>
            <a:endParaRPr lang="es-ES" dirty="0"/>
          </a:p>
          <a:p>
            <a:pPr algn="just"/>
            <a:endParaRPr lang="es-ES" dirty="0"/>
          </a:p>
        </p:txBody>
      </p:sp>
      <p:sp>
        <p:nvSpPr>
          <p:cNvPr id="9" name="8 Proceso alternativo"/>
          <p:cNvSpPr/>
          <p:nvPr/>
        </p:nvSpPr>
        <p:spPr>
          <a:xfrm>
            <a:off x="6236790" y="1041978"/>
            <a:ext cx="2880320" cy="2411397"/>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C" dirty="0"/>
              <a:t>Establecer la factibilidad de aplicación de pulsos </a:t>
            </a:r>
            <a:r>
              <a:rPr lang="es-EC" dirty="0" smtClean="0"/>
              <a:t>eléctricos como </a:t>
            </a:r>
            <a:r>
              <a:rPr lang="es-EC" dirty="0"/>
              <a:t>tecnología </a:t>
            </a:r>
            <a:r>
              <a:rPr lang="es-EC" dirty="0" smtClean="0"/>
              <a:t>de conservación </a:t>
            </a:r>
            <a:r>
              <a:rPr lang="es-EC" dirty="0"/>
              <a:t>de filetes de agua dulce y agua salada.</a:t>
            </a:r>
            <a:endParaRPr lang="es-ES" dirty="0"/>
          </a:p>
          <a:p>
            <a:pPr algn="just"/>
            <a:endParaRPr lang="es-ES" dirty="0"/>
          </a:p>
        </p:txBody>
      </p:sp>
      <p:sp>
        <p:nvSpPr>
          <p:cNvPr id="10" name="9 Proceso alternativo"/>
          <p:cNvSpPr/>
          <p:nvPr/>
        </p:nvSpPr>
        <p:spPr>
          <a:xfrm>
            <a:off x="3118730" y="1988840"/>
            <a:ext cx="2880320" cy="2411397"/>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lvl="0" algn="just"/>
            <a:r>
              <a:rPr lang="es-EC" dirty="0"/>
              <a:t>Evaluar el efecto de la aplicación de soluciones salinas en la conservación y producción de filetes para su consumo.</a:t>
            </a:r>
            <a:endParaRPr lang="es-ES" dirty="0"/>
          </a:p>
          <a:p>
            <a:pPr algn="just"/>
            <a:endParaRPr lang="es-ES" dirty="0"/>
          </a:p>
        </p:txBody>
      </p:sp>
      <p:sp>
        <p:nvSpPr>
          <p:cNvPr id="11" name="10 Proceso alternativo"/>
          <p:cNvSpPr/>
          <p:nvPr/>
        </p:nvSpPr>
        <p:spPr>
          <a:xfrm>
            <a:off x="0" y="4077072"/>
            <a:ext cx="2880320" cy="2745799"/>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s-EC" dirty="0"/>
              <a:t>Establecer la aceptabilidad mediante la elaboración del perfil sensorial a fin de determinar diferencias organolépticas entre las dos especies influenciadas por los ocho procesos aplicados.</a:t>
            </a:r>
            <a:endParaRPr lang="es-ES" dirty="0"/>
          </a:p>
          <a:p>
            <a:pPr algn="just"/>
            <a:endParaRPr lang="es-ES" dirty="0"/>
          </a:p>
        </p:txBody>
      </p:sp>
      <p:sp>
        <p:nvSpPr>
          <p:cNvPr id="12" name="11 Proceso alternativo"/>
          <p:cNvSpPr/>
          <p:nvPr/>
        </p:nvSpPr>
        <p:spPr>
          <a:xfrm>
            <a:off x="6236790" y="4246891"/>
            <a:ext cx="2880320" cy="2601783"/>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r>
              <a:rPr lang="es-EC" dirty="0"/>
              <a:t>Evaluar productividad y aspectos económicos en la elaboración de jamón curado tipo mojama de </a:t>
            </a:r>
            <a:r>
              <a:rPr lang="es-EC" dirty="0" err="1"/>
              <a:t>paiche</a:t>
            </a:r>
            <a:r>
              <a:rPr lang="es-EC" dirty="0"/>
              <a:t> y lisa.</a:t>
            </a:r>
            <a:endParaRPr lang="es-ES" dirty="0"/>
          </a:p>
          <a:p>
            <a:pPr algn="just"/>
            <a:endParaRPr lang="es-ES" dirty="0"/>
          </a:p>
        </p:txBody>
      </p:sp>
    </p:spTree>
    <p:extLst>
      <p:ext uri="{BB962C8B-B14F-4D97-AF65-F5344CB8AC3E}">
        <p14:creationId xmlns:p14="http://schemas.microsoft.com/office/powerpoint/2010/main" val="21998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78091" y="2996952"/>
            <a:ext cx="7772400" cy="1470025"/>
          </a:xfrm>
        </p:spPr>
        <p:txBody>
          <a:bodyPr/>
          <a:lstStyle/>
          <a:p>
            <a:pPr algn="r"/>
            <a:r>
              <a:rPr lang="es-EC" dirty="0" smtClean="0"/>
              <a:t>HIPÓTESIS</a:t>
            </a:r>
            <a:endParaRPr lang="es-ES" dirty="0"/>
          </a:p>
        </p:txBody>
      </p:sp>
    </p:spTree>
    <p:extLst>
      <p:ext uri="{BB962C8B-B14F-4D97-AF65-F5344CB8AC3E}">
        <p14:creationId xmlns:p14="http://schemas.microsoft.com/office/powerpoint/2010/main" val="2275418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HIPÓTESIS </a:t>
            </a:r>
            <a:endParaRPr lang="es-ES" dirty="0"/>
          </a:p>
        </p:txBody>
      </p:sp>
      <p:sp>
        <p:nvSpPr>
          <p:cNvPr id="4" name="3 Triángulo isósceles"/>
          <p:cNvSpPr/>
          <p:nvPr/>
        </p:nvSpPr>
        <p:spPr>
          <a:xfrm>
            <a:off x="1763688" y="1689119"/>
            <a:ext cx="5071293" cy="5052249"/>
          </a:xfrm>
          <a:prstGeom prst="triangle">
            <a:avLst/>
          </a:prstGeom>
        </p:spPr>
        <p:style>
          <a:lnRef idx="2">
            <a:schemeClr val="accent2"/>
          </a:lnRef>
          <a:fillRef idx="1">
            <a:schemeClr val="lt1"/>
          </a:fillRef>
          <a:effectRef idx="0">
            <a:schemeClr val="accent2"/>
          </a:effectRef>
          <a:fontRef idx="minor">
            <a:schemeClr val="dk1"/>
          </a:fontRef>
        </p:style>
      </p:sp>
      <p:grpSp>
        <p:nvGrpSpPr>
          <p:cNvPr id="5" name="4 Grupo"/>
          <p:cNvGrpSpPr/>
          <p:nvPr/>
        </p:nvGrpSpPr>
        <p:grpSpPr>
          <a:xfrm>
            <a:off x="785786" y="3472945"/>
            <a:ext cx="2941875" cy="1027625"/>
            <a:chOff x="114283" y="1784351"/>
            <a:chExt cx="2941875" cy="1027625"/>
          </a:xfrm>
          <a:scene3d>
            <a:camera prst="orthographicFront"/>
            <a:lightRig rig="flat" dir="t"/>
          </a:scene3d>
        </p:grpSpPr>
        <p:sp>
          <p:nvSpPr>
            <p:cNvPr id="6" name="5 Rectángulo redondeado"/>
            <p:cNvSpPr/>
            <p:nvPr/>
          </p:nvSpPr>
          <p:spPr>
            <a:xfrm>
              <a:off x="114283" y="1784351"/>
              <a:ext cx="2941875" cy="1027625"/>
            </a:xfrm>
            <a:prstGeom prst="roundRect">
              <a:avLst/>
            </a:prstGeom>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164448" y="1834516"/>
              <a:ext cx="2841545" cy="927295"/>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C" sz="3200" b="1" i="0" kern="1200" baseline="0" dirty="0" smtClean="0">
                  <a:latin typeface="Book Antiqua" pitchFamily="18" charset="0"/>
                </a:rPr>
                <a:t>HIPÓTESIS NULAS</a:t>
              </a:r>
              <a:endParaRPr lang="en-US" sz="3200" b="0" i="0" kern="1200" baseline="0" dirty="0">
                <a:latin typeface="Book Antiqua" pitchFamily="18" charset="0"/>
              </a:endParaRPr>
            </a:p>
          </p:txBody>
        </p:sp>
      </p:grpSp>
      <p:sp>
        <p:nvSpPr>
          <p:cNvPr id="8" name="7 Proceso alternativo"/>
          <p:cNvSpPr/>
          <p:nvPr/>
        </p:nvSpPr>
        <p:spPr>
          <a:xfrm>
            <a:off x="4716016" y="1527648"/>
            <a:ext cx="3960440" cy="115212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s-EC" dirty="0"/>
              <a:t>Las especies de pescado (agua dulce) y (agua salada) no influyen en la calidad de los filetes conservados con fines de alimentación humana</a:t>
            </a:r>
            <a:r>
              <a:rPr lang="es-EC" dirty="0" smtClean="0"/>
              <a:t>.</a:t>
            </a:r>
            <a:endParaRPr lang="es-ES" dirty="0"/>
          </a:p>
        </p:txBody>
      </p:sp>
      <p:sp>
        <p:nvSpPr>
          <p:cNvPr id="9" name="8 Proceso alternativo"/>
          <p:cNvSpPr/>
          <p:nvPr/>
        </p:nvSpPr>
        <p:spPr>
          <a:xfrm>
            <a:off x="4745344" y="2924944"/>
            <a:ext cx="3960440" cy="1800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s-EC" dirty="0"/>
              <a:t>La aplicación de soluciones conservantes en el proceso de obtención de filetes curados no influyen en la calidad de los filetes conservados con fines de alimentación humana. </a:t>
            </a:r>
            <a:endParaRPr lang="es-ES" dirty="0"/>
          </a:p>
        </p:txBody>
      </p:sp>
      <p:sp>
        <p:nvSpPr>
          <p:cNvPr id="10" name="9 Proceso alternativo"/>
          <p:cNvSpPr/>
          <p:nvPr/>
        </p:nvSpPr>
        <p:spPr>
          <a:xfrm>
            <a:off x="4854761" y="4911019"/>
            <a:ext cx="3960440" cy="1686333"/>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a:t>La aplicación de pulsos eléctricos en la conservación de dos especies de pescado no influye en la calidad de los filetes conservados con fines de alimentación humana. </a:t>
            </a:r>
            <a:endParaRPr lang="es-ES" dirty="0"/>
          </a:p>
        </p:txBody>
      </p:sp>
    </p:spTree>
    <p:extLst>
      <p:ext uri="{BB962C8B-B14F-4D97-AF65-F5344CB8AC3E}">
        <p14:creationId xmlns:p14="http://schemas.microsoft.com/office/powerpoint/2010/main" val="83404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HIPÓTESIS </a:t>
            </a:r>
            <a:endParaRPr lang="es-ES" dirty="0"/>
          </a:p>
        </p:txBody>
      </p:sp>
      <p:sp>
        <p:nvSpPr>
          <p:cNvPr id="3" name="2 Triángulo isósceles"/>
          <p:cNvSpPr/>
          <p:nvPr/>
        </p:nvSpPr>
        <p:spPr>
          <a:xfrm>
            <a:off x="1763688" y="1689119"/>
            <a:ext cx="5071293" cy="5052249"/>
          </a:xfrm>
          <a:prstGeom prst="triangle">
            <a:avLst/>
          </a:prstGeom>
        </p:spPr>
        <p:style>
          <a:lnRef idx="2">
            <a:schemeClr val="accent1"/>
          </a:lnRef>
          <a:fillRef idx="1">
            <a:schemeClr val="lt1"/>
          </a:fillRef>
          <a:effectRef idx="0">
            <a:schemeClr val="accent1"/>
          </a:effectRef>
          <a:fontRef idx="minor">
            <a:schemeClr val="dk1"/>
          </a:fontRef>
        </p:style>
      </p:sp>
      <p:grpSp>
        <p:nvGrpSpPr>
          <p:cNvPr id="4" name="3 Grupo"/>
          <p:cNvGrpSpPr/>
          <p:nvPr/>
        </p:nvGrpSpPr>
        <p:grpSpPr>
          <a:xfrm>
            <a:off x="785786" y="3472945"/>
            <a:ext cx="3513548" cy="1027625"/>
            <a:chOff x="114283" y="1784351"/>
            <a:chExt cx="2941875" cy="1027625"/>
          </a:xfrm>
          <a:scene3d>
            <a:camera prst="orthographicFront"/>
            <a:lightRig rig="flat" dir="t"/>
          </a:scene3d>
        </p:grpSpPr>
        <p:sp>
          <p:nvSpPr>
            <p:cNvPr id="5" name="4 Rectángulo redondeado"/>
            <p:cNvSpPr/>
            <p:nvPr/>
          </p:nvSpPr>
          <p:spPr>
            <a:xfrm>
              <a:off x="114283" y="1784351"/>
              <a:ext cx="2941875" cy="1027625"/>
            </a:xfrm>
            <a:prstGeom prst="roundRect">
              <a:avLst/>
            </a:prstGeom>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 name="5 Rectángulo"/>
            <p:cNvSpPr/>
            <p:nvPr/>
          </p:nvSpPr>
          <p:spPr>
            <a:xfrm>
              <a:off x="164448" y="1834516"/>
              <a:ext cx="2841545" cy="927295"/>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C" sz="3200" b="1" i="0" kern="1200" baseline="0" dirty="0" smtClean="0">
                  <a:latin typeface="Book Antiqua" pitchFamily="18" charset="0"/>
                </a:rPr>
                <a:t>HIPÓTESIS</a:t>
              </a:r>
              <a:r>
                <a:rPr lang="es-EC" sz="3200" b="1" i="0" kern="1200" dirty="0" smtClean="0">
                  <a:latin typeface="Book Antiqua" pitchFamily="18" charset="0"/>
                </a:rPr>
                <a:t> ALTERNATIVA</a:t>
              </a:r>
              <a:endParaRPr lang="en-US" sz="3200" b="0" i="0" kern="1200" baseline="0" dirty="0">
                <a:latin typeface="Book Antiqua" pitchFamily="18" charset="0"/>
              </a:endParaRPr>
            </a:p>
          </p:txBody>
        </p:sp>
      </p:grpSp>
      <p:sp>
        <p:nvSpPr>
          <p:cNvPr id="7" name="6 Proceso alternativo"/>
          <p:cNvSpPr/>
          <p:nvPr/>
        </p:nvSpPr>
        <p:spPr>
          <a:xfrm>
            <a:off x="4716016" y="1527648"/>
            <a:ext cx="3960440" cy="115212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s-EC" dirty="0"/>
              <a:t>Las especies de pescado (agua dulce) y (agua salada) influyen en la calidad de los filetes conservados con fines de alimentación humana. </a:t>
            </a:r>
            <a:endParaRPr lang="es-ES" dirty="0"/>
          </a:p>
        </p:txBody>
      </p:sp>
      <p:sp>
        <p:nvSpPr>
          <p:cNvPr id="8" name="7 Proceso alternativo"/>
          <p:cNvSpPr/>
          <p:nvPr/>
        </p:nvSpPr>
        <p:spPr>
          <a:xfrm>
            <a:off x="4745344" y="2924944"/>
            <a:ext cx="3960440" cy="18002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EC" dirty="0"/>
              <a:t>La aplicación de soluciones conservantes en el proceso de obtención de filetes curados influyen en la calidad de los filetes conservados con fines de alimentación humana. </a:t>
            </a:r>
            <a:endParaRPr lang="es-ES" dirty="0"/>
          </a:p>
        </p:txBody>
      </p:sp>
      <p:sp>
        <p:nvSpPr>
          <p:cNvPr id="9" name="8 Proceso alternativo"/>
          <p:cNvSpPr/>
          <p:nvPr/>
        </p:nvSpPr>
        <p:spPr>
          <a:xfrm>
            <a:off x="4854761" y="4911019"/>
            <a:ext cx="3960440" cy="1686333"/>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r>
              <a:rPr lang="es-EC" dirty="0"/>
              <a:t>La aplicación de pulsos eléctricos en la conservación de dos especies de pescado influye en la calidad de los filetes conservados con fines de alimentación humana. </a:t>
            </a:r>
            <a:endParaRPr lang="es-ES" dirty="0"/>
          </a:p>
          <a:p>
            <a:pPr algn="just"/>
            <a:endParaRPr lang="es-ES" dirty="0"/>
          </a:p>
        </p:txBody>
      </p:sp>
    </p:spTree>
    <p:extLst>
      <p:ext uri="{BB962C8B-B14F-4D97-AF65-F5344CB8AC3E}">
        <p14:creationId xmlns:p14="http://schemas.microsoft.com/office/powerpoint/2010/main" val="396044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1756</Words>
  <Application>Microsoft Office PowerPoint</Application>
  <PresentationFormat>Presentación en pantalla (4:3)</PresentationFormat>
  <Paragraphs>182</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Presentación de PowerPoint</vt:lpstr>
      <vt:lpstr>INTRODUCCIÓN </vt:lpstr>
      <vt:lpstr>INTRODUCCIÓN </vt:lpstr>
      <vt:lpstr>OBJETIVOS</vt:lpstr>
      <vt:lpstr>OBJETIVOS</vt:lpstr>
      <vt:lpstr>OBJETIVOS</vt:lpstr>
      <vt:lpstr>HIPÓTESIS</vt:lpstr>
      <vt:lpstr>HIPÓTESIS </vt:lpstr>
      <vt:lpstr>HIPÓTESIS </vt:lpstr>
      <vt:lpstr>MATERIALES Y MÉTODOS</vt:lpstr>
      <vt:lpstr>IDENTIFICACIÓN DE LA MATERIA PRIMA</vt:lpstr>
      <vt:lpstr>FACTORES DE ESTUDIO</vt:lpstr>
      <vt:lpstr>FACTORES DE ESTUDIO</vt:lpstr>
      <vt:lpstr>MATERIALES Y MÉTODOS</vt:lpstr>
      <vt:lpstr>MATERIALES Y MÉTODOS</vt:lpstr>
      <vt:lpstr>MATERIALES Y MÉTODOS</vt:lpstr>
      <vt:lpstr>MATERIALES Y MÉTODOS</vt:lpstr>
      <vt:lpstr>RESULTADOS CONCLUSIONES Y  DISCUSIONES</vt:lpstr>
      <vt:lpstr>RESULTADOS CONCLUSIONES Y  DISCUSIONES</vt:lpstr>
      <vt:lpstr>RESULTADOS CONCLUSIONES Y  DISCUSIONES</vt:lpstr>
      <vt:lpstr>RECOMENDACIONES</vt:lpstr>
      <vt:lpstr>ANEXOS</vt:lpstr>
      <vt:lpstr>ANEXOS</vt:lpstr>
      <vt:lpstr>ANEXOS</vt:lpstr>
      <vt:lpstr>ANEXOS</vt:lpstr>
      <vt:lpstr>ANEXOS</vt:lpstr>
      <vt:lpstr>ANEXOS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58</cp:revision>
  <dcterms:created xsi:type="dcterms:W3CDTF">2017-12-14T19:00:36Z</dcterms:created>
  <dcterms:modified xsi:type="dcterms:W3CDTF">2018-01-02T16:43:53Z</dcterms:modified>
</cp:coreProperties>
</file>